
<file path=[Content_Types].xml><?xml version="1.0" encoding="utf-8"?>
<Types xmlns="http://schemas.openxmlformats.org/package/2006/content-types">
  <Default Extension="fntdata" ContentType="application/x-fontdata"/>
  <Default Extension="gif" ContentType="image/gif"/>
  <Default Extension="jpg" ContentType="image/jpeg"/>
  <Default Extension="m4a" ContentType="audio/mp4"/>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Lst>
  <p:notesMasterIdLst>
    <p:notesMasterId r:id="rId60"/>
  </p:notesMasterIdLst>
  <p:sldIdLst>
    <p:sldId id="256" r:id="rId3"/>
    <p:sldId id="303" r:id="rId4"/>
    <p:sldId id="258" r:id="rId5"/>
    <p:sldId id="268" r:id="rId6"/>
    <p:sldId id="260" r:id="rId7"/>
    <p:sldId id="305" r:id="rId8"/>
    <p:sldId id="307" r:id="rId9"/>
    <p:sldId id="306" r:id="rId10"/>
    <p:sldId id="267" r:id="rId11"/>
    <p:sldId id="271" r:id="rId12"/>
    <p:sldId id="308" r:id="rId13"/>
    <p:sldId id="309" r:id="rId14"/>
    <p:sldId id="311" r:id="rId15"/>
    <p:sldId id="310" r:id="rId16"/>
    <p:sldId id="312" r:id="rId17"/>
    <p:sldId id="313" r:id="rId18"/>
    <p:sldId id="257" r:id="rId19"/>
    <p:sldId id="262" r:id="rId20"/>
    <p:sldId id="259" r:id="rId21"/>
    <p:sldId id="261" r:id="rId22"/>
    <p:sldId id="263" r:id="rId23"/>
    <p:sldId id="264" r:id="rId24"/>
    <p:sldId id="265" r:id="rId25"/>
    <p:sldId id="266" r:id="rId26"/>
    <p:sldId id="269" r:id="rId27"/>
    <p:sldId id="270" r:id="rId28"/>
    <p:sldId id="272" r:id="rId29"/>
    <p:sldId id="273" r:id="rId30"/>
    <p:sldId id="274" r:id="rId31"/>
    <p:sldId id="275" r:id="rId32"/>
    <p:sldId id="276" r:id="rId33"/>
    <p:sldId id="277" r:id="rId34"/>
    <p:sldId id="278" r:id="rId35"/>
    <p:sldId id="279" r:id="rId36"/>
    <p:sldId id="280" r:id="rId37"/>
    <p:sldId id="281" r:id="rId38"/>
    <p:sldId id="282" r:id="rId39"/>
    <p:sldId id="283" r:id="rId40"/>
    <p:sldId id="284" r:id="rId41"/>
    <p:sldId id="285" r:id="rId42"/>
    <p:sldId id="286" r:id="rId43"/>
    <p:sldId id="287" r:id="rId44"/>
    <p:sldId id="288" r:id="rId45"/>
    <p:sldId id="289" r:id="rId46"/>
    <p:sldId id="290" r:id="rId47"/>
    <p:sldId id="291" r:id="rId48"/>
    <p:sldId id="292" r:id="rId49"/>
    <p:sldId id="293" r:id="rId50"/>
    <p:sldId id="294" r:id="rId51"/>
    <p:sldId id="295" r:id="rId52"/>
    <p:sldId id="296" r:id="rId53"/>
    <p:sldId id="297" r:id="rId54"/>
    <p:sldId id="298" r:id="rId55"/>
    <p:sldId id="299" r:id="rId56"/>
    <p:sldId id="300" r:id="rId57"/>
    <p:sldId id="301" r:id="rId58"/>
    <p:sldId id="302" r:id="rId59"/>
  </p:sldIdLst>
  <p:sldSz cx="9144000" cy="5143500" type="screen16x9"/>
  <p:notesSz cx="6858000" cy="9144000"/>
  <p:embeddedFontLst>
    <p:embeddedFont>
      <p:font typeface="Amatic SC" panose="00000500000000000000" pitchFamily="2" charset="-79"/>
      <p:regular r:id="rId61"/>
      <p:bold r:id="rId62"/>
    </p:embeddedFont>
    <p:embeddedFont>
      <p:font typeface="Asap" panose="020B0604020202020204" charset="0"/>
      <p:regular r:id="rId63"/>
      <p:bold r:id="rId64"/>
      <p:italic r:id="rId65"/>
      <p:boldItalic r:id="rId66"/>
    </p:embeddedFont>
    <p:embeddedFont>
      <p:font typeface="Bebas Neue" panose="020B0606020202050201" pitchFamily="34" charset="0"/>
      <p:regular r:id="rId67"/>
    </p:embeddedFont>
    <p:embeddedFont>
      <p:font typeface="Comic Sans MS" panose="030F0702030302020204" pitchFamily="66" charset="0"/>
      <p:regular r:id="rId68"/>
      <p:bold r:id="rId69"/>
      <p:italic r:id="rId70"/>
      <p:boldItalic r:id="rId71"/>
    </p:embeddedFont>
    <p:embeddedFont>
      <p:font typeface="Dosis" pitchFamily="2" charset="0"/>
      <p:regular r:id="rId72"/>
      <p:bold r:id="rId73"/>
    </p:embeddedFont>
    <p:embeddedFont>
      <p:font typeface="Dosis SemiBold" pitchFamily="2" charset="0"/>
      <p:regular r:id="rId74"/>
      <p:bold r:id="rId75"/>
    </p:embeddedFont>
    <p:embeddedFont>
      <p:font typeface="Proxima Nova" panose="020B0604020202020204" charset="0"/>
      <p:regular r:id="rId76"/>
      <p:bold r:id="rId77"/>
      <p:italic r:id="rId78"/>
      <p:boldItalic r:id="rId79"/>
    </p:embeddedFont>
    <p:embeddedFont>
      <p:font typeface="Proxima Nova Semibold" panose="020B0604020202020204" charset="0"/>
      <p:regular r:id="rId80"/>
      <p:bold r:id="rId81"/>
      <p:boldItalic r:id="rId82"/>
    </p:embeddedFont>
    <p:embeddedFont>
      <p:font typeface="Roboto Medium" panose="02000000000000000000" pitchFamily="2" charset="0"/>
      <p:regular r:id="rId83"/>
      <p:bold r:id="rId84"/>
      <p:italic r:id="rId85"/>
      <p:boldItalic r:id="rId8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C00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AAC0BCD-078C-478C-B795-ECD6B28F6229}">
  <a:tblStyle styleId="{DAAC0BCD-078C-478C-B795-ECD6B28F622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7" d="100"/>
          <a:sy n="87" d="100"/>
        </p:scale>
        <p:origin x="792" y="9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3.fntdata"/><Relationship Id="rId68" Type="http://schemas.openxmlformats.org/officeDocument/2006/relationships/font" Target="fonts/font8.fntdata"/><Relationship Id="rId84" Type="http://schemas.openxmlformats.org/officeDocument/2006/relationships/font" Target="fonts/font24.fntdata"/><Relationship Id="rId89" Type="http://schemas.openxmlformats.org/officeDocument/2006/relationships/theme" Target="theme/theme1.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4.fntdata"/><Relationship Id="rId79" Type="http://schemas.openxmlformats.org/officeDocument/2006/relationships/font" Target="fonts/font19.fntdata"/><Relationship Id="rId5" Type="http://schemas.openxmlformats.org/officeDocument/2006/relationships/slide" Target="slides/slide3.xml"/><Relationship Id="rId90" Type="http://schemas.openxmlformats.org/officeDocument/2006/relationships/tableStyles" Target="tableStyles.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4.fntdata"/><Relationship Id="rId69" Type="http://schemas.openxmlformats.org/officeDocument/2006/relationships/font" Target="fonts/font9.fntdata"/><Relationship Id="rId77" Type="http://schemas.openxmlformats.org/officeDocument/2006/relationships/font" Target="fonts/font17.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2.fntdata"/><Relationship Id="rId80" Type="http://schemas.openxmlformats.org/officeDocument/2006/relationships/font" Target="fonts/font20.fntdata"/><Relationship Id="rId85" Type="http://schemas.openxmlformats.org/officeDocument/2006/relationships/font" Target="fonts/font25.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2.fntdata"/><Relationship Id="rId70" Type="http://schemas.openxmlformats.org/officeDocument/2006/relationships/font" Target="fonts/font10.fntdata"/><Relationship Id="rId75" Type="http://schemas.openxmlformats.org/officeDocument/2006/relationships/font" Target="fonts/font15.fntdata"/><Relationship Id="rId83" Type="http://schemas.openxmlformats.org/officeDocument/2006/relationships/font" Target="fonts/font23.fntdata"/><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notesMaster" Target="notesMasters/notesMaster1.xml"/><Relationship Id="rId65" Type="http://schemas.openxmlformats.org/officeDocument/2006/relationships/font" Target="fonts/font5.fntdata"/><Relationship Id="rId73" Type="http://schemas.openxmlformats.org/officeDocument/2006/relationships/font" Target="fonts/font13.fntdata"/><Relationship Id="rId78" Type="http://schemas.openxmlformats.org/officeDocument/2006/relationships/font" Target="fonts/font18.fntdata"/><Relationship Id="rId81" Type="http://schemas.openxmlformats.org/officeDocument/2006/relationships/font" Target="fonts/font21.fntdata"/><Relationship Id="rId86" Type="http://schemas.openxmlformats.org/officeDocument/2006/relationships/font" Target="fonts/font26.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6.fntdata"/><Relationship Id="rId7" Type="http://schemas.openxmlformats.org/officeDocument/2006/relationships/slide" Target="slides/slide5.xml"/><Relationship Id="rId71" Type="http://schemas.openxmlformats.org/officeDocument/2006/relationships/font" Target="fonts/font11.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6.fntdata"/><Relationship Id="rId87" Type="http://schemas.openxmlformats.org/officeDocument/2006/relationships/presProps" Target="presProps.xml"/><Relationship Id="rId61" Type="http://schemas.openxmlformats.org/officeDocument/2006/relationships/font" Target="fonts/font1.fntdata"/><Relationship Id="rId82" Type="http://schemas.openxmlformats.org/officeDocument/2006/relationships/font" Target="fonts/font22.fntdata"/><Relationship Id="rId19" Type="http://schemas.openxmlformats.org/officeDocument/2006/relationships/slide" Target="slides/slide1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
        <p:cNvGrpSpPr/>
        <p:nvPr/>
      </p:nvGrpSpPr>
      <p:grpSpPr>
        <a:xfrm>
          <a:off x="0" y="0"/>
          <a:ext cx="0" cy="0"/>
          <a:chOff x="0" y="0"/>
          <a:chExt cx="0" cy="0"/>
        </a:xfrm>
      </p:grpSpPr>
      <p:sp>
        <p:nvSpPr>
          <p:cNvPr id="1277" name="Google Shape;1277;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8" name="Google Shape;1278;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7"/>
        <p:cNvGrpSpPr/>
        <p:nvPr/>
      </p:nvGrpSpPr>
      <p:grpSpPr>
        <a:xfrm>
          <a:off x="0" y="0"/>
          <a:ext cx="0" cy="0"/>
          <a:chOff x="0" y="0"/>
          <a:chExt cx="0" cy="0"/>
        </a:xfrm>
      </p:grpSpPr>
      <p:sp>
        <p:nvSpPr>
          <p:cNvPr id="2648" name="Google Shape;2648;gce11b1b0f1_0_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9" name="Google Shape;2649;gce11b1b0f1_0_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7">
          <a:extLst>
            <a:ext uri="{FF2B5EF4-FFF2-40B4-BE49-F238E27FC236}">
              <a16:creationId xmlns:a16="http://schemas.microsoft.com/office/drawing/2014/main" id="{23B1AD87-3A7D-E747-CE33-279BB6A591A8}"/>
            </a:ext>
          </a:extLst>
        </p:cNvPr>
        <p:cNvGrpSpPr/>
        <p:nvPr/>
      </p:nvGrpSpPr>
      <p:grpSpPr>
        <a:xfrm>
          <a:off x="0" y="0"/>
          <a:ext cx="0" cy="0"/>
          <a:chOff x="0" y="0"/>
          <a:chExt cx="0" cy="0"/>
        </a:xfrm>
      </p:grpSpPr>
      <p:sp>
        <p:nvSpPr>
          <p:cNvPr id="2648" name="Google Shape;2648;gce11b1b0f1_0_71:notes">
            <a:extLst>
              <a:ext uri="{FF2B5EF4-FFF2-40B4-BE49-F238E27FC236}">
                <a16:creationId xmlns:a16="http://schemas.microsoft.com/office/drawing/2014/main" id="{E1667638-105C-A35C-13D3-438DA7B44B8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9" name="Google Shape;2649;gce11b1b0f1_0_71:notes">
            <a:extLst>
              <a:ext uri="{FF2B5EF4-FFF2-40B4-BE49-F238E27FC236}">
                <a16:creationId xmlns:a16="http://schemas.microsoft.com/office/drawing/2014/main" id="{A31603B3-77E2-169E-F51B-51AE63D2531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746446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
          <a:extLst>
            <a:ext uri="{FF2B5EF4-FFF2-40B4-BE49-F238E27FC236}">
              <a16:creationId xmlns:a16="http://schemas.microsoft.com/office/drawing/2014/main" id="{173884F1-18BA-A45E-E059-A7B24EDC5486}"/>
            </a:ext>
          </a:extLst>
        </p:cNvPr>
        <p:cNvGrpSpPr/>
        <p:nvPr/>
      </p:nvGrpSpPr>
      <p:grpSpPr>
        <a:xfrm>
          <a:off x="0" y="0"/>
          <a:ext cx="0" cy="0"/>
          <a:chOff x="0" y="0"/>
          <a:chExt cx="0" cy="0"/>
        </a:xfrm>
      </p:grpSpPr>
      <p:sp>
        <p:nvSpPr>
          <p:cNvPr id="1417" name="Google Shape;1417;gcb98e8afbe_0_9:notes">
            <a:extLst>
              <a:ext uri="{FF2B5EF4-FFF2-40B4-BE49-F238E27FC236}">
                <a16:creationId xmlns:a16="http://schemas.microsoft.com/office/drawing/2014/main" id="{251B02C5-AB34-9085-0CFD-0BBE0E009E0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 name="Google Shape;1418;gcb98e8afbe_0_9:notes">
            <a:extLst>
              <a:ext uri="{FF2B5EF4-FFF2-40B4-BE49-F238E27FC236}">
                <a16:creationId xmlns:a16="http://schemas.microsoft.com/office/drawing/2014/main" id="{4E989FF7-82FA-884A-ED89-E1E99F1AC4D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4392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7">
          <a:extLst>
            <a:ext uri="{FF2B5EF4-FFF2-40B4-BE49-F238E27FC236}">
              <a16:creationId xmlns:a16="http://schemas.microsoft.com/office/drawing/2014/main" id="{0EC0147D-6DE8-BED5-A32C-429E241A4050}"/>
            </a:ext>
          </a:extLst>
        </p:cNvPr>
        <p:cNvGrpSpPr/>
        <p:nvPr/>
      </p:nvGrpSpPr>
      <p:grpSpPr>
        <a:xfrm>
          <a:off x="0" y="0"/>
          <a:ext cx="0" cy="0"/>
          <a:chOff x="0" y="0"/>
          <a:chExt cx="0" cy="0"/>
        </a:xfrm>
      </p:grpSpPr>
      <p:sp>
        <p:nvSpPr>
          <p:cNvPr id="2648" name="Google Shape;2648;gce11b1b0f1_0_71:notes">
            <a:extLst>
              <a:ext uri="{FF2B5EF4-FFF2-40B4-BE49-F238E27FC236}">
                <a16:creationId xmlns:a16="http://schemas.microsoft.com/office/drawing/2014/main" id="{0ED13BC6-B49D-C93A-25AD-B5CFF52D76E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9" name="Google Shape;2649;gce11b1b0f1_0_71:notes">
            <a:extLst>
              <a:ext uri="{FF2B5EF4-FFF2-40B4-BE49-F238E27FC236}">
                <a16:creationId xmlns:a16="http://schemas.microsoft.com/office/drawing/2014/main" id="{707BC917-4D67-0711-8D83-6AD516AB906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3766662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
          <a:extLst>
            <a:ext uri="{FF2B5EF4-FFF2-40B4-BE49-F238E27FC236}">
              <a16:creationId xmlns:a16="http://schemas.microsoft.com/office/drawing/2014/main" id="{173884F1-18BA-A45E-E059-A7B24EDC5486}"/>
            </a:ext>
          </a:extLst>
        </p:cNvPr>
        <p:cNvGrpSpPr/>
        <p:nvPr/>
      </p:nvGrpSpPr>
      <p:grpSpPr>
        <a:xfrm>
          <a:off x="0" y="0"/>
          <a:ext cx="0" cy="0"/>
          <a:chOff x="0" y="0"/>
          <a:chExt cx="0" cy="0"/>
        </a:xfrm>
      </p:grpSpPr>
      <p:sp>
        <p:nvSpPr>
          <p:cNvPr id="1417" name="Google Shape;1417;gcb98e8afbe_0_9:notes">
            <a:extLst>
              <a:ext uri="{FF2B5EF4-FFF2-40B4-BE49-F238E27FC236}">
                <a16:creationId xmlns:a16="http://schemas.microsoft.com/office/drawing/2014/main" id="{251B02C5-AB34-9085-0CFD-0BBE0E009E0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 name="Google Shape;1418;gcb98e8afbe_0_9:notes">
            <a:extLst>
              <a:ext uri="{FF2B5EF4-FFF2-40B4-BE49-F238E27FC236}">
                <a16:creationId xmlns:a16="http://schemas.microsoft.com/office/drawing/2014/main" id="{4E989FF7-82FA-884A-ED89-E1E99F1AC4D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068284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3">
          <a:extLst>
            <a:ext uri="{FF2B5EF4-FFF2-40B4-BE49-F238E27FC236}">
              <a16:creationId xmlns:a16="http://schemas.microsoft.com/office/drawing/2014/main" id="{61A6FF05-096F-0D58-82C5-D09A5C725A55}"/>
            </a:ext>
          </a:extLst>
        </p:cNvPr>
        <p:cNvGrpSpPr/>
        <p:nvPr/>
      </p:nvGrpSpPr>
      <p:grpSpPr>
        <a:xfrm>
          <a:off x="0" y="0"/>
          <a:ext cx="0" cy="0"/>
          <a:chOff x="0" y="0"/>
          <a:chExt cx="0" cy="0"/>
        </a:xfrm>
      </p:grpSpPr>
      <p:sp>
        <p:nvSpPr>
          <p:cNvPr id="2414" name="Google Shape;2414;gccd9f60aad_0_453:notes">
            <a:extLst>
              <a:ext uri="{FF2B5EF4-FFF2-40B4-BE49-F238E27FC236}">
                <a16:creationId xmlns:a16="http://schemas.microsoft.com/office/drawing/2014/main" id="{E5C0FB39-D9ED-65E3-C19B-538BE08A5E7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5" name="Google Shape;2415;gccd9f60aad_0_453:notes">
            <a:extLst>
              <a:ext uri="{FF2B5EF4-FFF2-40B4-BE49-F238E27FC236}">
                <a16:creationId xmlns:a16="http://schemas.microsoft.com/office/drawing/2014/main" id="{FA1E9E32-9D97-F5E4-525E-614B8E94043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466943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7">
          <a:extLst>
            <a:ext uri="{FF2B5EF4-FFF2-40B4-BE49-F238E27FC236}">
              <a16:creationId xmlns:a16="http://schemas.microsoft.com/office/drawing/2014/main" id="{74F322D0-39CA-237D-3182-EC6E9A905E10}"/>
            </a:ext>
          </a:extLst>
        </p:cNvPr>
        <p:cNvGrpSpPr/>
        <p:nvPr/>
      </p:nvGrpSpPr>
      <p:grpSpPr>
        <a:xfrm>
          <a:off x="0" y="0"/>
          <a:ext cx="0" cy="0"/>
          <a:chOff x="0" y="0"/>
          <a:chExt cx="0" cy="0"/>
        </a:xfrm>
      </p:grpSpPr>
      <p:sp>
        <p:nvSpPr>
          <p:cNvPr id="2648" name="Google Shape;2648;gce11b1b0f1_0_71:notes">
            <a:extLst>
              <a:ext uri="{FF2B5EF4-FFF2-40B4-BE49-F238E27FC236}">
                <a16:creationId xmlns:a16="http://schemas.microsoft.com/office/drawing/2014/main" id="{B0F910B2-9B29-E467-A2C6-EB687221D63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9" name="Google Shape;2649;gce11b1b0f1_0_71:notes">
            <a:extLst>
              <a:ext uri="{FF2B5EF4-FFF2-40B4-BE49-F238E27FC236}">
                <a16:creationId xmlns:a16="http://schemas.microsoft.com/office/drawing/2014/main" id="{E9BEE1FC-6143-9F25-D938-76A8B454F5A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86473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
        <p:cNvGrpSpPr/>
        <p:nvPr/>
      </p:nvGrpSpPr>
      <p:grpSpPr>
        <a:xfrm>
          <a:off x="0" y="0"/>
          <a:ext cx="0" cy="0"/>
          <a:chOff x="0" y="0"/>
          <a:chExt cx="0" cy="0"/>
        </a:xfrm>
      </p:grpSpPr>
      <p:sp>
        <p:nvSpPr>
          <p:cNvPr id="1417" name="Google Shape;1417;gcb98e8afbe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 name="Google Shape;1418;gcb98e8afbe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3"/>
        <p:cNvGrpSpPr/>
        <p:nvPr/>
      </p:nvGrpSpPr>
      <p:grpSpPr>
        <a:xfrm>
          <a:off x="0" y="0"/>
          <a:ext cx="0" cy="0"/>
          <a:chOff x="0" y="0"/>
          <a:chExt cx="0" cy="0"/>
        </a:xfrm>
      </p:grpSpPr>
      <p:sp>
        <p:nvSpPr>
          <p:cNvPr id="1784" name="Google Shape;1784;gccd9f60aad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5" name="Google Shape;1785;gccd9f60aad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7"/>
        <p:cNvGrpSpPr/>
        <p:nvPr/>
      </p:nvGrpSpPr>
      <p:grpSpPr>
        <a:xfrm>
          <a:off x="0" y="0"/>
          <a:ext cx="0" cy="0"/>
          <a:chOff x="0" y="0"/>
          <a:chExt cx="0" cy="0"/>
        </a:xfrm>
      </p:grpSpPr>
      <p:sp>
        <p:nvSpPr>
          <p:cNvPr id="1568" name="Google Shape;1568;gd35f51efdc_1_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9" name="Google Shape;1569;gd35f51efdc_1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6">
          <a:extLst>
            <a:ext uri="{FF2B5EF4-FFF2-40B4-BE49-F238E27FC236}">
              <a16:creationId xmlns:a16="http://schemas.microsoft.com/office/drawing/2014/main" id="{173884F1-18BA-A45E-E059-A7B24EDC5486}"/>
            </a:ext>
          </a:extLst>
        </p:cNvPr>
        <p:cNvGrpSpPr/>
        <p:nvPr/>
      </p:nvGrpSpPr>
      <p:grpSpPr>
        <a:xfrm>
          <a:off x="0" y="0"/>
          <a:ext cx="0" cy="0"/>
          <a:chOff x="0" y="0"/>
          <a:chExt cx="0" cy="0"/>
        </a:xfrm>
      </p:grpSpPr>
      <p:sp>
        <p:nvSpPr>
          <p:cNvPr id="1417" name="Google Shape;1417;gcb98e8afbe_0_9:notes">
            <a:extLst>
              <a:ext uri="{FF2B5EF4-FFF2-40B4-BE49-F238E27FC236}">
                <a16:creationId xmlns:a16="http://schemas.microsoft.com/office/drawing/2014/main" id="{251B02C5-AB34-9085-0CFD-0BBE0E009E0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8" name="Google Shape;1418;gcb98e8afbe_0_9:notes">
            <a:extLst>
              <a:ext uri="{FF2B5EF4-FFF2-40B4-BE49-F238E27FC236}">
                <a16:creationId xmlns:a16="http://schemas.microsoft.com/office/drawing/2014/main" id="{4E989FF7-82FA-884A-ED89-E1E99F1AC4D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40628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4"/>
        <p:cNvGrpSpPr/>
        <p:nvPr/>
      </p:nvGrpSpPr>
      <p:grpSpPr>
        <a:xfrm>
          <a:off x="0" y="0"/>
          <a:ext cx="0" cy="0"/>
          <a:chOff x="0" y="0"/>
          <a:chExt cx="0" cy="0"/>
        </a:xfrm>
      </p:grpSpPr>
      <p:sp>
        <p:nvSpPr>
          <p:cNvPr id="1735" name="Google Shape;1735;gcf0972c82f_0_1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6" name="Google Shape;1736;gcf0972c82f_0_1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2"/>
        <p:cNvGrpSpPr/>
        <p:nvPr/>
      </p:nvGrpSpPr>
      <p:grpSpPr>
        <a:xfrm>
          <a:off x="0" y="0"/>
          <a:ext cx="0" cy="0"/>
          <a:chOff x="0" y="0"/>
          <a:chExt cx="0" cy="0"/>
        </a:xfrm>
      </p:grpSpPr>
      <p:sp>
        <p:nvSpPr>
          <p:cNvPr id="1923" name="Google Shape;1923;gccd9f60aad_0_1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4" name="Google Shape;1924;gccd9f60aad_0_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2"/>
        <p:cNvGrpSpPr/>
        <p:nvPr/>
      </p:nvGrpSpPr>
      <p:grpSpPr>
        <a:xfrm>
          <a:off x="0" y="0"/>
          <a:ext cx="0" cy="0"/>
          <a:chOff x="0" y="0"/>
          <a:chExt cx="0" cy="0"/>
        </a:xfrm>
      </p:grpSpPr>
      <p:sp>
        <p:nvSpPr>
          <p:cNvPr id="2143" name="Google Shape;2143;gccd9f60aad_0_2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4" name="Google Shape;2144;gccd9f60aad_0_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3"/>
        <p:cNvGrpSpPr/>
        <p:nvPr/>
      </p:nvGrpSpPr>
      <p:grpSpPr>
        <a:xfrm>
          <a:off x="0" y="0"/>
          <a:ext cx="0" cy="0"/>
          <a:chOff x="0" y="0"/>
          <a:chExt cx="0" cy="0"/>
        </a:xfrm>
      </p:grpSpPr>
      <p:sp>
        <p:nvSpPr>
          <p:cNvPr id="2244" name="Google Shape;2244;gccd9f60aad_0_2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5" name="Google Shape;2245;gccd9f60aad_0_2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2"/>
        <p:cNvGrpSpPr/>
        <p:nvPr/>
      </p:nvGrpSpPr>
      <p:grpSpPr>
        <a:xfrm>
          <a:off x="0" y="0"/>
          <a:ext cx="0" cy="0"/>
          <a:chOff x="0" y="0"/>
          <a:chExt cx="0" cy="0"/>
        </a:xfrm>
      </p:grpSpPr>
      <p:sp>
        <p:nvSpPr>
          <p:cNvPr id="2313" name="Google Shape;2313;gccd9f60aad_0_3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4" name="Google Shape;2314;gccd9f60aad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3"/>
        <p:cNvGrpSpPr/>
        <p:nvPr/>
      </p:nvGrpSpPr>
      <p:grpSpPr>
        <a:xfrm>
          <a:off x="0" y="0"/>
          <a:ext cx="0" cy="0"/>
          <a:chOff x="0" y="0"/>
          <a:chExt cx="0" cy="0"/>
        </a:xfrm>
      </p:grpSpPr>
      <p:sp>
        <p:nvSpPr>
          <p:cNvPr id="2594" name="Google Shape;2594;gccd9f60aad_0_5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5" name="Google Shape;2595;gccd9f60aad_0_5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8"/>
        <p:cNvGrpSpPr/>
        <p:nvPr/>
      </p:nvGrpSpPr>
      <p:grpSpPr>
        <a:xfrm>
          <a:off x="0" y="0"/>
          <a:ext cx="0" cy="0"/>
          <a:chOff x="0" y="0"/>
          <a:chExt cx="0" cy="0"/>
        </a:xfrm>
      </p:grpSpPr>
      <p:sp>
        <p:nvSpPr>
          <p:cNvPr id="2599" name="Google Shape;2599;gce11b1b0f1_0_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00" name="Google Shape;2600;gce11b1b0f1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7"/>
        <p:cNvGrpSpPr/>
        <p:nvPr/>
      </p:nvGrpSpPr>
      <p:grpSpPr>
        <a:xfrm>
          <a:off x="0" y="0"/>
          <a:ext cx="0" cy="0"/>
          <a:chOff x="0" y="0"/>
          <a:chExt cx="0" cy="0"/>
        </a:xfrm>
      </p:grpSpPr>
      <p:sp>
        <p:nvSpPr>
          <p:cNvPr id="2738" name="Google Shape;2738;gcc03f455f1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9" name="Google Shape;2739;gcc03f455f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9"/>
        <p:cNvGrpSpPr/>
        <p:nvPr/>
      </p:nvGrpSpPr>
      <p:grpSpPr>
        <a:xfrm>
          <a:off x="0" y="0"/>
          <a:ext cx="0" cy="0"/>
          <a:chOff x="0" y="0"/>
          <a:chExt cx="0" cy="0"/>
        </a:xfrm>
      </p:grpSpPr>
      <p:sp>
        <p:nvSpPr>
          <p:cNvPr id="2840" name="Google Shape;2840;gcc03f455f1_0_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1" name="Google Shape;2841;gcc03f455f1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7"/>
        <p:cNvGrpSpPr/>
        <p:nvPr/>
      </p:nvGrpSpPr>
      <p:grpSpPr>
        <a:xfrm>
          <a:off x="0" y="0"/>
          <a:ext cx="0" cy="0"/>
          <a:chOff x="0" y="0"/>
          <a:chExt cx="0" cy="0"/>
        </a:xfrm>
      </p:grpSpPr>
      <p:sp>
        <p:nvSpPr>
          <p:cNvPr id="3058" name="Google Shape;3058;gcc03f455f1_0_2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9" name="Google Shape;3059;gcc03f455f1_0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
        <p:cNvGrpSpPr/>
        <p:nvPr/>
      </p:nvGrpSpPr>
      <p:grpSpPr>
        <a:xfrm>
          <a:off x="0" y="0"/>
          <a:ext cx="0" cy="0"/>
          <a:chOff x="0" y="0"/>
          <a:chExt cx="0" cy="0"/>
        </a:xfrm>
      </p:grpSpPr>
      <p:sp>
        <p:nvSpPr>
          <p:cNvPr id="1439" name="Google Shape;1439;gcb98e8afbe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0" name="Google Shape;1440;gcb98e8afbe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5"/>
        <p:cNvGrpSpPr/>
        <p:nvPr/>
      </p:nvGrpSpPr>
      <p:grpSpPr>
        <a:xfrm>
          <a:off x="0" y="0"/>
          <a:ext cx="0" cy="0"/>
          <a:chOff x="0" y="0"/>
          <a:chExt cx="0" cy="0"/>
        </a:xfrm>
      </p:grpSpPr>
      <p:sp>
        <p:nvSpPr>
          <p:cNvPr id="3116" name="Google Shape;3116;gcc03f455f1_0_2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7" name="Google Shape;3117;gcc03f455f1_0_2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9"/>
        <p:cNvGrpSpPr/>
        <p:nvPr/>
      </p:nvGrpSpPr>
      <p:grpSpPr>
        <a:xfrm>
          <a:off x="0" y="0"/>
          <a:ext cx="0" cy="0"/>
          <a:chOff x="0" y="0"/>
          <a:chExt cx="0" cy="0"/>
        </a:xfrm>
      </p:grpSpPr>
      <p:sp>
        <p:nvSpPr>
          <p:cNvPr id="3170" name="Google Shape;3170;gcc03f455f1_0_2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1" name="Google Shape;3171;gcc03f455f1_0_2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2"/>
        <p:cNvGrpSpPr/>
        <p:nvPr/>
      </p:nvGrpSpPr>
      <p:grpSpPr>
        <a:xfrm>
          <a:off x="0" y="0"/>
          <a:ext cx="0" cy="0"/>
          <a:chOff x="0" y="0"/>
          <a:chExt cx="0" cy="0"/>
        </a:xfrm>
      </p:grpSpPr>
      <p:sp>
        <p:nvSpPr>
          <p:cNvPr id="3223" name="Google Shape;3223;gcc03f455f1_0_2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4" name="Google Shape;3224;gcc03f455f1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9"/>
        <p:cNvGrpSpPr/>
        <p:nvPr/>
      </p:nvGrpSpPr>
      <p:grpSpPr>
        <a:xfrm>
          <a:off x="0" y="0"/>
          <a:ext cx="0" cy="0"/>
          <a:chOff x="0" y="0"/>
          <a:chExt cx="0" cy="0"/>
        </a:xfrm>
      </p:grpSpPr>
      <p:sp>
        <p:nvSpPr>
          <p:cNvPr id="3280" name="Google Shape;3280;gcc03f455f1_0_2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1" name="Google Shape;3281;gcc03f455f1_0_2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7"/>
        <p:cNvGrpSpPr/>
        <p:nvPr/>
      </p:nvGrpSpPr>
      <p:grpSpPr>
        <a:xfrm>
          <a:off x="0" y="0"/>
          <a:ext cx="0" cy="0"/>
          <a:chOff x="0" y="0"/>
          <a:chExt cx="0" cy="0"/>
        </a:xfrm>
      </p:grpSpPr>
      <p:sp>
        <p:nvSpPr>
          <p:cNvPr id="3328" name="Google Shape;3328;gd35f51efdc_1_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29" name="Google Shape;3329;gd35f51efdc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91"/>
        <p:cNvGrpSpPr/>
        <p:nvPr/>
      </p:nvGrpSpPr>
      <p:grpSpPr>
        <a:xfrm>
          <a:off x="0" y="0"/>
          <a:ext cx="0" cy="0"/>
          <a:chOff x="0" y="0"/>
          <a:chExt cx="0" cy="0"/>
        </a:xfrm>
      </p:grpSpPr>
      <p:sp>
        <p:nvSpPr>
          <p:cNvPr id="3492" name="Google Shape;3492;gcf090687f8_0_3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93" name="Google Shape;3493;gcf090687f8_0_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4"/>
        <p:cNvGrpSpPr/>
        <p:nvPr/>
      </p:nvGrpSpPr>
      <p:grpSpPr>
        <a:xfrm>
          <a:off x="0" y="0"/>
          <a:ext cx="0" cy="0"/>
          <a:chOff x="0" y="0"/>
          <a:chExt cx="0" cy="0"/>
        </a:xfrm>
      </p:grpSpPr>
      <p:sp>
        <p:nvSpPr>
          <p:cNvPr id="3705" name="Google Shape;3705;gcc03f455f1_0_74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06" name="Google Shape;3706;gcc03f455f1_0_7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3"/>
        <p:cNvGrpSpPr/>
        <p:nvPr/>
      </p:nvGrpSpPr>
      <p:grpSpPr>
        <a:xfrm>
          <a:off x="0" y="0"/>
          <a:ext cx="0" cy="0"/>
          <a:chOff x="0" y="0"/>
          <a:chExt cx="0" cy="0"/>
        </a:xfrm>
      </p:grpSpPr>
      <p:sp>
        <p:nvSpPr>
          <p:cNvPr id="3784" name="Google Shape;3784;gcc03f455f1_0_76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5" name="Google Shape;3785;gcc03f455f1_0_7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0"/>
        <p:cNvGrpSpPr/>
        <p:nvPr/>
      </p:nvGrpSpPr>
      <p:grpSpPr>
        <a:xfrm>
          <a:off x="0" y="0"/>
          <a:ext cx="0" cy="0"/>
          <a:chOff x="0" y="0"/>
          <a:chExt cx="0" cy="0"/>
        </a:xfrm>
      </p:grpSpPr>
      <p:sp>
        <p:nvSpPr>
          <p:cNvPr id="3861" name="Google Shape;3861;g7a1d32a8b4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62" name="Google Shape;3862;g7a1d32a8b4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8"/>
        <p:cNvGrpSpPr/>
        <p:nvPr/>
      </p:nvGrpSpPr>
      <p:grpSpPr>
        <a:xfrm>
          <a:off x="0" y="0"/>
          <a:ext cx="0" cy="0"/>
          <a:chOff x="0" y="0"/>
          <a:chExt cx="0" cy="0"/>
        </a:xfrm>
      </p:grpSpPr>
      <p:sp>
        <p:nvSpPr>
          <p:cNvPr id="3919" name="Google Shape;3919;gcf0972c82f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0" name="Google Shape;3920;gcf0972c8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p:cNvGrpSpPr/>
        <p:nvPr/>
      </p:nvGrpSpPr>
      <p:grpSpPr>
        <a:xfrm>
          <a:off x="0" y="0"/>
          <a:ext cx="0" cy="0"/>
          <a:chOff x="0" y="0"/>
          <a:chExt cx="0" cy="0"/>
        </a:xfrm>
      </p:grpSpPr>
      <p:sp>
        <p:nvSpPr>
          <p:cNvPr id="2505" name="Google Shape;2505;gccd9f60aad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ccd9f60aad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0"/>
        <p:cNvGrpSpPr/>
        <p:nvPr/>
      </p:nvGrpSpPr>
      <p:grpSpPr>
        <a:xfrm>
          <a:off x="0" y="0"/>
          <a:ext cx="0" cy="0"/>
          <a:chOff x="0" y="0"/>
          <a:chExt cx="0" cy="0"/>
        </a:xfrm>
      </p:grpSpPr>
      <p:sp>
        <p:nvSpPr>
          <p:cNvPr id="3981" name="Google Shape;3981;gcf0972c82f_0_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2" name="Google Shape;3982;gcf0972c82f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8"/>
        <p:cNvGrpSpPr/>
        <p:nvPr/>
      </p:nvGrpSpPr>
      <p:grpSpPr>
        <a:xfrm>
          <a:off x="0" y="0"/>
          <a:ext cx="0" cy="0"/>
          <a:chOff x="0" y="0"/>
          <a:chExt cx="0" cy="0"/>
        </a:xfrm>
      </p:grpSpPr>
      <p:sp>
        <p:nvSpPr>
          <p:cNvPr id="4029" name="Google Shape;4029;gcf090687f8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0" name="Google Shape;4030;gcf090687f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4"/>
        <p:cNvGrpSpPr/>
        <p:nvPr/>
      </p:nvGrpSpPr>
      <p:grpSpPr>
        <a:xfrm>
          <a:off x="0" y="0"/>
          <a:ext cx="0" cy="0"/>
          <a:chOff x="0" y="0"/>
          <a:chExt cx="0" cy="0"/>
        </a:xfrm>
      </p:grpSpPr>
      <p:sp>
        <p:nvSpPr>
          <p:cNvPr id="4125" name="Google Shape;4125;gcf27d8083f_0_9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6" name="Google Shape;4126;gcf27d8083f_0_9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9"/>
        <p:cNvGrpSpPr/>
        <p:nvPr/>
      </p:nvGrpSpPr>
      <p:grpSpPr>
        <a:xfrm>
          <a:off x="0" y="0"/>
          <a:ext cx="0" cy="0"/>
          <a:chOff x="0" y="0"/>
          <a:chExt cx="0" cy="0"/>
        </a:xfrm>
      </p:grpSpPr>
      <p:sp>
        <p:nvSpPr>
          <p:cNvPr id="4270" name="Google Shape;4270;gcf090687f8_0_2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1" name="Google Shape;4271;gcf090687f8_0_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1"/>
        <p:cNvGrpSpPr/>
        <p:nvPr/>
      </p:nvGrpSpPr>
      <p:grpSpPr>
        <a:xfrm>
          <a:off x="0" y="0"/>
          <a:ext cx="0" cy="0"/>
          <a:chOff x="0" y="0"/>
          <a:chExt cx="0" cy="0"/>
        </a:xfrm>
      </p:grpSpPr>
      <p:sp>
        <p:nvSpPr>
          <p:cNvPr id="4702" name="Google Shape;4702;gcf27d8083f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3" name="Google Shape;4703;gcf27d8083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4"/>
        <p:cNvGrpSpPr/>
        <p:nvPr/>
      </p:nvGrpSpPr>
      <p:grpSpPr>
        <a:xfrm>
          <a:off x="0" y="0"/>
          <a:ext cx="0" cy="0"/>
          <a:chOff x="0" y="0"/>
          <a:chExt cx="0" cy="0"/>
        </a:xfrm>
      </p:grpSpPr>
      <p:sp>
        <p:nvSpPr>
          <p:cNvPr id="4775" name="Google Shape;4775;gcc03f455f1_0_76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6" name="Google Shape;4776;gcc03f455f1_0_76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4"/>
        <p:cNvGrpSpPr/>
        <p:nvPr/>
      </p:nvGrpSpPr>
      <p:grpSpPr>
        <a:xfrm>
          <a:off x="0" y="0"/>
          <a:ext cx="0" cy="0"/>
          <a:chOff x="0" y="0"/>
          <a:chExt cx="0" cy="0"/>
        </a:xfrm>
      </p:grpSpPr>
      <p:sp>
        <p:nvSpPr>
          <p:cNvPr id="4845" name="Google Shape;4845;gcf27d8083f_0_10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46" name="Google Shape;4846;gcf27d8083f_0_1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9"/>
        <p:cNvGrpSpPr/>
        <p:nvPr/>
      </p:nvGrpSpPr>
      <p:grpSpPr>
        <a:xfrm>
          <a:off x="0" y="0"/>
          <a:ext cx="0" cy="0"/>
          <a:chOff x="0" y="0"/>
          <a:chExt cx="0" cy="0"/>
        </a:xfrm>
      </p:grpSpPr>
      <p:sp>
        <p:nvSpPr>
          <p:cNvPr id="5190" name="Google Shape;5190;gcf27d8083f_0_17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1" name="Google Shape;5191;gcf27d8083f_0_17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6"/>
        <p:cNvGrpSpPr/>
        <p:nvPr/>
      </p:nvGrpSpPr>
      <p:grpSpPr>
        <a:xfrm>
          <a:off x="0" y="0"/>
          <a:ext cx="0" cy="0"/>
          <a:chOff x="0" y="0"/>
          <a:chExt cx="0" cy="0"/>
        </a:xfrm>
      </p:grpSpPr>
      <p:sp>
        <p:nvSpPr>
          <p:cNvPr id="5197" name="Google Shape;5197;gcf27d8083f_0_170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8" name="Google Shape;5198;gcf27d8083f_0_170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3"/>
        <p:cNvGrpSpPr/>
        <p:nvPr/>
      </p:nvGrpSpPr>
      <p:grpSpPr>
        <a:xfrm>
          <a:off x="0" y="0"/>
          <a:ext cx="0" cy="0"/>
          <a:chOff x="0" y="0"/>
          <a:chExt cx="0" cy="0"/>
        </a:xfrm>
      </p:grpSpPr>
      <p:sp>
        <p:nvSpPr>
          <p:cNvPr id="5204" name="Google Shape;5204;gcf27d8083f_0_170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5" name="Google Shape;5205;gcf27d8083f_0_17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2"/>
        <p:cNvGrpSpPr/>
        <p:nvPr/>
      </p:nvGrpSpPr>
      <p:grpSpPr>
        <a:xfrm>
          <a:off x="0" y="0"/>
          <a:ext cx="0" cy="0"/>
          <a:chOff x="0" y="0"/>
          <a:chExt cx="0" cy="0"/>
        </a:xfrm>
      </p:grpSpPr>
      <p:sp>
        <p:nvSpPr>
          <p:cNvPr id="1633" name="Google Shape;1633;gccd9f60aad_0_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4" name="Google Shape;1634;gccd9f60aad_0_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4"/>
        <p:cNvGrpSpPr/>
        <p:nvPr/>
      </p:nvGrpSpPr>
      <p:grpSpPr>
        <a:xfrm>
          <a:off x="0" y="0"/>
          <a:ext cx="0" cy="0"/>
          <a:chOff x="0" y="0"/>
          <a:chExt cx="0" cy="0"/>
        </a:xfrm>
      </p:grpSpPr>
      <p:sp>
        <p:nvSpPr>
          <p:cNvPr id="5225" name="Google Shape;5225;gcf27d8083f_0_170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6" name="Google Shape;5226;gcf27d8083f_0_170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40"/>
        <p:cNvGrpSpPr/>
        <p:nvPr/>
      </p:nvGrpSpPr>
      <p:grpSpPr>
        <a:xfrm>
          <a:off x="0" y="0"/>
          <a:ext cx="0" cy="0"/>
          <a:chOff x="0" y="0"/>
          <a:chExt cx="0" cy="0"/>
        </a:xfrm>
      </p:grpSpPr>
      <p:sp>
        <p:nvSpPr>
          <p:cNvPr id="5241" name="Google Shape;5241;gcf27d8083f_0_170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2" name="Google Shape;5242;gcf27d8083f_0_17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77"/>
        <p:cNvGrpSpPr/>
        <p:nvPr/>
      </p:nvGrpSpPr>
      <p:grpSpPr>
        <a:xfrm>
          <a:off x="0" y="0"/>
          <a:ext cx="0" cy="0"/>
          <a:chOff x="0" y="0"/>
          <a:chExt cx="0" cy="0"/>
        </a:xfrm>
      </p:grpSpPr>
      <p:sp>
        <p:nvSpPr>
          <p:cNvPr id="5578" name="Google Shape;5578;gcf27d8083f_0_174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9" name="Google Shape;5579;gcf27d8083f_0_17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64"/>
        <p:cNvGrpSpPr/>
        <p:nvPr/>
      </p:nvGrpSpPr>
      <p:grpSpPr>
        <a:xfrm>
          <a:off x="0" y="0"/>
          <a:ext cx="0" cy="0"/>
          <a:chOff x="0" y="0"/>
          <a:chExt cx="0" cy="0"/>
        </a:xfrm>
      </p:grpSpPr>
      <p:sp>
        <p:nvSpPr>
          <p:cNvPr id="8365" name="Google Shape;8365;gcf27d8083f_0_201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66" name="Google Shape;8366;gcf27d8083f_0_201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83"/>
        <p:cNvGrpSpPr/>
        <p:nvPr/>
      </p:nvGrpSpPr>
      <p:grpSpPr>
        <a:xfrm>
          <a:off x="0" y="0"/>
          <a:ext cx="0" cy="0"/>
          <a:chOff x="0" y="0"/>
          <a:chExt cx="0" cy="0"/>
        </a:xfrm>
      </p:grpSpPr>
      <p:sp>
        <p:nvSpPr>
          <p:cNvPr id="8784" name="Google Shape;8784;gcf27d8083f_0_20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5" name="Google Shape;8785;gcf27d8083f_0_20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3"/>
        <p:cNvGrpSpPr/>
        <p:nvPr/>
      </p:nvGrpSpPr>
      <p:grpSpPr>
        <a:xfrm>
          <a:off x="0" y="0"/>
          <a:ext cx="0" cy="0"/>
          <a:chOff x="0" y="0"/>
          <a:chExt cx="0" cy="0"/>
        </a:xfrm>
      </p:grpSpPr>
      <p:sp>
        <p:nvSpPr>
          <p:cNvPr id="8954" name="Google Shape;8954;gcf27d8083f_0_207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5" name="Google Shape;8955;gcf27d8083f_0_207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58"/>
        <p:cNvGrpSpPr/>
        <p:nvPr/>
      </p:nvGrpSpPr>
      <p:grpSpPr>
        <a:xfrm>
          <a:off x="0" y="0"/>
          <a:ext cx="0" cy="0"/>
          <a:chOff x="0" y="0"/>
          <a:chExt cx="0" cy="0"/>
        </a:xfrm>
      </p:grpSpPr>
      <p:sp>
        <p:nvSpPr>
          <p:cNvPr id="9359" name="Google Shape;9359;gcf27d8083f_0_2119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0" name="Google Shape;9360;gcf27d8083f_0_211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8"/>
        <p:cNvGrpSpPr/>
        <p:nvPr/>
      </p:nvGrpSpPr>
      <p:grpSpPr>
        <a:xfrm>
          <a:off x="0" y="0"/>
          <a:ext cx="0" cy="0"/>
          <a:chOff x="0" y="0"/>
          <a:chExt cx="0" cy="0"/>
        </a:xfrm>
      </p:grpSpPr>
      <p:sp>
        <p:nvSpPr>
          <p:cNvPr id="9739" name="Google Shape;9739;gcf27d8083f_0_323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40" name="Google Shape;9740;gcf27d8083f_0_32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a:extLst>
            <a:ext uri="{FF2B5EF4-FFF2-40B4-BE49-F238E27FC236}">
              <a16:creationId xmlns:a16="http://schemas.microsoft.com/office/drawing/2014/main" id="{503224C8-300D-42D8-6F8F-EA78D295D86A}"/>
            </a:ext>
          </a:extLst>
        </p:cNvPr>
        <p:cNvGrpSpPr/>
        <p:nvPr/>
      </p:nvGrpSpPr>
      <p:grpSpPr>
        <a:xfrm>
          <a:off x="0" y="0"/>
          <a:ext cx="0" cy="0"/>
          <a:chOff x="0" y="0"/>
          <a:chExt cx="0" cy="0"/>
        </a:xfrm>
      </p:grpSpPr>
      <p:sp>
        <p:nvSpPr>
          <p:cNvPr id="2505" name="Google Shape;2505;gccd9f60aad_0_506:notes">
            <a:extLst>
              <a:ext uri="{FF2B5EF4-FFF2-40B4-BE49-F238E27FC236}">
                <a16:creationId xmlns:a16="http://schemas.microsoft.com/office/drawing/2014/main" id="{824E3D9D-FECC-93F7-ACCF-A3EC7E9D959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ccd9f60aad_0_506:notes">
            <a:extLst>
              <a:ext uri="{FF2B5EF4-FFF2-40B4-BE49-F238E27FC236}">
                <a16:creationId xmlns:a16="http://schemas.microsoft.com/office/drawing/2014/main" id="{F99A606F-D368-1CF3-50E8-3209A8870E5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285497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2">
          <a:extLst>
            <a:ext uri="{FF2B5EF4-FFF2-40B4-BE49-F238E27FC236}">
              <a16:creationId xmlns:a16="http://schemas.microsoft.com/office/drawing/2014/main" id="{AF941634-A544-058E-4788-645C1493A63E}"/>
            </a:ext>
          </a:extLst>
        </p:cNvPr>
        <p:cNvGrpSpPr/>
        <p:nvPr/>
      </p:nvGrpSpPr>
      <p:grpSpPr>
        <a:xfrm>
          <a:off x="0" y="0"/>
          <a:ext cx="0" cy="0"/>
          <a:chOff x="0" y="0"/>
          <a:chExt cx="0" cy="0"/>
        </a:xfrm>
      </p:grpSpPr>
      <p:sp>
        <p:nvSpPr>
          <p:cNvPr id="1633" name="Google Shape;1633;gccd9f60aad_0_106:notes">
            <a:extLst>
              <a:ext uri="{FF2B5EF4-FFF2-40B4-BE49-F238E27FC236}">
                <a16:creationId xmlns:a16="http://schemas.microsoft.com/office/drawing/2014/main" id="{A2F17413-6F4B-08BB-C652-7E0011F4DC4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4" name="Google Shape;1634;gccd9f60aad_0_106:notes">
            <a:extLst>
              <a:ext uri="{FF2B5EF4-FFF2-40B4-BE49-F238E27FC236}">
                <a16:creationId xmlns:a16="http://schemas.microsoft.com/office/drawing/2014/main" id="{8B4D835B-6E76-77E9-80C1-A4F0F1BBAA1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57706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a:extLst>
            <a:ext uri="{FF2B5EF4-FFF2-40B4-BE49-F238E27FC236}">
              <a16:creationId xmlns:a16="http://schemas.microsoft.com/office/drawing/2014/main" id="{D7B2A273-CB89-F458-D467-FBA656E5E852}"/>
            </a:ext>
          </a:extLst>
        </p:cNvPr>
        <p:cNvGrpSpPr/>
        <p:nvPr/>
      </p:nvGrpSpPr>
      <p:grpSpPr>
        <a:xfrm>
          <a:off x="0" y="0"/>
          <a:ext cx="0" cy="0"/>
          <a:chOff x="0" y="0"/>
          <a:chExt cx="0" cy="0"/>
        </a:xfrm>
      </p:grpSpPr>
      <p:sp>
        <p:nvSpPr>
          <p:cNvPr id="2505" name="Google Shape;2505;gccd9f60aad_0_506:notes">
            <a:extLst>
              <a:ext uri="{FF2B5EF4-FFF2-40B4-BE49-F238E27FC236}">
                <a16:creationId xmlns:a16="http://schemas.microsoft.com/office/drawing/2014/main" id="{475EC932-23D9-737D-51CC-0FB8331A038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ccd9f60aad_0_506:notes">
            <a:extLst>
              <a:ext uri="{FF2B5EF4-FFF2-40B4-BE49-F238E27FC236}">
                <a16:creationId xmlns:a16="http://schemas.microsoft.com/office/drawing/2014/main" id="{CB4A31A5-8A15-544B-E182-322B0DAEEB9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63076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3"/>
        <p:cNvGrpSpPr/>
        <p:nvPr/>
      </p:nvGrpSpPr>
      <p:grpSpPr>
        <a:xfrm>
          <a:off x="0" y="0"/>
          <a:ext cx="0" cy="0"/>
          <a:chOff x="0" y="0"/>
          <a:chExt cx="0" cy="0"/>
        </a:xfrm>
      </p:grpSpPr>
      <p:sp>
        <p:nvSpPr>
          <p:cNvPr id="2414" name="Google Shape;2414;gccd9f60aad_0_4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5" name="Google Shape;2415;gccd9f60aad_0_4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3291861">
            <a:off x="-1221586" y="3134078"/>
            <a:ext cx="1794222" cy="179422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rot="-9459614">
            <a:off x="7112725" y="-2182927"/>
            <a:ext cx="2790199" cy="2789989"/>
            <a:chOff x="720000" y="-477775"/>
            <a:chExt cx="1017900" cy="1017900"/>
          </a:xfrm>
        </p:grpSpPr>
        <p:sp>
          <p:nvSpPr>
            <p:cNvPr id="11" name="Google Shape;11;p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 name="Google Shape;13;p2"/>
          <p:cNvSpPr txBox="1">
            <a:spLocks noGrp="1"/>
          </p:cNvSpPr>
          <p:nvPr>
            <p:ph type="ctrTitle"/>
          </p:nvPr>
        </p:nvSpPr>
        <p:spPr>
          <a:xfrm>
            <a:off x="992374" y="1326525"/>
            <a:ext cx="3674700" cy="1602000"/>
          </a:xfrm>
          <a:prstGeom prst="rect">
            <a:avLst/>
          </a:prstGeom>
        </p:spPr>
        <p:txBody>
          <a:bodyPr spcFirstLastPara="1" wrap="square" lIns="90000" tIns="90000" rIns="90000" bIns="90000" anchor="b" anchorCtr="0">
            <a:noAutofit/>
          </a:bodyPr>
          <a:lstStyle>
            <a:lvl1pPr lvl="0" algn="r">
              <a:spcBef>
                <a:spcPts val="0"/>
              </a:spcBef>
              <a:spcAft>
                <a:spcPts val="0"/>
              </a:spcAft>
              <a:buClr>
                <a:schemeClr val="lt2"/>
              </a:buClr>
              <a:buSzPts val="4600"/>
              <a:buNone/>
              <a:defRPr sz="4400">
                <a:solidFill>
                  <a:schemeClr val="accent6"/>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4" name="Google Shape;14;p2"/>
          <p:cNvSpPr txBox="1">
            <a:spLocks noGrp="1"/>
          </p:cNvSpPr>
          <p:nvPr>
            <p:ph type="subTitle" idx="1"/>
          </p:nvPr>
        </p:nvSpPr>
        <p:spPr>
          <a:xfrm>
            <a:off x="1498206" y="3080800"/>
            <a:ext cx="3168900" cy="736200"/>
          </a:xfrm>
          <a:prstGeom prst="rect">
            <a:avLst/>
          </a:prstGeom>
        </p:spPr>
        <p:txBody>
          <a:bodyPr spcFirstLastPara="1" wrap="square" lIns="90000" tIns="90000" rIns="90000" bIns="90000" anchor="t" anchorCtr="0">
            <a:noAutofit/>
          </a:bodyPr>
          <a:lstStyle>
            <a:lvl1pPr marL="0" marR="0" lvl="0" indent="0" algn="r" rtl="0">
              <a:spcBef>
                <a:spcPts val="0"/>
              </a:spcBef>
              <a:spcAft>
                <a:spcPts val="0"/>
              </a:spcAft>
              <a:buSzPts val="2000"/>
              <a:buFont typeface="Dosis"/>
              <a:buNone/>
              <a:defRPr sz="20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5" name="Google Shape;15;p2"/>
          <p:cNvGrpSpPr/>
          <p:nvPr/>
        </p:nvGrpSpPr>
        <p:grpSpPr>
          <a:xfrm rot="10800000">
            <a:off x="8670133" y="2672329"/>
            <a:ext cx="206057" cy="206027"/>
            <a:chOff x="241700" y="2278977"/>
            <a:chExt cx="292777" cy="292777"/>
          </a:xfrm>
        </p:grpSpPr>
        <p:sp>
          <p:nvSpPr>
            <p:cNvPr id="16" name="Google Shape;16;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 name="Google Shape;18;p2"/>
          <p:cNvGrpSpPr/>
          <p:nvPr/>
        </p:nvGrpSpPr>
        <p:grpSpPr>
          <a:xfrm rot="10800000">
            <a:off x="8512607" y="1871528"/>
            <a:ext cx="157514" cy="157514"/>
            <a:chOff x="241700" y="2278977"/>
            <a:chExt cx="292777" cy="292777"/>
          </a:xfrm>
        </p:grpSpPr>
        <p:sp>
          <p:nvSpPr>
            <p:cNvPr id="19" name="Google Shape;19;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rot="10800000">
            <a:off x="8809885" y="1634755"/>
            <a:ext cx="105868" cy="105927"/>
            <a:chOff x="241700" y="2278977"/>
            <a:chExt cx="292777" cy="292777"/>
          </a:xfrm>
        </p:grpSpPr>
        <p:sp>
          <p:nvSpPr>
            <p:cNvPr id="22" name="Google Shape;22;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 name="Google Shape;24;p2"/>
          <p:cNvSpPr/>
          <p:nvPr/>
        </p:nvSpPr>
        <p:spPr>
          <a:xfrm rot="3801578">
            <a:off x="8669787" y="345863"/>
            <a:ext cx="918622" cy="91862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2"/>
          <p:cNvGrpSpPr/>
          <p:nvPr/>
        </p:nvGrpSpPr>
        <p:grpSpPr>
          <a:xfrm rot="10800000">
            <a:off x="8538435" y="1147455"/>
            <a:ext cx="105868" cy="105927"/>
            <a:chOff x="241700" y="2278977"/>
            <a:chExt cx="292777" cy="292777"/>
          </a:xfrm>
        </p:grpSpPr>
        <p:sp>
          <p:nvSpPr>
            <p:cNvPr id="26" name="Google Shape;26;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 name="Google Shape;28;p2"/>
          <p:cNvGrpSpPr/>
          <p:nvPr/>
        </p:nvGrpSpPr>
        <p:grpSpPr>
          <a:xfrm rot="10800000">
            <a:off x="8809885" y="752217"/>
            <a:ext cx="105868" cy="105927"/>
            <a:chOff x="241700" y="2278977"/>
            <a:chExt cx="292777" cy="292777"/>
          </a:xfrm>
        </p:grpSpPr>
        <p:sp>
          <p:nvSpPr>
            <p:cNvPr id="29" name="Google Shape;29;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31;p2"/>
          <p:cNvGrpSpPr/>
          <p:nvPr/>
        </p:nvGrpSpPr>
        <p:grpSpPr>
          <a:xfrm rot="5551272">
            <a:off x="-770371" y="4188158"/>
            <a:ext cx="2337121" cy="2337015"/>
            <a:chOff x="720000" y="-477775"/>
            <a:chExt cx="1017900" cy="1017900"/>
          </a:xfrm>
        </p:grpSpPr>
        <p:sp>
          <p:nvSpPr>
            <p:cNvPr id="32" name="Google Shape;32;p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34;p2"/>
          <p:cNvGrpSpPr/>
          <p:nvPr/>
        </p:nvGrpSpPr>
        <p:grpSpPr>
          <a:xfrm>
            <a:off x="402052" y="2347556"/>
            <a:ext cx="157514" cy="157514"/>
            <a:chOff x="241700" y="2278977"/>
            <a:chExt cx="292777" cy="292777"/>
          </a:xfrm>
        </p:grpSpPr>
        <p:sp>
          <p:nvSpPr>
            <p:cNvPr id="35" name="Google Shape;35;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30607" y="2781242"/>
            <a:ext cx="105868" cy="105927"/>
            <a:chOff x="241700" y="2278977"/>
            <a:chExt cx="292777" cy="292777"/>
          </a:xfrm>
        </p:grpSpPr>
        <p:sp>
          <p:nvSpPr>
            <p:cNvPr id="38" name="Google Shape;38;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 name="Google Shape;40;p2"/>
          <p:cNvGrpSpPr/>
          <p:nvPr/>
        </p:nvGrpSpPr>
        <p:grpSpPr>
          <a:xfrm>
            <a:off x="427882" y="3222767"/>
            <a:ext cx="105868" cy="105927"/>
            <a:chOff x="241700" y="2278977"/>
            <a:chExt cx="292777" cy="292777"/>
          </a:xfrm>
        </p:grpSpPr>
        <p:sp>
          <p:nvSpPr>
            <p:cNvPr id="41" name="Google Shape;41;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 name="Google Shape;43;p2"/>
          <p:cNvGrpSpPr/>
          <p:nvPr/>
        </p:nvGrpSpPr>
        <p:grpSpPr>
          <a:xfrm>
            <a:off x="130607" y="3566679"/>
            <a:ext cx="105868" cy="105927"/>
            <a:chOff x="241700" y="2278977"/>
            <a:chExt cx="292777" cy="292777"/>
          </a:xfrm>
        </p:grpSpPr>
        <p:sp>
          <p:nvSpPr>
            <p:cNvPr id="44" name="Google Shape;44;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 name="Google Shape;46;p2"/>
          <p:cNvGrpSpPr/>
          <p:nvPr/>
        </p:nvGrpSpPr>
        <p:grpSpPr>
          <a:xfrm>
            <a:off x="218702" y="1944231"/>
            <a:ext cx="157514" cy="157514"/>
            <a:chOff x="241700" y="2278977"/>
            <a:chExt cx="292777" cy="292777"/>
          </a:xfrm>
        </p:grpSpPr>
        <p:sp>
          <p:nvSpPr>
            <p:cNvPr id="47" name="Google Shape;47;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01"/>
        <p:cNvGrpSpPr/>
        <p:nvPr/>
      </p:nvGrpSpPr>
      <p:grpSpPr>
        <a:xfrm>
          <a:off x="0" y="0"/>
          <a:ext cx="0" cy="0"/>
          <a:chOff x="0" y="0"/>
          <a:chExt cx="0" cy="0"/>
        </a:xfrm>
      </p:grpSpPr>
      <p:grpSp>
        <p:nvGrpSpPr>
          <p:cNvPr id="302" name="Google Shape;302;p11"/>
          <p:cNvGrpSpPr/>
          <p:nvPr/>
        </p:nvGrpSpPr>
        <p:grpSpPr>
          <a:xfrm rot="878002">
            <a:off x="7323918" y="3119729"/>
            <a:ext cx="3262015" cy="3262015"/>
            <a:chOff x="720000" y="-477775"/>
            <a:chExt cx="1017900" cy="1017900"/>
          </a:xfrm>
        </p:grpSpPr>
        <p:sp>
          <p:nvSpPr>
            <p:cNvPr id="303" name="Google Shape;303;p1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11"/>
          <p:cNvGrpSpPr/>
          <p:nvPr/>
        </p:nvGrpSpPr>
        <p:grpSpPr>
          <a:xfrm rot="-5225428">
            <a:off x="-841751" y="1096303"/>
            <a:ext cx="1439843" cy="1439843"/>
            <a:chOff x="720000" y="-477775"/>
            <a:chExt cx="1017900" cy="1017900"/>
          </a:xfrm>
        </p:grpSpPr>
        <p:sp>
          <p:nvSpPr>
            <p:cNvPr id="306" name="Google Shape;306;p1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 name="Google Shape;308;p11"/>
          <p:cNvSpPr/>
          <p:nvPr/>
        </p:nvSpPr>
        <p:spPr>
          <a:xfrm rot="3550591">
            <a:off x="-1343046" y="-3177105"/>
            <a:ext cx="4560350" cy="455988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1"/>
          <p:cNvSpPr txBox="1">
            <a:spLocks noGrp="1"/>
          </p:cNvSpPr>
          <p:nvPr>
            <p:ph type="title" hasCustomPrompt="1"/>
          </p:nvPr>
        </p:nvSpPr>
        <p:spPr>
          <a:xfrm>
            <a:off x="1283938" y="1558525"/>
            <a:ext cx="6576000" cy="1511100"/>
          </a:xfrm>
          <a:prstGeom prst="rect">
            <a:avLst/>
          </a:prstGeom>
        </p:spPr>
        <p:txBody>
          <a:bodyPr spcFirstLastPara="1" wrap="square" lIns="90000" tIns="90000" rIns="90000" bIns="90000" anchor="b" anchorCtr="0">
            <a:noAutofit/>
          </a:bodyPr>
          <a:lstStyle>
            <a:lvl1pPr lvl="0" algn="ctr">
              <a:spcBef>
                <a:spcPts val="0"/>
              </a:spcBef>
              <a:spcAft>
                <a:spcPts val="0"/>
              </a:spcAft>
              <a:buClr>
                <a:schemeClr val="accent6"/>
              </a:buClr>
              <a:buSzPts val="9600"/>
              <a:buNone/>
              <a:defRPr sz="9600">
                <a:solidFill>
                  <a:schemeClr val="accent6"/>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10" name="Google Shape;310;p11"/>
          <p:cNvSpPr txBox="1">
            <a:spLocks noGrp="1"/>
          </p:cNvSpPr>
          <p:nvPr>
            <p:ph type="subTitle" idx="1"/>
          </p:nvPr>
        </p:nvSpPr>
        <p:spPr>
          <a:xfrm>
            <a:off x="1284075" y="3069625"/>
            <a:ext cx="6576000" cy="5235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311" name="Google Shape;311;p11"/>
          <p:cNvGrpSpPr/>
          <p:nvPr/>
        </p:nvGrpSpPr>
        <p:grpSpPr>
          <a:xfrm>
            <a:off x="1529517" y="222623"/>
            <a:ext cx="227664" cy="227664"/>
            <a:chOff x="241700" y="2278977"/>
            <a:chExt cx="292777" cy="292777"/>
          </a:xfrm>
        </p:grpSpPr>
        <p:sp>
          <p:nvSpPr>
            <p:cNvPr id="312" name="Google Shape;312;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11"/>
          <p:cNvGrpSpPr/>
          <p:nvPr/>
        </p:nvGrpSpPr>
        <p:grpSpPr>
          <a:xfrm>
            <a:off x="2299403" y="171283"/>
            <a:ext cx="174056" cy="174085"/>
            <a:chOff x="241700" y="2278977"/>
            <a:chExt cx="292777" cy="292777"/>
          </a:xfrm>
        </p:grpSpPr>
        <p:sp>
          <p:nvSpPr>
            <p:cNvPr id="315" name="Google Shape;315;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 name="Google Shape;317;p11"/>
          <p:cNvGrpSpPr/>
          <p:nvPr/>
        </p:nvGrpSpPr>
        <p:grpSpPr>
          <a:xfrm>
            <a:off x="3375971" y="414875"/>
            <a:ext cx="174056" cy="174056"/>
            <a:chOff x="241700" y="2278977"/>
            <a:chExt cx="292777" cy="292777"/>
          </a:xfrm>
        </p:grpSpPr>
        <p:sp>
          <p:nvSpPr>
            <p:cNvPr id="318" name="Google Shape;318;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11"/>
          <p:cNvGrpSpPr/>
          <p:nvPr/>
        </p:nvGrpSpPr>
        <p:grpSpPr>
          <a:xfrm>
            <a:off x="3823759" y="222618"/>
            <a:ext cx="71408" cy="71408"/>
            <a:chOff x="241700" y="2278977"/>
            <a:chExt cx="292777" cy="292777"/>
          </a:xfrm>
        </p:grpSpPr>
        <p:sp>
          <p:nvSpPr>
            <p:cNvPr id="321" name="Google Shape;321;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11"/>
          <p:cNvGrpSpPr/>
          <p:nvPr/>
        </p:nvGrpSpPr>
        <p:grpSpPr>
          <a:xfrm>
            <a:off x="4517400" y="447304"/>
            <a:ext cx="109206" cy="109177"/>
            <a:chOff x="241700" y="2278977"/>
            <a:chExt cx="292777" cy="292777"/>
          </a:xfrm>
        </p:grpSpPr>
        <p:sp>
          <p:nvSpPr>
            <p:cNvPr id="324" name="Google Shape;324;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 name="Google Shape;326;p11"/>
          <p:cNvGrpSpPr/>
          <p:nvPr/>
        </p:nvGrpSpPr>
        <p:grpSpPr>
          <a:xfrm>
            <a:off x="2604200" y="556466"/>
            <a:ext cx="109206" cy="109177"/>
            <a:chOff x="241700" y="2278977"/>
            <a:chExt cx="292777" cy="292777"/>
          </a:xfrm>
        </p:grpSpPr>
        <p:sp>
          <p:nvSpPr>
            <p:cNvPr id="327" name="Google Shape;327;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 name="Google Shape;329;p11"/>
          <p:cNvGrpSpPr/>
          <p:nvPr/>
        </p:nvGrpSpPr>
        <p:grpSpPr>
          <a:xfrm rot="10800000">
            <a:off x="7989867" y="4642715"/>
            <a:ext cx="227664" cy="227664"/>
            <a:chOff x="241700" y="2278977"/>
            <a:chExt cx="292777" cy="292777"/>
          </a:xfrm>
        </p:grpSpPr>
        <p:sp>
          <p:nvSpPr>
            <p:cNvPr id="330" name="Google Shape;330;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 name="Google Shape;332;p11"/>
          <p:cNvGrpSpPr/>
          <p:nvPr/>
        </p:nvGrpSpPr>
        <p:grpSpPr>
          <a:xfrm rot="10800000">
            <a:off x="7530764" y="4305295"/>
            <a:ext cx="174056" cy="174085"/>
            <a:chOff x="241700" y="2278977"/>
            <a:chExt cx="292777" cy="292777"/>
          </a:xfrm>
        </p:grpSpPr>
        <p:sp>
          <p:nvSpPr>
            <p:cNvPr id="333" name="Google Shape;333;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 name="Google Shape;335;p11"/>
          <p:cNvGrpSpPr/>
          <p:nvPr/>
        </p:nvGrpSpPr>
        <p:grpSpPr>
          <a:xfrm rot="10800000">
            <a:off x="6510246" y="4479382"/>
            <a:ext cx="174056" cy="174056"/>
            <a:chOff x="241700" y="2278977"/>
            <a:chExt cx="292777" cy="292777"/>
          </a:xfrm>
        </p:grpSpPr>
        <p:sp>
          <p:nvSpPr>
            <p:cNvPr id="336" name="Google Shape;336;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11"/>
          <p:cNvGrpSpPr/>
          <p:nvPr/>
        </p:nvGrpSpPr>
        <p:grpSpPr>
          <a:xfrm rot="10800000">
            <a:off x="5499456" y="4564749"/>
            <a:ext cx="71408" cy="71408"/>
            <a:chOff x="241700" y="2278977"/>
            <a:chExt cx="292777" cy="292777"/>
          </a:xfrm>
        </p:grpSpPr>
        <p:sp>
          <p:nvSpPr>
            <p:cNvPr id="339" name="Google Shape;339;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 name="Google Shape;341;p11"/>
          <p:cNvGrpSpPr/>
          <p:nvPr/>
        </p:nvGrpSpPr>
        <p:grpSpPr>
          <a:xfrm rot="10800000">
            <a:off x="5891967" y="4761196"/>
            <a:ext cx="109206" cy="109177"/>
            <a:chOff x="241700" y="2278977"/>
            <a:chExt cx="292777" cy="292777"/>
          </a:xfrm>
        </p:grpSpPr>
        <p:sp>
          <p:nvSpPr>
            <p:cNvPr id="342" name="Google Shape;342;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 name="Google Shape;344;p11"/>
          <p:cNvGrpSpPr/>
          <p:nvPr/>
        </p:nvGrpSpPr>
        <p:grpSpPr>
          <a:xfrm rot="10800000">
            <a:off x="6964767" y="4696158"/>
            <a:ext cx="109206" cy="109177"/>
            <a:chOff x="241700" y="2278977"/>
            <a:chExt cx="292777" cy="292777"/>
          </a:xfrm>
        </p:grpSpPr>
        <p:sp>
          <p:nvSpPr>
            <p:cNvPr id="345" name="Google Shape;345;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47"/>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348"/>
        <p:cNvGrpSpPr/>
        <p:nvPr/>
      </p:nvGrpSpPr>
      <p:grpSpPr>
        <a:xfrm>
          <a:off x="0" y="0"/>
          <a:ext cx="0" cy="0"/>
          <a:chOff x="0" y="0"/>
          <a:chExt cx="0" cy="0"/>
        </a:xfrm>
      </p:grpSpPr>
      <p:sp>
        <p:nvSpPr>
          <p:cNvPr id="349" name="Google Shape;349;p13"/>
          <p:cNvSpPr/>
          <p:nvPr/>
        </p:nvSpPr>
        <p:spPr>
          <a:xfrm rot="6536415">
            <a:off x="-1649056" y="2912998"/>
            <a:ext cx="2560216" cy="256021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 name="Google Shape;350;p13"/>
          <p:cNvGrpSpPr/>
          <p:nvPr/>
        </p:nvGrpSpPr>
        <p:grpSpPr>
          <a:xfrm rot="3789275">
            <a:off x="463270" y="4629393"/>
            <a:ext cx="921010" cy="950559"/>
            <a:chOff x="720000" y="-477775"/>
            <a:chExt cx="1017900" cy="1017900"/>
          </a:xfrm>
        </p:grpSpPr>
        <p:sp>
          <p:nvSpPr>
            <p:cNvPr id="351" name="Google Shape;351;p1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13"/>
          <p:cNvSpPr/>
          <p:nvPr/>
        </p:nvSpPr>
        <p:spPr>
          <a:xfrm rot="-9341104">
            <a:off x="7798691" y="-1139221"/>
            <a:ext cx="1995619" cy="199561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 name="Google Shape;354;p13"/>
          <p:cNvGrpSpPr/>
          <p:nvPr/>
        </p:nvGrpSpPr>
        <p:grpSpPr>
          <a:xfrm rot="3789487">
            <a:off x="8679218" y="175581"/>
            <a:ext cx="1234249" cy="1273832"/>
            <a:chOff x="720000" y="-477775"/>
            <a:chExt cx="1017900" cy="1017900"/>
          </a:xfrm>
        </p:grpSpPr>
        <p:sp>
          <p:nvSpPr>
            <p:cNvPr id="355" name="Google Shape;355;p1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 name="Google Shape;357;p13"/>
          <p:cNvSpPr txBox="1">
            <a:spLocks noGrp="1"/>
          </p:cNvSpPr>
          <p:nvPr>
            <p:ph type="title"/>
          </p:nvPr>
        </p:nvSpPr>
        <p:spPr>
          <a:xfrm>
            <a:off x="1356475" y="1520225"/>
            <a:ext cx="1772400" cy="527700"/>
          </a:xfrm>
          <a:prstGeom prst="rect">
            <a:avLst/>
          </a:prstGeom>
        </p:spPr>
        <p:txBody>
          <a:bodyPr spcFirstLastPara="1" wrap="square" lIns="90000" tIns="90000" rIns="90000" bIns="90000" anchor="b" anchorCtr="0">
            <a:noAutofit/>
          </a:bodyPr>
          <a:lstStyle>
            <a:lvl1pPr lvl="0" rtl="0">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58" name="Google Shape;358;p13"/>
          <p:cNvSpPr txBox="1">
            <a:spLocks noGrp="1"/>
          </p:cNvSpPr>
          <p:nvPr>
            <p:ph type="title" idx="2" hasCustomPrompt="1"/>
          </p:nvPr>
        </p:nvSpPr>
        <p:spPr>
          <a:xfrm>
            <a:off x="848275" y="1525475"/>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59" name="Google Shape;359;p13"/>
          <p:cNvSpPr txBox="1">
            <a:spLocks noGrp="1"/>
          </p:cNvSpPr>
          <p:nvPr>
            <p:ph type="subTitle" idx="1"/>
          </p:nvPr>
        </p:nvSpPr>
        <p:spPr>
          <a:xfrm>
            <a:off x="1356489" y="1945424"/>
            <a:ext cx="1772400" cy="8133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60" name="Google Shape;360;p13"/>
          <p:cNvSpPr txBox="1">
            <a:spLocks noGrp="1"/>
          </p:cNvSpPr>
          <p:nvPr>
            <p:ph type="title" idx="3"/>
          </p:nvPr>
        </p:nvSpPr>
        <p:spPr>
          <a:xfrm>
            <a:off x="3939902" y="1520225"/>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61" name="Google Shape;361;p13"/>
          <p:cNvSpPr txBox="1">
            <a:spLocks noGrp="1"/>
          </p:cNvSpPr>
          <p:nvPr>
            <p:ph type="title" idx="4" hasCustomPrompt="1"/>
          </p:nvPr>
        </p:nvSpPr>
        <p:spPr>
          <a:xfrm>
            <a:off x="3431700" y="1525475"/>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62" name="Google Shape;362;p13"/>
          <p:cNvSpPr txBox="1">
            <a:spLocks noGrp="1"/>
          </p:cNvSpPr>
          <p:nvPr>
            <p:ph type="subTitle" idx="5"/>
          </p:nvPr>
        </p:nvSpPr>
        <p:spPr>
          <a:xfrm>
            <a:off x="3939900" y="1945424"/>
            <a:ext cx="1772400" cy="8133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63" name="Google Shape;363;p13"/>
          <p:cNvSpPr txBox="1">
            <a:spLocks noGrp="1"/>
          </p:cNvSpPr>
          <p:nvPr>
            <p:ph type="title" idx="6"/>
          </p:nvPr>
        </p:nvSpPr>
        <p:spPr>
          <a:xfrm>
            <a:off x="6523331" y="1520225"/>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64" name="Google Shape;364;p13"/>
          <p:cNvSpPr txBox="1">
            <a:spLocks noGrp="1"/>
          </p:cNvSpPr>
          <p:nvPr>
            <p:ph type="title" idx="7" hasCustomPrompt="1"/>
          </p:nvPr>
        </p:nvSpPr>
        <p:spPr>
          <a:xfrm>
            <a:off x="6015075" y="1525475"/>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65" name="Google Shape;365;p13"/>
          <p:cNvSpPr txBox="1">
            <a:spLocks noGrp="1"/>
          </p:cNvSpPr>
          <p:nvPr>
            <p:ph type="subTitle" idx="8"/>
          </p:nvPr>
        </p:nvSpPr>
        <p:spPr>
          <a:xfrm>
            <a:off x="6523325" y="1945424"/>
            <a:ext cx="1772400" cy="8133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66" name="Google Shape;366;p13"/>
          <p:cNvSpPr txBox="1">
            <a:spLocks noGrp="1"/>
          </p:cNvSpPr>
          <p:nvPr>
            <p:ph type="title" idx="9"/>
          </p:nvPr>
        </p:nvSpPr>
        <p:spPr>
          <a:xfrm>
            <a:off x="1356475" y="3016898"/>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67" name="Google Shape;367;p13"/>
          <p:cNvSpPr txBox="1">
            <a:spLocks noGrp="1"/>
          </p:cNvSpPr>
          <p:nvPr>
            <p:ph type="title" idx="13" hasCustomPrompt="1"/>
          </p:nvPr>
        </p:nvSpPr>
        <p:spPr>
          <a:xfrm>
            <a:off x="848275" y="3022152"/>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68" name="Google Shape;368;p13"/>
          <p:cNvSpPr txBox="1">
            <a:spLocks noGrp="1"/>
          </p:cNvSpPr>
          <p:nvPr>
            <p:ph type="subTitle" idx="14"/>
          </p:nvPr>
        </p:nvSpPr>
        <p:spPr>
          <a:xfrm>
            <a:off x="1356489" y="3455574"/>
            <a:ext cx="1772400" cy="8022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69" name="Google Shape;369;p13"/>
          <p:cNvSpPr txBox="1">
            <a:spLocks noGrp="1"/>
          </p:cNvSpPr>
          <p:nvPr>
            <p:ph type="title" idx="15"/>
          </p:nvPr>
        </p:nvSpPr>
        <p:spPr>
          <a:xfrm>
            <a:off x="3939902" y="3016898"/>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70" name="Google Shape;370;p13"/>
          <p:cNvSpPr txBox="1">
            <a:spLocks noGrp="1"/>
          </p:cNvSpPr>
          <p:nvPr>
            <p:ph type="title" idx="16" hasCustomPrompt="1"/>
          </p:nvPr>
        </p:nvSpPr>
        <p:spPr>
          <a:xfrm>
            <a:off x="3431700" y="3022152"/>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71" name="Google Shape;371;p13"/>
          <p:cNvSpPr txBox="1">
            <a:spLocks noGrp="1"/>
          </p:cNvSpPr>
          <p:nvPr>
            <p:ph type="subTitle" idx="17"/>
          </p:nvPr>
        </p:nvSpPr>
        <p:spPr>
          <a:xfrm>
            <a:off x="3939900" y="3455574"/>
            <a:ext cx="1772400" cy="8022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72" name="Google Shape;372;p13"/>
          <p:cNvSpPr txBox="1">
            <a:spLocks noGrp="1"/>
          </p:cNvSpPr>
          <p:nvPr>
            <p:ph type="title" idx="18"/>
          </p:nvPr>
        </p:nvSpPr>
        <p:spPr>
          <a:xfrm>
            <a:off x="6523331" y="3016898"/>
            <a:ext cx="1772400" cy="5277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SzPts val="2000"/>
              <a:buNone/>
              <a:defRPr sz="1900">
                <a:solidFill>
                  <a:schemeClr val="accent1"/>
                </a:solidFill>
              </a:defRPr>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373" name="Google Shape;373;p13"/>
          <p:cNvSpPr txBox="1">
            <a:spLocks noGrp="1"/>
          </p:cNvSpPr>
          <p:nvPr>
            <p:ph type="title" idx="19" hasCustomPrompt="1"/>
          </p:nvPr>
        </p:nvSpPr>
        <p:spPr>
          <a:xfrm>
            <a:off x="6015075" y="3022152"/>
            <a:ext cx="584400" cy="5934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3000"/>
              <a:buNone/>
              <a:defRPr sz="3000"/>
            </a:lvl1pPr>
            <a:lvl2pPr lvl="1" algn="r" rtl="0">
              <a:spcBef>
                <a:spcPts val="0"/>
              </a:spcBef>
              <a:spcAft>
                <a:spcPts val="0"/>
              </a:spcAft>
              <a:buClr>
                <a:schemeClr val="accent6"/>
              </a:buClr>
              <a:buSzPts val="3000"/>
              <a:buNone/>
              <a:defRPr sz="3000">
                <a:solidFill>
                  <a:schemeClr val="accent6"/>
                </a:solidFill>
              </a:defRPr>
            </a:lvl2pPr>
            <a:lvl3pPr lvl="2" algn="r" rtl="0">
              <a:spcBef>
                <a:spcPts val="0"/>
              </a:spcBef>
              <a:spcAft>
                <a:spcPts val="0"/>
              </a:spcAft>
              <a:buClr>
                <a:schemeClr val="accent6"/>
              </a:buClr>
              <a:buSzPts val="3000"/>
              <a:buNone/>
              <a:defRPr sz="3000">
                <a:solidFill>
                  <a:schemeClr val="accent6"/>
                </a:solidFill>
              </a:defRPr>
            </a:lvl3pPr>
            <a:lvl4pPr lvl="3" algn="r" rtl="0">
              <a:spcBef>
                <a:spcPts val="0"/>
              </a:spcBef>
              <a:spcAft>
                <a:spcPts val="0"/>
              </a:spcAft>
              <a:buClr>
                <a:schemeClr val="accent6"/>
              </a:buClr>
              <a:buSzPts val="3000"/>
              <a:buNone/>
              <a:defRPr sz="3000">
                <a:solidFill>
                  <a:schemeClr val="accent6"/>
                </a:solidFill>
              </a:defRPr>
            </a:lvl4pPr>
            <a:lvl5pPr lvl="4" algn="r" rtl="0">
              <a:spcBef>
                <a:spcPts val="0"/>
              </a:spcBef>
              <a:spcAft>
                <a:spcPts val="0"/>
              </a:spcAft>
              <a:buClr>
                <a:schemeClr val="accent6"/>
              </a:buClr>
              <a:buSzPts val="3000"/>
              <a:buNone/>
              <a:defRPr sz="3000">
                <a:solidFill>
                  <a:schemeClr val="accent6"/>
                </a:solidFill>
              </a:defRPr>
            </a:lvl5pPr>
            <a:lvl6pPr lvl="5" algn="r" rtl="0">
              <a:spcBef>
                <a:spcPts val="0"/>
              </a:spcBef>
              <a:spcAft>
                <a:spcPts val="0"/>
              </a:spcAft>
              <a:buClr>
                <a:schemeClr val="accent6"/>
              </a:buClr>
              <a:buSzPts val="3000"/>
              <a:buNone/>
              <a:defRPr sz="3000">
                <a:solidFill>
                  <a:schemeClr val="accent6"/>
                </a:solidFill>
              </a:defRPr>
            </a:lvl6pPr>
            <a:lvl7pPr lvl="6" algn="r" rtl="0">
              <a:spcBef>
                <a:spcPts val="0"/>
              </a:spcBef>
              <a:spcAft>
                <a:spcPts val="0"/>
              </a:spcAft>
              <a:buClr>
                <a:schemeClr val="accent6"/>
              </a:buClr>
              <a:buSzPts val="3000"/>
              <a:buNone/>
              <a:defRPr sz="3000">
                <a:solidFill>
                  <a:schemeClr val="accent6"/>
                </a:solidFill>
              </a:defRPr>
            </a:lvl7pPr>
            <a:lvl8pPr lvl="7" algn="r" rtl="0">
              <a:spcBef>
                <a:spcPts val="0"/>
              </a:spcBef>
              <a:spcAft>
                <a:spcPts val="0"/>
              </a:spcAft>
              <a:buClr>
                <a:schemeClr val="accent6"/>
              </a:buClr>
              <a:buSzPts val="3000"/>
              <a:buNone/>
              <a:defRPr sz="3000">
                <a:solidFill>
                  <a:schemeClr val="accent6"/>
                </a:solidFill>
              </a:defRPr>
            </a:lvl8pPr>
            <a:lvl9pPr lvl="8" algn="r" rtl="0">
              <a:spcBef>
                <a:spcPts val="0"/>
              </a:spcBef>
              <a:spcAft>
                <a:spcPts val="0"/>
              </a:spcAft>
              <a:buClr>
                <a:schemeClr val="accent6"/>
              </a:buClr>
              <a:buSzPts val="3000"/>
              <a:buNone/>
              <a:defRPr sz="3000">
                <a:solidFill>
                  <a:schemeClr val="accent6"/>
                </a:solidFill>
              </a:defRPr>
            </a:lvl9pPr>
          </a:lstStyle>
          <a:p>
            <a:r>
              <a:t>xx%</a:t>
            </a:r>
          </a:p>
        </p:txBody>
      </p:sp>
      <p:sp>
        <p:nvSpPr>
          <p:cNvPr id="374" name="Google Shape;374;p13"/>
          <p:cNvSpPr txBox="1">
            <a:spLocks noGrp="1"/>
          </p:cNvSpPr>
          <p:nvPr>
            <p:ph type="subTitle" idx="20"/>
          </p:nvPr>
        </p:nvSpPr>
        <p:spPr>
          <a:xfrm>
            <a:off x="6523325" y="3447605"/>
            <a:ext cx="1772400" cy="802200"/>
          </a:xfrm>
          <a:prstGeom prst="rect">
            <a:avLst/>
          </a:prstGeom>
        </p:spPr>
        <p:txBody>
          <a:bodyPr spcFirstLastPara="1" wrap="square" lIns="90000" tIns="90000" rIns="90000" bIns="90000" anchor="ctr" anchorCtr="0">
            <a:noAutofit/>
          </a:bodyPr>
          <a:lstStyle>
            <a:lvl1pPr lvl="0" rtl="0">
              <a:lnSpc>
                <a:spcPct val="100000"/>
              </a:lnSpc>
              <a:spcBef>
                <a:spcPts val="0"/>
              </a:spcBef>
              <a:spcAft>
                <a:spcPts val="0"/>
              </a:spcAft>
              <a:buClr>
                <a:schemeClr val="dk2"/>
              </a:buClr>
              <a:buSzPts val="1400"/>
              <a:buNone/>
              <a:defRPr sz="1400">
                <a:solidFill>
                  <a:schemeClr val="dk2"/>
                </a:solidFill>
              </a:defRPr>
            </a:lvl1pPr>
            <a:lvl2pPr lvl="1" rtl="0">
              <a:lnSpc>
                <a:spcPct val="100000"/>
              </a:lnSpc>
              <a:spcBef>
                <a:spcPts val="0"/>
              </a:spcBef>
              <a:spcAft>
                <a:spcPts val="0"/>
              </a:spcAft>
              <a:buClr>
                <a:schemeClr val="dk2"/>
              </a:buClr>
              <a:buSzPts val="1400"/>
              <a:buNone/>
              <a:defRPr>
                <a:solidFill>
                  <a:schemeClr val="dk2"/>
                </a:solidFill>
              </a:defRPr>
            </a:lvl2pPr>
            <a:lvl3pPr lvl="2" rtl="0">
              <a:lnSpc>
                <a:spcPct val="100000"/>
              </a:lnSpc>
              <a:spcBef>
                <a:spcPts val="0"/>
              </a:spcBef>
              <a:spcAft>
                <a:spcPts val="0"/>
              </a:spcAft>
              <a:buClr>
                <a:schemeClr val="dk2"/>
              </a:buClr>
              <a:buSzPts val="1400"/>
              <a:buNone/>
              <a:defRPr>
                <a:solidFill>
                  <a:schemeClr val="dk2"/>
                </a:solidFill>
              </a:defRPr>
            </a:lvl3pPr>
            <a:lvl4pPr lvl="3" rtl="0">
              <a:lnSpc>
                <a:spcPct val="100000"/>
              </a:lnSpc>
              <a:spcBef>
                <a:spcPts val="0"/>
              </a:spcBef>
              <a:spcAft>
                <a:spcPts val="0"/>
              </a:spcAft>
              <a:buClr>
                <a:schemeClr val="dk2"/>
              </a:buClr>
              <a:buSzPts val="1400"/>
              <a:buNone/>
              <a:defRPr>
                <a:solidFill>
                  <a:schemeClr val="dk2"/>
                </a:solidFill>
              </a:defRPr>
            </a:lvl4pPr>
            <a:lvl5pPr lvl="4" rtl="0">
              <a:lnSpc>
                <a:spcPct val="100000"/>
              </a:lnSpc>
              <a:spcBef>
                <a:spcPts val="0"/>
              </a:spcBef>
              <a:spcAft>
                <a:spcPts val="0"/>
              </a:spcAft>
              <a:buClr>
                <a:schemeClr val="dk2"/>
              </a:buClr>
              <a:buSzPts val="1400"/>
              <a:buNone/>
              <a:defRPr>
                <a:solidFill>
                  <a:schemeClr val="dk2"/>
                </a:solidFill>
              </a:defRPr>
            </a:lvl5pPr>
            <a:lvl6pPr lvl="5" rtl="0">
              <a:lnSpc>
                <a:spcPct val="100000"/>
              </a:lnSpc>
              <a:spcBef>
                <a:spcPts val="0"/>
              </a:spcBef>
              <a:spcAft>
                <a:spcPts val="0"/>
              </a:spcAft>
              <a:buClr>
                <a:schemeClr val="dk2"/>
              </a:buClr>
              <a:buSzPts val="1400"/>
              <a:buNone/>
              <a:defRPr>
                <a:solidFill>
                  <a:schemeClr val="dk2"/>
                </a:solidFill>
              </a:defRPr>
            </a:lvl6pPr>
            <a:lvl7pPr lvl="6" rtl="0">
              <a:lnSpc>
                <a:spcPct val="100000"/>
              </a:lnSpc>
              <a:spcBef>
                <a:spcPts val="0"/>
              </a:spcBef>
              <a:spcAft>
                <a:spcPts val="0"/>
              </a:spcAft>
              <a:buClr>
                <a:schemeClr val="dk2"/>
              </a:buClr>
              <a:buSzPts val="1400"/>
              <a:buNone/>
              <a:defRPr>
                <a:solidFill>
                  <a:schemeClr val="dk2"/>
                </a:solidFill>
              </a:defRPr>
            </a:lvl7pPr>
            <a:lvl8pPr lvl="7" rtl="0">
              <a:lnSpc>
                <a:spcPct val="100000"/>
              </a:lnSpc>
              <a:spcBef>
                <a:spcPts val="0"/>
              </a:spcBef>
              <a:spcAft>
                <a:spcPts val="0"/>
              </a:spcAft>
              <a:buClr>
                <a:schemeClr val="dk2"/>
              </a:buClr>
              <a:buSzPts val="1400"/>
              <a:buNone/>
              <a:defRPr>
                <a:solidFill>
                  <a:schemeClr val="dk2"/>
                </a:solidFill>
              </a:defRPr>
            </a:lvl8pPr>
            <a:lvl9pPr lvl="8" rtl="0">
              <a:lnSpc>
                <a:spcPct val="100000"/>
              </a:lnSpc>
              <a:spcBef>
                <a:spcPts val="0"/>
              </a:spcBef>
              <a:spcAft>
                <a:spcPts val="0"/>
              </a:spcAft>
              <a:buClr>
                <a:schemeClr val="dk2"/>
              </a:buClr>
              <a:buSzPts val="1400"/>
              <a:buNone/>
              <a:defRPr>
                <a:solidFill>
                  <a:schemeClr val="dk2"/>
                </a:solidFill>
              </a:defRPr>
            </a:lvl9pPr>
          </a:lstStyle>
          <a:p>
            <a:endParaRPr/>
          </a:p>
        </p:txBody>
      </p:sp>
      <p:sp>
        <p:nvSpPr>
          <p:cNvPr id="375" name="Google Shape;375;p13"/>
          <p:cNvSpPr txBox="1">
            <a:spLocks noGrp="1"/>
          </p:cNvSpPr>
          <p:nvPr>
            <p:ph type="title" idx="21"/>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grpSp>
        <p:nvGrpSpPr>
          <p:cNvPr id="376" name="Google Shape;376;p13"/>
          <p:cNvGrpSpPr/>
          <p:nvPr/>
        </p:nvGrpSpPr>
        <p:grpSpPr>
          <a:xfrm>
            <a:off x="8604687" y="571987"/>
            <a:ext cx="184069" cy="184098"/>
            <a:chOff x="241700" y="2278977"/>
            <a:chExt cx="292777" cy="292777"/>
          </a:xfrm>
        </p:grpSpPr>
        <p:sp>
          <p:nvSpPr>
            <p:cNvPr id="377" name="Google Shape;377;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13"/>
          <p:cNvGrpSpPr/>
          <p:nvPr/>
        </p:nvGrpSpPr>
        <p:grpSpPr>
          <a:xfrm>
            <a:off x="8795941" y="1073697"/>
            <a:ext cx="140738" cy="140738"/>
            <a:chOff x="241700" y="2278977"/>
            <a:chExt cx="292777" cy="292777"/>
          </a:xfrm>
        </p:grpSpPr>
        <p:sp>
          <p:nvSpPr>
            <p:cNvPr id="380" name="Google Shape;380;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 name="Google Shape;382;p13"/>
          <p:cNvGrpSpPr/>
          <p:nvPr/>
        </p:nvGrpSpPr>
        <p:grpSpPr>
          <a:xfrm>
            <a:off x="8649432" y="1417132"/>
            <a:ext cx="94596" cy="94626"/>
            <a:chOff x="241700" y="2278977"/>
            <a:chExt cx="292777" cy="292777"/>
          </a:xfrm>
        </p:grpSpPr>
        <p:sp>
          <p:nvSpPr>
            <p:cNvPr id="383" name="Google Shape;383;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13"/>
          <p:cNvGrpSpPr/>
          <p:nvPr/>
        </p:nvGrpSpPr>
        <p:grpSpPr>
          <a:xfrm>
            <a:off x="8819009" y="1818574"/>
            <a:ext cx="94596" cy="94626"/>
            <a:chOff x="241700" y="2278977"/>
            <a:chExt cx="292777" cy="292777"/>
          </a:xfrm>
        </p:grpSpPr>
        <p:sp>
          <p:nvSpPr>
            <p:cNvPr id="386" name="Google Shape;386;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13"/>
          <p:cNvGrpSpPr/>
          <p:nvPr/>
        </p:nvGrpSpPr>
        <p:grpSpPr>
          <a:xfrm rot="10800000">
            <a:off x="303935" y="3367526"/>
            <a:ext cx="184069" cy="184098"/>
            <a:chOff x="241700" y="2278977"/>
            <a:chExt cx="292777" cy="292777"/>
          </a:xfrm>
        </p:grpSpPr>
        <p:sp>
          <p:nvSpPr>
            <p:cNvPr id="389" name="Google Shape;389;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391;p13"/>
          <p:cNvGrpSpPr/>
          <p:nvPr/>
        </p:nvGrpSpPr>
        <p:grpSpPr>
          <a:xfrm rot="10800000">
            <a:off x="156012" y="2909177"/>
            <a:ext cx="140738" cy="140738"/>
            <a:chOff x="241700" y="2278977"/>
            <a:chExt cx="292777" cy="292777"/>
          </a:xfrm>
        </p:grpSpPr>
        <p:sp>
          <p:nvSpPr>
            <p:cNvPr id="392" name="Google Shape;392;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 name="Google Shape;394;p13"/>
          <p:cNvGrpSpPr/>
          <p:nvPr/>
        </p:nvGrpSpPr>
        <p:grpSpPr>
          <a:xfrm rot="10800000">
            <a:off x="348663" y="2611854"/>
            <a:ext cx="94596" cy="94626"/>
            <a:chOff x="241700" y="2278977"/>
            <a:chExt cx="292777" cy="292777"/>
          </a:xfrm>
        </p:grpSpPr>
        <p:sp>
          <p:nvSpPr>
            <p:cNvPr id="395" name="Google Shape;395;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13"/>
          <p:cNvGrpSpPr/>
          <p:nvPr/>
        </p:nvGrpSpPr>
        <p:grpSpPr>
          <a:xfrm rot="10800000">
            <a:off x="179086" y="2210412"/>
            <a:ext cx="94596" cy="94626"/>
            <a:chOff x="241700" y="2278977"/>
            <a:chExt cx="292777" cy="292777"/>
          </a:xfrm>
        </p:grpSpPr>
        <p:sp>
          <p:nvSpPr>
            <p:cNvPr id="398" name="Google Shape;398;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400"/>
        <p:cNvGrpSpPr/>
        <p:nvPr/>
      </p:nvGrpSpPr>
      <p:grpSpPr>
        <a:xfrm>
          <a:off x="0" y="0"/>
          <a:ext cx="0" cy="0"/>
          <a:chOff x="0" y="0"/>
          <a:chExt cx="0" cy="0"/>
        </a:xfrm>
      </p:grpSpPr>
      <p:sp>
        <p:nvSpPr>
          <p:cNvPr id="401" name="Google Shape;401;p14"/>
          <p:cNvSpPr/>
          <p:nvPr/>
        </p:nvSpPr>
        <p:spPr>
          <a:xfrm rot="10024391">
            <a:off x="6628028" y="4495703"/>
            <a:ext cx="1995472" cy="199547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14"/>
          <p:cNvGrpSpPr/>
          <p:nvPr/>
        </p:nvGrpSpPr>
        <p:grpSpPr>
          <a:xfrm>
            <a:off x="-1633265" y="-1048151"/>
            <a:ext cx="2727565" cy="2727463"/>
            <a:chOff x="720000" y="-477775"/>
            <a:chExt cx="1017900" cy="1017900"/>
          </a:xfrm>
        </p:grpSpPr>
        <p:sp>
          <p:nvSpPr>
            <p:cNvPr id="403" name="Google Shape;403;p1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 name="Google Shape;405;p14"/>
          <p:cNvSpPr/>
          <p:nvPr/>
        </p:nvSpPr>
        <p:spPr>
          <a:xfrm rot="268232">
            <a:off x="730629" y="-1516366"/>
            <a:ext cx="1982131" cy="198213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4"/>
          <p:cNvSpPr txBox="1">
            <a:spLocks noGrp="1"/>
          </p:cNvSpPr>
          <p:nvPr>
            <p:ph type="title"/>
          </p:nvPr>
        </p:nvSpPr>
        <p:spPr>
          <a:xfrm>
            <a:off x="4075075" y="3296491"/>
            <a:ext cx="4272900" cy="451800"/>
          </a:xfrm>
          <a:prstGeom prst="rect">
            <a:avLst/>
          </a:prstGeom>
        </p:spPr>
        <p:txBody>
          <a:bodyPr spcFirstLastPara="1" wrap="square" lIns="90000" tIns="90000" rIns="90000" bIns="90000" anchor="t" anchorCtr="0">
            <a:noAutofit/>
          </a:bodyPr>
          <a:lstStyle>
            <a:lvl1pPr lvl="0" rtl="0">
              <a:spcBef>
                <a:spcPts val="0"/>
              </a:spcBef>
              <a:spcAft>
                <a:spcPts val="0"/>
              </a:spcAft>
              <a:buSzPts val="1700"/>
              <a:buNone/>
              <a:defRPr sz="2000">
                <a:solidFill>
                  <a:schemeClr val="accent6"/>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407" name="Google Shape;407;p14"/>
          <p:cNvSpPr txBox="1">
            <a:spLocks noGrp="1"/>
          </p:cNvSpPr>
          <p:nvPr>
            <p:ph type="subTitle" idx="1"/>
          </p:nvPr>
        </p:nvSpPr>
        <p:spPr>
          <a:xfrm>
            <a:off x="4075075" y="1395225"/>
            <a:ext cx="4272900" cy="1765800"/>
          </a:xfrm>
          <a:prstGeom prst="rect">
            <a:avLst/>
          </a:prstGeom>
        </p:spPr>
        <p:txBody>
          <a:bodyPr spcFirstLastPara="1" wrap="square" lIns="90000" tIns="90000" rIns="90000" bIns="90000" anchor="b" anchorCtr="0">
            <a:noAutofit/>
          </a:bodyPr>
          <a:lstStyle>
            <a:lvl1pPr lvl="0" rtl="0">
              <a:lnSpc>
                <a:spcPct val="100000"/>
              </a:lnSpc>
              <a:spcBef>
                <a:spcPts val="0"/>
              </a:spcBef>
              <a:spcAft>
                <a:spcPts val="0"/>
              </a:spcAft>
              <a:buSzPts val="2500"/>
              <a:buNone/>
              <a:defRPr sz="2400"/>
            </a:lvl1pPr>
            <a:lvl2pPr lvl="1" rtl="0">
              <a:lnSpc>
                <a:spcPct val="100000"/>
              </a:lnSpc>
              <a:spcBef>
                <a:spcPts val="0"/>
              </a:spcBef>
              <a:spcAft>
                <a:spcPts val="0"/>
              </a:spcAft>
              <a:buSzPts val="2500"/>
              <a:buNone/>
              <a:defRPr sz="2500"/>
            </a:lvl2pPr>
            <a:lvl3pPr lvl="2" rtl="0">
              <a:lnSpc>
                <a:spcPct val="100000"/>
              </a:lnSpc>
              <a:spcBef>
                <a:spcPts val="0"/>
              </a:spcBef>
              <a:spcAft>
                <a:spcPts val="0"/>
              </a:spcAft>
              <a:buSzPts val="2500"/>
              <a:buNone/>
              <a:defRPr sz="2500"/>
            </a:lvl3pPr>
            <a:lvl4pPr lvl="3" rtl="0">
              <a:lnSpc>
                <a:spcPct val="100000"/>
              </a:lnSpc>
              <a:spcBef>
                <a:spcPts val="0"/>
              </a:spcBef>
              <a:spcAft>
                <a:spcPts val="0"/>
              </a:spcAft>
              <a:buSzPts val="2500"/>
              <a:buNone/>
              <a:defRPr sz="2500"/>
            </a:lvl4pPr>
            <a:lvl5pPr lvl="4" rtl="0">
              <a:lnSpc>
                <a:spcPct val="100000"/>
              </a:lnSpc>
              <a:spcBef>
                <a:spcPts val="0"/>
              </a:spcBef>
              <a:spcAft>
                <a:spcPts val="0"/>
              </a:spcAft>
              <a:buSzPts val="2500"/>
              <a:buNone/>
              <a:defRPr sz="2500"/>
            </a:lvl5pPr>
            <a:lvl6pPr lvl="5" rtl="0">
              <a:lnSpc>
                <a:spcPct val="100000"/>
              </a:lnSpc>
              <a:spcBef>
                <a:spcPts val="0"/>
              </a:spcBef>
              <a:spcAft>
                <a:spcPts val="0"/>
              </a:spcAft>
              <a:buSzPts val="2500"/>
              <a:buNone/>
              <a:defRPr sz="2500"/>
            </a:lvl6pPr>
            <a:lvl7pPr lvl="6" rtl="0">
              <a:lnSpc>
                <a:spcPct val="100000"/>
              </a:lnSpc>
              <a:spcBef>
                <a:spcPts val="0"/>
              </a:spcBef>
              <a:spcAft>
                <a:spcPts val="0"/>
              </a:spcAft>
              <a:buSzPts val="2500"/>
              <a:buNone/>
              <a:defRPr sz="2500"/>
            </a:lvl7pPr>
            <a:lvl8pPr lvl="7" rtl="0">
              <a:lnSpc>
                <a:spcPct val="100000"/>
              </a:lnSpc>
              <a:spcBef>
                <a:spcPts val="0"/>
              </a:spcBef>
              <a:spcAft>
                <a:spcPts val="0"/>
              </a:spcAft>
              <a:buSzPts val="2500"/>
              <a:buNone/>
              <a:defRPr sz="2500"/>
            </a:lvl8pPr>
            <a:lvl9pPr lvl="8" rtl="0">
              <a:lnSpc>
                <a:spcPct val="100000"/>
              </a:lnSpc>
              <a:spcBef>
                <a:spcPts val="0"/>
              </a:spcBef>
              <a:spcAft>
                <a:spcPts val="0"/>
              </a:spcAft>
              <a:buSzPts val="2500"/>
              <a:buNone/>
              <a:defRPr sz="2500"/>
            </a:lvl9pPr>
          </a:lstStyle>
          <a:p>
            <a:endParaRPr/>
          </a:p>
        </p:txBody>
      </p:sp>
      <p:grpSp>
        <p:nvGrpSpPr>
          <p:cNvPr id="408" name="Google Shape;408;p14"/>
          <p:cNvGrpSpPr/>
          <p:nvPr/>
        </p:nvGrpSpPr>
        <p:grpSpPr>
          <a:xfrm>
            <a:off x="290107" y="884969"/>
            <a:ext cx="222862" cy="222891"/>
            <a:chOff x="241700" y="2278977"/>
            <a:chExt cx="292777" cy="292777"/>
          </a:xfrm>
        </p:grpSpPr>
        <p:sp>
          <p:nvSpPr>
            <p:cNvPr id="409" name="Google Shape;409;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14"/>
          <p:cNvGrpSpPr/>
          <p:nvPr/>
        </p:nvGrpSpPr>
        <p:grpSpPr>
          <a:xfrm>
            <a:off x="549627" y="1418105"/>
            <a:ext cx="170396" cy="170396"/>
            <a:chOff x="241700" y="2278977"/>
            <a:chExt cx="292777" cy="292777"/>
          </a:xfrm>
        </p:grpSpPr>
        <p:sp>
          <p:nvSpPr>
            <p:cNvPr id="412" name="Google Shape;412;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 name="Google Shape;414;p14"/>
          <p:cNvGrpSpPr/>
          <p:nvPr/>
        </p:nvGrpSpPr>
        <p:grpSpPr>
          <a:xfrm>
            <a:off x="398457" y="1913711"/>
            <a:ext cx="114534" cy="114564"/>
            <a:chOff x="241700" y="2278977"/>
            <a:chExt cx="292777" cy="292777"/>
          </a:xfrm>
        </p:grpSpPr>
        <p:sp>
          <p:nvSpPr>
            <p:cNvPr id="415" name="Google Shape;415;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14"/>
          <p:cNvGrpSpPr/>
          <p:nvPr/>
        </p:nvGrpSpPr>
        <p:grpSpPr>
          <a:xfrm>
            <a:off x="549598" y="2457127"/>
            <a:ext cx="114534" cy="114564"/>
            <a:chOff x="241700" y="2278977"/>
            <a:chExt cx="292777" cy="292777"/>
          </a:xfrm>
        </p:grpSpPr>
        <p:sp>
          <p:nvSpPr>
            <p:cNvPr id="418" name="Google Shape;418;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 name="Google Shape;420;p14"/>
          <p:cNvGrpSpPr/>
          <p:nvPr/>
        </p:nvGrpSpPr>
        <p:grpSpPr>
          <a:xfrm rot="-1561950">
            <a:off x="8240123" y="3283961"/>
            <a:ext cx="2723099" cy="2810849"/>
            <a:chOff x="720000" y="-477775"/>
            <a:chExt cx="1017900" cy="1017900"/>
          </a:xfrm>
        </p:grpSpPr>
        <p:sp>
          <p:nvSpPr>
            <p:cNvPr id="421" name="Google Shape;421;p1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4"/>
          <p:cNvGrpSpPr/>
          <p:nvPr/>
        </p:nvGrpSpPr>
        <p:grpSpPr>
          <a:xfrm rot="10800000">
            <a:off x="8679137" y="3858025"/>
            <a:ext cx="222862" cy="222891"/>
            <a:chOff x="241700" y="2278977"/>
            <a:chExt cx="292777" cy="292777"/>
          </a:xfrm>
        </p:grpSpPr>
        <p:sp>
          <p:nvSpPr>
            <p:cNvPr id="424" name="Google Shape;424;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4"/>
          <p:cNvGrpSpPr/>
          <p:nvPr/>
        </p:nvGrpSpPr>
        <p:grpSpPr>
          <a:xfrm rot="10800000">
            <a:off x="8500044" y="3303083"/>
            <a:ext cx="170396" cy="170396"/>
            <a:chOff x="241700" y="2278977"/>
            <a:chExt cx="292777" cy="292777"/>
          </a:xfrm>
        </p:grpSpPr>
        <p:sp>
          <p:nvSpPr>
            <p:cNvPr id="427" name="Google Shape;427;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14"/>
          <p:cNvGrpSpPr/>
          <p:nvPr/>
        </p:nvGrpSpPr>
        <p:grpSpPr>
          <a:xfrm rot="10800000">
            <a:off x="8733289" y="2943147"/>
            <a:ext cx="114534" cy="114564"/>
            <a:chOff x="241700" y="2278977"/>
            <a:chExt cx="292777" cy="292777"/>
          </a:xfrm>
        </p:grpSpPr>
        <p:sp>
          <p:nvSpPr>
            <p:cNvPr id="430" name="Google Shape;430;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 name="Google Shape;432;p14"/>
          <p:cNvGrpSpPr/>
          <p:nvPr/>
        </p:nvGrpSpPr>
        <p:grpSpPr>
          <a:xfrm rot="10800000">
            <a:off x="8527973" y="2457119"/>
            <a:ext cx="114534" cy="114564"/>
            <a:chOff x="241700" y="2278977"/>
            <a:chExt cx="292777" cy="292777"/>
          </a:xfrm>
        </p:grpSpPr>
        <p:sp>
          <p:nvSpPr>
            <p:cNvPr id="433" name="Google Shape;433;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14"/>
          <p:cNvGrpSpPr/>
          <p:nvPr/>
        </p:nvGrpSpPr>
        <p:grpSpPr>
          <a:xfrm rot="10800000">
            <a:off x="8793648" y="2028269"/>
            <a:ext cx="114534" cy="114564"/>
            <a:chOff x="241700" y="2278977"/>
            <a:chExt cx="292777" cy="292777"/>
          </a:xfrm>
        </p:grpSpPr>
        <p:sp>
          <p:nvSpPr>
            <p:cNvPr id="436" name="Google Shape;436;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438;p14"/>
          <p:cNvGrpSpPr/>
          <p:nvPr/>
        </p:nvGrpSpPr>
        <p:grpSpPr>
          <a:xfrm rot="10800000">
            <a:off x="8679123" y="1588494"/>
            <a:ext cx="114534" cy="114564"/>
            <a:chOff x="241700" y="2278977"/>
            <a:chExt cx="292777" cy="292777"/>
          </a:xfrm>
        </p:grpSpPr>
        <p:sp>
          <p:nvSpPr>
            <p:cNvPr id="439" name="Google Shape;439;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441"/>
        <p:cNvGrpSpPr/>
        <p:nvPr/>
      </p:nvGrpSpPr>
      <p:grpSpPr>
        <a:xfrm>
          <a:off x="0" y="0"/>
          <a:ext cx="0" cy="0"/>
          <a:chOff x="0" y="0"/>
          <a:chExt cx="0" cy="0"/>
        </a:xfrm>
      </p:grpSpPr>
      <p:sp>
        <p:nvSpPr>
          <p:cNvPr id="442" name="Google Shape;442;p15"/>
          <p:cNvSpPr/>
          <p:nvPr/>
        </p:nvSpPr>
        <p:spPr>
          <a:xfrm rot="-3889912">
            <a:off x="4951105" y="-2661400"/>
            <a:ext cx="4991582" cy="499158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 name="Google Shape;443;p15"/>
          <p:cNvGrpSpPr/>
          <p:nvPr/>
        </p:nvGrpSpPr>
        <p:grpSpPr>
          <a:xfrm rot="-7728444">
            <a:off x="-379136" y="-3087708"/>
            <a:ext cx="7597246" cy="7596817"/>
            <a:chOff x="720000" y="-477775"/>
            <a:chExt cx="1017900" cy="1017900"/>
          </a:xfrm>
        </p:grpSpPr>
        <p:sp>
          <p:nvSpPr>
            <p:cNvPr id="444" name="Google Shape;444;p15"/>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5"/>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6" name="Google Shape;446;p15"/>
          <p:cNvSpPr txBox="1">
            <a:spLocks noGrp="1"/>
          </p:cNvSpPr>
          <p:nvPr>
            <p:ph type="subTitle" idx="1"/>
          </p:nvPr>
        </p:nvSpPr>
        <p:spPr>
          <a:xfrm>
            <a:off x="2169450" y="3964550"/>
            <a:ext cx="4805100" cy="5727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15"/>
          <p:cNvSpPr txBox="1">
            <a:spLocks noGrp="1"/>
          </p:cNvSpPr>
          <p:nvPr>
            <p:ph type="title"/>
          </p:nvPr>
        </p:nvSpPr>
        <p:spPr>
          <a:xfrm>
            <a:off x="2169450" y="2913375"/>
            <a:ext cx="4805100" cy="932700"/>
          </a:xfrm>
          <a:prstGeom prst="rect">
            <a:avLst/>
          </a:prstGeom>
        </p:spPr>
        <p:txBody>
          <a:bodyPr spcFirstLastPara="1" wrap="square" lIns="90000" tIns="90000" rIns="90000" bIns="90000" anchor="b" anchorCtr="0">
            <a:noAutofit/>
          </a:bodyPr>
          <a:lstStyle>
            <a:lvl1pPr lvl="0" algn="ctr" rtl="0">
              <a:spcBef>
                <a:spcPts val="0"/>
              </a:spcBef>
              <a:spcAft>
                <a:spcPts val="0"/>
              </a:spcAft>
              <a:buSzPts val="6000"/>
              <a:buNone/>
              <a:defRPr sz="6000">
                <a:solidFill>
                  <a:schemeClr val="accent6"/>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2">
    <p:spTree>
      <p:nvGrpSpPr>
        <p:cNvPr id="1" name="Shape 448"/>
        <p:cNvGrpSpPr/>
        <p:nvPr/>
      </p:nvGrpSpPr>
      <p:grpSpPr>
        <a:xfrm>
          <a:off x="0" y="0"/>
          <a:ext cx="0" cy="0"/>
          <a:chOff x="0" y="0"/>
          <a:chExt cx="0" cy="0"/>
        </a:xfrm>
      </p:grpSpPr>
      <p:grpSp>
        <p:nvGrpSpPr>
          <p:cNvPr id="449" name="Google Shape;449;p16"/>
          <p:cNvGrpSpPr/>
          <p:nvPr/>
        </p:nvGrpSpPr>
        <p:grpSpPr>
          <a:xfrm rot="-2894886">
            <a:off x="8356633" y="3557749"/>
            <a:ext cx="1755590" cy="1755590"/>
            <a:chOff x="720000" y="-477775"/>
            <a:chExt cx="1017900" cy="1017900"/>
          </a:xfrm>
        </p:grpSpPr>
        <p:sp>
          <p:nvSpPr>
            <p:cNvPr id="450" name="Google Shape;450;p1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1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 name="Google Shape;452;p16"/>
          <p:cNvGrpSpPr/>
          <p:nvPr/>
        </p:nvGrpSpPr>
        <p:grpSpPr>
          <a:xfrm rot="10497210">
            <a:off x="-668470" y="-91812"/>
            <a:ext cx="1263633" cy="1263633"/>
            <a:chOff x="720000" y="-477775"/>
            <a:chExt cx="1017900" cy="1017900"/>
          </a:xfrm>
        </p:grpSpPr>
        <p:sp>
          <p:nvSpPr>
            <p:cNvPr id="453" name="Google Shape;453;p1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 name="Google Shape;455;p16"/>
          <p:cNvSpPr/>
          <p:nvPr/>
        </p:nvSpPr>
        <p:spPr>
          <a:xfrm rot="2573150">
            <a:off x="-12255" y="-1330964"/>
            <a:ext cx="1949335" cy="194913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16"/>
          <p:cNvSpPr txBox="1">
            <a:spLocks noGrp="1"/>
          </p:cNvSpPr>
          <p:nvPr>
            <p:ph type="subTitle" idx="1"/>
          </p:nvPr>
        </p:nvSpPr>
        <p:spPr>
          <a:xfrm>
            <a:off x="720000" y="2710951"/>
            <a:ext cx="3628200" cy="7119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57" name="Google Shape;457;p16"/>
          <p:cNvSpPr txBox="1">
            <a:spLocks noGrp="1"/>
          </p:cNvSpPr>
          <p:nvPr>
            <p:ph type="title"/>
          </p:nvPr>
        </p:nvSpPr>
        <p:spPr>
          <a:xfrm>
            <a:off x="720000" y="1161650"/>
            <a:ext cx="3628200" cy="1473000"/>
          </a:xfrm>
          <a:prstGeom prst="rect">
            <a:avLst/>
          </a:prstGeom>
        </p:spPr>
        <p:txBody>
          <a:bodyPr spcFirstLastPara="1" wrap="square" lIns="90000" tIns="90000" rIns="90000" bIns="90000" anchor="b" anchorCtr="0">
            <a:noAutofit/>
          </a:bodyPr>
          <a:lstStyle>
            <a:lvl1pPr lvl="0" rtl="0">
              <a:spcBef>
                <a:spcPts val="0"/>
              </a:spcBef>
              <a:spcAft>
                <a:spcPts val="0"/>
              </a:spcAft>
              <a:buClr>
                <a:schemeClr val="accent6"/>
              </a:buClr>
              <a:buSzPts val="3600"/>
              <a:buNone/>
              <a:defRPr>
                <a:solidFill>
                  <a:schemeClr val="accent6"/>
                </a:solidFill>
              </a:defRPr>
            </a:lvl1pPr>
            <a:lvl2pPr lvl="1" rtl="0">
              <a:spcBef>
                <a:spcPts val="0"/>
              </a:spcBef>
              <a:spcAft>
                <a:spcPts val="0"/>
              </a:spcAft>
              <a:buClr>
                <a:schemeClr val="accent6"/>
              </a:buClr>
              <a:buSzPts val="2800"/>
              <a:buNone/>
              <a:defRPr>
                <a:solidFill>
                  <a:schemeClr val="accent6"/>
                </a:solidFill>
              </a:defRPr>
            </a:lvl2pPr>
            <a:lvl3pPr lvl="2" rtl="0">
              <a:spcBef>
                <a:spcPts val="0"/>
              </a:spcBef>
              <a:spcAft>
                <a:spcPts val="0"/>
              </a:spcAft>
              <a:buClr>
                <a:schemeClr val="accent6"/>
              </a:buClr>
              <a:buSzPts val="2800"/>
              <a:buNone/>
              <a:defRPr>
                <a:solidFill>
                  <a:schemeClr val="accent6"/>
                </a:solidFill>
              </a:defRPr>
            </a:lvl3pPr>
            <a:lvl4pPr lvl="3" rtl="0">
              <a:spcBef>
                <a:spcPts val="0"/>
              </a:spcBef>
              <a:spcAft>
                <a:spcPts val="0"/>
              </a:spcAft>
              <a:buClr>
                <a:schemeClr val="accent6"/>
              </a:buClr>
              <a:buSzPts val="2800"/>
              <a:buNone/>
              <a:defRPr>
                <a:solidFill>
                  <a:schemeClr val="accent6"/>
                </a:solidFill>
              </a:defRPr>
            </a:lvl4pPr>
            <a:lvl5pPr lvl="4" rtl="0">
              <a:spcBef>
                <a:spcPts val="0"/>
              </a:spcBef>
              <a:spcAft>
                <a:spcPts val="0"/>
              </a:spcAft>
              <a:buClr>
                <a:schemeClr val="accent6"/>
              </a:buClr>
              <a:buSzPts val="2800"/>
              <a:buNone/>
              <a:defRPr>
                <a:solidFill>
                  <a:schemeClr val="accent6"/>
                </a:solidFill>
              </a:defRPr>
            </a:lvl5pPr>
            <a:lvl6pPr lvl="5" rtl="0">
              <a:spcBef>
                <a:spcPts val="0"/>
              </a:spcBef>
              <a:spcAft>
                <a:spcPts val="0"/>
              </a:spcAft>
              <a:buClr>
                <a:schemeClr val="accent6"/>
              </a:buClr>
              <a:buSzPts val="2800"/>
              <a:buNone/>
              <a:defRPr>
                <a:solidFill>
                  <a:schemeClr val="accent6"/>
                </a:solidFill>
              </a:defRPr>
            </a:lvl6pPr>
            <a:lvl7pPr lvl="6" rtl="0">
              <a:spcBef>
                <a:spcPts val="0"/>
              </a:spcBef>
              <a:spcAft>
                <a:spcPts val="0"/>
              </a:spcAft>
              <a:buClr>
                <a:schemeClr val="accent6"/>
              </a:buClr>
              <a:buSzPts val="2800"/>
              <a:buNone/>
              <a:defRPr>
                <a:solidFill>
                  <a:schemeClr val="accent6"/>
                </a:solidFill>
              </a:defRPr>
            </a:lvl7pPr>
            <a:lvl8pPr lvl="7" rtl="0">
              <a:spcBef>
                <a:spcPts val="0"/>
              </a:spcBef>
              <a:spcAft>
                <a:spcPts val="0"/>
              </a:spcAft>
              <a:buClr>
                <a:schemeClr val="accent6"/>
              </a:buClr>
              <a:buSzPts val="2800"/>
              <a:buNone/>
              <a:defRPr>
                <a:solidFill>
                  <a:schemeClr val="accent6"/>
                </a:solidFill>
              </a:defRPr>
            </a:lvl8pPr>
            <a:lvl9pPr lvl="8" rtl="0">
              <a:spcBef>
                <a:spcPts val="0"/>
              </a:spcBef>
              <a:spcAft>
                <a:spcPts val="0"/>
              </a:spcAft>
              <a:buClr>
                <a:schemeClr val="accent6"/>
              </a:buClr>
              <a:buSzPts val="2800"/>
              <a:buNone/>
              <a:defRPr>
                <a:solidFill>
                  <a:schemeClr val="accent6"/>
                </a:solidFill>
              </a:defRPr>
            </a:lvl9pPr>
          </a:lstStyle>
          <a:p>
            <a:endParaRPr/>
          </a:p>
        </p:txBody>
      </p:sp>
      <p:grpSp>
        <p:nvGrpSpPr>
          <p:cNvPr id="458" name="Google Shape;458;p16"/>
          <p:cNvGrpSpPr/>
          <p:nvPr/>
        </p:nvGrpSpPr>
        <p:grpSpPr>
          <a:xfrm>
            <a:off x="930942" y="225273"/>
            <a:ext cx="227664" cy="227664"/>
            <a:chOff x="241700" y="2278977"/>
            <a:chExt cx="292777" cy="292777"/>
          </a:xfrm>
        </p:grpSpPr>
        <p:sp>
          <p:nvSpPr>
            <p:cNvPr id="459" name="Google Shape;459;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 name="Google Shape;461;p16"/>
          <p:cNvGrpSpPr/>
          <p:nvPr/>
        </p:nvGrpSpPr>
        <p:grpSpPr>
          <a:xfrm>
            <a:off x="1706853" y="115133"/>
            <a:ext cx="174056" cy="174085"/>
            <a:chOff x="241700" y="2278977"/>
            <a:chExt cx="292777" cy="292777"/>
          </a:xfrm>
        </p:grpSpPr>
        <p:sp>
          <p:nvSpPr>
            <p:cNvPr id="462" name="Google Shape;462;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 name="Google Shape;464;p16"/>
          <p:cNvGrpSpPr/>
          <p:nvPr/>
        </p:nvGrpSpPr>
        <p:grpSpPr>
          <a:xfrm>
            <a:off x="2209321" y="289225"/>
            <a:ext cx="174056" cy="174056"/>
            <a:chOff x="241700" y="2278977"/>
            <a:chExt cx="292777" cy="292777"/>
          </a:xfrm>
        </p:grpSpPr>
        <p:sp>
          <p:nvSpPr>
            <p:cNvPr id="465" name="Google Shape;465;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16"/>
          <p:cNvGrpSpPr/>
          <p:nvPr/>
        </p:nvGrpSpPr>
        <p:grpSpPr>
          <a:xfrm>
            <a:off x="7385042" y="4600448"/>
            <a:ext cx="227664" cy="227664"/>
            <a:chOff x="241700" y="2278977"/>
            <a:chExt cx="292777" cy="292777"/>
          </a:xfrm>
        </p:grpSpPr>
        <p:sp>
          <p:nvSpPr>
            <p:cNvPr id="468" name="Google Shape;468;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16"/>
          <p:cNvGrpSpPr/>
          <p:nvPr/>
        </p:nvGrpSpPr>
        <p:grpSpPr>
          <a:xfrm>
            <a:off x="7995028" y="4783408"/>
            <a:ext cx="174056" cy="174085"/>
            <a:chOff x="241700" y="2278977"/>
            <a:chExt cx="292777" cy="292777"/>
          </a:xfrm>
        </p:grpSpPr>
        <p:sp>
          <p:nvSpPr>
            <p:cNvPr id="471" name="Google Shape;471;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16"/>
          <p:cNvGrpSpPr/>
          <p:nvPr/>
        </p:nvGrpSpPr>
        <p:grpSpPr>
          <a:xfrm>
            <a:off x="8490471" y="4513425"/>
            <a:ext cx="174056" cy="174056"/>
            <a:chOff x="241700" y="2278977"/>
            <a:chExt cx="292777" cy="292777"/>
          </a:xfrm>
        </p:grpSpPr>
        <p:sp>
          <p:nvSpPr>
            <p:cNvPr id="474" name="Google Shape;474;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 name="Google Shape;476;p16"/>
          <p:cNvGrpSpPr/>
          <p:nvPr/>
        </p:nvGrpSpPr>
        <p:grpSpPr>
          <a:xfrm>
            <a:off x="7018679" y="4828161"/>
            <a:ext cx="129349" cy="129408"/>
            <a:chOff x="241700" y="2278977"/>
            <a:chExt cx="292777" cy="292777"/>
          </a:xfrm>
        </p:grpSpPr>
        <p:sp>
          <p:nvSpPr>
            <p:cNvPr id="477" name="Google Shape;477;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2_1">
    <p:spTree>
      <p:nvGrpSpPr>
        <p:cNvPr id="1" name="Shape 479"/>
        <p:cNvGrpSpPr/>
        <p:nvPr/>
      </p:nvGrpSpPr>
      <p:grpSpPr>
        <a:xfrm>
          <a:off x="0" y="0"/>
          <a:ext cx="0" cy="0"/>
          <a:chOff x="0" y="0"/>
          <a:chExt cx="0" cy="0"/>
        </a:xfrm>
      </p:grpSpPr>
      <p:sp>
        <p:nvSpPr>
          <p:cNvPr id="480" name="Google Shape;480;p17"/>
          <p:cNvSpPr/>
          <p:nvPr/>
        </p:nvSpPr>
        <p:spPr>
          <a:xfrm rot="-7709797">
            <a:off x="-634936" y="-882797"/>
            <a:ext cx="1513330" cy="1513095"/>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 name="Google Shape;481;p17"/>
          <p:cNvGrpSpPr/>
          <p:nvPr/>
        </p:nvGrpSpPr>
        <p:grpSpPr>
          <a:xfrm rot="10497354">
            <a:off x="6743062" y="4643843"/>
            <a:ext cx="1032689" cy="1032689"/>
            <a:chOff x="720000" y="-477775"/>
            <a:chExt cx="1017900" cy="1017900"/>
          </a:xfrm>
        </p:grpSpPr>
        <p:sp>
          <p:nvSpPr>
            <p:cNvPr id="482" name="Google Shape;482;p1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17"/>
          <p:cNvSpPr/>
          <p:nvPr/>
        </p:nvSpPr>
        <p:spPr>
          <a:xfrm rot="2573236">
            <a:off x="7429418" y="3893505"/>
            <a:ext cx="2474293" cy="24740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7"/>
          <p:cNvSpPr txBox="1">
            <a:spLocks noGrp="1"/>
          </p:cNvSpPr>
          <p:nvPr>
            <p:ph type="subTitle" idx="1"/>
          </p:nvPr>
        </p:nvSpPr>
        <p:spPr>
          <a:xfrm>
            <a:off x="4909075" y="2696300"/>
            <a:ext cx="3514800" cy="969900"/>
          </a:xfrm>
          <a:prstGeom prst="rect">
            <a:avLst/>
          </a:prstGeom>
        </p:spPr>
        <p:txBody>
          <a:bodyPr spcFirstLastPara="1" wrap="square" lIns="90000" tIns="90000" rIns="90000" bIns="90000"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86" name="Google Shape;486;p17"/>
          <p:cNvSpPr txBox="1">
            <a:spLocks noGrp="1"/>
          </p:cNvSpPr>
          <p:nvPr>
            <p:ph type="title"/>
          </p:nvPr>
        </p:nvSpPr>
        <p:spPr>
          <a:xfrm>
            <a:off x="4909225" y="1402525"/>
            <a:ext cx="3514800" cy="10989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2800"/>
              <a:buNone/>
              <a:defRPr>
                <a:solidFill>
                  <a:schemeClr val="accent6"/>
                </a:solidFill>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grpSp>
        <p:nvGrpSpPr>
          <p:cNvPr id="487" name="Google Shape;487;p17"/>
          <p:cNvGrpSpPr/>
          <p:nvPr/>
        </p:nvGrpSpPr>
        <p:grpSpPr>
          <a:xfrm>
            <a:off x="431917" y="289223"/>
            <a:ext cx="227664" cy="227664"/>
            <a:chOff x="241700" y="2278977"/>
            <a:chExt cx="292777" cy="292777"/>
          </a:xfrm>
        </p:grpSpPr>
        <p:sp>
          <p:nvSpPr>
            <p:cNvPr id="488" name="Google Shape;488;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 name="Google Shape;490;p17"/>
          <p:cNvGrpSpPr/>
          <p:nvPr/>
        </p:nvGrpSpPr>
        <p:grpSpPr>
          <a:xfrm>
            <a:off x="1010728" y="115133"/>
            <a:ext cx="174056" cy="174085"/>
            <a:chOff x="241700" y="2278977"/>
            <a:chExt cx="292777" cy="292777"/>
          </a:xfrm>
        </p:grpSpPr>
        <p:sp>
          <p:nvSpPr>
            <p:cNvPr id="491" name="Google Shape;491;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17"/>
          <p:cNvGrpSpPr/>
          <p:nvPr/>
        </p:nvGrpSpPr>
        <p:grpSpPr>
          <a:xfrm>
            <a:off x="1604196" y="316025"/>
            <a:ext cx="174056" cy="174056"/>
            <a:chOff x="241700" y="2278977"/>
            <a:chExt cx="292777" cy="292777"/>
          </a:xfrm>
        </p:grpSpPr>
        <p:sp>
          <p:nvSpPr>
            <p:cNvPr id="494" name="Google Shape;494;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17"/>
          <p:cNvGrpSpPr/>
          <p:nvPr/>
        </p:nvGrpSpPr>
        <p:grpSpPr>
          <a:xfrm>
            <a:off x="6649217" y="4573648"/>
            <a:ext cx="227664" cy="227664"/>
            <a:chOff x="241700" y="2278977"/>
            <a:chExt cx="292777" cy="292777"/>
          </a:xfrm>
        </p:grpSpPr>
        <p:sp>
          <p:nvSpPr>
            <p:cNvPr id="497" name="Google Shape;497;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 name="Google Shape;499;p17"/>
          <p:cNvGrpSpPr/>
          <p:nvPr/>
        </p:nvGrpSpPr>
        <p:grpSpPr>
          <a:xfrm>
            <a:off x="7280653" y="4870433"/>
            <a:ext cx="174056" cy="174085"/>
            <a:chOff x="241700" y="2278977"/>
            <a:chExt cx="292777" cy="292777"/>
          </a:xfrm>
        </p:grpSpPr>
        <p:sp>
          <p:nvSpPr>
            <p:cNvPr id="500" name="Google Shape;500;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 name="Google Shape;502;p17"/>
          <p:cNvGrpSpPr/>
          <p:nvPr/>
        </p:nvGrpSpPr>
        <p:grpSpPr>
          <a:xfrm>
            <a:off x="7776096" y="4600450"/>
            <a:ext cx="174056" cy="174056"/>
            <a:chOff x="241700" y="2278977"/>
            <a:chExt cx="292777" cy="292777"/>
          </a:xfrm>
        </p:grpSpPr>
        <p:sp>
          <p:nvSpPr>
            <p:cNvPr id="503" name="Google Shape;503;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 name="Google Shape;505;p17"/>
          <p:cNvGrpSpPr/>
          <p:nvPr/>
        </p:nvGrpSpPr>
        <p:grpSpPr>
          <a:xfrm>
            <a:off x="6188666" y="4892774"/>
            <a:ext cx="129349" cy="129408"/>
            <a:chOff x="241700" y="2278977"/>
            <a:chExt cx="292777" cy="292777"/>
          </a:xfrm>
        </p:grpSpPr>
        <p:sp>
          <p:nvSpPr>
            <p:cNvPr id="506" name="Google Shape;506;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17"/>
          <p:cNvGrpSpPr/>
          <p:nvPr/>
        </p:nvGrpSpPr>
        <p:grpSpPr>
          <a:xfrm>
            <a:off x="5715757" y="4671918"/>
            <a:ext cx="129349" cy="129378"/>
            <a:chOff x="241700" y="2278977"/>
            <a:chExt cx="292777" cy="292777"/>
          </a:xfrm>
        </p:grpSpPr>
        <p:sp>
          <p:nvSpPr>
            <p:cNvPr id="509" name="Google Shape;509;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17"/>
          <p:cNvGrpSpPr/>
          <p:nvPr/>
        </p:nvGrpSpPr>
        <p:grpSpPr>
          <a:xfrm>
            <a:off x="2244500" y="186667"/>
            <a:ext cx="129349" cy="129349"/>
            <a:chOff x="241700" y="2278977"/>
            <a:chExt cx="292777" cy="292777"/>
          </a:xfrm>
        </p:grpSpPr>
        <p:sp>
          <p:nvSpPr>
            <p:cNvPr id="512" name="Google Shape;512;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2_1_1">
    <p:spTree>
      <p:nvGrpSpPr>
        <p:cNvPr id="1" name="Shape 514"/>
        <p:cNvGrpSpPr/>
        <p:nvPr/>
      </p:nvGrpSpPr>
      <p:grpSpPr>
        <a:xfrm>
          <a:off x="0" y="0"/>
          <a:ext cx="0" cy="0"/>
          <a:chOff x="0" y="0"/>
          <a:chExt cx="0" cy="0"/>
        </a:xfrm>
      </p:grpSpPr>
      <p:sp>
        <p:nvSpPr>
          <p:cNvPr id="515" name="Google Shape;515;p18"/>
          <p:cNvSpPr/>
          <p:nvPr/>
        </p:nvSpPr>
        <p:spPr>
          <a:xfrm rot="-7709797">
            <a:off x="-634936" y="-882797"/>
            <a:ext cx="1513330" cy="1513095"/>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18"/>
          <p:cNvGrpSpPr/>
          <p:nvPr/>
        </p:nvGrpSpPr>
        <p:grpSpPr>
          <a:xfrm rot="10497354">
            <a:off x="6743062" y="4643843"/>
            <a:ext cx="1032689" cy="1032689"/>
            <a:chOff x="720000" y="-477775"/>
            <a:chExt cx="1017900" cy="1017900"/>
          </a:xfrm>
        </p:grpSpPr>
        <p:sp>
          <p:nvSpPr>
            <p:cNvPr id="517" name="Google Shape;517;p1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 name="Google Shape;519;p18"/>
          <p:cNvSpPr/>
          <p:nvPr/>
        </p:nvSpPr>
        <p:spPr>
          <a:xfrm rot="2573236">
            <a:off x="7429418" y="3893505"/>
            <a:ext cx="2474293" cy="24740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8"/>
          <p:cNvSpPr txBox="1">
            <a:spLocks noGrp="1"/>
          </p:cNvSpPr>
          <p:nvPr>
            <p:ph type="subTitle" idx="1"/>
          </p:nvPr>
        </p:nvSpPr>
        <p:spPr>
          <a:xfrm>
            <a:off x="720000" y="1264150"/>
            <a:ext cx="3321900" cy="33363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grpSp>
        <p:nvGrpSpPr>
          <p:cNvPr id="521" name="Google Shape;521;p18"/>
          <p:cNvGrpSpPr/>
          <p:nvPr/>
        </p:nvGrpSpPr>
        <p:grpSpPr>
          <a:xfrm>
            <a:off x="431917" y="289223"/>
            <a:ext cx="227664" cy="227664"/>
            <a:chOff x="241700" y="2278977"/>
            <a:chExt cx="292777" cy="292777"/>
          </a:xfrm>
        </p:grpSpPr>
        <p:sp>
          <p:nvSpPr>
            <p:cNvPr id="522" name="Google Shape;522;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 name="Google Shape;524;p18"/>
          <p:cNvGrpSpPr/>
          <p:nvPr/>
        </p:nvGrpSpPr>
        <p:grpSpPr>
          <a:xfrm>
            <a:off x="1010728" y="115133"/>
            <a:ext cx="174056" cy="174085"/>
            <a:chOff x="241700" y="2278977"/>
            <a:chExt cx="292777" cy="292777"/>
          </a:xfrm>
        </p:grpSpPr>
        <p:sp>
          <p:nvSpPr>
            <p:cNvPr id="525" name="Google Shape;525;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 name="Google Shape;527;p18"/>
          <p:cNvGrpSpPr/>
          <p:nvPr/>
        </p:nvGrpSpPr>
        <p:grpSpPr>
          <a:xfrm>
            <a:off x="1604196" y="316025"/>
            <a:ext cx="174056" cy="174056"/>
            <a:chOff x="241700" y="2278977"/>
            <a:chExt cx="292777" cy="292777"/>
          </a:xfrm>
        </p:grpSpPr>
        <p:sp>
          <p:nvSpPr>
            <p:cNvPr id="528" name="Google Shape;528;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 name="Google Shape;530;p18"/>
          <p:cNvGrpSpPr/>
          <p:nvPr/>
        </p:nvGrpSpPr>
        <p:grpSpPr>
          <a:xfrm>
            <a:off x="6649217" y="4573648"/>
            <a:ext cx="227664" cy="227664"/>
            <a:chOff x="241700" y="2278977"/>
            <a:chExt cx="292777" cy="292777"/>
          </a:xfrm>
        </p:grpSpPr>
        <p:sp>
          <p:nvSpPr>
            <p:cNvPr id="531" name="Google Shape;531;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18"/>
          <p:cNvGrpSpPr/>
          <p:nvPr/>
        </p:nvGrpSpPr>
        <p:grpSpPr>
          <a:xfrm>
            <a:off x="7280653" y="4870433"/>
            <a:ext cx="174056" cy="174085"/>
            <a:chOff x="241700" y="2278977"/>
            <a:chExt cx="292777" cy="292777"/>
          </a:xfrm>
        </p:grpSpPr>
        <p:sp>
          <p:nvSpPr>
            <p:cNvPr id="534" name="Google Shape;534;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18"/>
          <p:cNvGrpSpPr/>
          <p:nvPr/>
        </p:nvGrpSpPr>
        <p:grpSpPr>
          <a:xfrm>
            <a:off x="7776096" y="4600450"/>
            <a:ext cx="174056" cy="174056"/>
            <a:chOff x="241700" y="2278977"/>
            <a:chExt cx="292777" cy="292777"/>
          </a:xfrm>
        </p:grpSpPr>
        <p:sp>
          <p:nvSpPr>
            <p:cNvPr id="537" name="Google Shape;537;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 name="Google Shape;539;p18"/>
          <p:cNvGrpSpPr/>
          <p:nvPr/>
        </p:nvGrpSpPr>
        <p:grpSpPr>
          <a:xfrm>
            <a:off x="6188666" y="4892774"/>
            <a:ext cx="129349" cy="129408"/>
            <a:chOff x="241700" y="2278977"/>
            <a:chExt cx="292777" cy="292777"/>
          </a:xfrm>
        </p:grpSpPr>
        <p:sp>
          <p:nvSpPr>
            <p:cNvPr id="540" name="Google Shape;540;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 name="Google Shape;542;p18"/>
          <p:cNvGrpSpPr/>
          <p:nvPr/>
        </p:nvGrpSpPr>
        <p:grpSpPr>
          <a:xfrm>
            <a:off x="5715757" y="4671918"/>
            <a:ext cx="129349" cy="129378"/>
            <a:chOff x="241700" y="2278977"/>
            <a:chExt cx="292777" cy="292777"/>
          </a:xfrm>
        </p:grpSpPr>
        <p:sp>
          <p:nvSpPr>
            <p:cNvPr id="543" name="Google Shape;543;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 name="Google Shape;545;p18"/>
          <p:cNvGrpSpPr/>
          <p:nvPr/>
        </p:nvGrpSpPr>
        <p:grpSpPr>
          <a:xfrm>
            <a:off x="2244500" y="186667"/>
            <a:ext cx="129349" cy="129349"/>
            <a:chOff x="241700" y="2278977"/>
            <a:chExt cx="292777" cy="292777"/>
          </a:xfrm>
        </p:grpSpPr>
        <p:sp>
          <p:nvSpPr>
            <p:cNvPr id="546" name="Google Shape;546;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8"/>
          <p:cNvSpPr txBox="1">
            <a:spLocks noGrp="1"/>
          </p:cNvSpPr>
          <p:nvPr>
            <p:ph type="subTitle" idx="2"/>
          </p:nvPr>
        </p:nvSpPr>
        <p:spPr>
          <a:xfrm>
            <a:off x="4592400" y="1264153"/>
            <a:ext cx="3321900" cy="33363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549" name="Google Shape;549;p18"/>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4">
  <p:cSld name="ONE_COLUMN_TEXT_1">
    <p:spTree>
      <p:nvGrpSpPr>
        <p:cNvPr id="1" name="Shape 550"/>
        <p:cNvGrpSpPr/>
        <p:nvPr/>
      </p:nvGrpSpPr>
      <p:grpSpPr>
        <a:xfrm>
          <a:off x="0" y="0"/>
          <a:ext cx="0" cy="0"/>
          <a:chOff x="0" y="0"/>
          <a:chExt cx="0" cy="0"/>
        </a:xfrm>
      </p:grpSpPr>
      <p:grpSp>
        <p:nvGrpSpPr>
          <p:cNvPr id="551" name="Google Shape;551;p19"/>
          <p:cNvGrpSpPr/>
          <p:nvPr/>
        </p:nvGrpSpPr>
        <p:grpSpPr>
          <a:xfrm rot="-1664791">
            <a:off x="3327844" y="-3723695"/>
            <a:ext cx="6938963" cy="6938693"/>
            <a:chOff x="720000" y="-477775"/>
            <a:chExt cx="1017900" cy="1017900"/>
          </a:xfrm>
        </p:grpSpPr>
        <p:sp>
          <p:nvSpPr>
            <p:cNvPr id="552" name="Google Shape;552;p19"/>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 name="Google Shape;554;p19"/>
          <p:cNvSpPr/>
          <p:nvPr/>
        </p:nvSpPr>
        <p:spPr>
          <a:xfrm rot="-1940524">
            <a:off x="7640813" y="-3153412"/>
            <a:ext cx="4226571" cy="422657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 name="Google Shape;555;p19"/>
          <p:cNvGrpSpPr/>
          <p:nvPr/>
        </p:nvGrpSpPr>
        <p:grpSpPr>
          <a:xfrm rot="10800000">
            <a:off x="7139631" y="4391807"/>
            <a:ext cx="2432883" cy="2432781"/>
            <a:chOff x="720000" y="-477775"/>
            <a:chExt cx="1017900" cy="1017900"/>
          </a:xfrm>
        </p:grpSpPr>
        <p:sp>
          <p:nvSpPr>
            <p:cNvPr id="556" name="Google Shape;556;p19"/>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 name="Google Shape;558;p19"/>
          <p:cNvSpPr/>
          <p:nvPr/>
        </p:nvSpPr>
        <p:spPr>
          <a:xfrm rot="-2700000">
            <a:off x="8551754" y="376598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 name="Google Shape;559;p19"/>
          <p:cNvGrpSpPr/>
          <p:nvPr/>
        </p:nvGrpSpPr>
        <p:grpSpPr>
          <a:xfrm rot="10800000">
            <a:off x="8711348" y="4248925"/>
            <a:ext cx="182371" cy="182371"/>
            <a:chOff x="241700" y="2278977"/>
            <a:chExt cx="292777" cy="292777"/>
          </a:xfrm>
        </p:grpSpPr>
        <p:sp>
          <p:nvSpPr>
            <p:cNvPr id="560" name="Google Shape;560;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19"/>
          <p:cNvGrpSpPr/>
          <p:nvPr/>
        </p:nvGrpSpPr>
        <p:grpSpPr>
          <a:xfrm rot="10800000">
            <a:off x="8541954" y="3809985"/>
            <a:ext cx="139421" cy="139421"/>
            <a:chOff x="241700" y="2278977"/>
            <a:chExt cx="292777" cy="292777"/>
          </a:xfrm>
        </p:grpSpPr>
        <p:sp>
          <p:nvSpPr>
            <p:cNvPr id="563" name="Google Shape;563;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 name="Google Shape;565;p19"/>
          <p:cNvGrpSpPr/>
          <p:nvPr/>
        </p:nvGrpSpPr>
        <p:grpSpPr>
          <a:xfrm rot="10800000">
            <a:off x="8711349" y="3423462"/>
            <a:ext cx="93718" cy="93747"/>
            <a:chOff x="241700" y="2278977"/>
            <a:chExt cx="292777" cy="292777"/>
          </a:xfrm>
        </p:grpSpPr>
        <p:sp>
          <p:nvSpPr>
            <p:cNvPr id="566" name="Google Shape;566;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 name="Google Shape;568;p19"/>
          <p:cNvGrpSpPr/>
          <p:nvPr/>
        </p:nvGrpSpPr>
        <p:grpSpPr>
          <a:xfrm rot="10800000">
            <a:off x="8893724" y="2966262"/>
            <a:ext cx="93718" cy="93747"/>
            <a:chOff x="241700" y="2278977"/>
            <a:chExt cx="292777" cy="292777"/>
          </a:xfrm>
        </p:grpSpPr>
        <p:sp>
          <p:nvSpPr>
            <p:cNvPr id="569" name="Google Shape;569;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571;p19"/>
          <p:cNvGrpSpPr/>
          <p:nvPr/>
        </p:nvGrpSpPr>
        <p:grpSpPr>
          <a:xfrm rot="10800000">
            <a:off x="8755674" y="2621787"/>
            <a:ext cx="93718" cy="93747"/>
            <a:chOff x="241700" y="2278977"/>
            <a:chExt cx="292777" cy="292777"/>
          </a:xfrm>
        </p:grpSpPr>
        <p:sp>
          <p:nvSpPr>
            <p:cNvPr id="572" name="Google Shape;572;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 name="Google Shape;574;p19"/>
          <p:cNvSpPr txBox="1">
            <a:spLocks noGrp="1"/>
          </p:cNvSpPr>
          <p:nvPr>
            <p:ph type="subTitle" idx="1"/>
          </p:nvPr>
        </p:nvSpPr>
        <p:spPr>
          <a:xfrm>
            <a:off x="720000" y="2661295"/>
            <a:ext cx="3408900" cy="8448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75" name="Google Shape;575;p19"/>
          <p:cNvSpPr txBox="1">
            <a:spLocks noGrp="1"/>
          </p:cNvSpPr>
          <p:nvPr>
            <p:ph type="title"/>
          </p:nvPr>
        </p:nvSpPr>
        <p:spPr>
          <a:xfrm>
            <a:off x="720000" y="1399600"/>
            <a:ext cx="3541800" cy="1066800"/>
          </a:xfrm>
          <a:prstGeom prst="rect">
            <a:avLst/>
          </a:prstGeom>
        </p:spPr>
        <p:txBody>
          <a:bodyPr spcFirstLastPara="1" wrap="square" lIns="90000" tIns="90000" rIns="90000" bIns="90000" anchor="b" anchorCtr="0">
            <a:noAutofit/>
          </a:bodyPr>
          <a:lstStyle>
            <a:lvl1pPr lvl="0" rtl="0">
              <a:spcBef>
                <a:spcPts val="0"/>
              </a:spcBef>
              <a:spcAft>
                <a:spcPts val="0"/>
              </a:spcAft>
              <a:buClr>
                <a:schemeClr val="accent6"/>
              </a:buClr>
              <a:buSzPts val="2800"/>
              <a:buNone/>
              <a:defRPr>
                <a:solidFill>
                  <a:schemeClr val="accent6"/>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576"/>
        <p:cNvGrpSpPr/>
        <p:nvPr/>
      </p:nvGrpSpPr>
      <p:grpSpPr>
        <a:xfrm>
          <a:off x="0" y="0"/>
          <a:ext cx="0" cy="0"/>
          <a:chOff x="0" y="0"/>
          <a:chExt cx="0" cy="0"/>
        </a:xfrm>
      </p:grpSpPr>
      <p:grpSp>
        <p:nvGrpSpPr>
          <p:cNvPr id="577" name="Google Shape;577;p20"/>
          <p:cNvGrpSpPr/>
          <p:nvPr/>
        </p:nvGrpSpPr>
        <p:grpSpPr>
          <a:xfrm>
            <a:off x="7113463" y="2053908"/>
            <a:ext cx="3958800" cy="4442925"/>
            <a:chOff x="6994463" y="2003908"/>
            <a:chExt cx="3958800" cy="4442925"/>
          </a:xfrm>
        </p:grpSpPr>
        <p:grpSp>
          <p:nvGrpSpPr>
            <p:cNvPr id="578" name="Google Shape;578;p20"/>
            <p:cNvGrpSpPr/>
            <p:nvPr/>
          </p:nvGrpSpPr>
          <p:grpSpPr>
            <a:xfrm rot="5881968">
              <a:off x="7985690" y="4077114"/>
              <a:ext cx="2153220" cy="2153119"/>
              <a:chOff x="720000" y="-477775"/>
              <a:chExt cx="1017900" cy="1017900"/>
            </a:xfrm>
          </p:grpSpPr>
          <p:sp>
            <p:nvSpPr>
              <p:cNvPr id="579" name="Google Shape;579;p20"/>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0"/>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 name="Google Shape;581;p20"/>
            <p:cNvSpPr/>
            <p:nvPr/>
          </p:nvSpPr>
          <p:spPr>
            <a:xfrm rot="9845783">
              <a:off x="7167645" y="4804415"/>
              <a:ext cx="1469236" cy="146923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rot="9845544">
              <a:off x="8718994" y="2239539"/>
              <a:ext cx="1998638" cy="1998638"/>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 name="Google Shape;583;p20"/>
          <p:cNvSpPr txBox="1">
            <a:spLocks noGrp="1"/>
          </p:cNvSpPr>
          <p:nvPr>
            <p:ph type="title"/>
          </p:nvPr>
        </p:nvSpPr>
        <p:spPr>
          <a:xfrm>
            <a:off x="5661850" y="528799"/>
            <a:ext cx="2336400" cy="3858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1"/>
              </a:buClr>
              <a:buSzPts val="2500"/>
              <a:buNone/>
              <a:defRPr sz="2500">
                <a:solidFill>
                  <a:schemeClr val="accent1"/>
                </a:solidFill>
              </a:defRPr>
            </a:lvl2pPr>
            <a:lvl3pPr lvl="2" rtl="0">
              <a:spcBef>
                <a:spcPts val="0"/>
              </a:spcBef>
              <a:spcAft>
                <a:spcPts val="0"/>
              </a:spcAft>
              <a:buClr>
                <a:schemeClr val="accent1"/>
              </a:buClr>
              <a:buSzPts val="2500"/>
              <a:buNone/>
              <a:defRPr sz="2500">
                <a:solidFill>
                  <a:schemeClr val="accent1"/>
                </a:solidFill>
              </a:defRPr>
            </a:lvl3pPr>
            <a:lvl4pPr lvl="3" rtl="0">
              <a:spcBef>
                <a:spcPts val="0"/>
              </a:spcBef>
              <a:spcAft>
                <a:spcPts val="0"/>
              </a:spcAft>
              <a:buClr>
                <a:schemeClr val="accent1"/>
              </a:buClr>
              <a:buSzPts val="2500"/>
              <a:buNone/>
              <a:defRPr sz="2500">
                <a:solidFill>
                  <a:schemeClr val="accent1"/>
                </a:solidFill>
              </a:defRPr>
            </a:lvl4pPr>
            <a:lvl5pPr lvl="4" rtl="0">
              <a:spcBef>
                <a:spcPts val="0"/>
              </a:spcBef>
              <a:spcAft>
                <a:spcPts val="0"/>
              </a:spcAft>
              <a:buClr>
                <a:schemeClr val="accent1"/>
              </a:buClr>
              <a:buSzPts val="2500"/>
              <a:buNone/>
              <a:defRPr sz="2500">
                <a:solidFill>
                  <a:schemeClr val="accent1"/>
                </a:solidFill>
              </a:defRPr>
            </a:lvl5pPr>
            <a:lvl6pPr lvl="5" rtl="0">
              <a:spcBef>
                <a:spcPts val="0"/>
              </a:spcBef>
              <a:spcAft>
                <a:spcPts val="0"/>
              </a:spcAft>
              <a:buClr>
                <a:schemeClr val="accent1"/>
              </a:buClr>
              <a:buSzPts val="2500"/>
              <a:buNone/>
              <a:defRPr sz="2500">
                <a:solidFill>
                  <a:schemeClr val="accent1"/>
                </a:solidFill>
              </a:defRPr>
            </a:lvl6pPr>
            <a:lvl7pPr lvl="6" rtl="0">
              <a:spcBef>
                <a:spcPts val="0"/>
              </a:spcBef>
              <a:spcAft>
                <a:spcPts val="0"/>
              </a:spcAft>
              <a:buClr>
                <a:schemeClr val="accent1"/>
              </a:buClr>
              <a:buSzPts val="2500"/>
              <a:buNone/>
              <a:defRPr sz="2500">
                <a:solidFill>
                  <a:schemeClr val="accent1"/>
                </a:solidFill>
              </a:defRPr>
            </a:lvl7pPr>
            <a:lvl8pPr lvl="7" rtl="0">
              <a:spcBef>
                <a:spcPts val="0"/>
              </a:spcBef>
              <a:spcAft>
                <a:spcPts val="0"/>
              </a:spcAft>
              <a:buClr>
                <a:schemeClr val="accent1"/>
              </a:buClr>
              <a:buSzPts val="2500"/>
              <a:buNone/>
              <a:defRPr sz="2500">
                <a:solidFill>
                  <a:schemeClr val="accent1"/>
                </a:solidFill>
              </a:defRPr>
            </a:lvl8pPr>
            <a:lvl9pPr lvl="8" rtl="0">
              <a:spcBef>
                <a:spcPts val="0"/>
              </a:spcBef>
              <a:spcAft>
                <a:spcPts val="0"/>
              </a:spcAft>
              <a:buClr>
                <a:schemeClr val="accent1"/>
              </a:buClr>
              <a:buSzPts val="2500"/>
              <a:buNone/>
              <a:defRPr sz="2500">
                <a:solidFill>
                  <a:schemeClr val="accent1"/>
                </a:solidFill>
              </a:defRPr>
            </a:lvl9pPr>
          </a:lstStyle>
          <a:p>
            <a:endParaRPr/>
          </a:p>
        </p:txBody>
      </p:sp>
      <p:sp>
        <p:nvSpPr>
          <p:cNvPr id="584" name="Google Shape;584;p20"/>
          <p:cNvSpPr txBox="1">
            <a:spLocks noGrp="1"/>
          </p:cNvSpPr>
          <p:nvPr>
            <p:ph type="subTitle" idx="1"/>
          </p:nvPr>
        </p:nvSpPr>
        <p:spPr>
          <a:xfrm>
            <a:off x="5661850" y="789523"/>
            <a:ext cx="2336400" cy="7077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85" name="Google Shape;585;p20"/>
          <p:cNvSpPr txBox="1">
            <a:spLocks noGrp="1"/>
          </p:cNvSpPr>
          <p:nvPr>
            <p:ph type="title" idx="2"/>
          </p:nvPr>
        </p:nvSpPr>
        <p:spPr>
          <a:xfrm>
            <a:off x="5661850" y="2065498"/>
            <a:ext cx="2336400" cy="3858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1"/>
              </a:buClr>
              <a:buSzPts val="2500"/>
              <a:buNone/>
              <a:defRPr sz="2500">
                <a:solidFill>
                  <a:schemeClr val="accent1"/>
                </a:solidFill>
              </a:defRPr>
            </a:lvl2pPr>
            <a:lvl3pPr lvl="2" rtl="0">
              <a:spcBef>
                <a:spcPts val="0"/>
              </a:spcBef>
              <a:spcAft>
                <a:spcPts val="0"/>
              </a:spcAft>
              <a:buClr>
                <a:schemeClr val="accent1"/>
              </a:buClr>
              <a:buSzPts val="2500"/>
              <a:buNone/>
              <a:defRPr sz="2500">
                <a:solidFill>
                  <a:schemeClr val="accent1"/>
                </a:solidFill>
              </a:defRPr>
            </a:lvl3pPr>
            <a:lvl4pPr lvl="3" rtl="0">
              <a:spcBef>
                <a:spcPts val="0"/>
              </a:spcBef>
              <a:spcAft>
                <a:spcPts val="0"/>
              </a:spcAft>
              <a:buClr>
                <a:schemeClr val="accent1"/>
              </a:buClr>
              <a:buSzPts val="2500"/>
              <a:buNone/>
              <a:defRPr sz="2500">
                <a:solidFill>
                  <a:schemeClr val="accent1"/>
                </a:solidFill>
              </a:defRPr>
            </a:lvl4pPr>
            <a:lvl5pPr lvl="4" rtl="0">
              <a:spcBef>
                <a:spcPts val="0"/>
              </a:spcBef>
              <a:spcAft>
                <a:spcPts val="0"/>
              </a:spcAft>
              <a:buClr>
                <a:schemeClr val="accent1"/>
              </a:buClr>
              <a:buSzPts val="2500"/>
              <a:buNone/>
              <a:defRPr sz="2500">
                <a:solidFill>
                  <a:schemeClr val="accent1"/>
                </a:solidFill>
              </a:defRPr>
            </a:lvl5pPr>
            <a:lvl6pPr lvl="5" rtl="0">
              <a:spcBef>
                <a:spcPts val="0"/>
              </a:spcBef>
              <a:spcAft>
                <a:spcPts val="0"/>
              </a:spcAft>
              <a:buClr>
                <a:schemeClr val="accent1"/>
              </a:buClr>
              <a:buSzPts val="2500"/>
              <a:buNone/>
              <a:defRPr sz="2500">
                <a:solidFill>
                  <a:schemeClr val="accent1"/>
                </a:solidFill>
              </a:defRPr>
            </a:lvl6pPr>
            <a:lvl7pPr lvl="6" rtl="0">
              <a:spcBef>
                <a:spcPts val="0"/>
              </a:spcBef>
              <a:spcAft>
                <a:spcPts val="0"/>
              </a:spcAft>
              <a:buClr>
                <a:schemeClr val="accent1"/>
              </a:buClr>
              <a:buSzPts val="2500"/>
              <a:buNone/>
              <a:defRPr sz="2500">
                <a:solidFill>
                  <a:schemeClr val="accent1"/>
                </a:solidFill>
              </a:defRPr>
            </a:lvl7pPr>
            <a:lvl8pPr lvl="7" rtl="0">
              <a:spcBef>
                <a:spcPts val="0"/>
              </a:spcBef>
              <a:spcAft>
                <a:spcPts val="0"/>
              </a:spcAft>
              <a:buClr>
                <a:schemeClr val="accent1"/>
              </a:buClr>
              <a:buSzPts val="2500"/>
              <a:buNone/>
              <a:defRPr sz="2500">
                <a:solidFill>
                  <a:schemeClr val="accent1"/>
                </a:solidFill>
              </a:defRPr>
            </a:lvl8pPr>
            <a:lvl9pPr lvl="8" rtl="0">
              <a:spcBef>
                <a:spcPts val="0"/>
              </a:spcBef>
              <a:spcAft>
                <a:spcPts val="0"/>
              </a:spcAft>
              <a:buClr>
                <a:schemeClr val="accent1"/>
              </a:buClr>
              <a:buSzPts val="2500"/>
              <a:buNone/>
              <a:defRPr sz="2500">
                <a:solidFill>
                  <a:schemeClr val="accent1"/>
                </a:solidFill>
              </a:defRPr>
            </a:lvl9pPr>
          </a:lstStyle>
          <a:p>
            <a:endParaRPr/>
          </a:p>
        </p:txBody>
      </p:sp>
      <p:sp>
        <p:nvSpPr>
          <p:cNvPr id="586" name="Google Shape;586;p20"/>
          <p:cNvSpPr txBox="1">
            <a:spLocks noGrp="1"/>
          </p:cNvSpPr>
          <p:nvPr>
            <p:ph type="subTitle" idx="3"/>
          </p:nvPr>
        </p:nvSpPr>
        <p:spPr>
          <a:xfrm>
            <a:off x="5661850" y="2326223"/>
            <a:ext cx="2336400" cy="7077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87" name="Google Shape;587;p20"/>
          <p:cNvSpPr txBox="1">
            <a:spLocks noGrp="1"/>
          </p:cNvSpPr>
          <p:nvPr>
            <p:ph type="title" idx="4"/>
          </p:nvPr>
        </p:nvSpPr>
        <p:spPr>
          <a:xfrm>
            <a:off x="5661850" y="3602200"/>
            <a:ext cx="2336400" cy="385800"/>
          </a:xfrm>
          <a:prstGeom prst="rect">
            <a:avLst/>
          </a:prstGeom>
        </p:spPr>
        <p:txBody>
          <a:bodyPr spcFirstLastPara="1" wrap="square" lIns="90000" tIns="90000" rIns="90000" bIns="90000" anchor="b" anchorCtr="0">
            <a:noAutofit/>
          </a:bodyPr>
          <a:lstStyle>
            <a:lvl1pPr marL="0" marR="0" lvl="0" indent="0" algn="l"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1"/>
              </a:buClr>
              <a:buSzPts val="2500"/>
              <a:buNone/>
              <a:defRPr sz="2500">
                <a:solidFill>
                  <a:schemeClr val="accent1"/>
                </a:solidFill>
              </a:defRPr>
            </a:lvl2pPr>
            <a:lvl3pPr lvl="2" rtl="0">
              <a:spcBef>
                <a:spcPts val="0"/>
              </a:spcBef>
              <a:spcAft>
                <a:spcPts val="0"/>
              </a:spcAft>
              <a:buClr>
                <a:schemeClr val="accent1"/>
              </a:buClr>
              <a:buSzPts val="2500"/>
              <a:buNone/>
              <a:defRPr sz="2500">
                <a:solidFill>
                  <a:schemeClr val="accent1"/>
                </a:solidFill>
              </a:defRPr>
            </a:lvl3pPr>
            <a:lvl4pPr lvl="3" rtl="0">
              <a:spcBef>
                <a:spcPts val="0"/>
              </a:spcBef>
              <a:spcAft>
                <a:spcPts val="0"/>
              </a:spcAft>
              <a:buClr>
                <a:schemeClr val="accent1"/>
              </a:buClr>
              <a:buSzPts val="2500"/>
              <a:buNone/>
              <a:defRPr sz="2500">
                <a:solidFill>
                  <a:schemeClr val="accent1"/>
                </a:solidFill>
              </a:defRPr>
            </a:lvl4pPr>
            <a:lvl5pPr lvl="4" rtl="0">
              <a:spcBef>
                <a:spcPts val="0"/>
              </a:spcBef>
              <a:spcAft>
                <a:spcPts val="0"/>
              </a:spcAft>
              <a:buClr>
                <a:schemeClr val="accent1"/>
              </a:buClr>
              <a:buSzPts val="2500"/>
              <a:buNone/>
              <a:defRPr sz="2500">
                <a:solidFill>
                  <a:schemeClr val="accent1"/>
                </a:solidFill>
              </a:defRPr>
            </a:lvl5pPr>
            <a:lvl6pPr lvl="5" rtl="0">
              <a:spcBef>
                <a:spcPts val="0"/>
              </a:spcBef>
              <a:spcAft>
                <a:spcPts val="0"/>
              </a:spcAft>
              <a:buClr>
                <a:schemeClr val="accent1"/>
              </a:buClr>
              <a:buSzPts val="2500"/>
              <a:buNone/>
              <a:defRPr sz="2500">
                <a:solidFill>
                  <a:schemeClr val="accent1"/>
                </a:solidFill>
              </a:defRPr>
            </a:lvl6pPr>
            <a:lvl7pPr lvl="6" rtl="0">
              <a:spcBef>
                <a:spcPts val="0"/>
              </a:spcBef>
              <a:spcAft>
                <a:spcPts val="0"/>
              </a:spcAft>
              <a:buClr>
                <a:schemeClr val="accent1"/>
              </a:buClr>
              <a:buSzPts val="2500"/>
              <a:buNone/>
              <a:defRPr sz="2500">
                <a:solidFill>
                  <a:schemeClr val="accent1"/>
                </a:solidFill>
              </a:defRPr>
            </a:lvl7pPr>
            <a:lvl8pPr lvl="7" rtl="0">
              <a:spcBef>
                <a:spcPts val="0"/>
              </a:spcBef>
              <a:spcAft>
                <a:spcPts val="0"/>
              </a:spcAft>
              <a:buClr>
                <a:schemeClr val="accent1"/>
              </a:buClr>
              <a:buSzPts val="2500"/>
              <a:buNone/>
              <a:defRPr sz="2500">
                <a:solidFill>
                  <a:schemeClr val="accent1"/>
                </a:solidFill>
              </a:defRPr>
            </a:lvl8pPr>
            <a:lvl9pPr lvl="8" rtl="0">
              <a:spcBef>
                <a:spcPts val="0"/>
              </a:spcBef>
              <a:spcAft>
                <a:spcPts val="0"/>
              </a:spcAft>
              <a:buClr>
                <a:schemeClr val="accent1"/>
              </a:buClr>
              <a:buSzPts val="2500"/>
              <a:buNone/>
              <a:defRPr sz="2500">
                <a:solidFill>
                  <a:schemeClr val="accent1"/>
                </a:solidFill>
              </a:defRPr>
            </a:lvl9pPr>
          </a:lstStyle>
          <a:p>
            <a:endParaRPr/>
          </a:p>
        </p:txBody>
      </p:sp>
      <p:sp>
        <p:nvSpPr>
          <p:cNvPr id="588" name="Google Shape;588;p20"/>
          <p:cNvSpPr txBox="1">
            <a:spLocks noGrp="1"/>
          </p:cNvSpPr>
          <p:nvPr>
            <p:ph type="subTitle" idx="5"/>
          </p:nvPr>
        </p:nvSpPr>
        <p:spPr>
          <a:xfrm>
            <a:off x="5661850" y="3862926"/>
            <a:ext cx="2336400" cy="7077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589" name="Google Shape;589;p20"/>
          <p:cNvGrpSpPr/>
          <p:nvPr/>
        </p:nvGrpSpPr>
        <p:grpSpPr>
          <a:xfrm>
            <a:off x="-681379" y="-2070396"/>
            <a:ext cx="2432883" cy="2432781"/>
            <a:chOff x="720000" y="-477775"/>
            <a:chExt cx="1017900" cy="1017900"/>
          </a:xfrm>
        </p:grpSpPr>
        <p:sp>
          <p:nvSpPr>
            <p:cNvPr id="590" name="Google Shape;590;p20"/>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0"/>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 name="Google Shape;592;p20"/>
          <p:cNvSpPr/>
          <p:nvPr/>
        </p:nvSpPr>
        <p:spPr>
          <a:xfrm rot="8100000">
            <a:off x="-1314401" y="-66557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 name="Google Shape;593;p20"/>
          <p:cNvGrpSpPr/>
          <p:nvPr/>
        </p:nvGrpSpPr>
        <p:grpSpPr>
          <a:xfrm>
            <a:off x="-2584" y="322895"/>
            <a:ext cx="182371" cy="182371"/>
            <a:chOff x="241700" y="2278977"/>
            <a:chExt cx="292777" cy="292777"/>
          </a:xfrm>
        </p:grpSpPr>
        <p:sp>
          <p:nvSpPr>
            <p:cNvPr id="594" name="Google Shape;594;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 name="Google Shape;596;p20"/>
          <p:cNvGrpSpPr/>
          <p:nvPr/>
        </p:nvGrpSpPr>
        <p:grpSpPr>
          <a:xfrm>
            <a:off x="209760" y="759161"/>
            <a:ext cx="139421" cy="139421"/>
            <a:chOff x="241700" y="2278977"/>
            <a:chExt cx="292777" cy="292777"/>
          </a:xfrm>
        </p:grpSpPr>
        <p:sp>
          <p:nvSpPr>
            <p:cNvPr id="597" name="Google Shape;597;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599;p20"/>
          <p:cNvGrpSpPr/>
          <p:nvPr/>
        </p:nvGrpSpPr>
        <p:grpSpPr>
          <a:xfrm>
            <a:off x="86068" y="1269557"/>
            <a:ext cx="93718" cy="93747"/>
            <a:chOff x="241700" y="2278977"/>
            <a:chExt cx="292777" cy="292777"/>
          </a:xfrm>
        </p:grpSpPr>
        <p:sp>
          <p:nvSpPr>
            <p:cNvPr id="600" name="Google Shape;600;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 name="Google Shape;602;p20"/>
          <p:cNvGrpSpPr/>
          <p:nvPr/>
        </p:nvGrpSpPr>
        <p:grpSpPr>
          <a:xfrm>
            <a:off x="209743" y="1609432"/>
            <a:ext cx="93718" cy="93747"/>
            <a:chOff x="241700" y="2278977"/>
            <a:chExt cx="292777" cy="292777"/>
          </a:xfrm>
        </p:grpSpPr>
        <p:sp>
          <p:nvSpPr>
            <p:cNvPr id="603" name="Google Shape;603;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20"/>
          <p:cNvGrpSpPr/>
          <p:nvPr/>
        </p:nvGrpSpPr>
        <p:grpSpPr>
          <a:xfrm>
            <a:off x="116043" y="2038657"/>
            <a:ext cx="93718" cy="93747"/>
            <a:chOff x="241700" y="2278977"/>
            <a:chExt cx="292777" cy="292777"/>
          </a:xfrm>
        </p:grpSpPr>
        <p:sp>
          <p:nvSpPr>
            <p:cNvPr id="606" name="Google Shape;606;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 name="Google Shape;608;p20"/>
          <p:cNvGrpSpPr/>
          <p:nvPr/>
        </p:nvGrpSpPr>
        <p:grpSpPr>
          <a:xfrm>
            <a:off x="8609955" y="3464570"/>
            <a:ext cx="93718" cy="93747"/>
            <a:chOff x="241700" y="2278977"/>
            <a:chExt cx="292777" cy="292777"/>
          </a:xfrm>
        </p:grpSpPr>
        <p:sp>
          <p:nvSpPr>
            <p:cNvPr id="609" name="Google Shape;609;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20"/>
          <p:cNvGrpSpPr/>
          <p:nvPr/>
        </p:nvGrpSpPr>
        <p:grpSpPr>
          <a:xfrm>
            <a:off x="8798555" y="2384982"/>
            <a:ext cx="93718" cy="93747"/>
            <a:chOff x="241700" y="2278977"/>
            <a:chExt cx="292777" cy="292777"/>
          </a:xfrm>
        </p:grpSpPr>
        <p:sp>
          <p:nvSpPr>
            <p:cNvPr id="612" name="Google Shape;612;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oogle Shape;614;p20"/>
          <p:cNvGrpSpPr/>
          <p:nvPr/>
        </p:nvGrpSpPr>
        <p:grpSpPr>
          <a:xfrm>
            <a:off x="8899660" y="2926286"/>
            <a:ext cx="139421" cy="139421"/>
            <a:chOff x="241700" y="2278977"/>
            <a:chExt cx="292777" cy="292777"/>
          </a:xfrm>
        </p:grpSpPr>
        <p:sp>
          <p:nvSpPr>
            <p:cNvPr id="615" name="Google Shape;615;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20"/>
          <p:cNvGrpSpPr/>
          <p:nvPr/>
        </p:nvGrpSpPr>
        <p:grpSpPr>
          <a:xfrm>
            <a:off x="8703666" y="4205908"/>
            <a:ext cx="182371" cy="182371"/>
            <a:chOff x="241700" y="2278977"/>
            <a:chExt cx="292777" cy="292777"/>
          </a:xfrm>
        </p:grpSpPr>
        <p:sp>
          <p:nvSpPr>
            <p:cNvPr id="618" name="Google Shape;618;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 name="Google Shape;620;p20"/>
          <p:cNvGrpSpPr/>
          <p:nvPr/>
        </p:nvGrpSpPr>
        <p:grpSpPr>
          <a:xfrm>
            <a:off x="8396280" y="4662857"/>
            <a:ext cx="93718" cy="93747"/>
            <a:chOff x="241700" y="2278977"/>
            <a:chExt cx="292777" cy="292777"/>
          </a:xfrm>
        </p:grpSpPr>
        <p:sp>
          <p:nvSpPr>
            <p:cNvPr id="621" name="Google Shape;621;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 name="Google Shape;623;p20"/>
          <p:cNvSpPr txBox="1">
            <a:spLocks noGrp="1"/>
          </p:cNvSpPr>
          <p:nvPr>
            <p:ph type="title" idx="6"/>
          </p:nvPr>
        </p:nvSpPr>
        <p:spPr>
          <a:xfrm>
            <a:off x="720000" y="387600"/>
            <a:ext cx="2885100" cy="10269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9"/>
        <p:cNvGrpSpPr/>
        <p:nvPr/>
      </p:nvGrpSpPr>
      <p:grpSpPr>
        <a:xfrm>
          <a:off x="0" y="0"/>
          <a:ext cx="0" cy="0"/>
          <a:chOff x="0" y="0"/>
          <a:chExt cx="0" cy="0"/>
        </a:xfrm>
      </p:grpSpPr>
      <p:grpSp>
        <p:nvGrpSpPr>
          <p:cNvPr id="50" name="Google Shape;50;p3"/>
          <p:cNvGrpSpPr/>
          <p:nvPr/>
        </p:nvGrpSpPr>
        <p:grpSpPr>
          <a:xfrm rot="10800000">
            <a:off x="7276843" y="4475524"/>
            <a:ext cx="1365513" cy="1365513"/>
            <a:chOff x="720000" y="-477775"/>
            <a:chExt cx="1017900" cy="1017900"/>
          </a:xfrm>
        </p:grpSpPr>
        <p:sp>
          <p:nvSpPr>
            <p:cNvPr id="51" name="Google Shape;51;p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3"/>
          <p:cNvSpPr/>
          <p:nvPr/>
        </p:nvSpPr>
        <p:spPr>
          <a:xfrm rot="-2549342">
            <a:off x="8190319" y="3225788"/>
            <a:ext cx="2663117" cy="2663117"/>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txBox="1">
            <a:spLocks noGrp="1"/>
          </p:cNvSpPr>
          <p:nvPr>
            <p:ph type="title"/>
          </p:nvPr>
        </p:nvSpPr>
        <p:spPr>
          <a:xfrm>
            <a:off x="4972351" y="2179625"/>
            <a:ext cx="2823300" cy="1114200"/>
          </a:xfrm>
          <a:prstGeom prst="rect">
            <a:avLst/>
          </a:prstGeom>
        </p:spPr>
        <p:txBody>
          <a:bodyPr spcFirstLastPara="1" wrap="square" lIns="90000" tIns="90000" rIns="90000" bIns="90000" anchor="t" anchorCtr="0">
            <a:noAutofit/>
          </a:bodyPr>
          <a:lstStyle>
            <a:lvl1pPr lvl="0">
              <a:spcBef>
                <a:spcPts val="0"/>
              </a:spcBef>
              <a:spcAft>
                <a:spcPts val="0"/>
              </a:spcAft>
              <a:buClr>
                <a:schemeClr val="accent2"/>
              </a:buClr>
              <a:buSzPts val="3600"/>
              <a:buNone/>
              <a:defRPr sz="36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55" name="Google Shape;55;p3"/>
          <p:cNvSpPr txBox="1">
            <a:spLocks noGrp="1"/>
          </p:cNvSpPr>
          <p:nvPr>
            <p:ph type="title" idx="2" hasCustomPrompt="1"/>
          </p:nvPr>
        </p:nvSpPr>
        <p:spPr>
          <a:xfrm>
            <a:off x="4972342" y="1068475"/>
            <a:ext cx="2558700" cy="1397700"/>
          </a:xfrm>
          <a:prstGeom prst="rect">
            <a:avLst/>
          </a:prstGeom>
        </p:spPr>
        <p:txBody>
          <a:bodyPr spcFirstLastPara="1" wrap="square" lIns="90000" tIns="90000" rIns="90000" bIns="90000" anchor="b" anchorCtr="0">
            <a:noAutofit/>
          </a:bodyPr>
          <a:lstStyle>
            <a:lvl1pPr lvl="0" rtl="0">
              <a:spcBef>
                <a:spcPts val="0"/>
              </a:spcBef>
              <a:spcAft>
                <a:spcPts val="0"/>
              </a:spcAft>
              <a:buClr>
                <a:schemeClr val="accent6"/>
              </a:buClr>
              <a:buSzPts val="9600"/>
              <a:buNone/>
              <a:defRPr sz="9600">
                <a:solidFill>
                  <a:schemeClr val="accent2"/>
                </a:solidFill>
              </a:defRPr>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
        <p:nvSpPr>
          <p:cNvPr id="56" name="Google Shape;56;p3"/>
          <p:cNvSpPr txBox="1">
            <a:spLocks noGrp="1"/>
          </p:cNvSpPr>
          <p:nvPr>
            <p:ph type="subTitle" idx="1"/>
          </p:nvPr>
        </p:nvSpPr>
        <p:spPr>
          <a:xfrm>
            <a:off x="4972342" y="3385905"/>
            <a:ext cx="2558700" cy="713400"/>
          </a:xfrm>
          <a:prstGeom prst="rect">
            <a:avLst/>
          </a:prstGeom>
        </p:spPr>
        <p:txBody>
          <a:bodyPr spcFirstLastPara="1" wrap="square" lIns="90000" tIns="90000" rIns="90000" bIns="90000"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57" name="Google Shape;57;p3"/>
          <p:cNvGrpSpPr/>
          <p:nvPr/>
        </p:nvGrpSpPr>
        <p:grpSpPr>
          <a:xfrm rot="10800000">
            <a:off x="7640567" y="4600456"/>
            <a:ext cx="227664" cy="227664"/>
            <a:chOff x="241700" y="2278977"/>
            <a:chExt cx="292777" cy="292777"/>
          </a:xfrm>
        </p:grpSpPr>
        <p:sp>
          <p:nvSpPr>
            <p:cNvPr id="58" name="Google Shape;58;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 name="Google Shape;60;p3"/>
          <p:cNvGrpSpPr/>
          <p:nvPr/>
        </p:nvGrpSpPr>
        <p:grpSpPr>
          <a:xfrm rot="10800000">
            <a:off x="7052413" y="4783411"/>
            <a:ext cx="174056" cy="174085"/>
            <a:chOff x="241700" y="2278977"/>
            <a:chExt cx="292777" cy="292777"/>
          </a:xfrm>
        </p:grpSpPr>
        <p:sp>
          <p:nvSpPr>
            <p:cNvPr id="61" name="Google Shape;61;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3"/>
          <p:cNvGrpSpPr/>
          <p:nvPr/>
        </p:nvGrpSpPr>
        <p:grpSpPr>
          <a:xfrm rot="10800000">
            <a:off x="6599209" y="4673651"/>
            <a:ext cx="117345" cy="117374"/>
            <a:chOff x="241700" y="2278977"/>
            <a:chExt cx="292777" cy="292777"/>
          </a:xfrm>
        </p:grpSpPr>
        <p:sp>
          <p:nvSpPr>
            <p:cNvPr id="64" name="Google Shape;64;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 name="Google Shape;66;p3"/>
          <p:cNvGrpSpPr/>
          <p:nvPr/>
        </p:nvGrpSpPr>
        <p:grpSpPr>
          <a:xfrm rot="1321769">
            <a:off x="8734639" y="2425143"/>
            <a:ext cx="973438" cy="973438"/>
            <a:chOff x="720000" y="-477775"/>
            <a:chExt cx="1017900" cy="1017900"/>
          </a:xfrm>
        </p:grpSpPr>
        <p:sp>
          <p:nvSpPr>
            <p:cNvPr id="67" name="Google Shape;67;p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 name="Google Shape;69;p3"/>
          <p:cNvGrpSpPr/>
          <p:nvPr/>
        </p:nvGrpSpPr>
        <p:grpSpPr>
          <a:xfrm rot="10800000">
            <a:off x="7822709" y="4180676"/>
            <a:ext cx="117345" cy="117374"/>
            <a:chOff x="241700" y="2278977"/>
            <a:chExt cx="292777" cy="292777"/>
          </a:xfrm>
        </p:grpSpPr>
        <p:sp>
          <p:nvSpPr>
            <p:cNvPr id="70" name="Google Shape;70;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3"/>
          <p:cNvGrpSpPr/>
          <p:nvPr/>
        </p:nvGrpSpPr>
        <p:grpSpPr>
          <a:xfrm rot="10800000">
            <a:off x="8096613" y="3948443"/>
            <a:ext cx="67544" cy="67573"/>
            <a:chOff x="241700" y="2278977"/>
            <a:chExt cx="292777" cy="292777"/>
          </a:xfrm>
        </p:grpSpPr>
        <p:sp>
          <p:nvSpPr>
            <p:cNvPr id="73" name="Google Shape;73;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hree columns 1">
  <p:cSld name="BLANK_1_1_1_2_2_1">
    <p:bg>
      <p:bgPr>
        <a:solidFill>
          <a:schemeClr val="accent3"/>
        </a:solidFill>
        <a:effectLst/>
      </p:bgPr>
    </p:bg>
    <p:spTree>
      <p:nvGrpSpPr>
        <p:cNvPr id="1" name="Shape 624"/>
        <p:cNvGrpSpPr/>
        <p:nvPr/>
      </p:nvGrpSpPr>
      <p:grpSpPr>
        <a:xfrm>
          <a:off x="0" y="0"/>
          <a:ext cx="0" cy="0"/>
          <a:chOff x="0" y="0"/>
          <a:chExt cx="0" cy="0"/>
        </a:xfrm>
      </p:grpSpPr>
      <p:grpSp>
        <p:nvGrpSpPr>
          <p:cNvPr id="625" name="Google Shape;625;p21"/>
          <p:cNvGrpSpPr/>
          <p:nvPr/>
        </p:nvGrpSpPr>
        <p:grpSpPr>
          <a:xfrm rot="3735188">
            <a:off x="4196974" y="-2238868"/>
            <a:ext cx="6952441" cy="6952123"/>
            <a:chOff x="720000" y="-477775"/>
            <a:chExt cx="1017900" cy="1017900"/>
          </a:xfrm>
        </p:grpSpPr>
        <p:sp>
          <p:nvSpPr>
            <p:cNvPr id="626" name="Google Shape;626;p2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 name="Google Shape;628;p21"/>
          <p:cNvSpPr/>
          <p:nvPr/>
        </p:nvSpPr>
        <p:spPr>
          <a:xfrm rot="3459462">
            <a:off x="4334339" y="2683317"/>
            <a:ext cx="4991436" cy="499143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1"/>
          <p:cNvSpPr txBox="1">
            <a:spLocks noGrp="1"/>
          </p:cNvSpPr>
          <p:nvPr>
            <p:ph type="title"/>
          </p:nvPr>
        </p:nvSpPr>
        <p:spPr>
          <a:xfrm>
            <a:off x="5661850" y="569405"/>
            <a:ext cx="2336400" cy="527700"/>
          </a:xfrm>
          <a:prstGeom prst="rect">
            <a:avLst/>
          </a:prstGeom>
        </p:spPr>
        <p:txBody>
          <a:bodyPr spcFirstLastPara="1" wrap="square" lIns="90000" tIns="90000" rIns="90000" bIns="90000" anchor="b" anchorCtr="0">
            <a:noAutofit/>
          </a:bodyPr>
          <a:lstStyle>
            <a:lvl1pPr marL="0" marR="0" lvl="0" indent="0" algn="r"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2"/>
              </a:buClr>
              <a:buSzPts val="2500"/>
              <a:buNone/>
              <a:defRPr sz="2500">
                <a:solidFill>
                  <a:schemeClr val="accent2"/>
                </a:solidFill>
              </a:defRPr>
            </a:lvl2pPr>
            <a:lvl3pPr lvl="2" rtl="0">
              <a:spcBef>
                <a:spcPts val="0"/>
              </a:spcBef>
              <a:spcAft>
                <a:spcPts val="0"/>
              </a:spcAft>
              <a:buClr>
                <a:schemeClr val="accent2"/>
              </a:buClr>
              <a:buSzPts val="2500"/>
              <a:buNone/>
              <a:defRPr sz="2500">
                <a:solidFill>
                  <a:schemeClr val="accent2"/>
                </a:solidFill>
              </a:defRPr>
            </a:lvl3pPr>
            <a:lvl4pPr lvl="3" rtl="0">
              <a:spcBef>
                <a:spcPts val="0"/>
              </a:spcBef>
              <a:spcAft>
                <a:spcPts val="0"/>
              </a:spcAft>
              <a:buClr>
                <a:schemeClr val="accent2"/>
              </a:buClr>
              <a:buSzPts val="2500"/>
              <a:buNone/>
              <a:defRPr sz="2500">
                <a:solidFill>
                  <a:schemeClr val="accent2"/>
                </a:solidFill>
              </a:defRPr>
            </a:lvl4pPr>
            <a:lvl5pPr lvl="4" rtl="0">
              <a:spcBef>
                <a:spcPts val="0"/>
              </a:spcBef>
              <a:spcAft>
                <a:spcPts val="0"/>
              </a:spcAft>
              <a:buClr>
                <a:schemeClr val="accent2"/>
              </a:buClr>
              <a:buSzPts val="2500"/>
              <a:buNone/>
              <a:defRPr sz="2500">
                <a:solidFill>
                  <a:schemeClr val="accent2"/>
                </a:solidFill>
              </a:defRPr>
            </a:lvl5pPr>
            <a:lvl6pPr lvl="5" rtl="0">
              <a:spcBef>
                <a:spcPts val="0"/>
              </a:spcBef>
              <a:spcAft>
                <a:spcPts val="0"/>
              </a:spcAft>
              <a:buClr>
                <a:schemeClr val="accent2"/>
              </a:buClr>
              <a:buSzPts val="2500"/>
              <a:buNone/>
              <a:defRPr sz="2500">
                <a:solidFill>
                  <a:schemeClr val="accent2"/>
                </a:solidFill>
              </a:defRPr>
            </a:lvl6pPr>
            <a:lvl7pPr lvl="6" rtl="0">
              <a:spcBef>
                <a:spcPts val="0"/>
              </a:spcBef>
              <a:spcAft>
                <a:spcPts val="0"/>
              </a:spcAft>
              <a:buClr>
                <a:schemeClr val="accent2"/>
              </a:buClr>
              <a:buSzPts val="2500"/>
              <a:buNone/>
              <a:defRPr sz="2500">
                <a:solidFill>
                  <a:schemeClr val="accent2"/>
                </a:solidFill>
              </a:defRPr>
            </a:lvl7pPr>
            <a:lvl8pPr lvl="7" rtl="0">
              <a:spcBef>
                <a:spcPts val="0"/>
              </a:spcBef>
              <a:spcAft>
                <a:spcPts val="0"/>
              </a:spcAft>
              <a:buClr>
                <a:schemeClr val="accent2"/>
              </a:buClr>
              <a:buSzPts val="2500"/>
              <a:buNone/>
              <a:defRPr sz="2500">
                <a:solidFill>
                  <a:schemeClr val="accent2"/>
                </a:solidFill>
              </a:defRPr>
            </a:lvl8pPr>
            <a:lvl9pPr lvl="8" rtl="0">
              <a:spcBef>
                <a:spcPts val="0"/>
              </a:spcBef>
              <a:spcAft>
                <a:spcPts val="0"/>
              </a:spcAft>
              <a:buClr>
                <a:schemeClr val="accent2"/>
              </a:buClr>
              <a:buSzPts val="2500"/>
              <a:buNone/>
              <a:defRPr sz="2500">
                <a:solidFill>
                  <a:schemeClr val="accent2"/>
                </a:solidFill>
              </a:defRPr>
            </a:lvl9pPr>
          </a:lstStyle>
          <a:p>
            <a:endParaRPr/>
          </a:p>
        </p:txBody>
      </p:sp>
      <p:sp>
        <p:nvSpPr>
          <p:cNvPr id="630" name="Google Shape;630;p21"/>
          <p:cNvSpPr txBox="1">
            <a:spLocks noGrp="1"/>
          </p:cNvSpPr>
          <p:nvPr>
            <p:ph type="subTitle" idx="1"/>
          </p:nvPr>
        </p:nvSpPr>
        <p:spPr>
          <a:xfrm>
            <a:off x="5661850" y="996532"/>
            <a:ext cx="2336400" cy="754200"/>
          </a:xfrm>
          <a:prstGeom prst="rect">
            <a:avLst/>
          </a:prstGeom>
        </p:spPr>
        <p:txBody>
          <a:bodyPr spcFirstLastPara="1" wrap="square" lIns="90000" tIns="90000" rIns="90000" bIns="90000" anchor="t" anchorCtr="0">
            <a:noAutofit/>
          </a:bodyPr>
          <a:lstStyle>
            <a:lvl1pPr lvl="0" algn="r" rtl="0">
              <a:lnSpc>
                <a:spcPct val="100000"/>
              </a:lnSpc>
              <a:spcBef>
                <a:spcPts val="0"/>
              </a:spcBef>
              <a:spcAft>
                <a:spcPts val="0"/>
              </a:spcAft>
              <a:buClr>
                <a:schemeClr val="dk2"/>
              </a:buClr>
              <a:buSzPts val="1400"/>
              <a:buNone/>
              <a:defRPr sz="1400"/>
            </a:lvl1pPr>
            <a:lvl2pPr lvl="1" rtl="0">
              <a:lnSpc>
                <a:spcPct val="100000"/>
              </a:lnSpc>
              <a:spcBef>
                <a:spcPts val="0"/>
              </a:spcBef>
              <a:spcAft>
                <a:spcPts val="0"/>
              </a:spcAft>
              <a:buClr>
                <a:schemeClr val="dk2"/>
              </a:buClr>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1" name="Google Shape;631;p21"/>
          <p:cNvSpPr txBox="1">
            <a:spLocks noGrp="1"/>
          </p:cNvSpPr>
          <p:nvPr>
            <p:ph type="title" idx="2"/>
          </p:nvPr>
        </p:nvSpPr>
        <p:spPr>
          <a:xfrm>
            <a:off x="5661850" y="1961564"/>
            <a:ext cx="2336400" cy="527700"/>
          </a:xfrm>
          <a:prstGeom prst="rect">
            <a:avLst/>
          </a:prstGeom>
        </p:spPr>
        <p:txBody>
          <a:bodyPr spcFirstLastPara="1" wrap="square" lIns="90000" tIns="90000" rIns="90000" bIns="90000" anchor="b" anchorCtr="0">
            <a:noAutofit/>
          </a:bodyPr>
          <a:lstStyle>
            <a:lvl1pPr marL="0" marR="0" lvl="0" indent="0" algn="r"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2"/>
              </a:buClr>
              <a:buSzPts val="2500"/>
              <a:buNone/>
              <a:defRPr sz="2500">
                <a:solidFill>
                  <a:schemeClr val="accent2"/>
                </a:solidFill>
              </a:defRPr>
            </a:lvl2pPr>
            <a:lvl3pPr lvl="2" rtl="0">
              <a:spcBef>
                <a:spcPts val="0"/>
              </a:spcBef>
              <a:spcAft>
                <a:spcPts val="0"/>
              </a:spcAft>
              <a:buClr>
                <a:schemeClr val="accent2"/>
              </a:buClr>
              <a:buSzPts val="2500"/>
              <a:buNone/>
              <a:defRPr sz="2500">
                <a:solidFill>
                  <a:schemeClr val="accent2"/>
                </a:solidFill>
              </a:defRPr>
            </a:lvl3pPr>
            <a:lvl4pPr lvl="3" rtl="0">
              <a:spcBef>
                <a:spcPts val="0"/>
              </a:spcBef>
              <a:spcAft>
                <a:spcPts val="0"/>
              </a:spcAft>
              <a:buClr>
                <a:schemeClr val="accent2"/>
              </a:buClr>
              <a:buSzPts val="2500"/>
              <a:buNone/>
              <a:defRPr sz="2500">
                <a:solidFill>
                  <a:schemeClr val="accent2"/>
                </a:solidFill>
              </a:defRPr>
            </a:lvl4pPr>
            <a:lvl5pPr lvl="4" rtl="0">
              <a:spcBef>
                <a:spcPts val="0"/>
              </a:spcBef>
              <a:spcAft>
                <a:spcPts val="0"/>
              </a:spcAft>
              <a:buClr>
                <a:schemeClr val="accent2"/>
              </a:buClr>
              <a:buSzPts val="2500"/>
              <a:buNone/>
              <a:defRPr sz="2500">
                <a:solidFill>
                  <a:schemeClr val="accent2"/>
                </a:solidFill>
              </a:defRPr>
            </a:lvl5pPr>
            <a:lvl6pPr lvl="5" rtl="0">
              <a:spcBef>
                <a:spcPts val="0"/>
              </a:spcBef>
              <a:spcAft>
                <a:spcPts val="0"/>
              </a:spcAft>
              <a:buClr>
                <a:schemeClr val="accent2"/>
              </a:buClr>
              <a:buSzPts val="2500"/>
              <a:buNone/>
              <a:defRPr sz="2500">
                <a:solidFill>
                  <a:schemeClr val="accent2"/>
                </a:solidFill>
              </a:defRPr>
            </a:lvl6pPr>
            <a:lvl7pPr lvl="6" rtl="0">
              <a:spcBef>
                <a:spcPts val="0"/>
              </a:spcBef>
              <a:spcAft>
                <a:spcPts val="0"/>
              </a:spcAft>
              <a:buClr>
                <a:schemeClr val="accent2"/>
              </a:buClr>
              <a:buSzPts val="2500"/>
              <a:buNone/>
              <a:defRPr sz="2500">
                <a:solidFill>
                  <a:schemeClr val="accent2"/>
                </a:solidFill>
              </a:defRPr>
            </a:lvl7pPr>
            <a:lvl8pPr lvl="7" rtl="0">
              <a:spcBef>
                <a:spcPts val="0"/>
              </a:spcBef>
              <a:spcAft>
                <a:spcPts val="0"/>
              </a:spcAft>
              <a:buClr>
                <a:schemeClr val="accent2"/>
              </a:buClr>
              <a:buSzPts val="2500"/>
              <a:buNone/>
              <a:defRPr sz="2500">
                <a:solidFill>
                  <a:schemeClr val="accent2"/>
                </a:solidFill>
              </a:defRPr>
            </a:lvl8pPr>
            <a:lvl9pPr lvl="8" rtl="0">
              <a:spcBef>
                <a:spcPts val="0"/>
              </a:spcBef>
              <a:spcAft>
                <a:spcPts val="0"/>
              </a:spcAft>
              <a:buClr>
                <a:schemeClr val="accent2"/>
              </a:buClr>
              <a:buSzPts val="2500"/>
              <a:buNone/>
              <a:defRPr sz="2500">
                <a:solidFill>
                  <a:schemeClr val="accent2"/>
                </a:solidFill>
              </a:defRPr>
            </a:lvl9pPr>
          </a:lstStyle>
          <a:p>
            <a:endParaRPr/>
          </a:p>
        </p:txBody>
      </p:sp>
      <p:sp>
        <p:nvSpPr>
          <p:cNvPr id="632" name="Google Shape;632;p21"/>
          <p:cNvSpPr txBox="1">
            <a:spLocks noGrp="1"/>
          </p:cNvSpPr>
          <p:nvPr>
            <p:ph type="subTitle" idx="3"/>
          </p:nvPr>
        </p:nvSpPr>
        <p:spPr>
          <a:xfrm>
            <a:off x="5661850" y="2394746"/>
            <a:ext cx="2336400" cy="785400"/>
          </a:xfrm>
          <a:prstGeom prst="rect">
            <a:avLst/>
          </a:prstGeom>
        </p:spPr>
        <p:txBody>
          <a:bodyPr spcFirstLastPara="1" wrap="square" lIns="90000" tIns="90000" rIns="90000" bIns="90000" anchor="t" anchorCtr="0">
            <a:noAutofit/>
          </a:bodyPr>
          <a:lstStyle>
            <a:lvl1pPr lvl="0" algn="r" rtl="0">
              <a:lnSpc>
                <a:spcPct val="100000"/>
              </a:lnSpc>
              <a:spcBef>
                <a:spcPts val="0"/>
              </a:spcBef>
              <a:spcAft>
                <a:spcPts val="0"/>
              </a:spcAft>
              <a:buClr>
                <a:schemeClr val="dk2"/>
              </a:buClr>
              <a:buSzPts val="1400"/>
              <a:buNone/>
              <a:defRPr sz="1400"/>
            </a:lvl1pPr>
            <a:lvl2pPr lvl="1" rtl="0">
              <a:lnSpc>
                <a:spcPct val="100000"/>
              </a:lnSpc>
              <a:spcBef>
                <a:spcPts val="0"/>
              </a:spcBef>
              <a:spcAft>
                <a:spcPts val="0"/>
              </a:spcAft>
              <a:buClr>
                <a:schemeClr val="dk2"/>
              </a:buClr>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3" name="Google Shape;633;p21"/>
          <p:cNvSpPr txBox="1">
            <a:spLocks noGrp="1"/>
          </p:cNvSpPr>
          <p:nvPr>
            <p:ph type="title" idx="4"/>
          </p:nvPr>
        </p:nvSpPr>
        <p:spPr>
          <a:xfrm>
            <a:off x="5661850" y="3376626"/>
            <a:ext cx="2336400" cy="527700"/>
          </a:xfrm>
          <a:prstGeom prst="rect">
            <a:avLst/>
          </a:prstGeom>
        </p:spPr>
        <p:txBody>
          <a:bodyPr spcFirstLastPara="1" wrap="square" lIns="90000" tIns="90000" rIns="90000" bIns="90000" anchor="b" anchorCtr="0">
            <a:noAutofit/>
          </a:bodyPr>
          <a:lstStyle>
            <a:lvl1pPr marL="0" marR="0" lvl="0" indent="0" algn="r" rtl="0">
              <a:lnSpc>
                <a:spcPct val="100000"/>
              </a:lnSpc>
              <a:spcBef>
                <a:spcPts val="0"/>
              </a:spcBef>
              <a:spcAft>
                <a:spcPts val="0"/>
              </a:spcAft>
              <a:buClr>
                <a:schemeClr val="accent1"/>
              </a:buClr>
              <a:buSzPts val="2000"/>
              <a:buNone/>
              <a:defRPr sz="1900">
                <a:solidFill>
                  <a:schemeClr val="accent1"/>
                </a:solidFill>
              </a:defRPr>
            </a:lvl1pPr>
            <a:lvl2pPr lvl="1" rtl="0">
              <a:spcBef>
                <a:spcPts val="0"/>
              </a:spcBef>
              <a:spcAft>
                <a:spcPts val="0"/>
              </a:spcAft>
              <a:buClr>
                <a:schemeClr val="accent2"/>
              </a:buClr>
              <a:buSzPts val="2500"/>
              <a:buNone/>
              <a:defRPr sz="2500">
                <a:solidFill>
                  <a:schemeClr val="accent2"/>
                </a:solidFill>
              </a:defRPr>
            </a:lvl2pPr>
            <a:lvl3pPr lvl="2" rtl="0">
              <a:spcBef>
                <a:spcPts val="0"/>
              </a:spcBef>
              <a:spcAft>
                <a:spcPts val="0"/>
              </a:spcAft>
              <a:buClr>
                <a:schemeClr val="accent2"/>
              </a:buClr>
              <a:buSzPts val="2500"/>
              <a:buNone/>
              <a:defRPr sz="2500">
                <a:solidFill>
                  <a:schemeClr val="accent2"/>
                </a:solidFill>
              </a:defRPr>
            </a:lvl3pPr>
            <a:lvl4pPr lvl="3" rtl="0">
              <a:spcBef>
                <a:spcPts val="0"/>
              </a:spcBef>
              <a:spcAft>
                <a:spcPts val="0"/>
              </a:spcAft>
              <a:buClr>
                <a:schemeClr val="accent2"/>
              </a:buClr>
              <a:buSzPts val="2500"/>
              <a:buNone/>
              <a:defRPr sz="2500">
                <a:solidFill>
                  <a:schemeClr val="accent2"/>
                </a:solidFill>
              </a:defRPr>
            </a:lvl4pPr>
            <a:lvl5pPr lvl="4" rtl="0">
              <a:spcBef>
                <a:spcPts val="0"/>
              </a:spcBef>
              <a:spcAft>
                <a:spcPts val="0"/>
              </a:spcAft>
              <a:buClr>
                <a:schemeClr val="accent2"/>
              </a:buClr>
              <a:buSzPts val="2500"/>
              <a:buNone/>
              <a:defRPr sz="2500">
                <a:solidFill>
                  <a:schemeClr val="accent2"/>
                </a:solidFill>
              </a:defRPr>
            </a:lvl5pPr>
            <a:lvl6pPr lvl="5" rtl="0">
              <a:spcBef>
                <a:spcPts val="0"/>
              </a:spcBef>
              <a:spcAft>
                <a:spcPts val="0"/>
              </a:spcAft>
              <a:buClr>
                <a:schemeClr val="accent2"/>
              </a:buClr>
              <a:buSzPts val="2500"/>
              <a:buNone/>
              <a:defRPr sz="2500">
                <a:solidFill>
                  <a:schemeClr val="accent2"/>
                </a:solidFill>
              </a:defRPr>
            </a:lvl6pPr>
            <a:lvl7pPr lvl="6" rtl="0">
              <a:spcBef>
                <a:spcPts val="0"/>
              </a:spcBef>
              <a:spcAft>
                <a:spcPts val="0"/>
              </a:spcAft>
              <a:buClr>
                <a:schemeClr val="accent2"/>
              </a:buClr>
              <a:buSzPts val="2500"/>
              <a:buNone/>
              <a:defRPr sz="2500">
                <a:solidFill>
                  <a:schemeClr val="accent2"/>
                </a:solidFill>
              </a:defRPr>
            </a:lvl7pPr>
            <a:lvl8pPr lvl="7" rtl="0">
              <a:spcBef>
                <a:spcPts val="0"/>
              </a:spcBef>
              <a:spcAft>
                <a:spcPts val="0"/>
              </a:spcAft>
              <a:buClr>
                <a:schemeClr val="accent2"/>
              </a:buClr>
              <a:buSzPts val="2500"/>
              <a:buNone/>
              <a:defRPr sz="2500">
                <a:solidFill>
                  <a:schemeClr val="accent2"/>
                </a:solidFill>
              </a:defRPr>
            </a:lvl8pPr>
            <a:lvl9pPr lvl="8" rtl="0">
              <a:spcBef>
                <a:spcPts val="0"/>
              </a:spcBef>
              <a:spcAft>
                <a:spcPts val="0"/>
              </a:spcAft>
              <a:buClr>
                <a:schemeClr val="accent2"/>
              </a:buClr>
              <a:buSzPts val="2500"/>
              <a:buNone/>
              <a:defRPr sz="2500">
                <a:solidFill>
                  <a:schemeClr val="accent2"/>
                </a:solidFill>
              </a:defRPr>
            </a:lvl9pPr>
          </a:lstStyle>
          <a:p>
            <a:endParaRPr/>
          </a:p>
        </p:txBody>
      </p:sp>
      <p:sp>
        <p:nvSpPr>
          <p:cNvPr id="634" name="Google Shape;634;p21"/>
          <p:cNvSpPr txBox="1">
            <a:spLocks noGrp="1"/>
          </p:cNvSpPr>
          <p:nvPr>
            <p:ph type="subTitle" idx="5"/>
          </p:nvPr>
        </p:nvSpPr>
        <p:spPr>
          <a:xfrm>
            <a:off x="5661850" y="3795405"/>
            <a:ext cx="2336400" cy="754200"/>
          </a:xfrm>
          <a:prstGeom prst="rect">
            <a:avLst/>
          </a:prstGeom>
        </p:spPr>
        <p:txBody>
          <a:bodyPr spcFirstLastPara="1" wrap="square" lIns="90000" tIns="90000" rIns="90000" bIns="90000" anchor="t" anchorCtr="0">
            <a:noAutofit/>
          </a:bodyPr>
          <a:lstStyle>
            <a:lvl1pPr lvl="0" algn="r" rtl="0">
              <a:lnSpc>
                <a:spcPct val="100000"/>
              </a:lnSpc>
              <a:spcBef>
                <a:spcPts val="0"/>
              </a:spcBef>
              <a:spcAft>
                <a:spcPts val="0"/>
              </a:spcAft>
              <a:buClr>
                <a:schemeClr val="dk2"/>
              </a:buClr>
              <a:buSzPts val="1400"/>
              <a:buNone/>
              <a:defRPr sz="1400"/>
            </a:lvl1pPr>
            <a:lvl2pPr lvl="1" rtl="0">
              <a:lnSpc>
                <a:spcPct val="100000"/>
              </a:lnSpc>
              <a:spcBef>
                <a:spcPts val="0"/>
              </a:spcBef>
              <a:spcAft>
                <a:spcPts val="0"/>
              </a:spcAft>
              <a:buClr>
                <a:schemeClr val="dk2"/>
              </a:buClr>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635" name="Google Shape;635;p21"/>
          <p:cNvGrpSpPr/>
          <p:nvPr/>
        </p:nvGrpSpPr>
        <p:grpSpPr>
          <a:xfrm>
            <a:off x="-681379" y="-2070396"/>
            <a:ext cx="2432883" cy="2432781"/>
            <a:chOff x="720000" y="-477775"/>
            <a:chExt cx="1017900" cy="1017900"/>
          </a:xfrm>
        </p:grpSpPr>
        <p:sp>
          <p:nvSpPr>
            <p:cNvPr id="636" name="Google Shape;636;p2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 name="Google Shape;638;p21"/>
          <p:cNvSpPr/>
          <p:nvPr/>
        </p:nvSpPr>
        <p:spPr>
          <a:xfrm rot="8100000">
            <a:off x="-1314401" y="-66557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 name="Google Shape;639;p21"/>
          <p:cNvGrpSpPr/>
          <p:nvPr/>
        </p:nvGrpSpPr>
        <p:grpSpPr>
          <a:xfrm>
            <a:off x="-2584" y="322895"/>
            <a:ext cx="182371" cy="182371"/>
            <a:chOff x="241700" y="2278977"/>
            <a:chExt cx="292777" cy="292777"/>
          </a:xfrm>
        </p:grpSpPr>
        <p:sp>
          <p:nvSpPr>
            <p:cNvPr id="640" name="Google Shape;640;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 name="Google Shape;642;p21"/>
          <p:cNvGrpSpPr/>
          <p:nvPr/>
        </p:nvGrpSpPr>
        <p:grpSpPr>
          <a:xfrm>
            <a:off x="209760" y="759161"/>
            <a:ext cx="139421" cy="139421"/>
            <a:chOff x="241700" y="2278977"/>
            <a:chExt cx="292777" cy="292777"/>
          </a:xfrm>
        </p:grpSpPr>
        <p:sp>
          <p:nvSpPr>
            <p:cNvPr id="643" name="Google Shape;643;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 name="Google Shape;645;p21"/>
          <p:cNvGrpSpPr/>
          <p:nvPr/>
        </p:nvGrpSpPr>
        <p:grpSpPr>
          <a:xfrm>
            <a:off x="86068" y="1269557"/>
            <a:ext cx="93718" cy="93747"/>
            <a:chOff x="241700" y="2278977"/>
            <a:chExt cx="292777" cy="292777"/>
          </a:xfrm>
        </p:grpSpPr>
        <p:sp>
          <p:nvSpPr>
            <p:cNvPr id="646" name="Google Shape;646;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 name="Google Shape;648;p21"/>
          <p:cNvGrpSpPr/>
          <p:nvPr/>
        </p:nvGrpSpPr>
        <p:grpSpPr>
          <a:xfrm>
            <a:off x="209743" y="1609432"/>
            <a:ext cx="93718" cy="93747"/>
            <a:chOff x="241700" y="2278977"/>
            <a:chExt cx="292777" cy="292777"/>
          </a:xfrm>
        </p:grpSpPr>
        <p:sp>
          <p:nvSpPr>
            <p:cNvPr id="649" name="Google Shape;649;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 name="Google Shape;651;p21"/>
          <p:cNvGrpSpPr/>
          <p:nvPr/>
        </p:nvGrpSpPr>
        <p:grpSpPr>
          <a:xfrm>
            <a:off x="116043" y="2038657"/>
            <a:ext cx="93718" cy="93747"/>
            <a:chOff x="241700" y="2278977"/>
            <a:chExt cx="292777" cy="292777"/>
          </a:xfrm>
        </p:grpSpPr>
        <p:sp>
          <p:nvSpPr>
            <p:cNvPr id="652" name="Google Shape;652;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4" name="Google Shape;654;p21"/>
          <p:cNvSpPr txBox="1">
            <a:spLocks noGrp="1"/>
          </p:cNvSpPr>
          <p:nvPr>
            <p:ph type="title" idx="6"/>
          </p:nvPr>
        </p:nvSpPr>
        <p:spPr>
          <a:xfrm>
            <a:off x="720000" y="387600"/>
            <a:ext cx="2885100" cy="10269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_1">
    <p:spTree>
      <p:nvGrpSpPr>
        <p:cNvPr id="1" name="Shape 655"/>
        <p:cNvGrpSpPr/>
        <p:nvPr/>
      </p:nvGrpSpPr>
      <p:grpSpPr>
        <a:xfrm>
          <a:off x="0" y="0"/>
          <a:ext cx="0" cy="0"/>
          <a:chOff x="0" y="0"/>
          <a:chExt cx="0" cy="0"/>
        </a:xfrm>
      </p:grpSpPr>
      <p:grpSp>
        <p:nvGrpSpPr>
          <p:cNvPr id="656" name="Google Shape;656;p22"/>
          <p:cNvGrpSpPr/>
          <p:nvPr/>
        </p:nvGrpSpPr>
        <p:grpSpPr>
          <a:xfrm rot="10023149">
            <a:off x="724744" y="813861"/>
            <a:ext cx="8194686" cy="8194289"/>
            <a:chOff x="720000" y="-477775"/>
            <a:chExt cx="1017900" cy="1017900"/>
          </a:xfrm>
        </p:grpSpPr>
        <p:sp>
          <p:nvSpPr>
            <p:cNvPr id="657" name="Google Shape;657;p2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 name="Google Shape;659;p22"/>
          <p:cNvSpPr/>
          <p:nvPr/>
        </p:nvSpPr>
        <p:spPr>
          <a:xfrm rot="9747419">
            <a:off x="-1055520" y="1543135"/>
            <a:ext cx="4991343" cy="4991343"/>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2"/>
          <p:cNvSpPr/>
          <p:nvPr/>
        </p:nvSpPr>
        <p:spPr>
          <a:xfrm rot="6195567">
            <a:off x="7023107" y="2091161"/>
            <a:ext cx="3536786" cy="359048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2"/>
          <p:cNvSpPr txBox="1">
            <a:spLocks noGrp="1"/>
          </p:cNvSpPr>
          <p:nvPr>
            <p:ph type="title"/>
          </p:nvPr>
        </p:nvSpPr>
        <p:spPr>
          <a:xfrm>
            <a:off x="743125" y="3174054"/>
            <a:ext cx="23364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Clr>
                <a:schemeClr val="accent1"/>
              </a:buClr>
              <a:buSzPts val="2500"/>
              <a:buNone/>
              <a:defRPr sz="2500">
                <a:solidFill>
                  <a:schemeClr val="accent1"/>
                </a:solidFill>
              </a:defRPr>
            </a:lvl2pPr>
            <a:lvl3pPr lvl="2" algn="ctr" rtl="0">
              <a:spcBef>
                <a:spcPts val="0"/>
              </a:spcBef>
              <a:spcAft>
                <a:spcPts val="0"/>
              </a:spcAft>
              <a:buClr>
                <a:schemeClr val="accent1"/>
              </a:buClr>
              <a:buSzPts val="2500"/>
              <a:buNone/>
              <a:defRPr sz="2500">
                <a:solidFill>
                  <a:schemeClr val="accent1"/>
                </a:solidFill>
              </a:defRPr>
            </a:lvl3pPr>
            <a:lvl4pPr lvl="3" algn="ctr" rtl="0">
              <a:spcBef>
                <a:spcPts val="0"/>
              </a:spcBef>
              <a:spcAft>
                <a:spcPts val="0"/>
              </a:spcAft>
              <a:buClr>
                <a:schemeClr val="accent1"/>
              </a:buClr>
              <a:buSzPts val="2500"/>
              <a:buNone/>
              <a:defRPr sz="2500">
                <a:solidFill>
                  <a:schemeClr val="accent1"/>
                </a:solidFill>
              </a:defRPr>
            </a:lvl4pPr>
            <a:lvl5pPr lvl="4" algn="ctr" rtl="0">
              <a:spcBef>
                <a:spcPts val="0"/>
              </a:spcBef>
              <a:spcAft>
                <a:spcPts val="0"/>
              </a:spcAft>
              <a:buClr>
                <a:schemeClr val="accent1"/>
              </a:buClr>
              <a:buSzPts val="2500"/>
              <a:buNone/>
              <a:defRPr sz="2500">
                <a:solidFill>
                  <a:schemeClr val="accent1"/>
                </a:solidFill>
              </a:defRPr>
            </a:lvl5pPr>
            <a:lvl6pPr lvl="5" algn="ctr" rtl="0">
              <a:spcBef>
                <a:spcPts val="0"/>
              </a:spcBef>
              <a:spcAft>
                <a:spcPts val="0"/>
              </a:spcAft>
              <a:buClr>
                <a:schemeClr val="accent1"/>
              </a:buClr>
              <a:buSzPts val="2500"/>
              <a:buNone/>
              <a:defRPr sz="2500">
                <a:solidFill>
                  <a:schemeClr val="accent1"/>
                </a:solidFill>
              </a:defRPr>
            </a:lvl6pPr>
            <a:lvl7pPr lvl="6" algn="ctr" rtl="0">
              <a:spcBef>
                <a:spcPts val="0"/>
              </a:spcBef>
              <a:spcAft>
                <a:spcPts val="0"/>
              </a:spcAft>
              <a:buClr>
                <a:schemeClr val="accent1"/>
              </a:buClr>
              <a:buSzPts val="2500"/>
              <a:buNone/>
              <a:defRPr sz="2500">
                <a:solidFill>
                  <a:schemeClr val="accent1"/>
                </a:solidFill>
              </a:defRPr>
            </a:lvl7pPr>
            <a:lvl8pPr lvl="7" algn="ctr" rtl="0">
              <a:spcBef>
                <a:spcPts val="0"/>
              </a:spcBef>
              <a:spcAft>
                <a:spcPts val="0"/>
              </a:spcAft>
              <a:buClr>
                <a:schemeClr val="accent1"/>
              </a:buClr>
              <a:buSzPts val="2500"/>
              <a:buNone/>
              <a:defRPr sz="2500">
                <a:solidFill>
                  <a:schemeClr val="accent1"/>
                </a:solidFill>
              </a:defRPr>
            </a:lvl8pPr>
            <a:lvl9pPr lvl="8" algn="ctr" rtl="0">
              <a:spcBef>
                <a:spcPts val="0"/>
              </a:spcBef>
              <a:spcAft>
                <a:spcPts val="0"/>
              </a:spcAft>
              <a:buClr>
                <a:schemeClr val="accent1"/>
              </a:buClr>
              <a:buSzPts val="2500"/>
              <a:buNone/>
              <a:defRPr sz="2500">
                <a:solidFill>
                  <a:schemeClr val="accent1"/>
                </a:solidFill>
              </a:defRPr>
            </a:lvl9pPr>
          </a:lstStyle>
          <a:p>
            <a:endParaRPr/>
          </a:p>
        </p:txBody>
      </p:sp>
      <p:sp>
        <p:nvSpPr>
          <p:cNvPr id="662" name="Google Shape;662;p22"/>
          <p:cNvSpPr txBox="1">
            <a:spLocks noGrp="1"/>
          </p:cNvSpPr>
          <p:nvPr>
            <p:ph type="subTitle" idx="1"/>
          </p:nvPr>
        </p:nvSpPr>
        <p:spPr>
          <a:xfrm>
            <a:off x="743125" y="3604490"/>
            <a:ext cx="23364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3" name="Google Shape;663;p22"/>
          <p:cNvSpPr txBox="1">
            <a:spLocks noGrp="1"/>
          </p:cNvSpPr>
          <p:nvPr>
            <p:ph type="title" idx="2"/>
          </p:nvPr>
        </p:nvSpPr>
        <p:spPr>
          <a:xfrm>
            <a:off x="3403800" y="3174054"/>
            <a:ext cx="23364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Clr>
                <a:schemeClr val="accent1"/>
              </a:buClr>
              <a:buSzPts val="2500"/>
              <a:buNone/>
              <a:defRPr sz="2500">
                <a:solidFill>
                  <a:schemeClr val="accent1"/>
                </a:solidFill>
              </a:defRPr>
            </a:lvl2pPr>
            <a:lvl3pPr lvl="2" algn="ctr" rtl="0">
              <a:spcBef>
                <a:spcPts val="0"/>
              </a:spcBef>
              <a:spcAft>
                <a:spcPts val="0"/>
              </a:spcAft>
              <a:buClr>
                <a:schemeClr val="accent1"/>
              </a:buClr>
              <a:buSzPts val="2500"/>
              <a:buNone/>
              <a:defRPr sz="2500">
                <a:solidFill>
                  <a:schemeClr val="accent1"/>
                </a:solidFill>
              </a:defRPr>
            </a:lvl3pPr>
            <a:lvl4pPr lvl="3" algn="ctr" rtl="0">
              <a:spcBef>
                <a:spcPts val="0"/>
              </a:spcBef>
              <a:spcAft>
                <a:spcPts val="0"/>
              </a:spcAft>
              <a:buClr>
                <a:schemeClr val="accent1"/>
              </a:buClr>
              <a:buSzPts val="2500"/>
              <a:buNone/>
              <a:defRPr sz="2500">
                <a:solidFill>
                  <a:schemeClr val="accent1"/>
                </a:solidFill>
              </a:defRPr>
            </a:lvl4pPr>
            <a:lvl5pPr lvl="4" algn="ctr" rtl="0">
              <a:spcBef>
                <a:spcPts val="0"/>
              </a:spcBef>
              <a:spcAft>
                <a:spcPts val="0"/>
              </a:spcAft>
              <a:buClr>
                <a:schemeClr val="accent1"/>
              </a:buClr>
              <a:buSzPts val="2500"/>
              <a:buNone/>
              <a:defRPr sz="2500">
                <a:solidFill>
                  <a:schemeClr val="accent1"/>
                </a:solidFill>
              </a:defRPr>
            </a:lvl5pPr>
            <a:lvl6pPr lvl="5" algn="ctr" rtl="0">
              <a:spcBef>
                <a:spcPts val="0"/>
              </a:spcBef>
              <a:spcAft>
                <a:spcPts val="0"/>
              </a:spcAft>
              <a:buClr>
                <a:schemeClr val="accent1"/>
              </a:buClr>
              <a:buSzPts val="2500"/>
              <a:buNone/>
              <a:defRPr sz="2500">
                <a:solidFill>
                  <a:schemeClr val="accent1"/>
                </a:solidFill>
              </a:defRPr>
            </a:lvl6pPr>
            <a:lvl7pPr lvl="6" algn="ctr" rtl="0">
              <a:spcBef>
                <a:spcPts val="0"/>
              </a:spcBef>
              <a:spcAft>
                <a:spcPts val="0"/>
              </a:spcAft>
              <a:buClr>
                <a:schemeClr val="accent1"/>
              </a:buClr>
              <a:buSzPts val="2500"/>
              <a:buNone/>
              <a:defRPr sz="2500">
                <a:solidFill>
                  <a:schemeClr val="accent1"/>
                </a:solidFill>
              </a:defRPr>
            </a:lvl7pPr>
            <a:lvl8pPr lvl="7" algn="ctr" rtl="0">
              <a:spcBef>
                <a:spcPts val="0"/>
              </a:spcBef>
              <a:spcAft>
                <a:spcPts val="0"/>
              </a:spcAft>
              <a:buClr>
                <a:schemeClr val="accent1"/>
              </a:buClr>
              <a:buSzPts val="2500"/>
              <a:buNone/>
              <a:defRPr sz="2500">
                <a:solidFill>
                  <a:schemeClr val="accent1"/>
                </a:solidFill>
              </a:defRPr>
            </a:lvl8pPr>
            <a:lvl9pPr lvl="8" algn="ctr" rtl="0">
              <a:spcBef>
                <a:spcPts val="0"/>
              </a:spcBef>
              <a:spcAft>
                <a:spcPts val="0"/>
              </a:spcAft>
              <a:buClr>
                <a:schemeClr val="accent1"/>
              </a:buClr>
              <a:buSzPts val="2500"/>
              <a:buNone/>
              <a:defRPr sz="2500">
                <a:solidFill>
                  <a:schemeClr val="accent1"/>
                </a:solidFill>
              </a:defRPr>
            </a:lvl9pPr>
          </a:lstStyle>
          <a:p>
            <a:endParaRPr/>
          </a:p>
        </p:txBody>
      </p:sp>
      <p:sp>
        <p:nvSpPr>
          <p:cNvPr id="664" name="Google Shape;664;p22"/>
          <p:cNvSpPr txBox="1">
            <a:spLocks noGrp="1"/>
          </p:cNvSpPr>
          <p:nvPr>
            <p:ph type="subTitle" idx="3"/>
          </p:nvPr>
        </p:nvSpPr>
        <p:spPr>
          <a:xfrm>
            <a:off x="3403800" y="3604490"/>
            <a:ext cx="23364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65" name="Google Shape;665;p22"/>
          <p:cNvSpPr txBox="1">
            <a:spLocks noGrp="1"/>
          </p:cNvSpPr>
          <p:nvPr>
            <p:ph type="title" idx="4"/>
          </p:nvPr>
        </p:nvSpPr>
        <p:spPr>
          <a:xfrm>
            <a:off x="6064463" y="3174054"/>
            <a:ext cx="23364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Clr>
                <a:schemeClr val="accent1"/>
              </a:buClr>
              <a:buSzPts val="2500"/>
              <a:buNone/>
              <a:defRPr sz="2500">
                <a:solidFill>
                  <a:schemeClr val="accent1"/>
                </a:solidFill>
              </a:defRPr>
            </a:lvl2pPr>
            <a:lvl3pPr lvl="2" algn="ctr" rtl="0">
              <a:spcBef>
                <a:spcPts val="0"/>
              </a:spcBef>
              <a:spcAft>
                <a:spcPts val="0"/>
              </a:spcAft>
              <a:buClr>
                <a:schemeClr val="accent1"/>
              </a:buClr>
              <a:buSzPts val="2500"/>
              <a:buNone/>
              <a:defRPr sz="2500">
                <a:solidFill>
                  <a:schemeClr val="accent1"/>
                </a:solidFill>
              </a:defRPr>
            </a:lvl3pPr>
            <a:lvl4pPr lvl="3" algn="ctr" rtl="0">
              <a:spcBef>
                <a:spcPts val="0"/>
              </a:spcBef>
              <a:spcAft>
                <a:spcPts val="0"/>
              </a:spcAft>
              <a:buClr>
                <a:schemeClr val="accent1"/>
              </a:buClr>
              <a:buSzPts val="2500"/>
              <a:buNone/>
              <a:defRPr sz="2500">
                <a:solidFill>
                  <a:schemeClr val="accent1"/>
                </a:solidFill>
              </a:defRPr>
            </a:lvl4pPr>
            <a:lvl5pPr lvl="4" algn="ctr" rtl="0">
              <a:spcBef>
                <a:spcPts val="0"/>
              </a:spcBef>
              <a:spcAft>
                <a:spcPts val="0"/>
              </a:spcAft>
              <a:buClr>
                <a:schemeClr val="accent1"/>
              </a:buClr>
              <a:buSzPts val="2500"/>
              <a:buNone/>
              <a:defRPr sz="2500">
                <a:solidFill>
                  <a:schemeClr val="accent1"/>
                </a:solidFill>
              </a:defRPr>
            </a:lvl5pPr>
            <a:lvl6pPr lvl="5" algn="ctr" rtl="0">
              <a:spcBef>
                <a:spcPts val="0"/>
              </a:spcBef>
              <a:spcAft>
                <a:spcPts val="0"/>
              </a:spcAft>
              <a:buClr>
                <a:schemeClr val="accent1"/>
              </a:buClr>
              <a:buSzPts val="2500"/>
              <a:buNone/>
              <a:defRPr sz="2500">
                <a:solidFill>
                  <a:schemeClr val="accent1"/>
                </a:solidFill>
              </a:defRPr>
            </a:lvl6pPr>
            <a:lvl7pPr lvl="6" algn="ctr" rtl="0">
              <a:spcBef>
                <a:spcPts val="0"/>
              </a:spcBef>
              <a:spcAft>
                <a:spcPts val="0"/>
              </a:spcAft>
              <a:buClr>
                <a:schemeClr val="accent1"/>
              </a:buClr>
              <a:buSzPts val="2500"/>
              <a:buNone/>
              <a:defRPr sz="2500">
                <a:solidFill>
                  <a:schemeClr val="accent1"/>
                </a:solidFill>
              </a:defRPr>
            </a:lvl7pPr>
            <a:lvl8pPr lvl="7" algn="ctr" rtl="0">
              <a:spcBef>
                <a:spcPts val="0"/>
              </a:spcBef>
              <a:spcAft>
                <a:spcPts val="0"/>
              </a:spcAft>
              <a:buClr>
                <a:schemeClr val="accent1"/>
              </a:buClr>
              <a:buSzPts val="2500"/>
              <a:buNone/>
              <a:defRPr sz="2500">
                <a:solidFill>
                  <a:schemeClr val="accent1"/>
                </a:solidFill>
              </a:defRPr>
            </a:lvl8pPr>
            <a:lvl9pPr lvl="8" algn="ctr" rtl="0">
              <a:spcBef>
                <a:spcPts val="0"/>
              </a:spcBef>
              <a:spcAft>
                <a:spcPts val="0"/>
              </a:spcAft>
              <a:buClr>
                <a:schemeClr val="accent1"/>
              </a:buClr>
              <a:buSzPts val="2500"/>
              <a:buNone/>
              <a:defRPr sz="2500">
                <a:solidFill>
                  <a:schemeClr val="accent1"/>
                </a:solidFill>
              </a:defRPr>
            </a:lvl9pPr>
          </a:lstStyle>
          <a:p>
            <a:endParaRPr/>
          </a:p>
        </p:txBody>
      </p:sp>
      <p:sp>
        <p:nvSpPr>
          <p:cNvPr id="666" name="Google Shape;666;p22"/>
          <p:cNvSpPr txBox="1">
            <a:spLocks noGrp="1"/>
          </p:cNvSpPr>
          <p:nvPr>
            <p:ph type="subTitle" idx="5"/>
          </p:nvPr>
        </p:nvSpPr>
        <p:spPr>
          <a:xfrm>
            <a:off x="6064463" y="3604490"/>
            <a:ext cx="23364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67" name="Google Shape;667;p22"/>
          <p:cNvGrpSpPr/>
          <p:nvPr/>
        </p:nvGrpSpPr>
        <p:grpSpPr>
          <a:xfrm rot="5400000">
            <a:off x="211406" y="629819"/>
            <a:ext cx="227664" cy="227664"/>
            <a:chOff x="241700" y="2278977"/>
            <a:chExt cx="292777" cy="292777"/>
          </a:xfrm>
        </p:grpSpPr>
        <p:sp>
          <p:nvSpPr>
            <p:cNvPr id="668" name="Google Shape;668;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 name="Google Shape;670;p22"/>
          <p:cNvGrpSpPr/>
          <p:nvPr/>
        </p:nvGrpSpPr>
        <p:grpSpPr>
          <a:xfrm rot="5400000">
            <a:off x="439089" y="1208615"/>
            <a:ext cx="174056" cy="174085"/>
            <a:chOff x="241700" y="2278977"/>
            <a:chExt cx="292777" cy="292777"/>
          </a:xfrm>
        </p:grpSpPr>
        <p:sp>
          <p:nvSpPr>
            <p:cNvPr id="671" name="Google Shape;671;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 name="Google Shape;673;p22"/>
          <p:cNvGrpSpPr/>
          <p:nvPr/>
        </p:nvGrpSpPr>
        <p:grpSpPr>
          <a:xfrm rot="5400000">
            <a:off x="238211" y="1802098"/>
            <a:ext cx="174056" cy="174056"/>
            <a:chOff x="241700" y="2278977"/>
            <a:chExt cx="292777" cy="292777"/>
          </a:xfrm>
        </p:grpSpPr>
        <p:sp>
          <p:nvSpPr>
            <p:cNvPr id="674" name="Google Shape;674;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22"/>
          <p:cNvGrpSpPr/>
          <p:nvPr/>
        </p:nvGrpSpPr>
        <p:grpSpPr>
          <a:xfrm rot="5400000">
            <a:off x="412276" y="2442402"/>
            <a:ext cx="129349" cy="129349"/>
            <a:chOff x="241700" y="2278977"/>
            <a:chExt cx="292777" cy="292777"/>
          </a:xfrm>
        </p:grpSpPr>
        <p:sp>
          <p:nvSpPr>
            <p:cNvPr id="677" name="Google Shape;677;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 name="Google Shape;679;p22"/>
          <p:cNvSpPr txBox="1">
            <a:spLocks noGrp="1"/>
          </p:cNvSpPr>
          <p:nvPr>
            <p:ph type="title" idx="6"/>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680"/>
        <p:cNvGrpSpPr/>
        <p:nvPr/>
      </p:nvGrpSpPr>
      <p:grpSpPr>
        <a:xfrm>
          <a:off x="0" y="0"/>
          <a:ext cx="0" cy="0"/>
          <a:chOff x="0" y="0"/>
          <a:chExt cx="0" cy="0"/>
        </a:xfrm>
      </p:grpSpPr>
      <p:grpSp>
        <p:nvGrpSpPr>
          <p:cNvPr id="681" name="Google Shape;681;p23"/>
          <p:cNvGrpSpPr/>
          <p:nvPr/>
        </p:nvGrpSpPr>
        <p:grpSpPr>
          <a:xfrm rot="4886014">
            <a:off x="7282661" y="-1288989"/>
            <a:ext cx="1657823" cy="1657722"/>
            <a:chOff x="720000" y="-477775"/>
            <a:chExt cx="1017900" cy="1017900"/>
          </a:xfrm>
        </p:grpSpPr>
        <p:sp>
          <p:nvSpPr>
            <p:cNvPr id="682" name="Google Shape;682;p2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 name="Google Shape;684;p23"/>
          <p:cNvSpPr/>
          <p:nvPr/>
        </p:nvSpPr>
        <p:spPr>
          <a:xfrm rot="810928">
            <a:off x="8753595" y="-223229"/>
            <a:ext cx="1016654" cy="101665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3"/>
          <p:cNvSpPr txBox="1">
            <a:spLocks noGrp="1"/>
          </p:cNvSpPr>
          <p:nvPr>
            <p:ph type="title"/>
          </p:nvPr>
        </p:nvSpPr>
        <p:spPr>
          <a:xfrm>
            <a:off x="948855" y="2024081"/>
            <a:ext cx="19167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6" name="Google Shape;686;p23"/>
          <p:cNvSpPr txBox="1">
            <a:spLocks noGrp="1"/>
          </p:cNvSpPr>
          <p:nvPr>
            <p:ph type="subTitle" idx="1"/>
          </p:nvPr>
        </p:nvSpPr>
        <p:spPr>
          <a:xfrm>
            <a:off x="948850" y="2458206"/>
            <a:ext cx="1916700" cy="600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7" name="Google Shape;687;p23"/>
          <p:cNvSpPr txBox="1">
            <a:spLocks noGrp="1"/>
          </p:cNvSpPr>
          <p:nvPr>
            <p:ph type="title" idx="2"/>
          </p:nvPr>
        </p:nvSpPr>
        <p:spPr>
          <a:xfrm>
            <a:off x="4501915" y="2024080"/>
            <a:ext cx="19167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88" name="Google Shape;688;p23"/>
          <p:cNvSpPr txBox="1">
            <a:spLocks noGrp="1"/>
          </p:cNvSpPr>
          <p:nvPr>
            <p:ph type="subTitle" idx="3"/>
          </p:nvPr>
        </p:nvSpPr>
        <p:spPr>
          <a:xfrm>
            <a:off x="4501920" y="2458205"/>
            <a:ext cx="1916700" cy="600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9" name="Google Shape;689;p23"/>
          <p:cNvSpPr txBox="1">
            <a:spLocks noGrp="1"/>
          </p:cNvSpPr>
          <p:nvPr>
            <p:ph type="title" idx="4"/>
          </p:nvPr>
        </p:nvSpPr>
        <p:spPr>
          <a:xfrm>
            <a:off x="2725388" y="3018109"/>
            <a:ext cx="19167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0" name="Google Shape;690;p23"/>
          <p:cNvSpPr txBox="1">
            <a:spLocks noGrp="1"/>
          </p:cNvSpPr>
          <p:nvPr>
            <p:ph type="subTitle" idx="5"/>
          </p:nvPr>
        </p:nvSpPr>
        <p:spPr>
          <a:xfrm>
            <a:off x="2725400" y="3452229"/>
            <a:ext cx="1916700" cy="600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91" name="Google Shape;691;p23"/>
          <p:cNvSpPr txBox="1">
            <a:spLocks noGrp="1"/>
          </p:cNvSpPr>
          <p:nvPr>
            <p:ph type="title" idx="6"/>
          </p:nvPr>
        </p:nvSpPr>
        <p:spPr>
          <a:xfrm>
            <a:off x="6278443" y="3018109"/>
            <a:ext cx="19167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19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92" name="Google Shape;692;p23"/>
          <p:cNvSpPr txBox="1">
            <a:spLocks noGrp="1"/>
          </p:cNvSpPr>
          <p:nvPr>
            <p:ph type="subTitle" idx="7"/>
          </p:nvPr>
        </p:nvSpPr>
        <p:spPr>
          <a:xfrm>
            <a:off x="6278450" y="3452229"/>
            <a:ext cx="1916700" cy="600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693" name="Google Shape;693;p23"/>
          <p:cNvGrpSpPr/>
          <p:nvPr/>
        </p:nvGrpSpPr>
        <p:grpSpPr>
          <a:xfrm rot="-5400000">
            <a:off x="-1363063" y="3321824"/>
            <a:ext cx="2014221" cy="2014119"/>
            <a:chOff x="720000" y="-477775"/>
            <a:chExt cx="1017900" cy="1017900"/>
          </a:xfrm>
        </p:grpSpPr>
        <p:sp>
          <p:nvSpPr>
            <p:cNvPr id="694" name="Google Shape;694;p2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 name="Google Shape;696;p23"/>
          <p:cNvSpPr/>
          <p:nvPr/>
        </p:nvSpPr>
        <p:spPr>
          <a:xfrm rot="2700000">
            <a:off x="-199900" y="4490876"/>
            <a:ext cx="1369100" cy="13691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 name="Google Shape;697;p23"/>
          <p:cNvGrpSpPr/>
          <p:nvPr/>
        </p:nvGrpSpPr>
        <p:grpSpPr>
          <a:xfrm rot="-5400000">
            <a:off x="618402" y="4623028"/>
            <a:ext cx="150985" cy="150985"/>
            <a:chOff x="241700" y="2278977"/>
            <a:chExt cx="292777" cy="292777"/>
          </a:xfrm>
        </p:grpSpPr>
        <p:sp>
          <p:nvSpPr>
            <p:cNvPr id="698" name="Google Shape;698;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 name="Google Shape;700;p23"/>
          <p:cNvGrpSpPr/>
          <p:nvPr/>
        </p:nvGrpSpPr>
        <p:grpSpPr>
          <a:xfrm rot="-5400000">
            <a:off x="979721" y="4482755"/>
            <a:ext cx="115442" cy="115442"/>
            <a:chOff x="241700" y="2278977"/>
            <a:chExt cx="292777" cy="292777"/>
          </a:xfrm>
        </p:grpSpPr>
        <p:sp>
          <p:nvSpPr>
            <p:cNvPr id="701" name="Google Shape;701;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23"/>
          <p:cNvGrpSpPr/>
          <p:nvPr/>
        </p:nvGrpSpPr>
        <p:grpSpPr>
          <a:xfrm rot="-5400000">
            <a:off x="1402199" y="4623018"/>
            <a:ext cx="77586" cy="77615"/>
            <a:chOff x="241700" y="2278977"/>
            <a:chExt cx="292777" cy="292777"/>
          </a:xfrm>
        </p:grpSpPr>
        <p:sp>
          <p:nvSpPr>
            <p:cNvPr id="704" name="Google Shape;704;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 name="Google Shape;706;p23"/>
          <p:cNvGrpSpPr/>
          <p:nvPr/>
        </p:nvGrpSpPr>
        <p:grpSpPr>
          <a:xfrm rot="-5400000">
            <a:off x="1683588" y="4520626"/>
            <a:ext cx="77586" cy="77615"/>
            <a:chOff x="241700" y="2278977"/>
            <a:chExt cx="292777" cy="292777"/>
          </a:xfrm>
        </p:grpSpPr>
        <p:sp>
          <p:nvSpPr>
            <p:cNvPr id="707" name="Google Shape;707;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 name="Google Shape;709;p23"/>
          <p:cNvGrpSpPr/>
          <p:nvPr/>
        </p:nvGrpSpPr>
        <p:grpSpPr>
          <a:xfrm rot="-5400000">
            <a:off x="2038951" y="4598202"/>
            <a:ext cx="77586" cy="77615"/>
            <a:chOff x="241700" y="2278977"/>
            <a:chExt cx="292777" cy="292777"/>
          </a:xfrm>
        </p:grpSpPr>
        <p:sp>
          <p:nvSpPr>
            <p:cNvPr id="710" name="Google Shape;710;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23"/>
          <p:cNvGrpSpPr/>
          <p:nvPr/>
        </p:nvGrpSpPr>
        <p:grpSpPr>
          <a:xfrm rot="-5400000">
            <a:off x="8348515" y="209603"/>
            <a:ext cx="150985" cy="150985"/>
            <a:chOff x="241700" y="2278977"/>
            <a:chExt cx="292777" cy="292777"/>
          </a:xfrm>
        </p:grpSpPr>
        <p:sp>
          <p:nvSpPr>
            <p:cNvPr id="713" name="Google Shape;713;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23"/>
          <p:cNvGrpSpPr/>
          <p:nvPr/>
        </p:nvGrpSpPr>
        <p:grpSpPr>
          <a:xfrm rot="-5400000">
            <a:off x="8652596" y="578405"/>
            <a:ext cx="115442" cy="115442"/>
            <a:chOff x="241700" y="2278977"/>
            <a:chExt cx="292777" cy="292777"/>
          </a:xfrm>
        </p:grpSpPr>
        <p:sp>
          <p:nvSpPr>
            <p:cNvPr id="716" name="Google Shape;716;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 name="Google Shape;718;p23"/>
          <p:cNvGrpSpPr/>
          <p:nvPr/>
        </p:nvGrpSpPr>
        <p:grpSpPr>
          <a:xfrm rot="-5400000">
            <a:off x="8826849" y="1093918"/>
            <a:ext cx="77586" cy="77615"/>
            <a:chOff x="241700" y="2278977"/>
            <a:chExt cx="292777" cy="292777"/>
          </a:xfrm>
        </p:grpSpPr>
        <p:sp>
          <p:nvSpPr>
            <p:cNvPr id="719" name="Google Shape;719;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 name="Google Shape;721;p23"/>
          <p:cNvGrpSpPr/>
          <p:nvPr/>
        </p:nvGrpSpPr>
        <p:grpSpPr>
          <a:xfrm rot="-5400000">
            <a:off x="8571263" y="1017701"/>
            <a:ext cx="77586" cy="77615"/>
            <a:chOff x="241700" y="2278977"/>
            <a:chExt cx="292777" cy="292777"/>
          </a:xfrm>
        </p:grpSpPr>
        <p:sp>
          <p:nvSpPr>
            <p:cNvPr id="722" name="Google Shape;722;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 name="Google Shape;724;p23"/>
          <p:cNvGrpSpPr/>
          <p:nvPr/>
        </p:nvGrpSpPr>
        <p:grpSpPr>
          <a:xfrm rot="-5400000">
            <a:off x="8749226" y="1605252"/>
            <a:ext cx="77586" cy="77615"/>
            <a:chOff x="241700" y="2278977"/>
            <a:chExt cx="292777" cy="292777"/>
          </a:xfrm>
        </p:grpSpPr>
        <p:sp>
          <p:nvSpPr>
            <p:cNvPr id="725" name="Google Shape;725;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 name="Google Shape;727;p23"/>
          <p:cNvSpPr txBox="1">
            <a:spLocks noGrp="1"/>
          </p:cNvSpPr>
          <p:nvPr>
            <p:ph type="title" idx="8"/>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728"/>
        <p:cNvGrpSpPr/>
        <p:nvPr/>
      </p:nvGrpSpPr>
      <p:grpSpPr>
        <a:xfrm>
          <a:off x="0" y="0"/>
          <a:ext cx="0" cy="0"/>
          <a:chOff x="0" y="0"/>
          <a:chExt cx="0" cy="0"/>
        </a:xfrm>
      </p:grpSpPr>
      <p:grpSp>
        <p:nvGrpSpPr>
          <p:cNvPr id="729" name="Google Shape;729;p24"/>
          <p:cNvGrpSpPr/>
          <p:nvPr/>
        </p:nvGrpSpPr>
        <p:grpSpPr>
          <a:xfrm rot="6766181" flipH="1">
            <a:off x="7835209" y="4231338"/>
            <a:ext cx="2263943" cy="2100609"/>
            <a:chOff x="720000" y="-477775"/>
            <a:chExt cx="1017900" cy="1017900"/>
          </a:xfrm>
        </p:grpSpPr>
        <p:sp>
          <p:nvSpPr>
            <p:cNvPr id="730" name="Google Shape;730;p2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 name="Google Shape;732;p24"/>
          <p:cNvGrpSpPr/>
          <p:nvPr/>
        </p:nvGrpSpPr>
        <p:grpSpPr>
          <a:xfrm rot="-9332195" flipH="1">
            <a:off x="-2021574" y="-499888"/>
            <a:ext cx="2653935" cy="2462520"/>
            <a:chOff x="720000" y="-477775"/>
            <a:chExt cx="1017900" cy="1017900"/>
          </a:xfrm>
        </p:grpSpPr>
        <p:sp>
          <p:nvSpPr>
            <p:cNvPr id="733" name="Google Shape;733;p2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5" name="Google Shape;735;p24"/>
          <p:cNvSpPr/>
          <p:nvPr/>
        </p:nvSpPr>
        <p:spPr>
          <a:xfrm rot="5615567" flipH="1">
            <a:off x="-431026" y="-897288"/>
            <a:ext cx="1369191" cy="136919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4"/>
          <p:cNvSpPr/>
          <p:nvPr/>
        </p:nvSpPr>
        <p:spPr>
          <a:xfrm rot="5615689" flipH="1">
            <a:off x="646576" y="-581161"/>
            <a:ext cx="928226" cy="92822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4"/>
          <p:cNvSpPr txBox="1">
            <a:spLocks noGrp="1"/>
          </p:cNvSpPr>
          <p:nvPr>
            <p:ph type="title"/>
          </p:nvPr>
        </p:nvSpPr>
        <p:spPr>
          <a:xfrm>
            <a:off x="901200" y="1759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38" name="Google Shape;738;p24"/>
          <p:cNvSpPr txBox="1">
            <a:spLocks noGrp="1"/>
          </p:cNvSpPr>
          <p:nvPr>
            <p:ph type="subTitle" idx="1"/>
          </p:nvPr>
        </p:nvSpPr>
        <p:spPr>
          <a:xfrm>
            <a:off x="901200" y="2193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9" name="Google Shape;739;p24"/>
          <p:cNvSpPr txBox="1">
            <a:spLocks noGrp="1"/>
          </p:cNvSpPr>
          <p:nvPr>
            <p:ph type="title" idx="2"/>
          </p:nvPr>
        </p:nvSpPr>
        <p:spPr>
          <a:xfrm>
            <a:off x="3600575" y="1759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0" name="Google Shape;740;p24"/>
          <p:cNvSpPr txBox="1">
            <a:spLocks noGrp="1"/>
          </p:cNvSpPr>
          <p:nvPr>
            <p:ph type="subTitle" idx="3"/>
          </p:nvPr>
        </p:nvSpPr>
        <p:spPr>
          <a:xfrm>
            <a:off x="3600575" y="2193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1" name="Google Shape;741;p24"/>
          <p:cNvSpPr txBox="1">
            <a:spLocks noGrp="1"/>
          </p:cNvSpPr>
          <p:nvPr>
            <p:ph type="title" idx="4"/>
          </p:nvPr>
        </p:nvSpPr>
        <p:spPr>
          <a:xfrm>
            <a:off x="901200" y="3421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2" name="Google Shape;742;p24"/>
          <p:cNvSpPr txBox="1">
            <a:spLocks noGrp="1"/>
          </p:cNvSpPr>
          <p:nvPr>
            <p:ph type="subTitle" idx="5"/>
          </p:nvPr>
        </p:nvSpPr>
        <p:spPr>
          <a:xfrm>
            <a:off x="901200" y="3855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 name="Google Shape;743;p24"/>
          <p:cNvSpPr txBox="1">
            <a:spLocks noGrp="1"/>
          </p:cNvSpPr>
          <p:nvPr>
            <p:ph type="title" idx="6"/>
          </p:nvPr>
        </p:nvSpPr>
        <p:spPr>
          <a:xfrm>
            <a:off x="3600575" y="3421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4" name="Google Shape;744;p24"/>
          <p:cNvSpPr txBox="1">
            <a:spLocks noGrp="1"/>
          </p:cNvSpPr>
          <p:nvPr>
            <p:ph type="subTitle" idx="7"/>
          </p:nvPr>
        </p:nvSpPr>
        <p:spPr>
          <a:xfrm>
            <a:off x="3600575" y="3855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5" name="Google Shape;745;p24"/>
          <p:cNvSpPr txBox="1">
            <a:spLocks noGrp="1"/>
          </p:cNvSpPr>
          <p:nvPr>
            <p:ph type="title" idx="8"/>
          </p:nvPr>
        </p:nvSpPr>
        <p:spPr>
          <a:xfrm>
            <a:off x="6299749" y="1759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6" name="Google Shape;746;p24"/>
          <p:cNvSpPr txBox="1">
            <a:spLocks noGrp="1"/>
          </p:cNvSpPr>
          <p:nvPr>
            <p:ph type="subTitle" idx="9"/>
          </p:nvPr>
        </p:nvSpPr>
        <p:spPr>
          <a:xfrm>
            <a:off x="6299749" y="2193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7" name="Google Shape;747;p24"/>
          <p:cNvSpPr txBox="1">
            <a:spLocks noGrp="1"/>
          </p:cNvSpPr>
          <p:nvPr>
            <p:ph type="title" idx="13"/>
          </p:nvPr>
        </p:nvSpPr>
        <p:spPr>
          <a:xfrm>
            <a:off x="6299749" y="3421050"/>
            <a:ext cx="1943100" cy="527700"/>
          </a:xfrm>
          <a:prstGeom prst="rect">
            <a:avLst/>
          </a:prstGeom>
        </p:spPr>
        <p:txBody>
          <a:bodyPr spcFirstLastPara="1" wrap="square" lIns="90000" tIns="90000" rIns="90000" bIns="90000" anchor="b" anchorCtr="0">
            <a:noAutofit/>
          </a:bodyPr>
          <a:lstStyle>
            <a:lvl1pPr marL="0" marR="0" lvl="0" indent="0" algn="ctr" rtl="0">
              <a:lnSpc>
                <a:spcPct val="100000"/>
              </a:lnSpc>
              <a:spcBef>
                <a:spcPts val="0"/>
              </a:spcBef>
              <a:spcAft>
                <a:spcPts val="0"/>
              </a:spcAft>
              <a:buClr>
                <a:schemeClr val="accent1"/>
              </a:buClr>
              <a:buSzPts val="2000"/>
              <a:buNone/>
              <a:defRPr sz="2000">
                <a:solidFill>
                  <a:schemeClr val="accen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748" name="Google Shape;748;p24"/>
          <p:cNvSpPr txBox="1">
            <a:spLocks noGrp="1"/>
          </p:cNvSpPr>
          <p:nvPr>
            <p:ph type="subTitle" idx="14"/>
          </p:nvPr>
        </p:nvSpPr>
        <p:spPr>
          <a:xfrm>
            <a:off x="6299749" y="3855175"/>
            <a:ext cx="1943100" cy="4848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solidFill>
                  <a:schemeClr val="dk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49" name="Google Shape;749;p24"/>
          <p:cNvGrpSpPr/>
          <p:nvPr/>
        </p:nvGrpSpPr>
        <p:grpSpPr>
          <a:xfrm rot="-5400000" flipH="1">
            <a:off x="690140" y="39629"/>
            <a:ext cx="150985" cy="150985"/>
            <a:chOff x="241700" y="2278977"/>
            <a:chExt cx="292777" cy="292777"/>
          </a:xfrm>
        </p:grpSpPr>
        <p:sp>
          <p:nvSpPr>
            <p:cNvPr id="750" name="Google Shape;750;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24"/>
          <p:cNvGrpSpPr/>
          <p:nvPr/>
        </p:nvGrpSpPr>
        <p:grpSpPr>
          <a:xfrm rot="-5400000" flipH="1">
            <a:off x="1052971" y="220095"/>
            <a:ext cx="115442" cy="115442"/>
            <a:chOff x="241700" y="2278977"/>
            <a:chExt cx="292777" cy="292777"/>
          </a:xfrm>
        </p:grpSpPr>
        <p:sp>
          <p:nvSpPr>
            <p:cNvPr id="753" name="Google Shape;753;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 name="Google Shape;755;p24"/>
          <p:cNvGrpSpPr/>
          <p:nvPr/>
        </p:nvGrpSpPr>
        <p:grpSpPr>
          <a:xfrm rot="-5400000" flipH="1">
            <a:off x="1402199" y="113033"/>
            <a:ext cx="77586" cy="77615"/>
            <a:chOff x="241700" y="2278977"/>
            <a:chExt cx="292777" cy="292777"/>
          </a:xfrm>
        </p:grpSpPr>
        <p:sp>
          <p:nvSpPr>
            <p:cNvPr id="756" name="Google Shape;756;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24"/>
          <p:cNvGrpSpPr/>
          <p:nvPr/>
        </p:nvGrpSpPr>
        <p:grpSpPr>
          <a:xfrm rot="-5400000" flipH="1">
            <a:off x="1664038" y="272826"/>
            <a:ext cx="77586" cy="77615"/>
            <a:chOff x="241700" y="2278977"/>
            <a:chExt cx="292777" cy="292777"/>
          </a:xfrm>
        </p:grpSpPr>
        <p:sp>
          <p:nvSpPr>
            <p:cNvPr id="759" name="Google Shape;759;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 name="Google Shape;761;p24"/>
          <p:cNvGrpSpPr/>
          <p:nvPr/>
        </p:nvGrpSpPr>
        <p:grpSpPr>
          <a:xfrm rot="-5400000" flipH="1">
            <a:off x="1902276" y="113025"/>
            <a:ext cx="77586" cy="77615"/>
            <a:chOff x="241700" y="2278977"/>
            <a:chExt cx="292777" cy="292777"/>
          </a:xfrm>
        </p:grpSpPr>
        <p:sp>
          <p:nvSpPr>
            <p:cNvPr id="762" name="Google Shape;762;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24"/>
          <p:cNvGrpSpPr/>
          <p:nvPr/>
        </p:nvGrpSpPr>
        <p:grpSpPr>
          <a:xfrm rot="-5400000" flipH="1">
            <a:off x="2263690" y="69104"/>
            <a:ext cx="150985" cy="150985"/>
            <a:chOff x="241700" y="2278977"/>
            <a:chExt cx="292777" cy="292777"/>
          </a:xfrm>
        </p:grpSpPr>
        <p:sp>
          <p:nvSpPr>
            <p:cNvPr id="765" name="Google Shape;765;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24"/>
          <p:cNvGrpSpPr/>
          <p:nvPr/>
        </p:nvGrpSpPr>
        <p:grpSpPr>
          <a:xfrm rot="-5400000" flipH="1">
            <a:off x="2639546" y="220095"/>
            <a:ext cx="115442" cy="115442"/>
            <a:chOff x="241700" y="2278977"/>
            <a:chExt cx="292777" cy="292777"/>
          </a:xfrm>
        </p:grpSpPr>
        <p:sp>
          <p:nvSpPr>
            <p:cNvPr id="768" name="Google Shape;768;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24"/>
          <p:cNvGrpSpPr/>
          <p:nvPr/>
        </p:nvGrpSpPr>
        <p:grpSpPr>
          <a:xfrm rot="-5400000" flipH="1">
            <a:off x="6837967" y="4930608"/>
            <a:ext cx="87540" cy="87599"/>
            <a:chOff x="241700" y="2278977"/>
            <a:chExt cx="292777" cy="292777"/>
          </a:xfrm>
        </p:grpSpPr>
        <p:sp>
          <p:nvSpPr>
            <p:cNvPr id="771" name="Google Shape;771;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24"/>
          <p:cNvGrpSpPr/>
          <p:nvPr/>
        </p:nvGrpSpPr>
        <p:grpSpPr>
          <a:xfrm rot="-5400000" flipH="1">
            <a:off x="7654169" y="4930616"/>
            <a:ext cx="87540" cy="87599"/>
            <a:chOff x="241700" y="2278977"/>
            <a:chExt cx="292777" cy="292777"/>
          </a:xfrm>
        </p:grpSpPr>
        <p:sp>
          <p:nvSpPr>
            <p:cNvPr id="774" name="Google Shape;774;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 name="Google Shape;776;p24"/>
          <p:cNvGrpSpPr/>
          <p:nvPr/>
        </p:nvGrpSpPr>
        <p:grpSpPr>
          <a:xfrm rot="-5400000" flipH="1">
            <a:off x="7931725" y="4701296"/>
            <a:ext cx="170367" cy="170367"/>
            <a:chOff x="241700" y="2278977"/>
            <a:chExt cx="292777" cy="292777"/>
          </a:xfrm>
        </p:grpSpPr>
        <p:sp>
          <p:nvSpPr>
            <p:cNvPr id="777" name="Google Shape;777;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 name="Google Shape;779;p24"/>
          <p:cNvGrpSpPr/>
          <p:nvPr/>
        </p:nvGrpSpPr>
        <p:grpSpPr>
          <a:xfrm rot="-5400000" flipH="1">
            <a:off x="8242862" y="4850307"/>
            <a:ext cx="130257" cy="130257"/>
            <a:chOff x="241700" y="2278977"/>
            <a:chExt cx="292777" cy="292777"/>
          </a:xfrm>
        </p:grpSpPr>
        <p:sp>
          <p:nvSpPr>
            <p:cNvPr id="780" name="Google Shape;780;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 name="Google Shape;782;p24"/>
          <p:cNvGrpSpPr/>
          <p:nvPr/>
        </p:nvGrpSpPr>
        <p:grpSpPr>
          <a:xfrm rot="-5400000" flipH="1">
            <a:off x="8500562" y="4474995"/>
            <a:ext cx="130257" cy="130257"/>
            <a:chOff x="241700" y="2278977"/>
            <a:chExt cx="292777" cy="292777"/>
          </a:xfrm>
        </p:grpSpPr>
        <p:sp>
          <p:nvSpPr>
            <p:cNvPr id="783" name="Google Shape;783;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 name="Google Shape;785;p24"/>
          <p:cNvGrpSpPr/>
          <p:nvPr/>
        </p:nvGrpSpPr>
        <p:grpSpPr>
          <a:xfrm rot="-5400000" flipH="1">
            <a:off x="7199329" y="4871633"/>
            <a:ext cx="87540" cy="87599"/>
            <a:chOff x="241700" y="2278977"/>
            <a:chExt cx="292777" cy="292777"/>
          </a:xfrm>
        </p:grpSpPr>
        <p:sp>
          <p:nvSpPr>
            <p:cNvPr id="786" name="Google Shape;786;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 name="Google Shape;788;p24"/>
          <p:cNvSpPr txBox="1">
            <a:spLocks noGrp="1"/>
          </p:cNvSpPr>
          <p:nvPr>
            <p:ph type="title" idx="15"/>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789"/>
        <p:cNvGrpSpPr/>
        <p:nvPr/>
      </p:nvGrpSpPr>
      <p:grpSpPr>
        <a:xfrm>
          <a:off x="0" y="0"/>
          <a:ext cx="0" cy="0"/>
          <a:chOff x="0" y="0"/>
          <a:chExt cx="0" cy="0"/>
        </a:xfrm>
      </p:grpSpPr>
      <p:sp>
        <p:nvSpPr>
          <p:cNvPr id="790" name="Google Shape;790;p25"/>
          <p:cNvSpPr/>
          <p:nvPr/>
        </p:nvSpPr>
        <p:spPr>
          <a:xfrm rot="4244834">
            <a:off x="8023971" y="-1046101"/>
            <a:ext cx="2937802" cy="293780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5"/>
          <p:cNvSpPr txBox="1">
            <a:spLocks noGrp="1"/>
          </p:cNvSpPr>
          <p:nvPr>
            <p:ph type="title" hasCustomPrompt="1"/>
          </p:nvPr>
        </p:nvSpPr>
        <p:spPr>
          <a:xfrm>
            <a:off x="2955300" y="1420525"/>
            <a:ext cx="3233400" cy="828300"/>
          </a:xfrm>
          <a:prstGeom prst="rect">
            <a:avLst/>
          </a:prstGeom>
        </p:spPr>
        <p:txBody>
          <a:bodyPr spcFirstLastPara="1" wrap="square" lIns="90000" tIns="90000" rIns="90000" bIns="90000" anchor="ctr" anchorCtr="0">
            <a:noAutofit/>
          </a:bodyPr>
          <a:lstStyle>
            <a:lvl1pPr lvl="0" algn="ctr" rtl="0">
              <a:spcBef>
                <a:spcPts val="0"/>
              </a:spcBef>
              <a:spcAft>
                <a:spcPts val="0"/>
              </a:spcAft>
              <a:buClr>
                <a:schemeClr val="accent6"/>
              </a:buClr>
              <a:buSzPts val="4800"/>
              <a:buNone/>
              <a:defRPr sz="4400">
                <a:solidFill>
                  <a:schemeClr val="accent6"/>
                </a:solidFill>
              </a:defRPr>
            </a:lvl1pPr>
            <a:lvl2pPr lvl="1" algn="ctr" rtl="0">
              <a:spcBef>
                <a:spcPts val="0"/>
              </a:spcBef>
              <a:spcAft>
                <a:spcPts val="0"/>
              </a:spcAft>
              <a:buClr>
                <a:schemeClr val="accent6"/>
              </a:buClr>
              <a:buSzPts val="4800"/>
              <a:buNone/>
              <a:defRPr sz="4800">
                <a:solidFill>
                  <a:schemeClr val="accent6"/>
                </a:solidFill>
              </a:defRPr>
            </a:lvl2pPr>
            <a:lvl3pPr lvl="2" algn="ctr" rtl="0">
              <a:spcBef>
                <a:spcPts val="0"/>
              </a:spcBef>
              <a:spcAft>
                <a:spcPts val="0"/>
              </a:spcAft>
              <a:buClr>
                <a:schemeClr val="accent6"/>
              </a:buClr>
              <a:buSzPts val="4800"/>
              <a:buNone/>
              <a:defRPr sz="4800">
                <a:solidFill>
                  <a:schemeClr val="accent6"/>
                </a:solidFill>
              </a:defRPr>
            </a:lvl3pPr>
            <a:lvl4pPr lvl="3" algn="ctr" rtl="0">
              <a:spcBef>
                <a:spcPts val="0"/>
              </a:spcBef>
              <a:spcAft>
                <a:spcPts val="0"/>
              </a:spcAft>
              <a:buClr>
                <a:schemeClr val="accent6"/>
              </a:buClr>
              <a:buSzPts val="4800"/>
              <a:buNone/>
              <a:defRPr sz="4800">
                <a:solidFill>
                  <a:schemeClr val="accent6"/>
                </a:solidFill>
              </a:defRPr>
            </a:lvl4pPr>
            <a:lvl5pPr lvl="4" algn="ctr" rtl="0">
              <a:spcBef>
                <a:spcPts val="0"/>
              </a:spcBef>
              <a:spcAft>
                <a:spcPts val="0"/>
              </a:spcAft>
              <a:buClr>
                <a:schemeClr val="accent6"/>
              </a:buClr>
              <a:buSzPts val="4800"/>
              <a:buNone/>
              <a:defRPr sz="4800">
                <a:solidFill>
                  <a:schemeClr val="accent6"/>
                </a:solidFill>
              </a:defRPr>
            </a:lvl5pPr>
            <a:lvl6pPr lvl="5" algn="ctr" rtl="0">
              <a:spcBef>
                <a:spcPts val="0"/>
              </a:spcBef>
              <a:spcAft>
                <a:spcPts val="0"/>
              </a:spcAft>
              <a:buClr>
                <a:schemeClr val="accent6"/>
              </a:buClr>
              <a:buSzPts val="4800"/>
              <a:buNone/>
              <a:defRPr sz="4800">
                <a:solidFill>
                  <a:schemeClr val="accent6"/>
                </a:solidFill>
              </a:defRPr>
            </a:lvl6pPr>
            <a:lvl7pPr lvl="6" algn="ctr" rtl="0">
              <a:spcBef>
                <a:spcPts val="0"/>
              </a:spcBef>
              <a:spcAft>
                <a:spcPts val="0"/>
              </a:spcAft>
              <a:buClr>
                <a:schemeClr val="accent6"/>
              </a:buClr>
              <a:buSzPts val="4800"/>
              <a:buNone/>
              <a:defRPr sz="4800">
                <a:solidFill>
                  <a:schemeClr val="accent6"/>
                </a:solidFill>
              </a:defRPr>
            </a:lvl7pPr>
            <a:lvl8pPr lvl="7" algn="ctr" rtl="0">
              <a:spcBef>
                <a:spcPts val="0"/>
              </a:spcBef>
              <a:spcAft>
                <a:spcPts val="0"/>
              </a:spcAft>
              <a:buClr>
                <a:schemeClr val="accent6"/>
              </a:buClr>
              <a:buSzPts val="4800"/>
              <a:buNone/>
              <a:defRPr sz="4800">
                <a:solidFill>
                  <a:schemeClr val="accent6"/>
                </a:solidFill>
              </a:defRPr>
            </a:lvl8pPr>
            <a:lvl9pPr lvl="8" algn="ctr" rtl="0">
              <a:spcBef>
                <a:spcPts val="0"/>
              </a:spcBef>
              <a:spcAft>
                <a:spcPts val="0"/>
              </a:spcAft>
              <a:buClr>
                <a:schemeClr val="accent6"/>
              </a:buClr>
              <a:buSzPts val="4800"/>
              <a:buNone/>
              <a:defRPr sz="4800">
                <a:solidFill>
                  <a:schemeClr val="accent6"/>
                </a:solidFill>
              </a:defRPr>
            </a:lvl9pPr>
          </a:lstStyle>
          <a:p>
            <a:r>
              <a:t>xx%</a:t>
            </a:r>
          </a:p>
        </p:txBody>
      </p:sp>
      <p:sp>
        <p:nvSpPr>
          <p:cNvPr id="792" name="Google Shape;792;p25"/>
          <p:cNvSpPr txBox="1">
            <a:spLocks noGrp="1"/>
          </p:cNvSpPr>
          <p:nvPr>
            <p:ph type="subTitle" idx="1"/>
          </p:nvPr>
        </p:nvSpPr>
        <p:spPr>
          <a:xfrm>
            <a:off x="2955300" y="2202750"/>
            <a:ext cx="32334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3" name="Google Shape;793;p25"/>
          <p:cNvSpPr txBox="1">
            <a:spLocks noGrp="1"/>
          </p:cNvSpPr>
          <p:nvPr>
            <p:ph type="title" idx="2" hasCustomPrompt="1"/>
          </p:nvPr>
        </p:nvSpPr>
        <p:spPr>
          <a:xfrm>
            <a:off x="1033425" y="3452300"/>
            <a:ext cx="3233400" cy="828300"/>
          </a:xfrm>
          <a:prstGeom prst="rect">
            <a:avLst/>
          </a:prstGeom>
        </p:spPr>
        <p:txBody>
          <a:bodyPr spcFirstLastPara="1" wrap="square" lIns="90000" tIns="90000" rIns="90000" bIns="90000" anchor="ctr" anchorCtr="0">
            <a:noAutofit/>
          </a:bodyPr>
          <a:lstStyle>
            <a:lvl1pPr lvl="0" algn="ctr" rtl="0">
              <a:spcBef>
                <a:spcPts val="0"/>
              </a:spcBef>
              <a:spcAft>
                <a:spcPts val="0"/>
              </a:spcAft>
              <a:buClr>
                <a:schemeClr val="accent6"/>
              </a:buClr>
              <a:buSzPts val="4800"/>
              <a:buNone/>
              <a:defRPr sz="4400">
                <a:solidFill>
                  <a:schemeClr val="accent6"/>
                </a:solidFill>
              </a:defRPr>
            </a:lvl1pPr>
            <a:lvl2pPr lvl="1" algn="ctr" rtl="0">
              <a:spcBef>
                <a:spcPts val="0"/>
              </a:spcBef>
              <a:spcAft>
                <a:spcPts val="0"/>
              </a:spcAft>
              <a:buClr>
                <a:schemeClr val="accent6"/>
              </a:buClr>
              <a:buSzPts val="4800"/>
              <a:buNone/>
              <a:defRPr sz="4800">
                <a:solidFill>
                  <a:schemeClr val="accent6"/>
                </a:solidFill>
              </a:defRPr>
            </a:lvl2pPr>
            <a:lvl3pPr lvl="2" algn="ctr" rtl="0">
              <a:spcBef>
                <a:spcPts val="0"/>
              </a:spcBef>
              <a:spcAft>
                <a:spcPts val="0"/>
              </a:spcAft>
              <a:buClr>
                <a:schemeClr val="accent6"/>
              </a:buClr>
              <a:buSzPts val="4800"/>
              <a:buNone/>
              <a:defRPr sz="4800">
                <a:solidFill>
                  <a:schemeClr val="accent6"/>
                </a:solidFill>
              </a:defRPr>
            </a:lvl3pPr>
            <a:lvl4pPr lvl="3" algn="ctr" rtl="0">
              <a:spcBef>
                <a:spcPts val="0"/>
              </a:spcBef>
              <a:spcAft>
                <a:spcPts val="0"/>
              </a:spcAft>
              <a:buClr>
                <a:schemeClr val="accent6"/>
              </a:buClr>
              <a:buSzPts val="4800"/>
              <a:buNone/>
              <a:defRPr sz="4800">
                <a:solidFill>
                  <a:schemeClr val="accent6"/>
                </a:solidFill>
              </a:defRPr>
            </a:lvl4pPr>
            <a:lvl5pPr lvl="4" algn="ctr" rtl="0">
              <a:spcBef>
                <a:spcPts val="0"/>
              </a:spcBef>
              <a:spcAft>
                <a:spcPts val="0"/>
              </a:spcAft>
              <a:buClr>
                <a:schemeClr val="accent6"/>
              </a:buClr>
              <a:buSzPts val="4800"/>
              <a:buNone/>
              <a:defRPr sz="4800">
                <a:solidFill>
                  <a:schemeClr val="accent6"/>
                </a:solidFill>
              </a:defRPr>
            </a:lvl5pPr>
            <a:lvl6pPr lvl="5" algn="ctr" rtl="0">
              <a:spcBef>
                <a:spcPts val="0"/>
              </a:spcBef>
              <a:spcAft>
                <a:spcPts val="0"/>
              </a:spcAft>
              <a:buClr>
                <a:schemeClr val="accent6"/>
              </a:buClr>
              <a:buSzPts val="4800"/>
              <a:buNone/>
              <a:defRPr sz="4800">
                <a:solidFill>
                  <a:schemeClr val="accent6"/>
                </a:solidFill>
              </a:defRPr>
            </a:lvl6pPr>
            <a:lvl7pPr lvl="6" algn="ctr" rtl="0">
              <a:spcBef>
                <a:spcPts val="0"/>
              </a:spcBef>
              <a:spcAft>
                <a:spcPts val="0"/>
              </a:spcAft>
              <a:buClr>
                <a:schemeClr val="accent6"/>
              </a:buClr>
              <a:buSzPts val="4800"/>
              <a:buNone/>
              <a:defRPr sz="4800">
                <a:solidFill>
                  <a:schemeClr val="accent6"/>
                </a:solidFill>
              </a:defRPr>
            </a:lvl7pPr>
            <a:lvl8pPr lvl="7" algn="ctr" rtl="0">
              <a:spcBef>
                <a:spcPts val="0"/>
              </a:spcBef>
              <a:spcAft>
                <a:spcPts val="0"/>
              </a:spcAft>
              <a:buClr>
                <a:schemeClr val="accent6"/>
              </a:buClr>
              <a:buSzPts val="4800"/>
              <a:buNone/>
              <a:defRPr sz="4800">
                <a:solidFill>
                  <a:schemeClr val="accent6"/>
                </a:solidFill>
              </a:defRPr>
            </a:lvl8pPr>
            <a:lvl9pPr lvl="8" algn="ctr" rtl="0">
              <a:spcBef>
                <a:spcPts val="0"/>
              </a:spcBef>
              <a:spcAft>
                <a:spcPts val="0"/>
              </a:spcAft>
              <a:buClr>
                <a:schemeClr val="accent6"/>
              </a:buClr>
              <a:buSzPts val="4800"/>
              <a:buNone/>
              <a:defRPr sz="4800">
                <a:solidFill>
                  <a:schemeClr val="accent6"/>
                </a:solidFill>
              </a:defRPr>
            </a:lvl9pPr>
          </a:lstStyle>
          <a:p>
            <a:r>
              <a:t>xx%</a:t>
            </a:r>
          </a:p>
        </p:txBody>
      </p:sp>
      <p:sp>
        <p:nvSpPr>
          <p:cNvPr id="794" name="Google Shape;794;p25"/>
          <p:cNvSpPr txBox="1">
            <a:spLocks noGrp="1"/>
          </p:cNvSpPr>
          <p:nvPr>
            <p:ph type="subTitle" idx="3"/>
          </p:nvPr>
        </p:nvSpPr>
        <p:spPr>
          <a:xfrm>
            <a:off x="1033425" y="4234525"/>
            <a:ext cx="32334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5" name="Google Shape;795;p25"/>
          <p:cNvSpPr txBox="1">
            <a:spLocks noGrp="1"/>
          </p:cNvSpPr>
          <p:nvPr>
            <p:ph type="title" idx="4" hasCustomPrompt="1"/>
          </p:nvPr>
        </p:nvSpPr>
        <p:spPr>
          <a:xfrm>
            <a:off x="4877175" y="3452300"/>
            <a:ext cx="3233400" cy="828300"/>
          </a:xfrm>
          <a:prstGeom prst="rect">
            <a:avLst/>
          </a:prstGeom>
        </p:spPr>
        <p:txBody>
          <a:bodyPr spcFirstLastPara="1" wrap="square" lIns="90000" tIns="90000" rIns="90000" bIns="90000" anchor="ctr" anchorCtr="0">
            <a:noAutofit/>
          </a:bodyPr>
          <a:lstStyle>
            <a:lvl1pPr lvl="0" algn="ctr" rtl="0">
              <a:spcBef>
                <a:spcPts val="0"/>
              </a:spcBef>
              <a:spcAft>
                <a:spcPts val="0"/>
              </a:spcAft>
              <a:buClr>
                <a:schemeClr val="accent6"/>
              </a:buClr>
              <a:buSzPts val="4800"/>
              <a:buNone/>
              <a:defRPr sz="4400">
                <a:solidFill>
                  <a:schemeClr val="accent6"/>
                </a:solidFill>
              </a:defRPr>
            </a:lvl1pPr>
            <a:lvl2pPr lvl="1" algn="ctr" rtl="0">
              <a:spcBef>
                <a:spcPts val="0"/>
              </a:spcBef>
              <a:spcAft>
                <a:spcPts val="0"/>
              </a:spcAft>
              <a:buClr>
                <a:schemeClr val="accent6"/>
              </a:buClr>
              <a:buSzPts val="4800"/>
              <a:buNone/>
              <a:defRPr sz="4800">
                <a:solidFill>
                  <a:schemeClr val="accent6"/>
                </a:solidFill>
              </a:defRPr>
            </a:lvl2pPr>
            <a:lvl3pPr lvl="2" algn="ctr" rtl="0">
              <a:spcBef>
                <a:spcPts val="0"/>
              </a:spcBef>
              <a:spcAft>
                <a:spcPts val="0"/>
              </a:spcAft>
              <a:buClr>
                <a:schemeClr val="accent6"/>
              </a:buClr>
              <a:buSzPts val="4800"/>
              <a:buNone/>
              <a:defRPr sz="4800">
                <a:solidFill>
                  <a:schemeClr val="accent6"/>
                </a:solidFill>
              </a:defRPr>
            </a:lvl3pPr>
            <a:lvl4pPr lvl="3" algn="ctr" rtl="0">
              <a:spcBef>
                <a:spcPts val="0"/>
              </a:spcBef>
              <a:spcAft>
                <a:spcPts val="0"/>
              </a:spcAft>
              <a:buClr>
                <a:schemeClr val="accent6"/>
              </a:buClr>
              <a:buSzPts val="4800"/>
              <a:buNone/>
              <a:defRPr sz="4800">
                <a:solidFill>
                  <a:schemeClr val="accent6"/>
                </a:solidFill>
              </a:defRPr>
            </a:lvl4pPr>
            <a:lvl5pPr lvl="4" algn="ctr" rtl="0">
              <a:spcBef>
                <a:spcPts val="0"/>
              </a:spcBef>
              <a:spcAft>
                <a:spcPts val="0"/>
              </a:spcAft>
              <a:buClr>
                <a:schemeClr val="accent6"/>
              </a:buClr>
              <a:buSzPts val="4800"/>
              <a:buNone/>
              <a:defRPr sz="4800">
                <a:solidFill>
                  <a:schemeClr val="accent6"/>
                </a:solidFill>
              </a:defRPr>
            </a:lvl5pPr>
            <a:lvl6pPr lvl="5" algn="ctr" rtl="0">
              <a:spcBef>
                <a:spcPts val="0"/>
              </a:spcBef>
              <a:spcAft>
                <a:spcPts val="0"/>
              </a:spcAft>
              <a:buClr>
                <a:schemeClr val="accent6"/>
              </a:buClr>
              <a:buSzPts val="4800"/>
              <a:buNone/>
              <a:defRPr sz="4800">
                <a:solidFill>
                  <a:schemeClr val="accent6"/>
                </a:solidFill>
              </a:defRPr>
            </a:lvl6pPr>
            <a:lvl7pPr lvl="6" algn="ctr" rtl="0">
              <a:spcBef>
                <a:spcPts val="0"/>
              </a:spcBef>
              <a:spcAft>
                <a:spcPts val="0"/>
              </a:spcAft>
              <a:buClr>
                <a:schemeClr val="accent6"/>
              </a:buClr>
              <a:buSzPts val="4800"/>
              <a:buNone/>
              <a:defRPr sz="4800">
                <a:solidFill>
                  <a:schemeClr val="accent6"/>
                </a:solidFill>
              </a:defRPr>
            </a:lvl7pPr>
            <a:lvl8pPr lvl="7" algn="ctr" rtl="0">
              <a:spcBef>
                <a:spcPts val="0"/>
              </a:spcBef>
              <a:spcAft>
                <a:spcPts val="0"/>
              </a:spcAft>
              <a:buClr>
                <a:schemeClr val="accent6"/>
              </a:buClr>
              <a:buSzPts val="4800"/>
              <a:buNone/>
              <a:defRPr sz="4800">
                <a:solidFill>
                  <a:schemeClr val="accent6"/>
                </a:solidFill>
              </a:defRPr>
            </a:lvl8pPr>
            <a:lvl9pPr lvl="8" algn="ctr" rtl="0">
              <a:spcBef>
                <a:spcPts val="0"/>
              </a:spcBef>
              <a:spcAft>
                <a:spcPts val="0"/>
              </a:spcAft>
              <a:buClr>
                <a:schemeClr val="accent6"/>
              </a:buClr>
              <a:buSzPts val="4800"/>
              <a:buNone/>
              <a:defRPr sz="4800">
                <a:solidFill>
                  <a:schemeClr val="accent6"/>
                </a:solidFill>
              </a:defRPr>
            </a:lvl9pPr>
          </a:lstStyle>
          <a:p>
            <a:r>
              <a:t>xx%</a:t>
            </a:r>
          </a:p>
        </p:txBody>
      </p:sp>
      <p:sp>
        <p:nvSpPr>
          <p:cNvPr id="796" name="Google Shape;796;p25"/>
          <p:cNvSpPr txBox="1">
            <a:spLocks noGrp="1"/>
          </p:cNvSpPr>
          <p:nvPr>
            <p:ph type="subTitle" idx="5"/>
          </p:nvPr>
        </p:nvSpPr>
        <p:spPr>
          <a:xfrm>
            <a:off x="4877175" y="4234525"/>
            <a:ext cx="32334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97" name="Google Shape;797;p25"/>
          <p:cNvGrpSpPr/>
          <p:nvPr/>
        </p:nvGrpSpPr>
        <p:grpSpPr>
          <a:xfrm rot="-1308355" flipH="1">
            <a:off x="-830054" y="-747156"/>
            <a:ext cx="2159035" cy="2003359"/>
            <a:chOff x="720000" y="-477775"/>
            <a:chExt cx="1017900" cy="1017900"/>
          </a:xfrm>
        </p:grpSpPr>
        <p:sp>
          <p:nvSpPr>
            <p:cNvPr id="798" name="Google Shape;798;p25"/>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5"/>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 name="Google Shape;800;p25"/>
          <p:cNvGrpSpPr/>
          <p:nvPr/>
        </p:nvGrpSpPr>
        <p:grpSpPr>
          <a:xfrm rot="-5400000" flipH="1">
            <a:off x="719996" y="787772"/>
            <a:ext cx="167439" cy="167439"/>
            <a:chOff x="241700" y="2278977"/>
            <a:chExt cx="292777" cy="292777"/>
          </a:xfrm>
        </p:grpSpPr>
        <p:sp>
          <p:nvSpPr>
            <p:cNvPr id="801" name="Google Shape;801;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25"/>
          <p:cNvGrpSpPr/>
          <p:nvPr/>
        </p:nvGrpSpPr>
        <p:grpSpPr>
          <a:xfrm rot="-5400000" flipH="1">
            <a:off x="915020" y="263730"/>
            <a:ext cx="128032" cy="128032"/>
            <a:chOff x="241700" y="2278977"/>
            <a:chExt cx="292777" cy="292777"/>
          </a:xfrm>
        </p:grpSpPr>
        <p:sp>
          <p:nvSpPr>
            <p:cNvPr id="804" name="Google Shape;804;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 name="Google Shape;806;p25"/>
          <p:cNvGrpSpPr/>
          <p:nvPr/>
        </p:nvGrpSpPr>
        <p:grpSpPr>
          <a:xfrm rot="-5400000" flipH="1">
            <a:off x="1459768" y="284711"/>
            <a:ext cx="86047" cy="86077"/>
            <a:chOff x="241700" y="2278977"/>
            <a:chExt cx="292777" cy="292777"/>
          </a:xfrm>
        </p:grpSpPr>
        <p:sp>
          <p:nvSpPr>
            <p:cNvPr id="807" name="Google Shape;807;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25"/>
          <p:cNvGrpSpPr/>
          <p:nvPr/>
        </p:nvGrpSpPr>
        <p:grpSpPr>
          <a:xfrm rot="-5400000" flipH="1">
            <a:off x="1712570" y="655521"/>
            <a:ext cx="86047" cy="86077"/>
            <a:chOff x="241700" y="2278977"/>
            <a:chExt cx="292777" cy="292777"/>
          </a:xfrm>
        </p:grpSpPr>
        <p:sp>
          <p:nvSpPr>
            <p:cNvPr id="810" name="Google Shape;810;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25"/>
          <p:cNvGrpSpPr/>
          <p:nvPr/>
        </p:nvGrpSpPr>
        <p:grpSpPr>
          <a:xfrm rot="-5400000" flipH="1">
            <a:off x="2063761" y="284702"/>
            <a:ext cx="86047" cy="86077"/>
            <a:chOff x="241700" y="2278977"/>
            <a:chExt cx="292777" cy="292777"/>
          </a:xfrm>
        </p:grpSpPr>
        <p:sp>
          <p:nvSpPr>
            <p:cNvPr id="813" name="Google Shape;813;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 name="Google Shape;815;p25"/>
          <p:cNvGrpSpPr/>
          <p:nvPr/>
        </p:nvGrpSpPr>
        <p:grpSpPr>
          <a:xfrm rot="-5400000" flipH="1">
            <a:off x="2423100" y="540010"/>
            <a:ext cx="167439" cy="167439"/>
            <a:chOff x="241700" y="2278977"/>
            <a:chExt cx="292777" cy="292777"/>
          </a:xfrm>
        </p:grpSpPr>
        <p:sp>
          <p:nvSpPr>
            <p:cNvPr id="816" name="Google Shape;816;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 name="Google Shape;818;p25"/>
          <p:cNvGrpSpPr/>
          <p:nvPr/>
        </p:nvGrpSpPr>
        <p:grpSpPr>
          <a:xfrm rot="-5400000" flipH="1">
            <a:off x="2695743" y="353380"/>
            <a:ext cx="128032" cy="128032"/>
            <a:chOff x="241700" y="2278977"/>
            <a:chExt cx="292777" cy="292777"/>
          </a:xfrm>
        </p:grpSpPr>
        <p:sp>
          <p:nvSpPr>
            <p:cNvPr id="819" name="Google Shape;819;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25"/>
          <p:cNvGrpSpPr/>
          <p:nvPr/>
        </p:nvGrpSpPr>
        <p:grpSpPr>
          <a:xfrm rot="-5400000" flipH="1">
            <a:off x="7578736" y="206002"/>
            <a:ext cx="86047" cy="86077"/>
            <a:chOff x="241700" y="2278977"/>
            <a:chExt cx="292777" cy="292777"/>
          </a:xfrm>
        </p:grpSpPr>
        <p:sp>
          <p:nvSpPr>
            <p:cNvPr id="822" name="Google Shape;822;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25"/>
          <p:cNvGrpSpPr/>
          <p:nvPr/>
        </p:nvGrpSpPr>
        <p:grpSpPr>
          <a:xfrm rot="-5400000" flipH="1">
            <a:off x="7938075" y="461310"/>
            <a:ext cx="167439" cy="167439"/>
            <a:chOff x="241700" y="2278977"/>
            <a:chExt cx="292777" cy="292777"/>
          </a:xfrm>
        </p:grpSpPr>
        <p:sp>
          <p:nvSpPr>
            <p:cNvPr id="825" name="Google Shape;825;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25"/>
          <p:cNvGrpSpPr/>
          <p:nvPr/>
        </p:nvGrpSpPr>
        <p:grpSpPr>
          <a:xfrm rot="-5400000" flipH="1">
            <a:off x="8210718" y="274680"/>
            <a:ext cx="128032" cy="128032"/>
            <a:chOff x="241700" y="2278977"/>
            <a:chExt cx="292777" cy="292777"/>
          </a:xfrm>
        </p:grpSpPr>
        <p:sp>
          <p:nvSpPr>
            <p:cNvPr id="828" name="Google Shape;828;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25"/>
          <p:cNvGrpSpPr/>
          <p:nvPr/>
        </p:nvGrpSpPr>
        <p:grpSpPr>
          <a:xfrm rot="-5400000" flipH="1">
            <a:off x="7128450" y="540010"/>
            <a:ext cx="167439" cy="167439"/>
            <a:chOff x="241700" y="2278977"/>
            <a:chExt cx="292777" cy="292777"/>
          </a:xfrm>
        </p:grpSpPr>
        <p:sp>
          <p:nvSpPr>
            <p:cNvPr id="831" name="Google Shape;831;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25"/>
          <p:cNvGrpSpPr/>
          <p:nvPr/>
        </p:nvGrpSpPr>
        <p:grpSpPr>
          <a:xfrm rot="-5400000" flipH="1">
            <a:off x="6804600" y="333660"/>
            <a:ext cx="167439" cy="167439"/>
            <a:chOff x="241700" y="2278977"/>
            <a:chExt cx="292777" cy="292777"/>
          </a:xfrm>
        </p:grpSpPr>
        <p:sp>
          <p:nvSpPr>
            <p:cNvPr id="834" name="Google Shape;834;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 name="Google Shape;836;p25"/>
          <p:cNvGrpSpPr/>
          <p:nvPr/>
        </p:nvGrpSpPr>
        <p:grpSpPr>
          <a:xfrm rot="-5400000" flipH="1">
            <a:off x="7852011" y="828439"/>
            <a:ext cx="86047" cy="86077"/>
            <a:chOff x="241700" y="2278977"/>
            <a:chExt cx="292777" cy="292777"/>
          </a:xfrm>
        </p:grpSpPr>
        <p:sp>
          <p:nvSpPr>
            <p:cNvPr id="837" name="Google Shape;837;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 name="Google Shape;839;p25"/>
          <p:cNvGrpSpPr/>
          <p:nvPr/>
        </p:nvGrpSpPr>
        <p:grpSpPr>
          <a:xfrm rot="-5400000" flipH="1">
            <a:off x="6188711" y="374339"/>
            <a:ext cx="86047" cy="86077"/>
            <a:chOff x="241700" y="2278977"/>
            <a:chExt cx="292777" cy="292777"/>
          </a:xfrm>
        </p:grpSpPr>
        <p:sp>
          <p:nvSpPr>
            <p:cNvPr id="840" name="Google Shape;840;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Numbers and text 1">
  <p:cSld name="BLANK_1_1_1_1_1_1_3">
    <p:spTree>
      <p:nvGrpSpPr>
        <p:cNvPr id="1" name="Shape 842"/>
        <p:cNvGrpSpPr/>
        <p:nvPr/>
      </p:nvGrpSpPr>
      <p:grpSpPr>
        <a:xfrm>
          <a:off x="0" y="0"/>
          <a:ext cx="0" cy="0"/>
          <a:chOff x="0" y="0"/>
          <a:chExt cx="0" cy="0"/>
        </a:xfrm>
      </p:grpSpPr>
      <p:grpSp>
        <p:nvGrpSpPr>
          <p:cNvPr id="843" name="Google Shape;843;p26"/>
          <p:cNvGrpSpPr/>
          <p:nvPr/>
        </p:nvGrpSpPr>
        <p:grpSpPr>
          <a:xfrm rot="-10023147" flipH="1">
            <a:off x="-2849438" y="1505650"/>
            <a:ext cx="9722933" cy="9722437"/>
            <a:chOff x="720000" y="-477775"/>
            <a:chExt cx="1017900" cy="1017900"/>
          </a:xfrm>
        </p:grpSpPr>
        <p:sp>
          <p:nvSpPr>
            <p:cNvPr id="844" name="Google Shape;844;p2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 name="Google Shape;846;p26"/>
          <p:cNvSpPr/>
          <p:nvPr/>
        </p:nvSpPr>
        <p:spPr>
          <a:xfrm rot="-9747487" flipH="1">
            <a:off x="4702074" y="3405700"/>
            <a:ext cx="5922306" cy="592230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6"/>
          <p:cNvSpPr txBox="1">
            <a:spLocks noGrp="1"/>
          </p:cNvSpPr>
          <p:nvPr>
            <p:ph type="title" hasCustomPrompt="1"/>
          </p:nvPr>
        </p:nvSpPr>
        <p:spPr>
          <a:xfrm>
            <a:off x="1167763" y="3062950"/>
            <a:ext cx="2939100" cy="828300"/>
          </a:xfrm>
          <a:prstGeom prst="rect">
            <a:avLst/>
          </a:prstGeom>
        </p:spPr>
        <p:txBody>
          <a:bodyPr spcFirstLastPara="1" wrap="square" lIns="90000" tIns="90000" rIns="90000" bIns="90000" anchor="b" anchorCtr="0">
            <a:noAutofit/>
          </a:bodyPr>
          <a:lstStyle>
            <a:lvl1pPr lvl="0" algn="ctr" rtl="0">
              <a:spcBef>
                <a:spcPts val="0"/>
              </a:spcBef>
              <a:spcAft>
                <a:spcPts val="0"/>
              </a:spcAft>
              <a:buSzPts val="4800"/>
              <a:buNone/>
              <a:defRPr sz="4800">
                <a:solidFill>
                  <a:schemeClr val="accent6"/>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848" name="Google Shape;848;p26"/>
          <p:cNvSpPr txBox="1">
            <a:spLocks noGrp="1"/>
          </p:cNvSpPr>
          <p:nvPr>
            <p:ph type="subTitle" idx="1"/>
          </p:nvPr>
        </p:nvSpPr>
        <p:spPr>
          <a:xfrm>
            <a:off x="1167763" y="3845175"/>
            <a:ext cx="29391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49" name="Google Shape;849;p26"/>
          <p:cNvSpPr txBox="1">
            <a:spLocks noGrp="1"/>
          </p:cNvSpPr>
          <p:nvPr>
            <p:ph type="title" idx="2" hasCustomPrompt="1"/>
          </p:nvPr>
        </p:nvSpPr>
        <p:spPr>
          <a:xfrm>
            <a:off x="5030513" y="3062925"/>
            <a:ext cx="2945700" cy="828300"/>
          </a:xfrm>
          <a:prstGeom prst="rect">
            <a:avLst/>
          </a:prstGeom>
        </p:spPr>
        <p:txBody>
          <a:bodyPr spcFirstLastPara="1" wrap="square" lIns="90000" tIns="90000" rIns="90000" bIns="90000" anchor="b" anchorCtr="0">
            <a:noAutofit/>
          </a:bodyPr>
          <a:lstStyle>
            <a:lvl1pPr lvl="0" algn="ctr" rtl="0">
              <a:spcBef>
                <a:spcPts val="0"/>
              </a:spcBef>
              <a:spcAft>
                <a:spcPts val="0"/>
              </a:spcAft>
              <a:buSzPts val="4800"/>
              <a:buNone/>
              <a:defRPr sz="4800">
                <a:solidFill>
                  <a:schemeClr val="accent6"/>
                </a:solidFill>
              </a:defRPr>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850" name="Google Shape;850;p26"/>
          <p:cNvSpPr txBox="1">
            <a:spLocks noGrp="1"/>
          </p:cNvSpPr>
          <p:nvPr>
            <p:ph type="subTitle" idx="3"/>
          </p:nvPr>
        </p:nvSpPr>
        <p:spPr>
          <a:xfrm>
            <a:off x="5030513" y="3845150"/>
            <a:ext cx="2945700" cy="4452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51" name="Google Shape;851;p26"/>
          <p:cNvGrpSpPr/>
          <p:nvPr/>
        </p:nvGrpSpPr>
        <p:grpSpPr>
          <a:xfrm rot="5400000">
            <a:off x="8424001" y="413809"/>
            <a:ext cx="167439" cy="167439"/>
            <a:chOff x="241700" y="2278977"/>
            <a:chExt cx="292777" cy="292777"/>
          </a:xfrm>
        </p:grpSpPr>
        <p:sp>
          <p:nvSpPr>
            <p:cNvPr id="852" name="Google Shape;852;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26"/>
          <p:cNvGrpSpPr/>
          <p:nvPr/>
        </p:nvGrpSpPr>
        <p:grpSpPr>
          <a:xfrm rot="5400000">
            <a:off x="7993559" y="232167"/>
            <a:ext cx="128032" cy="128032"/>
            <a:chOff x="241700" y="2278977"/>
            <a:chExt cx="292777" cy="292777"/>
          </a:xfrm>
        </p:grpSpPr>
        <p:sp>
          <p:nvSpPr>
            <p:cNvPr id="855" name="Google Shape;855;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26"/>
          <p:cNvGrpSpPr/>
          <p:nvPr/>
        </p:nvGrpSpPr>
        <p:grpSpPr>
          <a:xfrm rot="5400000">
            <a:off x="7564146" y="360173"/>
            <a:ext cx="86047" cy="86077"/>
            <a:chOff x="241700" y="2278977"/>
            <a:chExt cx="292777" cy="292777"/>
          </a:xfrm>
        </p:grpSpPr>
        <p:sp>
          <p:nvSpPr>
            <p:cNvPr id="858" name="Google Shape;858;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 name="Google Shape;860;p26"/>
          <p:cNvGrpSpPr/>
          <p:nvPr/>
        </p:nvGrpSpPr>
        <p:grpSpPr>
          <a:xfrm rot="5400000">
            <a:off x="8681694" y="253158"/>
            <a:ext cx="86047" cy="86077"/>
            <a:chOff x="241700" y="2278977"/>
            <a:chExt cx="292777" cy="292777"/>
          </a:xfrm>
        </p:grpSpPr>
        <p:sp>
          <p:nvSpPr>
            <p:cNvPr id="861" name="Google Shape;861;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863;p26"/>
          <p:cNvGrpSpPr/>
          <p:nvPr/>
        </p:nvGrpSpPr>
        <p:grpSpPr>
          <a:xfrm rot="5400000">
            <a:off x="7225965" y="199677"/>
            <a:ext cx="86047" cy="86077"/>
            <a:chOff x="241700" y="2278977"/>
            <a:chExt cx="292777" cy="292777"/>
          </a:xfrm>
        </p:grpSpPr>
        <p:sp>
          <p:nvSpPr>
            <p:cNvPr id="864" name="Google Shape;864;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26"/>
          <p:cNvGrpSpPr/>
          <p:nvPr/>
        </p:nvGrpSpPr>
        <p:grpSpPr>
          <a:xfrm rot="5400000">
            <a:off x="6853197" y="319497"/>
            <a:ext cx="167439" cy="167439"/>
            <a:chOff x="241700" y="2278977"/>
            <a:chExt cx="292777" cy="292777"/>
          </a:xfrm>
        </p:grpSpPr>
        <p:sp>
          <p:nvSpPr>
            <p:cNvPr id="867" name="Google Shape;867;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26"/>
          <p:cNvGrpSpPr/>
          <p:nvPr/>
        </p:nvGrpSpPr>
        <p:grpSpPr>
          <a:xfrm rot="5400000">
            <a:off x="6424561" y="339192"/>
            <a:ext cx="128032" cy="128032"/>
            <a:chOff x="241700" y="2278977"/>
            <a:chExt cx="292777" cy="292777"/>
          </a:xfrm>
        </p:grpSpPr>
        <p:sp>
          <p:nvSpPr>
            <p:cNvPr id="870" name="Google Shape;870;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872"/>
        <p:cNvGrpSpPr/>
        <p:nvPr/>
      </p:nvGrpSpPr>
      <p:grpSpPr>
        <a:xfrm>
          <a:off x="0" y="0"/>
          <a:ext cx="0" cy="0"/>
          <a:chOff x="0" y="0"/>
          <a:chExt cx="0" cy="0"/>
        </a:xfrm>
      </p:grpSpPr>
      <p:grpSp>
        <p:nvGrpSpPr>
          <p:cNvPr id="873" name="Google Shape;873;p27"/>
          <p:cNvGrpSpPr/>
          <p:nvPr/>
        </p:nvGrpSpPr>
        <p:grpSpPr>
          <a:xfrm rot="-3575754" flipH="1">
            <a:off x="-290718" y="-822913"/>
            <a:ext cx="1737143" cy="1611902"/>
            <a:chOff x="720000" y="-477775"/>
            <a:chExt cx="1017900" cy="1017900"/>
          </a:xfrm>
        </p:grpSpPr>
        <p:sp>
          <p:nvSpPr>
            <p:cNvPr id="874" name="Google Shape;874;p2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27"/>
          <p:cNvGrpSpPr/>
          <p:nvPr/>
        </p:nvGrpSpPr>
        <p:grpSpPr>
          <a:xfrm rot="-5400000" flipH="1">
            <a:off x="920021" y="157984"/>
            <a:ext cx="167439" cy="167439"/>
            <a:chOff x="241700" y="2278977"/>
            <a:chExt cx="292777" cy="292777"/>
          </a:xfrm>
        </p:grpSpPr>
        <p:sp>
          <p:nvSpPr>
            <p:cNvPr id="877" name="Google Shape;877;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 name="Google Shape;879;p27"/>
          <p:cNvGrpSpPr/>
          <p:nvPr/>
        </p:nvGrpSpPr>
        <p:grpSpPr>
          <a:xfrm rot="-5400000" flipH="1">
            <a:off x="1383568" y="370761"/>
            <a:ext cx="86047" cy="86077"/>
            <a:chOff x="241700" y="2278977"/>
            <a:chExt cx="292777" cy="292777"/>
          </a:xfrm>
        </p:grpSpPr>
        <p:sp>
          <p:nvSpPr>
            <p:cNvPr id="880" name="Google Shape;880;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27"/>
          <p:cNvGrpSpPr/>
          <p:nvPr/>
        </p:nvGrpSpPr>
        <p:grpSpPr>
          <a:xfrm rot="-5400000" flipH="1">
            <a:off x="2484095" y="239371"/>
            <a:ext cx="86047" cy="86077"/>
            <a:chOff x="241700" y="2278977"/>
            <a:chExt cx="292777" cy="292777"/>
          </a:xfrm>
        </p:grpSpPr>
        <p:sp>
          <p:nvSpPr>
            <p:cNvPr id="883" name="Google Shape;883;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27"/>
          <p:cNvGrpSpPr/>
          <p:nvPr/>
        </p:nvGrpSpPr>
        <p:grpSpPr>
          <a:xfrm rot="-5400000" flipH="1">
            <a:off x="2025661" y="325402"/>
            <a:ext cx="86047" cy="86077"/>
            <a:chOff x="241700" y="2278977"/>
            <a:chExt cx="292777" cy="292777"/>
          </a:xfrm>
        </p:grpSpPr>
        <p:sp>
          <p:nvSpPr>
            <p:cNvPr id="886" name="Google Shape;886;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 name="Google Shape;888;p27"/>
          <p:cNvGrpSpPr/>
          <p:nvPr/>
        </p:nvGrpSpPr>
        <p:grpSpPr>
          <a:xfrm rot="-5400000" flipH="1">
            <a:off x="1640700" y="157985"/>
            <a:ext cx="167439" cy="167439"/>
            <a:chOff x="241700" y="2278977"/>
            <a:chExt cx="292777" cy="292777"/>
          </a:xfrm>
        </p:grpSpPr>
        <p:sp>
          <p:nvSpPr>
            <p:cNvPr id="889" name="Google Shape;889;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 name="Google Shape;891;p27"/>
          <p:cNvGrpSpPr/>
          <p:nvPr/>
        </p:nvGrpSpPr>
        <p:grpSpPr>
          <a:xfrm rot="-9332195" flipH="1">
            <a:off x="7450785" y="3929237"/>
            <a:ext cx="2653935" cy="2462520"/>
            <a:chOff x="720000" y="-477775"/>
            <a:chExt cx="1017900" cy="1017900"/>
          </a:xfrm>
        </p:grpSpPr>
        <p:sp>
          <p:nvSpPr>
            <p:cNvPr id="892" name="Google Shape;892;p2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 name="Google Shape;894;p27"/>
          <p:cNvSpPr/>
          <p:nvPr/>
        </p:nvSpPr>
        <p:spPr>
          <a:xfrm rot="5615567" flipH="1">
            <a:off x="8581583" y="2874262"/>
            <a:ext cx="1369191" cy="136919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 name="Google Shape;895;p27"/>
          <p:cNvGrpSpPr/>
          <p:nvPr/>
        </p:nvGrpSpPr>
        <p:grpSpPr>
          <a:xfrm rot="-5400000" flipH="1">
            <a:off x="6400709" y="4675677"/>
            <a:ext cx="134180" cy="134180"/>
            <a:chOff x="241700" y="2278977"/>
            <a:chExt cx="292777" cy="292777"/>
          </a:xfrm>
        </p:grpSpPr>
        <p:sp>
          <p:nvSpPr>
            <p:cNvPr id="896" name="Google Shape;896;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 name="Google Shape;898;p27"/>
          <p:cNvGrpSpPr/>
          <p:nvPr/>
        </p:nvGrpSpPr>
        <p:grpSpPr>
          <a:xfrm rot="-5400000" flipH="1">
            <a:off x="6806861" y="4551218"/>
            <a:ext cx="90175" cy="90234"/>
            <a:chOff x="241700" y="2278977"/>
            <a:chExt cx="292777" cy="292777"/>
          </a:xfrm>
        </p:grpSpPr>
        <p:sp>
          <p:nvSpPr>
            <p:cNvPr id="899" name="Google Shape;899;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 name="Google Shape;901;p27"/>
          <p:cNvGrpSpPr/>
          <p:nvPr/>
        </p:nvGrpSpPr>
        <p:grpSpPr>
          <a:xfrm rot="-5400000" flipH="1">
            <a:off x="7111226" y="4736956"/>
            <a:ext cx="90175" cy="90234"/>
            <a:chOff x="241700" y="2278977"/>
            <a:chExt cx="292777" cy="292777"/>
          </a:xfrm>
        </p:grpSpPr>
        <p:sp>
          <p:nvSpPr>
            <p:cNvPr id="902" name="Google Shape;902;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 name="Google Shape;904;p27"/>
          <p:cNvGrpSpPr/>
          <p:nvPr/>
        </p:nvGrpSpPr>
        <p:grpSpPr>
          <a:xfrm rot="-5400000" flipH="1">
            <a:off x="7388157" y="4551209"/>
            <a:ext cx="90175" cy="90234"/>
            <a:chOff x="241700" y="2278977"/>
            <a:chExt cx="292777" cy="292777"/>
          </a:xfrm>
        </p:grpSpPr>
        <p:sp>
          <p:nvSpPr>
            <p:cNvPr id="905" name="Google Shape;905;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27"/>
          <p:cNvGrpSpPr/>
          <p:nvPr/>
        </p:nvGrpSpPr>
        <p:grpSpPr>
          <a:xfrm rot="-5400000" flipH="1">
            <a:off x="7808270" y="4500152"/>
            <a:ext cx="175491" cy="175520"/>
            <a:chOff x="241700" y="2278977"/>
            <a:chExt cx="292777" cy="292777"/>
          </a:xfrm>
        </p:grpSpPr>
        <p:sp>
          <p:nvSpPr>
            <p:cNvPr id="908" name="Google Shape;908;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27"/>
          <p:cNvGrpSpPr/>
          <p:nvPr/>
        </p:nvGrpSpPr>
        <p:grpSpPr>
          <a:xfrm rot="-5400000" flipH="1">
            <a:off x="8244967" y="4675677"/>
            <a:ext cx="134180" cy="134180"/>
            <a:chOff x="241700" y="2278977"/>
            <a:chExt cx="292777" cy="292777"/>
          </a:xfrm>
        </p:grpSpPr>
        <p:sp>
          <p:nvSpPr>
            <p:cNvPr id="911" name="Google Shape;911;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 name="Google Shape;913;p2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2">
  <p:cSld name="TITLE_ONLY_1_1_1">
    <p:spTree>
      <p:nvGrpSpPr>
        <p:cNvPr id="1" name="Shape 914"/>
        <p:cNvGrpSpPr/>
        <p:nvPr/>
      </p:nvGrpSpPr>
      <p:grpSpPr>
        <a:xfrm>
          <a:off x="0" y="0"/>
          <a:ext cx="0" cy="0"/>
          <a:chOff x="0" y="0"/>
          <a:chExt cx="0" cy="0"/>
        </a:xfrm>
      </p:grpSpPr>
      <p:grpSp>
        <p:nvGrpSpPr>
          <p:cNvPr id="915" name="Google Shape;915;p28"/>
          <p:cNvGrpSpPr/>
          <p:nvPr/>
        </p:nvGrpSpPr>
        <p:grpSpPr>
          <a:xfrm rot="5400000" flipH="1">
            <a:off x="8508258" y="3497489"/>
            <a:ext cx="1821837" cy="1821736"/>
            <a:chOff x="720000" y="-477775"/>
            <a:chExt cx="1017900" cy="1017900"/>
          </a:xfrm>
        </p:grpSpPr>
        <p:sp>
          <p:nvSpPr>
            <p:cNvPr id="916" name="Google Shape;916;p2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 name="Google Shape;918;p28"/>
          <p:cNvSpPr/>
          <p:nvPr/>
        </p:nvSpPr>
        <p:spPr>
          <a:xfrm rot="-2700000" flipH="1">
            <a:off x="8039647" y="4554885"/>
            <a:ext cx="1238427" cy="1238427"/>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 name="Google Shape;919;p28"/>
          <p:cNvGrpSpPr/>
          <p:nvPr/>
        </p:nvGrpSpPr>
        <p:grpSpPr>
          <a:xfrm rot="5400000" flipH="1">
            <a:off x="8104637" y="4804159"/>
            <a:ext cx="148848" cy="148848"/>
            <a:chOff x="241700" y="2278977"/>
            <a:chExt cx="292777" cy="292777"/>
          </a:xfrm>
        </p:grpSpPr>
        <p:sp>
          <p:nvSpPr>
            <p:cNvPr id="920" name="Google Shape;920;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 name="Google Shape;922;p28"/>
          <p:cNvGrpSpPr/>
          <p:nvPr/>
        </p:nvGrpSpPr>
        <p:grpSpPr>
          <a:xfrm rot="5400000" flipH="1">
            <a:off x="7783239" y="4665857"/>
            <a:ext cx="113803" cy="113832"/>
            <a:chOff x="241700" y="2278977"/>
            <a:chExt cx="292777" cy="292777"/>
          </a:xfrm>
        </p:grpSpPr>
        <p:sp>
          <p:nvSpPr>
            <p:cNvPr id="923" name="Google Shape;923;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28"/>
          <p:cNvGrpSpPr/>
          <p:nvPr/>
        </p:nvGrpSpPr>
        <p:grpSpPr>
          <a:xfrm rot="5400000" flipH="1">
            <a:off x="7404077" y="4804115"/>
            <a:ext cx="76503" cy="76532"/>
            <a:chOff x="241700" y="2278977"/>
            <a:chExt cx="292777" cy="292777"/>
          </a:xfrm>
        </p:grpSpPr>
        <p:sp>
          <p:nvSpPr>
            <p:cNvPr id="926" name="Google Shape;926;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28"/>
          <p:cNvGrpSpPr/>
          <p:nvPr/>
        </p:nvGrpSpPr>
        <p:grpSpPr>
          <a:xfrm rot="5400000" flipH="1">
            <a:off x="7126654" y="4703168"/>
            <a:ext cx="76503" cy="76532"/>
            <a:chOff x="241700" y="2278977"/>
            <a:chExt cx="292777" cy="292777"/>
          </a:xfrm>
        </p:grpSpPr>
        <p:sp>
          <p:nvSpPr>
            <p:cNvPr id="929" name="Google Shape;929;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 name="Google Shape;931;p28"/>
          <p:cNvGrpSpPr/>
          <p:nvPr/>
        </p:nvGrpSpPr>
        <p:grpSpPr>
          <a:xfrm rot="5400000" flipH="1">
            <a:off x="6776300" y="4779649"/>
            <a:ext cx="76503" cy="76532"/>
            <a:chOff x="241700" y="2278977"/>
            <a:chExt cx="292777" cy="292777"/>
          </a:xfrm>
        </p:grpSpPr>
        <p:sp>
          <p:nvSpPr>
            <p:cNvPr id="932" name="Google Shape;932;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28"/>
          <p:cNvGrpSpPr/>
          <p:nvPr/>
        </p:nvGrpSpPr>
        <p:grpSpPr>
          <a:xfrm rot="-5400000" flipH="1">
            <a:off x="-938454" y="-142193"/>
            <a:ext cx="1477176" cy="1477075"/>
            <a:chOff x="720000" y="-477775"/>
            <a:chExt cx="1017900" cy="1017900"/>
          </a:xfrm>
        </p:grpSpPr>
        <p:sp>
          <p:nvSpPr>
            <p:cNvPr id="935" name="Google Shape;935;p2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 name="Google Shape;937;p28"/>
          <p:cNvSpPr/>
          <p:nvPr/>
        </p:nvSpPr>
        <p:spPr>
          <a:xfrm rot="8100000" flipH="1">
            <a:off x="-85516" y="-526746"/>
            <a:ext cx="1004233" cy="1004233"/>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 name="Google Shape;938;p28"/>
          <p:cNvGrpSpPr/>
          <p:nvPr/>
        </p:nvGrpSpPr>
        <p:grpSpPr>
          <a:xfrm rot="-5400000" flipH="1">
            <a:off x="1959479" y="171540"/>
            <a:ext cx="150985" cy="150985"/>
            <a:chOff x="241700" y="2278977"/>
            <a:chExt cx="292777" cy="292777"/>
          </a:xfrm>
        </p:grpSpPr>
        <p:sp>
          <p:nvSpPr>
            <p:cNvPr id="939" name="Google Shape;939;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 name="Google Shape;941;p28"/>
          <p:cNvGrpSpPr/>
          <p:nvPr/>
        </p:nvGrpSpPr>
        <p:grpSpPr>
          <a:xfrm rot="-5400000" flipH="1">
            <a:off x="538673" y="189306"/>
            <a:ext cx="115442" cy="115442"/>
            <a:chOff x="241700" y="2278977"/>
            <a:chExt cx="292777" cy="292777"/>
          </a:xfrm>
        </p:grpSpPr>
        <p:sp>
          <p:nvSpPr>
            <p:cNvPr id="942" name="Google Shape;942;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 name="Google Shape;944;p28"/>
          <p:cNvGrpSpPr/>
          <p:nvPr/>
        </p:nvGrpSpPr>
        <p:grpSpPr>
          <a:xfrm rot="-5400000" flipH="1">
            <a:off x="938426" y="407132"/>
            <a:ext cx="77586" cy="77615"/>
            <a:chOff x="241700" y="2278977"/>
            <a:chExt cx="292777" cy="292777"/>
          </a:xfrm>
        </p:grpSpPr>
        <p:sp>
          <p:nvSpPr>
            <p:cNvPr id="945" name="Google Shape;945;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28"/>
          <p:cNvGrpSpPr/>
          <p:nvPr/>
        </p:nvGrpSpPr>
        <p:grpSpPr>
          <a:xfrm rot="-5400000" flipH="1">
            <a:off x="1210290" y="208224"/>
            <a:ext cx="77586" cy="77615"/>
            <a:chOff x="241700" y="2278977"/>
            <a:chExt cx="292777" cy="292777"/>
          </a:xfrm>
        </p:grpSpPr>
        <p:sp>
          <p:nvSpPr>
            <p:cNvPr id="948" name="Google Shape;948;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28"/>
          <p:cNvGrpSpPr/>
          <p:nvPr/>
        </p:nvGrpSpPr>
        <p:grpSpPr>
          <a:xfrm rot="-5400000" flipH="1">
            <a:off x="1622803" y="382336"/>
            <a:ext cx="77586" cy="77615"/>
            <a:chOff x="241700" y="2278977"/>
            <a:chExt cx="292777" cy="292777"/>
          </a:xfrm>
        </p:grpSpPr>
        <p:sp>
          <p:nvSpPr>
            <p:cNvPr id="951" name="Google Shape;951;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 name="Google Shape;953;p28"/>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3">
  <p:cSld name="TITLE_ONLY_2">
    <p:bg>
      <p:bgPr>
        <a:solidFill>
          <a:schemeClr val="accent3"/>
        </a:solidFill>
        <a:effectLst/>
      </p:bgPr>
    </p:bg>
    <p:spTree>
      <p:nvGrpSpPr>
        <p:cNvPr id="1" name="Shape 954"/>
        <p:cNvGrpSpPr/>
        <p:nvPr/>
      </p:nvGrpSpPr>
      <p:grpSpPr>
        <a:xfrm>
          <a:off x="0" y="0"/>
          <a:ext cx="0" cy="0"/>
          <a:chOff x="0" y="0"/>
          <a:chExt cx="0" cy="0"/>
        </a:xfrm>
      </p:grpSpPr>
      <p:sp>
        <p:nvSpPr>
          <p:cNvPr id="955" name="Google Shape;955;p29"/>
          <p:cNvSpPr/>
          <p:nvPr/>
        </p:nvSpPr>
        <p:spPr>
          <a:xfrm rot="-2549533">
            <a:off x="8038490" y="4398836"/>
            <a:ext cx="2142889" cy="21428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 name="Google Shape;956;p29"/>
          <p:cNvGrpSpPr/>
          <p:nvPr/>
        </p:nvGrpSpPr>
        <p:grpSpPr>
          <a:xfrm rot="10800000">
            <a:off x="8375776" y="4730375"/>
            <a:ext cx="197508" cy="197537"/>
            <a:chOff x="241700" y="2278977"/>
            <a:chExt cx="292777" cy="292777"/>
          </a:xfrm>
        </p:grpSpPr>
        <p:sp>
          <p:nvSpPr>
            <p:cNvPr id="957" name="Google Shape;957;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29"/>
          <p:cNvGrpSpPr/>
          <p:nvPr/>
        </p:nvGrpSpPr>
        <p:grpSpPr>
          <a:xfrm rot="10800000">
            <a:off x="8049347" y="4657081"/>
            <a:ext cx="151015" cy="151044"/>
            <a:chOff x="241700" y="2278977"/>
            <a:chExt cx="292777" cy="292777"/>
          </a:xfrm>
        </p:grpSpPr>
        <p:sp>
          <p:nvSpPr>
            <p:cNvPr id="960" name="Google Shape;960;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29"/>
          <p:cNvGrpSpPr/>
          <p:nvPr/>
        </p:nvGrpSpPr>
        <p:grpSpPr>
          <a:xfrm rot="10800000">
            <a:off x="7713457" y="4927904"/>
            <a:ext cx="101799" cy="101828"/>
            <a:chOff x="241700" y="2278977"/>
            <a:chExt cx="292777" cy="292777"/>
          </a:xfrm>
        </p:grpSpPr>
        <p:sp>
          <p:nvSpPr>
            <p:cNvPr id="963" name="Google Shape;963;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 name="Google Shape;965;p29"/>
          <p:cNvGrpSpPr/>
          <p:nvPr/>
        </p:nvGrpSpPr>
        <p:grpSpPr>
          <a:xfrm rot="10800000">
            <a:off x="7301721" y="4808134"/>
            <a:ext cx="101799" cy="101828"/>
            <a:chOff x="241700" y="2278977"/>
            <a:chExt cx="292777" cy="292777"/>
          </a:xfrm>
        </p:grpSpPr>
        <p:sp>
          <p:nvSpPr>
            <p:cNvPr id="966" name="Google Shape;966;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 name="Google Shape;968;p29"/>
          <p:cNvGrpSpPr/>
          <p:nvPr/>
        </p:nvGrpSpPr>
        <p:grpSpPr>
          <a:xfrm rot="10800000">
            <a:off x="8787669" y="4541825"/>
            <a:ext cx="58614" cy="58614"/>
            <a:chOff x="241700" y="2278977"/>
            <a:chExt cx="292777" cy="292777"/>
          </a:xfrm>
        </p:grpSpPr>
        <p:sp>
          <p:nvSpPr>
            <p:cNvPr id="969" name="Google Shape;969;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 name="Google Shape;971;p29"/>
          <p:cNvSpPr/>
          <p:nvPr/>
        </p:nvSpPr>
        <p:spPr>
          <a:xfrm rot="2573674">
            <a:off x="-2139573" y="-2229876"/>
            <a:ext cx="3389400" cy="33894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 name="Google Shape;972;p29"/>
          <p:cNvGrpSpPr/>
          <p:nvPr/>
        </p:nvGrpSpPr>
        <p:grpSpPr>
          <a:xfrm>
            <a:off x="848887" y="147054"/>
            <a:ext cx="164424" cy="164453"/>
            <a:chOff x="241700" y="2278977"/>
            <a:chExt cx="292777" cy="292777"/>
          </a:xfrm>
        </p:grpSpPr>
        <p:sp>
          <p:nvSpPr>
            <p:cNvPr id="973" name="Google Shape;973;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29"/>
          <p:cNvGrpSpPr/>
          <p:nvPr/>
        </p:nvGrpSpPr>
        <p:grpSpPr>
          <a:xfrm>
            <a:off x="1312430" y="53555"/>
            <a:ext cx="125719" cy="125748"/>
            <a:chOff x="241700" y="2278977"/>
            <a:chExt cx="292777" cy="292777"/>
          </a:xfrm>
        </p:grpSpPr>
        <p:sp>
          <p:nvSpPr>
            <p:cNvPr id="976" name="Google Shape;976;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 name="Google Shape;978;p29"/>
          <p:cNvGrpSpPr/>
          <p:nvPr/>
        </p:nvGrpSpPr>
        <p:grpSpPr>
          <a:xfrm>
            <a:off x="1680732" y="173579"/>
            <a:ext cx="84759" cy="84759"/>
            <a:chOff x="241700" y="2278977"/>
            <a:chExt cx="292777" cy="292777"/>
          </a:xfrm>
        </p:grpSpPr>
        <p:sp>
          <p:nvSpPr>
            <p:cNvPr id="979" name="Google Shape;979;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29"/>
          <p:cNvGrpSpPr/>
          <p:nvPr/>
        </p:nvGrpSpPr>
        <p:grpSpPr>
          <a:xfrm>
            <a:off x="797023" y="529645"/>
            <a:ext cx="84759" cy="84759"/>
            <a:chOff x="241700" y="2278977"/>
            <a:chExt cx="292777" cy="292777"/>
          </a:xfrm>
        </p:grpSpPr>
        <p:sp>
          <p:nvSpPr>
            <p:cNvPr id="982" name="Google Shape;982;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29"/>
          <p:cNvGrpSpPr/>
          <p:nvPr/>
        </p:nvGrpSpPr>
        <p:grpSpPr>
          <a:xfrm>
            <a:off x="569550" y="653495"/>
            <a:ext cx="58614" cy="58614"/>
            <a:chOff x="241700" y="2278977"/>
            <a:chExt cx="292777" cy="292777"/>
          </a:xfrm>
        </p:grpSpPr>
        <p:sp>
          <p:nvSpPr>
            <p:cNvPr id="985" name="Google Shape;985;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 name="Google Shape;987;p29"/>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4">
  <p:cSld name="TITLE_ONLY_2_1">
    <p:bg>
      <p:bgPr>
        <a:solidFill>
          <a:schemeClr val="accent3"/>
        </a:solidFill>
        <a:effectLst/>
      </p:bgPr>
    </p:bg>
    <p:spTree>
      <p:nvGrpSpPr>
        <p:cNvPr id="1" name="Shape 988"/>
        <p:cNvGrpSpPr/>
        <p:nvPr/>
      </p:nvGrpSpPr>
      <p:grpSpPr>
        <a:xfrm>
          <a:off x="0" y="0"/>
          <a:ext cx="0" cy="0"/>
          <a:chOff x="0" y="0"/>
          <a:chExt cx="0" cy="0"/>
        </a:xfrm>
      </p:grpSpPr>
      <p:sp>
        <p:nvSpPr>
          <p:cNvPr id="989" name="Google Shape;989;p30"/>
          <p:cNvSpPr/>
          <p:nvPr/>
        </p:nvSpPr>
        <p:spPr>
          <a:xfrm rot="-2549533">
            <a:off x="8038490" y="4398836"/>
            <a:ext cx="2142889" cy="21428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 name="Google Shape;990;p30"/>
          <p:cNvGrpSpPr/>
          <p:nvPr/>
        </p:nvGrpSpPr>
        <p:grpSpPr>
          <a:xfrm rot="10800000">
            <a:off x="8375776" y="4730375"/>
            <a:ext cx="197508" cy="197537"/>
            <a:chOff x="241700" y="2278977"/>
            <a:chExt cx="292777" cy="292777"/>
          </a:xfrm>
        </p:grpSpPr>
        <p:sp>
          <p:nvSpPr>
            <p:cNvPr id="991" name="Google Shape;991;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30"/>
          <p:cNvGrpSpPr/>
          <p:nvPr/>
        </p:nvGrpSpPr>
        <p:grpSpPr>
          <a:xfrm rot="10800000">
            <a:off x="8049347" y="4657081"/>
            <a:ext cx="151015" cy="151044"/>
            <a:chOff x="241700" y="2278977"/>
            <a:chExt cx="292777" cy="292777"/>
          </a:xfrm>
        </p:grpSpPr>
        <p:sp>
          <p:nvSpPr>
            <p:cNvPr id="994" name="Google Shape;994;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 name="Google Shape;996;p30"/>
          <p:cNvGrpSpPr/>
          <p:nvPr/>
        </p:nvGrpSpPr>
        <p:grpSpPr>
          <a:xfrm rot="10800000">
            <a:off x="7713457" y="4927904"/>
            <a:ext cx="101799" cy="101828"/>
            <a:chOff x="241700" y="2278977"/>
            <a:chExt cx="292777" cy="292777"/>
          </a:xfrm>
        </p:grpSpPr>
        <p:sp>
          <p:nvSpPr>
            <p:cNvPr id="997" name="Google Shape;997;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30"/>
          <p:cNvGrpSpPr/>
          <p:nvPr/>
        </p:nvGrpSpPr>
        <p:grpSpPr>
          <a:xfrm rot="10800000">
            <a:off x="7301721" y="4808134"/>
            <a:ext cx="101799" cy="101828"/>
            <a:chOff x="241700" y="2278977"/>
            <a:chExt cx="292777" cy="292777"/>
          </a:xfrm>
        </p:grpSpPr>
        <p:sp>
          <p:nvSpPr>
            <p:cNvPr id="1000" name="Google Shape;1000;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 name="Google Shape;1002;p30"/>
          <p:cNvGrpSpPr/>
          <p:nvPr/>
        </p:nvGrpSpPr>
        <p:grpSpPr>
          <a:xfrm rot="10800000">
            <a:off x="8787669" y="4541825"/>
            <a:ext cx="58614" cy="58614"/>
            <a:chOff x="241700" y="2278977"/>
            <a:chExt cx="292777" cy="292777"/>
          </a:xfrm>
        </p:grpSpPr>
        <p:sp>
          <p:nvSpPr>
            <p:cNvPr id="1003" name="Google Shape;1003;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 name="Google Shape;1005;p30"/>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5"/>
        <p:cNvGrpSpPr/>
        <p:nvPr/>
      </p:nvGrpSpPr>
      <p:grpSpPr>
        <a:xfrm>
          <a:off x="0" y="0"/>
          <a:ext cx="0" cy="0"/>
          <a:chOff x="0" y="0"/>
          <a:chExt cx="0" cy="0"/>
        </a:xfrm>
      </p:grpSpPr>
      <p:grpSp>
        <p:nvGrpSpPr>
          <p:cNvPr id="76" name="Google Shape;76;p4"/>
          <p:cNvGrpSpPr/>
          <p:nvPr/>
        </p:nvGrpSpPr>
        <p:grpSpPr>
          <a:xfrm>
            <a:off x="8912473" y="181560"/>
            <a:ext cx="1041210" cy="1041210"/>
            <a:chOff x="720000" y="-477775"/>
            <a:chExt cx="1017900" cy="1017900"/>
          </a:xfrm>
        </p:grpSpPr>
        <p:sp>
          <p:nvSpPr>
            <p:cNvPr id="77" name="Google Shape;77;p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4"/>
          <p:cNvSpPr/>
          <p:nvPr/>
        </p:nvSpPr>
        <p:spPr>
          <a:xfrm rot="-6518220">
            <a:off x="6877267" y="-1770711"/>
            <a:ext cx="2663255" cy="2663255"/>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txBox="1">
            <a:spLocks noGrp="1"/>
          </p:cNvSpPr>
          <p:nvPr>
            <p:ph type="body" idx="1"/>
          </p:nvPr>
        </p:nvSpPr>
        <p:spPr>
          <a:xfrm>
            <a:off x="720000" y="1152475"/>
            <a:ext cx="7704000" cy="3416400"/>
          </a:xfrm>
          <a:prstGeom prst="rect">
            <a:avLst/>
          </a:prstGeom>
        </p:spPr>
        <p:txBody>
          <a:bodyPr spcFirstLastPara="1" wrap="square" lIns="90000" tIns="90000" rIns="90000" bIns="90000" anchor="t" anchorCtr="0">
            <a:noAutofit/>
          </a:bodyPr>
          <a:lstStyle>
            <a:lvl1pPr marL="457200" lvl="0" indent="-304800" rtl="0">
              <a:lnSpc>
                <a:spcPct val="115000"/>
              </a:lnSpc>
              <a:spcBef>
                <a:spcPts val="0"/>
              </a:spcBef>
              <a:spcAft>
                <a:spcPts val="0"/>
              </a:spcAft>
              <a:buSzPts val="1200"/>
              <a:buChar char="●"/>
              <a:defRPr sz="1200"/>
            </a:lvl1pPr>
            <a:lvl2pPr marL="914400" lvl="1" indent="-304800" rtl="0">
              <a:lnSpc>
                <a:spcPct val="115000"/>
              </a:lnSpc>
              <a:spcBef>
                <a:spcPts val="0"/>
              </a:spcBef>
              <a:spcAft>
                <a:spcPts val="0"/>
              </a:spcAft>
              <a:buSzPts val="1200"/>
              <a:buChar char="○"/>
              <a:defRPr sz="1200"/>
            </a:lvl2pPr>
            <a:lvl3pPr marL="1371600" lvl="2" indent="-304800" rtl="0">
              <a:lnSpc>
                <a:spcPct val="115000"/>
              </a:lnSpc>
              <a:spcBef>
                <a:spcPts val="0"/>
              </a:spcBef>
              <a:spcAft>
                <a:spcPts val="0"/>
              </a:spcAft>
              <a:buSzPts val="1200"/>
              <a:buChar char="■"/>
              <a:defRPr sz="1200"/>
            </a:lvl3pPr>
            <a:lvl4pPr marL="1828800" lvl="3" indent="-304800" rtl="0">
              <a:lnSpc>
                <a:spcPct val="115000"/>
              </a:lnSpc>
              <a:spcBef>
                <a:spcPts val="0"/>
              </a:spcBef>
              <a:spcAft>
                <a:spcPts val="0"/>
              </a:spcAft>
              <a:buSzPts val="1200"/>
              <a:buChar char="●"/>
              <a:defRPr sz="1200"/>
            </a:lvl4pPr>
            <a:lvl5pPr marL="2286000" lvl="4" indent="-304800" rtl="0">
              <a:lnSpc>
                <a:spcPct val="115000"/>
              </a:lnSpc>
              <a:spcBef>
                <a:spcPts val="0"/>
              </a:spcBef>
              <a:spcAft>
                <a:spcPts val="0"/>
              </a:spcAft>
              <a:buSzPts val="1200"/>
              <a:buChar char="○"/>
              <a:defRPr sz="1200"/>
            </a:lvl5pPr>
            <a:lvl6pPr marL="2743200" lvl="5" indent="-304800" rtl="0">
              <a:lnSpc>
                <a:spcPct val="115000"/>
              </a:lnSpc>
              <a:spcBef>
                <a:spcPts val="0"/>
              </a:spcBef>
              <a:spcAft>
                <a:spcPts val="0"/>
              </a:spcAft>
              <a:buSzPts val="1200"/>
              <a:buChar char="■"/>
              <a:defRPr sz="1200"/>
            </a:lvl6pPr>
            <a:lvl7pPr marL="3200400" lvl="6" indent="-304800" rtl="0">
              <a:lnSpc>
                <a:spcPct val="115000"/>
              </a:lnSpc>
              <a:spcBef>
                <a:spcPts val="0"/>
              </a:spcBef>
              <a:spcAft>
                <a:spcPts val="0"/>
              </a:spcAft>
              <a:buSzPts val="1200"/>
              <a:buChar char="●"/>
              <a:defRPr sz="1200"/>
            </a:lvl7pPr>
            <a:lvl8pPr marL="3657600" lvl="7" indent="-304800" rtl="0">
              <a:lnSpc>
                <a:spcPct val="115000"/>
              </a:lnSpc>
              <a:spcBef>
                <a:spcPts val="0"/>
              </a:spcBef>
              <a:spcAft>
                <a:spcPts val="0"/>
              </a:spcAft>
              <a:buSzPts val="1200"/>
              <a:buChar char="○"/>
              <a:defRPr sz="1200"/>
            </a:lvl8pPr>
            <a:lvl9pPr marL="4114800" lvl="8" indent="-304800" rtl="0">
              <a:lnSpc>
                <a:spcPct val="115000"/>
              </a:lnSpc>
              <a:spcBef>
                <a:spcPts val="0"/>
              </a:spcBef>
              <a:spcAft>
                <a:spcPts val="0"/>
              </a:spcAft>
              <a:buSzPts val="1200"/>
              <a:buChar char="■"/>
              <a:defRPr sz="1200"/>
            </a:lvl9pPr>
          </a:lstStyle>
          <a:p>
            <a:endParaRPr/>
          </a:p>
        </p:txBody>
      </p:sp>
      <p:grpSp>
        <p:nvGrpSpPr>
          <p:cNvPr id="81" name="Google Shape;81;p4"/>
          <p:cNvGrpSpPr/>
          <p:nvPr/>
        </p:nvGrpSpPr>
        <p:grpSpPr>
          <a:xfrm>
            <a:off x="8367318" y="588335"/>
            <a:ext cx="227664" cy="227664"/>
            <a:chOff x="241700" y="2278977"/>
            <a:chExt cx="292777" cy="292777"/>
          </a:xfrm>
        </p:grpSpPr>
        <p:sp>
          <p:nvSpPr>
            <p:cNvPr id="82" name="Google Shape;82;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84;p4"/>
          <p:cNvGrpSpPr/>
          <p:nvPr/>
        </p:nvGrpSpPr>
        <p:grpSpPr>
          <a:xfrm>
            <a:off x="8738417" y="928221"/>
            <a:ext cx="174056" cy="174085"/>
            <a:chOff x="241700" y="2278977"/>
            <a:chExt cx="292777" cy="292777"/>
          </a:xfrm>
        </p:grpSpPr>
        <p:sp>
          <p:nvSpPr>
            <p:cNvPr id="85" name="Google Shape;85;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4"/>
          <p:cNvGrpSpPr/>
          <p:nvPr/>
        </p:nvGrpSpPr>
        <p:grpSpPr>
          <a:xfrm>
            <a:off x="8537832" y="2294842"/>
            <a:ext cx="117345" cy="117374"/>
            <a:chOff x="241700" y="2278977"/>
            <a:chExt cx="292777" cy="292777"/>
          </a:xfrm>
        </p:grpSpPr>
        <p:sp>
          <p:nvSpPr>
            <p:cNvPr id="88" name="Google Shape;88;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4"/>
          <p:cNvGrpSpPr/>
          <p:nvPr/>
        </p:nvGrpSpPr>
        <p:grpSpPr>
          <a:xfrm>
            <a:off x="8537832" y="1520992"/>
            <a:ext cx="117345" cy="117374"/>
            <a:chOff x="241700" y="2278977"/>
            <a:chExt cx="292777" cy="292777"/>
          </a:xfrm>
        </p:grpSpPr>
        <p:sp>
          <p:nvSpPr>
            <p:cNvPr id="91" name="Google Shape;91;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oogle Shape;93;p4"/>
          <p:cNvGrpSpPr/>
          <p:nvPr/>
        </p:nvGrpSpPr>
        <p:grpSpPr>
          <a:xfrm>
            <a:off x="8912479" y="1945901"/>
            <a:ext cx="67544" cy="67573"/>
            <a:chOff x="241700" y="2278977"/>
            <a:chExt cx="292777" cy="292777"/>
          </a:xfrm>
        </p:grpSpPr>
        <p:sp>
          <p:nvSpPr>
            <p:cNvPr id="94" name="Google Shape;94;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4"/>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1">
  <p:cSld name="BLANK_1_1_1_1_1_1_3_1">
    <p:spTree>
      <p:nvGrpSpPr>
        <p:cNvPr id="1" name="Shape 1006"/>
        <p:cNvGrpSpPr/>
        <p:nvPr/>
      </p:nvGrpSpPr>
      <p:grpSpPr>
        <a:xfrm>
          <a:off x="0" y="0"/>
          <a:ext cx="0" cy="0"/>
          <a:chOff x="0" y="0"/>
          <a:chExt cx="0" cy="0"/>
        </a:xfrm>
      </p:grpSpPr>
      <p:grpSp>
        <p:nvGrpSpPr>
          <p:cNvPr id="1007" name="Google Shape;1007;p31"/>
          <p:cNvGrpSpPr/>
          <p:nvPr/>
        </p:nvGrpSpPr>
        <p:grpSpPr>
          <a:xfrm rot="4180588">
            <a:off x="7746273" y="-782702"/>
            <a:ext cx="2037436" cy="2037341"/>
            <a:chOff x="720000" y="-477775"/>
            <a:chExt cx="1017900" cy="1017900"/>
          </a:xfrm>
        </p:grpSpPr>
        <p:sp>
          <p:nvSpPr>
            <p:cNvPr id="1008" name="Google Shape;1008;p3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 name="Google Shape;1010;p31"/>
          <p:cNvSpPr txBox="1">
            <a:spLocks noGrp="1"/>
          </p:cNvSpPr>
          <p:nvPr>
            <p:ph type="subTitle" idx="1"/>
          </p:nvPr>
        </p:nvSpPr>
        <p:spPr>
          <a:xfrm>
            <a:off x="1437900" y="1628446"/>
            <a:ext cx="2405400" cy="738000"/>
          </a:xfrm>
          <a:prstGeom prst="rect">
            <a:avLst/>
          </a:prstGeom>
        </p:spPr>
        <p:txBody>
          <a:bodyPr spcFirstLastPara="1" wrap="square" lIns="90000" tIns="90000" rIns="90000" bIns="90000"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1" name="Google Shape;1011;p31"/>
          <p:cNvSpPr txBox="1">
            <a:spLocks noGrp="1"/>
          </p:cNvSpPr>
          <p:nvPr>
            <p:ph type="title"/>
          </p:nvPr>
        </p:nvSpPr>
        <p:spPr>
          <a:xfrm>
            <a:off x="1437900" y="2368200"/>
            <a:ext cx="2405400" cy="470700"/>
          </a:xfrm>
          <a:prstGeom prst="rect">
            <a:avLst/>
          </a:prstGeom>
        </p:spPr>
        <p:txBody>
          <a:bodyPr spcFirstLastPara="1" wrap="square" lIns="90000" tIns="90000" rIns="90000" bIns="90000" anchor="b" anchorCtr="0">
            <a:noAutofit/>
          </a:bodyPr>
          <a:lstStyle>
            <a:lvl1pPr lvl="0" algn="ctr">
              <a:spcBef>
                <a:spcPts val="0"/>
              </a:spcBef>
              <a:spcAft>
                <a:spcPts val="0"/>
              </a:spcAft>
              <a:buSzPts val="2000"/>
              <a:buNone/>
              <a:defRPr sz="1900">
                <a:solidFill>
                  <a:schemeClr val="accent1"/>
                </a:solidFill>
              </a:defRPr>
            </a:lvl1pPr>
            <a:lvl2pPr lvl="1" algn="ctr">
              <a:spcBef>
                <a:spcPts val="0"/>
              </a:spcBef>
              <a:spcAft>
                <a:spcPts val="0"/>
              </a:spcAft>
              <a:buSzPts val="2000"/>
              <a:buNone/>
              <a:defRPr sz="2000">
                <a:latin typeface="Asap"/>
                <a:ea typeface="Asap"/>
                <a:cs typeface="Asap"/>
                <a:sym typeface="Asap"/>
              </a:defRPr>
            </a:lvl2pPr>
            <a:lvl3pPr lvl="2" algn="ctr">
              <a:spcBef>
                <a:spcPts val="0"/>
              </a:spcBef>
              <a:spcAft>
                <a:spcPts val="0"/>
              </a:spcAft>
              <a:buSzPts val="2000"/>
              <a:buNone/>
              <a:defRPr sz="2000">
                <a:latin typeface="Asap"/>
                <a:ea typeface="Asap"/>
                <a:cs typeface="Asap"/>
                <a:sym typeface="Asap"/>
              </a:defRPr>
            </a:lvl3pPr>
            <a:lvl4pPr lvl="3" algn="ctr">
              <a:spcBef>
                <a:spcPts val="0"/>
              </a:spcBef>
              <a:spcAft>
                <a:spcPts val="0"/>
              </a:spcAft>
              <a:buSzPts val="2000"/>
              <a:buNone/>
              <a:defRPr sz="2000">
                <a:latin typeface="Asap"/>
                <a:ea typeface="Asap"/>
                <a:cs typeface="Asap"/>
                <a:sym typeface="Asap"/>
              </a:defRPr>
            </a:lvl4pPr>
            <a:lvl5pPr lvl="4" algn="ctr">
              <a:spcBef>
                <a:spcPts val="0"/>
              </a:spcBef>
              <a:spcAft>
                <a:spcPts val="0"/>
              </a:spcAft>
              <a:buSzPts val="2000"/>
              <a:buNone/>
              <a:defRPr sz="2000">
                <a:latin typeface="Asap"/>
                <a:ea typeface="Asap"/>
                <a:cs typeface="Asap"/>
                <a:sym typeface="Asap"/>
              </a:defRPr>
            </a:lvl5pPr>
            <a:lvl6pPr lvl="5" algn="ctr">
              <a:spcBef>
                <a:spcPts val="0"/>
              </a:spcBef>
              <a:spcAft>
                <a:spcPts val="0"/>
              </a:spcAft>
              <a:buSzPts val="2000"/>
              <a:buNone/>
              <a:defRPr sz="2000">
                <a:latin typeface="Asap"/>
                <a:ea typeface="Asap"/>
                <a:cs typeface="Asap"/>
                <a:sym typeface="Asap"/>
              </a:defRPr>
            </a:lvl6pPr>
            <a:lvl7pPr lvl="6" algn="ctr">
              <a:spcBef>
                <a:spcPts val="0"/>
              </a:spcBef>
              <a:spcAft>
                <a:spcPts val="0"/>
              </a:spcAft>
              <a:buSzPts val="2000"/>
              <a:buNone/>
              <a:defRPr sz="2000">
                <a:latin typeface="Asap"/>
                <a:ea typeface="Asap"/>
                <a:cs typeface="Asap"/>
                <a:sym typeface="Asap"/>
              </a:defRPr>
            </a:lvl7pPr>
            <a:lvl8pPr lvl="7" algn="ctr">
              <a:spcBef>
                <a:spcPts val="0"/>
              </a:spcBef>
              <a:spcAft>
                <a:spcPts val="0"/>
              </a:spcAft>
              <a:buSzPts val="2000"/>
              <a:buNone/>
              <a:defRPr sz="2000">
                <a:latin typeface="Asap"/>
                <a:ea typeface="Asap"/>
                <a:cs typeface="Asap"/>
                <a:sym typeface="Asap"/>
              </a:defRPr>
            </a:lvl8pPr>
            <a:lvl9pPr lvl="8" algn="ctr">
              <a:spcBef>
                <a:spcPts val="0"/>
              </a:spcBef>
              <a:spcAft>
                <a:spcPts val="0"/>
              </a:spcAft>
              <a:buSzPts val="2000"/>
              <a:buNone/>
              <a:defRPr sz="2000">
                <a:latin typeface="Asap"/>
                <a:ea typeface="Asap"/>
                <a:cs typeface="Asap"/>
                <a:sym typeface="Asap"/>
              </a:defRPr>
            </a:lvl9pPr>
          </a:lstStyle>
          <a:p>
            <a:endParaRPr/>
          </a:p>
        </p:txBody>
      </p:sp>
      <p:sp>
        <p:nvSpPr>
          <p:cNvPr id="1012" name="Google Shape;1012;p31"/>
          <p:cNvSpPr txBox="1">
            <a:spLocks noGrp="1"/>
          </p:cNvSpPr>
          <p:nvPr>
            <p:ph type="subTitle" idx="2"/>
          </p:nvPr>
        </p:nvSpPr>
        <p:spPr>
          <a:xfrm>
            <a:off x="5300650" y="1628446"/>
            <a:ext cx="2405400" cy="744000"/>
          </a:xfrm>
          <a:prstGeom prst="rect">
            <a:avLst/>
          </a:prstGeom>
        </p:spPr>
        <p:txBody>
          <a:bodyPr spcFirstLastPara="1" wrap="square" lIns="90000" tIns="90000" rIns="90000" bIns="90000"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3" name="Google Shape;1013;p31"/>
          <p:cNvSpPr txBox="1">
            <a:spLocks noGrp="1"/>
          </p:cNvSpPr>
          <p:nvPr>
            <p:ph type="title" idx="3"/>
          </p:nvPr>
        </p:nvSpPr>
        <p:spPr>
          <a:xfrm>
            <a:off x="5300775" y="2370750"/>
            <a:ext cx="2405400" cy="470700"/>
          </a:xfrm>
          <a:prstGeom prst="rect">
            <a:avLst/>
          </a:prstGeom>
        </p:spPr>
        <p:txBody>
          <a:bodyPr spcFirstLastPara="1" wrap="square" lIns="90000" tIns="90000" rIns="90000" bIns="90000" anchor="b" anchorCtr="0">
            <a:noAutofit/>
          </a:bodyPr>
          <a:lstStyle>
            <a:lvl1pPr lvl="0" algn="ctr" rtl="0">
              <a:spcBef>
                <a:spcPts val="0"/>
              </a:spcBef>
              <a:spcAft>
                <a:spcPts val="0"/>
              </a:spcAft>
              <a:buSzPts val="2000"/>
              <a:buNone/>
              <a:defRPr sz="1900">
                <a:solidFill>
                  <a:schemeClr val="accent1"/>
                </a:solidFill>
              </a:defRPr>
            </a:lvl1pPr>
            <a:lvl2pPr lvl="1" algn="ctr" rtl="0">
              <a:spcBef>
                <a:spcPts val="0"/>
              </a:spcBef>
              <a:spcAft>
                <a:spcPts val="0"/>
              </a:spcAft>
              <a:buSzPts val="2000"/>
              <a:buNone/>
              <a:defRPr sz="2000">
                <a:latin typeface="Asap"/>
                <a:ea typeface="Asap"/>
                <a:cs typeface="Asap"/>
                <a:sym typeface="Asap"/>
              </a:defRPr>
            </a:lvl2pPr>
            <a:lvl3pPr lvl="2" algn="ctr" rtl="0">
              <a:spcBef>
                <a:spcPts val="0"/>
              </a:spcBef>
              <a:spcAft>
                <a:spcPts val="0"/>
              </a:spcAft>
              <a:buSzPts val="2000"/>
              <a:buNone/>
              <a:defRPr sz="2000">
                <a:latin typeface="Asap"/>
                <a:ea typeface="Asap"/>
                <a:cs typeface="Asap"/>
                <a:sym typeface="Asap"/>
              </a:defRPr>
            </a:lvl3pPr>
            <a:lvl4pPr lvl="3" algn="ctr" rtl="0">
              <a:spcBef>
                <a:spcPts val="0"/>
              </a:spcBef>
              <a:spcAft>
                <a:spcPts val="0"/>
              </a:spcAft>
              <a:buSzPts val="2000"/>
              <a:buNone/>
              <a:defRPr sz="2000">
                <a:latin typeface="Asap"/>
                <a:ea typeface="Asap"/>
                <a:cs typeface="Asap"/>
                <a:sym typeface="Asap"/>
              </a:defRPr>
            </a:lvl4pPr>
            <a:lvl5pPr lvl="4" algn="ctr" rtl="0">
              <a:spcBef>
                <a:spcPts val="0"/>
              </a:spcBef>
              <a:spcAft>
                <a:spcPts val="0"/>
              </a:spcAft>
              <a:buSzPts val="2000"/>
              <a:buNone/>
              <a:defRPr sz="2000">
                <a:latin typeface="Asap"/>
                <a:ea typeface="Asap"/>
                <a:cs typeface="Asap"/>
                <a:sym typeface="Asap"/>
              </a:defRPr>
            </a:lvl5pPr>
            <a:lvl6pPr lvl="5" algn="ctr" rtl="0">
              <a:spcBef>
                <a:spcPts val="0"/>
              </a:spcBef>
              <a:spcAft>
                <a:spcPts val="0"/>
              </a:spcAft>
              <a:buSzPts val="2000"/>
              <a:buNone/>
              <a:defRPr sz="2000">
                <a:latin typeface="Asap"/>
                <a:ea typeface="Asap"/>
                <a:cs typeface="Asap"/>
                <a:sym typeface="Asap"/>
              </a:defRPr>
            </a:lvl6pPr>
            <a:lvl7pPr lvl="6" algn="ctr" rtl="0">
              <a:spcBef>
                <a:spcPts val="0"/>
              </a:spcBef>
              <a:spcAft>
                <a:spcPts val="0"/>
              </a:spcAft>
              <a:buSzPts val="2000"/>
              <a:buNone/>
              <a:defRPr sz="2000">
                <a:latin typeface="Asap"/>
                <a:ea typeface="Asap"/>
                <a:cs typeface="Asap"/>
                <a:sym typeface="Asap"/>
              </a:defRPr>
            </a:lvl7pPr>
            <a:lvl8pPr lvl="7" algn="ctr" rtl="0">
              <a:spcBef>
                <a:spcPts val="0"/>
              </a:spcBef>
              <a:spcAft>
                <a:spcPts val="0"/>
              </a:spcAft>
              <a:buSzPts val="2000"/>
              <a:buNone/>
              <a:defRPr sz="2000">
                <a:latin typeface="Asap"/>
                <a:ea typeface="Asap"/>
                <a:cs typeface="Asap"/>
                <a:sym typeface="Asap"/>
              </a:defRPr>
            </a:lvl8pPr>
            <a:lvl9pPr lvl="8" algn="ctr" rtl="0">
              <a:spcBef>
                <a:spcPts val="0"/>
              </a:spcBef>
              <a:spcAft>
                <a:spcPts val="0"/>
              </a:spcAft>
              <a:buSzPts val="2000"/>
              <a:buNone/>
              <a:defRPr sz="2000">
                <a:latin typeface="Asap"/>
                <a:ea typeface="Asap"/>
                <a:cs typeface="Asap"/>
                <a:sym typeface="Asap"/>
              </a:defRPr>
            </a:lvl9pPr>
          </a:lstStyle>
          <a:p>
            <a:endParaRPr/>
          </a:p>
        </p:txBody>
      </p:sp>
      <p:sp>
        <p:nvSpPr>
          <p:cNvPr id="1014" name="Google Shape;1014;p31"/>
          <p:cNvSpPr/>
          <p:nvPr/>
        </p:nvSpPr>
        <p:spPr>
          <a:xfrm rot="-4222087">
            <a:off x="-1037734" y="3251972"/>
            <a:ext cx="1580472" cy="158047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5" name="Google Shape;1015;p31"/>
          <p:cNvGrpSpPr/>
          <p:nvPr/>
        </p:nvGrpSpPr>
        <p:grpSpPr>
          <a:xfrm rot="4180671">
            <a:off x="-455133" y="3921138"/>
            <a:ext cx="2877568" cy="2877472"/>
            <a:chOff x="720000" y="-477775"/>
            <a:chExt cx="1017900" cy="1017900"/>
          </a:xfrm>
        </p:grpSpPr>
        <p:sp>
          <p:nvSpPr>
            <p:cNvPr id="1016" name="Google Shape;1016;p31"/>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1"/>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31"/>
          <p:cNvGrpSpPr/>
          <p:nvPr/>
        </p:nvGrpSpPr>
        <p:grpSpPr>
          <a:xfrm rot="10800000">
            <a:off x="1328700" y="4507893"/>
            <a:ext cx="185123" cy="185123"/>
            <a:chOff x="241700" y="2278977"/>
            <a:chExt cx="292777" cy="292777"/>
          </a:xfrm>
        </p:grpSpPr>
        <p:sp>
          <p:nvSpPr>
            <p:cNvPr id="1019" name="Google Shape;1019;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 name="Google Shape;1021;p31"/>
          <p:cNvGrpSpPr/>
          <p:nvPr/>
        </p:nvGrpSpPr>
        <p:grpSpPr>
          <a:xfrm rot="10800000">
            <a:off x="1787765" y="4355410"/>
            <a:ext cx="141529" cy="141529"/>
            <a:chOff x="241700" y="2278977"/>
            <a:chExt cx="292777" cy="292777"/>
          </a:xfrm>
        </p:grpSpPr>
        <p:sp>
          <p:nvSpPr>
            <p:cNvPr id="1022" name="Google Shape;1022;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 name="Google Shape;1024;p31"/>
          <p:cNvGrpSpPr/>
          <p:nvPr/>
        </p:nvGrpSpPr>
        <p:grpSpPr>
          <a:xfrm rot="10800000">
            <a:off x="2737405" y="4378603"/>
            <a:ext cx="95123" cy="95153"/>
            <a:chOff x="241700" y="2278977"/>
            <a:chExt cx="292777" cy="292777"/>
          </a:xfrm>
        </p:grpSpPr>
        <p:sp>
          <p:nvSpPr>
            <p:cNvPr id="1025" name="Google Shape;1025;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 name="Google Shape;1027;p31"/>
          <p:cNvGrpSpPr/>
          <p:nvPr/>
        </p:nvGrpSpPr>
        <p:grpSpPr>
          <a:xfrm rot="10800000">
            <a:off x="2280298" y="4655990"/>
            <a:ext cx="95123" cy="95153"/>
            <a:chOff x="241700" y="2278977"/>
            <a:chExt cx="292777" cy="292777"/>
          </a:xfrm>
        </p:grpSpPr>
        <p:sp>
          <p:nvSpPr>
            <p:cNvPr id="1028" name="Google Shape;1028;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 name="Google Shape;1030;p31"/>
          <p:cNvGrpSpPr/>
          <p:nvPr/>
        </p:nvGrpSpPr>
        <p:grpSpPr>
          <a:xfrm rot="10800000">
            <a:off x="3054926" y="4660681"/>
            <a:ext cx="85754" cy="85784"/>
            <a:chOff x="241700" y="2278977"/>
            <a:chExt cx="292777" cy="292777"/>
          </a:xfrm>
        </p:grpSpPr>
        <p:sp>
          <p:nvSpPr>
            <p:cNvPr id="1031" name="Google Shape;1031;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 name="Google Shape;1033;p31"/>
          <p:cNvGrpSpPr/>
          <p:nvPr/>
        </p:nvGrpSpPr>
        <p:grpSpPr>
          <a:xfrm rot="10800000">
            <a:off x="3386102" y="4473760"/>
            <a:ext cx="141529" cy="141529"/>
            <a:chOff x="241700" y="2278977"/>
            <a:chExt cx="292777" cy="292777"/>
          </a:xfrm>
        </p:grpSpPr>
        <p:sp>
          <p:nvSpPr>
            <p:cNvPr id="1034" name="Google Shape;1034;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 name="Google Shape;1036;p31"/>
          <p:cNvGrpSpPr/>
          <p:nvPr/>
        </p:nvGrpSpPr>
        <p:grpSpPr>
          <a:xfrm rot="5400000">
            <a:off x="8722732" y="2447243"/>
            <a:ext cx="185123" cy="185123"/>
            <a:chOff x="241700" y="2278977"/>
            <a:chExt cx="292777" cy="292777"/>
          </a:xfrm>
        </p:grpSpPr>
        <p:sp>
          <p:nvSpPr>
            <p:cNvPr id="1037" name="Google Shape;1037;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 name="Google Shape;1039;p31"/>
          <p:cNvGrpSpPr/>
          <p:nvPr/>
        </p:nvGrpSpPr>
        <p:grpSpPr>
          <a:xfrm rot="5400000">
            <a:off x="8635149" y="1925411"/>
            <a:ext cx="141529" cy="141529"/>
            <a:chOff x="241700" y="2278977"/>
            <a:chExt cx="292777" cy="292777"/>
          </a:xfrm>
        </p:grpSpPr>
        <p:sp>
          <p:nvSpPr>
            <p:cNvPr id="1040" name="Google Shape;1040;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31"/>
          <p:cNvGrpSpPr/>
          <p:nvPr/>
        </p:nvGrpSpPr>
        <p:grpSpPr>
          <a:xfrm rot="5400000">
            <a:off x="8539994" y="1545074"/>
            <a:ext cx="95123" cy="95153"/>
            <a:chOff x="241700" y="2278977"/>
            <a:chExt cx="292777" cy="292777"/>
          </a:xfrm>
        </p:grpSpPr>
        <p:sp>
          <p:nvSpPr>
            <p:cNvPr id="1043" name="Google Shape;1043;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31"/>
          <p:cNvGrpSpPr/>
          <p:nvPr/>
        </p:nvGrpSpPr>
        <p:grpSpPr>
          <a:xfrm rot="5400000">
            <a:off x="8822085" y="1331272"/>
            <a:ext cx="85754" cy="85784"/>
            <a:chOff x="241700" y="2278977"/>
            <a:chExt cx="292777" cy="292777"/>
          </a:xfrm>
        </p:grpSpPr>
        <p:sp>
          <p:nvSpPr>
            <p:cNvPr id="1046" name="Google Shape;1046;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 name="Google Shape;1048;p31"/>
          <p:cNvGrpSpPr/>
          <p:nvPr/>
        </p:nvGrpSpPr>
        <p:grpSpPr>
          <a:xfrm rot="5400000">
            <a:off x="8635149" y="944336"/>
            <a:ext cx="141529" cy="141529"/>
            <a:chOff x="241700" y="2278977"/>
            <a:chExt cx="292777" cy="292777"/>
          </a:xfrm>
        </p:grpSpPr>
        <p:sp>
          <p:nvSpPr>
            <p:cNvPr id="1049" name="Google Shape;1049;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1"/>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 name="Google Shape;1051;p31"/>
          <p:cNvSpPr txBox="1">
            <a:spLocks noGrp="1"/>
          </p:cNvSpPr>
          <p:nvPr>
            <p:ph type="title" idx="4"/>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1">
  <p:cSld name="CUSTOM_3">
    <p:spTree>
      <p:nvGrpSpPr>
        <p:cNvPr id="1" name="Shape 1052"/>
        <p:cNvGrpSpPr/>
        <p:nvPr/>
      </p:nvGrpSpPr>
      <p:grpSpPr>
        <a:xfrm>
          <a:off x="0" y="0"/>
          <a:ext cx="0" cy="0"/>
          <a:chOff x="0" y="0"/>
          <a:chExt cx="0" cy="0"/>
        </a:xfrm>
      </p:grpSpPr>
      <p:grpSp>
        <p:nvGrpSpPr>
          <p:cNvPr id="1053" name="Google Shape;1053;p32"/>
          <p:cNvGrpSpPr/>
          <p:nvPr/>
        </p:nvGrpSpPr>
        <p:grpSpPr>
          <a:xfrm>
            <a:off x="-1722250" y="1973314"/>
            <a:ext cx="4026325" cy="4754019"/>
            <a:chOff x="-1722250" y="1973314"/>
            <a:chExt cx="4026325" cy="4754019"/>
          </a:xfrm>
        </p:grpSpPr>
        <p:sp>
          <p:nvSpPr>
            <p:cNvPr id="1054" name="Google Shape;1054;p32"/>
            <p:cNvSpPr/>
            <p:nvPr/>
          </p:nvSpPr>
          <p:spPr>
            <a:xfrm rot="-9587739" flipH="1">
              <a:off x="697181" y="4943497"/>
              <a:ext cx="1407189" cy="140718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 name="Google Shape;1055;p32"/>
            <p:cNvGrpSpPr/>
            <p:nvPr/>
          </p:nvGrpSpPr>
          <p:grpSpPr>
            <a:xfrm rot="-4810411" flipH="1">
              <a:off x="-1078714" y="4104782"/>
              <a:ext cx="2432846" cy="2432746"/>
              <a:chOff x="720000" y="-477775"/>
              <a:chExt cx="1017900" cy="1017900"/>
            </a:xfrm>
          </p:grpSpPr>
          <p:sp>
            <p:nvSpPr>
              <p:cNvPr id="1056" name="Google Shape;1056;p3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 name="Google Shape;1058;p32"/>
            <p:cNvSpPr/>
            <p:nvPr/>
          </p:nvSpPr>
          <p:spPr>
            <a:xfrm rot="-9956422" flipH="1">
              <a:off x="-1513423" y="2182141"/>
              <a:ext cx="1961046" cy="196104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 name="Google Shape;1059;p32"/>
          <p:cNvSpPr txBox="1">
            <a:spLocks noGrp="1"/>
          </p:cNvSpPr>
          <p:nvPr>
            <p:ph type="title"/>
          </p:nvPr>
        </p:nvSpPr>
        <p:spPr>
          <a:xfrm>
            <a:off x="1447800" y="2190475"/>
            <a:ext cx="2731200" cy="1364700"/>
          </a:xfrm>
          <a:prstGeom prst="rect">
            <a:avLst/>
          </a:prstGeom>
        </p:spPr>
        <p:txBody>
          <a:bodyPr spcFirstLastPara="1" wrap="square" lIns="90000" tIns="90000" rIns="90000" bIns="90000" anchor="t" anchorCtr="0">
            <a:noAutofit/>
          </a:bodyPr>
          <a:lstStyle>
            <a:lvl1pPr lvl="0" algn="r">
              <a:spcBef>
                <a:spcPts val="0"/>
              </a:spcBef>
              <a:spcAft>
                <a:spcPts val="0"/>
              </a:spcAft>
              <a:buSzPts val="4800"/>
              <a:buNone/>
              <a:defRPr sz="3600"/>
            </a:lvl1pPr>
            <a:lvl2pPr lvl="1" algn="r">
              <a:spcBef>
                <a:spcPts val="0"/>
              </a:spcBef>
              <a:spcAft>
                <a:spcPts val="0"/>
              </a:spcAft>
              <a:buSzPts val="4800"/>
              <a:buNone/>
              <a:defRPr sz="4800">
                <a:latin typeface="Asap"/>
                <a:ea typeface="Asap"/>
                <a:cs typeface="Asap"/>
                <a:sym typeface="Asap"/>
              </a:defRPr>
            </a:lvl2pPr>
            <a:lvl3pPr lvl="2" algn="r">
              <a:spcBef>
                <a:spcPts val="0"/>
              </a:spcBef>
              <a:spcAft>
                <a:spcPts val="0"/>
              </a:spcAft>
              <a:buSzPts val="4800"/>
              <a:buNone/>
              <a:defRPr sz="4800">
                <a:latin typeface="Asap"/>
                <a:ea typeface="Asap"/>
                <a:cs typeface="Asap"/>
                <a:sym typeface="Asap"/>
              </a:defRPr>
            </a:lvl3pPr>
            <a:lvl4pPr lvl="3" algn="r">
              <a:spcBef>
                <a:spcPts val="0"/>
              </a:spcBef>
              <a:spcAft>
                <a:spcPts val="0"/>
              </a:spcAft>
              <a:buSzPts val="4800"/>
              <a:buNone/>
              <a:defRPr sz="4800">
                <a:latin typeface="Asap"/>
                <a:ea typeface="Asap"/>
                <a:cs typeface="Asap"/>
                <a:sym typeface="Asap"/>
              </a:defRPr>
            </a:lvl4pPr>
            <a:lvl5pPr lvl="4" algn="r">
              <a:spcBef>
                <a:spcPts val="0"/>
              </a:spcBef>
              <a:spcAft>
                <a:spcPts val="0"/>
              </a:spcAft>
              <a:buSzPts val="4800"/>
              <a:buNone/>
              <a:defRPr sz="4800">
                <a:latin typeface="Asap"/>
                <a:ea typeface="Asap"/>
                <a:cs typeface="Asap"/>
                <a:sym typeface="Asap"/>
              </a:defRPr>
            </a:lvl5pPr>
            <a:lvl6pPr lvl="5" algn="r">
              <a:spcBef>
                <a:spcPts val="0"/>
              </a:spcBef>
              <a:spcAft>
                <a:spcPts val="0"/>
              </a:spcAft>
              <a:buSzPts val="4800"/>
              <a:buNone/>
              <a:defRPr sz="4800">
                <a:latin typeface="Asap"/>
                <a:ea typeface="Asap"/>
                <a:cs typeface="Asap"/>
                <a:sym typeface="Asap"/>
              </a:defRPr>
            </a:lvl6pPr>
            <a:lvl7pPr lvl="6" algn="r">
              <a:spcBef>
                <a:spcPts val="0"/>
              </a:spcBef>
              <a:spcAft>
                <a:spcPts val="0"/>
              </a:spcAft>
              <a:buSzPts val="4800"/>
              <a:buNone/>
              <a:defRPr sz="4800">
                <a:latin typeface="Asap"/>
                <a:ea typeface="Asap"/>
                <a:cs typeface="Asap"/>
                <a:sym typeface="Asap"/>
              </a:defRPr>
            </a:lvl7pPr>
            <a:lvl8pPr lvl="7" algn="r">
              <a:spcBef>
                <a:spcPts val="0"/>
              </a:spcBef>
              <a:spcAft>
                <a:spcPts val="0"/>
              </a:spcAft>
              <a:buSzPts val="4800"/>
              <a:buNone/>
              <a:defRPr sz="4800">
                <a:latin typeface="Asap"/>
                <a:ea typeface="Asap"/>
                <a:cs typeface="Asap"/>
                <a:sym typeface="Asap"/>
              </a:defRPr>
            </a:lvl8pPr>
            <a:lvl9pPr lvl="8" algn="r">
              <a:spcBef>
                <a:spcPts val="0"/>
              </a:spcBef>
              <a:spcAft>
                <a:spcPts val="0"/>
              </a:spcAft>
              <a:buSzPts val="4800"/>
              <a:buNone/>
              <a:defRPr sz="4800">
                <a:latin typeface="Asap"/>
                <a:ea typeface="Asap"/>
                <a:cs typeface="Asap"/>
                <a:sym typeface="Asap"/>
              </a:defRPr>
            </a:lvl9pPr>
          </a:lstStyle>
          <a:p>
            <a:endParaRPr/>
          </a:p>
        </p:txBody>
      </p:sp>
      <p:sp>
        <p:nvSpPr>
          <p:cNvPr id="1060" name="Google Shape;1060;p32"/>
          <p:cNvSpPr txBox="1">
            <a:spLocks noGrp="1"/>
          </p:cNvSpPr>
          <p:nvPr>
            <p:ph type="subTitle" idx="1"/>
          </p:nvPr>
        </p:nvSpPr>
        <p:spPr>
          <a:xfrm>
            <a:off x="1825175" y="3400650"/>
            <a:ext cx="2353500" cy="647400"/>
          </a:xfrm>
          <a:prstGeom prst="rect">
            <a:avLst/>
          </a:prstGeom>
        </p:spPr>
        <p:txBody>
          <a:bodyPr spcFirstLastPara="1" wrap="square" lIns="90000" tIns="90000" rIns="90000" bIns="90000" anchor="t" anchorCtr="0">
            <a:noAutofit/>
          </a:bodyPr>
          <a:lstStyle>
            <a:lvl1pPr lvl="0" algn="r">
              <a:spcBef>
                <a:spcPts val="0"/>
              </a:spcBef>
              <a:spcAft>
                <a:spcPts val="0"/>
              </a:spcAft>
              <a:buSzPts val="1400"/>
              <a:buNone/>
              <a:defRPr/>
            </a:lvl1pPr>
            <a:lvl2pPr lvl="1" algn="r">
              <a:spcBef>
                <a:spcPts val="0"/>
              </a:spcBef>
              <a:spcAft>
                <a:spcPts val="0"/>
              </a:spcAft>
              <a:buSzPts val="1400"/>
              <a:buNone/>
              <a:defRPr/>
            </a:lvl2pPr>
            <a:lvl3pPr lvl="2" algn="r">
              <a:spcBef>
                <a:spcPts val="1600"/>
              </a:spcBef>
              <a:spcAft>
                <a:spcPts val="0"/>
              </a:spcAft>
              <a:buSzPts val="1400"/>
              <a:buNone/>
              <a:defRPr/>
            </a:lvl3pPr>
            <a:lvl4pPr lvl="3" algn="r">
              <a:spcBef>
                <a:spcPts val="1600"/>
              </a:spcBef>
              <a:spcAft>
                <a:spcPts val="0"/>
              </a:spcAft>
              <a:buSzPts val="1400"/>
              <a:buNone/>
              <a:defRPr/>
            </a:lvl4pPr>
            <a:lvl5pPr lvl="4" algn="r">
              <a:spcBef>
                <a:spcPts val="1600"/>
              </a:spcBef>
              <a:spcAft>
                <a:spcPts val="0"/>
              </a:spcAft>
              <a:buSzPts val="1400"/>
              <a:buNone/>
              <a:defRPr/>
            </a:lvl5pPr>
            <a:lvl6pPr lvl="5" algn="r">
              <a:spcBef>
                <a:spcPts val="1600"/>
              </a:spcBef>
              <a:spcAft>
                <a:spcPts val="0"/>
              </a:spcAft>
              <a:buSzPts val="1400"/>
              <a:buNone/>
              <a:defRPr/>
            </a:lvl6pPr>
            <a:lvl7pPr lvl="6" algn="r">
              <a:spcBef>
                <a:spcPts val="1600"/>
              </a:spcBef>
              <a:spcAft>
                <a:spcPts val="0"/>
              </a:spcAft>
              <a:buSzPts val="1400"/>
              <a:buNone/>
              <a:defRPr/>
            </a:lvl7pPr>
            <a:lvl8pPr lvl="7" algn="r">
              <a:spcBef>
                <a:spcPts val="1600"/>
              </a:spcBef>
              <a:spcAft>
                <a:spcPts val="0"/>
              </a:spcAft>
              <a:buSzPts val="1400"/>
              <a:buNone/>
              <a:defRPr/>
            </a:lvl8pPr>
            <a:lvl9pPr lvl="8" algn="r">
              <a:spcBef>
                <a:spcPts val="1600"/>
              </a:spcBef>
              <a:spcAft>
                <a:spcPts val="1600"/>
              </a:spcAft>
              <a:buSzPts val="1400"/>
              <a:buNone/>
              <a:defRPr/>
            </a:lvl9pPr>
          </a:lstStyle>
          <a:p>
            <a:endParaRPr/>
          </a:p>
        </p:txBody>
      </p:sp>
      <p:grpSp>
        <p:nvGrpSpPr>
          <p:cNvPr id="1061" name="Google Shape;1061;p32"/>
          <p:cNvGrpSpPr/>
          <p:nvPr/>
        </p:nvGrpSpPr>
        <p:grpSpPr>
          <a:xfrm flipH="1">
            <a:off x="7100526" y="-1892771"/>
            <a:ext cx="2432883" cy="2432781"/>
            <a:chOff x="720000" y="-477775"/>
            <a:chExt cx="1017900" cy="1017900"/>
          </a:xfrm>
        </p:grpSpPr>
        <p:sp>
          <p:nvSpPr>
            <p:cNvPr id="1062" name="Google Shape;1062;p32"/>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2"/>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4" name="Google Shape;1064;p32"/>
          <p:cNvSpPr/>
          <p:nvPr/>
        </p:nvSpPr>
        <p:spPr>
          <a:xfrm rot="-8100000" flipH="1">
            <a:off x="8522175" y="-465550"/>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 name="Google Shape;1065;p32"/>
          <p:cNvGrpSpPr/>
          <p:nvPr/>
        </p:nvGrpSpPr>
        <p:grpSpPr>
          <a:xfrm flipH="1">
            <a:off x="8681768" y="522920"/>
            <a:ext cx="182371" cy="182371"/>
            <a:chOff x="241700" y="2278977"/>
            <a:chExt cx="292777" cy="292777"/>
          </a:xfrm>
        </p:grpSpPr>
        <p:sp>
          <p:nvSpPr>
            <p:cNvPr id="1066" name="Google Shape;1066;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32"/>
          <p:cNvGrpSpPr/>
          <p:nvPr/>
        </p:nvGrpSpPr>
        <p:grpSpPr>
          <a:xfrm flipH="1">
            <a:off x="8512374" y="959186"/>
            <a:ext cx="139421" cy="139421"/>
            <a:chOff x="241700" y="2278977"/>
            <a:chExt cx="292777" cy="292777"/>
          </a:xfrm>
        </p:grpSpPr>
        <p:sp>
          <p:nvSpPr>
            <p:cNvPr id="1069" name="Google Shape;1069;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 name="Google Shape;1071;p32"/>
          <p:cNvGrpSpPr/>
          <p:nvPr/>
        </p:nvGrpSpPr>
        <p:grpSpPr>
          <a:xfrm flipH="1">
            <a:off x="8681769" y="1469582"/>
            <a:ext cx="93718" cy="93747"/>
            <a:chOff x="241700" y="2278977"/>
            <a:chExt cx="292777" cy="292777"/>
          </a:xfrm>
        </p:grpSpPr>
        <p:sp>
          <p:nvSpPr>
            <p:cNvPr id="1072" name="Google Shape;1072;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32"/>
          <p:cNvGrpSpPr/>
          <p:nvPr/>
        </p:nvGrpSpPr>
        <p:grpSpPr>
          <a:xfrm flipH="1">
            <a:off x="8558094" y="1809457"/>
            <a:ext cx="93718" cy="93747"/>
            <a:chOff x="241700" y="2278977"/>
            <a:chExt cx="292777" cy="292777"/>
          </a:xfrm>
        </p:grpSpPr>
        <p:sp>
          <p:nvSpPr>
            <p:cNvPr id="1075" name="Google Shape;1075;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32"/>
          <p:cNvGrpSpPr/>
          <p:nvPr/>
        </p:nvGrpSpPr>
        <p:grpSpPr>
          <a:xfrm flipH="1">
            <a:off x="8651794" y="2238682"/>
            <a:ext cx="93718" cy="93747"/>
            <a:chOff x="241700" y="2278977"/>
            <a:chExt cx="292777" cy="292777"/>
          </a:xfrm>
        </p:grpSpPr>
        <p:sp>
          <p:nvSpPr>
            <p:cNvPr id="1078" name="Google Shape;1078;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32"/>
          <p:cNvGrpSpPr/>
          <p:nvPr/>
        </p:nvGrpSpPr>
        <p:grpSpPr>
          <a:xfrm flipH="1">
            <a:off x="541180" y="2571745"/>
            <a:ext cx="182371" cy="182371"/>
            <a:chOff x="241700" y="2278977"/>
            <a:chExt cx="292777" cy="292777"/>
          </a:xfrm>
        </p:grpSpPr>
        <p:sp>
          <p:nvSpPr>
            <p:cNvPr id="1081" name="Google Shape;1081;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 name="Google Shape;1083;p32"/>
          <p:cNvGrpSpPr/>
          <p:nvPr/>
        </p:nvGrpSpPr>
        <p:grpSpPr>
          <a:xfrm flipH="1">
            <a:off x="322424" y="3235661"/>
            <a:ext cx="139421" cy="139421"/>
            <a:chOff x="241700" y="2278977"/>
            <a:chExt cx="292777" cy="292777"/>
          </a:xfrm>
        </p:grpSpPr>
        <p:sp>
          <p:nvSpPr>
            <p:cNvPr id="1084" name="Google Shape;1084;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32"/>
          <p:cNvGrpSpPr/>
          <p:nvPr/>
        </p:nvGrpSpPr>
        <p:grpSpPr>
          <a:xfrm flipH="1">
            <a:off x="585506" y="3563957"/>
            <a:ext cx="93718" cy="93747"/>
            <a:chOff x="241700" y="2278977"/>
            <a:chExt cx="292777" cy="292777"/>
          </a:xfrm>
        </p:grpSpPr>
        <p:sp>
          <p:nvSpPr>
            <p:cNvPr id="1087" name="Google Shape;1087;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32"/>
          <p:cNvGrpSpPr/>
          <p:nvPr/>
        </p:nvGrpSpPr>
        <p:grpSpPr>
          <a:xfrm flipH="1">
            <a:off x="345281" y="3981157"/>
            <a:ext cx="93718" cy="93747"/>
            <a:chOff x="241700" y="2278977"/>
            <a:chExt cx="292777" cy="292777"/>
          </a:xfrm>
        </p:grpSpPr>
        <p:sp>
          <p:nvSpPr>
            <p:cNvPr id="1090" name="Google Shape;1090;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32"/>
          <p:cNvGrpSpPr/>
          <p:nvPr/>
        </p:nvGrpSpPr>
        <p:grpSpPr>
          <a:xfrm flipH="1">
            <a:off x="541169" y="4391332"/>
            <a:ext cx="93718" cy="93747"/>
            <a:chOff x="241700" y="2278977"/>
            <a:chExt cx="292777" cy="292777"/>
          </a:xfrm>
        </p:grpSpPr>
        <p:sp>
          <p:nvSpPr>
            <p:cNvPr id="1093" name="Google Shape;1093;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2"/>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 name="Google Shape;1095;p32"/>
          <p:cNvSpPr txBox="1">
            <a:spLocks noGrp="1"/>
          </p:cNvSpPr>
          <p:nvPr>
            <p:ph type="title" idx="2" hasCustomPrompt="1"/>
          </p:nvPr>
        </p:nvSpPr>
        <p:spPr>
          <a:xfrm>
            <a:off x="2665050" y="981075"/>
            <a:ext cx="1513500" cy="14781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9600"/>
              <a:buNone/>
              <a:defRPr sz="9600">
                <a:solidFill>
                  <a:schemeClr val="accent2"/>
                </a:solidFill>
              </a:defRPr>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Section header 2">
  <p:cSld name="CUSTOM_3_1">
    <p:spTree>
      <p:nvGrpSpPr>
        <p:cNvPr id="1" name="Shape 1096"/>
        <p:cNvGrpSpPr/>
        <p:nvPr/>
      </p:nvGrpSpPr>
      <p:grpSpPr>
        <a:xfrm>
          <a:off x="0" y="0"/>
          <a:ext cx="0" cy="0"/>
          <a:chOff x="0" y="0"/>
          <a:chExt cx="0" cy="0"/>
        </a:xfrm>
      </p:grpSpPr>
      <p:sp>
        <p:nvSpPr>
          <p:cNvPr id="1097" name="Google Shape;1097;p33"/>
          <p:cNvSpPr/>
          <p:nvPr/>
        </p:nvSpPr>
        <p:spPr>
          <a:xfrm rot="-3516618">
            <a:off x="-541683" y="3385932"/>
            <a:ext cx="1328773" cy="1328773"/>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3"/>
          <p:cNvSpPr txBox="1">
            <a:spLocks noGrp="1"/>
          </p:cNvSpPr>
          <p:nvPr>
            <p:ph type="title"/>
          </p:nvPr>
        </p:nvSpPr>
        <p:spPr>
          <a:xfrm>
            <a:off x="4154976" y="2870725"/>
            <a:ext cx="3030900" cy="1233300"/>
          </a:xfrm>
          <a:prstGeom prst="rect">
            <a:avLst/>
          </a:prstGeom>
        </p:spPr>
        <p:txBody>
          <a:bodyPr spcFirstLastPara="1" wrap="square" lIns="90000" tIns="90000" rIns="90000" bIns="90000" anchor="b" anchorCtr="0">
            <a:noAutofit/>
          </a:bodyPr>
          <a:lstStyle>
            <a:lvl1pPr lvl="0" rtl="0">
              <a:spcBef>
                <a:spcPts val="0"/>
              </a:spcBef>
              <a:spcAft>
                <a:spcPts val="0"/>
              </a:spcAft>
              <a:buSzPts val="4800"/>
              <a:buNone/>
              <a:defRPr sz="3600"/>
            </a:lvl1pPr>
            <a:lvl2pPr lvl="1" algn="ctr" rtl="0">
              <a:spcBef>
                <a:spcPts val="0"/>
              </a:spcBef>
              <a:spcAft>
                <a:spcPts val="0"/>
              </a:spcAft>
              <a:buSzPts val="4800"/>
              <a:buNone/>
              <a:defRPr sz="4800">
                <a:latin typeface="Asap"/>
                <a:ea typeface="Asap"/>
                <a:cs typeface="Asap"/>
                <a:sym typeface="Asap"/>
              </a:defRPr>
            </a:lvl2pPr>
            <a:lvl3pPr lvl="2" algn="ctr" rtl="0">
              <a:spcBef>
                <a:spcPts val="0"/>
              </a:spcBef>
              <a:spcAft>
                <a:spcPts val="0"/>
              </a:spcAft>
              <a:buSzPts val="4800"/>
              <a:buNone/>
              <a:defRPr sz="4800">
                <a:latin typeface="Asap"/>
                <a:ea typeface="Asap"/>
                <a:cs typeface="Asap"/>
                <a:sym typeface="Asap"/>
              </a:defRPr>
            </a:lvl3pPr>
            <a:lvl4pPr lvl="3" algn="ctr" rtl="0">
              <a:spcBef>
                <a:spcPts val="0"/>
              </a:spcBef>
              <a:spcAft>
                <a:spcPts val="0"/>
              </a:spcAft>
              <a:buSzPts val="4800"/>
              <a:buNone/>
              <a:defRPr sz="4800">
                <a:latin typeface="Asap"/>
                <a:ea typeface="Asap"/>
                <a:cs typeface="Asap"/>
                <a:sym typeface="Asap"/>
              </a:defRPr>
            </a:lvl4pPr>
            <a:lvl5pPr lvl="4" algn="ctr" rtl="0">
              <a:spcBef>
                <a:spcPts val="0"/>
              </a:spcBef>
              <a:spcAft>
                <a:spcPts val="0"/>
              </a:spcAft>
              <a:buSzPts val="4800"/>
              <a:buNone/>
              <a:defRPr sz="4800">
                <a:latin typeface="Asap"/>
                <a:ea typeface="Asap"/>
                <a:cs typeface="Asap"/>
                <a:sym typeface="Asap"/>
              </a:defRPr>
            </a:lvl5pPr>
            <a:lvl6pPr lvl="5" algn="ctr" rtl="0">
              <a:spcBef>
                <a:spcPts val="0"/>
              </a:spcBef>
              <a:spcAft>
                <a:spcPts val="0"/>
              </a:spcAft>
              <a:buSzPts val="4800"/>
              <a:buNone/>
              <a:defRPr sz="4800">
                <a:latin typeface="Asap"/>
                <a:ea typeface="Asap"/>
                <a:cs typeface="Asap"/>
                <a:sym typeface="Asap"/>
              </a:defRPr>
            </a:lvl6pPr>
            <a:lvl7pPr lvl="6" algn="ctr" rtl="0">
              <a:spcBef>
                <a:spcPts val="0"/>
              </a:spcBef>
              <a:spcAft>
                <a:spcPts val="0"/>
              </a:spcAft>
              <a:buSzPts val="4800"/>
              <a:buNone/>
              <a:defRPr sz="4800">
                <a:latin typeface="Asap"/>
                <a:ea typeface="Asap"/>
                <a:cs typeface="Asap"/>
                <a:sym typeface="Asap"/>
              </a:defRPr>
            </a:lvl7pPr>
            <a:lvl8pPr lvl="7" algn="ctr" rtl="0">
              <a:spcBef>
                <a:spcPts val="0"/>
              </a:spcBef>
              <a:spcAft>
                <a:spcPts val="0"/>
              </a:spcAft>
              <a:buSzPts val="4800"/>
              <a:buNone/>
              <a:defRPr sz="4800">
                <a:latin typeface="Asap"/>
                <a:ea typeface="Asap"/>
                <a:cs typeface="Asap"/>
                <a:sym typeface="Asap"/>
              </a:defRPr>
            </a:lvl8pPr>
            <a:lvl9pPr lvl="8" algn="ctr" rtl="0">
              <a:spcBef>
                <a:spcPts val="0"/>
              </a:spcBef>
              <a:spcAft>
                <a:spcPts val="0"/>
              </a:spcAft>
              <a:buSzPts val="4800"/>
              <a:buNone/>
              <a:defRPr sz="4800">
                <a:latin typeface="Asap"/>
                <a:ea typeface="Asap"/>
                <a:cs typeface="Asap"/>
                <a:sym typeface="Asap"/>
              </a:defRPr>
            </a:lvl9pPr>
          </a:lstStyle>
          <a:p>
            <a:endParaRPr/>
          </a:p>
        </p:txBody>
      </p:sp>
      <p:sp>
        <p:nvSpPr>
          <p:cNvPr id="1099" name="Google Shape;1099;p33"/>
          <p:cNvSpPr txBox="1">
            <a:spLocks noGrp="1"/>
          </p:cNvSpPr>
          <p:nvPr>
            <p:ph type="subTitle" idx="1"/>
          </p:nvPr>
        </p:nvSpPr>
        <p:spPr>
          <a:xfrm>
            <a:off x="4154976" y="4019775"/>
            <a:ext cx="3030900" cy="617100"/>
          </a:xfrm>
          <a:prstGeom prst="rect">
            <a:avLst/>
          </a:prstGeom>
        </p:spPr>
        <p:txBody>
          <a:bodyPr spcFirstLastPara="1" wrap="square" lIns="90000" tIns="90000" rIns="90000" bIns="90000" anchor="t" anchorCtr="0">
            <a:noAutofit/>
          </a:bodyPr>
          <a:lstStyle>
            <a:lvl1pPr lvl="0" rtl="0">
              <a:spcBef>
                <a:spcPts val="0"/>
              </a:spcBef>
              <a:spcAft>
                <a:spcPts val="0"/>
              </a:spcAft>
              <a:buSzPts val="1400"/>
              <a:buNone/>
              <a:defRPr/>
            </a:lvl1pPr>
            <a:lvl2pPr lvl="1" algn="ctr" rtl="0">
              <a:spcBef>
                <a:spcPts val="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grpSp>
        <p:nvGrpSpPr>
          <p:cNvPr id="1100" name="Google Shape;1100;p33"/>
          <p:cNvGrpSpPr/>
          <p:nvPr/>
        </p:nvGrpSpPr>
        <p:grpSpPr>
          <a:xfrm flipH="1">
            <a:off x="7214826" y="-2061571"/>
            <a:ext cx="2432883" cy="2432781"/>
            <a:chOff x="720000" y="-477775"/>
            <a:chExt cx="1017900" cy="1017900"/>
          </a:xfrm>
        </p:grpSpPr>
        <p:sp>
          <p:nvSpPr>
            <p:cNvPr id="1101" name="Google Shape;1101;p3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 name="Google Shape;1103;p33"/>
          <p:cNvSpPr/>
          <p:nvPr/>
        </p:nvSpPr>
        <p:spPr>
          <a:xfrm rot="-8100000" flipH="1">
            <a:off x="8626950" y="-656750"/>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 name="Google Shape;1104;p33"/>
          <p:cNvGrpSpPr/>
          <p:nvPr/>
        </p:nvGrpSpPr>
        <p:grpSpPr>
          <a:xfrm flipH="1">
            <a:off x="8786543" y="331720"/>
            <a:ext cx="182371" cy="182371"/>
            <a:chOff x="241700" y="2278977"/>
            <a:chExt cx="292777" cy="292777"/>
          </a:xfrm>
        </p:grpSpPr>
        <p:sp>
          <p:nvSpPr>
            <p:cNvPr id="1105" name="Google Shape;1105;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33"/>
          <p:cNvGrpSpPr/>
          <p:nvPr/>
        </p:nvGrpSpPr>
        <p:grpSpPr>
          <a:xfrm flipH="1">
            <a:off x="8617149" y="767986"/>
            <a:ext cx="139421" cy="139421"/>
            <a:chOff x="241700" y="2278977"/>
            <a:chExt cx="292777" cy="292777"/>
          </a:xfrm>
        </p:grpSpPr>
        <p:sp>
          <p:nvSpPr>
            <p:cNvPr id="1108" name="Google Shape;1108;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33"/>
          <p:cNvGrpSpPr/>
          <p:nvPr/>
        </p:nvGrpSpPr>
        <p:grpSpPr>
          <a:xfrm flipH="1">
            <a:off x="8786544" y="1278382"/>
            <a:ext cx="93718" cy="93747"/>
            <a:chOff x="241700" y="2278977"/>
            <a:chExt cx="292777" cy="292777"/>
          </a:xfrm>
        </p:grpSpPr>
        <p:sp>
          <p:nvSpPr>
            <p:cNvPr id="1111" name="Google Shape;1111;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33"/>
          <p:cNvGrpSpPr/>
          <p:nvPr/>
        </p:nvGrpSpPr>
        <p:grpSpPr>
          <a:xfrm flipH="1">
            <a:off x="8662869" y="1618257"/>
            <a:ext cx="93718" cy="93747"/>
            <a:chOff x="241700" y="2278977"/>
            <a:chExt cx="292777" cy="292777"/>
          </a:xfrm>
        </p:grpSpPr>
        <p:sp>
          <p:nvSpPr>
            <p:cNvPr id="1114" name="Google Shape;1114;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 name="Google Shape;1116;p33"/>
          <p:cNvGrpSpPr/>
          <p:nvPr/>
        </p:nvGrpSpPr>
        <p:grpSpPr>
          <a:xfrm flipH="1">
            <a:off x="8756569" y="2047482"/>
            <a:ext cx="93718" cy="93747"/>
            <a:chOff x="241700" y="2278977"/>
            <a:chExt cx="292777" cy="292777"/>
          </a:xfrm>
        </p:grpSpPr>
        <p:sp>
          <p:nvSpPr>
            <p:cNvPr id="1117" name="Google Shape;1117;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33"/>
          <p:cNvGrpSpPr/>
          <p:nvPr/>
        </p:nvGrpSpPr>
        <p:grpSpPr>
          <a:xfrm rot="4885957">
            <a:off x="-320278" y="4157867"/>
            <a:ext cx="2103140" cy="2103039"/>
            <a:chOff x="720000" y="-477775"/>
            <a:chExt cx="1017900" cy="1017900"/>
          </a:xfrm>
        </p:grpSpPr>
        <p:sp>
          <p:nvSpPr>
            <p:cNvPr id="1120" name="Google Shape;1120;p33"/>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3"/>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 name="Google Shape;1122;p33"/>
          <p:cNvGrpSpPr/>
          <p:nvPr/>
        </p:nvGrpSpPr>
        <p:grpSpPr>
          <a:xfrm rot="-5400000">
            <a:off x="379217" y="2838645"/>
            <a:ext cx="166883" cy="166883"/>
            <a:chOff x="241700" y="2278977"/>
            <a:chExt cx="292777" cy="292777"/>
          </a:xfrm>
        </p:grpSpPr>
        <p:sp>
          <p:nvSpPr>
            <p:cNvPr id="1123" name="Google Shape;1123;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33"/>
          <p:cNvGrpSpPr/>
          <p:nvPr/>
        </p:nvGrpSpPr>
        <p:grpSpPr>
          <a:xfrm rot="-5400000">
            <a:off x="636118" y="3179635"/>
            <a:ext cx="127592" cy="127592"/>
            <a:chOff x="241700" y="2278977"/>
            <a:chExt cx="292777" cy="292777"/>
          </a:xfrm>
        </p:grpSpPr>
        <p:sp>
          <p:nvSpPr>
            <p:cNvPr id="1126" name="Google Shape;1126;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 name="Google Shape;1128;p33"/>
          <p:cNvGrpSpPr/>
          <p:nvPr/>
        </p:nvGrpSpPr>
        <p:grpSpPr>
          <a:xfrm rot="-5400000">
            <a:off x="809513" y="3853278"/>
            <a:ext cx="85754" cy="85784"/>
            <a:chOff x="241700" y="2278977"/>
            <a:chExt cx="292777" cy="292777"/>
          </a:xfrm>
        </p:grpSpPr>
        <p:sp>
          <p:nvSpPr>
            <p:cNvPr id="1129" name="Google Shape;1129;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33"/>
          <p:cNvGrpSpPr/>
          <p:nvPr/>
        </p:nvGrpSpPr>
        <p:grpSpPr>
          <a:xfrm rot="-5400000">
            <a:off x="379252" y="3589005"/>
            <a:ext cx="85754" cy="85784"/>
            <a:chOff x="241700" y="2278977"/>
            <a:chExt cx="292777" cy="292777"/>
          </a:xfrm>
        </p:grpSpPr>
        <p:sp>
          <p:nvSpPr>
            <p:cNvPr id="1132" name="Google Shape;1132;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33"/>
          <p:cNvGrpSpPr/>
          <p:nvPr/>
        </p:nvGrpSpPr>
        <p:grpSpPr>
          <a:xfrm rot="-5400000">
            <a:off x="546112" y="4253637"/>
            <a:ext cx="85754" cy="85784"/>
            <a:chOff x="241700" y="2278977"/>
            <a:chExt cx="292777" cy="292777"/>
          </a:xfrm>
        </p:grpSpPr>
        <p:sp>
          <p:nvSpPr>
            <p:cNvPr id="1135" name="Google Shape;1135;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3"/>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 name="Google Shape;1137;p33"/>
          <p:cNvSpPr txBox="1">
            <a:spLocks noGrp="1"/>
          </p:cNvSpPr>
          <p:nvPr>
            <p:ph type="title" idx="2" hasCustomPrompt="1"/>
          </p:nvPr>
        </p:nvSpPr>
        <p:spPr>
          <a:xfrm>
            <a:off x="1995413" y="3087225"/>
            <a:ext cx="1489800" cy="1096800"/>
          </a:xfrm>
          <a:prstGeom prst="rect">
            <a:avLst/>
          </a:prstGeom>
        </p:spPr>
        <p:txBody>
          <a:bodyPr spcFirstLastPara="1" wrap="square" lIns="90000" tIns="90000" rIns="90000" bIns="90000" anchor="ctr" anchorCtr="0">
            <a:noAutofit/>
          </a:bodyPr>
          <a:lstStyle>
            <a:lvl1pPr lvl="0" rtl="0">
              <a:spcBef>
                <a:spcPts val="0"/>
              </a:spcBef>
              <a:spcAft>
                <a:spcPts val="0"/>
              </a:spcAft>
              <a:buClr>
                <a:schemeClr val="accent6"/>
              </a:buClr>
              <a:buSzPts val="9600"/>
              <a:buNone/>
              <a:defRPr sz="9600">
                <a:solidFill>
                  <a:schemeClr val="accent2"/>
                </a:solidFill>
              </a:defRPr>
            </a:lvl1pPr>
            <a:lvl2pPr lvl="1" rtl="0">
              <a:spcBef>
                <a:spcPts val="0"/>
              </a:spcBef>
              <a:spcAft>
                <a:spcPts val="0"/>
              </a:spcAft>
              <a:buSzPts val="9600"/>
              <a:buNone/>
              <a:defRPr sz="9600"/>
            </a:lvl2pPr>
            <a:lvl3pPr lvl="2" rtl="0">
              <a:spcBef>
                <a:spcPts val="0"/>
              </a:spcBef>
              <a:spcAft>
                <a:spcPts val="0"/>
              </a:spcAft>
              <a:buSzPts val="9600"/>
              <a:buNone/>
              <a:defRPr sz="9600"/>
            </a:lvl3pPr>
            <a:lvl4pPr lvl="3" rtl="0">
              <a:spcBef>
                <a:spcPts val="0"/>
              </a:spcBef>
              <a:spcAft>
                <a:spcPts val="0"/>
              </a:spcAft>
              <a:buSzPts val="9600"/>
              <a:buNone/>
              <a:defRPr sz="9600"/>
            </a:lvl4pPr>
            <a:lvl5pPr lvl="4" rtl="0">
              <a:spcBef>
                <a:spcPts val="0"/>
              </a:spcBef>
              <a:spcAft>
                <a:spcPts val="0"/>
              </a:spcAft>
              <a:buSzPts val="9600"/>
              <a:buNone/>
              <a:defRPr sz="9600"/>
            </a:lvl5pPr>
            <a:lvl6pPr lvl="5" rtl="0">
              <a:spcBef>
                <a:spcPts val="0"/>
              </a:spcBef>
              <a:spcAft>
                <a:spcPts val="0"/>
              </a:spcAft>
              <a:buSzPts val="9600"/>
              <a:buNone/>
              <a:defRPr sz="9600"/>
            </a:lvl6pPr>
            <a:lvl7pPr lvl="6" rtl="0">
              <a:spcBef>
                <a:spcPts val="0"/>
              </a:spcBef>
              <a:spcAft>
                <a:spcPts val="0"/>
              </a:spcAft>
              <a:buSzPts val="9600"/>
              <a:buNone/>
              <a:defRPr sz="9600"/>
            </a:lvl7pPr>
            <a:lvl8pPr lvl="7" rtl="0">
              <a:spcBef>
                <a:spcPts val="0"/>
              </a:spcBef>
              <a:spcAft>
                <a:spcPts val="0"/>
              </a:spcAft>
              <a:buSzPts val="9600"/>
              <a:buNone/>
              <a:defRPr sz="9600"/>
            </a:lvl8pPr>
            <a:lvl9pPr lvl="8" rtl="0">
              <a:spcBef>
                <a:spcPts val="0"/>
              </a:spcBef>
              <a:spcAft>
                <a:spcPts val="0"/>
              </a:spcAft>
              <a:buSzPts val="9600"/>
              <a:buNone/>
              <a:defRPr sz="9600"/>
            </a:lvl9pPr>
          </a:lstStyle>
          <a:p>
            <a:r>
              <a:t>xx%</a:t>
            </a: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hanks">
  <p:cSld name="BLANK_1_1_1_1_1_1_2_1">
    <p:spTree>
      <p:nvGrpSpPr>
        <p:cNvPr id="1" name="Shape 1138"/>
        <p:cNvGrpSpPr/>
        <p:nvPr/>
      </p:nvGrpSpPr>
      <p:grpSpPr>
        <a:xfrm>
          <a:off x="0" y="0"/>
          <a:ext cx="0" cy="0"/>
          <a:chOff x="0" y="0"/>
          <a:chExt cx="0" cy="0"/>
        </a:xfrm>
      </p:grpSpPr>
      <p:sp>
        <p:nvSpPr>
          <p:cNvPr id="1139" name="Google Shape;1139;p34"/>
          <p:cNvSpPr txBox="1">
            <a:spLocks noGrp="1"/>
          </p:cNvSpPr>
          <p:nvPr>
            <p:ph type="ctrTitle"/>
          </p:nvPr>
        </p:nvSpPr>
        <p:spPr>
          <a:xfrm>
            <a:off x="316025" y="898425"/>
            <a:ext cx="4255800" cy="997800"/>
          </a:xfrm>
          <a:prstGeom prst="rect">
            <a:avLst/>
          </a:prstGeom>
        </p:spPr>
        <p:txBody>
          <a:bodyPr spcFirstLastPara="1" wrap="square" lIns="90000" tIns="90000" rIns="90000" bIns="90000" anchor="b" anchorCtr="0">
            <a:noAutofit/>
          </a:bodyPr>
          <a:lstStyle>
            <a:lvl1pPr lvl="0" algn="r" rtl="0">
              <a:spcBef>
                <a:spcPts val="0"/>
              </a:spcBef>
              <a:spcAft>
                <a:spcPts val="0"/>
              </a:spcAft>
              <a:buClr>
                <a:schemeClr val="accent6"/>
              </a:buClr>
              <a:buSzPts val="5200"/>
              <a:buNone/>
              <a:defRPr sz="8000">
                <a:solidFill>
                  <a:schemeClr val="accent6"/>
                </a:solidFill>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1140" name="Google Shape;1140;p34"/>
          <p:cNvSpPr txBox="1">
            <a:spLocks noGrp="1"/>
          </p:cNvSpPr>
          <p:nvPr>
            <p:ph type="subTitle" idx="1"/>
          </p:nvPr>
        </p:nvSpPr>
        <p:spPr>
          <a:xfrm>
            <a:off x="796348" y="1765286"/>
            <a:ext cx="3775500" cy="1305300"/>
          </a:xfrm>
          <a:prstGeom prst="rect">
            <a:avLst/>
          </a:prstGeom>
        </p:spPr>
        <p:txBody>
          <a:bodyPr spcFirstLastPara="1" wrap="square" lIns="90000" tIns="90000" rIns="90000" bIns="90000" anchor="t" anchorCtr="0">
            <a:noAutofit/>
          </a:bodyPr>
          <a:lstStyle>
            <a:lvl1pPr marL="0" marR="0" lvl="0" indent="0" algn="r" rtl="0">
              <a:lnSpc>
                <a:spcPct val="100000"/>
              </a:lnSpc>
              <a:spcBef>
                <a:spcPts val="0"/>
              </a:spcBef>
              <a:spcAft>
                <a:spcPts val="0"/>
              </a:spcAft>
              <a:buSzPts val="2000"/>
              <a:buFont typeface="Dosis"/>
              <a:buNone/>
              <a:defRPr sz="1600">
                <a:solidFill>
                  <a:schemeClr val="accent1"/>
                </a:solidFill>
                <a:latin typeface="Dosis"/>
                <a:ea typeface="Dosis"/>
                <a:cs typeface="Dosis"/>
                <a:sym typeface="Dosis"/>
              </a:defRPr>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
        <p:nvSpPr>
          <p:cNvPr id="1141" name="Google Shape;1141;p34"/>
          <p:cNvSpPr txBox="1">
            <a:spLocks noGrp="1"/>
          </p:cNvSpPr>
          <p:nvPr>
            <p:ph type="subTitle" idx="2"/>
          </p:nvPr>
        </p:nvSpPr>
        <p:spPr>
          <a:xfrm>
            <a:off x="1422520" y="4199950"/>
            <a:ext cx="3149400" cy="324300"/>
          </a:xfrm>
          <a:prstGeom prst="rect">
            <a:avLst/>
          </a:prstGeom>
        </p:spPr>
        <p:txBody>
          <a:bodyPr spcFirstLastPara="1" wrap="square" lIns="90000" tIns="90000" rIns="90000" bIns="90000" anchor="t" anchorCtr="0">
            <a:noAutofit/>
          </a:bodyPr>
          <a:lstStyle>
            <a:lvl1pPr lvl="0" algn="r" rtl="0">
              <a:spcBef>
                <a:spcPts val="0"/>
              </a:spcBef>
              <a:spcAft>
                <a:spcPts val="0"/>
              </a:spcAft>
              <a:buClr>
                <a:schemeClr val="accent6"/>
              </a:buClr>
              <a:buSzPts val="1200"/>
              <a:buNone/>
              <a:defRPr sz="1200">
                <a:solidFill>
                  <a:schemeClr val="accent6"/>
                </a:solidFill>
              </a:defRPr>
            </a:lvl1pPr>
            <a:lvl2pPr lvl="1" rtl="0">
              <a:spcBef>
                <a:spcPts val="1600"/>
              </a:spcBef>
              <a:spcAft>
                <a:spcPts val="0"/>
              </a:spcAft>
              <a:buSzPts val="1200"/>
              <a:buNone/>
              <a:defRPr sz="1200"/>
            </a:lvl2pPr>
            <a:lvl3pPr lvl="2" rtl="0">
              <a:spcBef>
                <a:spcPts val="1600"/>
              </a:spcBef>
              <a:spcAft>
                <a:spcPts val="0"/>
              </a:spcAft>
              <a:buSzPts val="1200"/>
              <a:buNone/>
              <a:defRPr sz="1200"/>
            </a:lvl3pPr>
            <a:lvl4pPr lvl="3" rtl="0">
              <a:spcBef>
                <a:spcPts val="1600"/>
              </a:spcBef>
              <a:spcAft>
                <a:spcPts val="0"/>
              </a:spcAft>
              <a:buSzPts val="1200"/>
              <a:buNone/>
              <a:defRPr sz="1200"/>
            </a:lvl4pPr>
            <a:lvl5pPr lvl="4" rtl="0">
              <a:spcBef>
                <a:spcPts val="1600"/>
              </a:spcBef>
              <a:spcAft>
                <a:spcPts val="0"/>
              </a:spcAft>
              <a:buSzPts val="1200"/>
              <a:buNone/>
              <a:defRPr sz="1200"/>
            </a:lvl5pPr>
            <a:lvl6pPr lvl="5" rtl="0">
              <a:spcBef>
                <a:spcPts val="1600"/>
              </a:spcBef>
              <a:spcAft>
                <a:spcPts val="0"/>
              </a:spcAft>
              <a:buSzPts val="1200"/>
              <a:buNone/>
              <a:defRPr sz="1200"/>
            </a:lvl6pPr>
            <a:lvl7pPr lvl="6" rtl="0">
              <a:spcBef>
                <a:spcPts val="1600"/>
              </a:spcBef>
              <a:spcAft>
                <a:spcPts val="0"/>
              </a:spcAft>
              <a:buSzPts val="1200"/>
              <a:buNone/>
              <a:defRPr sz="1200"/>
            </a:lvl7pPr>
            <a:lvl8pPr lvl="7" rtl="0">
              <a:spcBef>
                <a:spcPts val="1600"/>
              </a:spcBef>
              <a:spcAft>
                <a:spcPts val="0"/>
              </a:spcAft>
              <a:buSzPts val="1200"/>
              <a:buNone/>
              <a:defRPr sz="1200"/>
            </a:lvl8pPr>
            <a:lvl9pPr lvl="8" algn="r" rtl="0">
              <a:spcBef>
                <a:spcPts val="1600"/>
              </a:spcBef>
              <a:spcAft>
                <a:spcPts val="1600"/>
              </a:spcAft>
              <a:buSzPts val="1200"/>
              <a:buNone/>
              <a:defRPr sz="1200"/>
            </a:lvl9pPr>
          </a:lstStyle>
          <a:p>
            <a:endParaRPr/>
          </a:p>
        </p:txBody>
      </p:sp>
      <p:grpSp>
        <p:nvGrpSpPr>
          <p:cNvPr id="1142" name="Google Shape;1142;p34"/>
          <p:cNvGrpSpPr/>
          <p:nvPr/>
        </p:nvGrpSpPr>
        <p:grpSpPr>
          <a:xfrm rot="3599893" flipH="1">
            <a:off x="-824014" y="3607422"/>
            <a:ext cx="1177036" cy="1177036"/>
            <a:chOff x="720000" y="-477775"/>
            <a:chExt cx="1017900" cy="1017900"/>
          </a:xfrm>
        </p:grpSpPr>
        <p:sp>
          <p:nvSpPr>
            <p:cNvPr id="1143" name="Google Shape;1143;p3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 name="Google Shape;1145;p34"/>
          <p:cNvSpPr/>
          <p:nvPr/>
        </p:nvSpPr>
        <p:spPr>
          <a:xfrm rot="-7332269" flipH="1">
            <a:off x="-117157" y="4137892"/>
            <a:ext cx="1601486" cy="160132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 name="Google Shape;1146;p34"/>
          <p:cNvGrpSpPr/>
          <p:nvPr/>
        </p:nvGrpSpPr>
        <p:grpSpPr>
          <a:xfrm rot="-10497210" flipH="1">
            <a:off x="8748029" y="53138"/>
            <a:ext cx="1263633" cy="1263633"/>
            <a:chOff x="720000" y="-477775"/>
            <a:chExt cx="1017900" cy="1017900"/>
          </a:xfrm>
        </p:grpSpPr>
        <p:sp>
          <p:nvSpPr>
            <p:cNvPr id="1147" name="Google Shape;1147;p34"/>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4"/>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 name="Google Shape;1149;p34"/>
          <p:cNvSpPr/>
          <p:nvPr/>
        </p:nvSpPr>
        <p:spPr>
          <a:xfrm rot="-2573150" flipH="1">
            <a:off x="7634712" y="-1340489"/>
            <a:ext cx="1949335" cy="194913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 name="Google Shape;1150;p34"/>
          <p:cNvGrpSpPr/>
          <p:nvPr/>
        </p:nvGrpSpPr>
        <p:grpSpPr>
          <a:xfrm flipH="1">
            <a:off x="8413187" y="215748"/>
            <a:ext cx="227664" cy="227664"/>
            <a:chOff x="241700" y="2278977"/>
            <a:chExt cx="292777" cy="292777"/>
          </a:xfrm>
        </p:grpSpPr>
        <p:sp>
          <p:nvSpPr>
            <p:cNvPr id="1151" name="Google Shape;1151;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34"/>
          <p:cNvGrpSpPr/>
          <p:nvPr/>
        </p:nvGrpSpPr>
        <p:grpSpPr>
          <a:xfrm flipH="1">
            <a:off x="7690883" y="105608"/>
            <a:ext cx="174056" cy="174085"/>
            <a:chOff x="241700" y="2278977"/>
            <a:chExt cx="292777" cy="292777"/>
          </a:xfrm>
        </p:grpSpPr>
        <p:sp>
          <p:nvSpPr>
            <p:cNvPr id="1154" name="Google Shape;1154;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 name="Google Shape;1156;p34"/>
          <p:cNvGrpSpPr/>
          <p:nvPr/>
        </p:nvGrpSpPr>
        <p:grpSpPr>
          <a:xfrm flipH="1">
            <a:off x="7188415" y="279700"/>
            <a:ext cx="174056" cy="174056"/>
            <a:chOff x="241700" y="2278977"/>
            <a:chExt cx="292777" cy="292777"/>
          </a:xfrm>
        </p:grpSpPr>
        <p:sp>
          <p:nvSpPr>
            <p:cNvPr id="1157" name="Google Shape;1157;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34"/>
          <p:cNvGrpSpPr/>
          <p:nvPr/>
        </p:nvGrpSpPr>
        <p:grpSpPr>
          <a:xfrm flipH="1">
            <a:off x="2009388" y="4740335"/>
            <a:ext cx="187055" cy="187055"/>
            <a:chOff x="241700" y="2278977"/>
            <a:chExt cx="292777" cy="292777"/>
          </a:xfrm>
        </p:grpSpPr>
        <p:sp>
          <p:nvSpPr>
            <p:cNvPr id="1160" name="Google Shape;1160;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 name="Google Shape;1162;p34"/>
          <p:cNvGrpSpPr/>
          <p:nvPr/>
        </p:nvGrpSpPr>
        <p:grpSpPr>
          <a:xfrm flipH="1">
            <a:off x="1645001" y="4672063"/>
            <a:ext cx="142992" cy="143022"/>
            <a:chOff x="241700" y="2278977"/>
            <a:chExt cx="292777" cy="292777"/>
          </a:xfrm>
        </p:grpSpPr>
        <p:sp>
          <p:nvSpPr>
            <p:cNvPr id="1163" name="Google Shape;1163;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34"/>
          <p:cNvGrpSpPr/>
          <p:nvPr/>
        </p:nvGrpSpPr>
        <p:grpSpPr>
          <a:xfrm flipH="1">
            <a:off x="1097063" y="4762207"/>
            <a:ext cx="142992" cy="142992"/>
            <a:chOff x="241700" y="2278977"/>
            <a:chExt cx="292777" cy="292777"/>
          </a:xfrm>
        </p:grpSpPr>
        <p:sp>
          <p:nvSpPr>
            <p:cNvPr id="1166" name="Google Shape;1166;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4"/>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 name="Google Shape;1168;p34"/>
          <p:cNvSpPr txBox="1"/>
          <p:nvPr/>
        </p:nvSpPr>
        <p:spPr>
          <a:xfrm>
            <a:off x="720000" y="3277725"/>
            <a:ext cx="3852000" cy="745200"/>
          </a:xfrm>
          <a:prstGeom prst="rect">
            <a:avLst/>
          </a:prstGeom>
          <a:noFill/>
          <a:ln>
            <a:noFill/>
          </a:ln>
        </p:spPr>
        <p:txBody>
          <a:bodyPr spcFirstLastPara="1" wrap="square" lIns="90000" tIns="90000" rIns="90000" bIns="90000" anchor="t" anchorCtr="0">
            <a:noAutofit/>
          </a:bodyPr>
          <a:lstStyle/>
          <a:p>
            <a:pPr marL="0" lvl="0" indent="0" algn="r" rtl="0">
              <a:spcBef>
                <a:spcPts val="0"/>
              </a:spcBef>
              <a:spcAft>
                <a:spcPts val="1600"/>
              </a:spcAft>
              <a:buNone/>
            </a:pPr>
            <a:r>
              <a:rPr lang="en">
                <a:solidFill>
                  <a:schemeClr val="dk2"/>
                </a:solidFill>
                <a:latin typeface="Asap"/>
                <a:ea typeface="Asap"/>
                <a:cs typeface="Asap"/>
                <a:sym typeface="Asap"/>
              </a:rPr>
              <a:t>CREDITS: This presentation template was created by Slidesgo, including icons by Flaticon, and infographics &amp; images by Freepik</a:t>
            </a:r>
            <a:endParaRPr>
              <a:solidFill>
                <a:schemeClr val="dk2"/>
              </a:solidFill>
              <a:latin typeface="Asap"/>
              <a:ea typeface="Asap"/>
              <a:cs typeface="Asap"/>
              <a:sym typeface="Asap"/>
            </a:endParaRPr>
          </a:p>
        </p:txBody>
      </p:sp>
    </p:spTree>
  </p:cSld>
  <p:clrMapOvr>
    <a:masterClrMapping/>
  </p:clrMapOvr>
  <p:extLst>
    <p:ext uri="{DCECCB84-F9BA-43D5-87BE-67443E8EF086}">
      <p15:sldGuideLst xmlns:p15="http://schemas.microsoft.com/office/powerpoint/2012/main">
        <p15:guide id="1" pos="2587">
          <p15:clr>
            <a:srgbClr val="FA7B17"/>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BLANK_1_1_1_1_1_1_1_1">
    <p:spTree>
      <p:nvGrpSpPr>
        <p:cNvPr id="1" name="Shape 1169"/>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1">
  <p:cSld name="BLANK_1_1_1_1_1_1_1_1_1">
    <p:bg>
      <p:bgPr>
        <a:solidFill>
          <a:schemeClr val="accent3"/>
        </a:solidFill>
        <a:effectLst/>
      </p:bgPr>
    </p:bg>
    <p:spTree>
      <p:nvGrpSpPr>
        <p:cNvPr id="1" name="Shape 1170"/>
        <p:cNvGrpSpPr/>
        <p:nvPr/>
      </p:nvGrpSpPr>
      <p:grpSpPr>
        <a:xfrm>
          <a:off x="0" y="0"/>
          <a:ext cx="0" cy="0"/>
          <a:chOff x="0" y="0"/>
          <a:chExt cx="0" cy="0"/>
        </a:xfrm>
      </p:grpSpPr>
      <p:sp>
        <p:nvSpPr>
          <p:cNvPr id="1171" name="Google Shape;1171;p36"/>
          <p:cNvSpPr/>
          <p:nvPr/>
        </p:nvSpPr>
        <p:spPr>
          <a:xfrm rot="4244834">
            <a:off x="8023971" y="-1046101"/>
            <a:ext cx="2937802" cy="2937802"/>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 name="Google Shape;1172;p36"/>
          <p:cNvGrpSpPr/>
          <p:nvPr/>
        </p:nvGrpSpPr>
        <p:grpSpPr>
          <a:xfrm rot="-1308355" flipH="1">
            <a:off x="-830054" y="-747156"/>
            <a:ext cx="2159035" cy="2003359"/>
            <a:chOff x="720000" y="-477775"/>
            <a:chExt cx="1017900" cy="1017900"/>
          </a:xfrm>
        </p:grpSpPr>
        <p:sp>
          <p:nvSpPr>
            <p:cNvPr id="1173" name="Google Shape;1173;p3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 name="Google Shape;1175;p36"/>
          <p:cNvGrpSpPr/>
          <p:nvPr/>
        </p:nvGrpSpPr>
        <p:grpSpPr>
          <a:xfrm rot="-5400000" flipH="1">
            <a:off x="719996" y="787772"/>
            <a:ext cx="167439" cy="167439"/>
            <a:chOff x="241700" y="2278977"/>
            <a:chExt cx="292777" cy="292777"/>
          </a:xfrm>
        </p:grpSpPr>
        <p:sp>
          <p:nvSpPr>
            <p:cNvPr id="1176" name="Google Shape;1176;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36"/>
          <p:cNvGrpSpPr/>
          <p:nvPr/>
        </p:nvGrpSpPr>
        <p:grpSpPr>
          <a:xfrm rot="-5400000" flipH="1">
            <a:off x="915020" y="263730"/>
            <a:ext cx="128032" cy="128032"/>
            <a:chOff x="241700" y="2278977"/>
            <a:chExt cx="292777" cy="292777"/>
          </a:xfrm>
        </p:grpSpPr>
        <p:sp>
          <p:nvSpPr>
            <p:cNvPr id="1179" name="Google Shape;1179;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 name="Google Shape;1181;p36"/>
          <p:cNvGrpSpPr/>
          <p:nvPr/>
        </p:nvGrpSpPr>
        <p:grpSpPr>
          <a:xfrm rot="-5400000" flipH="1">
            <a:off x="1459768" y="284711"/>
            <a:ext cx="86047" cy="86077"/>
            <a:chOff x="241700" y="2278977"/>
            <a:chExt cx="292777" cy="292777"/>
          </a:xfrm>
        </p:grpSpPr>
        <p:sp>
          <p:nvSpPr>
            <p:cNvPr id="1182" name="Google Shape;1182;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 name="Google Shape;1184;p36"/>
          <p:cNvGrpSpPr/>
          <p:nvPr/>
        </p:nvGrpSpPr>
        <p:grpSpPr>
          <a:xfrm rot="-5400000" flipH="1">
            <a:off x="1712570" y="655521"/>
            <a:ext cx="86047" cy="86077"/>
            <a:chOff x="241700" y="2278977"/>
            <a:chExt cx="292777" cy="292777"/>
          </a:xfrm>
        </p:grpSpPr>
        <p:sp>
          <p:nvSpPr>
            <p:cNvPr id="1185" name="Google Shape;1185;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 name="Google Shape;1187;p36"/>
          <p:cNvGrpSpPr/>
          <p:nvPr/>
        </p:nvGrpSpPr>
        <p:grpSpPr>
          <a:xfrm rot="-5400000" flipH="1">
            <a:off x="2063761" y="284702"/>
            <a:ext cx="86047" cy="86077"/>
            <a:chOff x="241700" y="2278977"/>
            <a:chExt cx="292777" cy="292777"/>
          </a:xfrm>
        </p:grpSpPr>
        <p:sp>
          <p:nvSpPr>
            <p:cNvPr id="1188" name="Google Shape;1188;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 name="Google Shape;1190;p36"/>
          <p:cNvGrpSpPr/>
          <p:nvPr/>
        </p:nvGrpSpPr>
        <p:grpSpPr>
          <a:xfrm rot="-5400000" flipH="1">
            <a:off x="2423100" y="540010"/>
            <a:ext cx="167439" cy="167439"/>
            <a:chOff x="241700" y="2278977"/>
            <a:chExt cx="292777" cy="292777"/>
          </a:xfrm>
        </p:grpSpPr>
        <p:sp>
          <p:nvSpPr>
            <p:cNvPr id="1191" name="Google Shape;1191;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36"/>
          <p:cNvGrpSpPr/>
          <p:nvPr/>
        </p:nvGrpSpPr>
        <p:grpSpPr>
          <a:xfrm rot="-5400000" flipH="1">
            <a:off x="2695743" y="353380"/>
            <a:ext cx="128032" cy="128032"/>
            <a:chOff x="241700" y="2278977"/>
            <a:chExt cx="292777" cy="292777"/>
          </a:xfrm>
        </p:grpSpPr>
        <p:sp>
          <p:nvSpPr>
            <p:cNvPr id="1194" name="Google Shape;1194;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36"/>
          <p:cNvGrpSpPr/>
          <p:nvPr/>
        </p:nvGrpSpPr>
        <p:grpSpPr>
          <a:xfrm rot="-5400000" flipH="1">
            <a:off x="7578736" y="206002"/>
            <a:ext cx="86047" cy="86077"/>
            <a:chOff x="241700" y="2278977"/>
            <a:chExt cx="292777" cy="292777"/>
          </a:xfrm>
        </p:grpSpPr>
        <p:sp>
          <p:nvSpPr>
            <p:cNvPr id="1197" name="Google Shape;1197;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 name="Google Shape;1199;p36"/>
          <p:cNvGrpSpPr/>
          <p:nvPr/>
        </p:nvGrpSpPr>
        <p:grpSpPr>
          <a:xfrm rot="-5400000" flipH="1">
            <a:off x="7938075" y="461310"/>
            <a:ext cx="167439" cy="167439"/>
            <a:chOff x="241700" y="2278977"/>
            <a:chExt cx="292777" cy="292777"/>
          </a:xfrm>
        </p:grpSpPr>
        <p:sp>
          <p:nvSpPr>
            <p:cNvPr id="1200" name="Google Shape;1200;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 name="Google Shape;1202;p36"/>
          <p:cNvGrpSpPr/>
          <p:nvPr/>
        </p:nvGrpSpPr>
        <p:grpSpPr>
          <a:xfrm rot="-5400000" flipH="1">
            <a:off x="8210718" y="274680"/>
            <a:ext cx="128032" cy="128032"/>
            <a:chOff x="241700" y="2278977"/>
            <a:chExt cx="292777" cy="292777"/>
          </a:xfrm>
        </p:grpSpPr>
        <p:sp>
          <p:nvSpPr>
            <p:cNvPr id="1203" name="Google Shape;1203;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 name="Google Shape;1205;p36"/>
          <p:cNvGrpSpPr/>
          <p:nvPr/>
        </p:nvGrpSpPr>
        <p:grpSpPr>
          <a:xfrm rot="-5400000" flipH="1">
            <a:off x="7128450" y="540010"/>
            <a:ext cx="167439" cy="167439"/>
            <a:chOff x="241700" y="2278977"/>
            <a:chExt cx="292777" cy="292777"/>
          </a:xfrm>
        </p:grpSpPr>
        <p:sp>
          <p:nvSpPr>
            <p:cNvPr id="1206" name="Google Shape;1206;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36"/>
          <p:cNvGrpSpPr/>
          <p:nvPr/>
        </p:nvGrpSpPr>
        <p:grpSpPr>
          <a:xfrm rot="-5400000" flipH="1">
            <a:off x="6804600" y="333660"/>
            <a:ext cx="167439" cy="167439"/>
            <a:chOff x="241700" y="2278977"/>
            <a:chExt cx="292777" cy="292777"/>
          </a:xfrm>
        </p:grpSpPr>
        <p:sp>
          <p:nvSpPr>
            <p:cNvPr id="1209" name="Google Shape;1209;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36"/>
          <p:cNvGrpSpPr/>
          <p:nvPr/>
        </p:nvGrpSpPr>
        <p:grpSpPr>
          <a:xfrm rot="-5400000" flipH="1">
            <a:off x="7852011" y="828439"/>
            <a:ext cx="86047" cy="86077"/>
            <a:chOff x="241700" y="2278977"/>
            <a:chExt cx="292777" cy="292777"/>
          </a:xfrm>
        </p:grpSpPr>
        <p:sp>
          <p:nvSpPr>
            <p:cNvPr id="1212" name="Google Shape;1212;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 name="Google Shape;1214;p36"/>
          <p:cNvGrpSpPr/>
          <p:nvPr/>
        </p:nvGrpSpPr>
        <p:grpSpPr>
          <a:xfrm rot="-5400000" flipH="1">
            <a:off x="6188711" y="374339"/>
            <a:ext cx="86047" cy="86077"/>
            <a:chOff x="241700" y="2278977"/>
            <a:chExt cx="292777" cy="292777"/>
          </a:xfrm>
        </p:grpSpPr>
        <p:sp>
          <p:nvSpPr>
            <p:cNvPr id="1215" name="Google Shape;1215;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2">
  <p:cSld name="BLANK_1_1_1_1_1_1_1_1_1_1">
    <p:bg>
      <p:bgPr>
        <a:solidFill>
          <a:schemeClr val="accent3"/>
        </a:solidFill>
        <a:effectLst/>
      </p:bgPr>
    </p:bg>
    <p:spTree>
      <p:nvGrpSpPr>
        <p:cNvPr id="1" name="Shape 1217"/>
        <p:cNvGrpSpPr/>
        <p:nvPr/>
      </p:nvGrpSpPr>
      <p:grpSpPr>
        <a:xfrm>
          <a:off x="0" y="0"/>
          <a:ext cx="0" cy="0"/>
          <a:chOff x="0" y="0"/>
          <a:chExt cx="0" cy="0"/>
        </a:xfrm>
      </p:grpSpPr>
      <p:grpSp>
        <p:nvGrpSpPr>
          <p:cNvPr id="1218" name="Google Shape;1218;p37"/>
          <p:cNvGrpSpPr/>
          <p:nvPr/>
        </p:nvGrpSpPr>
        <p:grpSpPr>
          <a:xfrm rot="10800000">
            <a:off x="8135167" y="3411678"/>
            <a:ext cx="2727565" cy="2727463"/>
            <a:chOff x="720000" y="-477775"/>
            <a:chExt cx="1017900" cy="1017900"/>
          </a:xfrm>
        </p:grpSpPr>
        <p:sp>
          <p:nvSpPr>
            <p:cNvPr id="1219" name="Google Shape;1219;p3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 name="Google Shape;1221;p37"/>
          <p:cNvSpPr/>
          <p:nvPr/>
        </p:nvSpPr>
        <p:spPr>
          <a:xfrm rot="-10531768">
            <a:off x="6516707" y="4625226"/>
            <a:ext cx="1982131" cy="198213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 name="Google Shape;1222;p37"/>
          <p:cNvGrpSpPr/>
          <p:nvPr/>
        </p:nvGrpSpPr>
        <p:grpSpPr>
          <a:xfrm rot="10800000">
            <a:off x="8716498" y="3983130"/>
            <a:ext cx="222862" cy="222891"/>
            <a:chOff x="241700" y="2278977"/>
            <a:chExt cx="292777" cy="292777"/>
          </a:xfrm>
        </p:grpSpPr>
        <p:sp>
          <p:nvSpPr>
            <p:cNvPr id="1223" name="Google Shape;1223;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37"/>
          <p:cNvGrpSpPr/>
          <p:nvPr/>
        </p:nvGrpSpPr>
        <p:grpSpPr>
          <a:xfrm rot="10800000">
            <a:off x="8509443" y="3502489"/>
            <a:ext cx="170396" cy="170396"/>
            <a:chOff x="241700" y="2278977"/>
            <a:chExt cx="292777" cy="292777"/>
          </a:xfrm>
        </p:grpSpPr>
        <p:sp>
          <p:nvSpPr>
            <p:cNvPr id="1226" name="Google Shape;1226;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37"/>
          <p:cNvGrpSpPr/>
          <p:nvPr/>
        </p:nvGrpSpPr>
        <p:grpSpPr>
          <a:xfrm rot="10800000">
            <a:off x="8716475" y="3062715"/>
            <a:ext cx="114534" cy="114564"/>
            <a:chOff x="241700" y="2278977"/>
            <a:chExt cx="292777" cy="292777"/>
          </a:xfrm>
        </p:grpSpPr>
        <p:sp>
          <p:nvSpPr>
            <p:cNvPr id="1229" name="Google Shape;1229;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37"/>
          <p:cNvGrpSpPr/>
          <p:nvPr/>
        </p:nvGrpSpPr>
        <p:grpSpPr>
          <a:xfrm rot="10800000">
            <a:off x="8565334" y="2519299"/>
            <a:ext cx="114534" cy="114564"/>
            <a:chOff x="241700" y="2278977"/>
            <a:chExt cx="292777" cy="292777"/>
          </a:xfrm>
        </p:grpSpPr>
        <p:sp>
          <p:nvSpPr>
            <p:cNvPr id="1232" name="Google Shape;1232;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3">
  <p:cSld name="BLANK_1_1_1_1_1_1_1_1_1_1_1">
    <p:bg>
      <p:bgPr>
        <a:solidFill>
          <a:schemeClr val="accent3"/>
        </a:solidFill>
        <a:effectLst/>
      </p:bgPr>
    </p:bg>
    <p:spTree>
      <p:nvGrpSpPr>
        <p:cNvPr id="1" name="Shape 1234"/>
        <p:cNvGrpSpPr/>
        <p:nvPr/>
      </p:nvGrpSpPr>
      <p:grpSpPr>
        <a:xfrm>
          <a:off x="0" y="0"/>
          <a:ext cx="0" cy="0"/>
          <a:chOff x="0" y="0"/>
          <a:chExt cx="0" cy="0"/>
        </a:xfrm>
      </p:grpSpPr>
      <p:sp>
        <p:nvSpPr>
          <p:cNvPr id="1235" name="Google Shape;1235;p38"/>
          <p:cNvSpPr/>
          <p:nvPr/>
        </p:nvSpPr>
        <p:spPr>
          <a:xfrm rot="-9747487" flipH="1">
            <a:off x="4646012" y="2395250"/>
            <a:ext cx="5922306" cy="592230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 name="Google Shape;1236;p38"/>
          <p:cNvGrpSpPr/>
          <p:nvPr/>
        </p:nvGrpSpPr>
        <p:grpSpPr>
          <a:xfrm rot="5400000">
            <a:off x="8424001" y="413809"/>
            <a:ext cx="167439" cy="167439"/>
            <a:chOff x="241700" y="2278977"/>
            <a:chExt cx="292777" cy="292777"/>
          </a:xfrm>
        </p:grpSpPr>
        <p:sp>
          <p:nvSpPr>
            <p:cNvPr id="1237" name="Google Shape;1237;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38"/>
          <p:cNvGrpSpPr/>
          <p:nvPr/>
        </p:nvGrpSpPr>
        <p:grpSpPr>
          <a:xfrm rot="5400000">
            <a:off x="7993559" y="232167"/>
            <a:ext cx="128032" cy="128032"/>
            <a:chOff x="241700" y="2278977"/>
            <a:chExt cx="292777" cy="292777"/>
          </a:xfrm>
        </p:grpSpPr>
        <p:sp>
          <p:nvSpPr>
            <p:cNvPr id="1240" name="Google Shape;1240;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38"/>
          <p:cNvGrpSpPr/>
          <p:nvPr/>
        </p:nvGrpSpPr>
        <p:grpSpPr>
          <a:xfrm rot="5400000">
            <a:off x="7564146" y="360173"/>
            <a:ext cx="86047" cy="86077"/>
            <a:chOff x="241700" y="2278977"/>
            <a:chExt cx="292777" cy="292777"/>
          </a:xfrm>
        </p:grpSpPr>
        <p:sp>
          <p:nvSpPr>
            <p:cNvPr id="1243" name="Google Shape;1243;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 name="Google Shape;1245;p38"/>
          <p:cNvGrpSpPr/>
          <p:nvPr/>
        </p:nvGrpSpPr>
        <p:grpSpPr>
          <a:xfrm rot="5400000">
            <a:off x="8681694" y="253158"/>
            <a:ext cx="86047" cy="86077"/>
            <a:chOff x="241700" y="2278977"/>
            <a:chExt cx="292777" cy="292777"/>
          </a:xfrm>
        </p:grpSpPr>
        <p:sp>
          <p:nvSpPr>
            <p:cNvPr id="1246" name="Google Shape;1246;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38"/>
          <p:cNvGrpSpPr/>
          <p:nvPr/>
        </p:nvGrpSpPr>
        <p:grpSpPr>
          <a:xfrm rot="5400000">
            <a:off x="7225965" y="199677"/>
            <a:ext cx="86047" cy="86077"/>
            <a:chOff x="241700" y="2278977"/>
            <a:chExt cx="292777" cy="292777"/>
          </a:xfrm>
        </p:grpSpPr>
        <p:sp>
          <p:nvSpPr>
            <p:cNvPr id="1249" name="Google Shape;1249;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 name="Google Shape;1251;p38"/>
          <p:cNvGrpSpPr/>
          <p:nvPr/>
        </p:nvGrpSpPr>
        <p:grpSpPr>
          <a:xfrm rot="5400000">
            <a:off x="6853197" y="319497"/>
            <a:ext cx="167439" cy="167439"/>
            <a:chOff x="241700" y="2278977"/>
            <a:chExt cx="292777" cy="292777"/>
          </a:xfrm>
        </p:grpSpPr>
        <p:sp>
          <p:nvSpPr>
            <p:cNvPr id="1252" name="Google Shape;1252;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 name="Google Shape;1254;p38"/>
          <p:cNvGrpSpPr/>
          <p:nvPr/>
        </p:nvGrpSpPr>
        <p:grpSpPr>
          <a:xfrm rot="5400000">
            <a:off x="6424561" y="339192"/>
            <a:ext cx="128032" cy="128032"/>
            <a:chOff x="241700" y="2278977"/>
            <a:chExt cx="292777" cy="292777"/>
          </a:xfrm>
        </p:grpSpPr>
        <p:sp>
          <p:nvSpPr>
            <p:cNvPr id="1255" name="Google Shape;1255;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 name="Google Shape;1257;p38"/>
          <p:cNvGrpSpPr/>
          <p:nvPr/>
        </p:nvGrpSpPr>
        <p:grpSpPr>
          <a:xfrm rot="-10023147" flipH="1">
            <a:off x="-3325313" y="3537400"/>
            <a:ext cx="9722933" cy="9722437"/>
            <a:chOff x="720000" y="-477775"/>
            <a:chExt cx="1017900" cy="1017900"/>
          </a:xfrm>
        </p:grpSpPr>
        <p:sp>
          <p:nvSpPr>
            <p:cNvPr id="1258" name="Google Shape;1258;p3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 name="Google Shape;1260;p38"/>
          <p:cNvGrpSpPr/>
          <p:nvPr/>
        </p:nvGrpSpPr>
        <p:grpSpPr>
          <a:xfrm rot="10800000">
            <a:off x="210817" y="3632149"/>
            <a:ext cx="145510" cy="145510"/>
            <a:chOff x="241700" y="2278977"/>
            <a:chExt cx="292777" cy="292777"/>
          </a:xfrm>
        </p:grpSpPr>
        <p:sp>
          <p:nvSpPr>
            <p:cNvPr id="1261" name="Google Shape;1261;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 name="Google Shape;1263;p38"/>
          <p:cNvGrpSpPr/>
          <p:nvPr/>
        </p:nvGrpSpPr>
        <p:grpSpPr>
          <a:xfrm rot="10800000">
            <a:off x="402927" y="3258199"/>
            <a:ext cx="111255" cy="111255"/>
            <a:chOff x="241700" y="2278977"/>
            <a:chExt cx="292777" cy="292777"/>
          </a:xfrm>
        </p:grpSpPr>
        <p:sp>
          <p:nvSpPr>
            <p:cNvPr id="1264" name="Google Shape;1264;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 name="Google Shape;1266;p38"/>
          <p:cNvGrpSpPr/>
          <p:nvPr/>
        </p:nvGrpSpPr>
        <p:grpSpPr>
          <a:xfrm rot="10800000">
            <a:off x="328153" y="2884975"/>
            <a:ext cx="74775" cy="74805"/>
            <a:chOff x="241700" y="2278977"/>
            <a:chExt cx="292777" cy="292777"/>
          </a:xfrm>
        </p:grpSpPr>
        <p:sp>
          <p:nvSpPr>
            <p:cNvPr id="1267" name="Google Shape;1267;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38"/>
          <p:cNvGrpSpPr/>
          <p:nvPr/>
        </p:nvGrpSpPr>
        <p:grpSpPr>
          <a:xfrm rot="10800000">
            <a:off x="421150" y="3856096"/>
            <a:ext cx="74775" cy="74805"/>
            <a:chOff x="241700" y="2278977"/>
            <a:chExt cx="292777" cy="292777"/>
          </a:xfrm>
        </p:grpSpPr>
        <p:sp>
          <p:nvSpPr>
            <p:cNvPr id="1270" name="Google Shape;1270;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75"/>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7"/>
        <p:cNvGrpSpPr/>
        <p:nvPr/>
      </p:nvGrpSpPr>
      <p:grpSpPr>
        <a:xfrm>
          <a:off x="0" y="0"/>
          <a:ext cx="0" cy="0"/>
          <a:chOff x="0" y="0"/>
          <a:chExt cx="0" cy="0"/>
        </a:xfrm>
      </p:grpSpPr>
      <p:grpSp>
        <p:nvGrpSpPr>
          <p:cNvPr id="98" name="Google Shape;98;p5"/>
          <p:cNvGrpSpPr/>
          <p:nvPr/>
        </p:nvGrpSpPr>
        <p:grpSpPr>
          <a:xfrm rot="9042292">
            <a:off x="-2021292" y="-1372752"/>
            <a:ext cx="2826064" cy="2825976"/>
            <a:chOff x="720000" y="-477775"/>
            <a:chExt cx="1017900" cy="1017900"/>
          </a:xfrm>
        </p:grpSpPr>
        <p:sp>
          <p:nvSpPr>
            <p:cNvPr id="99" name="Google Shape;99;p5"/>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 name="Google Shape;101;p5"/>
          <p:cNvSpPr/>
          <p:nvPr/>
        </p:nvSpPr>
        <p:spPr>
          <a:xfrm rot="-717421">
            <a:off x="500568" y="-1563292"/>
            <a:ext cx="1865066" cy="186506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 name="Google Shape;102;p5"/>
          <p:cNvGrpSpPr/>
          <p:nvPr/>
        </p:nvGrpSpPr>
        <p:grpSpPr>
          <a:xfrm rot="10800000">
            <a:off x="7139631" y="4391807"/>
            <a:ext cx="2432883" cy="2432781"/>
            <a:chOff x="720000" y="-477775"/>
            <a:chExt cx="1017900" cy="1017900"/>
          </a:xfrm>
        </p:grpSpPr>
        <p:sp>
          <p:nvSpPr>
            <p:cNvPr id="103" name="Google Shape;103;p5"/>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5"/>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 name="Google Shape;105;p5"/>
          <p:cNvSpPr/>
          <p:nvPr/>
        </p:nvSpPr>
        <p:spPr>
          <a:xfrm rot="-2700000">
            <a:off x="8551754" y="376598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 name="Google Shape;106;p5"/>
          <p:cNvGrpSpPr/>
          <p:nvPr/>
        </p:nvGrpSpPr>
        <p:grpSpPr>
          <a:xfrm rot="10800000">
            <a:off x="8711348" y="4248925"/>
            <a:ext cx="182371" cy="182371"/>
            <a:chOff x="241700" y="2278977"/>
            <a:chExt cx="292777" cy="292777"/>
          </a:xfrm>
        </p:grpSpPr>
        <p:sp>
          <p:nvSpPr>
            <p:cNvPr id="107" name="Google Shape;107;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 name="Google Shape;109;p5"/>
          <p:cNvGrpSpPr/>
          <p:nvPr/>
        </p:nvGrpSpPr>
        <p:grpSpPr>
          <a:xfrm rot="10800000">
            <a:off x="8541954" y="3809985"/>
            <a:ext cx="139421" cy="139421"/>
            <a:chOff x="241700" y="2278977"/>
            <a:chExt cx="292777" cy="292777"/>
          </a:xfrm>
        </p:grpSpPr>
        <p:sp>
          <p:nvSpPr>
            <p:cNvPr id="110" name="Google Shape;110;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 name="Google Shape;112;p5"/>
          <p:cNvGrpSpPr/>
          <p:nvPr/>
        </p:nvGrpSpPr>
        <p:grpSpPr>
          <a:xfrm rot="10800000">
            <a:off x="8711349" y="3423462"/>
            <a:ext cx="93718" cy="93747"/>
            <a:chOff x="241700" y="2278977"/>
            <a:chExt cx="292777" cy="292777"/>
          </a:xfrm>
        </p:grpSpPr>
        <p:sp>
          <p:nvSpPr>
            <p:cNvPr id="113" name="Google Shape;113;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5"/>
          <p:cNvSpPr txBox="1">
            <a:spLocks noGrp="1"/>
          </p:cNvSpPr>
          <p:nvPr>
            <p:ph type="subTitle" idx="1"/>
          </p:nvPr>
        </p:nvSpPr>
        <p:spPr>
          <a:xfrm>
            <a:off x="1325875" y="3265525"/>
            <a:ext cx="2618700" cy="436800"/>
          </a:xfrm>
          <a:prstGeom prst="rect">
            <a:avLst/>
          </a:prstGeom>
        </p:spPr>
        <p:txBody>
          <a:bodyPr spcFirstLastPara="1" wrap="square" lIns="90000" tIns="90000" rIns="90000" bIns="90000" anchor="b" anchorCtr="0">
            <a:noAutofit/>
          </a:bodyPr>
          <a:lstStyle>
            <a:lvl1pPr lvl="0" algn="ctr">
              <a:lnSpc>
                <a:spcPct val="100000"/>
              </a:lnSpc>
              <a:spcBef>
                <a:spcPts val="0"/>
              </a:spcBef>
              <a:spcAft>
                <a:spcPts val="0"/>
              </a:spcAft>
              <a:buSzPts val="2000"/>
              <a:buFont typeface="Dosis"/>
              <a:buNone/>
              <a:defRPr sz="1900" b="1">
                <a:solidFill>
                  <a:schemeClr val="accent1"/>
                </a:solidFill>
                <a:latin typeface="Dosis"/>
                <a:ea typeface="Dosis"/>
                <a:cs typeface="Dosis"/>
                <a:sym typeface="Dosis"/>
              </a:defRPr>
            </a:lvl1pPr>
            <a:lvl2pPr lvl="1"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2pPr>
            <a:lvl3pPr lvl="2" algn="ctr">
              <a:lnSpc>
                <a:spcPct val="100000"/>
              </a:lnSpc>
              <a:spcBef>
                <a:spcPts val="0"/>
              </a:spcBef>
              <a:spcAft>
                <a:spcPts val="0"/>
              </a:spcAft>
              <a:buSzPts val="2000"/>
              <a:buFont typeface="Dosis"/>
              <a:buNone/>
              <a:defRPr sz="2000" b="1">
                <a:solidFill>
                  <a:schemeClr val="accent1"/>
                </a:solidFill>
                <a:latin typeface="Dosis"/>
                <a:ea typeface="Dosis"/>
                <a:cs typeface="Dosis"/>
                <a:sym typeface="Dosis"/>
              </a:defRPr>
            </a:lvl3pPr>
            <a:lvl4pPr lvl="3"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4pPr>
            <a:lvl5pPr lvl="4"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5pPr>
            <a:lvl6pPr lvl="5"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6pPr>
            <a:lvl7pPr lvl="6"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7pPr>
            <a:lvl8pPr lvl="7"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8pPr>
            <a:lvl9pPr lvl="8" algn="ctr">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9pPr>
          </a:lstStyle>
          <a:p>
            <a:endParaRPr/>
          </a:p>
        </p:txBody>
      </p:sp>
      <p:sp>
        <p:nvSpPr>
          <p:cNvPr id="116" name="Google Shape;116;p5"/>
          <p:cNvSpPr txBox="1">
            <a:spLocks noGrp="1"/>
          </p:cNvSpPr>
          <p:nvPr>
            <p:ph type="subTitle" idx="2"/>
          </p:nvPr>
        </p:nvSpPr>
        <p:spPr>
          <a:xfrm>
            <a:off x="5188650" y="3265475"/>
            <a:ext cx="2618700" cy="436800"/>
          </a:xfrm>
          <a:prstGeom prst="rect">
            <a:avLst/>
          </a:prstGeom>
        </p:spPr>
        <p:txBody>
          <a:bodyPr spcFirstLastPara="1" wrap="square" lIns="90000" tIns="90000" rIns="90000" bIns="90000" anchor="b" anchorCtr="0">
            <a:noAutofit/>
          </a:bodyPr>
          <a:lstStyle>
            <a:lvl1pPr lvl="0" algn="ctr" rtl="0">
              <a:lnSpc>
                <a:spcPct val="100000"/>
              </a:lnSpc>
              <a:spcBef>
                <a:spcPts val="0"/>
              </a:spcBef>
              <a:spcAft>
                <a:spcPts val="0"/>
              </a:spcAft>
              <a:buSzPts val="2000"/>
              <a:buFont typeface="Dosis"/>
              <a:buNone/>
              <a:defRPr sz="1900" b="1">
                <a:solidFill>
                  <a:schemeClr val="accent1"/>
                </a:solidFill>
                <a:latin typeface="Dosis"/>
                <a:ea typeface="Dosis"/>
                <a:cs typeface="Dosis"/>
                <a:sym typeface="Dosis"/>
              </a:defRPr>
            </a:lvl1pPr>
            <a:lvl2pPr lvl="1"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2pPr>
            <a:lvl3pPr lvl="2" algn="ctr" rtl="0">
              <a:lnSpc>
                <a:spcPct val="100000"/>
              </a:lnSpc>
              <a:spcBef>
                <a:spcPts val="0"/>
              </a:spcBef>
              <a:spcAft>
                <a:spcPts val="0"/>
              </a:spcAft>
              <a:buSzPts val="2000"/>
              <a:buFont typeface="Dosis"/>
              <a:buNone/>
              <a:defRPr sz="2000" b="1">
                <a:solidFill>
                  <a:schemeClr val="accent1"/>
                </a:solidFill>
                <a:latin typeface="Dosis"/>
                <a:ea typeface="Dosis"/>
                <a:cs typeface="Dosis"/>
                <a:sym typeface="Dosis"/>
              </a:defRPr>
            </a:lvl3pPr>
            <a:lvl4pPr lvl="3"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4pPr>
            <a:lvl5pPr lvl="4"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5pPr>
            <a:lvl6pPr lvl="5"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6pPr>
            <a:lvl7pPr lvl="6"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7pPr>
            <a:lvl8pPr lvl="7"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8pPr>
            <a:lvl9pPr lvl="8" algn="ctr" rtl="0">
              <a:lnSpc>
                <a:spcPct val="100000"/>
              </a:lnSpc>
              <a:spcBef>
                <a:spcPts val="0"/>
              </a:spcBef>
              <a:spcAft>
                <a:spcPts val="0"/>
              </a:spcAft>
              <a:buClr>
                <a:schemeClr val="accent1"/>
              </a:buClr>
              <a:buSzPts val="2000"/>
              <a:buFont typeface="Dosis"/>
              <a:buNone/>
              <a:defRPr sz="2000" b="1">
                <a:solidFill>
                  <a:schemeClr val="accent1"/>
                </a:solidFill>
                <a:latin typeface="Dosis"/>
                <a:ea typeface="Dosis"/>
                <a:cs typeface="Dosis"/>
                <a:sym typeface="Dosis"/>
              </a:defRPr>
            </a:lvl9pPr>
          </a:lstStyle>
          <a:p>
            <a:endParaRPr/>
          </a:p>
        </p:txBody>
      </p:sp>
      <p:sp>
        <p:nvSpPr>
          <p:cNvPr id="117" name="Google Shape;117;p5"/>
          <p:cNvSpPr txBox="1">
            <a:spLocks noGrp="1"/>
          </p:cNvSpPr>
          <p:nvPr>
            <p:ph type="subTitle" idx="3"/>
          </p:nvPr>
        </p:nvSpPr>
        <p:spPr>
          <a:xfrm>
            <a:off x="1339800" y="3607677"/>
            <a:ext cx="2618700" cy="828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 name="Google Shape;118;p5"/>
          <p:cNvSpPr txBox="1">
            <a:spLocks noGrp="1"/>
          </p:cNvSpPr>
          <p:nvPr>
            <p:ph type="subTitle" idx="4"/>
          </p:nvPr>
        </p:nvSpPr>
        <p:spPr>
          <a:xfrm>
            <a:off x="5188650" y="3607677"/>
            <a:ext cx="2618700" cy="828600"/>
          </a:xfrm>
          <a:prstGeom prst="rect">
            <a:avLst/>
          </a:prstGeom>
        </p:spPr>
        <p:txBody>
          <a:bodyPr spcFirstLastPara="1" wrap="square" lIns="90000" tIns="90000" rIns="90000" bIns="90000"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19" name="Google Shape;119;p5"/>
          <p:cNvGrpSpPr/>
          <p:nvPr/>
        </p:nvGrpSpPr>
        <p:grpSpPr>
          <a:xfrm rot="10800000">
            <a:off x="8893724" y="2966262"/>
            <a:ext cx="93718" cy="93747"/>
            <a:chOff x="241700" y="2278977"/>
            <a:chExt cx="292777" cy="292777"/>
          </a:xfrm>
        </p:grpSpPr>
        <p:sp>
          <p:nvSpPr>
            <p:cNvPr id="120" name="Google Shape;120;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5"/>
          <p:cNvGrpSpPr/>
          <p:nvPr/>
        </p:nvGrpSpPr>
        <p:grpSpPr>
          <a:xfrm rot="10800000">
            <a:off x="8755674" y="2621787"/>
            <a:ext cx="93718" cy="93747"/>
            <a:chOff x="241700" y="2278977"/>
            <a:chExt cx="292777" cy="292777"/>
          </a:xfrm>
        </p:grpSpPr>
        <p:sp>
          <p:nvSpPr>
            <p:cNvPr id="123" name="Google Shape;123;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5"/>
          <p:cNvGrpSpPr/>
          <p:nvPr/>
        </p:nvGrpSpPr>
        <p:grpSpPr>
          <a:xfrm>
            <a:off x="128960" y="448822"/>
            <a:ext cx="182371" cy="182371"/>
            <a:chOff x="241700" y="2278977"/>
            <a:chExt cx="292777" cy="292777"/>
          </a:xfrm>
        </p:grpSpPr>
        <p:sp>
          <p:nvSpPr>
            <p:cNvPr id="126" name="Google Shape;126;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5"/>
          <p:cNvGrpSpPr/>
          <p:nvPr/>
        </p:nvGrpSpPr>
        <p:grpSpPr>
          <a:xfrm>
            <a:off x="558179" y="1013401"/>
            <a:ext cx="139421" cy="139421"/>
            <a:chOff x="241700" y="2278977"/>
            <a:chExt cx="292777" cy="292777"/>
          </a:xfrm>
        </p:grpSpPr>
        <p:sp>
          <p:nvSpPr>
            <p:cNvPr id="129" name="Google Shape;129;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5"/>
          <p:cNvGrpSpPr/>
          <p:nvPr/>
        </p:nvGrpSpPr>
        <p:grpSpPr>
          <a:xfrm>
            <a:off x="434149" y="3151372"/>
            <a:ext cx="93718" cy="93747"/>
            <a:chOff x="241700" y="2278977"/>
            <a:chExt cx="292777" cy="292777"/>
          </a:xfrm>
        </p:grpSpPr>
        <p:sp>
          <p:nvSpPr>
            <p:cNvPr id="132" name="Google Shape;132;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 name="Google Shape;134;p5"/>
          <p:cNvGrpSpPr/>
          <p:nvPr/>
        </p:nvGrpSpPr>
        <p:grpSpPr>
          <a:xfrm>
            <a:off x="150429" y="1759326"/>
            <a:ext cx="139421" cy="139421"/>
            <a:chOff x="241700" y="2278977"/>
            <a:chExt cx="292777" cy="292777"/>
          </a:xfrm>
        </p:grpSpPr>
        <p:sp>
          <p:nvSpPr>
            <p:cNvPr id="135" name="Google Shape;135;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5"/>
          <p:cNvGrpSpPr/>
          <p:nvPr/>
        </p:nvGrpSpPr>
        <p:grpSpPr>
          <a:xfrm>
            <a:off x="434154" y="2279938"/>
            <a:ext cx="139421" cy="139421"/>
            <a:chOff x="241700" y="2278977"/>
            <a:chExt cx="292777" cy="292777"/>
          </a:xfrm>
        </p:grpSpPr>
        <p:sp>
          <p:nvSpPr>
            <p:cNvPr id="138" name="Google Shape;138;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 name="Google Shape;140;p5"/>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41"/>
        <p:cNvGrpSpPr/>
        <p:nvPr/>
      </p:nvGrpSpPr>
      <p:grpSpPr>
        <a:xfrm>
          <a:off x="0" y="0"/>
          <a:ext cx="0" cy="0"/>
          <a:chOff x="0" y="0"/>
          <a:chExt cx="0" cy="0"/>
        </a:xfrm>
      </p:grpSpPr>
      <p:sp>
        <p:nvSpPr>
          <p:cNvPr id="142" name="Google Shape;142;p6"/>
          <p:cNvSpPr/>
          <p:nvPr/>
        </p:nvSpPr>
        <p:spPr>
          <a:xfrm rot="-2549370">
            <a:off x="7528785" y="3435648"/>
            <a:ext cx="2469890" cy="246989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 name="Google Shape;143;p6"/>
          <p:cNvGrpSpPr/>
          <p:nvPr/>
        </p:nvGrpSpPr>
        <p:grpSpPr>
          <a:xfrm rot="10800000">
            <a:off x="7477792" y="4556756"/>
            <a:ext cx="227664" cy="227664"/>
            <a:chOff x="241700" y="2278977"/>
            <a:chExt cx="292777" cy="292777"/>
          </a:xfrm>
        </p:grpSpPr>
        <p:sp>
          <p:nvSpPr>
            <p:cNvPr id="144" name="Google Shape;144;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 name="Google Shape;146;p6"/>
          <p:cNvGrpSpPr/>
          <p:nvPr/>
        </p:nvGrpSpPr>
        <p:grpSpPr>
          <a:xfrm rot="10800000">
            <a:off x="6889638" y="4739711"/>
            <a:ext cx="174056" cy="174085"/>
            <a:chOff x="241700" y="2278977"/>
            <a:chExt cx="292777" cy="292777"/>
          </a:xfrm>
        </p:grpSpPr>
        <p:sp>
          <p:nvSpPr>
            <p:cNvPr id="147" name="Google Shape;147;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 name="Google Shape;149;p6"/>
          <p:cNvGrpSpPr/>
          <p:nvPr/>
        </p:nvGrpSpPr>
        <p:grpSpPr>
          <a:xfrm rot="10800000">
            <a:off x="6436434" y="4629951"/>
            <a:ext cx="117345" cy="117374"/>
            <a:chOff x="241700" y="2278977"/>
            <a:chExt cx="292777" cy="292777"/>
          </a:xfrm>
        </p:grpSpPr>
        <p:sp>
          <p:nvSpPr>
            <p:cNvPr id="150" name="Google Shape;150;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 name="Google Shape;152;p6"/>
          <p:cNvGrpSpPr/>
          <p:nvPr/>
        </p:nvGrpSpPr>
        <p:grpSpPr>
          <a:xfrm rot="1321732">
            <a:off x="8508831" y="2617521"/>
            <a:ext cx="1994963" cy="1994963"/>
            <a:chOff x="720000" y="-477775"/>
            <a:chExt cx="1017900" cy="1017900"/>
          </a:xfrm>
        </p:grpSpPr>
        <p:sp>
          <p:nvSpPr>
            <p:cNvPr id="153" name="Google Shape;153;p6"/>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 name="Google Shape;155;p6"/>
          <p:cNvGrpSpPr/>
          <p:nvPr/>
        </p:nvGrpSpPr>
        <p:grpSpPr>
          <a:xfrm rot="10800000">
            <a:off x="7659934" y="4136976"/>
            <a:ext cx="117345" cy="117374"/>
            <a:chOff x="241700" y="2278977"/>
            <a:chExt cx="292777" cy="292777"/>
          </a:xfrm>
        </p:grpSpPr>
        <p:sp>
          <p:nvSpPr>
            <p:cNvPr id="156" name="Google Shape;156;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158;p6"/>
          <p:cNvGrpSpPr/>
          <p:nvPr/>
        </p:nvGrpSpPr>
        <p:grpSpPr>
          <a:xfrm rot="10800000">
            <a:off x="7933838" y="3904743"/>
            <a:ext cx="67544" cy="67573"/>
            <a:chOff x="241700" y="2278977"/>
            <a:chExt cx="292777" cy="292777"/>
          </a:xfrm>
        </p:grpSpPr>
        <p:sp>
          <p:nvSpPr>
            <p:cNvPr id="159" name="Google Shape;159;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 name="Google Shape;161;p6"/>
          <p:cNvGrpSpPr/>
          <p:nvPr/>
        </p:nvGrpSpPr>
        <p:grpSpPr>
          <a:xfrm rot="-5400000">
            <a:off x="8531831" y="2688713"/>
            <a:ext cx="189515" cy="189544"/>
            <a:chOff x="241700" y="2278977"/>
            <a:chExt cx="292777" cy="292777"/>
          </a:xfrm>
        </p:grpSpPr>
        <p:sp>
          <p:nvSpPr>
            <p:cNvPr id="162" name="Google Shape;162;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 name="Google Shape;164;p6"/>
          <p:cNvGrpSpPr/>
          <p:nvPr/>
        </p:nvGrpSpPr>
        <p:grpSpPr>
          <a:xfrm rot="-5400000">
            <a:off x="8424004" y="2199061"/>
            <a:ext cx="144895" cy="144925"/>
            <a:chOff x="241700" y="2278977"/>
            <a:chExt cx="292777" cy="292777"/>
          </a:xfrm>
        </p:grpSpPr>
        <p:sp>
          <p:nvSpPr>
            <p:cNvPr id="165" name="Google Shape;165;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rot="-5400000">
            <a:off x="8562474" y="1821755"/>
            <a:ext cx="97700" cy="97700"/>
            <a:chOff x="241700" y="2278977"/>
            <a:chExt cx="292777" cy="292777"/>
          </a:xfrm>
        </p:grpSpPr>
        <p:sp>
          <p:nvSpPr>
            <p:cNvPr id="168" name="Google Shape;168;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 name="Google Shape;170;p6"/>
          <p:cNvGrpSpPr/>
          <p:nvPr/>
        </p:nvGrpSpPr>
        <p:grpSpPr>
          <a:xfrm rot="-5400000">
            <a:off x="8972875" y="2840315"/>
            <a:ext cx="97700" cy="97700"/>
            <a:chOff x="241700" y="2278977"/>
            <a:chExt cx="292777" cy="292777"/>
          </a:xfrm>
        </p:grpSpPr>
        <p:sp>
          <p:nvSpPr>
            <p:cNvPr id="171" name="Google Shape;171;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 name="Google Shape;173;p6"/>
          <p:cNvGrpSpPr/>
          <p:nvPr/>
        </p:nvGrpSpPr>
        <p:grpSpPr>
          <a:xfrm rot="-5400000">
            <a:off x="9115702" y="3132660"/>
            <a:ext cx="67544" cy="67573"/>
            <a:chOff x="241700" y="2278977"/>
            <a:chExt cx="292777" cy="292777"/>
          </a:xfrm>
        </p:grpSpPr>
        <p:sp>
          <p:nvSpPr>
            <p:cNvPr id="174" name="Google Shape;174;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 name="Google Shape;176;p6"/>
          <p:cNvSpPr/>
          <p:nvPr/>
        </p:nvSpPr>
        <p:spPr>
          <a:xfrm rot="2573674">
            <a:off x="-2139573" y="-2229876"/>
            <a:ext cx="3389400" cy="33894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8"/>
        <p:cNvGrpSpPr/>
        <p:nvPr/>
      </p:nvGrpSpPr>
      <p:grpSpPr>
        <a:xfrm>
          <a:off x="0" y="0"/>
          <a:ext cx="0" cy="0"/>
          <a:chOff x="0" y="0"/>
          <a:chExt cx="0" cy="0"/>
        </a:xfrm>
      </p:grpSpPr>
      <p:grpSp>
        <p:nvGrpSpPr>
          <p:cNvPr id="179" name="Google Shape;179;p7"/>
          <p:cNvGrpSpPr/>
          <p:nvPr/>
        </p:nvGrpSpPr>
        <p:grpSpPr>
          <a:xfrm rot="-7064814">
            <a:off x="-1421718" y="-65298"/>
            <a:ext cx="8194724" cy="8194317"/>
            <a:chOff x="720000" y="-477775"/>
            <a:chExt cx="1017900" cy="1017900"/>
          </a:xfrm>
        </p:grpSpPr>
        <p:sp>
          <p:nvSpPr>
            <p:cNvPr id="180" name="Google Shape;180;p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 name="Google Shape;182;p7"/>
          <p:cNvSpPr/>
          <p:nvPr/>
        </p:nvSpPr>
        <p:spPr>
          <a:xfrm rot="-7340538">
            <a:off x="-747999" y="-1955717"/>
            <a:ext cx="4991436" cy="499143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7"/>
          <p:cNvSpPr txBox="1">
            <a:spLocks noGrp="1"/>
          </p:cNvSpPr>
          <p:nvPr>
            <p:ph type="body" idx="1"/>
          </p:nvPr>
        </p:nvSpPr>
        <p:spPr>
          <a:xfrm>
            <a:off x="720000" y="1622975"/>
            <a:ext cx="3631200" cy="2457300"/>
          </a:xfrm>
          <a:prstGeom prst="rect">
            <a:avLst/>
          </a:prstGeom>
        </p:spPr>
        <p:txBody>
          <a:bodyPr spcFirstLastPara="1" wrap="square" lIns="90000" tIns="90000" rIns="90000" bIns="90000" anchor="t" anchorCtr="0">
            <a:noAutofit/>
          </a:bodyPr>
          <a:lstStyle>
            <a:lvl1pPr marL="457200" lvl="0" indent="-317500" rtl="0">
              <a:spcBef>
                <a:spcPts val="0"/>
              </a:spcBef>
              <a:spcAft>
                <a:spcPts val="0"/>
              </a:spcAft>
              <a:buSzPts val="1400"/>
              <a:buChar char="●"/>
              <a:defRPr sz="1400"/>
            </a:lvl1pPr>
            <a:lvl2pPr marL="914400" lvl="1" indent="-317500" rtl="0">
              <a:lnSpc>
                <a:spcPct val="115000"/>
              </a:lnSpc>
              <a:spcBef>
                <a:spcPts val="0"/>
              </a:spcBef>
              <a:spcAft>
                <a:spcPts val="0"/>
              </a:spcAft>
              <a:buClr>
                <a:schemeClr val="lt1"/>
              </a:buClr>
              <a:buSzPts val="1400"/>
              <a:buChar char="○"/>
              <a:defRPr/>
            </a:lvl2pPr>
            <a:lvl3pPr marL="1371600" lvl="2" indent="-317500" rtl="0">
              <a:lnSpc>
                <a:spcPct val="115000"/>
              </a:lnSpc>
              <a:spcBef>
                <a:spcPts val="0"/>
              </a:spcBef>
              <a:spcAft>
                <a:spcPts val="0"/>
              </a:spcAft>
              <a:buClr>
                <a:schemeClr val="lt1"/>
              </a:buClr>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grpSp>
        <p:nvGrpSpPr>
          <p:cNvPr id="184" name="Google Shape;184;p7"/>
          <p:cNvGrpSpPr/>
          <p:nvPr/>
        </p:nvGrpSpPr>
        <p:grpSpPr>
          <a:xfrm rot="10800000">
            <a:off x="7139631" y="4391807"/>
            <a:ext cx="2432883" cy="2432781"/>
            <a:chOff x="720000" y="-477775"/>
            <a:chExt cx="1017900" cy="1017900"/>
          </a:xfrm>
        </p:grpSpPr>
        <p:sp>
          <p:nvSpPr>
            <p:cNvPr id="185" name="Google Shape;185;p7"/>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7"/>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Google Shape;187;p7"/>
          <p:cNvSpPr/>
          <p:nvPr/>
        </p:nvSpPr>
        <p:spPr>
          <a:xfrm rot="-2700000">
            <a:off x="8551754" y="3765985"/>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 name="Google Shape;188;p7"/>
          <p:cNvGrpSpPr/>
          <p:nvPr/>
        </p:nvGrpSpPr>
        <p:grpSpPr>
          <a:xfrm rot="10800000">
            <a:off x="8711348" y="4248925"/>
            <a:ext cx="182371" cy="182371"/>
            <a:chOff x="241700" y="2278977"/>
            <a:chExt cx="292777" cy="292777"/>
          </a:xfrm>
        </p:grpSpPr>
        <p:sp>
          <p:nvSpPr>
            <p:cNvPr id="189" name="Google Shape;189;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7"/>
          <p:cNvGrpSpPr/>
          <p:nvPr/>
        </p:nvGrpSpPr>
        <p:grpSpPr>
          <a:xfrm rot="10800000">
            <a:off x="8541954" y="3809985"/>
            <a:ext cx="139421" cy="139421"/>
            <a:chOff x="241700" y="2278977"/>
            <a:chExt cx="292777" cy="292777"/>
          </a:xfrm>
        </p:grpSpPr>
        <p:sp>
          <p:nvSpPr>
            <p:cNvPr id="192" name="Google Shape;192;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 name="Google Shape;194;p7"/>
          <p:cNvGrpSpPr/>
          <p:nvPr/>
        </p:nvGrpSpPr>
        <p:grpSpPr>
          <a:xfrm rot="10800000">
            <a:off x="8711349" y="3423462"/>
            <a:ext cx="93718" cy="93747"/>
            <a:chOff x="241700" y="2278977"/>
            <a:chExt cx="292777" cy="292777"/>
          </a:xfrm>
        </p:grpSpPr>
        <p:sp>
          <p:nvSpPr>
            <p:cNvPr id="195" name="Google Shape;195;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 name="Google Shape;197;p7"/>
          <p:cNvGrpSpPr/>
          <p:nvPr/>
        </p:nvGrpSpPr>
        <p:grpSpPr>
          <a:xfrm rot="10800000">
            <a:off x="8893724" y="2966262"/>
            <a:ext cx="93718" cy="93747"/>
            <a:chOff x="241700" y="2278977"/>
            <a:chExt cx="292777" cy="292777"/>
          </a:xfrm>
        </p:grpSpPr>
        <p:sp>
          <p:nvSpPr>
            <p:cNvPr id="198" name="Google Shape;198;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 name="Google Shape;200;p7"/>
          <p:cNvGrpSpPr/>
          <p:nvPr/>
        </p:nvGrpSpPr>
        <p:grpSpPr>
          <a:xfrm rot="10800000">
            <a:off x="8755674" y="2621787"/>
            <a:ext cx="93718" cy="93747"/>
            <a:chOff x="241700" y="2278977"/>
            <a:chExt cx="292777" cy="292777"/>
          </a:xfrm>
        </p:grpSpPr>
        <p:sp>
          <p:nvSpPr>
            <p:cNvPr id="201" name="Google Shape;201;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7"/>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 name="Google Shape;203;p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lvl1pPr lvl="0" rtl="0">
              <a:spcBef>
                <a:spcPts val="0"/>
              </a:spcBef>
              <a:spcAft>
                <a:spcPts val="0"/>
              </a:spcAft>
              <a:buClr>
                <a:schemeClr val="lt2"/>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2pPr>
            <a:lvl3pPr lvl="2"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3pPr>
            <a:lvl4pPr lvl="3"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4pPr>
            <a:lvl5pPr lvl="4"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5pPr>
            <a:lvl6pPr lvl="5"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6pPr>
            <a:lvl7pPr lvl="6"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7pPr>
            <a:lvl8pPr lvl="7"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8pPr>
            <a:lvl9pPr lvl="8" rtl="0">
              <a:spcBef>
                <a:spcPts val="0"/>
              </a:spcBef>
              <a:spcAft>
                <a:spcPts val="0"/>
              </a:spcAft>
              <a:buClr>
                <a:schemeClr val="dk1"/>
              </a:buClr>
              <a:buSzPts val="2800"/>
              <a:buFont typeface="Bebas Neue"/>
              <a:buNone/>
              <a:defRPr sz="28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04"/>
        <p:cNvGrpSpPr/>
        <p:nvPr/>
      </p:nvGrpSpPr>
      <p:grpSpPr>
        <a:xfrm>
          <a:off x="0" y="0"/>
          <a:ext cx="0" cy="0"/>
          <a:chOff x="0" y="0"/>
          <a:chExt cx="0" cy="0"/>
        </a:xfrm>
      </p:grpSpPr>
      <p:grpSp>
        <p:nvGrpSpPr>
          <p:cNvPr id="205" name="Google Shape;205;p8"/>
          <p:cNvGrpSpPr/>
          <p:nvPr/>
        </p:nvGrpSpPr>
        <p:grpSpPr>
          <a:xfrm rot="10136241">
            <a:off x="8165671" y="4545324"/>
            <a:ext cx="1466251" cy="1466251"/>
            <a:chOff x="720000" y="-477775"/>
            <a:chExt cx="1017900" cy="1017900"/>
          </a:xfrm>
        </p:grpSpPr>
        <p:sp>
          <p:nvSpPr>
            <p:cNvPr id="206" name="Google Shape;206;p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 name="Google Shape;208;p8"/>
          <p:cNvSpPr/>
          <p:nvPr/>
        </p:nvSpPr>
        <p:spPr>
          <a:xfrm rot="8100304">
            <a:off x="-1518451" y="496970"/>
            <a:ext cx="2399850" cy="2399638"/>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8"/>
          <p:cNvSpPr txBox="1">
            <a:spLocks noGrp="1"/>
          </p:cNvSpPr>
          <p:nvPr>
            <p:ph type="title"/>
          </p:nvPr>
        </p:nvSpPr>
        <p:spPr>
          <a:xfrm>
            <a:off x="1173300" y="1233000"/>
            <a:ext cx="6797400" cy="2677500"/>
          </a:xfrm>
          <a:prstGeom prst="rect">
            <a:avLst/>
          </a:prstGeom>
        </p:spPr>
        <p:txBody>
          <a:bodyPr spcFirstLastPara="1" wrap="square" lIns="90000" tIns="90000" rIns="90000" bIns="90000" anchor="ctr" anchorCtr="0">
            <a:noAutofit/>
          </a:bodyPr>
          <a:lstStyle>
            <a:lvl1pPr lvl="0" algn="ctr">
              <a:spcBef>
                <a:spcPts val="0"/>
              </a:spcBef>
              <a:spcAft>
                <a:spcPts val="0"/>
              </a:spcAft>
              <a:buClr>
                <a:schemeClr val="accent6"/>
              </a:buClr>
              <a:buSzPts val="6000"/>
              <a:buNone/>
              <a:defRPr sz="9500">
                <a:solidFill>
                  <a:schemeClr val="accent6"/>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grpSp>
        <p:nvGrpSpPr>
          <p:cNvPr id="210" name="Google Shape;210;p8"/>
          <p:cNvGrpSpPr/>
          <p:nvPr/>
        </p:nvGrpSpPr>
        <p:grpSpPr>
          <a:xfrm rot="-3599880">
            <a:off x="8597520" y="2524350"/>
            <a:ext cx="1755568" cy="1755568"/>
            <a:chOff x="720000" y="-477775"/>
            <a:chExt cx="1017900" cy="1017900"/>
          </a:xfrm>
        </p:grpSpPr>
        <p:sp>
          <p:nvSpPr>
            <p:cNvPr id="211" name="Google Shape;211;p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 name="Google Shape;213;p8"/>
          <p:cNvSpPr/>
          <p:nvPr/>
        </p:nvSpPr>
        <p:spPr>
          <a:xfrm rot="7332502">
            <a:off x="8716974" y="3537599"/>
            <a:ext cx="1193809" cy="1193649"/>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8"/>
          <p:cNvGrpSpPr/>
          <p:nvPr/>
        </p:nvGrpSpPr>
        <p:grpSpPr>
          <a:xfrm rot="10497210">
            <a:off x="-668470" y="-91812"/>
            <a:ext cx="1263633" cy="1263633"/>
            <a:chOff x="720000" y="-477775"/>
            <a:chExt cx="1017900" cy="1017900"/>
          </a:xfrm>
        </p:grpSpPr>
        <p:sp>
          <p:nvSpPr>
            <p:cNvPr id="215" name="Google Shape;215;p8"/>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8"/>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 name="Google Shape;217;p8"/>
          <p:cNvSpPr/>
          <p:nvPr/>
        </p:nvSpPr>
        <p:spPr>
          <a:xfrm rot="2573188">
            <a:off x="57909" y="-1184334"/>
            <a:ext cx="1783122" cy="1782918"/>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8" name="Google Shape;218;p8"/>
          <p:cNvGrpSpPr/>
          <p:nvPr/>
        </p:nvGrpSpPr>
        <p:grpSpPr>
          <a:xfrm>
            <a:off x="940467" y="120598"/>
            <a:ext cx="227664" cy="227664"/>
            <a:chOff x="241700" y="2278977"/>
            <a:chExt cx="292777" cy="292777"/>
          </a:xfrm>
        </p:grpSpPr>
        <p:sp>
          <p:nvSpPr>
            <p:cNvPr id="219" name="Google Shape;219;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 name="Google Shape;221;p8"/>
          <p:cNvGrpSpPr/>
          <p:nvPr/>
        </p:nvGrpSpPr>
        <p:grpSpPr>
          <a:xfrm>
            <a:off x="1568728" y="94883"/>
            <a:ext cx="174056" cy="174085"/>
            <a:chOff x="241700" y="2278977"/>
            <a:chExt cx="292777" cy="292777"/>
          </a:xfrm>
        </p:grpSpPr>
        <p:sp>
          <p:nvSpPr>
            <p:cNvPr id="222" name="Google Shape;222;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 name="Google Shape;224;p8"/>
          <p:cNvGrpSpPr/>
          <p:nvPr/>
        </p:nvGrpSpPr>
        <p:grpSpPr>
          <a:xfrm>
            <a:off x="2156946" y="311025"/>
            <a:ext cx="174056" cy="174056"/>
            <a:chOff x="241700" y="2278977"/>
            <a:chExt cx="292777" cy="292777"/>
          </a:xfrm>
        </p:grpSpPr>
        <p:sp>
          <p:nvSpPr>
            <p:cNvPr id="225" name="Google Shape;225;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 name="Google Shape;227;p8"/>
          <p:cNvGrpSpPr/>
          <p:nvPr/>
        </p:nvGrpSpPr>
        <p:grpSpPr>
          <a:xfrm>
            <a:off x="7307917" y="4600448"/>
            <a:ext cx="227664" cy="227664"/>
            <a:chOff x="241700" y="2278977"/>
            <a:chExt cx="292777" cy="292777"/>
          </a:xfrm>
        </p:grpSpPr>
        <p:sp>
          <p:nvSpPr>
            <p:cNvPr id="228" name="Google Shape;228;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 name="Google Shape;230;p8"/>
          <p:cNvGrpSpPr/>
          <p:nvPr/>
        </p:nvGrpSpPr>
        <p:grpSpPr>
          <a:xfrm>
            <a:off x="8067203" y="4475308"/>
            <a:ext cx="174056" cy="174085"/>
            <a:chOff x="241700" y="2278977"/>
            <a:chExt cx="292777" cy="292777"/>
          </a:xfrm>
        </p:grpSpPr>
        <p:sp>
          <p:nvSpPr>
            <p:cNvPr id="231" name="Google Shape;231;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 name="Google Shape;233;p8"/>
          <p:cNvGrpSpPr/>
          <p:nvPr/>
        </p:nvGrpSpPr>
        <p:grpSpPr>
          <a:xfrm>
            <a:off x="8552971" y="4847750"/>
            <a:ext cx="174056" cy="174056"/>
            <a:chOff x="241700" y="2278977"/>
            <a:chExt cx="292777" cy="292777"/>
          </a:xfrm>
        </p:grpSpPr>
        <p:sp>
          <p:nvSpPr>
            <p:cNvPr id="234" name="Google Shape;234;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8"/>
          <p:cNvGrpSpPr/>
          <p:nvPr/>
        </p:nvGrpSpPr>
        <p:grpSpPr>
          <a:xfrm>
            <a:off x="2729884" y="120593"/>
            <a:ext cx="71408" cy="71408"/>
            <a:chOff x="241700" y="2278977"/>
            <a:chExt cx="292777" cy="292777"/>
          </a:xfrm>
        </p:grpSpPr>
        <p:sp>
          <p:nvSpPr>
            <p:cNvPr id="237" name="Google Shape;237;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 name="Google Shape;239;p8"/>
          <p:cNvGrpSpPr/>
          <p:nvPr/>
        </p:nvGrpSpPr>
        <p:grpSpPr>
          <a:xfrm>
            <a:off x="3263275" y="276616"/>
            <a:ext cx="109206" cy="109177"/>
            <a:chOff x="241700" y="2278977"/>
            <a:chExt cx="292777" cy="292777"/>
          </a:xfrm>
        </p:grpSpPr>
        <p:sp>
          <p:nvSpPr>
            <p:cNvPr id="240" name="Google Shape;240;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8"/>
          <p:cNvGrpSpPr/>
          <p:nvPr/>
        </p:nvGrpSpPr>
        <p:grpSpPr>
          <a:xfrm>
            <a:off x="1601150" y="595691"/>
            <a:ext cx="109206" cy="109177"/>
            <a:chOff x="241700" y="2278977"/>
            <a:chExt cx="292777" cy="292777"/>
          </a:xfrm>
        </p:grpSpPr>
        <p:sp>
          <p:nvSpPr>
            <p:cNvPr id="243" name="Google Shape;243;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8"/>
          <p:cNvGrpSpPr/>
          <p:nvPr/>
        </p:nvGrpSpPr>
        <p:grpSpPr>
          <a:xfrm>
            <a:off x="6765231" y="4847748"/>
            <a:ext cx="109206" cy="109206"/>
            <a:chOff x="241700" y="2278977"/>
            <a:chExt cx="292777" cy="292777"/>
          </a:xfrm>
        </p:grpSpPr>
        <p:sp>
          <p:nvSpPr>
            <p:cNvPr id="246" name="Google Shape;246;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 name="Google Shape;248;p8"/>
          <p:cNvGrpSpPr/>
          <p:nvPr/>
        </p:nvGrpSpPr>
        <p:grpSpPr>
          <a:xfrm>
            <a:off x="6408012" y="4564736"/>
            <a:ext cx="71438" cy="71438"/>
            <a:chOff x="241700" y="2278977"/>
            <a:chExt cx="292777" cy="292777"/>
          </a:xfrm>
        </p:grpSpPr>
        <p:sp>
          <p:nvSpPr>
            <p:cNvPr id="249" name="Google Shape;249;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 name="Google Shape;251;p8"/>
          <p:cNvGrpSpPr/>
          <p:nvPr/>
        </p:nvGrpSpPr>
        <p:grpSpPr>
          <a:xfrm>
            <a:off x="5836512" y="4746048"/>
            <a:ext cx="71438" cy="71438"/>
            <a:chOff x="241700" y="2278977"/>
            <a:chExt cx="292777" cy="292777"/>
          </a:xfrm>
        </p:grpSpPr>
        <p:sp>
          <p:nvSpPr>
            <p:cNvPr id="252" name="Google Shape;252;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8"/>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54"/>
        <p:cNvGrpSpPr/>
        <p:nvPr/>
      </p:nvGrpSpPr>
      <p:grpSpPr>
        <a:xfrm>
          <a:off x="0" y="0"/>
          <a:ext cx="0" cy="0"/>
          <a:chOff x="0" y="0"/>
          <a:chExt cx="0" cy="0"/>
        </a:xfrm>
      </p:grpSpPr>
      <p:grpSp>
        <p:nvGrpSpPr>
          <p:cNvPr id="255" name="Google Shape;255;p9"/>
          <p:cNvGrpSpPr/>
          <p:nvPr/>
        </p:nvGrpSpPr>
        <p:grpSpPr>
          <a:xfrm rot="3735186">
            <a:off x="2840295" y="-4067557"/>
            <a:ext cx="8194724" cy="8194317"/>
            <a:chOff x="720000" y="-477775"/>
            <a:chExt cx="1017900" cy="1017900"/>
          </a:xfrm>
        </p:grpSpPr>
        <p:sp>
          <p:nvSpPr>
            <p:cNvPr id="256" name="Google Shape;256;p9"/>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9"/>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9"/>
          <p:cNvSpPr/>
          <p:nvPr/>
        </p:nvSpPr>
        <p:spPr>
          <a:xfrm rot="3459462">
            <a:off x="5369864" y="1025742"/>
            <a:ext cx="4991436" cy="4991436"/>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9"/>
          <p:cNvSpPr txBox="1">
            <a:spLocks noGrp="1"/>
          </p:cNvSpPr>
          <p:nvPr>
            <p:ph type="title"/>
          </p:nvPr>
        </p:nvSpPr>
        <p:spPr>
          <a:xfrm>
            <a:off x="4921200" y="1053625"/>
            <a:ext cx="3502800" cy="1221600"/>
          </a:xfrm>
          <a:prstGeom prst="rect">
            <a:avLst/>
          </a:prstGeom>
        </p:spPr>
        <p:txBody>
          <a:bodyPr spcFirstLastPara="1" wrap="square" lIns="90000" tIns="90000" rIns="90000" bIns="90000" anchor="b" anchorCtr="0">
            <a:noAutofit/>
          </a:bodyPr>
          <a:lstStyle>
            <a:lvl1pPr lvl="0" algn="r" rtl="0">
              <a:spcBef>
                <a:spcPts val="0"/>
              </a:spcBef>
              <a:spcAft>
                <a:spcPts val="0"/>
              </a:spcAft>
              <a:buSzPts val="2800"/>
              <a:buNone/>
              <a:defRPr sz="3500">
                <a:solidFill>
                  <a:schemeClr val="accent6"/>
                </a:solidFill>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260" name="Google Shape;260;p9"/>
          <p:cNvSpPr txBox="1">
            <a:spLocks noGrp="1"/>
          </p:cNvSpPr>
          <p:nvPr>
            <p:ph type="subTitle" idx="1"/>
          </p:nvPr>
        </p:nvSpPr>
        <p:spPr>
          <a:xfrm>
            <a:off x="4927200" y="2423425"/>
            <a:ext cx="3502800" cy="1717200"/>
          </a:xfrm>
          <a:prstGeom prst="rect">
            <a:avLst/>
          </a:prstGeom>
        </p:spPr>
        <p:txBody>
          <a:bodyPr spcFirstLastPara="1" wrap="square" lIns="90000" tIns="90000" rIns="90000" bIns="90000" anchor="t" anchorCtr="0">
            <a:noAutofit/>
          </a:bodyPr>
          <a:lstStyle>
            <a:lvl1pPr lvl="0" algn="r" rtl="0">
              <a:spcBef>
                <a:spcPts val="0"/>
              </a:spcBef>
              <a:spcAft>
                <a:spcPts val="0"/>
              </a:spcAft>
              <a:buSzPts val="14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grpSp>
        <p:nvGrpSpPr>
          <p:cNvPr id="261" name="Google Shape;261;p9"/>
          <p:cNvGrpSpPr/>
          <p:nvPr/>
        </p:nvGrpSpPr>
        <p:grpSpPr>
          <a:xfrm>
            <a:off x="-438288" y="-2016888"/>
            <a:ext cx="2432883" cy="2432781"/>
            <a:chOff x="720000" y="-477775"/>
            <a:chExt cx="1017900" cy="1017900"/>
          </a:xfrm>
        </p:grpSpPr>
        <p:sp>
          <p:nvSpPr>
            <p:cNvPr id="262" name="Google Shape;262;p9"/>
            <p:cNvSpPr/>
            <p:nvPr/>
          </p:nvSpPr>
          <p:spPr>
            <a:xfrm>
              <a:off x="720000" y="-477775"/>
              <a:ext cx="1017900" cy="1017900"/>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9"/>
            <p:cNvSpPr/>
            <p:nvPr/>
          </p:nvSpPr>
          <p:spPr>
            <a:xfrm>
              <a:off x="720000" y="-477775"/>
              <a:ext cx="1017900" cy="1017900"/>
            </a:xfrm>
            <a:prstGeom prst="teardrop">
              <a:avLst>
                <a:gd name="adj" fmla="val 100000"/>
              </a:avLst>
            </a:prstGeom>
            <a:solidFill>
              <a:srgbClr val="000000">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 name="Google Shape;264;p9"/>
          <p:cNvSpPr/>
          <p:nvPr/>
        </p:nvSpPr>
        <p:spPr>
          <a:xfrm rot="8100000">
            <a:off x="-1071310" y="-612067"/>
            <a:ext cx="1653781" cy="1653781"/>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 name="Google Shape;265;p9"/>
          <p:cNvGrpSpPr/>
          <p:nvPr/>
        </p:nvGrpSpPr>
        <p:grpSpPr>
          <a:xfrm>
            <a:off x="240492" y="376382"/>
            <a:ext cx="164570" cy="164570"/>
            <a:chOff x="241700" y="2278977"/>
            <a:chExt cx="292777" cy="292777"/>
          </a:xfrm>
        </p:grpSpPr>
        <p:sp>
          <p:nvSpPr>
            <p:cNvPr id="266" name="Google Shape;266;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9"/>
          <p:cNvGrpSpPr/>
          <p:nvPr/>
        </p:nvGrpSpPr>
        <p:grpSpPr>
          <a:xfrm>
            <a:off x="432120" y="811204"/>
            <a:ext cx="125806" cy="125806"/>
            <a:chOff x="241700" y="2278977"/>
            <a:chExt cx="292777" cy="292777"/>
          </a:xfrm>
        </p:grpSpPr>
        <p:sp>
          <p:nvSpPr>
            <p:cNvPr id="269" name="Google Shape;269;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9"/>
          <p:cNvGrpSpPr/>
          <p:nvPr/>
        </p:nvGrpSpPr>
        <p:grpSpPr>
          <a:xfrm>
            <a:off x="452736" y="1191866"/>
            <a:ext cx="84583" cy="84613"/>
            <a:chOff x="241700" y="2278977"/>
            <a:chExt cx="292777" cy="292777"/>
          </a:xfrm>
        </p:grpSpPr>
        <p:sp>
          <p:nvSpPr>
            <p:cNvPr id="272" name="Google Shape;272;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9"/>
          <p:cNvGrpSpPr/>
          <p:nvPr/>
        </p:nvGrpSpPr>
        <p:grpSpPr>
          <a:xfrm>
            <a:off x="146784" y="1614340"/>
            <a:ext cx="93718" cy="93747"/>
            <a:chOff x="241700" y="2278977"/>
            <a:chExt cx="292777" cy="292777"/>
          </a:xfrm>
        </p:grpSpPr>
        <p:sp>
          <p:nvSpPr>
            <p:cNvPr id="275" name="Google Shape;275;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9"/>
          <p:cNvGrpSpPr/>
          <p:nvPr/>
        </p:nvGrpSpPr>
        <p:grpSpPr>
          <a:xfrm>
            <a:off x="448172" y="2036515"/>
            <a:ext cx="93718" cy="93747"/>
            <a:chOff x="241700" y="2278977"/>
            <a:chExt cx="292777" cy="292777"/>
          </a:xfrm>
        </p:grpSpPr>
        <p:sp>
          <p:nvSpPr>
            <p:cNvPr id="278" name="Google Shape;278;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9"/>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80"/>
        <p:cNvGrpSpPr/>
        <p:nvPr/>
      </p:nvGrpSpPr>
      <p:grpSpPr>
        <a:xfrm>
          <a:off x="0" y="0"/>
          <a:ext cx="0" cy="0"/>
          <a:chOff x="0" y="0"/>
          <a:chExt cx="0" cy="0"/>
        </a:xfrm>
      </p:grpSpPr>
      <p:sp>
        <p:nvSpPr>
          <p:cNvPr id="281" name="Google Shape;281;p10"/>
          <p:cNvSpPr/>
          <p:nvPr/>
        </p:nvSpPr>
        <p:spPr>
          <a:xfrm>
            <a:off x="-742950" y="3658000"/>
            <a:ext cx="10629900" cy="24576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0"/>
          <p:cNvSpPr txBox="1">
            <a:spLocks noGrp="1"/>
          </p:cNvSpPr>
          <p:nvPr>
            <p:ph type="title"/>
          </p:nvPr>
        </p:nvSpPr>
        <p:spPr>
          <a:xfrm>
            <a:off x="1246950" y="4150792"/>
            <a:ext cx="6650100" cy="587100"/>
          </a:xfrm>
          <a:prstGeom prst="rect">
            <a:avLst/>
          </a:prstGeom>
        </p:spPr>
        <p:txBody>
          <a:bodyPr spcFirstLastPara="1" wrap="square" lIns="90000" tIns="90000" rIns="90000" bIns="90000" anchor="t" anchorCtr="0">
            <a:noAutofit/>
          </a:bodyPr>
          <a:lstStyle>
            <a:lvl1pPr lvl="0" algn="ctr" rtl="0">
              <a:spcBef>
                <a:spcPts val="0"/>
              </a:spcBef>
              <a:spcAft>
                <a:spcPts val="0"/>
              </a:spcAft>
              <a:buClr>
                <a:schemeClr val="accent1"/>
              </a:buClr>
              <a:buSzPts val="3400"/>
              <a:buNone/>
              <a:defRPr>
                <a:solidFill>
                  <a:schemeClr val="accent6"/>
                </a:solidFill>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grpSp>
        <p:nvGrpSpPr>
          <p:cNvPr id="283" name="Google Shape;283;p10"/>
          <p:cNvGrpSpPr/>
          <p:nvPr/>
        </p:nvGrpSpPr>
        <p:grpSpPr>
          <a:xfrm>
            <a:off x="7142622" y="3623622"/>
            <a:ext cx="191974" cy="191974"/>
            <a:chOff x="241700" y="2278977"/>
            <a:chExt cx="292777" cy="292777"/>
          </a:xfrm>
        </p:grpSpPr>
        <p:sp>
          <p:nvSpPr>
            <p:cNvPr id="284" name="Google Shape;284;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10"/>
          <p:cNvGrpSpPr/>
          <p:nvPr/>
        </p:nvGrpSpPr>
        <p:grpSpPr>
          <a:xfrm>
            <a:off x="7615231" y="3734250"/>
            <a:ext cx="146799" cy="146799"/>
            <a:chOff x="241700" y="2278977"/>
            <a:chExt cx="292777" cy="292777"/>
          </a:xfrm>
        </p:grpSpPr>
        <p:sp>
          <p:nvSpPr>
            <p:cNvPr id="287" name="Google Shape;287;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289;p10"/>
          <p:cNvGrpSpPr/>
          <p:nvPr/>
        </p:nvGrpSpPr>
        <p:grpSpPr>
          <a:xfrm>
            <a:off x="8446723" y="4277741"/>
            <a:ext cx="146799" cy="146799"/>
            <a:chOff x="241700" y="2278977"/>
            <a:chExt cx="292777" cy="292777"/>
          </a:xfrm>
        </p:grpSpPr>
        <p:sp>
          <p:nvSpPr>
            <p:cNvPr id="290" name="Google Shape;290;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10"/>
          <p:cNvGrpSpPr/>
          <p:nvPr/>
        </p:nvGrpSpPr>
        <p:grpSpPr>
          <a:xfrm>
            <a:off x="8204135" y="3903754"/>
            <a:ext cx="60224" cy="60224"/>
            <a:chOff x="241700" y="2278977"/>
            <a:chExt cx="292777" cy="292777"/>
          </a:xfrm>
        </p:grpSpPr>
        <p:sp>
          <p:nvSpPr>
            <p:cNvPr id="293" name="Google Shape;293;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 name="Google Shape;295;p10"/>
          <p:cNvGrpSpPr/>
          <p:nvPr/>
        </p:nvGrpSpPr>
        <p:grpSpPr>
          <a:xfrm>
            <a:off x="8967292" y="4277457"/>
            <a:ext cx="92108" cy="92049"/>
            <a:chOff x="241700" y="2278977"/>
            <a:chExt cx="292777" cy="292777"/>
          </a:xfrm>
        </p:grpSpPr>
        <p:sp>
          <p:nvSpPr>
            <p:cNvPr id="296" name="Google Shape;296;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10"/>
          <p:cNvGrpSpPr/>
          <p:nvPr/>
        </p:nvGrpSpPr>
        <p:grpSpPr>
          <a:xfrm>
            <a:off x="7867990" y="4150707"/>
            <a:ext cx="92108" cy="92049"/>
            <a:chOff x="241700" y="2278977"/>
            <a:chExt cx="292777" cy="292777"/>
          </a:xfrm>
        </p:grpSpPr>
        <p:sp>
          <p:nvSpPr>
            <p:cNvPr id="299" name="Google Shape;299;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0"/>
            <p:cNvSpPr/>
            <p:nvPr/>
          </p:nvSpPr>
          <p:spPr>
            <a:xfrm>
              <a:off x="241700" y="2278977"/>
              <a:ext cx="292777" cy="292777"/>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rgbClr val="FFFFF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387600"/>
            <a:ext cx="7704000" cy="473400"/>
          </a:xfrm>
          <a:prstGeom prst="rect">
            <a:avLst/>
          </a:prstGeom>
          <a:noFill/>
          <a:ln>
            <a:noFill/>
          </a:ln>
        </p:spPr>
        <p:txBody>
          <a:bodyPr spcFirstLastPara="1" wrap="square" lIns="90000" tIns="90000" rIns="90000" bIns="90000" anchor="t" anchorCtr="0">
            <a:noAutofit/>
          </a:bodyPr>
          <a:lstStyle>
            <a:lvl1pPr lvl="0" rtl="0">
              <a:spcBef>
                <a:spcPts val="0"/>
              </a:spcBef>
              <a:spcAft>
                <a:spcPts val="0"/>
              </a:spcAft>
              <a:buClr>
                <a:schemeClr val="accent6"/>
              </a:buClr>
              <a:buSzPts val="2800"/>
              <a:buFont typeface="Dosis"/>
              <a:buNone/>
              <a:defRPr sz="2800" b="1">
                <a:solidFill>
                  <a:schemeClr val="accent6"/>
                </a:solidFill>
                <a:latin typeface="Dosis"/>
                <a:ea typeface="Dosis"/>
                <a:cs typeface="Dosis"/>
                <a:sym typeface="Dosis"/>
              </a:defRPr>
            </a:lvl1pPr>
            <a:lvl2pPr lvl="1"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2pPr>
            <a:lvl3pPr lvl="2"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3pPr>
            <a:lvl4pPr lvl="3"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4pPr>
            <a:lvl5pPr lvl="4"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5pPr>
            <a:lvl6pPr lvl="5"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6pPr>
            <a:lvl7pPr lvl="6"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7pPr>
            <a:lvl8pPr lvl="7"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8pPr>
            <a:lvl9pPr lvl="8" rtl="0">
              <a:spcBef>
                <a:spcPts val="0"/>
              </a:spcBef>
              <a:spcAft>
                <a:spcPts val="0"/>
              </a:spcAft>
              <a:buClr>
                <a:schemeClr val="accent6"/>
              </a:buClr>
              <a:buSzPts val="2800"/>
              <a:buFont typeface="Bebas Neue"/>
              <a:buNone/>
              <a:defRPr sz="2800">
                <a:solidFill>
                  <a:schemeClr val="accent6"/>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20000" y="1247450"/>
            <a:ext cx="7704000" cy="3353100"/>
          </a:xfrm>
          <a:prstGeom prst="rect">
            <a:avLst/>
          </a:prstGeom>
          <a:noFill/>
          <a:ln>
            <a:noFill/>
          </a:ln>
        </p:spPr>
        <p:txBody>
          <a:bodyPr spcFirstLastPara="1" wrap="square" lIns="90000" tIns="90000" rIns="90000" bIns="90000" anchor="t" anchorCtr="0">
            <a:noAutofit/>
          </a:bodyPr>
          <a:lstStyle>
            <a:lvl1pPr marL="457200" lvl="0" indent="-317500">
              <a:lnSpc>
                <a:spcPct val="100000"/>
              </a:lnSpc>
              <a:spcBef>
                <a:spcPts val="0"/>
              </a:spcBef>
              <a:spcAft>
                <a:spcPts val="0"/>
              </a:spcAft>
              <a:buClr>
                <a:schemeClr val="accent1"/>
              </a:buClr>
              <a:buSzPts val="1400"/>
              <a:buFont typeface="Asap"/>
              <a:buChar char="●"/>
              <a:defRPr>
                <a:solidFill>
                  <a:schemeClr val="dk2"/>
                </a:solidFill>
                <a:latin typeface="Asap"/>
                <a:ea typeface="Asap"/>
                <a:cs typeface="Asap"/>
                <a:sym typeface="Asap"/>
              </a:defRPr>
            </a:lvl1pPr>
            <a:lvl2pPr marL="914400" lvl="1" indent="-317500">
              <a:lnSpc>
                <a:spcPct val="100000"/>
              </a:lnSpc>
              <a:spcBef>
                <a:spcPts val="1600"/>
              </a:spcBef>
              <a:spcAft>
                <a:spcPts val="0"/>
              </a:spcAft>
              <a:buClr>
                <a:schemeClr val="lt2"/>
              </a:buClr>
              <a:buSzPts val="1400"/>
              <a:buFont typeface="Asap"/>
              <a:buChar char="○"/>
              <a:defRPr>
                <a:solidFill>
                  <a:schemeClr val="dk2"/>
                </a:solidFill>
                <a:latin typeface="Asap"/>
                <a:ea typeface="Asap"/>
                <a:cs typeface="Asap"/>
                <a:sym typeface="Asap"/>
              </a:defRPr>
            </a:lvl2pPr>
            <a:lvl3pPr marL="1371600" lvl="2"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3pPr>
            <a:lvl4pPr marL="1828800" lvl="3"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4pPr>
            <a:lvl5pPr marL="2286000" lvl="4"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5pPr>
            <a:lvl6pPr marL="2743200" lvl="5"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6pPr>
            <a:lvl7pPr marL="3200400" lvl="6"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7pPr>
            <a:lvl8pPr marL="3657600" lvl="7" indent="-317500">
              <a:lnSpc>
                <a:spcPct val="100000"/>
              </a:lnSpc>
              <a:spcBef>
                <a:spcPts val="1600"/>
              </a:spcBef>
              <a:spcAft>
                <a:spcPts val="0"/>
              </a:spcAft>
              <a:buClr>
                <a:schemeClr val="dk2"/>
              </a:buClr>
              <a:buSzPts val="1400"/>
              <a:buFont typeface="Asap"/>
              <a:buChar char="○"/>
              <a:defRPr>
                <a:solidFill>
                  <a:schemeClr val="dk2"/>
                </a:solidFill>
                <a:latin typeface="Asap"/>
                <a:ea typeface="Asap"/>
                <a:cs typeface="Asap"/>
                <a:sym typeface="Asap"/>
              </a:defRPr>
            </a:lvl8pPr>
            <a:lvl9pPr marL="4114800" lvl="8" indent="-317500">
              <a:lnSpc>
                <a:spcPct val="100000"/>
              </a:lnSpc>
              <a:spcBef>
                <a:spcPts val="1600"/>
              </a:spcBef>
              <a:spcAft>
                <a:spcPts val="1600"/>
              </a:spcAft>
              <a:buClr>
                <a:schemeClr val="dk2"/>
              </a:buClr>
              <a:buSzPts val="1400"/>
              <a:buFont typeface="Asap"/>
              <a:buChar char="■"/>
              <a:defRPr>
                <a:solidFill>
                  <a:schemeClr val="dk2"/>
                </a:solidFill>
                <a:latin typeface="Asap"/>
                <a:ea typeface="Asap"/>
                <a:cs typeface="Asap"/>
                <a:sym typeface="Asap"/>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272"/>
        <p:cNvGrpSpPr/>
        <p:nvPr/>
      </p:nvGrpSpPr>
      <p:grpSpPr>
        <a:xfrm>
          <a:off x="0" y="0"/>
          <a:ext cx="0" cy="0"/>
          <a:chOff x="0" y="0"/>
          <a:chExt cx="0" cy="0"/>
        </a:xfrm>
      </p:grpSpPr>
      <p:sp>
        <p:nvSpPr>
          <p:cNvPr id="1273" name="Google Shape;1273;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74" name="Google Shape;1274;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4.png"/><Relationship Id="rId4"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3.xml"/><Relationship Id="rId4" Type="http://schemas.openxmlformats.org/officeDocument/2006/relationships/image" Target="../media/image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10.xml"/><Relationship Id="rId2" Type="http://schemas.openxmlformats.org/officeDocument/2006/relationships/audio" Target="../media/media3.m4a"/><Relationship Id="rId1" Type="http://schemas.microsoft.com/office/2007/relationships/media" Target="../media/media3.m4a"/><Relationship Id="rId5" Type="http://schemas.openxmlformats.org/officeDocument/2006/relationships/image" Target="../media/image3.png"/><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8" Type="http://schemas.openxmlformats.org/officeDocument/2006/relationships/slide" Target="slide47.xml"/><Relationship Id="rId13" Type="http://schemas.openxmlformats.org/officeDocument/2006/relationships/slide" Target="slide51.xml"/><Relationship Id="rId3" Type="http://schemas.openxmlformats.org/officeDocument/2006/relationships/hyperlink" Target="http://bit.ly/2Tynxth" TargetMode="External"/><Relationship Id="rId7" Type="http://schemas.openxmlformats.org/officeDocument/2006/relationships/slide" Target="slide45.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slide" Target="slide46.xml"/><Relationship Id="rId11" Type="http://schemas.openxmlformats.org/officeDocument/2006/relationships/slide" Target="slide50.xml"/><Relationship Id="rId5" Type="http://schemas.openxmlformats.org/officeDocument/2006/relationships/hyperlink" Target="http://bit.ly/33VAFh3" TargetMode="External"/><Relationship Id="rId10" Type="http://schemas.openxmlformats.org/officeDocument/2006/relationships/slide" Target="slide49.xml"/><Relationship Id="rId4" Type="http://schemas.openxmlformats.org/officeDocument/2006/relationships/hyperlink" Target="http://bit.ly/30B07Gq" TargetMode="External"/><Relationship Id="rId9" Type="http://schemas.openxmlformats.org/officeDocument/2006/relationships/slide" Target="slide4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3.png"/><Relationship Id="rId2" Type="http://schemas.microsoft.com/office/2007/relationships/media" Target="../media/media1.m4a"/><Relationship Id="rId1" Type="http://schemas.openxmlformats.org/officeDocument/2006/relationships/audio" Target="NULL" TargetMode="Externa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0.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31.xml"/><Relationship Id="rId1" Type="http://schemas.openxmlformats.org/officeDocument/2006/relationships/slideLayout" Target="../slideLayouts/slideLayout16.xml"/></Relationships>
</file>

<file path=ppt/slides/_rels/slide3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2.xml"/><Relationship Id="rId1" Type="http://schemas.openxmlformats.org/officeDocument/2006/relationships/slideLayout" Target="../slideLayouts/slideLayout21.xml"/><Relationship Id="rId5" Type="http://schemas.openxmlformats.org/officeDocument/2006/relationships/image" Target="../media/image13.jpg"/><Relationship Id="rId4" Type="http://schemas.openxmlformats.org/officeDocument/2006/relationships/image" Target="../media/image12.jp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6.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8.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8.xml"/><Relationship Id="rId1" Type="http://schemas.openxmlformats.org/officeDocument/2006/relationships/slideLayout" Target="../slideLayouts/slideLayout28.xml"/><Relationship Id="rId5" Type="http://schemas.openxmlformats.org/officeDocument/2006/relationships/image" Target="../media/image14.png"/><Relationship Id="rId4" Type="http://schemas.openxmlformats.org/officeDocument/2006/relationships/hyperlink" Target="https://docs.google.com/spreadsheets/d/1rWiVe07rGNng2XL2bLTEiQ3_DuRY0qm2sWn7ygy6SUU/copy"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s://docs.google.com/spreadsheets/d/1esSvZah88Q5IzLq7M0lhCb2KDOGLwrX89VEm6AryqC8/copy" TargetMode="External"/><Relationship Id="rId2" Type="http://schemas.openxmlformats.org/officeDocument/2006/relationships/notesSlide" Target="../notesSlides/notesSlide39.xml"/><Relationship Id="rId1" Type="http://schemas.openxmlformats.org/officeDocument/2006/relationships/slideLayout" Target="../slideLayouts/slideLayout5.xml"/><Relationship Id="rId6" Type="http://schemas.openxmlformats.org/officeDocument/2006/relationships/image" Target="../media/image15.png"/><Relationship Id="rId5" Type="http://schemas.openxmlformats.org/officeDocument/2006/relationships/hyperlink" Target="https://docs.google.com/spreadsheets/d/1rWiVe07rGNng2XL2bLTEiQ3_DuRY0qm2sWn7ygy6SUU/copy" TargetMode="External"/><Relationship Id="rId4"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41.xml"/><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8" Type="http://schemas.openxmlformats.org/officeDocument/2006/relationships/hyperlink" Target="https://www.freepik.com/free-photo/people-collage-design_12976945.htm/?utm_source=slidesgo_template&amp;utm_medium=referral-link&amp;utm_campaign=sg_resources&amp;utm_content=freepik" TargetMode="External"/><Relationship Id="rId3" Type="http://schemas.openxmlformats.org/officeDocument/2006/relationships/hyperlink" Target="https://www.freepik.com/free-vector/cartoon-collection-with-space-stickers_5671385.htm/?utm_source=slidesgo_template&amp;utm_medium=referral-link&amp;utm_campaign=sg_resources&amp;utm_content=freepik" TargetMode="External"/><Relationship Id="rId7" Type="http://schemas.openxmlformats.org/officeDocument/2006/relationships/hyperlink" Target="https://www.freepik.com/free-photo/portrait-girl-with-space-costume_7702288.htm/?utm_source=slidesgo_template&amp;utm_medium=referral-link&amp;utm_campaign=sg_resources&amp;utm_content=freepik" TargetMode="External"/><Relationship Id="rId2" Type="http://schemas.openxmlformats.org/officeDocument/2006/relationships/notesSlide" Target="../notesSlides/notesSlide47.xml"/><Relationship Id="rId1" Type="http://schemas.openxmlformats.org/officeDocument/2006/relationships/slideLayout" Target="../slideLayouts/slideLayout17.xml"/><Relationship Id="rId6" Type="http://schemas.openxmlformats.org/officeDocument/2006/relationships/hyperlink" Target="https://www.freepik.com/free-photo/girl-with-space-helmet-pointing_7700535.htm" TargetMode="External"/><Relationship Id="rId5" Type="http://schemas.openxmlformats.org/officeDocument/2006/relationships/hyperlink" Target="https://www.freepik.com/free-vector/pack-modern-space-stickers-illustrated_5412194.htm/?utm_source=slidesgo_template&amp;utm_medium=referral-link&amp;utm_campaign=sg_resources&amp;utm_content=freepik" TargetMode="External"/><Relationship Id="rId10" Type="http://schemas.openxmlformats.org/officeDocument/2006/relationships/hyperlink" Target="https://www.freepik.com/free-photo/copy-space-girl-playing-with-space-ship_7700571.htm/?utm_source=slidesgo_template&amp;utm_medium=referral-link&amp;utm_campaign=sg_resources&amp;utm_content=freepik" TargetMode="External"/><Relationship Id="rId4" Type="http://schemas.openxmlformats.org/officeDocument/2006/relationships/hyperlink" Target="https://www.freepik.com/free-vector/space-sticker-collection-cartoon-design_5671383.htm/?utm_source=slidesgo_template&amp;utm_medium=referral-link&amp;utm_campaign=sg_resources&amp;utm_content=freepik" TargetMode="External"/><Relationship Id="rId9" Type="http://schemas.openxmlformats.org/officeDocument/2006/relationships/hyperlink" Target="https://www.freepik.com/free-photo/medium-shot-girl-with-space-theme_13106501.htm/?utm_source=slidesgo_template&amp;utm_medium=referral-link&amp;utm_campaign=sg_resources&amp;utm_content=freepik" TargetMode="External"/></Relationships>
</file>

<file path=ppt/slides/_rels/slide4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8.xml"/><Relationship Id="rId1" Type="http://schemas.openxmlformats.org/officeDocument/2006/relationships/slideLayout" Target="../slideLayouts/slideLayout38.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5.xml"/></Relationships>
</file>

<file path=ppt/slides/_rels/slide49.xml.rels><?xml version="1.0" encoding="UTF-8" standalone="yes"?>
<Relationships xmlns="http://schemas.openxmlformats.org/package/2006/relationships"><Relationship Id="rId3" Type="http://schemas.openxmlformats.org/officeDocument/2006/relationships/hyperlink" Target="https://fonts.google.com/specimen/Dosis" TargetMode="External"/><Relationship Id="rId2" Type="http://schemas.openxmlformats.org/officeDocument/2006/relationships/notesSlide" Target="../notesSlides/notesSlide49.xml"/><Relationship Id="rId1" Type="http://schemas.openxmlformats.org/officeDocument/2006/relationships/slideLayout" Target="../slideLayouts/slideLayout38.xml"/><Relationship Id="rId4" Type="http://schemas.openxmlformats.org/officeDocument/2006/relationships/hyperlink" Target="https://fonts.google.com/specimen/Asap"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1.gif"/><Relationship Id="rId2" Type="http://schemas.openxmlformats.org/officeDocument/2006/relationships/notesSlide" Target="../notesSlides/notesSlide50.xml"/><Relationship Id="rId1" Type="http://schemas.openxmlformats.org/officeDocument/2006/relationships/slideLayout" Target="../slideLayouts/slideLayout38.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0.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9.gif"/><Relationship Id="rId4" Type="http://schemas.openxmlformats.org/officeDocument/2006/relationships/image" Target="../media/image17.gif"/><Relationship Id="rId9" Type="http://schemas.openxmlformats.org/officeDocument/2006/relationships/image" Target="../media/image18.gif"/></Relationships>
</file>

<file path=ppt/slides/_rels/slide5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1.xml"/><Relationship Id="rId1" Type="http://schemas.openxmlformats.org/officeDocument/2006/relationships/slideLayout" Target="../slideLayouts/slideLayout3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8.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8.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8.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8.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8.xml"/></Relationships>
</file>

<file path=ppt/slides/_rels/slide5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7.xml"/><Relationship Id="rId1" Type="http://schemas.openxmlformats.org/officeDocument/2006/relationships/slideLayout" Target="../slideLayouts/slideLayout38.xml"/><Relationship Id="rId4" Type="http://schemas.openxmlformats.org/officeDocument/2006/relationships/image" Target="../media/image22.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279"/>
        <p:cNvGrpSpPr/>
        <p:nvPr/>
      </p:nvGrpSpPr>
      <p:grpSpPr>
        <a:xfrm>
          <a:off x="0" y="0"/>
          <a:ext cx="0" cy="0"/>
          <a:chOff x="0" y="0"/>
          <a:chExt cx="0" cy="0"/>
        </a:xfrm>
      </p:grpSpPr>
      <p:sp>
        <p:nvSpPr>
          <p:cNvPr id="1280" name="Google Shape;1280;p41"/>
          <p:cNvSpPr txBox="1">
            <a:spLocks noGrp="1"/>
          </p:cNvSpPr>
          <p:nvPr>
            <p:ph type="ctrTitle"/>
          </p:nvPr>
        </p:nvSpPr>
        <p:spPr>
          <a:xfrm>
            <a:off x="992374" y="1326525"/>
            <a:ext cx="3674700" cy="16020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dirty="0"/>
              <a:t>LUCKY STARS!</a:t>
            </a:r>
            <a:endParaRPr dirty="0"/>
          </a:p>
        </p:txBody>
      </p:sp>
      <p:sp>
        <p:nvSpPr>
          <p:cNvPr id="1281" name="Google Shape;1281;p41"/>
          <p:cNvSpPr txBox="1">
            <a:spLocks noGrp="1"/>
          </p:cNvSpPr>
          <p:nvPr>
            <p:ph type="subTitle" idx="1"/>
          </p:nvPr>
        </p:nvSpPr>
        <p:spPr>
          <a:xfrm>
            <a:off x="1498206" y="3080800"/>
            <a:ext cx="3168900" cy="7362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dirty="0"/>
              <a:t>By @misscarosama</a:t>
            </a:r>
            <a:endParaRPr dirty="0"/>
          </a:p>
        </p:txBody>
      </p:sp>
      <p:cxnSp>
        <p:nvCxnSpPr>
          <p:cNvPr id="1282" name="Google Shape;1282;p41"/>
          <p:cNvCxnSpPr/>
          <p:nvPr/>
        </p:nvCxnSpPr>
        <p:spPr>
          <a:xfrm rot="10800000">
            <a:off x="4881261" y="1453159"/>
            <a:ext cx="0" cy="3045000"/>
          </a:xfrm>
          <a:prstGeom prst="straightConnector1">
            <a:avLst/>
          </a:prstGeom>
          <a:noFill/>
          <a:ln w="38100" cap="flat" cmpd="sng">
            <a:solidFill>
              <a:srgbClr val="EE7302"/>
            </a:solidFill>
            <a:prstDash val="solid"/>
            <a:round/>
            <a:headEnd type="none" w="sm" len="sm"/>
            <a:tailEnd type="oval" w="sm" len="sm"/>
          </a:ln>
        </p:spPr>
      </p:cxnSp>
      <p:pic>
        <p:nvPicPr>
          <p:cNvPr id="2" name="Picture 1">
            <a:extLst>
              <a:ext uri="{FF2B5EF4-FFF2-40B4-BE49-F238E27FC236}">
                <a16:creationId xmlns:a16="http://schemas.microsoft.com/office/drawing/2014/main" id="{4D7FDE2A-5A09-6156-AA3C-6CA74505CADB}"/>
              </a:ext>
            </a:extLst>
          </p:cNvPr>
          <p:cNvPicPr>
            <a:picLocks noChangeAspect="1"/>
          </p:cNvPicPr>
          <p:nvPr/>
        </p:nvPicPr>
        <p:blipFill>
          <a:blip r:embed="rId3"/>
          <a:stretch>
            <a:fillRect/>
          </a:stretch>
        </p:blipFill>
        <p:spPr>
          <a:xfrm>
            <a:off x="5058382" y="1453159"/>
            <a:ext cx="3355772" cy="2237181"/>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650"/>
        <p:cNvGrpSpPr/>
        <p:nvPr/>
      </p:nvGrpSpPr>
      <p:grpSpPr>
        <a:xfrm>
          <a:off x="0" y="0"/>
          <a:ext cx="0" cy="0"/>
          <a:chOff x="0" y="0"/>
          <a:chExt cx="0" cy="0"/>
        </a:xfrm>
      </p:grpSpPr>
      <p:grpSp>
        <p:nvGrpSpPr>
          <p:cNvPr id="2653" name="Google Shape;2653;p56"/>
          <p:cNvGrpSpPr/>
          <p:nvPr/>
        </p:nvGrpSpPr>
        <p:grpSpPr>
          <a:xfrm>
            <a:off x="727186" y="4303393"/>
            <a:ext cx="535235" cy="523530"/>
            <a:chOff x="488084" y="3164562"/>
            <a:chExt cx="535235" cy="523530"/>
          </a:xfrm>
        </p:grpSpPr>
        <p:grpSp>
          <p:nvGrpSpPr>
            <p:cNvPr id="2654" name="Google Shape;2654;p56"/>
            <p:cNvGrpSpPr/>
            <p:nvPr/>
          </p:nvGrpSpPr>
          <p:grpSpPr>
            <a:xfrm>
              <a:off x="488084" y="3164562"/>
              <a:ext cx="535235" cy="523530"/>
              <a:chOff x="488084" y="3164562"/>
              <a:chExt cx="535235" cy="523530"/>
            </a:xfrm>
          </p:grpSpPr>
          <p:sp>
            <p:nvSpPr>
              <p:cNvPr id="2655" name="Google Shape;2655;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56"/>
          <p:cNvGrpSpPr/>
          <p:nvPr/>
        </p:nvGrpSpPr>
        <p:grpSpPr>
          <a:xfrm rot="-611273">
            <a:off x="590257" y="3555984"/>
            <a:ext cx="375229" cy="367022"/>
            <a:chOff x="488084" y="3164562"/>
            <a:chExt cx="535235" cy="523530"/>
          </a:xfrm>
        </p:grpSpPr>
        <p:grpSp>
          <p:nvGrpSpPr>
            <p:cNvPr id="2668" name="Google Shape;2668;p56"/>
            <p:cNvGrpSpPr/>
            <p:nvPr/>
          </p:nvGrpSpPr>
          <p:grpSpPr>
            <a:xfrm>
              <a:off x="488084" y="3164562"/>
              <a:ext cx="535235" cy="523530"/>
              <a:chOff x="488084" y="3164562"/>
              <a:chExt cx="535235" cy="523530"/>
            </a:xfrm>
          </p:grpSpPr>
          <p:sp>
            <p:nvSpPr>
              <p:cNvPr id="2669" name="Google Shape;2669;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0" name="Google Shape;2680;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6"/>
          <p:cNvGrpSpPr/>
          <p:nvPr/>
        </p:nvGrpSpPr>
        <p:grpSpPr>
          <a:xfrm rot="1189477">
            <a:off x="224531" y="3030810"/>
            <a:ext cx="295913" cy="289441"/>
            <a:chOff x="488084" y="3164562"/>
            <a:chExt cx="535235" cy="523530"/>
          </a:xfrm>
        </p:grpSpPr>
        <p:grpSp>
          <p:nvGrpSpPr>
            <p:cNvPr id="2682" name="Google Shape;2682;p56"/>
            <p:cNvGrpSpPr/>
            <p:nvPr/>
          </p:nvGrpSpPr>
          <p:grpSpPr>
            <a:xfrm>
              <a:off x="488084" y="3164562"/>
              <a:ext cx="535235" cy="523530"/>
              <a:chOff x="488084" y="3164562"/>
              <a:chExt cx="535235" cy="523530"/>
            </a:xfrm>
          </p:grpSpPr>
          <p:sp>
            <p:nvSpPr>
              <p:cNvPr id="2683" name="Google Shape;2683;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56"/>
          <p:cNvGrpSpPr/>
          <p:nvPr/>
        </p:nvGrpSpPr>
        <p:grpSpPr>
          <a:xfrm>
            <a:off x="8400095" y="1536509"/>
            <a:ext cx="535235" cy="523530"/>
            <a:chOff x="488084" y="3164562"/>
            <a:chExt cx="535235" cy="523530"/>
          </a:xfrm>
        </p:grpSpPr>
        <p:grpSp>
          <p:nvGrpSpPr>
            <p:cNvPr id="2696" name="Google Shape;2696;p56"/>
            <p:cNvGrpSpPr/>
            <p:nvPr/>
          </p:nvGrpSpPr>
          <p:grpSpPr>
            <a:xfrm>
              <a:off x="488084" y="3164562"/>
              <a:ext cx="535235" cy="523530"/>
              <a:chOff x="488084" y="3164562"/>
              <a:chExt cx="535235" cy="523530"/>
            </a:xfrm>
          </p:grpSpPr>
          <p:sp>
            <p:nvSpPr>
              <p:cNvPr id="2697" name="Google Shape;2697;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6"/>
          <p:cNvGrpSpPr/>
          <p:nvPr/>
        </p:nvGrpSpPr>
        <p:grpSpPr>
          <a:xfrm rot="-611273">
            <a:off x="8423277" y="382078"/>
            <a:ext cx="375229" cy="367022"/>
            <a:chOff x="488084" y="3164562"/>
            <a:chExt cx="535235" cy="523530"/>
          </a:xfrm>
        </p:grpSpPr>
        <p:grpSp>
          <p:nvGrpSpPr>
            <p:cNvPr id="2710" name="Google Shape;2710;p56"/>
            <p:cNvGrpSpPr/>
            <p:nvPr/>
          </p:nvGrpSpPr>
          <p:grpSpPr>
            <a:xfrm>
              <a:off x="488084" y="3164562"/>
              <a:ext cx="535235" cy="523530"/>
              <a:chOff x="488084" y="3164562"/>
              <a:chExt cx="535235" cy="523530"/>
            </a:xfrm>
          </p:grpSpPr>
          <p:sp>
            <p:nvSpPr>
              <p:cNvPr id="2711" name="Google Shape;2711;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2" name="Google Shape;2722;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56"/>
          <p:cNvGrpSpPr/>
          <p:nvPr/>
        </p:nvGrpSpPr>
        <p:grpSpPr>
          <a:xfrm rot="1189477">
            <a:off x="7246697" y="235723"/>
            <a:ext cx="295913" cy="289441"/>
            <a:chOff x="488084" y="3164562"/>
            <a:chExt cx="535235" cy="523530"/>
          </a:xfrm>
        </p:grpSpPr>
        <p:grpSp>
          <p:nvGrpSpPr>
            <p:cNvPr id="2724" name="Google Shape;2724;p56"/>
            <p:cNvGrpSpPr/>
            <p:nvPr/>
          </p:nvGrpSpPr>
          <p:grpSpPr>
            <a:xfrm>
              <a:off x="488084" y="3164562"/>
              <a:ext cx="535235" cy="523530"/>
              <a:chOff x="488084" y="3164562"/>
              <a:chExt cx="535235" cy="523530"/>
            </a:xfrm>
          </p:grpSpPr>
          <p:sp>
            <p:nvSpPr>
              <p:cNvPr id="2725" name="Google Shape;2725;p5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6" name="Google Shape;2736;p5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 name="Table 7">
            <a:extLst>
              <a:ext uri="{FF2B5EF4-FFF2-40B4-BE49-F238E27FC236}">
                <a16:creationId xmlns:a16="http://schemas.microsoft.com/office/drawing/2014/main" id="{136D9645-F02B-968D-46BA-96F59708B12B}"/>
              </a:ext>
            </a:extLst>
          </p:cNvPr>
          <p:cNvGraphicFramePr>
            <a:graphicFrameLocks noGrp="1"/>
          </p:cNvGraphicFramePr>
          <p:nvPr>
            <p:extLst>
              <p:ext uri="{D42A27DB-BD31-4B8C-83A1-F6EECF244321}">
                <p14:modId xmlns:p14="http://schemas.microsoft.com/office/powerpoint/2010/main" val="462922878"/>
              </p:ext>
            </p:extLst>
          </p:nvPr>
        </p:nvGraphicFramePr>
        <p:xfrm>
          <a:off x="1149106" y="927968"/>
          <a:ext cx="6948376" cy="3537821"/>
        </p:xfrm>
        <a:graphic>
          <a:graphicData uri="http://schemas.openxmlformats.org/drawingml/2006/table">
            <a:tbl>
              <a:tblPr firstRow="1" bandRow="1">
                <a:tableStyleId>{9DCAF9ED-07DC-4A11-8D7F-57B35C25682E}</a:tableStyleId>
              </a:tblPr>
              <a:tblGrid>
                <a:gridCol w="1737094">
                  <a:extLst>
                    <a:ext uri="{9D8B030D-6E8A-4147-A177-3AD203B41FA5}">
                      <a16:colId xmlns:a16="http://schemas.microsoft.com/office/drawing/2014/main" val="4259747059"/>
                    </a:ext>
                  </a:extLst>
                </a:gridCol>
                <a:gridCol w="1737094">
                  <a:extLst>
                    <a:ext uri="{9D8B030D-6E8A-4147-A177-3AD203B41FA5}">
                      <a16:colId xmlns:a16="http://schemas.microsoft.com/office/drawing/2014/main" val="3779728957"/>
                    </a:ext>
                  </a:extLst>
                </a:gridCol>
                <a:gridCol w="1737094">
                  <a:extLst>
                    <a:ext uri="{9D8B030D-6E8A-4147-A177-3AD203B41FA5}">
                      <a16:colId xmlns:a16="http://schemas.microsoft.com/office/drawing/2014/main" val="1729075431"/>
                    </a:ext>
                  </a:extLst>
                </a:gridCol>
                <a:gridCol w="1737094">
                  <a:extLst>
                    <a:ext uri="{9D8B030D-6E8A-4147-A177-3AD203B41FA5}">
                      <a16:colId xmlns:a16="http://schemas.microsoft.com/office/drawing/2014/main" val="3146547200"/>
                    </a:ext>
                  </a:extLst>
                </a:gridCol>
              </a:tblGrid>
              <a:tr h="371749">
                <a:tc>
                  <a:txBody>
                    <a:bodyPr/>
                    <a:lstStyle/>
                    <a:p>
                      <a:endParaRPr lang="es-CL" dirty="0"/>
                    </a:p>
                  </a:txBody>
                  <a:tcPr/>
                </a:tc>
                <a:tc>
                  <a:txBody>
                    <a:bodyPr/>
                    <a:lstStyle/>
                    <a:p>
                      <a:endParaRPr lang="es-CL" dirty="0"/>
                    </a:p>
                  </a:txBody>
                  <a:tcPr/>
                </a:tc>
                <a:tc>
                  <a:txBody>
                    <a:bodyPr/>
                    <a:lstStyle/>
                    <a:p>
                      <a:endParaRPr lang="es-CL" dirty="0"/>
                    </a:p>
                  </a:txBody>
                  <a:tcPr/>
                </a:tc>
                <a:tc>
                  <a:txBody>
                    <a:bodyPr/>
                    <a:lstStyle/>
                    <a:p>
                      <a:endParaRPr lang="es-CL"/>
                    </a:p>
                  </a:txBody>
                  <a:tcPr/>
                </a:tc>
                <a:extLst>
                  <a:ext uri="{0D108BD9-81ED-4DB2-BD59-A6C34878D82A}">
                    <a16:rowId xmlns:a16="http://schemas.microsoft.com/office/drawing/2014/main" val="2995096091"/>
                  </a:ext>
                </a:extLst>
              </a:tr>
              <a:tr h="452296">
                <a:tc>
                  <a:txBody>
                    <a:bodyPr/>
                    <a:lstStyle/>
                    <a:p>
                      <a:pPr algn="ctr"/>
                      <a:r>
                        <a:rPr lang="es-ES" sz="1800" b="1" dirty="0" err="1">
                          <a:latin typeface="Comic Sans MS" panose="030F0702030302020204" pitchFamily="66" charset="0"/>
                        </a:rPr>
                        <a:t>Agree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Refuse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Apologize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Try</a:t>
                      </a:r>
                      <a:endParaRPr lang="es-CL" sz="1800" b="1" dirty="0">
                        <a:latin typeface="Comic Sans MS" panose="030F0702030302020204" pitchFamily="66" charset="0"/>
                      </a:endParaRPr>
                    </a:p>
                  </a:txBody>
                  <a:tcPr/>
                </a:tc>
                <a:extLst>
                  <a:ext uri="{0D108BD9-81ED-4DB2-BD59-A6C34878D82A}">
                    <a16:rowId xmlns:a16="http://schemas.microsoft.com/office/drawing/2014/main" val="911901927"/>
                  </a:ext>
                </a:extLst>
              </a:tr>
              <a:tr h="452296">
                <a:tc>
                  <a:txBody>
                    <a:bodyPr/>
                    <a:lstStyle/>
                    <a:p>
                      <a:pPr algn="ctr"/>
                      <a:r>
                        <a:rPr lang="es-ES" sz="1800" b="1" dirty="0" err="1">
                          <a:latin typeface="Comic Sans MS" panose="030F0702030302020204" pitchFamily="66" charset="0"/>
                        </a:rPr>
                        <a:t>Offer</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Encourage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Suggest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Download</a:t>
                      </a:r>
                      <a:endParaRPr lang="es-CL" sz="1800" b="1" dirty="0">
                        <a:latin typeface="Comic Sans MS" panose="030F0702030302020204" pitchFamily="66" charset="0"/>
                      </a:endParaRPr>
                    </a:p>
                  </a:txBody>
                  <a:tcPr/>
                </a:tc>
                <a:extLst>
                  <a:ext uri="{0D108BD9-81ED-4DB2-BD59-A6C34878D82A}">
                    <a16:rowId xmlns:a16="http://schemas.microsoft.com/office/drawing/2014/main" val="1935303512"/>
                  </a:ext>
                </a:extLst>
              </a:tr>
              <a:tr h="452296">
                <a:tc>
                  <a:txBody>
                    <a:bodyPr/>
                    <a:lstStyle/>
                    <a:p>
                      <a:pPr algn="ctr"/>
                      <a:r>
                        <a:rPr lang="es-ES" sz="1800" b="1" dirty="0" err="1">
                          <a:latin typeface="Comic Sans MS" panose="030F0702030302020204" pitchFamily="66" charset="0"/>
                        </a:rPr>
                        <a:t>Promise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Persuade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Blame</a:t>
                      </a:r>
                      <a:r>
                        <a:rPr lang="es-ES" sz="1800" b="1" dirty="0">
                          <a:latin typeface="Comic Sans MS" panose="030F0702030302020204" pitchFamily="66" charset="0"/>
                        </a:rPr>
                        <a:t>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Wish</a:t>
                      </a:r>
                      <a:endParaRPr lang="es-CL" sz="1800" b="1" dirty="0">
                        <a:latin typeface="Comic Sans MS" panose="030F0702030302020204" pitchFamily="66" charset="0"/>
                      </a:endParaRPr>
                    </a:p>
                  </a:txBody>
                  <a:tcPr/>
                </a:tc>
                <a:extLst>
                  <a:ext uri="{0D108BD9-81ED-4DB2-BD59-A6C34878D82A}">
                    <a16:rowId xmlns:a16="http://schemas.microsoft.com/office/drawing/2014/main" val="973865373"/>
                  </a:ext>
                </a:extLst>
              </a:tr>
              <a:tr h="452296">
                <a:tc>
                  <a:txBody>
                    <a:bodyPr/>
                    <a:lstStyle/>
                    <a:p>
                      <a:pPr algn="ctr"/>
                      <a:r>
                        <a:rPr lang="es-ES" sz="1800" b="1" dirty="0" err="1">
                          <a:latin typeface="Comic Sans MS" panose="030F0702030302020204" pitchFamily="66" charset="0"/>
                        </a:rPr>
                        <a:t>Threaten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Warn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Accuse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Return</a:t>
                      </a:r>
                      <a:endParaRPr lang="es-CL" sz="1800" b="1" dirty="0">
                        <a:latin typeface="Comic Sans MS" panose="030F0702030302020204" pitchFamily="66" charset="0"/>
                      </a:endParaRPr>
                    </a:p>
                  </a:txBody>
                  <a:tcPr/>
                </a:tc>
                <a:extLst>
                  <a:ext uri="{0D108BD9-81ED-4DB2-BD59-A6C34878D82A}">
                    <a16:rowId xmlns:a16="http://schemas.microsoft.com/office/drawing/2014/main" val="16334093"/>
                  </a:ext>
                </a:extLst>
              </a:tr>
              <a:tr h="452296">
                <a:tc>
                  <a:txBody>
                    <a:bodyPr/>
                    <a:lstStyle/>
                    <a:p>
                      <a:pPr algn="ctr"/>
                      <a:r>
                        <a:rPr lang="es-ES" sz="1800" b="1" dirty="0">
                          <a:latin typeface="Comic Sans MS" panose="030F0702030302020204" pitchFamily="66" charset="0"/>
                        </a:rPr>
                        <a:t>Change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Invite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Insist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Check</a:t>
                      </a:r>
                      <a:endParaRPr lang="es-CL" sz="1800" b="1" dirty="0">
                        <a:latin typeface="Comic Sans MS" panose="030F0702030302020204" pitchFamily="66" charset="0"/>
                      </a:endParaRPr>
                    </a:p>
                  </a:txBody>
                  <a:tcPr/>
                </a:tc>
                <a:extLst>
                  <a:ext uri="{0D108BD9-81ED-4DB2-BD59-A6C34878D82A}">
                    <a16:rowId xmlns:a16="http://schemas.microsoft.com/office/drawing/2014/main" val="2681570392"/>
                  </a:ext>
                </a:extLst>
              </a:tr>
              <a:tr h="452296">
                <a:tc>
                  <a:txBody>
                    <a:bodyPr/>
                    <a:lstStyle/>
                    <a:p>
                      <a:pPr algn="ctr"/>
                      <a:r>
                        <a:rPr lang="es-ES" sz="1800" b="1" dirty="0" err="1">
                          <a:latin typeface="Comic Sans MS" panose="030F0702030302020204" pitchFamily="66" charset="0"/>
                        </a:rPr>
                        <a:t>Watch</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Remind</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Trust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Follow</a:t>
                      </a:r>
                      <a:endParaRPr lang="es-CL" sz="1800" b="1" dirty="0">
                        <a:latin typeface="Comic Sans MS" panose="030F0702030302020204" pitchFamily="66" charset="0"/>
                      </a:endParaRPr>
                    </a:p>
                  </a:txBody>
                  <a:tcPr/>
                </a:tc>
                <a:extLst>
                  <a:ext uri="{0D108BD9-81ED-4DB2-BD59-A6C34878D82A}">
                    <a16:rowId xmlns:a16="http://schemas.microsoft.com/office/drawing/2014/main" val="1736203490"/>
                  </a:ext>
                </a:extLst>
              </a:tr>
              <a:tr h="452296">
                <a:tc>
                  <a:txBody>
                    <a:bodyPr/>
                    <a:lstStyle/>
                    <a:p>
                      <a:pPr algn="ctr"/>
                      <a:r>
                        <a:rPr lang="es-ES" sz="1800" b="1" dirty="0" err="1">
                          <a:latin typeface="Comic Sans MS" panose="030F0702030302020204" pitchFamily="66" charset="0"/>
                        </a:rPr>
                        <a:t>Convince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Admit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Work</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Need</a:t>
                      </a:r>
                      <a:endParaRPr lang="es-CL" sz="1800" b="1" dirty="0">
                        <a:latin typeface="Comic Sans MS" panose="030F0702030302020204" pitchFamily="66" charset="0"/>
                      </a:endParaRPr>
                    </a:p>
                  </a:txBody>
                  <a:tcPr/>
                </a:tc>
                <a:extLst>
                  <a:ext uri="{0D108BD9-81ED-4DB2-BD59-A6C34878D82A}">
                    <a16:rowId xmlns:a16="http://schemas.microsoft.com/office/drawing/2014/main" val="4264624902"/>
                  </a:ext>
                </a:extLst>
              </a:tr>
            </a:tbl>
          </a:graphicData>
        </a:graphic>
      </p:graphicFrame>
      <p:sp>
        <p:nvSpPr>
          <p:cNvPr id="9" name="Rectangle 8">
            <a:extLst>
              <a:ext uri="{FF2B5EF4-FFF2-40B4-BE49-F238E27FC236}">
                <a16:creationId xmlns:a16="http://schemas.microsoft.com/office/drawing/2014/main" id="{FEDB5391-430E-758F-3600-9AB8842614C4}"/>
              </a:ext>
            </a:extLst>
          </p:cNvPr>
          <p:cNvSpPr/>
          <p:nvPr/>
        </p:nvSpPr>
        <p:spPr>
          <a:xfrm>
            <a:off x="3081518" y="99320"/>
            <a:ext cx="2852063" cy="769441"/>
          </a:xfrm>
          <a:prstGeom prst="rect">
            <a:avLst/>
          </a:prstGeom>
          <a:noFill/>
        </p:spPr>
        <p:txBody>
          <a:bodyPr wrap="none" lIns="91440" tIns="45720" rIns="91440" bIns="45720">
            <a:spAutoFit/>
          </a:bodyPr>
          <a:lstStyle/>
          <a:p>
            <a:pPr algn="ctr"/>
            <a:r>
              <a:rPr lang="en-US" sz="4400" b="1" cap="none" spc="0" dirty="0">
                <a:ln w="22225">
                  <a:solidFill>
                    <a:schemeClr val="accent2"/>
                  </a:solidFill>
                  <a:prstDash val="solid"/>
                </a:ln>
                <a:solidFill>
                  <a:schemeClr val="accent2">
                    <a:lumMod val="40000"/>
                    <a:lumOff val="60000"/>
                  </a:schemeClr>
                </a:solidFill>
                <a:effectLst/>
              </a:rPr>
              <a:t>The verbs</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50">
          <a:extLst>
            <a:ext uri="{FF2B5EF4-FFF2-40B4-BE49-F238E27FC236}">
              <a16:creationId xmlns:a16="http://schemas.microsoft.com/office/drawing/2014/main" id="{A01A0E89-A5FB-19E9-23F8-9CE48D49F85F}"/>
            </a:ext>
          </a:extLst>
        </p:cNvPr>
        <p:cNvGrpSpPr/>
        <p:nvPr/>
      </p:nvGrpSpPr>
      <p:grpSpPr>
        <a:xfrm>
          <a:off x="0" y="0"/>
          <a:ext cx="0" cy="0"/>
          <a:chOff x="0" y="0"/>
          <a:chExt cx="0" cy="0"/>
        </a:xfrm>
      </p:grpSpPr>
      <p:grpSp>
        <p:nvGrpSpPr>
          <p:cNvPr id="2653" name="Google Shape;2653;p56">
            <a:extLst>
              <a:ext uri="{FF2B5EF4-FFF2-40B4-BE49-F238E27FC236}">
                <a16:creationId xmlns:a16="http://schemas.microsoft.com/office/drawing/2014/main" id="{09434A91-4129-DEE2-BAA5-82B9167F39E5}"/>
              </a:ext>
            </a:extLst>
          </p:cNvPr>
          <p:cNvGrpSpPr/>
          <p:nvPr/>
        </p:nvGrpSpPr>
        <p:grpSpPr>
          <a:xfrm>
            <a:off x="694135" y="4226276"/>
            <a:ext cx="535235" cy="523530"/>
            <a:chOff x="488084" y="3164562"/>
            <a:chExt cx="535235" cy="523530"/>
          </a:xfrm>
        </p:grpSpPr>
        <p:grpSp>
          <p:nvGrpSpPr>
            <p:cNvPr id="2654" name="Google Shape;2654;p56">
              <a:extLst>
                <a:ext uri="{FF2B5EF4-FFF2-40B4-BE49-F238E27FC236}">
                  <a16:creationId xmlns:a16="http://schemas.microsoft.com/office/drawing/2014/main" id="{6880D487-BBDB-6DD4-2FFA-686A484B0EA7}"/>
                </a:ext>
              </a:extLst>
            </p:cNvPr>
            <p:cNvGrpSpPr/>
            <p:nvPr/>
          </p:nvGrpSpPr>
          <p:grpSpPr>
            <a:xfrm>
              <a:off x="488084" y="3164562"/>
              <a:ext cx="535235" cy="523530"/>
              <a:chOff x="488084" y="3164562"/>
              <a:chExt cx="535235" cy="523530"/>
            </a:xfrm>
          </p:grpSpPr>
          <p:sp>
            <p:nvSpPr>
              <p:cNvPr id="2655" name="Google Shape;2655;p56">
                <a:extLst>
                  <a:ext uri="{FF2B5EF4-FFF2-40B4-BE49-F238E27FC236}">
                    <a16:creationId xmlns:a16="http://schemas.microsoft.com/office/drawing/2014/main" id="{B7612019-58FD-CA01-4BBF-E463302F3F2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6" name="Google Shape;2656;p56">
                <a:extLst>
                  <a:ext uri="{FF2B5EF4-FFF2-40B4-BE49-F238E27FC236}">
                    <a16:creationId xmlns:a16="http://schemas.microsoft.com/office/drawing/2014/main" id="{09AB3D06-C840-2E80-B9E1-2F977BF5614F}"/>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a:extLst>
                  <a:ext uri="{FF2B5EF4-FFF2-40B4-BE49-F238E27FC236}">
                    <a16:creationId xmlns:a16="http://schemas.microsoft.com/office/drawing/2014/main" id="{A68BD437-0D35-B475-0351-FDFDE319FC0A}"/>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a:extLst>
                  <a:ext uri="{FF2B5EF4-FFF2-40B4-BE49-F238E27FC236}">
                    <a16:creationId xmlns:a16="http://schemas.microsoft.com/office/drawing/2014/main" id="{A9B999C3-A52E-E966-6504-8F7A58DAE18F}"/>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a:extLst>
                  <a:ext uri="{FF2B5EF4-FFF2-40B4-BE49-F238E27FC236}">
                    <a16:creationId xmlns:a16="http://schemas.microsoft.com/office/drawing/2014/main" id="{3671175E-065D-C059-D319-C11F2F45376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a:extLst>
                  <a:ext uri="{FF2B5EF4-FFF2-40B4-BE49-F238E27FC236}">
                    <a16:creationId xmlns:a16="http://schemas.microsoft.com/office/drawing/2014/main" id="{58DD233E-7102-6332-1B60-C24781B9083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a:extLst>
                  <a:ext uri="{FF2B5EF4-FFF2-40B4-BE49-F238E27FC236}">
                    <a16:creationId xmlns:a16="http://schemas.microsoft.com/office/drawing/2014/main" id="{E099B84E-163D-0C8C-21F4-3086FC6D078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a:extLst>
                  <a:ext uri="{FF2B5EF4-FFF2-40B4-BE49-F238E27FC236}">
                    <a16:creationId xmlns:a16="http://schemas.microsoft.com/office/drawing/2014/main" id="{729F9032-5EE6-F41B-8482-8A2AFA3F95F7}"/>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a:extLst>
                  <a:ext uri="{FF2B5EF4-FFF2-40B4-BE49-F238E27FC236}">
                    <a16:creationId xmlns:a16="http://schemas.microsoft.com/office/drawing/2014/main" id="{A59CFEC3-85BA-FF4A-045A-8E8306BAD5D0}"/>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a:extLst>
                  <a:ext uri="{FF2B5EF4-FFF2-40B4-BE49-F238E27FC236}">
                    <a16:creationId xmlns:a16="http://schemas.microsoft.com/office/drawing/2014/main" id="{EBABB0F1-6C35-074B-DD3D-90473CF8202F}"/>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a:extLst>
                  <a:ext uri="{FF2B5EF4-FFF2-40B4-BE49-F238E27FC236}">
                    <a16:creationId xmlns:a16="http://schemas.microsoft.com/office/drawing/2014/main" id="{96BE2AF8-E54D-69EA-3CF0-B8ECF1008B5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56">
              <a:extLst>
                <a:ext uri="{FF2B5EF4-FFF2-40B4-BE49-F238E27FC236}">
                  <a16:creationId xmlns:a16="http://schemas.microsoft.com/office/drawing/2014/main" id="{8F335959-DDC7-0902-EE0B-52DC8527DF6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56">
            <a:extLst>
              <a:ext uri="{FF2B5EF4-FFF2-40B4-BE49-F238E27FC236}">
                <a16:creationId xmlns:a16="http://schemas.microsoft.com/office/drawing/2014/main" id="{E2C866B6-DCFC-D1F1-479B-D2B59CCEDCF7}"/>
              </a:ext>
            </a:extLst>
          </p:cNvPr>
          <p:cNvGrpSpPr/>
          <p:nvPr/>
        </p:nvGrpSpPr>
        <p:grpSpPr>
          <a:xfrm rot="-611273">
            <a:off x="418876" y="3546850"/>
            <a:ext cx="375229" cy="367022"/>
            <a:chOff x="488084" y="3164562"/>
            <a:chExt cx="535235" cy="523530"/>
          </a:xfrm>
        </p:grpSpPr>
        <p:grpSp>
          <p:nvGrpSpPr>
            <p:cNvPr id="2668" name="Google Shape;2668;p56">
              <a:extLst>
                <a:ext uri="{FF2B5EF4-FFF2-40B4-BE49-F238E27FC236}">
                  <a16:creationId xmlns:a16="http://schemas.microsoft.com/office/drawing/2014/main" id="{15CDA3CC-F2BD-A9CB-DA8A-E9929D882686}"/>
                </a:ext>
              </a:extLst>
            </p:cNvPr>
            <p:cNvGrpSpPr/>
            <p:nvPr/>
          </p:nvGrpSpPr>
          <p:grpSpPr>
            <a:xfrm>
              <a:off x="488084" y="3164562"/>
              <a:ext cx="535235" cy="523530"/>
              <a:chOff x="488084" y="3164562"/>
              <a:chExt cx="535235" cy="523530"/>
            </a:xfrm>
          </p:grpSpPr>
          <p:sp>
            <p:nvSpPr>
              <p:cNvPr id="2669" name="Google Shape;2669;p56">
                <a:extLst>
                  <a:ext uri="{FF2B5EF4-FFF2-40B4-BE49-F238E27FC236}">
                    <a16:creationId xmlns:a16="http://schemas.microsoft.com/office/drawing/2014/main" id="{30870D69-0CC6-8EBC-CB59-7D0E0AE2CA3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a:extLst>
                  <a:ext uri="{FF2B5EF4-FFF2-40B4-BE49-F238E27FC236}">
                    <a16:creationId xmlns:a16="http://schemas.microsoft.com/office/drawing/2014/main" id="{D95A9B74-749F-C62F-6068-2DEE8433E43B}"/>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a:extLst>
                  <a:ext uri="{FF2B5EF4-FFF2-40B4-BE49-F238E27FC236}">
                    <a16:creationId xmlns:a16="http://schemas.microsoft.com/office/drawing/2014/main" id="{4B0F2CFC-16D5-6B86-49E6-D4CD72087A84}"/>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a:extLst>
                  <a:ext uri="{FF2B5EF4-FFF2-40B4-BE49-F238E27FC236}">
                    <a16:creationId xmlns:a16="http://schemas.microsoft.com/office/drawing/2014/main" id="{994F6631-B83E-AF73-1D15-E59249F02D2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a:extLst>
                  <a:ext uri="{FF2B5EF4-FFF2-40B4-BE49-F238E27FC236}">
                    <a16:creationId xmlns:a16="http://schemas.microsoft.com/office/drawing/2014/main" id="{E90E883C-F3A2-35C2-D188-063800D96069}"/>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a:extLst>
                  <a:ext uri="{FF2B5EF4-FFF2-40B4-BE49-F238E27FC236}">
                    <a16:creationId xmlns:a16="http://schemas.microsoft.com/office/drawing/2014/main" id="{32A16376-0942-926B-B83D-9C47969F1A65}"/>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a:extLst>
                  <a:ext uri="{FF2B5EF4-FFF2-40B4-BE49-F238E27FC236}">
                    <a16:creationId xmlns:a16="http://schemas.microsoft.com/office/drawing/2014/main" id="{1CA7FB43-AF15-DAE7-EBDF-5832B4D1F878}"/>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a:extLst>
                  <a:ext uri="{FF2B5EF4-FFF2-40B4-BE49-F238E27FC236}">
                    <a16:creationId xmlns:a16="http://schemas.microsoft.com/office/drawing/2014/main" id="{CB1F0907-36B2-C1F0-528E-047EEC544530}"/>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a:extLst>
                  <a:ext uri="{FF2B5EF4-FFF2-40B4-BE49-F238E27FC236}">
                    <a16:creationId xmlns:a16="http://schemas.microsoft.com/office/drawing/2014/main" id="{21DA8DDB-4FA6-0759-119A-71D450DA6943}"/>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a:extLst>
                  <a:ext uri="{FF2B5EF4-FFF2-40B4-BE49-F238E27FC236}">
                    <a16:creationId xmlns:a16="http://schemas.microsoft.com/office/drawing/2014/main" id="{556448C0-DC2D-DD50-665F-B95C32A88B0E}"/>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a:extLst>
                  <a:ext uri="{FF2B5EF4-FFF2-40B4-BE49-F238E27FC236}">
                    <a16:creationId xmlns:a16="http://schemas.microsoft.com/office/drawing/2014/main" id="{1CC9129F-EB99-68CE-312B-93FE4F4A682D}"/>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0" name="Google Shape;2680;p56">
              <a:extLst>
                <a:ext uri="{FF2B5EF4-FFF2-40B4-BE49-F238E27FC236}">
                  <a16:creationId xmlns:a16="http://schemas.microsoft.com/office/drawing/2014/main" id="{A59FAA71-E17C-EEA3-FCD9-E71C180A15B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6">
            <a:extLst>
              <a:ext uri="{FF2B5EF4-FFF2-40B4-BE49-F238E27FC236}">
                <a16:creationId xmlns:a16="http://schemas.microsoft.com/office/drawing/2014/main" id="{CA4FAA6D-E622-09B8-271E-769A1E4103E9}"/>
              </a:ext>
            </a:extLst>
          </p:cNvPr>
          <p:cNvGrpSpPr/>
          <p:nvPr/>
        </p:nvGrpSpPr>
        <p:grpSpPr>
          <a:xfrm rot="1189477">
            <a:off x="226079" y="2951052"/>
            <a:ext cx="295913" cy="289441"/>
            <a:chOff x="488084" y="3164562"/>
            <a:chExt cx="535235" cy="523530"/>
          </a:xfrm>
        </p:grpSpPr>
        <p:grpSp>
          <p:nvGrpSpPr>
            <p:cNvPr id="2682" name="Google Shape;2682;p56">
              <a:extLst>
                <a:ext uri="{FF2B5EF4-FFF2-40B4-BE49-F238E27FC236}">
                  <a16:creationId xmlns:a16="http://schemas.microsoft.com/office/drawing/2014/main" id="{746E8CD5-E549-D494-6735-FBC5C6F812D5}"/>
                </a:ext>
              </a:extLst>
            </p:cNvPr>
            <p:cNvGrpSpPr/>
            <p:nvPr/>
          </p:nvGrpSpPr>
          <p:grpSpPr>
            <a:xfrm>
              <a:off x="488084" y="3164562"/>
              <a:ext cx="535235" cy="523530"/>
              <a:chOff x="488084" y="3164562"/>
              <a:chExt cx="535235" cy="523530"/>
            </a:xfrm>
          </p:grpSpPr>
          <p:sp>
            <p:nvSpPr>
              <p:cNvPr id="2683" name="Google Shape;2683;p56">
                <a:extLst>
                  <a:ext uri="{FF2B5EF4-FFF2-40B4-BE49-F238E27FC236}">
                    <a16:creationId xmlns:a16="http://schemas.microsoft.com/office/drawing/2014/main" id="{C3008529-F8FF-063C-04B7-28138725D7A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a:extLst>
                  <a:ext uri="{FF2B5EF4-FFF2-40B4-BE49-F238E27FC236}">
                    <a16:creationId xmlns:a16="http://schemas.microsoft.com/office/drawing/2014/main" id="{988EE94C-BADB-D41A-F033-3E12B46AD14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a:extLst>
                  <a:ext uri="{FF2B5EF4-FFF2-40B4-BE49-F238E27FC236}">
                    <a16:creationId xmlns:a16="http://schemas.microsoft.com/office/drawing/2014/main" id="{07D2DC29-B012-8A3A-57B3-FCCCF479CB0A}"/>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a:extLst>
                  <a:ext uri="{FF2B5EF4-FFF2-40B4-BE49-F238E27FC236}">
                    <a16:creationId xmlns:a16="http://schemas.microsoft.com/office/drawing/2014/main" id="{26A88FFB-FFEC-1191-2073-E9B47D7D4C8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a:extLst>
                  <a:ext uri="{FF2B5EF4-FFF2-40B4-BE49-F238E27FC236}">
                    <a16:creationId xmlns:a16="http://schemas.microsoft.com/office/drawing/2014/main" id="{12F8AD6C-7A87-9895-F841-00C01A0D24A1}"/>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a:extLst>
                  <a:ext uri="{FF2B5EF4-FFF2-40B4-BE49-F238E27FC236}">
                    <a16:creationId xmlns:a16="http://schemas.microsoft.com/office/drawing/2014/main" id="{C15DCBB7-290A-00B5-5E88-C27C73E9E6D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a:extLst>
                  <a:ext uri="{FF2B5EF4-FFF2-40B4-BE49-F238E27FC236}">
                    <a16:creationId xmlns:a16="http://schemas.microsoft.com/office/drawing/2014/main" id="{8FED1EA0-A4BF-92EE-9832-5CFC3760EB3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a:extLst>
                  <a:ext uri="{FF2B5EF4-FFF2-40B4-BE49-F238E27FC236}">
                    <a16:creationId xmlns:a16="http://schemas.microsoft.com/office/drawing/2014/main" id="{584B17BB-7870-6F4E-E2B8-E73051E87F6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a:extLst>
                  <a:ext uri="{FF2B5EF4-FFF2-40B4-BE49-F238E27FC236}">
                    <a16:creationId xmlns:a16="http://schemas.microsoft.com/office/drawing/2014/main" id="{472AA29F-872C-5A70-7285-24EA2CCBC38E}"/>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a:extLst>
                  <a:ext uri="{FF2B5EF4-FFF2-40B4-BE49-F238E27FC236}">
                    <a16:creationId xmlns:a16="http://schemas.microsoft.com/office/drawing/2014/main" id="{9A85C46C-9076-FD64-DCE0-3EBF2CA6620E}"/>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a:extLst>
                  <a:ext uri="{FF2B5EF4-FFF2-40B4-BE49-F238E27FC236}">
                    <a16:creationId xmlns:a16="http://schemas.microsoft.com/office/drawing/2014/main" id="{1F7AE8A2-BF7C-C6AE-E7EB-029EFBF5A71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56">
              <a:extLst>
                <a:ext uri="{FF2B5EF4-FFF2-40B4-BE49-F238E27FC236}">
                  <a16:creationId xmlns:a16="http://schemas.microsoft.com/office/drawing/2014/main" id="{707C2ED3-EB6B-76C6-AFF1-4853B6C1A77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56">
            <a:extLst>
              <a:ext uri="{FF2B5EF4-FFF2-40B4-BE49-F238E27FC236}">
                <a16:creationId xmlns:a16="http://schemas.microsoft.com/office/drawing/2014/main" id="{C2CD7207-0AD3-A87B-8479-73182056F8F6}"/>
              </a:ext>
            </a:extLst>
          </p:cNvPr>
          <p:cNvGrpSpPr/>
          <p:nvPr/>
        </p:nvGrpSpPr>
        <p:grpSpPr>
          <a:xfrm>
            <a:off x="7960266" y="2671691"/>
            <a:ext cx="535235" cy="523530"/>
            <a:chOff x="488084" y="3164562"/>
            <a:chExt cx="535235" cy="523530"/>
          </a:xfrm>
        </p:grpSpPr>
        <p:grpSp>
          <p:nvGrpSpPr>
            <p:cNvPr id="2696" name="Google Shape;2696;p56">
              <a:extLst>
                <a:ext uri="{FF2B5EF4-FFF2-40B4-BE49-F238E27FC236}">
                  <a16:creationId xmlns:a16="http://schemas.microsoft.com/office/drawing/2014/main" id="{9280C53C-4F4A-CAA7-E726-BD239819DC3F}"/>
                </a:ext>
              </a:extLst>
            </p:cNvPr>
            <p:cNvGrpSpPr/>
            <p:nvPr/>
          </p:nvGrpSpPr>
          <p:grpSpPr>
            <a:xfrm>
              <a:off x="488084" y="3164562"/>
              <a:ext cx="535235" cy="523530"/>
              <a:chOff x="488084" y="3164562"/>
              <a:chExt cx="535235" cy="523530"/>
            </a:xfrm>
          </p:grpSpPr>
          <p:sp>
            <p:nvSpPr>
              <p:cNvPr id="2697" name="Google Shape;2697;p56">
                <a:extLst>
                  <a:ext uri="{FF2B5EF4-FFF2-40B4-BE49-F238E27FC236}">
                    <a16:creationId xmlns:a16="http://schemas.microsoft.com/office/drawing/2014/main" id="{1041748A-8A50-F49B-D247-CF3863A74E5D}"/>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a:extLst>
                  <a:ext uri="{FF2B5EF4-FFF2-40B4-BE49-F238E27FC236}">
                    <a16:creationId xmlns:a16="http://schemas.microsoft.com/office/drawing/2014/main" id="{0E35CBA8-B379-260D-4A97-2C54870D6C4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a:extLst>
                  <a:ext uri="{FF2B5EF4-FFF2-40B4-BE49-F238E27FC236}">
                    <a16:creationId xmlns:a16="http://schemas.microsoft.com/office/drawing/2014/main" id="{0ECD0577-0C90-4EEE-B83B-A94A47242AB2}"/>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a:extLst>
                  <a:ext uri="{FF2B5EF4-FFF2-40B4-BE49-F238E27FC236}">
                    <a16:creationId xmlns:a16="http://schemas.microsoft.com/office/drawing/2014/main" id="{8D83B965-C6EC-3076-C6B7-75757D7C9506}"/>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a:extLst>
                  <a:ext uri="{FF2B5EF4-FFF2-40B4-BE49-F238E27FC236}">
                    <a16:creationId xmlns:a16="http://schemas.microsoft.com/office/drawing/2014/main" id="{DDA0DCE0-0874-AB43-237A-2EFB4C5BB891}"/>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a:extLst>
                  <a:ext uri="{FF2B5EF4-FFF2-40B4-BE49-F238E27FC236}">
                    <a16:creationId xmlns:a16="http://schemas.microsoft.com/office/drawing/2014/main" id="{90534CB7-B4CD-CBCB-376E-4525700A307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a:extLst>
                  <a:ext uri="{FF2B5EF4-FFF2-40B4-BE49-F238E27FC236}">
                    <a16:creationId xmlns:a16="http://schemas.microsoft.com/office/drawing/2014/main" id="{6B9A4B01-6EDB-6B8B-BBE2-403D0DEC2C0E}"/>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a:extLst>
                  <a:ext uri="{FF2B5EF4-FFF2-40B4-BE49-F238E27FC236}">
                    <a16:creationId xmlns:a16="http://schemas.microsoft.com/office/drawing/2014/main" id="{2865340C-3173-9000-5A0B-F379ECB119C5}"/>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a:extLst>
                  <a:ext uri="{FF2B5EF4-FFF2-40B4-BE49-F238E27FC236}">
                    <a16:creationId xmlns:a16="http://schemas.microsoft.com/office/drawing/2014/main" id="{91E4705B-9957-5AC9-224F-A72E9558CF7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a:extLst>
                  <a:ext uri="{FF2B5EF4-FFF2-40B4-BE49-F238E27FC236}">
                    <a16:creationId xmlns:a16="http://schemas.microsoft.com/office/drawing/2014/main" id="{AD360243-FCFC-7C9B-EF21-15E0B083431D}"/>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a:extLst>
                  <a:ext uri="{FF2B5EF4-FFF2-40B4-BE49-F238E27FC236}">
                    <a16:creationId xmlns:a16="http://schemas.microsoft.com/office/drawing/2014/main" id="{0AD29A31-A4C8-094D-D55F-3CB61B4FD08C}"/>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56">
              <a:extLst>
                <a:ext uri="{FF2B5EF4-FFF2-40B4-BE49-F238E27FC236}">
                  <a16:creationId xmlns:a16="http://schemas.microsoft.com/office/drawing/2014/main" id="{E4BAA288-8AF6-2717-4B74-2E76BE072739}"/>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6">
            <a:extLst>
              <a:ext uri="{FF2B5EF4-FFF2-40B4-BE49-F238E27FC236}">
                <a16:creationId xmlns:a16="http://schemas.microsoft.com/office/drawing/2014/main" id="{E34A09D5-78C4-7801-9DA8-DFFBE1D46EAB}"/>
              </a:ext>
            </a:extLst>
          </p:cNvPr>
          <p:cNvGrpSpPr/>
          <p:nvPr/>
        </p:nvGrpSpPr>
        <p:grpSpPr>
          <a:xfrm rot="-611273">
            <a:off x="8375225" y="1874987"/>
            <a:ext cx="375230" cy="367022"/>
            <a:chOff x="488084" y="3164562"/>
            <a:chExt cx="535236" cy="523530"/>
          </a:xfrm>
        </p:grpSpPr>
        <p:grpSp>
          <p:nvGrpSpPr>
            <p:cNvPr id="2710" name="Google Shape;2710;p56">
              <a:extLst>
                <a:ext uri="{FF2B5EF4-FFF2-40B4-BE49-F238E27FC236}">
                  <a16:creationId xmlns:a16="http://schemas.microsoft.com/office/drawing/2014/main" id="{C3A8BE81-93C1-1D18-EECA-0C0FB2189CCB}"/>
                </a:ext>
              </a:extLst>
            </p:cNvPr>
            <p:cNvGrpSpPr/>
            <p:nvPr/>
          </p:nvGrpSpPr>
          <p:grpSpPr>
            <a:xfrm>
              <a:off x="488084" y="3164562"/>
              <a:ext cx="535235" cy="523530"/>
              <a:chOff x="488084" y="3164562"/>
              <a:chExt cx="535235" cy="523530"/>
            </a:xfrm>
          </p:grpSpPr>
          <p:sp>
            <p:nvSpPr>
              <p:cNvPr id="2711" name="Google Shape;2711;p56">
                <a:extLst>
                  <a:ext uri="{FF2B5EF4-FFF2-40B4-BE49-F238E27FC236}">
                    <a16:creationId xmlns:a16="http://schemas.microsoft.com/office/drawing/2014/main" id="{BBDB41DD-EE19-FA70-75D0-0637F8730901}"/>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a:extLst>
                  <a:ext uri="{FF2B5EF4-FFF2-40B4-BE49-F238E27FC236}">
                    <a16:creationId xmlns:a16="http://schemas.microsoft.com/office/drawing/2014/main" id="{69204DE5-A73B-701A-1027-E4CF5F0B95A2}"/>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a:extLst>
                  <a:ext uri="{FF2B5EF4-FFF2-40B4-BE49-F238E27FC236}">
                    <a16:creationId xmlns:a16="http://schemas.microsoft.com/office/drawing/2014/main" id="{753359C8-F28A-B294-8790-905BE9D23A01}"/>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a:extLst>
                  <a:ext uri="{FF2B5EF4-FFF2-40B4-BE49-F238E27FC236}">
                    <a16:creationId xmlns:a16="http://schemas.microsoft.com/office/drawing/2014/main" id="{34A93F1F-103B-EFB1-3A4C-DF89A014C660}"/>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a:extLst>
                  <a:ext uri="{FF2B5EF4-FFF2-40B4-BE49-F238E27FC236}">
                    <a16:creationId xmlns:a16="http://schemas.microsoft.com/office/drawing/2014/main" id="{8BFEFD21-CBF7-2DE1-B188-009BDD6FD3F5}"/>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6" name="Google Shape;2716;p56">
                <a:extLst>
                  <a:ext uri="{FF2B5EF4-FFF2-40B4-BE49-F238E27FC236}">
                    <a16:creationId xmlns:a16="http://schemas.microsoft.com/office/drawing/2014/main" id="{E3B43BD1-03C2-6F1C-4D6D-185102AD5596}"/>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a:extLst>
                  <a:ext uri="{FF2B5EF4-FFF2-40B4-BE49-F238E27FC236}">
                    <a16:creationId xmlns:a16="http://schemas.microsoft.com/office/drawing/2014/main" id="{0F9CB376-4E0A-D1D5-17B4-6CD3D630F671}"/>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a:extLst>
                  <a:ext uri="{FF2B5EF4-FFF2-40B4-BE49-F238E27FC236}">
                    <a16:creationId xmlns:a16="http://schemas.microsoft.com/office/drawing/2014/main" id="{CAE329D3-F454-942B-13DF-F632812049D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a:extLst>
                  <a:ext uri="{FF2B5EF4-FFF2-40B4-BE49-F238E27FC236}">
                    <a16:creationId xmlns:a16="http://schemas.microsoft.com/office/drawing/2014/main" id="{A26080B2-6809-50B6-C3FB-714730265BF6}"/>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a:extLst>
                  <a:ext uri="{FF2B5EF4-FFF2-40B4-BE49-F238E27FC236}">
                    <a16:creationId xmlns:a16="http://schemas.microsoft.com/office/drawing/2014/main" id="{C8F804E5-964E-32BE-9EA9-5BCE3E3EC56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a:extLst>
                  <a:ext uri="{FF2B5EF4-FFF2-40B4-BE49-F238E27FC236}">
                    <a16:creationId xmlns:a16="http://schemas.microsoft.com/office/drawing/2014/main" id="{03287184-22A8-A952-B2F5-7689383B92A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2" name="Google Shape;2722;p56">
              <a:extLst>
                <a:ext uri="{FF2B5EF4-FFF2-40B4-BE49-F238E27FC236}">
                  <a16:creationId xmlns:a16="http://schemas.microsoft.com/office/drawing/2014/main" id="{5C5198F6-E635-9D2C-A91A-45E4D3DA9E61}"/>
                </a:ext>
              </a:extLst>
            </p:cNvPr>
            <p:cNvSpPr/>
            <p:nvPr/>
          </p:nvSpPr>
          <p:spPr>
            <a:xfrm>
              <a:off x="488085" y="316460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56">
            <a:extLst>
              <a:ext uri="{FF2B5EF4-FFF2-40B4-BE49-F238E27FC236}">
                <a16:creationId xmlns:a16="http://schemas.microsoft.com/office/drawing/2014/main" id="{5072F5B3-8D57-A9DB-5E53-8D729FAC7B02}"/>
              </a:ext>
            </a:extLst>
          </p:cNvPr>
          <p:cNvGrpSpPr/>
          <p:nvPr/>
        </p:nvGrpSpPr>
        <p:grpSpPr>
          <a:xfrm rot="1189477">
            <a:off x="8226610" y="851218"/>
            <a:ext cx="295913" cy="289441"/>
            <a:chOff x="488084" y="3164562"/>
            <a:chExt cx="535235" cy="523530"/>
          </a:xfrm>
        </p:grpSpPr>
        <p:grpSp>
          <p:nvGrpSpPr>
            <p:cNvPr id="2724" name="Google Shape;2724;p56">
              <a:extLst>
                <a:ext uri="{FF2B5EF4-FFF2-40B4-BE49-F238E27FC236}">
                  <a16:creationId xmlns:a16="http://schemas.microsoft.com/office/drawing/2014/main" id="{D39844C8-512B-4D0C-46BA-2A2A0202460E}"/>
                </a:ext>
              </a:extLst>
            </p:cNvPr>
            <p:cNvGrpSpPr/>
            <p:nvPr/>
          </p:nvGrpSpPr>
          <p:grpSpPr>
            <a:xfrm>
              <a:off x="488084" y="3164562"/>
              <a:ext cx="535235" cy="523530"/>
              <a:chOff x="488084" y="3164562"/>
              <a:chExt cx="535235" cy="523530"/>
            </a:xfrm>
          </p:grpSpPr>
          <p:sp>
            <p:nvSpPr>
              <p:cNvPr id="2725" name="Google Shape;2725;p56">
                <a:extLst>
                  <a:ext uri="{FF2B5EF4-FFF2-40B4-BE49-F238E27FC236}">
                    <a16:creationId xmlns:a16="http://schemas.microsoft.com/office/drawing/2014/main" id="{D8CCE147-C3AB-FBEA-1726-1C5814422C8A}"/>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a:extLst>
                  <a:ext uri="{FF2B5EF4-FFF2-40B4-BE49-F238E27FC236}">
                    <a16:creationId xmlns:a16="http://schemas.microsoft.com/office/drawing/2014/main" id="{6B181F9D-5964-4A21-4108-43B1D0CEDE1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a:extLst>
                  <a:ext uri="{FF2B5EF4-FFF2-40B4-BE49-F238E27FC236}">
                    <a16:creationId xmlns:a16="http://schemas.microsoft.com/office/drawing/2014/main" id="{B040C2E1-A739-D66A-D0AB-BE2054CC363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a:extLst>
                  <a:ext uri="{FF2B5EF4-FFF2-40B4-BE49-F238E27FC236}">
                    <a16:creationId xmlns:a16="http://schemas.microsoft.com/office/drawing/2014/main" id="{06739DAE-D79F-B705-B8CC-119756A91A94}"/>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a:extLst>
                  <a:ext uri="{FF2B5EF4-FFF2-40B4-BE49-F238E27FC236}">
                    <a16:creationId xmlns:a16="http://schemas.microsoft.com/office/drawing/2014/main" id="{66E9A750-6A38-8FC5-D56B-543A96CB94A2}"/>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a:extLst>
                  <a:ext uri="{FF2B5EF4-FFF2-40B4-BE49-F238E27FC236}">
                    <a16:creationId xmlns:a16="http://schemas.microsoft.com/office/drawing/2014/main" id="{6BA153DA-564A-01AB-22D2-66803861421A}"/>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a:extLst>
                  <a:ext uri="{FF2B5EF4-FFF2-40B4-BE49-F238E27FC236}">
                    <a16:creationId xmlns:a16="http://schemas.microsoft.com/office/drawing/2014/main" id="{5A106A75-7B90-04AC-5668-3E0332138115}"/>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a:extLst>
                  <a:ext uri="{FF2B5EF4-FFF2-40B4-BE49-F238E27FC236}">
                    <a16:creationId xmlns:a16="http://schemas.microsoft.com/office/drawing/2014/main" id="{448E962E-2105-4EE9-6471-C95E82A0E6A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a:extLst>
                  <a:ext uri="{FF2B5EF4-FFF2-40B4-BE49-F238E27FC236}">
                    <a16:creationId xmlns:a16="http://schemas.microsoft.com/office/drawing/2014/main" id="{EC52FF3D-2B94-3200-262C-F7365CF4FEC7}"/>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a:extLst>
                  <a:ext uri="{FF2B5EF4-FFF2-40B4-BE49-F238E27FC236}">
                    <a16:creationId xmlns:a16="http://schemas.microsoft.com/office/drawing/2014/main" id="{CE0F7A3A-CEFF-9325-A4EC-98023117AAB2}"/>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a:extLst>
                  <a:ext uri="{FF2B5EF4-FFF2-40B4-BE49-F238E27FC236}">
                    <a16:creationId xmlns:a16="http://schemas.microsoft.com/office/drawing/2014/main" id="{C2F730D3-A3E9-323A-43CF-1B9801758C91}"/>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6" name="Google Shape;2736;p56">
              <a:extLst>
                <a:ext uri="{FF2B5EF4-FFF2-40B4-BE49-F238E27FC236}">
                  <a16:creationId xmlns:a16="http://schemas.microsoft.com/office/drawing/2014/main" id="{4FA95DD6-0051-2D49-CA2D-CDA3B8670A6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 name="Locomia - Locomia (sábado gigante 1992) HQ HD">
            <a:hlinkClick r:id="" action="ppaction://media"/>
            <a:extLst>
              <a:ext uri="{FF2B5EF4-FFF2-40B4-BE49-F238E27FC236}">
                <a16:creationId xmlns:a16="http://schemas.microsoft.com/office/drawing/2014/main" id="{7CC3C66A-BDBA-B2F1-361F-820F1A426270}"/>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035147" y="933387"/>
            <a:ext cx="6610342" cy="3718318"/>
          </a:xfrm>
          <a:prstGeom prst="rect">
            <a:avLst/>
          </a:prstGeom>
        </p:spPr>
      </p:pic>
    </p:spTree>
    <p:extLst>
      <p:ext uri="{BB962C8B-B14F-4D97-AF65-F5344CB8AC3E}">
        <p14:creationId xmlns:p14="http://schemas.microsoft.com/office/powerpoint/2010/main" val="5314620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4810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6"/>
                </p:tgtEl>
              </p:cMediaNode>
            </p:video>
            <p:seq concurrent="1" nextAc="seek">
              <p:cTn id="8" restart="whenNotActive" fill="hold" evtFilter="cancelBubble" nodeType="interactiveSeq">
                <p:stCondLst>
                  <p:cond evt="onClick" delay="0">
                    <p:tgtEl>
                      <p:spTgt spid="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6"/>
                                        </p:tgtEl>
                                      </p:cBhvr>
                                    </p:cmd>
                                  </p:childTnLst>
                                </p:cTn>
                              </p:par>
                            </p:childTnLst>
                          </p:cTn>
                        </p:par>
                      </p:childTnLst>
                    </p:cTn>
                  </p:par>
                </p:childTnLst>
              </p:cTn>
              <p:nextCondLst>
                <p:cond evt="onClick" delay="0">
                  <p:tgtEl>
                    <p:spTgt spid="6"/>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19">
          <a:extLst>
            <a:ext uri="{FF2B5EF4-FFF2-40B4-BE49-F238E27FC236}">
              <a16:creationId xmlns:a16="http://schemas.microsoft.com/office/drawing/2014/main" id="{EA69C8FA-6307-E6B5-AA2E-DC4D4407A3C6}"/>
            </a:ext>
          </a:extLst>
        </p:cNvPr>
        <p:cNvGrpSpPr/>
        <p:nvPr/>
      </p:nvGrpSpPr>
      <p:grpSpPr>
        <a:xfrm>
          <a:off x="0" y="0"/>
          <a:ext cx="0" cy="0"/>
          <a:chOff x="0" y="0"/>
          <a:chExt cx="0" cy="0"/>
        </a:xfrm>
      </p:grpSpPr>
      <p:grpSp>
        <p:nvGrpSpPr>
          <p:cNvPr id="1422" name="Google Shape;1422;p42">
            <a:extLst>
              <a:ext uri="{FF2B5EF4-FFF2-40B4-BE49-F238E27FC236}">
                <a16:creationId xmlns:a16="http://schemas.microsoft.com/office/drawing/2014/main" id="{F1190A57-7C32-EC21-AA6B-FAC5B57C948C}"/>
              </a:ext>
            </a:extLst>
          </p:cNvPr>
          <p:cNvGrpSpPr/>
          <p:nvPr/>
        </p:nvGrpSpPr>
        <p:grpSpPr>
          <a:xfrm flipH="1">
            <a:off x="7631739" y="353077"/>
            <a:ext cx="2214680" cy="1686146"/>
            <a:chOff x="2286533" y="3872108"/>
            <a:chExt cx="758738" cy="577685"/>
          </a:xfrm>
        </p:grpSpPr>
        <p:sp>
          <p:nvSpPr>
            <p:cNvPr id="1423" name="Google Shape;1423;p42">
              <a:extLst>
                <a:ext uri="{FF2B5EF4-FFF2-40B4-BE49-F238E27FC236}">
                  <a16:creationId xmlns:a16="http://schemas.microsoft.com/office/drawing/2014/main" id="{CCE3305F-72D3-AB8D-E55E-51B7693C636D}"/>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a:extLst>
                <a:ext uri="{FF2B5EF4-FFF2-40B4-BE49-F238E27FC236}">
                  <a16:creationId xmlns:a16="http://schemas.microsoft.com/office/drawing/2014/main" id="{31977160-1165-52A7-74D8-D7A1C4A343D4}"/>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a:extLst>
                <a:ext uri="{FF2B5EF4-FFF2-40B4-BE49-F238E27FC236}">
                  <a16:creationId xmlns:a16="http://schemas.microsoft.com/office/drawing/2014/main" id="{6109C0EC-D522-1387-CF84-BB573262C8EE}"/>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a:extLst>
                <a:ext uri="{FF2B5EF4-FFF2-40B4-BE49-F238E27FC236}">
                  <a16:creationId xmlns:a16="http://schemas.microsoft.com/office/drawing/2014/main" id="{4C1B737A-F9FA-7145-08A9-8CE36F350290}"/>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a:extLst>
                <a:ext uri="{FF2B5EF4-FFF2-40B4-BE49-F238E27FC236}">
                  <a16:creationId xmlns:a16="http://schemas.microsoft.com/office/drawing/2014/main" id="{DE9CE9F0-A7A2-3E97-FBEA-0CA1CEE8E0B0}"/>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a:extLst>
                <a:ext uri="{FF2B5EF4-FFF2-40B4-BE49-F238E27FC236}">
                  <a16:creationId xmlns:a16="http://schemas.microsoft.com/office/drawing/2014/main" id="{D3291C75-65FF-A882-31DB-CEE39DD976D4}"/>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a:extLst>
                <a:ext uri="{FF2B5EF4-FFF2-40B4-BE49-F238E27FC236}">
                  <a16:creationId xmlns:a16="http://schemas.microsoft.com/office/drawing/2014/main" id="{335A5C0F-CDC3-55C4-4325-2BFAA3A79FA7}"/>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2">
            <a:extLst>
              <a:ext uri="{FF2B5EF4-FFF2-40B4-BE49-F238E27FC236}">
                <a16:creationId xmlns:a16="http://schemas.microsoft.com/office/drawing/2014/main" id="{C7AE7CF5-7553-BDF6-1619-0BF5EAF9CA5E}"/>
              </a:ext>
            </a:extLst>
          </p:cNvPr>
          <p:cNvGrpSpPr/>
          <p:nvPr/>
        </p:nvGrpSpPr>
        <p:grpSpPr>
          <a:xfrm flipH="1">
            <a:off x="7631739" y="353077"/>
            <a:ext cx="2214680" cy="1686146"/>
            <a:chOff x="2286533" y="3872108"/>
            <a:chExt cx="758738" cy="577685"/>
          </a:xfrm>
        </p:grpSpPr>
        <p:sp>
          <p:nvSpPr>
            <p:cNvPr id="1431" name="Google Shape;1431;p42">
              <a:extLst>
                <a:ext uri="{FF2B5EF4-FFF2-40B4-BE49-F238E27FC236}">
                  <a16:creationId xmlns:a16="http://schemas.microsoft.com/office/drawing/2014/main" id="{40A1F084-EE3D-7E62-7CC8-FEAEE94A9ADF}"/>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a:extLst>
                <a:ext uri="{FF2B5EF4-FFF2-40B4-BE49-F238E27FC236}">
                  <a16:creationId xmlns:a16="http://schemas.microsoft.com/office/drawing/2014/main" id="{D803D7A0-40CD-9504-D876-B596F78DD7AF}"/>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a:extLst>
                <a:ext uri="{FF2B5EF4-FFF2-40B4-BE49-F238E27FC236}">
                  <a16:creationId xmlns:a16="http://schemas.microsoft.com/office/drawing/2014/main" id="{6DE7A83C-2E88-8BB5-ACDE-975568277AE4}"/>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a:extLst>
                <a:ext uri="{FF2B5EF4-FFF2-40B4-BE49-F238E27FC236}">
                  <a16:creationId xmlns:a16="http://schemas.microsoft.com/office/drawing/2014/main" id="{A7973229-FFC5-DB5A-1942-8449A68DF90A}"/>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a:extLst>
                <a:ext uri="{FF2B5EF4-FFF2-40B4-BE49-F238E27FC236}">
                  <a16:creationId xmlns:a16="http://schemas.microsoft.com/office/drawing/2014/main" id="{F38FA9C3-1274-21F0-0A65-C2D0A2148E57}"/>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a:extLst>
                <a:ext uri="{FF2B5EF4-FFF2-40B4-BE49-F238E27FC236}">
                  <a16:creationId xmlns:a16="http://schemas.microsoft.com/office/drawing/2014/main" id="{06A8D922-0EB8-A661-6ECF-070CA511017D}"/>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a:extLst>
                <a:ext uri="{FF2B5EF4-FFF2-40B4-BE49-F238E27FC236}">
                  <a16:creationId xmlns:a16="http://schemas.microsoft.com/office/drawing/2014/main" id="{4C7ECEEE-ACF9-3E76-A9D6-C46910E641B4}"/>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solidFill>
              <a:srgbClr val="FFFFFF">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6993A265-1439-6E3A-DA60-267F939C159B}"/>
              </a:ext>
            </a:extLst>
          </p:cNvPr>
          <p:cNvPicPr>
            <a:picLocks noChangeAspect="1"/>
          </p:cNvPicPr>
          <p:nvPr/>
        </p:nvPicPr>
        <p:blipFill>
          <a:blip r:embed="rId3"/>
          <a:stretch>
            <a:fillRect/>
          </a:stretch>
        </p:blipFill>
        <p:spPr>
          <a:xfrm>
            <a:off x="5225681" y="2581539"/>
            <a:ext cx="3355772" cy="2237181"/>
          </a:xfrm>
          <a:prstGeom prst="rect">
            <a:avLst/>
          </a:prstGeom>
        </p:spPr>
      </p:pic>
      <p:grpSp>
        <p:nvGrpSpPr>
          <p:cNvPr id="5" name="Google Shape;1590;p44">
            <a:extLst>
              <a:ext uri="{FF2B5EF4-FFF2-40B4-BE49-F238E27FC236}">
                <a16:creationId xmlns:a16="http://schemas.microsoft.com/office/drawing/2014/main" id="{0C59720B-B5A4-137C-708B-2C8D7AEE5332}"/>
              </a:ext>
            </a:extLst>
          </p:cNvPr>
          <p:cNvGrpSpPr/>
          <p:nvPr/>
        </p:nvGrpSpPr>
        <p:grpSpPr>
          <a:xfrm flipH="1">
            <a:off x="766928" y="278237"/>
            <a:ext cx="535235" cy="523530"/>
            <a:chOff x="488084" y="3164562"/>
            <a:chExt cx="535235" cy="523530"/>
          </a:xfrm>
        </p:grpSpPr>
        <p:grpSp>
          <p:nvGrpSpPr>
            <p:cNvPr id="6" name="Google Shape;1591;p44">
              <a:extLst>
                <a:ext uri="{FF2B5EF4-FFF2-40B4-BE49-F238E27FC236}">
                  <a16:creationId xmlns:a16="http://schemas.microsoft.com/office/drawing/2014/main" id="{0C4BA619-2A65-35DF-0E30-62F340E26B3E}"/>
                </a:ext>
              </a:extLst>
            </p:cNvPr>
            <p:cNvGrpSpPr/>
            <p:nvPr/>
          </p:nvGrpSpPr>
          <p:grpSpPr>
            <a:xfrm>
              <a:off x="488084" y="3164562"/>
              <a:ext cx="535235" cy="523530"/>
              <a:chOff x="488084" y="3164562"/>
              <a:chExt cx="535235" cy="523530"/>
            </a:xfrm>
          </p:grpSpPr>
          <p:sp>
            <p:nvSpPr>
              <p:cNvPr id="8" name="Google Shape;1592;p44">
                <a:extLst>
                  <a:ext uri="{FF2B5EF4-FFF2-40B4-BE49-F238E27FC236}">
                    <a16:creationId xmlns:a16="http://schemas.microsoft.com/office/drawing/2014/main" id="{91F1749C-54E5-0134-92C5-3F53DA35F81B}"/>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93;p44">
                <a:extLst>
                  <a:ext uri="{FF2B5EF4-FFF2-40B4-BE49-F238E27FC236}">
                    <a16:creationId xmlns:a16="http://schemas.microsoft.com/office/drawing/2014/main" id="{D28B30FB-9447-4B89-037C-DC6352FD31F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94;p44">
                <a:extLst>
                  <a:ext uri="{FF2B5EF4-FFF2-40B4-BE49-F238E27FC236}">
                    <a16:creationId xmlns:a16="http://schemas.microsoft.com/office/drawing/2014/main" id="{1E084A3C-4A04-9EA0-91B5-3DCA0C03131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95;p44">
                <a:extLst>
                  <a:ext uri="{FF2B5EF4-FFF2-40B4-BE49-F238E27FC236}">
                    <a16:creationId xmlns:a16="http://schemas.microsoft.com/office/drawing/2014/main" id="{C3DCEE69-355B-9979-0236-5F859D49AB35}"/>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96;p44">
                <a:extLst>
                  <a:ext uri="{FF2B5EF4-FFF2-40B4-BE49-F238E27FC236}">
                    <a16:creationId xmlns:a16="http://schemas.microsoft.com/office/drawing/2014/main" id="{A3E36522-B60D-0B8C-E4BD-2A131F7DDD66}"/>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97;p44">
                <a:extLst>
                  <a:ext uri="{FF2B5EF4-FFF2-40B4-BE49-F238E27FC236}">
                    <a16:creationId xmlns:a16="http://schemas.microsoft.com/office/drawing/2014/main" id="{72E3EBDC-6579-523B-454F-2DBDB704B80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8;p44">
                <a:extLst>
                  <a:ext uri="{FF2B5EF4-FFF2-40B4-BE49-F238E27FC236}">
                    <a16:creationId xmlns:a16="http://schemas.microsoft.com/office/drawing/2014/main" id="{6CC26CB4-82C8-FE57-33EA-F5E99C3B55D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99;p44">
                <a:extLst>
                  <a:ext uri="{FF2B5EF4-FFF2-40B4-BE49-F238E27FC236}">
                    <a16:creationId xmlns:a16="http://schemas.microsoft.com/office/drawing/2014/main" id="{F345AF7D-37AB-FA60-88BC-6797641600D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00;p44">
                <a:extLst>
                  <a:ext uri="{FF2B5EF4-FFF2-40B4-BE49-F238E27FC236}">
                    <a16:creationId xmlns:a16="http://schemas.microsoft.com/office/drawing/2014/main" id="{2F04CEDE-F761-CEC5-62CA-B736E736061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01;p44">
                <a:extLst>
                  <a:ext uri="{FF2B5EF4-FFF2-40B4-BE49-F238E27FC236}">
                    <a16:creationId xmlns:a16="http://schemas.microsoft.com/office/drawing/2014/main" id="{CB8FB63B-70BC-D4F0-3DAF-E304752542A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02;p44">
                <a:extLst>
                  <a:ext uri="{FF2B5EF4-FFF2-40B4-BE49-F238E27FC236}">
                    <a16:creationId xmlns:a16="http://schemas.microsoft.com/office/drawing/2014/main" id="{714E9790-0A63-3BFD-3C1D-DA8F8820E94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1603;p44">
              <a:extLst>
                <a:ext uri="{FF2B5EF4-FFF2-40B4-BE49-F238E27FC236}">
                  <a16:creationId xmlns:a16="http://schemas.microsoft.com/office/drawing/2014/main" id="{D5929B49-1A5C-7D4F-BDEA-05DECB374DD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590;p44">
            <a:extLst>
              <a:ext uri="{FF2B5EF4-FFF2-40B4-BE49-F238E27FC236}">
                <a16:creationId xmlns:a16="http://schemas.microsoft.com/office/drawing/2014/main" id="{68F84647-96EF-C6D3-E08A-C58A78D4433F}"/>
              </a:ext>
            </a:extLst>
          </p:cNvPr>
          <p:cNvGrpSpPr/>
          <p:nvPr/>
        </p:nvGrpSpPr>
        <p:grpSpPr>
          <a:xfrm flipH="1">
            <a:off x="590557" y="4232280"/>
            <a:ext cx="535235" cy="523530"/>
            <a:chOff x="488084" y="3164562"/>
            <a:chExt cx="535235" cy="523530"/>
          </a:xfrm>
        </p:grpSpPr>
        <p:grpSp>
          <p:nvGrpSpPr>
            <p:cNvPr id="20" name="Google Shape;1591;p44">
              <a:extLst>
                <a:ext uri="{FF2B5EF4-FFF2-40B4-BE49-F238E27FC236}">
                  <a16:creationId xmlns:a16="http://schemas.microsoft.com/office/drawing/2014/main" id="{DE7E4A44-AC7E-458E-0928-91F2EFC1457A}"/>
                </a:ext>
              </a:extLst>
            </p:cNvPr>
            <p:cNvGrpSpPr/>
            <p:nvPr/>
          </p:nvGrpSpPr>
          <p:grpSpPr>
            <a:xfrm>
              <a:off x="488084" y="3164562"/>
              <a:ext cx="535235" cy="523530"/>
              <a:chOff x="488084" y="3164562"/>
              <a:chExt cx="535235" cy="523530"/>
            </a:xfrm>
          </p:grpSpPr>
          <p:sp>
            <p:nvSpPr>
              <p:cNvPr id="22" name="Google Shape;1592;p44">
                <a:extLst>
                  <a:ext uri="{FF2B5EF4-FFF2-40B4-BE49-F238E27FC236}">
                    <a16:creationId xmlns:a16="http://schemas.microsoft.com/office/drawing/2014/main" id="{3FD7F098-CCFC-DE84-76E8-AA3BC157A9A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93;p44">
                <a:extLst>
                  <a:ext uri="{FF2B5EF4-FFF2-40B4-BE49-F238E27FC236}">
                    <a16:creationId xmlns:a16="http://schemas.microsoft.com/office/drawing/2014/main" id="{FCB62D33-4C13-FBD9-CA29-E89C4C7DBBCD}"/>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94;p44">
                <a:extLst>
                  <a:ext uri="{FF2B5EF4-FFF2-40B4-BE49-F238E27FC236}">
                    <a16:creationId xmlns:a16="http://schemas.microsoft.com/office/drawing/2014/main" id="{DA796662-FCE3-7955-F997-B2702167434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95;p44">
                <a:extLst>
                  <a:ext uri="{FF2B5EF4-FFF2-40B4-BE49-F238E27FC236}">
                    <a16:creationId xmlns:a16="http://schemas.microsoft.com/office/drawing/2014/main" id="{66DB4423-AFE0-DCC0-6C97-880F92A1138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96;p44">
                <a:extLst>
                  <a:ext uri="{FF2B5EF4-FFF2-40B4-BE49-F238E27FC236}">
                    <a16:creationId xmlns:a16="http://schemas.microsoft.com/office/drawing/2014/main" id="{1DA47A93-5AEB-4D86-C5EF-4A97B9C9DB1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97;p44">
                <a:extLst>
                  <a:ext uri="{FF2B5EF4-FFF2-40B4-BE49-F238E27FC236}">
                    <a16:creationId xmlns:a16="http://schemas.microsoft.com/office/drawing/2014/main" id="{C88B064D-BA82-253F-0E3E-A9E9C073BC9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98;p44">
                <a:extLst>
                  <a:ext uri="{FF2B5EF4-FFF2-40B4-BE49-F238E27FC236}">
                    <a16:creationId xmlns:a16="http://schemas.microsoft.com/office/drawing/2014/main" id="{550C4314-27EC-FBB6-703C-3E34CBE1B2F0}"/>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99;p44">
                <a:extLst>
                  <a:ext uri="{FF2B5EF4-FFF2-40B4-BE49-F238E27FC236}">
                    <a16:creationId xmlns:a16="http://schemas.microsoft.com/office/drawing/2014/main" id="{54ED094C-A85A-9D43-6C0C-A756E822B16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600;p44">
                <a:extLst>
                  <a:ext uri="{FF2B5EF4-FFF2-40B4-BE49-F238E27FC236}">
                    <a16:creationId xmlns:a16="http://schemas.microsoft.com/office/drawing/2014/main" id="{D4D119E7-7357-3270-2CD4-5DCF2991346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601;p44">
                <a:extLst>
                  <a:ext uri="{FF2B5EF4-FFF2-40B4-BE49-F238E27FC236}">
                    <a16:creationId xmlns:a16="http://schemas.microsoft.com/office/drawing/2014/main" id="{2A95E32D-62F2-0519-EDEC-13A161402675}"/>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602;p44">
                <a:extLst>
                  <a:ext uri="{FF2B5EF4-FFF2-40B4-BE49-F238E27FC236}">
                    <a16:creationId xmlns:a16="http://schemas.microsoft.com/office/drawing/2014/main" id="{181D55AD-C8BF-4FD6-3CF1-9289C767B41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603;p44">
              <a:extLst>
                <a:ext uri="{FF2B5EF4-FFF2-40B4-BE49-F238E27FC236}">
                  <a16:creationId xmlns:a16="http://schemas.microsoft.com/office/drawing/2014/main" id="{23CCE75C-7AF5-8F3B-C351-365571F1FDA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590;p44">
            <a:extLst>
              <a:ext uri="{FF2B5EF4-FFF2-40B4-BE49-F238E27FC236}">
                <a16:creationId xmlns:a16="http://schemas.microsoft.com/office/drawing/2014/main" id="{772D7D2E-F390-2E64-60A2-3A5C7BE5E194}"/>
              </a:ext>
            </a:extLst>
          </p:cNvPr>
          <p:cNvGrpSpPr/>
          <p:nvPr/>
        </p:nvGrpSpPr>
        <p:grpSpPr>
          <a:xfrm flipH="1">
            <a:off x="5918539" y="333024"/>
            <a:ext cx="535235" cy="523530"/>
            <a:chOff x="488084" y="3164562"/>
            <a:chExt cx="535235" cy="523530"/>
          </a:xfrm>
        </p:grpSpPr>
        <p:grpSp>
          <p:nvGrpSpPr>
            <p:cNvPr id="34" name="Google Shape;1591;p44">
              <a:extLst>
                <a:ext uri="{FF2B5EF4-FFF2-40B4-BE49-F238E27FC236}">
                  <a16:creationId xmlns:a16="http://schemas.microsoft.com/office/drawing/2014/main" id="{2181D20D-A2BD-B844-6D84-1C4884EFCE9C}"/>
                </a:ext>
              </a:extLst>
            </p:cNvPr>
            <p:cNvGrpSpPr/>
            <p:nvPr/>
          </p:nvGrpSpPr>
          <p:grpSpPr>
            <a:xfrm>
              <a:off x="488084" y="3164562"/>
              <a:ext cx="535235" cy="523530"/>
              <a:chOff x="488084" y="3164562"/>
              <a:chExt cx="535235" cy="523530"/>
            </a:xfrm>
          </p:grpSpPr>
          <p:sp>
            <p:nvSpPr>
              <p:cNvPr id="36" name="Google Shape;1592;p44">
                <a:extLst>
                  <a:ext uri="{FF2B5EF4-FFF2-40B4-BE49-F238E27FC236}">
                    <a16:creationId xmlns:a16="http://schemas.microsoft.com/office/drawing/2014/main" id="{3A12FB32-C224-CD5C-6624-B913AE2BCF7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93;p44">
                <a:extLst>
                  <a:ext uri="{FF2B5EF4-FFF2-40B4-BE49-F238E27FC236}">
                    <a16:creationId xmlns:a16="http://schemas.microsoft.com/office/drawing/2014/main" id="{03696980-99C3-2627-46B1-E7793ED85A6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94;p44">
                <a:extLst>
                  <a:ext uri="{FF2B5EF4-FFF2-40B4-BE49-F238E27FC236}">
                    <a16:creationId xmlns:a16="http://schemas.microsoft.com/office/drawing/2014/main" id="{5F21642C-C503-2630-C953-2CCA20D74445}"/>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95;p44">
                <a:extLst>
                  <a:ext uri="{FF2B5EF4-FFF2-40B4-BE49-F238E27FC236}">
                    <a16:creationId xmlns:a16="http://schemas.microsoft.com/office/drawing/2014/main" id="{40BC7758-5BAE-AD93-34C4-2FCC09937DD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96;p44">
                <a:extLst>
                  <a:ext uri="{FF2B5EF4-FFF2-40B4-BE49-F238E27FC236}">
                    <a16:creationId xmlns:a16="http://schemas.microsoft.com/office/drawing/2014/main" id="{FA4A1D46-AA90-8A1A-3D90-191C37F60CB7}"/>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97;p44">
                <a:extLst>
                  <a:ext uri="{FF2B5EF4-FFF2-40B4-BE49-F238E27FC236}">
                    <a16:creationId xmlns:a16="http://schemas.microsoft.com/office/drawing/2014/main" id="{550674D0-710C-0236-B9AA-DECD3BE936D7}"/>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98;p44">
                <a:extLst>
                  <a:ext uri="{FF2B5EF4-FFF2-40B4-BE49-F238E27FC236}">
                    <a16:creationId xmlns:a16="http://schemas.microsoft.com/office/drawing/2014/main" id="{F7AEB4FE-8142-D376-3EB6-658C595894B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99;p44">
                <a:extLst>
                  <a:ext uri="{FF2B5EF4-FFF2-40B4-BE49-F238E27FC236}">
                    <a16:creationId xmlns:a16="http://schemas.microsoft.com/office/drawing/2014/main" id="{03DB5DED-4B1D-71F6-A446-2338F0AC8E7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600;p44">
                <a:extLst>
                  <a:ext uri="{FF2B5EF4-FFF2-40B4-BE49-F238E27FC236}">
                    <a16:creationId xmlns:a16="http://schemas.microsoft.com/office/drawing/2014/main" id="{FBB23C1D-72CB-4829-2FD6-DB8A1929139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601;p44">
                <a:extLst>
                  <a:ext uri="{FF2B5EF4-FFF2-40B4-BE49-F238E27FC236}">
                    <a16:creationId xmlns:a16="http://schemas.microsoft.com/office/drawing/2014/main" id="{E7C26983-69ED-DC8F-9175-64B122ACFEB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602;p44">
                <a:extLst>
                  <a:ext uri="{FF2B5EF4-FFF2-40B4-BE49-F238E27FC236}">
                    <a16:creationId xmlns:a16="http://schemas.microsoft.com/office/drawing/2014/main" id="{FAD5A70D-6160-DDA4-3FC3-FF1B5E569DED}"/>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1603;p44">
              <a:extLst>
                <a:ext uri="{FF2B5EF4-FFF2-40B4-BE49-F238E27FC236}">
                  <a16:creationId xmlns:a16="http://schemas.microsoft.com/office/drawing/2014/main" id="{3CF91418-7741-4345-0AD2-52C978C1CF8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2" name="Picture 1531">
            <a:extLst>
              <a:ext uri="{FF2B5EF4-FFF2-40B4-BE49-F238E27FC236}">
                <a16:creationId xmlns:a16="http://schemas.microsoft.com/office/drawing/2014/main" id="{C1F48745-8E81-261A-C9C1-3DBAFC0EFEA9}"/>
              </a:ext>
            </a:extLst>
          </p:cNvPr>
          <p:cNvPicPr>
            <a:picLocks noChangeAspect="1"/>
          </p:cNvPicPr>
          <p:nvPr/>
        </p:nvPicPr>
        <p:blipFill>
          <a:blip r:embed="rId4"/>
          <a:stretch>
            <a:fillRect/>
          </a:stretch>
        </p:blipFill>
        <p:spPr>
          <a:xfrm>
            <a:off x="3287235" y="286474"/>
            <a:ext cx="323116" cy="317019"/>
          </a:xfrm>
          <a:prstGeom prst="rect">
            <a:avLst/>
          </a:prstGeom>
        </p:spPr>
      </p:pic>
      <p:pic>
        <p:nvPicPr>
          <p:cNvPr id="1533" name="Picture 1532">
            <a:extLst>
              <a:ext uri="{FF2B5EF4-FFF2-40B4-BE49-F238E27FC236}">
                <a16:creationId xmlns:a16="http://schemas.microsoft.com/office/drawing/2014/main" id="{161FFF92-0626-C5A6-195A-E9825D8244BB}"/>
              </a:ext>
            </a:extLst>
          </p:cNvPr>
          <p:cNvPicPr>
            <a:picLocks noChangeAspect="1"/>
          </p:cNvPicPr>
          <p:nvPr/>
        </p:nvPicPr>
        <p:blipFill>
          <a:blip r:embed="rId4"/>
          <a:stretch>
            <a:fillRect/>
          </a:stretch>
        </p:blipFill>
        <p:spPr>
          <a:xfrm>
            <a:off x="381321" y="1706470"/>
            <a:ext cx="323116" cy="317019"/>
          </a:xfrm>
          <a:prstGeom prst="rect">
            <a:avLst/>
          </a:prstGeom>
        </p:spPr>
      </p:pic>
      <p:pic>
        <p:nvPicPr>
          <p:cNvPr id="1534" name="Picture 1533">
            <a:extLst>
              <a:ext uri="{FF2B5EF4-FFF2-40B4-BE49-F238E27FC236}">
                <a16:creationId xmlns:a16="http://schemas.microsoft.com/office/drawing/2014/main" id="{67521CBB-8B9B-2DC0-4FD6-14455DD0AB08}"/>
              </a:ext>
            </a:extLst>
          </p:cNvPr>
          <p:cNvPicPr>
            <a:picLocks noChangeAspect="1"/>
          </p:cNvPicPr>
          <p:nvPr/>
        </p:nvPicPr>
        <p:blipFill>
          <a:blip r:embed="rId4"/>
          <a:stretch>
            <a:fillRect/>
          </a:stretch>
        </p:blipFill>
        <p:spPr>
          <a:xfrm>
            <a:off x="3959238" y="4264575"/>
            <a:ext cx="323116" cy="317019"/>
          </a:xfrm>
          <a:prstGeom prst="rect">
            <a:avLst/>
          </a:prstGeom>
        </p:spPr>
      </p:pic>
      <p:pic>
        <p:nvPicPr>
          <p:cNvPr id="1535" name="Picture 1534">
            <a:extLst>
              <a:ext uri="{FF2B5EF4-FFF2-40B4-BE49-F238E27FC236}">
                <a16:creationId xmlns:a16="http://schemas.microsoft.com/office/drawing/2014/main" id="{24001042-D4AB-2B97-AF9C-47988B148E32}"/>
              </a:ext>
            </a:extLst>
          </p:cNvPr>
          <p:cNvPicPr>
            <a:picLocks noChangeAspect="1"/>
          </p:cNvPicPr>
          <p:nvPr/>
        </p:nvPicPr>
        <p:blipFill>
          <a:blip r:embed="rId4"/>
          <a:stretch>
            <a:fillRect/>
          </a:stretch>
        </p:blipFill>
        <p:spPr>
          <a:xfrm>
            <a:off x="6539533" y="1301625"/>
            <a:ext cx="323116" cy="317019"/>
          </a:xfrm>
          <a:prstGeom prst="rect">
            <a:avLst/>
          </a:prstGeom>
        </p:spPr>
      </p:pic>
      <p:sp>
        <p:nvSpPr>
          <p:cNvPr id="1537" name="Speech Bubble: Oval 1536">
            <a:extLst>
              <a:ext uri="{FF2B5EF4-FFF2-40B4-BE49-F238E27FC236}">
                <a16:creationId xmlns:a16="http://schemas.microsoft.com/office/drawing/2014/main" id="{FC7822C4-41C6-40E8-D509-CFCFA452EF4F}"/>
              </a:ext>
            </a:extLst>
          </p:cNvPr>
          <p:cNvSpPr/>
          <p:nvPr/>
        </p:nvSpPr>
        <p:spPr>
          <a:xfrm>
            <a:off x="562547" y="985431"/>
            <a:ext cx="5200300" cy="3019886"/>
          </a:xfrm>
          <a:prstGeom prst="wedgeEllipseCallout">
            <a:avLst>
              <a:gd name="adj1" fmla="val 40268"/>
              <a:gd name="adj2" fmla="val 46132"/>
            </a:avLst>
          </a:prstGeom>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s-ES" sz="2800" b="1" dirty="0">
                <a:ln w="12700" cmpd="sng">
                  <a:solidFill>
                    <a:schemeClr val="accent4"/>
                  </a:solidFill>
                  <a:prstDash val="solid"/>
                </a:ln>
                <a:solidFill>
                  <a:srgbClr val="CC00CC"/>
                </a:solidFill>
              </a:rPr>
              <a:t>Step 1</a:t>
            </a:r>
          </a:p>
          <a:p>
            <a:pPr algn="ct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err="1">
                <a:ln w="12700" cmpd="sng">
                  <a:solidFill>
                    <a:schemeClr val="accent4"/>
                  </a:solidFill>
                  <a:prstDash val="solid"/>
                </a:ln>
                <a:solidFill>
                  <a:srgbClr val="CC00CC"/>
                </a:solidFill>
              </a:rPr>
              <a:t>Your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teacher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will</a:t>
            </a:r>
            <a:r>
              <a:rPr lang="es-ES" b="1" dirty="0">
                <a:ln w="12700" cmpd="sng">
                  <a:solidFill>
                    <a:schemeClr val="accent4"/>
                  </a:solidFill>
                  <a:prstDash val="solid"/>
                </a:ln>
                <a:solidFill>
                  <a:srgbClr val="CC00CC"/>
                </a:solidFill>
              </a:rPr>
              <a:t> show </a:t>
            </a:r>
            <a:r>
              <a:rPr lang="es-ES" b="1" dirty="0" err="1">
                <a:ln w="12700" cmpd="sng">
                  <a:solidFill>
                    <a:schemeClr val="accent4"/>
                  </a:solidFill>
                  <a:prstDash val="solid"/>
                </a:ln>
                <a:solidFill>
                  <a:srgbClr val="CC00CC"/>
                </a:solidFill>
              </a:rPr>
              <a:t>you</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verbs</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on</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screen</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will</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pronounce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base </a:t>
            </a:r>
            <a:r>
              <a:rPr lang="es-ES" b="1" dirty="0" err="1">
                <a:ln w="12700" cmpd="sng">
                  <a:solidFill>
                    <a:schemeClr val="accent4"/>
                  </a:solidFill>
                  <a:prstDash val="solid"/>
                </a:ln>
                <a:solidFill>
                  <a:srgbClr val="CC00CC"/>
                </a:solidFill>
              </a:rPr>
              <a:t>form</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of</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a:t>
            </a: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err="1">
                <a:ln w="12700" cmpd="sng">
                  <a:solidFill>
                    <a:schemeClr val="accent4"/>
                  </a:solidFill>
                  <a:prstDash val="solid"/>
                </a:ln>
                <a:solidFill>
                  <a:srgbClr val="CC00CC"/>
                </a:solidFill>
              </a:rPr>
              <a:t>Choose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correct</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star</a:t>
            </a: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Raise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it</a:t>
            </a:r>
            <a:r>
              <a:rPr lang="es-ES" b="1" dirty="0">
                <a:ln w="12700" cmpd="sng">
                  <a:solidFill>
                    <a:schemeClr val="accent4"/>
                  </a:solidFill>
                  <a:prstDash val="solid"/>
                </a:ln>
                <a:solidFill>
                  <a:srgbClr val="CC00CC"/>
                </a:solidFill>
              </a:rPr>
              <a:t> </a:t>
            </a:r>
          </a:p>
          <a:p>
            <a:pPr algn="just"/>
            <a:r>
              <a:rPr lang="es-ES" b="1" dirty="0">
                <a:ln w="12700" cmpd="sng">
                  <a:solidFill>
                    <a:schemeClr val="accent4"/>
                  </a:solidFill>
                  <a:prstDash val="solid"/>
                </a:ln>
                <a:solidFill>
                  <a:srgbClr val="CC00CC"/>
                </a:solidFill>
              </a:rPr>
              <a:t> </a:t>
            </a:r>
          </a:p>
          <a:p>
            <a:pPr algn="ctr"/>
            <a:r>
              <a:rPr lang="es-ES" sz="1200" b="1" dirty="0" err="1">
                <a:ln w="12700" cmpd="sng">
                  <a:solidFill>
                    <a:schemeClr val="accent4"/>
                  </a:solidFill>
                  <a:prstDash val="solid"/>
                </a:ln>
                <a:solidFill>
                  <a:srgbClr val="CC00CC"/>
                </a:solidFill>
              </a:rPr>
              <a:t>You</a:t>
            </a:r>
            <a:r>
              <a:rPr lang="es-ES" sz="1200" b="1" dirty="0">
                <a:ln w="12700" cmpd="sng">
                  <a:solidFill>
                    <a:schemeClr val="accent4"/>
                  </a:solidFill>
                  <a:prstDash val="solid"/>
                </a:ln>
                <a:solidFill>
                  <a:srgbClr val="CC00CC"/>
                </a:solidFill>
              </a:rPr>
              <a:t> are </a:t>
            </a:r>
            <a:r>
              <a:rPr lang="es-ES" sz="1200" b="1" dirty="0" err="1">
                <a:ln w="12700" cmpd="sng">
                  <a:solidFill>
                    <a:schemeClr val="accent4"/>
                  </a:solidFill>
                  <a:prstDash val="solid"/>
                </a:ln>
                <a:solidFill>
                  <a:srgbClr val="CC00CC"/>
                </a:solidFill>
              </a:rPr>
              <a:t>not</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supossed</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to</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speak</a:t>
            </a:r>
            <a:r>
              <a:rPr lang="es-ES" sz="1200" b="1" dirty="0">
                <a:ln w="12700" cmpd="sng">
                  <a:solidFill>
                    <a:schemeClr val="accent4"/>
                  </a:solidFill>
                  <a:prstDash val="solid"/>
                </a:ln>
                <a:solidFill>
                  <a:srgbClr val="CC00CC"/>
                </a:solidFill>
              </a:rPr>
              <a:t> so </a:t>
            </a:r>
            <a:r>
              <a:rPr lang="es-ES" sz="1200" b="1" dirty="0" err="1">
                <a:ln w="12700" cmpd="sng">
                  <a:solidFill>
                    <a:schemeClr val="accent4"/>
                  </a:solidFill>
                  <a:prstDash val="solid"/>
                </a:ln>
                <a:solidFill>
                  <a:srgbClr val="CC00CC"/>
                </a:solidFill>
              </a:rPr>
              <a:t>you</a:t>
            </a:r>
            <a:r>
              <a:rPr lang="es-ES" sz="1200" b="1" dirty="0">
                <a:ln w="12700" cmpd="sng">
                  <a:solidFill>
                    <a:schemeClr val="accent4"/>
                  </a:solidFill>
                  <a:prstDash val="solid"/>
                </a:ln>
                <a:solidFill>
                  <a:srgbClr val="CC00CC"/>
                </a:solidFill>
              </a:rPr>
              <a:t> can </a:t>
            </a:r>
            <a:r>
              <a:rPr lang="es-ES" sz="1200" b="1" dirty="0" err="1">
                <a:ln w="12700" cmpd="sng">
                  <a:solidFill>
                    <a:schemeClr val="accent4"/>
                  </a:solidFill>
                  <a:prstDash val="solid"/>
                </a:ln>
                <a:solidFill>
                  <a:srgbClr val="CC00CC"/>
                </a:solidFill>
              </a:rPr>
              <a:t>learn</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with</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your</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body</a:t>
            </a:r>
            <a:endParaRPr lang="es-CL" sz="1200" b="1" dirty="0">
              <a:ln w="12700" cmpd="sng">
                <a:solidFill>
                  <a:schemeClr val="accent4"/>
                </a:solidFill>
                <a:prstDash val="solid"/>
              </a:ln>
              <a:solidFill>
                <a:srgbClr val="CC00CC"/>
              </a:solidFill>
            </a:endParaRPr>
          </a:p>
        </p:txBody>
      </p:sp>
    </p:spTree>
    <p:extLst>
      <p:ext uri="{BB962C8B-B14F-4D97-AF65-F5344CB8AC3E}">
        <p14:creationId xmlns:p14="http://schemas.microsoft.com/office/powerpoint/2010/main" val="360340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1537"/>
                                        </p:tgtEl>
                                        <p:attrNameLst>
                                          <p:attrName>style.visibility</p:attrName>
                                        </p:attrNameLst>
                                      </p:cBhvr>
                                      <p:to>
                                        <p:strVal val="visible"/>
                                      </p:to>
                                    </p:set>
                                    <p:animEffect transition="in" filter="circle(in)">
                                      <p:cBhvr>
                                        <p:cTn id="14" dur="2000"/>
                                        <p:tgtEl>
                                          <p:spTgt spid="1537"/>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1000"/>
                                        <p:tgtEl>
                                          <p:spTgt spid="33"/>
                                        </p:tgtEl>
                                      </p:cBhvr>
                                    </p:animEffect>
                                    <p:anim calcmode="lin" valueType="num">
                                      <p:cBhvr>
                                        <p:cTn id="28" dur="1000" fill="hold"/>
                                        <p:tgtEl>
                                          <p:spTgt spid="33"/>
                                        </p:tgtEl>
                                        <p:attrNameLst>
                                          <p:attrName>ppt_x</p:attrName>
                                        </p:attrNameLst>
                                      </p:cBhvr>
                                      <p:tavLst>
                                        <p:tav tm="0">
                                          <p:val>
                                            <p:strVal val="#ppt_x"/>
                                          </p:val>
                                        </p:tav>
                                        <p:tav tm="100000">
                                          <p:val>
                                            <p:strVal val="#ppt_x"/>
                                          </p:val>
                                        </p:tav>
                                      </p:tavLst>
                                    </p:anim>
                                    <p:anim calcmode="lin" valueType="num">
                                      <p:cBhvr>
                                        <p:cTn id="29"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533"/>
                                        </p:tgtEl>
                                        <p:attrNameLst>
                                          <p:attrName>style.visibility</p:attrName>
                                        </p:attrNameLst>
                                      </p:cBhvr>
                                      <p:to>
                                        <p:strVal val="visible"/>
                                      </p:to>
                                    </p:set>
                                    <p:animEffect transition="in" filter="fade">
                                      <p:cBhvr>
                                        <p:cTn id="41" dur="1000"/>
                                        <p:tgtEl>
                                          <p:spTgt spid="1533"/>
                                        </p:tgtEl>
                                      </p:cBhvr>
                                    </p:animEffect>
                                    <p:anim calcmode="lin" valueType="num">
                                      <p:cBhvr>
                                        <p:cTn id="42" dur="1000" fill="hold"/>
                                        <p:tgtEl>
                                          <p:spTgt spid="1533"/>
                                        </p:tgtEl>
                                        <p:attrNameLst>
                                          <p:attrName>ppt_x</p:attrName>
                                        </p:attrNameLst>
                                      </p:cBhvr>
                                      <p:tavLst>
                                        <p:tav tm="0">
                                          <p:val>
                                            <p:strVal val="#ppt_x"/>
                                          </p:val>
                                        </p:tav>
                                        <p:tav tm="100000">
                                          <p:val>
                                            <p:strVal val="#ppt_x"/>
                                          </p:val>
                                        </p:tav>
                                      </p:tavLst>
                                    </p:anim>
                                    <p:anim calcmode="lin" valueType="num">
                                      <p:cBhvr>
                                        <p:cTn id="43" dur="1000" fill="hold"/>
                                        <p:tgtEl>
                                          <p:spTgt spid="1533"/>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534"/>
                                        </p:tgtEl>
                                        <p:attrNameLst>
                                          <p:attrName>style.visibility</p:attrName>
                                        </p:attrNameLst>
                                      </p:cBhvr>
                                      <p:to>
                                        <p:strVal val="visible"/>
                                      </p:to>
                                    </p:set>
                                    <p:animEffect transition="in" filter="fade">
                                      <p:cBhvr>
                                        <p:cTn id="48" dur="1000"/>
                                        <p:tgtEl>
                                          <p:spTgt spid="1534"/>
                                        </p:tgtEl>
                                      </p:cBhvr>
                                    </p:animEffect>
                                    <p:anim calcmode="lin" valueType="num">
                                      <p:cBhvr>
                                        <p:cTn id="49" dur="1000" fill="hold"/>
                                        <p:tgtEl>
                                          <p:spTgt spid="1534"/>
                                        </p:tgtEl>
                                        <p:attrNameLst>
                                          <p:attrName>ppt_x</p:attrName>
                                        </p:attrNameLst>
                                      </p:cBhvr>
                                      <p:tavLst>
                                        <p:tav tm="0">
                                          <p:val>
                                            <p:strVal val="#ppt_x"/>
                                          </p:val>
                                        </p:tav>
                                        <p:tav tm="100000">
                                          <p:val>
                                            <p:strVal val="#ppt_x"/>
                                          </p:val>
                                        </p:tav>
                                      </p:tavLst>
                                    </p:anim>
                                    <p:anim calcmode="lin" valueType="num">
                                      <p:cBhvr>
                                        <p:cTn id="50" dur="1000" fill="hold"/>
                                        <p:tgtEl>
                                          <p:spTgt spid="1534"/>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1532"/>
                                        </p:tgtEl>
                                        <p:attrNameLst>
                                          <p:attrName>style.visibility</p:attrName>
                                        </p:attrNameLst>
                                      </p:cBhvr>
                                      <p:to>
                                        <p:strVal val="visible"/>
                                      </p:to>
                                    </p:set>
                                    <p:animEffect transition="in" filter="fade">
                                      <p:cBhvr>
                                        <p:cTn id="55" dur="1000"/>
                                        <p:tgtEl>
                                          <p:spTgt spid="1532"/>
                                        </p:tgtEl>
                                      </p:cBhvr>
                                    </p:animEffect>
                                    <p:anim calcmode="lin" valueType="num">
                                      <p:cBhvr>
                                        <p:cTn id="56" dur="1000" fill="hold"/>
                                        <p:tgtEl>
                                          <p:spTgt spid="1532"/>
                                        </p:tgtEl>
                                        <p:attrNameLst>
                                          <p:attrName>ppt_x</p:attrName>
                                        </p:attrNameLst>
                                      </p:cBhvr>
                                      <p:tavLst>
                                        <p:tav tm="0">
                                          <p:val>
                                            <p:strVal val="#ppt_x"/>
                                          </p:val>
                                        </p:tav>
                                        <p:tav tm="100000">
                                          <p:val>
                                            <p:strVal val="#ppt_x"/>
                                          </p:val>
                                        </p:tav>
                                      </p:tavLst>
                                    </p:anim>
                                    <p:anim calcmode="lin" valueType="num">
                                      <p:cBhvr>
                                        <p:cTn id="57" dur="1000" fill="hold"/>
                                        <p:tgtEl>
                                          <p:spTgt spid="1532"/>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1535"/>
                                        </p:tgtEl>
                                        <p:attrNameLst>
                                          <p:attrName>style.visibility</p:attrName>
                                        </p:attrNameLst>
                                      </p:cBhvr>
                                      <p:to>
                                        <p:strVal val="visible"/>
                                      </p:to>
                                    </p:set>
                                    <p:animEffect transition="in" filter="fade">
                                      <p:cBhvr>
                                        <p:cTn id="62" dur="1000"/>
                                        <p:tgtEl>
                                          <p:spTgt spid="1535"/>
                                        </p:tgtEl>
                                      </p:cBhvr>
                                    </p:animEffect>
                                    <p:anim calcmode="lin" valueType="num">
                                      <p:cBhvr>
                                        <p:cTn id="63" dur="1000" fill="hold"/>
                                        <p:tgtEl>
                                          <p:spTgt spid="1535"/>
                                        </p:tgtEl>
                                        <p:attrNameLst>
                                          <p:attrName>ppt_x</p:attrName>
                                        </p:attrNameLst>
                                      </p:cBhvr>
                                      <p:tavLst>
                                        <p:tav tm="0">
                                          <p:val>
                                            <p:strVal val="#ppt_x"/>
                                          </p:val>
                                        </p:tav>
                                        <p:tav tm="100000">
                                          <p:val>
                                            <p:strVal val="#ppt_x"/>
                                          </p:val>
                                        </p:tav>
                                      </p:tavLst>
                                    </p:anim>
                                    <p:anim calcmode="lin" valueType="num">
                                      <p:cBhvr>
                                        <p:cTn id="64" dur="1000" fill="hold"/>
                                        <p:tgtEl>
                                          <p:spTgt spid="15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50">
          <a:extLst>
            <a:ext uri="{FF2B5EF4-FFF2-40B4-BE49-F238E27FC236}">
              <a16:creationId xmlns:a16="http://schemas.microsoft.com/office/drawing/2014/main" id="{3D817984-39BF-2956-8FA8-CBC7E9267DB6}"/>
            </a:ext>
          </a:extLst>
        </p:cNvPr>
        <p:cNvGrpSpPr/>
        <p:nvPr/>
      </p:nvGrpSpPr>
      <p:grpSpPr>
        <a:xfrm>
          <a:off x="0" y="0"/>
          <a:ext cx="0" cy="0"/>
          <a:chOff x="0" y="0"/>
          <a:chExt cx="0" cy="0"/>
        </a:xfrm>
      </p:grpSpPr>
      <p:grpSp>
        <p:nvGrpSpPr>
          <p:cNvPr id="2653" name="Google Shape;2653;p56">
            <a:extLst>
              <a:ext uri="{FF2B5EF4-FFF2-40B4-BE49-F238E27FC236}">
                <a16:creationId xmlns:a16="http://schemas.microsoft.com/office/drawing/2014/main" id="{1DDF9605-4305-5893-603A-097D08138551}"/>
              </a:ext>
            </a:extLst>
          </p:cNvPr>
          <p:cNvGrpSpPr/>
          <p:nvPr/>
        </p:nvGrpSpPr>
        <p:grpSpPr>
          <a:xfrm>
            <a:off x="727186" y="4303393"/>
            <a:ext cx="535235" cy="523530"/>
            <a:chOff x="488084" y="3164562"/>
            <a:chExt cx="535235" cy="523530"/>
          </a:xfrm>
        </p:grpSpPr>
        <p:grpSp>
          <p:nvGrpSpPr>
            <p:cNvPr id="2654" name="Google Shape;2654;p56">
              <a:extLst>
                <a:ext uri="{FF2B5EF4-FFF2-40B4-BE49-F238E27FC236}">
                  <a16:creationId xmlns:a16="http://schemas.microsoft.com/office/drawing/2014/main" id="{30E75CAB-CC71-9D6D-5BF1-F76D4E034D6B}"/>
                </a:ext>
              </a:extLst>
            </p:cNvPr>
            <p:cNvGrpSpPr/>
            <p:nvPr/>
          </p:nvGrpSpPr>
          <p:grpSpPr>
            <a:xfrm>
              <a:off x="488084" y="3164562"/>
              <a:ext cx="535235" cy="523530"/>
              <a:chOff x="488084" y="3164562"/>
              <a:chExt cx="535235" cy="523530"/>
            </a:xfrm>
          </p:grpSpPr>
          <p:sp>
            <p:nvSpPr>
              <p:cNvPr id="2655" name="Google Shape;2655;p56">
                <a:extLst>
                  <a:ext uri="{FF2B5EF4-FFF2-40B4-BE49-F238E27FC236}">
                    <a16:creationId xmlns:a16="http://schemas.microsoft.com/office/drawing/2014/main" id="{30AB92F4-2310-1E8B-8DA2-BC61C3A652D4}"/>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6">
                <a:extLst>
                  <a:ext uri="{FF2B5EF4-FFF2-40B4-BE49-F238E27FC236}">
                    <a16:creationId xmlns:a16="http://schemas.microsoft.com/office/drawing/2014/main" id="{CCE98891-C9F8-DEEA-A80F-41FBB7960F09}"/>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a:extLst>
                  <a:ext uri="{FF2B5EF4-FFF2-40B4-BE49-F238E27FC236}">
                    <a16:creationId xmlns:a16="http://schemas.microsoft.com/office/drawing/2014/main" id="{283D8EF8-17FD-02DB-D895-426D785674F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a:extLst>
                  <a:ext uri="{FF2B5EF4-FFF2-40B4-BE49-F238E27FC236}">
                    <a16:creationId xmlns:a16="http://schemas.microsoft.com/office/drawing/2014/main" id="{DEFF5DB4-1A3B-0BFE-3879-89C0582107E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a:extLst>
                  <a:ext uri="{FF2B5EF4-FFF2-40B4-BE49-F238E27FC236}">
                    <a16:creationId xmlns:a16="http://schemas.microsoft.com/office/drawing/2014/main" id="{99528C1F-EDCB-CC78-D972-05335ECF8268}"/>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a:extLst>
                  <a:ext uri="{FF2B5EF4-FFF2-40B4-BE49-F238E27FC236}">
                    <a16:creationId xmlns:a16="http://schemas.microsoft.com/office/drawing/2014/main" id="{85AD4578-E1A9-341E-CDBD-43CCA4E1F08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a:extLst>
                  <a:ext uri="{FF2B5EF4-FFF2-40B4-BE49-F238E27FC236}">
                    <a16:creationId xmlns:a16="http://schemas.microsoft.com/office/drawing/2014/main" id="{85C52801-4445-A367-A7DB-1CE86401DE84}"/>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a:extLst>
                  <a:ext uri="{FF2B5EF4-FFF2-40B4-BE49-F238E27FC236}">
                    <a16:creationId xmlns:a16="http://schemas.microsoft.com/office/drawing/2014/main" id="{CB3B759D-B416-9FAB-C513-667C177D0E0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a:extLst>
                  <a:ext uri="{FF2B5EF4-FFF2-40B4-BE49-F238E27FC236}">
                    <a16:creationId xmlns:a16="http://schemas.microsoft.com/office/drawing/2014/main" id="{3F50E3C4-3041-9829-E72E-E2B0BC62A78C}"/>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a:extLst>
                  <a:ext uri="{FF2B5EF4-FFF2-40B4-BE49-F238E27FC236}">
                    <a16:creationId xmlns:a16="http://schemas.microsoft.com/office/drawing/2014/main" id="{A2A9D076-4CB6-3B2C-AA58-CD4584A7CBF0}"/>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a:extLst>
                  <a:ext uri="{FF2B5EF4-FFF2-40B4-BE49-F238E27FC236}">
                    <a16:creationId xmlns:a16="http://schemas.microsoft.com/office/drawing/2014/main" id="{393BD158-8B86-9B2E-1ACF-9A6FB1C02008}"/>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56">
              <a:extLst>
                <a:ext uri="{FF2B5EF4-FFF2-40B4-BE49-F238E27FC236}">
                  <a16:creationId xmlns:a16="http://schemas.microsoft.com/office/drawing/2014/main" id="{B1222912-4FF0-2380-8BA3-1ABDE6F76C4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56">
            <a:extLst>
              <a:ext uri="{FF2B5EF4-FFF2-40B4-BE49-F238E27FC236}">
                <a16:creationId xmlns:a16="http://schemas.microsoft.com/office/drawing/2014/main" id="{3004F6D4-5C38-10C2-FED5-208F4A2870A8}"/>
              </a:ext>
            </a:extLst>
          </p:cNvPr>
          <p:cNvGrpSpPr/>
          <p:nvPr/>
        </p:nvGrpSpPr>
        <p:grpSpPr>
          <a:xfrm rot="-611273">
            <a:off x="590257" y="3555984"/>
            <a:ext cx="375229" cy="367022"/>
            <a:chOff x="488084" y="3164562"/>
            <a:chExt cx="535235" cy="523530"/>
          </a:xfrm>
        </p:grpSpPr>
        <p:grpSp>
          <p:nvGrpSpPr>
            <p:cNvPr id="2668" name="Google Shape;2668;p56">
              <a:extLst>
                <a:ext uri="{FF2B5EF4-FFF2-40B4-BE49-F238E27FC236}">
                  <a16:creationId xmlns:a16="http://schemas.microsoft.com/office/drawing/2014/main" id="{03B96C00-E19F-BE64-562B-E5E904F45B93}"/>
                </a:ext>
              </a:extLst>
            </p:cNvPr>
            <p:cNvGrpSpPr/>
            <p:nvPr/>
          </p:nvGrpSpPr>
          <p:grpSpPr>
            <a:xfrm>
              <a:off x="488084" y="3164562"/>
              <a:ext cx="535235" cy="523530"/>
              <a:chOff x="488084" y="3164562"/>
              <a:chExt cx="535235" cy="523530"/>
            </a:xfrm>
          </p:grpSpPr>
          <p:sp>
            <p:nvSpPr>
              <p:cNvPr id="2669" name="Google Shape;2669;p56">
                <a:extLst>
                  <a:ext uri="{FF2B5EF4-FFF2-40B4-BE49-F238E27FC236}">
                    <a16:creationId xmlns:a16="http://schemas.microsoft.com/office/drawing/2014/main" id="{E42F5B69-E44B-0381-23C9-A156EDB0D90E}"/>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a:extLst>
                  <a:ext uri="{FF2B5EF4-FFF2-40B4-BE49-F238E27FC236}">
                    <a16:creationId xmlns:a16="http://schemas.microsoft.com/office/drawing/2014/main" id="{959CE77E-6775-12E7-C3FA-AB356AFAA43E}"/>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a:extLst>
                  <a:ext uri="{FF2B5EF4-FFF2-40B4-BE49-F238E27FC236}">
                    <a16:creationId xmlns:a16="http://schemas.microsoft.com/office/drawing/2014/main" id="{A332B32A-0283-C576-4964-FE6DD7848C3E}"/>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a:extLst>
                  <a:ext uri="{FF2B5EF4-FFF2-40B4-BE49-F238E27FC236}">
                    <a16:creationId xmlns:a16="http://schemas.microsoft.com/office/drawing/2014/main" id="{84870253-29AF-A589-F6DB-DDFEE231BCD6}"/>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a:extLst>
                  <a:ext uri="{FF2B5EF4-FFF2-40B4-BE49-F238E27FC236}">
                    <a16:creationId xmlns:a16="http://schemas.microsoft.com/office/drawing/2014/main" id="{6B75BF16-FD10-8948-4128-0F708CD9E02D}"/>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a:extLst>
                  <a:ext uri="{FF2B5EF4-FFF2-40B4-BE49-F238E27FC236}">
                    <a16:creationId xmlns:a16="http://schemas.microsoft.com/office/drawing/2014/main" id="{F4E41C7E-88C1-7E03-1DEC-C597DC545DB5}"/>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a:extLst>
                  <a:ext uri="{FF2B5EF4-FFF2-40B4-BE49-F238E27FC236}">
                    <a16:creationId xmlns:a16="http://schemas.microsoft.com/office/drawing/2014/main" id="{57695DC1-2446-60B9-C2B2-D43FDC2D2F1D}"/>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a:extLst>
                  <a:ext uri="{FF2B5EF4-FFF2-40B4-BE49-F238E27FC236}">
                    <a16:creationId xmlns:a16="http://schemas.microsoft.com/office/drawing/2014/main" id="{6AB89C98-C796-7D53-E5BB-83E854190149}"/>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a:extLst>
                  <a:ext uri="{FF2B5EF4-FFF2-40B4-BE49-F238E27FC236}">
                    <a16:creationId xmlns:a16="http://schemas.microsoft.com/office/drawing/2014/main" id="{07BF1715-7381-0C45-C624-426E53B8BAF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a:extLst>
                  <a:ext uri="{FF2B5EF4-FFF2-40B4-BE49-F238E27FC236}">
                    <a16:creationId xmlns:a16="http://schemas.microsoft.com/office/drawing/2014/main" id="{CEF63185-3DA8-79BD-C67F-A336DC20F236}"/>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a:extLst>
                  <a:ext uri="{FF2B5EF4-FFF2-40B4-BE49-F238E27FC236}">
                    <a16:creationId xmlns:a16="http://schemas.microsoft.com/office/drawing/2014/main" id="{7D2A6ECD-8360-F4BE-88B7-7C70132BC79C}"/>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0" name="Google Shape;2680;p56">
              <a:extLst>
                <a:ext uri="{FF2B5EF4-FFF2-40B4-BE49-F238E27FC236}">
                  <a16:creationId xmlns:a16="http://schemas.microsoft.com/office/drawing/2014/main" id="{F69BDBE2-EAC4-46AF-046B-2438142DA6B8}"/>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6">
            <a:extLst>
              <a:ext uri="{FF2B5EF4-FFF2-40B4-BE49-F238E27FC236}">
                <a16:creationId xmlns:a16="http://schemas.microsoft.com/office/drawing/2014/main" id="{29A2A326-A495-EAF7-78F0-CB36610CD081}"/>
              </a:ext>
            </a:extLst>
          </p:cNvPr>
          <p:cNvGrpSpPr/>
          <p:nvPr/>
        </p:nvGrpSpPr>
        <p:grpSpPr>
          <a:xfrm rot="1189477">
            <a:off x="224531" y="3030810"/>
            <a:ext cx="295913" cy="289441"/>
            <a:chOff x="488084" y="3164562"/>
            <a:chExt cx="535235" cy="523530"/>
          </a:xfrm>
        </p:grpSpPr>
        <p:grpSp>
          <p:nvGrpSpPr>
            <p:cNvPr id="2682" name="Google Shape;2682;p56">
              <a:extLst>
                <a:ext uri="{FF2B5EF4-FFF2-40B4-BE49-F238E27FC236}">
                  <a16:creationId xmlns:a16="http://schemas.microsoft.com/office/drawing/2014/main" id="{CBDDBC54-AC9F-FA4E-1D2B-CCCF002DD13E}"/>
                </a:ext>
              </a:extLst>
            </p:cNvPr>
            <p:cNvGrpSpPr/>
            <p:nvPr/>
          </p:nvGrpSpPr>
          <p:grpSpPr>
            <a:xfrm>
              <a:off x="488084" y="3164562"/>
              <a:ext cx="535235" cy="523530"/>
              <a:chOff x="488084" y="3164562"/>
              <a:chExt cx="535235" cy="523530"/>
            </a:xfrm>
          </p:grpSpPr>
          <p:sp>
            <p:nvSpPr>
              <p:cNvPr id="2683" name="Google Shape;2683;p56">
                <a:extLst>
                  <a:ext uri="{FF2B5EF4-FFF2-40B4-BE49-F238E27FC236}">
                    <a16:creationId xmlns:a16="http://schemas.microsoft.com/office/drawing/2014/main" id="{EC38675E-7D7C-A2F9-CD5E-75D5918F99EE}"/>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a:extLst>
                  <a:ext uri="{FF2B5EF4-FFF2-40B4-BE49-F238E27FC236}">
                    <a16:creationId xmlns:a16="http://schemas.microsoft.com/office/drawing/2014/main" id="{3DAAEF54-F277-A6A5-3978-73A9758DDB3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a:extLst>
                  <a:ext uri="{FF2B5EF4-FFF2-40B4-BE49-F238E27FC236}">
                    <a16:creationId xmlns:a16="http://schemas.microsoft.com/office/drawing/2014/main" id="{422AA613-A721-433E-FD90-756D324F89C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a:extLst>
                  <a:ext uri="{FF2B5EF4-FFF2-40B4-BE49-F238E27FC236}">
                    <a16:creationId xmlns:a16="http://schemas.microsoft.com/office/drawing/2014/main" id="{0A852491-803E-84AA-B7F6-02ACA677832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a:extLst>
                  <a:ext uri="{FF2B5EF4-FFF2-40B4-BE49-F238E27FC236}">
                    <a16:creationId xmlns:a16="http://schemas.microsoft.com/office/drawing/2014/main" id="{23979CC8-6C40-12F4-112F-1A64186EE12C}"/>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a:extLst>
                  <a:ext uri="{FF2B5EF4-FFF2-40B4-BE49-F238E27FC236}">
                    <a16:creationId xmlns:a16="http://schemas.microsoft.com/office/drawing/2014/main" id="{CD231C8B-D51A-5994-0E94-BA333864E598}"/>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a:extLst>
                  <a:ext uri="{FF2B5EF4-FFF2-40B4-BE49-F238E27FC236}">
                    <a16:creationId xmlns:a16="http://schemas.microsoft.com/office/drawing/2014/main" id="{2C936F5D-2D10-7956-4321-B2A466AE579D}"/>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a:extLst>
                  <a:ext uri="{FF2B5EF4-FFF2-40B4-BE49-F238E27FC236}">
                    <a16:creationId xmlns:a16="http://schemas.microsoft.com/office/drawing/2014/main" id="{C8950A52-83FE-5E5F-6668-B592F95207A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a:extLst>
                  <a:ext uri="{FF2B5EF4-FFF2-40B4-BE49-F238E27FC236}">
                    <a16:creationId xmlns:a16="http://schemas.microsoft.com/office/drawing/2014/main" id="{B766D985-8051-2862-2D6E-DAC10CC69E9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a:extLst>
                  <a:ext uri="{FF2B5EF4-FFF2-40B4-BE49-F238E27FC236}">
                    <a16:creationId xmlns:a16="http://schemas.microsoft.com/office/drawing/2014/main" id="{703F2C5A-7253-AD5F-5ED6-C65E59732E8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a:extLst>
                  <a:ext uri="{FF2B5EF4-FFF2-40B4-BE49-F238E27FC236}">
                    <a16:creationId xmlns:a16="http://schemas.microsoft.com/office/drawing/2014/main" id="{D31EF395-57A4-D880-BDFA-1764435CBA46}"/>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56">
              <a:extLst>
                <a:ext uri="{FF2B5EF4-FFF2-40B4-BE49-F238E27FC236}">
                  <a16:creationId xmlns:a16="http://schemas.microsoft.com/office/drawing/2014/main" id="{F4BCF10B-367E-A386-1467-6A29AAE78C2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56">
            <a:extLst>
              <a:ext uri="{FF2B5EF4-FFF2-40B4-BE49-F238E27FC236}">
                <a16:creationId xmlns:a16="http://schemas.microsoft.com/office/drawing/2014/main" id="{AC2EDB87-A79E-3C6A-09E7-87AC6177E252}"/>
              </a:ext>
            </a:extLst>
          </p:cNvPr>
          <p:cNvGrpSpPr/>
          <p:nvPr/>
        </p:nvGrpSpPr>
        <p:grpSpPr>
          <a:xfrm>
            <a:off x="8400095" y="1536509"/>
            <a:ext cx="535235" cy="523530"/>
            <a:chOff x="488084" y="3164562"/>
            <a:chExt cx="535235" cy="523530"/>
          </a:xfrm>
        </p:grpSpPr>
        <p:grpSp>
          <p:nvGrpSpPr>
            <p:cNvPr id="2696" name="Google Shape;2696;p56">
              <a:extLst>
                <a:ext uri="{FF2B5EF4-FFF2-40B4-BE49-F238E27FC236}">
                  <a16:creationId xmlns:a16="http://schemas.microsoft.com/office/drawing/2014/main" id="{186CA617-8BA8-C80A-BC03-2BB595EF91C1}"/>
                </a:ext>
              </a:extLst>
            </p:cNvPr>
            <p:cNvGrpSpPr/>
            <p:nvPr/>
          </p:nvGrpSpPr>
          <p:grpSpPr>
            <a:xfrm>
              <a:off x="488084" y="3164562"/>
              <a:ext cx="535235" cy="523530"/>
              <a:chOff x="488084" y="3164562"/>
              <a:chExt cx="535235" cy="523530"/>
            </a:xfrm>
          </p:grpSpPr>
          <p:sp>
            <p:nvSpPr>
              <p:cNvPr id="2697" name="Google Shape;2697;p56">
                <a:extLst>
                  <a:ext uri="{FF2B5EF4-FFF2-40B4-BE49-F238E27FC236}">
                    <a16:creationId xmlns:a16="http://schemas.microsoft.com/office/drawing/2014/main" id="{D63D2ABF-62CA-744D-30C0-412F0B773FDA}"/>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a:extLst>
                  <a:ext uri="{FF2B5EF4-FFF2-40B4-BE49-F238E27FC236}">
                    <a16:creationId xmlns:a16="http://schemas.microsoft.com/office/drawing/2014/main" id="{CCC9288D-DB46-AAAB-D18D-E8A7A71E8C35}"/>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a:extLst>
                  <a:ext uri="{FF2B5EF4-FFF2-40B4-BE49-F238E27FC236}">
                    <a16:creationId xmlns:a16="http://schemas.microsoft.com/office/drawing/2014/main" id="{2F8F1D4A-8B9C-7853-D5C2-D3EE585893FA}"/>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a:extLst>
                  <a:ext uri="{FF2B5EF4-FFF2-40B4-BE49-F238E27FC236}">
                    <a16:creationId xmlns:a16="http://schemas.microsoft.com/office/drawing/2014/main" id="{49755E7E-72B1-9BE2-C57F-C8186759928D}"/>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a:extLst>
                  <a:ext uri="{FF2B5EF4-FFF2-40B4-BE49-F238E27FC236}">
                    <a16:creationId xmlns:a16="http://schemas.microsoft.com/office/drawing/2014/main" id="{78E2BAEF-9F40-73FB-DC60-B14B94B5D84B}"/>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a:extLst>
                  <a:ext uri="{FF2B5EF4-FFF2-40B4-BE49-F238E27FC236}">
                    <a16:creationId xmlns:a16="http://schemas.microsoft.com/office/drawing/2014/main" id="{78F848DC-F9B5-9841-D7F9-C54FF79630C4}"/>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a:extLst>
                  <a:ext uri="{FF2B5EF4-FFF2-40B4-BE49-F238E27FC236}">
                    <a16:creationId xmlns:a16="http://schemas.microsoft.com/office/drawing/2014/main" id="{534084C5-DC0B-50B3-548A-7FDBF3E38C5B}"/>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a:extLst>
                  <a:ext uri="{FF2B5EF4-FFF2-40B4-BE49-F238E27FC236}">
                    <a16:creationId xmlns:a16="http://schemas.microsoft.com/office/drawing/2014/main" id="{C8A1018B-1991-51B9-2FF2-840AC7AD10C2}"/>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a:extLst>
                  <a:ext uri="{FF2B5EF4-FFF2-40B4-BE49-F238E27FC236}">
                    <a16:creationId xmlns:a16="http://schemas.microsoft.com/office/drawing/2014/main" id="{0A23B1D0-A7B8-3EAE-E213-450C2B7F5C9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a:extLst>
                  <a:ext uri="{FF2B5EF4-FFF2-40B4-BE49-F238E27FC236}">
                    <a16:creationId xmlns:a16="http://schemas.microsoft.com/office/drawing/2014/main" id="{40ED7370-BBEB-F0D2-CAC0-9294A85710BC}"/>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a:extLst>
                  <a:ext uri="{FF2B5EF4-FFF2-40B4-BE49-F238E27FC236}">
                    <a16:creationId xmlns:a16="http://schemas.microsoft.com/office/drawing/2014/main" id="{CD47D705-1CB1-95DC-4840-AF7F4651843B}"/>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56">
              <a:extLst>
                <a:ext uri="{FF2B5EF4-FFF2-40B4-BE49-F238E27FC236}">
                  <a16:creationId xmlns:a16="http://schemas.microsoft.com/office/drawing/2014/main" id="{DC909BEE-B83E-40FA-826C-5883D41F106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6">
            <a:extLst>
              <a:ext uri="{FF2B5EF4-FFF2-40B4-BE49-F238E27FC236}">
                <a16:creationId xmlns:a16="http://schemas.microsoft.com/office/drawing/2014/main" id="{64E1C76A-9A6E-6C95-35C2-9DDBE31B456C}"/>
              </a:ext>
            </a:extLst>
          </p:cNvPr>
          <p:cNvGrpSpPr/>
          <p:nvPr/>
        </p:nvGrpSpPr>
        <p:grpSpPr>
          <a:xfrm rot="-611273">
            <a:off x="8423277" y="382078"/>
            <a:ext cx="375229" cy="367022"/>
            <a:chOff x="488084" y="3164562"/>
            <a:chExt cx="535235" cy="523530"/>
          </a:xfrm>
        </p:grpSpPr>
        <p:grpSp>
          <p:nvGrpSpPr>
            <p:cNvPr id="2710" name="Google Shape;2710;p56">
              <a:extLst>
                <a:ext uri="{FF2B5EF4-FFF2-40B4-BE49-F238E27FC236}">
                  <a16:creationId xmlns:a16="http://schemas.microsoft.com/office/drawing/2014/main" id="{E88B95EC-D291-AC2E-154A-E2C313964D70}"/>
                </a:ext>
              </a:extLst>
            </p:cNvPr>
            <p:cNvGrpSpPr/>
            <p:nvPr/>
          </p:nvGrpSpPr>
          <p:grpSpPr>
            <a:xfrm>
              <a:off x="488084" y="3164562"/>
              <a:ext cx="535235" cy="523530"/>
              <a:chOff x="488084" y="3164562"/>
              <a:chExt cx="535235" cy="523530"/>
            </a:xfrm>
          </p:grpSpPr>
          <p:sp>
            <p:nvSpPr>
              <p:cNvPr id="2711" name="Google Shape;2711;p56">
                <a:extLst>
                  <a:ext uri="{FF2B5EF4-FFF2-40B4-BE49-F238E27FC236}">
                    <a16:creationId xmlns:a16="http://schemas.microsoft.com/office/drawing/2014/main" id="{95E74C45-3707-3C53-CADE-C1FAEEDA692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a:extLst>
                  <a:ext uri="{FF2B5EF4-FFF2-40B4-BE49-F238E27FC236}">
                    <a16:creationId xmlns:a16="http://schemas.microsoft.com/office/drawing/2014/main" id="{37D530BC-E963-E0CC-3D27-F01538DEDCA9}"/>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a:extLst>
                  <a:ext uri="{FF2B5EF4-FFF2-40B4-BE49-F238E27FC236}">
                    <a16:creationId xmlns:a16="http://schemas.microsoft.com/office/drawing/2014/main" id="{E7C02919-8504-5DDA-022C-0367A88FA6F4}"/>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a:extLst>
                  <a:ext uri="{FF2B5EF4-FFF2-40B4-BE49-F238E27FC236}">
                    <a16:creationId xmlns:a16="http://schemas.microsoft.com/office/drawing/2014/main" id="{E2A00580-4FF4-9A5E-D625-69E0D9DBEDFC}"/>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a:extLst>
                  <a:ext uri="{FF2B5EF4-FFF2-40B4-BE49-F238E27FC236}">
                    <a16:creationId xmlns:a16="http://schemas.microsoft.com/office/drawing/2014/main" id="{FE2F1A0A-8B59-F4D7-6DAD-6BEC9585381D}"/>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6">
                <a:extLst>
                  <a:ext uri="{FF2B5EF4-FFF2-40B4-BE49-F238E27FC236}">
                    <a16:creationId xmlns:a16="http://schemas.microsoft.com/office/drawing/2014/main" id="{CBDF1D01-ACF3-51DF-8095-F6B62281975D}"/>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a:extLst>
                  <a:ext uri="{FF2B5EF4-FFF2-40B4-BE49-F238E27FC236}">
                    <a16:creationId xmlns:a16="http://schemas.microsoft.com/office/drawing/2014/main" id="{0CCF0B28-DC4F-D9AD-FDD1-F5FCEE594E01}"/>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a:extLst>
                  <a:ext uri="{FF2B5EF4-FFF2-40B4-BE49-F238E27FC236}">
                    <a16:creationId xmlns:a16="http://schemas.microsoft.com/office/drawing/2014/main" id="{4FEC059D-3E3A-4AD2-183D-CE2DDD72D60E}"/>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a:extLst>
                  <a:ext uri="{FF2B5EF4-FFF2-40B4-BE49-F238E27FC236}">
                    <a16:creationId xmlns:a16="http://schemas.microsoft.com/office/drawing/2014/main" id="{3CC06024-762E-F772-AAD7-4DAD5EC1BD1C}"/>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a:extLst>
                  <a:ext uri="{FF2B5EF4-FFF2-40B4-BE49-F238E27FC236}">
                    <a16:creationId xmlns:a16="http://schemas.microsoft.com/office/drawing/2014/main" id="{99F21FFF-FF0E-1191-BEB9-60015E7A7A1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a:extLst>
                  <a:ext uri="{FF2B5EF4-FFF2-40B4-BE49-F238E27FC236}">
                    <a16:creationId xmlns:a16="http://schemas.microsoft.com/office/drawing/2014/main" id="{762D92A1-0FB7-C5F1-A68C-6F5AF6ABCC47}"/>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2" name="Google Shape;2722;p56">
              <a:extLst>
                <a:ext uri="{FF2B5EF4-FFF2-40B4-BE49-F238E27FC236}">
                  <a16:creationId xmlns:a16="http://schemas.microsoft.com/office/drawing/2014/main" id="{06367F16-44BA-16FB-CD5F-DE3F4FE86F41}"/>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56">
            <a:extLst>
              <a:ext uri="{FF2B5EF4-FFF2-40B4-BE49-F238E27FC236}">
                <a16:creationId xmlns:a16="http://schemas.microsoft.com/office/drawing/2014/main" id="{7933CCF4-FFCF-4EA3-7F66-536B90FF4E73}"/>
              </a:ext>
            </a:extLst>
          </p:cNvPr>
          <p:cNvGrpSpPr/>
          <p:nvPr/>
        </p:nvGrpSpPr>
        <p:grpSpPr>
          <a:xfrm rot="1189477">
            <a:off x="7246697" y="235723"/>
            <a:ext cx="295913" cy="289441"/>
            <a:chOff x="488084" y="3164562"/>
            <a:chExt cx="535235" cy="523530"/>
          </a:xfrm>
        </p:grpSpPr>
        <p:grpSp>
          <p:nvGrpSpPr>
            <p:cNvPr id="2724" name="Google Shape;2724;p56">
              <a:extLst>
                <a:ext uri="{FF2B5EF4-FFF2-40B4-BE49-F238E27FC236}">
                  <a16:creationId xmlns:a16="http://schemas.microsoft.com/office/drawing/2014/main" id="{5F891B6A-AD40-D5CA-ADA0-4E5C5D7AA017}"/>
                </a:ext>
              </a:extLst>
            </p:cNvPr>
            <p:cNvGrpSpPr/>
            <p:nvPr/>
          </p:nvGrpSpPr>
          <p:grpSpPr>
            <a:xfrm>
              <a:off x="488084" y="3164562"/>
              <a:ext cx="535235" cy="523530"/>
              <a:chOff x="488084" y="3164562"/>
              <a:chExt cx="535235" cy="523530"/>
            </a:xfrm>
          </p:grpSpPr>
          <p:sp>
            <p:nvSpPr>
              <p:cNvPr id="2725" name="Google Shape;2725;p56">
                <a:extLst>
                  <a:ext uri="{FF2B5EF4-FFF2-40B4-BE49-F238E27FC236}">
                    <a16:creationId xmlns:a16="http://schemas.microsoft.com/office/drawing/2014/main" id="{29C9DA36-06CC-6F1B-1111-DC9D9FCB033A}"/>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a:extLst>
                  <a:ext uri="{FF2B5EF4-FFF2-40B4-BE49-F238E27FC236}">
                    <a16:creationId xmlns:a16="http://schemas.microsoft.com/office/drawing/2014/main" id="{74A4C4BD-8465-4FE9-0CD8-FCCA56E63CE9}"/>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a:extLst>
                  <a:ext uri="{FF2B5EF4-FFF2-40B4-BE49-F238E27FC236}">
                    <a16:creationId xmlns:a16="http://schemas.microsoft.com/office/drawing/2014/main" id="{76705D72-18DE-4AE2-607E-BBA29E94BFEF}"/>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a:extLst>
                  <a:ext uri="{FF2B5EF4-FFF2-40B4-BE49-F238E27FC236}">
                    <a16:creationId xmlns:a16="http://schemas.microsoft.com/office/drawing/2014/main" id="{E56ECFC3-B4F2-33E4-523C-018024211BF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a:extLst>
                  <a:ext uri="{FF2B5EF4-FFF2-40B4-BE49-F238E27FC236}">
                    <a16:creationId xmlns:a16="http://schemas.microsoft.com/office/drawing/2014/main" id="{BF7FACBC-BBB9-B3D1-3731-7C732883E068}"/>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a:extLst>
                  <a:ext uri="{FF2B5EF4-FFF2-40B4-BE49-F238E27FC236}">
                    <a16:creationId xmlns:a16="http://schemas.microsoft.com/office/drawing/2014/main" id="{A02D968E-C042-F08A-F159-60DFAA971289}"/>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a:extLst>
                  <a:ext uri="{FF2B5EF4-FFF2-40B4-BE49-F238E27FC236}">
                    <a16:creationId xmlns:a16="http://schemas.microsoft.com/office/drawing/2014/main" id="{0DB9B8E4-33EE-CC0A-E92D-9B6758FE285D}"/>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a:extLst>
                  <a:ext uri="{FF2B5EF4-FFF2-40B4-BE49-F238E27FC236}">
                    <a16:creationId xmlns:a16="http://schemas.microsoft.com/office/drawing/2014/main" id="{2992DDA3-9D56-3CB5-1A93-7E9CA5EE8A7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a:extLst>
                  <a:ext uri="{FF2B5EF4-FFF2-40B4-BE49-F238E27FC236}">
                    <a16:creationId xmlns:a16="http://schemas.microsoft.com/office/drawing/2014/main" id="{98DFB3CF-5DC0-1774-7DDF-3377FCE796BB}"/>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a:extLst>
                  <a:ext uri="{FF2B5EF4-FFF2-40B4-BE49-F238E27FC236}">
                    <a16:creationId xmlns:a16="http://schemas.microsoft.com/office/drawing/2014/main" id="{3AB95E95-14E5-5961-DA5B-F59EFA7B6324}"/>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a:extLst>
                  <a:ext uri="{FF2B5EF4-FFF2-40B4-BE49-F238E27FC236}">
                    <a16:creationId xmlns:a16="http://schemas.microsoft.com/office/drawing/2014/main" id="{FC20A9EF-931B-2100-4D3A-80F0AB65AFB6}"/>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6" name="Google Shape;2736;p56">
              <a:extLst>
                <a:ext uri="{FF2B5EF4-FFF2-40B4-BE49-F238E27FC236}">
                  <a16:creationId xmlns:a16="http://schemas.microsoft.com/office/drawing/2014/main" id="{773ED1E6-59D4-791B-BCFE-57147772DF55}"/>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 name="Table 7">
            <a:extLst>
              <a:ext uri="{FF2B5EF4-FFF2-40B4-BE49-F238E27FC236}">
                <a16:creationId xmlns:a16="http://schemas.microsoft.com/office/drawing/2014/main" id="{569B40EB-9F9B-71AB-DC04-B14687A1A30D}"/>
              </a:ext>
            </a:extLst>
          </p:cNvPr>
          <p:cNvGraphicFramePr>
            <a:graphicFrameLocks noGrp="1"/>
          </p:cNvGraphicFramePr>
          <p:nvPr/>
        </p:nvGraphicFramePr>
        <p:xfrm>
          <a:off x="1149106" y="927968"/>
          <a:ext cx="6948376" cy="3537821"/>
        </p:xfrm>
        <a:graphic>
          <a:graphicData uri="http://schemas.openxmlformats.org/drawingml/2006/table">
            <a:tbl>
              <a:tblPr firstRow="1" bandRow="1">
                <a:tableStyleId>{9DCAF9ED-07DC-4A11-8D7F-57B35C25682E}</a:tableStyleId>
              </a:tblPr>
              <a:tblGrid>
                <a:gridCol w="1737094">
                  <a:extLst>
                    <a:ext uri="{9D8B030D-6E8A-4147-A177-3AD203B41FA5}">
                      <a16:colId xmlns:a16="http://schemas.microsoft.com/office/drawing/2014/main" val="4259747059"/>
                    </a:ext>
                  </a:extLst>
                </a:gridCol>
                <a:gridCol w="1737094">
                  <a:extLst>
                    <a:ext uri="{9D8B030D-6E8A-4147-A177-3AD203B41FA5}">
                      <a16:colId xmlns:a16="http://schemas.microsoft.com/office/drawing/2014/main" val="3779728957"/>
                    </a:ext>
                  </a:extLst>
                </a:gridCol>
                <a:gridCol w="1737094">
                  <a:extLst>
                    <a:ext uri="{9D8B030D-6E8A-4147-A177-3AD203B41FA5}">
                      <a16:colId xmlns:a16="http://schemas.microsoft.com/office/drawing/2014/main" val="1729075431"/>
                    </a:ext>
                  </a:extLst>
                </a:gridCol>
                <a:gridCol w="1737094">
                  <a:extLst>
                    <a:ext uri="{9D8B030D-6E8A-4147-A177-3AD203B41FA5}">
                      <a16:colId xmlns:a16="http://schemas.microsoft.com/office/drawing/2014/main" val="3146547200"/>
                    </a:ext>
                  </a:extLst>
                </a:gridCol>
              </a:tblGrid>
              <a:tr h="371749">
                <a:tc>
                  <a:txBody>
                    <a:bodyPr/>
                    <a:lstStyle/>
                    <a:p>
                      <a:endParaRPr lang="es-CL" dirty="0"/>
                    </a:p>
                  </a:txBody>
                  <a:tcPr/>
                </a:tc>
                <a:tc>
                  <a:txBody>
                    <a:bodyPr/>
                    <a:lstStyle/>
                    <a:p>
                      <a:endParaRPr lang="es-CL" dirty="0"/>
                    </a:p>
                  </a:txBody>
                  <a:tcPr/>
                </a:tc>
                <a:tc>
                  <a:txBody>
                    <a:bodyPr/>
                    <a:lstStyle/>
                    <a:p>
                      <a:endParaRPr lang="es-CL" dirty="0"/>
                    </a:p>
                  </a:txBody>
                  <a:tcPr/>
                </a:tc>
                <a:tc>
                  <a:txBody>
                    <a:bodyPr/>
                    <a:lstStyle/>
                    <a:p>
                      <a:endParaRPr lang="es-CL"/>
                    </a:p>
                  </a:txBody>
                  <a:tcPr/>
                </a:tc>
                <a:extLst>
                  <a:ext uri="{0D108BD9-81ED-4DB2-BD59-A6C34878D82A}">
                    <a16:rowId xmlns:a16="http://schemas.microsoft.com/office/drawing/2014/main" val="2995096091"/>
                  </a:ext>
                </a:extLst>
              </a:tr>
              <a:tr h="452296">
                <a:tc>
                  <a:txBody>
                    <a:bodyPr/>
                    <a:lstStyle/>
                    <a:p>
                      <a:pPr algn="ctr"/>
                      <a:r>
                        <a:rPr lang="es-ES" sz="1800" b="1" dirty="0" err="1">
                          <a:latin typeface="Comic Sans MS" panose="030F0702030302020204" pitchFamily="66" charset="0"/>
                        </a:rPr>
                        <a:t>Agree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Refuse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Apologize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Try</a:t>
                      </a:r>
                      <a:endParaRPr lang="es-CL" sz="1800" b="1" dirty="0">
                        <a:latin typeface="Comic Sans MS" panose="030F0702030302020204" pitchFamily="66" charset="0"/>
                      </a:endParaRPr>
                    </a:p>
                  </a:txBody>
                  <a:tcPr/>
                </a:tc>
                <a:extLst>
                  <a:ext uri="{0D108BD9-81ED-4DB2-BD59-A6C34878D82A}">
                    <a16:rowId xmlns:a16="http://schemas.microsoft.com/office/drawing/2014/main" val="911901927"/>
                  </a:ext>
                </a:extLst>
              </a:tr>
              <a:tr h="452296">
                <a:tc>
                  <a:txBody>
                    <a:bodyPr/>
                    <a:lstStyle/>
                    <a:p>
                      <a:pPr algn="ctr"/>
                      <a:r>
                        <a:rPr lang="es-ES" sz="1800" b="1" dirty="0" err="1">
                          <a:latin typeface="Comic Sans MS" panose="030F0702030302020204" pitchFamily="66" charset="0"/>
                        </a:rPr>
                        <a:t>Offer</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Encourage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Suggest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Download</a:t>
                      </a:r>
                      <a:endParaRPr lang="es-CL" sz="1800" b="1" dirty="0">
                        <a:latin typeface="Comic Sans MS" panose="030F0702030302020204" pitchFamily="66" charset="0"/>
                      </a:endParaRPr>
                    </a:p>
                  </a:txBody>
                  <a:tcPr/>
                </a:tc>
                <a:extLst>
                  <a:ext uri="{0D108BD9-81ED-4DB2-BD59-A6C34878D82A}">
                    <a16:rowId xmlns:a16="http://schemas.microsoft.com/office/drawing/2014/main" val="1935303512"/>
                  </a:ext>
                </a:extLst>
              </a:tr>
              <a:tr h="452296">
                <a:tc>
                  <a:txBody>
                    <a:bodyPr/>
                    <a:lstStyle/>
                    <a:p>
                      <a:pPr algn="ctr"/>
                      <a:r>
                        <a:rPr lang="es-ES" sz="1800" b="1" dirty="0" err="1">
                          <a:latin typeface="Comic Sans MS" panose="030F0702030302020204" pitchFamily="66" charset="0"/>
                        </a:rPr>
                        <a:t>Promise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Persuade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Blame</a:t>
                      </a:r>
                      <a:r>
                        <a:rPr lang="es-ES" sz="1800" b="1" dirty="0">
                          <a:latin typeface="Comic Sans MS" panose="030F0702030302020204" pitchFamily="66" charset="0"/>
                        </a:rPr>
                        <a:t>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Wish</a:t>
                      </a:r>
                      <a:endParaRPr lang="es-CL" sz="1800" b="1" dirty="0">
                        <a:latin typeface="Comic Sans MS" panose="030F0702030302020204" pitchFamily="66" charset="0"/>
                      </a:endParaRPr>
                    </a:p>
                  </a:txBody>
                  <a:tcPr/>
                </a:tc>
                <a:extLst>
                  <a:ext uri="{0D108BD9-81ED-4DB2-BD59-A6C34878D82A}">
                    <a16:rowId xmlns:a16="http://schemas.microsoft.com/office/drawing/2014/main" val="973865373"/>
                  </a:ext>
                </a:extLst>
              </a:tr>
              <a:tr h="452296">
                <a:tc>
                  <a:txBody>
                    <a:bodyPr/>
                    <a:lstStyle/>
                    <a:p>
                      <a:pPr algn="ctr"/>
                      <a:r>
                        <a:rPr lang="es-ES" sz="1800" b="1" dirty="0" err="1">
                          <a:latin typeface="Comic Sans MS" panose="030F0702030302020204" pitchFamily="66" charset="0"/>
                        </a:rPr>
                        <a:t>Threaten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Warn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Accuse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Return</a:t>
                      </a:r>
                      <a:endParaRPr lang="es-CL" sz="1800" b="1" dirty="0">
                        <a:latin typeface="Comic Sans MS" panose="030F0702030302020204" pitchFamily="66" charset="0"/>
                      </a:endParaRPr>
                    </a:p>
                  </a:txBody>
                  <a:tcPr/>
                </a:tc>
                <a:extLst>
                  <a:ext uri="{0D108BD9-81ED-4DB2-BD59-A6C34878D82A}">
                    <a16:rowId xmlns:a16="http://schemas.microsoft.com/office/drawing/2014/main" val="16334093"/>
                  </a:ext>
                </a:extLst>
              </a:tr>
              <a:tr h="452296">
                <a:tc>
                  <a:txBody>
                    <a:bodyPr/>
                    <a:lstStyle/>
                    <a:p>
                      <a:pPr algn="ctr"/>
                      <a:r>
                        <a:rPr lang="es-ES" sz="1800" b="1" dirty="0">
                          <a:latin typeface="Comic Sans MS" panose="030F0702030302020204" pitchFamily="66" charset="0"/>
                        </a:rPr>
                        <a:t>Change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Invite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Insist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Check</a:t>
                      </a:r>
                      <a:endParaRPr lang="es-CL" sz="1800" b="1" dirty="0">
                        <a:latin typeface="Comic Sans MS" panose="030F0702030302020204" pitchFamily="66" charset="0"/>
                      </a:endParaRPr>
                    </a:p>
                  </a:txBody>
                  <a:tcPr/>
                </a:tc>
                <a:extLst>
                  <a:ext uri="{0D108BD9-81ED-4DB2-BD59-A6C34878D82A}">
                    <a16:rowId xmlns:a16="http://schemas.microsoft.com/office/drawing/2014/main" val="2681570392"/>
                  </a:ext>
                </a:extLst>
              </a:tr>
              <a:tr h="452296">
                <a:tc>
                  <a:txBody>
                    <a:bodyPr/>
                    <a:lstStyle/>
                    <a:p>
                      <a:pPr algn="ctr"/>
                      <a:r>
                        <a:rPr lang="es-ES" sz="1800" b="1" dirty="0" err="1">
                          <a:latin typeface="Comic Sans MS" panose="030F0702030302020204" pitchFamily="66" charset="0"/>
                        </a:rPr>
                        <a:t>Watch</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Remind</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Trust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Follow</a:t>
                      </a:r>
                      <a:endParaRPr lang="es-CL" sz="1800" b="1" dirty="0">
                        <a:latin typeface="Comic Sans MS" panose="030F0702030302020204" pitchFamily="66" charset="0"/>
                      </a:endParaRPr>
                    </a:p>
                  </a:txBody>
                  <a:tcPr/>
                </a:tc>
                <a:extLst>
                  <a:ext uri="{0D108BD9-81ED-4DB2-BD59-A6C34878D82A}">
                    <a16:rowId xmlns:a16="http://schemas.microsoft.com/office/drawing/2014/main" val="1736203490"/>
                  </a:ext>
                </a:extLst>
              </a:tr>
              <a:tr h="452296">
                <a:tc>
                  <a:txBody>
                    <a:bodyPr/>
                    <a:lstStyle/>
                    <a:p>
                      <a:pPr algn="ctr"/>
                      <a:r>
                        <a:rPr lang="es-ES" sz="1800" b="1" dirty="0" err="1">
                          <a:latin typeface="Comic Sans MS" panose="030F0702030302020204" pitchFamily="66" charset="0"/>
                        </a:rPr>
                        <a:t>Convince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Admit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Work</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Need</a:t>
                      </a:r>
                      <a:endParaRPr lang="es-CL" sz="1800" b="1" dirty="0">
                        <a:latin typeface="Comic Sans MS" panose="030F0702030302020204" pitchFamily="66" charset="0"/>
                      </a:endParaRPr>
                    </a:p>
                  </a:txBody>
                  <a:tcPr/>
                </a:tc>
                <a:extLst>
                  <a:ext uri="{0D108BD9-81ED-4DB2-BD59-A6C34878D82A}">
                    <a16:rowId xmlns:a16="http://schemas.microsoft.com/office/drawing/2014/main" val="4264624902"/>
                  </a:ext>
                </a:extLst>
              </a:tr>
            </a:tbl>
          </a:graphicData>
        </a:graphic>
      </p:graphicFrame>
      <p:sp>
        <p:nvSpPr>
          <p:cNvPr id="9" name="Rectangle 8">
            <a:extLst>
              <a:ext uri="{FF2B5EF4-FFF2-40B4-BE49-F238E27FC236}">
                <a16:creationId xmlns:a16="http://schemas.microsoft.com/office/drawing/2014/main" id="{3ADE986D-F6AE-BBEE-BE68-9218E23919CE}"/>
              </a:ext>
            </a:extLst>
          </p:cNvPr>
          <p:cNvSpPr/>
          <p:nvPr/>
        </p:nvSpPr>
        <p:spPr>
          <a:xfrm>
            <a:off x="3081518" y="99320"/>
            <a:ext cx="2852063" cy="769441"/>
          </a:xfrm>
          <a:prstGeom prst="rect">
            <a:avLst/>
          </a:prstGeom>
          <a:noFill/>
        </p:spPr>
        <p:txBody>
          <a:bodyPr wrap="none" lIns="91440" tIns="45720" rIns="91440" bIns="45720">
            <a:spAutoFit/>
          </a:bodyPr>
          <a:lstStyle/>
          <a:p>
            <a:pPr algn="ctr"/>
            <a:r>
              <a:rPr lang="en-US" sz="4400" b="1" cap="none" spc="0" dirty="0">
                <a:ln w="22225">
                  <a:solidFill>
                    <a:schemeClr val="accent2"/>
                  </a:solidFill>
                  <a:prstDash val="solid"/>
                </a:ln>
                <a:solidFill>
                  <a:schemeClr val="accent2">
                    <a:lumMod val="40000"/>
                    <a:lumOff val="60000"/>
                  </a:schemeClr>
                </a:solidFill>
                <a:effectLst/>
              </a:rPr>
              <a:t>The verbs</a:t>
            </a:r>
          </a:p>
        </p:txBody>
      </p:sp>
    </p:spTree>
    <p:extLst>
      <p:ext uri="{BB962C8B-B14F-4D97-AF65-F5344CB8AC3E}">
        <p14:creationId xmlns:p14="http://schemas.microsoft.com/office/powerpoint/2010/main" val="16632889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19">
          <a:extLst>
            <a:ext uri="{FF2B5EF4-FFF2-40B4-BE49-F238E27FC236}">
              <a16:creationId xmlns:a16="http://schemas.microsoft.com/office/drawing/2014/main" id="{EA69C8FA-6307-E6B5-AA2E-DC4D4407A3C6}"/>
            </a:ext>
          </a:extLst>
        </p:cNvPr>
        <p:cNvGrpSpPr/>
        <p:nvPr/>
      </p:nvGrpSpPr>
      <p:grpSpPr>
        <a:xfrm>
          <a:off x="0" y="0"/>
          <a:ext cx="0" cy="0"/>
          <a:chOff x="0" y="0"/>
          <a:chExt cx="0" cy="0"/>
        </a:xfrm>
      </p:grpSpPr>
      <p:grpSp>
        <p:nvGrpSpPr>
          <p:cNvPr id="1422" name="Google Shape;1422;p42">
            <a:extLst>
              <a:ext uri="{FF2B5EF4-FFF2-40B4-BE49-F238E27FC236}">
                <a16:creationId xmlns:a16="http://schemas.microsoft.com/office/drawing/2014/main" id="{F1190A57-7C32-EC21-AA6B-FAC5B57C948C}"/>
              </a:ext>
            </a:extLst>
          </p:cNvPr>
          <p:cNvGrpSpPr/>
          <p:nvPr/>
        </p:nvGrpSpPr>
        <p:grpSpPr>
          <a:xfrm flipH="1">
            <a:off x="7631739" y="353077"/>
            <a:ext cx="2214680" cy="1686146"/>
            <a:chOff x="2286533" y="3872108"/>
            <a:chExt cx="758738" cy="577685"/>
          </a:xfrm>
        </p:grpSpPr>
        <p:sp>
          <p:nvSpPr>
            <p:cNvPr id="1423" name="Google Shape;1423;p42">
              <a:extLst>
                <a:ext uri="{FF2B5EF4-FFF2-40B4-BE49-F238E27FC236}">
                  <a16:creationId xmlns:a16="http://schemas.microsoft.com/office/drawing/2014/main" id="{CCE3305F-72D3-AB8D-E55E-51B7693C636D}"/>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a:extLst>
                <a:ext uri="{FF2B5EF4-FFF2-40B4-BE49-F238E27FC236}">
                  <a16:creationId xmlns:a16="http://schemas.microsoft.com/office/drawing/2014/main" id="{31977160-1165-52A7-74D8-D7A1C4A343D4}"/>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a:extLst>
                <a:ext uri="{FF2B5EF4-FFF2-40B4-BE49-F238E27FC236}">
                  <a16:creationId xmlns:a16="http://schemas.microsoft.com/office/drawing/2014/main" id="{6109C0EC-D522-1387-CF84-BB573262C8EE}"/>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a:extLst>
                <a:ext uri="{FF2B5EF4-FFF2-40B4-BE49-F238E27FC236}">
                  <a16:creationId xmlns:a16="http://schemas.microsoft.com/office/drawing/2014/main" id="{4C1B737A-F9FA-7145-08A9-8CE36F350290}"/>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a:extLst>
                <a:ext uri="{FF2B5EF4-FFF2-40B4-BE49-F238E27FC236}">
                  <a16:creationId xmlns:a16="http://schemas.microsoft.com/office/drawing/2014/main" id="{DE9CE9F0-A7A2-3E97-FBEA-0CA1CEE8E0B0}"/>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a:extLst>
                <a:ext uri="{FF2B5EF4-FFF2-40B4-BE49-F238E27FC236}">
                  <a16:creationId xmlns:a16="http://schemas.microsoft.com/office/drawing/2014/main" id="{D3291C75-65FF-A882-31DB-CEE39DD976D4}"/>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a:extLst>
                <a:ext uri="{FF2B5EF4-FFF2-40B4-BE49-F238E27FC236}">
                  <a16:creationId xmlns:a16="http://schemas.microsoft.com/office/drawing/2014/main" id="{335A5C0F-CDC3-55C4-4325-2BFAA3A79FA7}"/>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2">
            <a:extLst>
              <a:ext uri="{FF2B5EF4-FFF2-40B4-BE49-F238E27FC236}">
                <a16:creationId xmlns:a16="http://schemas.microsoft.com/office/drawing/2014/main" id="{C7AE7CF5-7553-BDF6-1619-0BF5EAF9CA5E}"/>
              </a:ext>
            </a:extLst>
          </p:cNvPr>
          <p:cNvGrpSpPr/>
          <p:nvPr/>
        </p:nvGrpSpPr>
        <p:grpSpPr>
          <a:xfrm flipH="1">
            <a:off x="7631739" y="353077"/>
            <a:ext cx="2214680" cy="1686146"/>
            <a:chOff x="2286533" y="3872108"/>
            <a:chExt cx="758738" cy="577685"/>
          </a:xfrm>
        </p:grpSpPr>
        <p:sp>
          <p:nvSpPr>
            <p:cNvPr id="1431" name="Google Shape;1431;p42">
              <a:extLst>
                <a:ext uri="{FF2B5EF4-FFF2-40B4-BE49-F238E27FC236}">
                  <a16:creationId xmlns:a16="http://schemas.microsoft.com/office/drawing/2014/main" id="{40A1F084-EE3D-7E62-7CC8-FEAEE94A9ADF}"/>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a:extLst>
                <a:ext uri="{FF2B5EF4-FFF2-40B4-BE49-F238E27FC236}">
                  <a16:creationId xmlns:a16="http://schemas.microsoft.com/office/drawing/2014/main" id="{D803D7A0-40CD-9504-D876-B596F78DD7AF}"/>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a:extLst>
                <a:ext uri="{FF2B5EF4-FFF2-40B4-BE49-F238E27FC236}">
                  <a16:creationId xmlns:a16="http://schemas.microsoft.com/office/drawing/2014/main" id="{6DE7A83C-2E88-8BB5-ACDE-975568277AE4}"/>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a:extLst>
                <a:ext uri="{FF2B5EF4-FFF2-40B4-BE49-F238E27FC236}">
                  <a16:creationId xmlns:a16="http://schemas.microsoft.com/office/drawing/2014/main" id="{A7973229-FFC5-DB5A-1942-8449A68DF90A}"/>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a:extLst>
                <a:ext uri="{FF2B5EF4-FFF2-40B4-BE49-F238E27FC236}">
                  <a16:creationId xmlns:a16="http://schemas.microsoft.com/office/drawing/2014/main" id="{F38FA9C3-1274-21F0-0A65-C2D0A2148E57}"/>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a:extLst>
                <a:ext uri="{FF2B5EF4-FFF2-40B4-BE49-F238E27FC236}">
                  <a16:creationId xmlns:a16="http://schemas.microsoft.com/office/drawing/2014/main" id="{06A8D922-0EB8-A661-6ECF-070CA511017D}"/>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a:extLst>
                <a:ext uri="{FF2B5EF4-FFF2-40B4-BE49-F238E27FC236}">
                  <a16:creationId xmlns:a16="http://schemas.microsoft.com/office/drawing/2014/main" id="{4C7ECEEE-ACF9-3E76-A9D6-C46910E641B4}"/>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solidFill>
              <a:srgbClr val="FFFFFF">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6993A265-1439-6E3A-DA60-267F939C159B}"/>
              </a:ext>
            </a:extLst>
          </p:cNvPr>
          <p:cNvPicPr>
            <a:picLocks noChangeAspect="1"/>
          </p:cNvPicPr>
          <p:nvPr/>
        </p:nvPicPr>
        <p:blipFill>
          <a:blip r:embed="rId3"/>
          <a:stretch>
            <a:fillRect/>
          </a:stretch>
        </p:blipFill>
        <p:spPr>
          <a:xfrm>
            <a:off x="5225681" y="2581539"/>
            <a:ext cx="3355772" cy="2237181"/>
          </a:xfrm>
          <a:prstGeom prst="rect">
            <a:avLst/>
          </a:prstGeom>
        </p:spPr>
      </p:pic>
      <p:grpSp>
        <p:nvGrpSpPr>
          <p:cNvPr id="5" name="Google Shape;1590;p44">
            <a:extLst>
              <a:ext uri="{FF2B5EF4-FFF2-40B4-BE49-F238E27FC236}">
                <a16:creationId xmlns:a16="http://schemas.microsoft.com/office/drawing/2014/main" id="{0C59720B-B5A4-137C-708B-2C8D7AEE5332}"/>
              </a:ext>
            </a:extLst>
          </p:cNvPr>
          <p:cNvGrpSpPr/>
          <p:nvPr/>
        </p:nvGrpSpPr>
        <p:grpSpPr>
          <a:xfrm flipH="1">
            <a:off x="766928" y="278237"/>
            <a:ext cx="535235" cy="523530"/>
            <a:chOff x="488084" y="3164562"/>
            <a:chExt cx="535235" cy="523530"/>
          </a:xfrm>
        </p:grpSpPr>
        <p:grpSp>
          <p:nvGrpSpPr>
            <p:cNvPr id="6" name="Google Shape;1591;p44">
              <a:extLst>
                <a:ext uri="{FF2B5EF4-FFF2-40B4-BE49-F238E27FC236}">
                  <a16:creationId xmlns:a16="http://schemas.microsoft.com/office/drawing/2014/main" id="{0C4BA619-2A65-35DF-0E30-62F340E26B3E}"/>
                </a:ext>
              </a:extLst>
            </p:cNvPr>
            <p:cNvGrpSpPr/>
            <p:nvPr/>
          </p:nvGrpSpPr>
          <p:grpSpPr>
            <a:xfrm>
              <a:off x="488084" y="3164562"/>
              <a:ext cx="535235" cy="523530"/>
              <a:chOff x="488084" y="3164562"/>
              <a:chExt cx="535235" cy="523530"/>
            </a:xfrm>
          </p:grpSpPr>
          <p:sp>
            <p:nvSpPr>
              <p:cNvPr id="8" name="Google Shape;1592;p44">
                <a:extLst>
                  <a:ext uri="{FF2B5EF4-FFF2-40B4-BE49-F238E27FC236}">
                    <a16:creationId xmlns:a16="http://schemas.microsoft.com/office/drawing/2014/main" id="{91F1749C-54E5-0134-92C5-3F53DA35F81B}"/>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93;p44">
                <a:extLst>
                  <a:ext uri="{FF2B5EF4-FFF2-40B4-BE49-F238E27FC236}">
                    <a16:creationId xmlns:a16="http://schemas.microsoft.com/office/drawing/2014/main" id="{D28B30FB-9447-4B89-037C-DC6352FD31F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94;p44">
                <a:extLst>
                  <a:ext uri="{FF2B5EF4-FFF2-40B4-BE49-F238E27FC236}">
                    <a16:creationId xmlns:a16="http://schemas.microsoft.com/office/drawing/2014/main" id="{1E084A3C-4A04-9EA0-91B5-3DCA0C03131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95;p44">
                <a:extLst>
                  <a:ext uri="{FF2B5EF4-FFF2-40B4-BE49-F238E27FC236}">
                    <a16:creationId xmlns:a16="http://schemas.microsoft.com/office/drawing/2014/main" id="{C3DCEE69-355B-9979-0236-5F859D49AB35}"/>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96;p44">
                <a:extLst>
                  <a:ext uri="{FF2B5EF4-FFF2-40B4-BE49-F238E27FC236}">
                    <a16:creationId xmlns:a16="http://schemas.microsoft.com/office/drawing/2014/main" id="{A3E36522-B60D-0B8C-E4BD-2A131F7DDD66}"/>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97;p44">
                <a:extLst>
                  <a:ext uri="{FF2B5EF4-FFF2-40B4-BE49-F238E27FC236}">
                    <a16:creationId xmlns:a16="http://schemas.microsoft.com/office/drawing/2014/main" id="{72E3EBDC-6579-523B-454F-2DBDB704B80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8;p44">
                <a:extLst>
                  <a:ext uri="{FF2B5EF4-FFF2-40B4-BE49-F238E27FC236}">
                    <a16:creationId xmlns:a16="http://schemas.microsoft.com/office/drawing/2014/main" id="{6CC26CB4-82C8-FE57-33EA-F5E99C3B55D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99;p44">
                <a:extLst>
                  <a:ext uri="{FF2B5EF4-FFF2-40B4-BE49-F238E27FC236}">
                    <a16:creationId xmlns:a16="http://schemas.microsoft.com/office/drawing/2014/main" id="{F345AF7D-37AB-FA60-88BC-6797641600D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00;p44">
                <a:extLst>
                  <a:ext uri="{FF2B5EF4-FFF2-40B4-BE49-F238E27FC236}">
                    <a16:creationId xmlns:a16="http://schemas.microsoft.com/office/drawing/2014/main" id="{2F04CEDE-F761-CEC5-62CA-B736E736061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01;p44">
                <a:extLst>
                  <a:ext uri="{FF2B5EF4-FFF2-40B4-BE49-F238E27FC236}">
                    <a16:creationId xmlns:a16="http://schemas.microsoft.com/office/drawing/2014/main" id="{CB8FB63B-70BC-D4F0-3DAF-E304752542A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02;p44">
                <a:extLst>
                  <a:ext uri="{FF2B5EF4-FFF2-40B4-BE49-F238E27FC236}">
                    <a16:creationId xmlns:a16="http://schemas.microsoft.com/office/drawing/2014/main" id="{714E9790-0A63-3BFD-3C1D-DA8F8820E94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1603;p44">
              <a:extLst>
                <a:ext uri="{FF2B5EF4-FFF2-40B4-BE49-F238E27FC236}">
                  <a16:creationId xmlns:a16="http://schemas.microsoft.com/office/drawing/2014/main" id="{D5929B49-1A5C-7D4F-BDEA-05DECB374DD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590;p44">
            <a:extLst>
              <a:ext uri="{FF2B5EF4-FFF2-40B4-BE49-F238E27FC236}">
                <a16:creationId xmlns:a16="http://schemas.microsoft.com/office/drawing/2014/main" id="{68F84647-96EF-C6D3-E08A-C58A78D4433F}"/>
              </a:ext>
            </a:extLst>
          </p:cNvPr>
          <p:cNvGrpSpPr/>
          <p:nvPr/>
        </p:nvGrpSpPr>
        <p:grpSpPr>
          <a:xfrm flipH="1">
            <a:off x="590557" y="4232280"/>
            <a:ext cx="535235" cy="523530"/>
            <a:chOff x="488084" y="3164562"/>
            <a:chExt cx="535235" cy="523530"/>
          </a:xfrm>
        </p:grpSpPr>
        <p:grpSp>
          <p:nvGrpSpPr>
            <p:cNvPr id="20" name="Google Shape;1591;p44">
              <a:extLst>
                <a:ext uri="{FF2B5EF4-FFF2-40B4-BE49-F238E27FC236}">
                  <a16:creationId xmlns:a16="http://schemas.microsoft.com/office/drawing/2014/main" id="{DE7E4A44-AC7E-458E-0928-91F2EFC1457A}"/>
                </a:ext>
              </a:extLst>
            </p:cNvPr>
            <p:cNvGrpSpPr/>
            <p:nvPr/>
          </p:nvGrpSpPr>
          <p:grpSpPr>
            <a:xfrm>
              <a:off x="488084" y="3164562"/>
              <a:ext cx="535235" cy="523530"/>
              <a:chOff x="488084" y="3164562"/>
              <a:chExt cx="535235" cy="523530"/>
            </a:xfrm>
          </p:grpSpPr>
          <p:sp>
            <p:nvSpPr>
              <p:cNvPr id="22" name="Google Shape;1592;p44">
                <a:extLst>
                  <a:ext uri="{FF2B5EF4-FFF2-40B4-BE49-F238E27FC236}">
                    <a16:creationId xmlns:a16="http://schemas.microsoft.com/office/drawing/2014/main" id="{3FD7F098-CCFC-DE84-76E8-AA3BC157A9A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93;p44">
                <a:extLst>
                  <a:ext uri="{FF2B5EF4-FFF2-40B4-BE49-F238E27FC236}">
                    <a16:creationId xmlns:a16="http://schemas.microsoft.com/office/drawing/2014/main" id="{FCB62D33-4C13-FBD9-CA29-E89C4C7DBBCD}"/>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94;p44">
                <a:extLst>
                  <a:ext uri="{FF2B5EF4-FFF2-40B4-BE49-F238E27FC236}">
                    <a16:creationId xmlns:a16="http://schemas.microsoft.com/office/drawing/2014/main" id="{DA796662-FCE3-7955-F997-B2702167434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95;p44">
                <a:extLst>
                  <a:ext uri="{FF2B5EF4-FFF2-40B4-BE49-F238E27FC236}">
                    <a16:creationId xmlns:a16="http://schemas.microsoft.com/office/drawing/2014/main" id="{66DB4423-AFE0-DCC0-6C97-880F92A1138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96;p44">
                <a:extLst>
                  <a:ext uri="{FF2B5EF4-FFF2-40B4-BE49-F238E27FC236}">
                    <a16:creationId xmlns:a16="http://schemas.microsoft.com/office/drawing/2014/main" id="{1DA47A93-5AEB-4D86-C5EF-4A97B9C9DB1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97;p44">
                <a:extLst>
                  <a:ext uri="{FF2B5EF4-FFF2-40B4-BE49-F238E27FC236}">
                    <a16:creationId xmlns:a16="http://schemas.microsoft.com/office/drawing/2014/main" id="{C88B064D-BA82-253F-0E3E-A9E9C073BC9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98;p44">
                <a:extLst>
                  <a:ext uri="{FF2B5EF4-FFF2-40B4-BE49-F238E27FC236}">
                    <a16:creationId xmlns:a16="http://schemas.microsoft.com/office/drawing/2014/main" id="{550C4314-27EC-FBB6-703C-3E34CBE1B2F0}"/>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99;p44">
                <a:extLst>
                  <a:ext uri="{FF2B5EF4-FFF2-40B4-BE49-F238E27FC236}">
                    <a16:creationId xmlns:a16="http://schemas.microsoft.com/office/drawing/2014/main" id="{54ED094C-A85A-9D43-6C0C-A756E822B16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600;p44">
                <a:extLst>
                  <a:ext uri="{FF2B5EF4-FFF2-40B4-BE49-F238E27FC236}">
                    <a16:creationId xmlns:a16="http://schemas.microsoft.com/office/drawing/2014/main" id="{D4D119E7-7357-3270-2CD4-5DCF2991346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601;p44">
                <a:extLst>
                  <a:ext uri="{FF2B5EF4-FFF2-40B4-BE49-F238E27FC236}">
                    <a16:creationId xmlns:a16="http://schemas.microsoft.com/office/drawing/2014/main" id="{2A95E32D-62F2-0519-EDEC-13A161402675}"/>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602;p44">
                <a:extLst>
                  <a:ext uri="{FF2B5EF4-FFF2-40B4-BE49-F238E27FC236}">
                    <a16:creationId xmlns:a16="http://schemas.microsoft.com/office/drawing/2014/main" id="{181D55AD-C8BF-4FD6-3CF1-9289C767B41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603;p44">
              <a:extLst>
                <a:ext uri="{FF2B5EF4-FFF2-40B4-BE49-F238E27FC236}">
                  <a16:creationId xmlns:a16="http://schemas.microsoft.com/office/drawing/2014/main" id="{23CCE75C-7AF5-8F3B-C351-365571F1FDA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590;p44">
            <a:extLst>
              <a:ext uri="{FF2B5EF4-FFF2-40B4-BE49-F238E27FC236}">
                <a16:creationId xmlns:a16="http://schemas.microsoft.com/office/drawing/2014/main" id="{772D7D2E-F390-2E64-60A2-3A5C7BE5E194}"/>
              </a:ext>
            </a:extLst>
          </p:cNvPr>
          <p:cNvGrpSpPr/>
          <p:nvPr/>
        </p:nvGrpSpPr>
        <p:grpSpPr>
          <a:xfrm flipH="1">
            <a:off x="5918539" y="333024"/>
            <a:ext cx="535235" cy="523530"/>
            <a:chOff x="488084" y="3164562"/>
            <a:chExt cx="535235" cy="523530"/>
          </a:xfrm>
        </p:grpSpPr>
        <p:grpSp>
          <p:nvGrpSpPr>
            <p:cNvPr id="34" name="Google Shape;1591;p44">
              <a:extLst>
                <a:ext uri="{FF2B5EF4-FFF2-40B4-BE49-F238E27FC236}">
                  <a16:creationId xmlns:a16="http://schemas.microsoft.com/office/drawing/2014/main" id="{2181D20D-A2BD-B844-6D84-1C4884EFCE9C}"/>
                </a:ext>
              </a:extLst>
            </p:cNvPr>
            <p:cNvGrpSpPr/>
            <p:nvPr/>
          </p:nvGrpSpPr>
          <p:grpSpPr>
            <a:xfrm>
              <a:off x="488084" y="3164562"/>
              <a:ext cx="535235" cy="523530"/>
              <a:chOff x="488084" y="3164562"/>
              <a:chExt cx="535235" cy="523530"/>
            </a:xfrm>
          </p:grpSpPr>
          <p:sp>
            <p:nvSpPr>
              <p:cNvPr id="36" name="Google Shape;1592;p44">
                <a:extLst>
                  <a:ext uri="{FF2B5EF4-FFF2-40B4-BE49-F238E27FC236}">
                    <a16:creationId xmlns:a16="http://schemas.microsoft.com/office/drawing/2014/main" id="{3A12FB32-C224-CD5C-6624-B913AE2BCF7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93;p44">
                <a:extLst>
                  <a:ext uri="{FF2B5EF4-FFF2-40B4-BE49-F238E27FC236}">
                    <a16:creationId xmlns:a16="http://schemas.microsoft.com/office/drawing/2014/main" id="{03696980-99C3-2627-46B1-E7793ED85A6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94;p44">
                <a:extLst>
                  <a:ext uri="{FF2B5EF4-FFF2-40B4-BE49-F238E27FC236}">
                    <a16:creationId xmlns:a16="http://schemas.microsoft.com/office/drawing/2014/main" id="{5F21642C-C503-2630-C953-2CCA20D74445}"/>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95;p44">
                <a:extLst>
                  <a:ext uri="{FF2B5EF4-FFF2-40B4-BE49-F238E27FC236}">
                    <a16:creationId xmlns:a16="http://schemas.microsoft.com/office/drawing/2014/main" id="{40BC7758-5BAE-AD93-34C4-2FCC09937DD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96;p44">
                <a:extLst>
                  <a:ext uri="{FF2B5EF4-FFF2-40B4-BE49-F238E27FC236}">
                    <a16:creationId xmlns:a16="http://schemas.microsoft.com/office/drawing/2014/main" id="{FA4A1D46-AA90-8A1A-3D90-191C37F60CB7}"/>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97;p44">
                <a:extLst>
                  <a:ext uri="{FF2B5EF4-FFF2-40B4-BE49-F238E27FC236}">
                    <a16:creationId xmlns:a16="http://schemas.microsoft.com/office/drawing/2014/main" id="{550674D0-710C-0236-B9AA-DECD3BE936D7}"/>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98;p44">
                <a:extLst>
                  <a:ext uri="{FF2B5EF4-FFF2-40B4-BE49-F238E27FC236}">
                    <a16:creationId xmlns:a16="http://schemas.microsoft.com/office/drawing/2014/main" id="{F7AEB4FE-8142-D376-3EB6-658C595894B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99;p44">
                <a:extLst>
                  <a:ext uri="{FF2B5EF4-FFF2-40B4-BE49-F238E27FC236}">
                    <a16:creationId xmlns:a16="http://schemas.microsoft.com/office/drawing/2014/main" id="{03DB5DED-4B1D-71F6-A446-2338F0AC8E7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600;p44">
                <a:extLst>
                  <a:ext uri="{FF2B5EF4-FFF2-40B4-BE49-F238E27FC236}">
                    <a16:creationId xmlns:a16="http://schemas.microsoft.com/office/drawing/2014/main" id="{FBB23C1D-72CB-4829-2FD6-DB8A1929139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601;p44">
                <a:extLst>
                  <a:ext uri="{FF2B5EF4-FFF2-40B4-BE49-F238E27FC236}">
                    <a16:creationId xmlns:a16="http://schemas.microsoft.com/office/drawing/2014/main" id="{E7C26983-69ED-DC8F-9175-64B122ACFEB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602;p44">
                <a:extLst>
                  <a:ext uri="{FF2B5EF4-FFF2-40B4-BE49-F238E27FC236}">
                    <a16:creationId xmlns:a16="http://schemas.microsoft.com/office/drawing/2014/main" id="{FAD5A70D-6160-DDA4-3FC3-FF1B5E569DED}"/>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1603;p44">
              <a:extLst>
                <a:ext uri="{FF2B5EF4-FFF2-40B4-BE49-F238E27FC236}">
                  <a16:creationId xmlns:a16="http://schemas.microsoft.com/office/drawing/2014/main" id="{3CF91418-7741-4345-0AD2-52C978C1CF8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2" name="Picture 1531">
            <a:extLst>
              <a:ext uri="{FF2B5EF4-FFF2-40B4-BE49-F238E27FC236}">
                <a16:creationId xmlns:a16="http://schemas.microsoft.com/office/drawing/2014/main" id="{C1F48745-8E81-261A-C9C1-3DBAFC0EFEA9}"/>
              </a:ext>
            </a:extLst>
          </p:cNvPr>
          <p:cNvPicPr>
            <a:picLocks noChangeAspect="1"/>
          </p:cNvPicPr>
          <p:nvPr/>
        </p:nvPicPr>
        <p:blipFill>
          <a:blip r:embed="rId4"/>
          <a:stretch>
            <a:fillRect/>
          </a:stretch>
        </p:blipFill>
        <p:spPr>
          <a:xfrm>
            <a:off x="3287235" y="286474"/>
            <a:ext cx="323116" cy="317019"/>
          </a:xfrm>
          <a:prstGeom prst="rect">
            <a:avLst/>
          </a:prstGeom>
        </p:spPr>
      </p:pic>
      <p:pic>
        <p:nvPicPr>
          <p:cNvPr id="1533" name="Picture 1532">
            <a:extLst>
              <a:ext uri="{FF2B5EF4-FFF2-40B4-BE49-F238E27FC236}">
                <a16:creationId xmlns:a16="http://schemas.microsoft.com/office/drawing/2014/main" id="{161FFF92-0626-C5A6-195A-E9825D8244BB}"/>
              </a:ext>
            </a:extLst>
          </p:cNvPr>
          <p:cNvPicPr>
            <a:picLocks noChangeAspect="1"/>
          </p:cNvPicPr>
          <p:nvPr/>
        </p:nvPicPr>
        <p:blipFill>
          <a:blip r:embed="rId4"/>
          <a:stretch>
            <a:fillRect/>
          </a:stretch>
        </p:blipFill>
        <p:spPr>
          <a:xfrm>
            <a:off x="381321" y="1706470"/>
            <a:ext cx="323116" cy="317019"/>
          </a:xfrm>
          <a:prstGeom prst="rect">
            <a:avLst/>
          </a:prstGeom>
        </p:spPr>
      </p:pic>
      <p:pic>
        <p:nvPicPr>
          <p:cNvPr id="1534" name="Picture 1533">
            <a:extLst>
              <a:ext uri="{FF2B5EF4-FFF2-40B4-BE49-F238E27FC236}">
                <a16:creationId xmlns:a16="http://schemas.microsoft.com/office/drawing/2014/main" id="{67521CBB-8B9B-2DC0-4FD6-14455DD0AB08}"/>
              </a:ext>
            </a:extLst>
          </p:cNvPr>
          <p:cNvPicPr>
            <a:picLocks noChangeAspect="1"/>
          </p:cNvPicPr>
          <p:nvPr/>
        </p:nvPicPr>
        <p:blipFill>
          <a:blip r:embed="rId4"/>
          <a:stretch>
            <a:fillRect/>
          </a:stretch>
        </p:blipFill>
        <p:spPr>
          <a:xfrm>
            <a:off x="3959238" y="4264575"/>
            <a:ext cx="323116" cy="317019"/>
          </a:xfrm>
          <a:prstGeom prst="rect">
            <a:avLst/>
          </a:prstGeom>
        </p:spPr>
      </p:pic>
      <p:pic>
        <p:nvPicPr>
          <p:cNvPr id="1535" name="Picture 1534">
            <a:extLst>
              <a:ext uri="{FF2B5EF4-FFF2-40B4-BE49-F238E27FC236}">
                <a16:creationId xmlns:a16="http://schemas.microsoft.com/office/drawing/2014/main" id="{24001042-D4AB-2B97-AF9C-47988B148E32}"/>
              </a:ext>
            </a:extLst>
          </p:cNvPr>
          <p:cNvPicPr>
            <a:picLocks noChangeAspect="1"/>
          </p:cNvPicPr>
          <p:nvPr/>
        </p:nvPicPr>
        <p:blipFill>
          <a:blip r:embed="rId4"/>
          <a:stretch>
            <a:fillRect/>
          </a:stretch>
        </p:blipFill>
        <p:spPr>
          <a:xfrm>
            <a:off x="6539533" y="1301625"/>
            <a:ext cx="323116" cy="317019"/>
          </a:xfrm>
          <a:prstGeom prst="rect">
            <a:avLst/>
          </a:prstGeom>
        </p:spPr>
      </p:pic>
      <p:sp>
        <p:nvSpPr>
          <p:cNvPr id="1537" name="Speech Bubble: Oval 1536">
            <a:extLst>
              <a:ext uri="{FF2B5EF4-FFF2-40B4-BE49-F238E27FC236}">
                <a16:creationId xmlns:a16="http://schemas.microsoft.com/office/drawing/2014/main" id="{FC7822C4-41C6-40E8-D509-CFCFA452EF4F}"/>
              </a:ext>
            </a:extLst>
          </p:cNvPr>
          <p:cNvSpPr/>
          <p:nvPr/>
        </p:nvSpPr>
        <p:spPr>
          <a:xfrm>
            <a:off x="562547" y="985431"/>
            <a:ext cx="5200300" cy="3019886"/>
          </a:xfrm>
          <a:prstGeom prst="wedgeEllipseCallout">
            <a:avLst>
              <a:gd name="adj1" fmla="val 40268"/>
              <a:gd name="adj2" fmla="val 46132"/>
            </a:avLst>
          </a:prstGeom>
        </p:spPr>
        <p:style>
          <a:lnRef idx="2">
            <a:schemeClr val="accent1">
              <a:shade val="15000"/>
            </a:schemeClr>
          </a:lnRef>
          <a:fillRef idx="1">
            <a:schemeClr val="accent1"/>
          </a:fillRef>
          <a:effectRef idx="0">
            <a:schemeClr val="accent1"/>
          </a:effectRef>
          <a:fontRef idx="minor">
            <a:schemeClr val="lt1"/>
          </a:fontRef>
        </p:style>
        <p:txBody>
          <a:bodyPr rtlCol="0" anchor="t"/>
          <a:lstStyle/>
          <a:p>
            <a:pPr algn="ctr"/>
            <a:r>
              <a:rPr lang="es-ES" sz="2800" b="1" dirty="0">
                <a:ln w="12700" cmpd="sng">
                  <a:solidFill>
                    <a:schemeClr val="accent4"/>
                  </a:solidFill>
                  <a:prstDash val="solid"/>
                </a:ln>
                <a:solidFill>
                  <a:srgbClr val="CC00CC"/>
                </a:solidFill>
              </a:rPr>
              <a:t>Step 2</a:t>
            </a:r>
          </a:p>
          <a:p>
            <a:pPr algn="ct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err="1">
                <a:ln w="12700" cmpd="sng">
                  <a:solidFill>
                    <a:schemeClr val="accent4"/>
                  </a:solidFill>
                  <a:prstDash val="solid"/>
                </a:ln>
                <a:solidFill>
                  <a:srgbClr val="CC00CC"/>
                </a:solidFill>
              </a:rPr>
              <a:t>Your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teacher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will</a:t>
            </a:r>
            <a:r>
              <a:rPr lang="es-ES" b="1" dirty="0">
                <a:ln w="12700" cmpd="sng">
                  <a:solidFill>
                    <a:schemeClr val="accent4"/>
                  </a:solidFill>
                  <a:prstDash val="solid"/>
                </a:ln>
                <a:solidFill>
                  <a:srgbClr val="CC00CC"/>
                </a:solidFill>
              </a:rPr>
              <a:t> show </a:t>
            </a:r>
            <a:r>
              <a:rPr lang="es-ES" b="1" dirty="0" err="1">
                <a:ln w="12700" cmpd="sng">
                  <a:solidFill>
                    <a:schemeClr val="accent4"/>
                  </a:solidFill>
                  <a:prstDash val="solid"/>
                </a:ln>
                <a:solidFill>
                  <a:srgbClr val="CC00CC"/>
                </a:solidFill>
              </a:rPr>
              <a:t>you</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verbs</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on</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screen</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will</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pronounce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base </a:t>
            </a:r>
            <a:r>
              <a:rPr lang="es-ES" b="1" dirty="0" err="1">
                <a:ln w="12700" cmpd="sng">
                  <a:solidFill>
                    <a:schemeClr val="accent4"/>
                  </a:solidFill>
                  <a:prstDash val="solid"/>
                </a:ln>
                <a:solidFill>
                  <a:srgbClr val="CC00CC"/>
                </a:solidFill>
              </a:rPr>
              <a:t>form</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of</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a:t>
            </a:r>
            <a:endParaRPr lang="es-ES" b="1" dirty="0">
              <a:ln w="12700" cmpd="sng">
                <a:solidFill>
                  <a:schemeClr val="accent4"/>
                </a:solidFill>
                <a:prstDash val="solid"/>
              </a:ln>
              <a:solidFill>
                <a:srgbClr val="CC00CC"/>
              </a:solidFill>
            </a:endParaRPr>
          </a:p>
          <a:p>
            <a:pPr marL="285750" indent="-285750" algn="just">
              <a:buFont typeface="Arial" panose="020B0604020202020204" pitchFamily="34" charset="0"/>
              <a:buChar char="•"/>
            </a:pPr>
            <a:r>
              <a:rPr lang="es-ES" b="1" dirty="0" err="1">
                <a:ln w="12700" cmpd="sng">
                  <a:solidFill>
                    <a:schemeClr val="accent4"/>
                  </a:solidFill>
                  <a:prstDash val="solid"/>
                </a:ln>
                <a:solidFill>
                  <a:srgbClr val="CC00CC"/>
                </a:solidFill>
              </a:rPr>
              <a:t>Choose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correct</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star</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raise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it</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say</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aloud</a:t>
            </a:r>
            <a:endParaRPr lang="es-ES" b="1" dirty="0">
              <a:ln w="12700" cmpd="sng">
                <a:solidFill>
                  <a:schemeClr val="accent4"/>
                </a:solidFill>
                <a:prstDash val="solid"/>
              </a:ln>
              <a:solidFill>
                <a:srgbClr val="CC00CC"/>
              </a:solidFill>
            </a:endParaRPr>
          </a:p>
          <a:p>
            <a:pPr algn="just"/>
            <a:r>
              <a:rPr lang="es-ES" b="1" dirty="0">
                <a:ln w="12700" cmpd="sng">
                  <a:solidFill>
                    <a:schemeClr val="accent4"/>
                  </a:solidFill>
                  <a:prstDash val="solid"/>
                </a:ln>
                <a:solidFill>
                  <a:srgbClr val="CC00CC"/>
                </a:solidFill>
              </a:rPr>
              <a:t> </a:t>
            </a:r>
          </a:p>
          <a:p>
            <a:pPr algn="ctr"/>
            <a:r>
              <a:rPr lang="es-ES" sz="1200" b="1" dirty="0" err="1">
                <a:ln w="12700" cmpd="sng">
                  <a:solidFill>
                    <a:schemeClr val="accent4"/>
                  </a:solidFill>
                  <a:prstDash val="solid"/>
                </a:ln>
                <a:solidFill>
                  <a:srgbClr val="CC00CC"/>
                </a:solidFill>
              </a:rPr>
              <a:t>You</a:t>
            </a:r>
            <a:r>
              <a:rPr lang="es-ES" sz="1200" b="1" dirty="0">
                <a:ln w="12700" cmpd="sng">
                  <a:solidFill>
                    <a:schemeClr val="accent4"/>
                  </a:solidFill>
                  <a:prstDash val="solid"/>
                </a:ln>
                <a:solidFill>
                  <a:srgbClr val="CC00CC"/>
                </a:solidFill>
              </a:rPr>
              <a:t> are </a:t>
            </a:r>
            <a:r>
              <a:rPr lang="es-ES" sz="1200" b="1" dirty="0" err="1">
                <a:ln w="12700" cmpd="sng">
                  <a:solidFill>
                    <a:schemeClr val="accent4"/>
                  </a:solidFill>
                  <a:prstDash val="solid"/>
                </a:ln>
                <a:solidFill>
                  <a:srgbClr val="CC00CC"/>
                </a:solidFill>
              </a:rPr>
              <a:t>not</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supossed</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to</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speak</a:t>
            </a:r>
            <a:r>
              <a:rPr lang="es-ES" sz="1200" b="1" dirty="0">
                <a:ln w="12700" cmpd="sng">
                  <a:solidFill>
                    <a:schemeClr val="accent4"/>
                  </a:solidFill>
                  <a:prstDash val="solid"/>
                </a:ln>
                <a:solidFill>
                  <a:srgbClr val="CC00CC"/>
                </a:solidFill>
              </a:rPr>
              <a:t> so </a:t>
            </a:r>
            <a:r>
              <a:rPr lang="es-ES" sz="1200" b="1" dirty="0" err="1">
                <a:ln w="12700" cmpd="sng">
                  <a:solidFill>
                    <a:schemeClr val="accent4"/>
                  </a:solidFill>
                  <a:prstDash val="solid"/>
                </a:ln>
                <a:solidFill>
                  <a:srgbClr val="CC00CC"/>
                </a:solidFill>
              </a:rPr>
              <a:t>you</a:t>
            </a:r>
            <a:r>
              <a:rPr lang="es-ES" sz="1200" b="1" dirty="0">
                <a:ln w="12700" cmpd="sng">
                  <a:solidFill>
                    <a:schemeClr val="accent4"/>
                  </a:solidFill>
                  <a:prstDash val="solid"/>
                </a:ln>
                <a:solidFill>
                  <a:srgbClr val="CC00CC"/>
                </a:solidFill>
              </a:rPr>
              <a:t> can </a:t>
            </a:r>
            <a:r>
              <a:rPr lang="es-ES" sz="1200" b="1" dirty="0" err="1">
                <a:ln w="12700" cmpd="sng">
                  <a:solidFill>
                    <a:schemeClr val="accent4"/>
                  </a:solidFill>
                  <a:prstDash val="solid"/>
                </a:ln>
                <a:solidFill>
                  <a:srgbClr val="CC00CC"/>
                </a:solidFill>
              </a:rPr>
              <a:t>learn</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with</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your</a:t>
            </a:r>
            <a:r>
              <a:rPr lang="es-ES" sz="1200" b="1" dirty="0">
                <a:ln w="12700" cmpd="sng">
                  <a:solidFill>
                    <a:schemeClr val="accent4"/>
                  </a:solidFill>
                  <a:prstDash val="solid"/>
                </a:ln>
                <a:solidFill>
                  <a:srgbClr val="CC00CC"/>
                </a:solidFill>
              </a:rPr>
              <a:t> </a:t>
            </a:r>
            <a:r>
              <a:rPr lang="es-ES" sz="1200" b="1" dirty="0" err="1">
                <a:ln w="12700" cmpd="sng">
                  <a:solidFill>
                    <a:schemeClr val="accent4"/>
                  </a:solidFill>
                  <a:prstDash val="solid"/>
                </a:ln>
                <a:solidFill>
                  <a:srgbClr val="CC00CC"/>
                </a:solidFill>
              </a:rPr>
              <a:t>body</a:t>
            </a:r>
            <a:endParaRPr lang="es-CL" sz="1200" b="1" dirty="0">
              <a:ln w="12700" cmpd="sng">
                <a:solidFill>
                  <a:schemeClr val="accent4"/>
                </a:solidFill>
                <a:prstDash val="solid"/>
              </a:ln>
              <a:solidFill>
                <a:srgbClr val="CC00CC"/>
              </a:solidFill>
            </a:endParaRPr>
          </a:p>
        </p:txBody>
      </p:sp>
    </p:spTree>
    <p:extLst>
      <p:ext uri="{BB962C8B-B14F-4D97-AF65-F5344CB8AC3E}">
        <p14:creationId xmlns:p14="http://schemas.microsoft.com/office/powerpoint/2010/main" val="474669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1537"/>
                                        </p:tgtEl>
                                        <p:attrNameLst>
                                          <p:attrName>style.visibility</p:attrName>
                                        </p:attrNameLst>
                                      </p:cBhvr>
                                      <p:to>
                                        <p:strVal val="visible"/>
                                      </p:to>
                                    </p:set>
                                    <p:animEffect transition="in" filter="circle(in)">
                                      <p:cBhvr>
                                        <p:cTn id="14" dur="2000"/>
                                        <p:tgtEl>
                                          <p:spTgt spid="1537"/>
                                        </p:tgtEl>
                                      </p:cBhvr>
                                    </p:animEffect>
                                  </p:childTnLst>
                                </p:cTn>
                              </p:par>
                            </p:childTnLst>
                          </p:cTn>
                        </p:par>
                      </p:childTnLst>
                    </p:cTn>
                  </p:par>
                  <p:par>
                    <p:cTn id="15" fill="hold">
                      <p:stCondLst>
                        <p:cond delay="indefinite"/>
                      </p:stCondLst>
                      <p:childTnLst>
                        <p:par>
                          <p:cTn id="16" fill="hold">
                            <p:stCondLst>
                              <p:cond delay="0"/>
                            </p:stCondLst>
                            <p:childTnLst>
                              <p:par>
                                <p:cTn id="17" presetID="3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p:cTn id="19" dur="1000" fill="hold"/>
                                        <p:tgtEl>
                                          <p:spTgt spid="5"/>
                                        </p:tgtEl>
                                        <p:attrNameLst>
                                          <p:attrName>ppt_w</p:attrName>
                                        </p:attrNameLst>
                                      </p:cBhvr>
                                      <p:tavLst>
                                        <p:tav tm="0">
                                          <p:val>
                                            <p:fltVal val="0"/>
                                          </p:val>
                                        </p:tav>
                                        <p:tav tm="100000">
                                          <p:val>
                                            <p:strVal val="#ppt_w"/>
                                          </p:val>
                                        </p:tav>
                                      </p:tavLst>
                                    </p:anim>
                                    <p:anim calcmode="lin" valueType="num">
                                      <p:cBhvr>
                                        <p:cTn id="20" dur="1000" fill="hold"/>
                                        <p:tgtEl>
                                          <p:spTgt spid="5"/>
                                        </p:tgtEl>
                                        <p:attrNameLst>
                                          <p:attrName>ppt_h</p:attrName>
                                        </p:attrNameLst>
                                      </p:cBhvr>
                                      <p:tavLst>
                                        <p:tav tm="0">
                                          <p:val>
                                            <p:fltVal val="0"/>
                                          </p:val>
                                        </p:tav>
                                        <p:tav tm="100000">
                                          <p:val>
                                            <p:strVal val="#ppt_h"/>
                                          </p:val>
                                        </p:tav>
                                      </p:tavLst>
                                    </p:anim>
                                    <p:anim calcmode="lin" valueType="num">
                                      <p:cBhvr>
                                        <p:cTn id="21" dur="1000" fill="hold"/>
                                        <p:tgtEl>
                                          <p:spTgt spid="5"/>
                                        </p:tgtEl>
                                        <p:attrNameLst>
                                          <p:attrName>style.rotation</p:attrName>
                                        </p:attrNameLst>
                                      </p:cBhvr>
                                      <p:tavLst>
                                        <p:tav tm="0">
                                          <p:val>
                                            <p:fltVal val="90"/>
                                          </p:val>
                                        </p:tav>
                                        <p:tav tm="100000">
                                          <p:val>
                                            <p:fltVal val="0"/>
                                          </p:val>
                                        </p:tav>
                                      </p:tavLst>
                                    </p:anim>
                                    <p:animEffect transition="in" filter="fade">
                                      <p:cBhvr>
                                        <p:cTn id="22" dur="1000"/>
                                        <p:tgtEl>
                                          <p:spTgt spid="5"/>
                                        </p:tgtEl>
                                      </p:cBhvr>
                                    </p:animEffect>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nodeType="click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fade">
                                      <p:cBhvr>
                                        <p:cTn id="27" dur="1000"/>
                                        <p:tgtEl>
                                          <p:spTgt spid="33"/>
                                        </p:tgtEl>
                                      </p:cBhvr>
                                    </p:animEffect>
                                    <p:anim calcmode="lin" valueType="num">
                                      <p:cBhvr>
                                        <p:cTn id="28" dur="1000" fill="hold"/>
                                        <p:tgtEl>
                                          <p:spTgt spid="33"/>
                                        </p:tgtEl>
                                        <p:attrNameLst>
                                          <p:attrName>ppt_x</p:attrName>
                                        </p:attrNameLst>
                                      </p:cBhvr>
                                      <p:tavLst>
                                        <p:tav tm="0">
                                          <p:val>
                                            <p:strVal val="#ppt_x"/>
                                          </p:val>
                                        </p:tav>
                                        <p:tav tm="100000">
                                          <p:val>
                                            <p:strVal val="#ppt_x"/>
                                          </p:val>
                                        </p:tav>
                                      </p:tavLst>
                                    </p:anim>
                                    <p:anim calcmode="lin" valueType="num">
                                      <p:cBhvr>
                                        <p:cTn id="29"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1000"/>
                                        <p:tgtEl>
                                          <p:spTgt spid="19"/>
                                        </p:tgtEl>
                                      </p:cBhvr>
                                    </p:animEffect>
                                    <p:anim calcmode="lin" valueType="num">
                                      <p:cBhvr>
                                        <p:cTn id="35" dur="1000" fill="hold"/>
                                        <p:tgtEl>
                                          <p:spTgt spid="19"/>
                                        </p:tgtEl>
                                        <p:attrNameLst>
                                          <p:attrName>ppt_x</p:attrName>
                                        </p:attrNameLst>
                                      </p:cBhvr>
                                      <p:tavLst>
                                        <p:tav tm="0">
                                          <p:val>
                                            <p:strVal val="#ppt_x"/>
                                          </p:val>
                                        </p:tav>
                                        <p:tav tm="100000">
                                          <p:val>
                                            <p:strVal val="#ppt_x"/>
                                          </p:val>
                                        </p:tav>
                                      </p:tavLst>
                                    </p:anim>
                                    <p:anim calcmode="lin" valueType="num">
                                      <p:cBhvr>
                                        <p:cTn id="3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533"/>
                                        </p:tgtEl>
                                        <p:attrNameLst>
                                          <p:attrName>style.visibility</p:attrName>
                                        </p:attrNameLst>
                                      </p:cBhvr>
                                      <p:to>
                                        <p:strVal val="visible"/>
                                      </p:to>
                                    </p:set>
                                    <p:animEffect transition="in" filter="fade">
                                      <p:cBhvr>
                                        <p:cTn id="41" dur="1000"/>
                                        <p:tgtEl>
                                          <p:spTgt spid="1533"/>
                                        </p:tgtEl>
                                      </p:cBhvr>
                                    </p:animEffect>
                                    <p:anim calcmode="lin" valueType="num">
                                      <p:cBhvr>
                                        <p:cTn id="42" dur="1000" fill="hold"/>
                                        <p:tgtEl>
                                          <p:spTgt spid="1533"/>
                                        </p:tgtEl>
                                        <p:attrNameLst>
                                          <p:attrName>ppt_x</p:attrName>
                                        </p:attrNameLst>
                                      </p:cBhvr>
                                      <p:tavLst>
                                        <p:tav tm="0">
                                          <p:val>
                                            <p:strVal val="#ppt_x"/>
                                          </p:val>
                                        </p:tav>
                                        <p:tav tm="100000">
                                          <p:val>
                                            <p:strVal val="#ppt_x"/>
                                          </p:val>
                                        </p:tav>
                                      </p:tavLst>
                                    </p:anim>
                                    <p:anim calcmode="lin" valueType="num">
                                      <p:cBhvr>
                                        <p:cTn id="43" dur="1000" fill="hold"/>
                                        <p:tgtEl>
                                          <p:spTgt spid="1533"/>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1534"/>
                                        </p:tgtEl>
                                        <p:attrNameLst>
                                          <p:attrName>style.visibility</p:attrName>
                                        </p:attrNameLst>
                                      </p:cBhvr>
                                      <p:to>
                                        <p:strVal val="visible"/>
                                      </p:to>
                                    </p:set>
                                    <p:animEffect transition="in" filter="fade">
                                      <p:cBhvr>
                                        <p:cTn id="48" dur="1000"/>
                                        <p:tgtEl>
                                          <p:spTgt spid="1534"/>
                                        </p:tgtEl>
                                      </p:cBhvr>
                                    </p:animEffect>
                                    <p:anim calcmode="lin" valueType="num">
                                      <p:cBhvr>
                                        <p:cTn id="49" dur="1000" fill="hold"/>
                                        <p:tgtEl>
                                          <p:spTgt spid="1534"/>
                                        </p:tgtEl>
                                        <p:attrNameLst>
                                          <p:attrName>ppt_x</p:attrName>
                                        </p:attrNameLst>
                                      </p:cBhvr>
                                      <p:tavLst>
                                        <p:tav tm="0">
                                          <p:val>
                                            <p:strVal val="#ppt_x"/>
                                          </p:val>
                                        </p:tav>
                                        <p:tav tm="100000">
                                          <p:val>
                                            <p:strVal val="#ppt_x"/>
                                          </p:val>
                                        </p:tav>
                                      </p:tavLst>
                                    </p:anim>
                                    <p:anim calcmode="lin" valueType="num">
                                      <p:cBhvr>
                                        <p:cTn id="50" dur="1000" fill="hold"/>
                                        <p:tgtEl>
                                          <p:spTgt spid="1534"/>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1532"/>
                                        </p:tgtEl>
                                        <p:attrNameLst>
                                          <p:attrName>style.visibility</p:attrName>
                                        </p:attrNameLst>
                                      </p:cBhvr>
                                      <p:to>
                                        <p:strVal val="visible"/>
                                      </p:to>
                                    </p:set>
                                    <p:animEffect transition="in" filter="fade">
                                      <p:cBhvr>
                                        <p:cTn id="55" dur="1000"/>
                                        <p:tgtEl>
                                          <p:spTgt spid="1532"/>
                                        </p:tgtEl>
                                      </p:cBhvr>
                                    </p:animEffect>
                                    <p:anim calcmode="lin" valueType="num">
                                      <p:cBhvr>
                                        <p:cTn id="56" dur="1000" fill="hold"/>
                                        <p:tgtEl>
                                          <p:spTgt spid="1532"/>
                                        </p:tgtEl>
                                        <p:attrNameLst>
                                          <p:attrName>ppt_x</p:attrName>
                                        </p:attrNameLst>
                                      </p:cBhvr>
                                      <p:tavLst>
                                        <p:tav tm="0">
                                          <p:val>
                                            <p:strVal val="#ppt_x"/>
                                          </p:val>
                                        </p:tav>
                                        <p:tav tm="100000">
                                          <p:val>
                                            <p:strVal val="#ppt_x"/>
                                          </p:val>
                                        </p:tav>
                                      </p:tavLst>
                                    </p:anim>
                                    <p:anim calcmode="lin" valueType="num">
                                      <p:cBhvr>
                                        <p:cTn id="57" dur="1000" fill="hold"/>
                                        <p:tgtEl>
                                          <p:spTgt spid="1532"/>
                                        </p:tgtEl>
                                        <p:attrNameLst>
                                          <p:attrName>ppt_y</p:attrName>
                                        </p:attrNameLst>
                                      </p:cBhvr>
                                      <p:tavLst>
                                        <p:tav tm="0">
                                          <p:val>
                                            <p:strVal val="#ppt_y+.1"/>
                                          </p:val>
                                        </p:tav>
                                        <p:tav tm="100000">
                                          <p:val>
                                            <p:strVal val="#ppt_y"/>
                                          </p:val>
                                        </p:tav>
                                      </p:tavLst>
                                    </p:anim>
                                  </p:childTnLst>
                                </p:cTn>
                              </p:par>
                            </p:childTnLst>
                          </p:cTn>
                        </p:par>
                      </p:childTnLst>
                    </p:cTn>
                  </p:par>
                  <p:par>
                    <p:cTn id="58" fill="hold">
                      <p:stCondLst>
                        <p:cond delay="indefinite"/>
                      </p:stCondLst>
                      <p:childTnLst>
                        <p:par>
                          <p:cTn id="59" fill="hold">
                            <p:stCondLst>
                              <p:cond delay="0"/>
                            </p:stCondLst>
                            <p:childTnLst>
                              <p:par>
                                <p:cTn id="60" presetID="42" presetClass="entr" presetSubtype="0" fill="hold" nodeType="clickEffect">
                                  <p:stCondLst>
                                    <p:cond delay="0"/>
                                  </p:stCondLst>
                                  <p:childTnLst>
                                    <p:set>
                                      <p:cBhvr>
                                        <p:cTn id="61" dur="1" fill="hold">
                                          <p:stCondLst>
                                            <p:cond delay="0"/>
                                          </p:stCondLst>
                                        </p:cTn>
                                        <p:tgtEl>
                                          <p:spTgt spid="1535"/>
                                        </p:tgtEl>
                                        <p:attrNameLst>
                                          <p:attrName>style.visibility</p:attrName>
                                        </p:attrNameLst>
                                      </p:cBhvr>
                                      <p:to>
                                        <p:strVal val="visible"/>
                                      </p:to>
                                    </p:set>
                                    <p:animEffect transition="in" filter="fade">
                                      <p:cBhvr>
                                        <p:cTn id="62" dur="1000"/>
                                        <p:tgtEl>
                                          <p:spTgt spid="1535"/>
                                        </p:tgtEl>
                                      </p:cBhvr>
                                    </p:animEffect>
                                    <p:anim calcmode="lin" valueType="num">
                                      <p:cBhvr>
                                        <p:cTn id="63" dur="1000" fill="hold"/>
                                        <p:tgtEl>
                                          <p:spTgt spid="1535"/>
                                        </p:tgtEl>
                                        <p:attrNameLst>
                                          <p:attrName>ppt_x</p:attrName>
                                        </p:attrNameLst>
                                      </p:cBhvr>
                                      <p:tavLst>
                                        <p:tav tm="0">
                                          <p:val>
                                            <p:strVal val="#ppt_x"/>
                                          </p:val>
                                        </p:tav>
                                        <p:tav tm="100000">
                                          <p:val>
                                            <p:strVal val="#ppt_x"/>
                                          </p:val>
                                        </p:tav>
                                      </p:tavLst>
                                    </p:anim>
                                    <p:anim calcmode="lin" valueType="num">
                                      <p:cBhvr>
                                        <p:cTn id="64" dur="1000" fill="hold"/>
                                        <p:tgtEl>
                                          <p:spTgt spid="15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416">
          <a:extLst>
            <a:ext uri="{FF2B5EF4-FFF2-40B4-BE49-F238E27FC236}">
              <a16:creationId xmlns:a16="http://schemas.microsoft.com/office/drawing/2014/main" id="{09747236-43D7-2543-5238-5FB262A715FF}"/>
            </a:ext>
          </a:extLst>
        </p:cNvPr>
        <p:cNvGrpSpPr/>
        <p:nvPr/>
      </p:nvGrpSpPr>
      <p:grpSpPr>
        <a:xfrm>
          <a:off x="0" y="0"/>
          <a:ext cx="0" cy="0"/>
          <a:chOff x="0" y="0"/>
          <a:chExt cx="0" cy="0"/>
        </a:xfrm>
      </p:grpSpPr>
      <p:sp>
        <p:nvSpPr>
          <p:cNvPr id="2417" name="Google Shape;2417;p52">
            <a:extLst>
              <a:ext uri="{FF2B5EF4-FFF2-40B4-BE49-F238E27FC236}">
                <a16:creationId xmlns:a16="http://schemas.microsoft.com/office/drawing/2014/main" id="{A912E15F-F7AE-9931-C580-266F93187C72}"/>
              </a:ext>
            </a:extLst>
          </p:cNvPr>
          <p:cNvSpPr txBox="1">
            <a:spLocks noGrp="1"/>
          </p:cNvSpPr>
          <p:nvPr>
            <p:ph type="title"/>
          </p:nvPr>
        </p:nvSpPr>
        <p:spPr>
          <a:xfrm>
            <a:off x="970150" y="658799"/>
            <a:ext cx="6797400" cy="26775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dirty="0"/>
              <a:t>Ready?</a:t>
            </a:r>
            <a:endParaRPr dirty="0"/>
          </a:p>
        </p:txBody>
      </p:sp>
      <p:grpSp>
        <p:nvGrpSpPr>
          <p:cNvPr id="2418" name="Google Shape;2418;p52">
            <a:extLst>
              <a:ext uri="{FF2B5EF4-FFF2-40B4-BE49-F238E27FC236}">
                <a16:creationId xmlns:a16="http://schemas.microsoft.com/office/drawing/2014/main" id="{A0F6DD8F-BE30-75E0-AB53-D9B8F7FD683F}"/>
              </a:ext>
            </a:extLst>
          </p:cNvPr>
          <p:cNvGrpSpPr/>
          <p:nvPr/>
        </p:nvGrpSpPr>
        <p:grpSpPr>
          <a:xfrm>
            <a:off x="1186960" y="2584254"/>
            <a:ext cx="1102784" cy="1633987"/>
            <a:chOff x="1415560" y="2355654"/>
            <a:chExt cx="1102784" cy="1633987"/>
          </a:xfrm>
        </p:grpSpPr>
        <p:grpSp>
          <p:nvGrpSpPr>
            <p:cNvPr id="2419" name="Google Shape;2419;p52">
              <a:extLst>
                <a:ext uri="{FF2B5EF4-FFF2-40B4-BE49-F238E27FC236}">
                  <a16:creationId xmlns:a16="http://schemas.microsoft.com/office/drawing/2014/main" id="{70D96A8E-43AE-5FB1-EF26-3E90324F22D1}"/>
                </a:ext>
              </a:extLst>
            </p:cNvPr>
            <p:cNvGrpSpPr/>
            <p:nvPr/>
          </p:nvGrpSpPr>
          <p:grpSpPr>
            <a:xfrm>
              <a:off x="1983109" y="3466112"/>
              <a:ext cx="535235" cy="523530"/>
              <a:chOff x="488084" y="3164562"/>
              <a:chExt cx="535235" cy="523530"/>
            </a:xfrm>
          </p:grpSpPr>
          <p:grpSp>
            <p:nvGrpSpPr>
              <p:cNvPr id="2420" name="Google Shape;2420;p52">
                <a:extLst>
                  <a:ext uri="{FF2B5EF4-FFF2-40B4-BE49-F238E27FC236}">
                    <a16:creationId xmlns:a16="http://schemas.microsoft.com/office/drawing/2014/main" id="{2D262D43-6222-F311-DAEF-E12D6D059A26}"/>
                  </a:ext>
                </a:extLst>
              </p:cNvPr>
              <p:cNvGrpSpPr/>
              <p:nvPr/>
            </p:nvGrpSpPr>
            <p:grpSpPr>
              <a:xfrm>
                <a:off x="488084" y="3164562"/>
                <a:ext cx="535235" cy="523530"/>
                <a:chOff x="488084" y="3164562"/>
                <a:chExt cx="535235" cy="523530"/>
              </a:xfrm>
            </p:grpSpPr>
            <p:sp>
              <p:nvSpPr>
                <p:cNvPr id="2421" name="Google Shape;2421;p52">
                  <a:extLst>
                    <a:ext uri="{FF2B5EF4-FFF2-40B4-BE49-F238E27FC236}">
                      <a16:creationId xmlns:a16="http://schemas.microsoft.com/office/drawing/2014/main" id="{CFC3C664-14FE-9F9D-3186-7E7B5BB7C8B0}"/>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2">
                  <a:extLst>
                    <a:ext uri="{FF2B5EF4-FFF2-40B4-BE49-F238E27FC236}">
                      <a16:creationId xmlns:a16="http://schemas.microsoft.com/office/drawing/2014/main" id="{711E8525-C0F8-57EF-CF44-01D0EDD0309B}"/>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2">
                  <a:extLst>
                    <a:ext uri="{FF2B5EF4-FFF2-40B4-BE49-F238E27FC236}">
                      <a16:creationId xmlns:a16="http://schemas.microsoft.com/office/drawing/2014/main" id="{0C252219-6CF2-FB82-656B-0D93F191341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2">
                  <a:extLst>
                    <a:ext uri="{FF2B5EF4-FFF2-40B4-BE49-F238E27FC236}">
                      <a16:creationId xmlns:a16="http://schemas.microsoft.com/office/drawing/2014/main" id="{36B08482-363A-A1C5-1727-44F4ACEBFACD}"/>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2">
                  <a:extLst>
                    <a:ext uri="{FF2B5EF4-FFF2-40B4-BE49-F238E27FC236}">
                      <a16:creationId xmlns:a16="http://schemas.microsoft.com/office/drawing/2014/main" id="{F8B33219-246D-4A5C-9039-76EACC24C993}"/>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2">
                  <a:extLst>
                    <a:ext uri="{FF2B5EF4-FFF2-40B4-BE49-F238E27FC236}">
                      <a16:creationId xmlns:a16="http://schemas.microsoft.com/office/drawing/2014/main" id="{597C0217-BC15-C1F7-D71E-4B9B5F653A45}"/>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2">
                  <a:extLst>
                    <a:ext uri="{FF2B5EF4-FFF2-40B4-BE49-F238E27FC236}">
                      <a16:creationId xmlns:a16="http://schemas.microsoft.com/office/drawing/2014/main" id="{3FE508B4-41D6-78C5-E96B-E77602804BF1}"/>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2">
                  <a:extLst>
                    <a:ext uri="{FF2B5EF4-FFF2-40B4-BE49-F238E27FC236}">
                      <a16:creationId xmlns:a16="http://schemas.microsoft.com/office/drawing/2014/main" id="{16DDCBCC-7B20-3D58-30C1-41C4C95B94E5}"/>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2">
                  <a:extLst>
                    <a:ext uri="{FF2B5EF4-FFF2-40B4-BE49-F238E27FC236}">
                      <a16:creationId xmlns:a16="http://schemas.microsoft.com/office/drawing/2014/main" id="{3C79F5F2-D04A-7698-7EC3-D7ABA1BFE9EB}"/>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2">
                  <a:extLst>
                    <a:ext uri="{FF2B5EF4-FFF2-40B4-BE49-F238E27FC236}">
                      <a16:creationId xmlns:a16="http://schemas.microsoft.com/office/drawing/2014/main" id="{D0F428A1-0ED4-16EC-AFFF-447FD461249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2">
                  <a:extLst>
                    <a:ext uri="{FF2B5EF4-FFF2-40B4-BE49-F238E27FC236}">
                      <a16:creationId xmlns:a16="http://schemas.microsoft.com/office/drawing/2014/main" id="{48FAB4C9-4BF7-A04F-C1E0-EF3C7A0B4E13}"/>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2" name="Google Shape;2432;p52">
                <a:extLst>
                  <a:ext uri="{FF2B5EF4-FFF2-40B4-BE49-F238E27FC236}">
                    <a16:creationId xmlns:a16="http://schemas.microsoft.com/office/drawing/2014/main" id="{26C0D512-5F80-3EAE-7C03-7CE27216C677}"/>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52">
              <a:extLst>
                <a:ext uri="{FF2B5EF4-FFF2-40B4-BE49-F238E27FC236}">
                  <a16:creationId xmlns:a16="http://schemas.microsoft.com/office/drawing/2014/main" id="{B23C7D2C-EE4F-6E36-673A-98785E0F10E8}"/>
                </a:ext>
              </a:extLst>
            </p:cNvPr>
            <p:cNvGrpSpPr/>
            <p:nvPr/>
          </p:nvGrpSpPr>
          <p:grpSpPr>
            <a:xfrm rot="-611273">
              <a:off x="1445061" y="3025751"/>
              <a:ext cx="375229" cy="367022"/>
              <a:chOff x="488084" y="3164562"/>
              <a:chExt cx="535235" cy="523530"/>
            </a:xfrm>
          </p:grpSpPr>
          <p:grpSp>
            <p:nvGrpSpPr>
              <p:cNvPr id="2434" name="Google Shape;2434;p52">
                <a:extLst>
                  <a:ext uri="{FF2B5EF4-FFF2-40B4-BE49-F238E27FC236}">
                    <a16:creationId xmlns:a16="http://schemas.microsoft.com/office/drawing/2014/main" id="{2045145D-6759-417D-81A1-4B5C5571A01A}"/>
                  </a:ext>
                </a:extLst>
              </p:cNvPr>
              <p:cNvGrpSpPr/>
              <p:nvPr/>
            </p:nvGrpSpPr>
            <p:grpSpPr>
              <a:xfrm>
                <a:off x="488084" y="3164562"/>
                <a:ext cx="535235" cy="523530"/>
                <a:chOff x="488084" y="3164562"/>
                <a:chExt cx="535235" cy="523530"/>
              </a:xfrm>
            </p:grpSpPr>
            <p:sp>
              <p:nvSpPr>
                <p:cNvPr id="2435" name="Google Shape;2435;p52">
                  <a:extLst>
                    <a:ext uri="{FF2B5EF4-FFF2-40B4-BE49-F238E27FC236}">
                      <a16:creationId xmlns:a16="http://schemas.microsoft.com/office/drawing/2014/main" id="{4EC0D422-89A9-E83A-802A-5A4A953CC26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2">
                  <a:extLst>
                    <a:ext uri="{FF2B5EF4-FFF2-40B4-BE49-F238E27FC236}">
                      <a16:creationId xmlns:a16="http://schemas.microsoft.com/office/drawing/2014/main" id="{E29970FE-E7B1-B30A-3BB3-965B7F213AFE}"/>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2">
                  <a:extLst>
                    <a:ext uri="{FF2B5EF4-FFF2-40B4-BE49-F238E27FC236}">
                      <a16:creationId xmlns:a16="http://schemas.microsoft.com/office/drawing/2014/main" id="{6DC3E1BA-D81B-6435-36F3-5A5E3ADA46FC}"/>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2">
                  <a:extLst>
                    <a:ext uri="{FF2B5EF4-FFF2-40B4-BE49-F238E27FC236}">
                      <a16:creationId xmlns:a16="http://schemas.microsoft.com/office/drawing/2014/main" id="{E3C78C7A-7DA2-EAA2-1502-2987E26FE020}"/>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2">
                  <a:extLst>
                    <a:ext uri="{FF2B5EF4-FFF2-40B4-BE49-F238E27FC236}">
                      <a16:creationId xmlns:a16="http://schemas.microsoft.com/office/drawing/2014/main" id="{163DF3A0-7A96-22F2-1AD4-39EF737618B9}"/>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2">
                  <a:extLst>
                    <a:ext uri="{FF2B5EF4-FFF2-40B4-BE49-F238E27FC236}">
                      <a16:creationId xmlns:a16="http://schemas.microsoft.com/office/drawing/2014/main" id="{AC708B3E-05B5-06E4-9423-355C6D1348B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2">
                  <a:extLst>
                    <a:ext uri="{FF2B5EF4-FFF2-40B4-BE49-F238E27FC236}">
                      <a16:creationId xmlns:a16="http://schemas.microsoft.com/office/drawing/2014/main" id="{7F3D0662-C234-919C-74F5-E36F7224D181}"/>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2">
                  <a:extLst>
                    <a:ext uri="{FF2B5EF4-FFF2-40B4-BE49-F238E27FC236}">
                      <a16:creationId xmlns:a16="http://schemas.microsoft.com/office/drawing/2014/main" id="{E5AFEC65-03FB-B235-B5F3-19E8CD077B7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2">
                  <a:extLst>
                    <a:ext uri="{FF2B5EF4-FFF2-40B4-BE49-F238E27FC236}">
                      <a16:creationId xmlns:a16="http://schemas.microsoft.com/office/drawing/2014/main" id="{6CDA6BDF-9262-CD57-8991-3F179DDDB5B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2">
                  <a:extLst>
                    <a:ext uri="{FF2B5EF4-FFF2-40B4-BE49-F238E27FC236}">
                      <a16:creationId xmlns:a16="http://schemas.microsoft.com/office/drawing/2014/main" id="{407696E5-227A-6E8C-BDD3-4F6D14518E1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2">
                  <a:extLst>
                    <a:ext uri="{FF2B5EF4-FFF2-40B4-BE49-F238E27FC236}">
                      <a16:creationId xmlns:a16="http://schemas.microsoft.com/office/drawing/2014/main" id="{4CA1F221-5E2B-02F5-34E2-00DD432736F8}"/>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6" name="Google Shape;2446;p52">
                <a:extLst>
                  <a:ext uri="{FF2B5EF4-FFF2-40B4-BE49-F238E27FC236}">
                    <a16:creationId xmlns:a16="http://schemas.microsoft.com/office/drawing/2014/main" id="{5D0CBFAE-63CE-BD6E-0394-348E72EA0B7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7" name="Google Shape;2447;p52">
              <a:extLst>
                <a:ext uri="{FF2B5EF4-FFF2-40B4-BE49-F238E27FC236}">
                  <a16:creationId xmlns:a16="http://schemas.microsoft.com/office/drawing/2014/main" id="{27E6E793-2479-65FD-2EBC-793FE25A03DE}"/>
                </a:ext>
              </a:extLst>
            </p:cNvPr>
            <p:cNvGrpSpPr/>
            <p:nvPr/>
          </p:nvGrpSpPr>
          <p:grpSpPr>
            <a:xfrm rot="1189477">
              <a:off x="1484715" y="2397256"/>
              <a:ext cx="295913" cy="289441"/>
              <a:chOff x="488084" y="3164562"/>
              <a:chExt cx="535235" cy="523530"/>
            </a:xfrm>
          </p:grpSpPr>
          <p:grpSp>
            <p:nvGrpSpPr>
              <p:cNvPr id="2448" name="Google Shape;2448;p52">
                <a:extLst>
                  <a:ext uri="{FF2B5EF4-FFF2-40B4-BE49-F238E27FC236}">
                    <a16:creationId xmlns:a16="http://schemas.microsoft.com/office/drawing/2014/main" id="{CEA62811-6C37-3C8A-B567-BD28839A7830}"/>
                  </a:ext>
                </a:extLst>
              </p:cNvPr>
              <p:cNvGrpSpPr/>
              <p:nvPr/>
            </p:nvGrpSpPr>
            <p:grpSpPr>
              <a:xfrm>
                <a:off x="488084" y="3164562"/>
                <a:ext cx="535235" cy="523530"/>
                <a:chOff x="488084" y="3164562"/>
                <a:chExt cx="535235" cy="523530"/>
              </a:xfrm>
            </p:grpSpPr>
            <p:sp>
              <p:nvSpPr>
                <p:cNvPr id="2449" name="Google Shape;2449;p52">
                  <a:extLst>
                    <a:ext uri="{FF2B5EF4-FFF2-40B4-BE49-F238E27FC236}">
                      <a16:creationId xmlns:a16="http://schemas.microsoft.com/office/drawing/2014/main" id="{31B1B397-DE77-86CB-A213-59A1687B20A2}"/>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2">
                  <a:extLst>
                    <a:ext uri="{FF2B5EF4-FFF2-40B4-BE49-F238E27FC236}">
                      <a16:creationId xmlns:a16="http://schemas.microsoft.com/office/drawing/2014/main" id="{55677CEF-C1BC-171B-BA62-8F00D97A0B35}"/>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2">
                  <a:extLst>
                    <a:ext uri="{FF2B5EF4-FFF2-40B4-BE49-F238E27FC236}">
                      <a16:creationId xmlns:a16="http://schemas.microsoft.com/office/drawing/2014/main" id="{E5AC6392-1B0E-996B-048B-9BE3B775C2F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2">
                  <a:extLst>
                    <a:ext uri="{FF2B5EF4-FFF2-40B4-BE49-F238E27FC236}">
                      <a16:creationId xmlns:a16="http://schemas.microsoft.com/office/drawing/2014/main" id="{407B0D99-D602-D4ED-AA6A-A6FB0B2EF950}"/>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2">
                  <a:extLst>
                    <a:ext uri="{FF2B5EF4-FFF2-40B4-BE49-F238E27FC236}">
                      <a16:creationId xmlns:a16="http://schemas.microsoft.com/office/drawing/2014/main" id="{9FE1B381-3495-82FB-AA28-2CFAC1D17B82}"/>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2">
                  <a:extLst>
                    <a:ext uri="{FF2B5EF4-FFF2-40B4-BE49-F238E27FC236}">
                      <a16:creationId xmlns:a16="http://schemas.microsoft.com/office/drawing/2014/main" id="{5B2FD95C-6C70-6840-2362-DF4BA3E74E6A}"/>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2">
                  <a:extLst>
                    <a:ext uri="{FF2B5EF4-FFF2-40B4-BE49-F238E27FC236}">
                      <a16:creationId xmlns:a16="http://schemas.microsoft.com/office/drawing/2014/main" id="{0CEDB33F-016A-9F04-0B0C-C18DB36E7B2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2">
                  <a:extLst>
                    <a:ext uri="{FF2B5EF4-FFF2-40B4-BE49-F238E27FC236}">
                      <a16:creationId xmlns:a16="http://schemas.microsoft.com/office/drawing/2014/main" id="{A51399C4-A6C7-924A-E1DA-B9E963FC7DD5}"/>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2">
                  <a:extLst>
                    <a:ext uri="{FF2B5EF4-FFF2-40B4-BE49-F238E27FC236}">
                      <a16:creationId xmlns:a16="http://schemas.microsoft.com/office/drawing/2014/main" id="{7D596AF5-71AA-5E2F-422C-3DFD0C93F8C5}"/>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2">
                  <a:extLst>
                    <a:ext uri="{FF2B5EF4-FFF2-40B4-BE49-F238E27FC236}">
                      <a16:creationId xmlns:a16="http://schemas.microsoft.com/office/drawing/2014/main" id="{EDFAA0C6-DA65-E1F5-8EAC-764C382D84BC}"/>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2">
                  <a:extLst>
                    <a:ext uri="{FF2B5EF4-FFF2-40B4-BE49-F238E27FC236}">
                      <a16:creationId xmlns:a16="http://schemas.microsoft.com/office/drawing/2014/main" id="{2D8ED35F-0FC1-E6FA-0F6F-ABCBA1801865}"/>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0" name="Google Shape;2460;p52">
                <a:extLst>
                  <a:ext uri="{FF2B5EF4-FFF2-40B4-BE49-F238E27FC236}">
                    <a16:creationId xmlns:a16="http://schemas.microsoft.com/office/drawing/2014/main" id="{840670A9-8E7E-834C-A565-C307C3AF5D97}"/>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1" name="Google Shape;2461;p52">
            <a:extLst>
              <a:ext uri="{FF2B5EF4-FFF2-40B4-BE49-F238E27FC236}">
                <a16:creationId xmlns:a16="http://schemas.microsoft.com/office/drawing/2014/main" id="{1D667C99-0C66-0608-8062-88313AE1102F}"/>
              </a:ext>
            </a:extLst>
          </p:cNvPr>
          <p:cNvGrpSpPr/>
          <p:nvPr/>
        </p:nvGrpSpPr>
        <p:grpSpPr>
          <a:xfrm>
            <a:off x="7067753" y="692104"/>
            <a:ext cx="1200066" cy="1669062"/>
            <a:chOff x="6458153" y="996904"/>
            <a:chExt cx="1200066" cy="1669062"/>
          </a:xfrm>
        </p:grpSpPr>
        <p:grpSp>
          <p:nvGrpSpPr>
            <p:cNvPr id="2462" name="Google Shape;2462;p52">
              <a:extLst>
                <a:ext uri="{FF2B5EF4-FFF2-40B4-BE49-F238E27FC236}">
                  <a16:creationId xmlns:a16="http://schemas.microsoft.com/office/drawing/2014/main" id="{B5FEF07F-0C1E-21E3-CB9B-E0BB4ABAD184}"/>
                </a:ext>
              </a:extLst>
            </p:cNvPr>
            <p:cNvGrpSpPr/>
            <p:nvPr/>
          </p:nvGrpSpPr>
          <p:grpSpPr>
            <a:xfrm>
              <a:off x="7122984" y="2142437"/>
              <a:ext cx="535235" cy="523530"/>
              <a:chOff x="488084" y="3164562"/>
              <a:chExt cx="535235" cy="523530"/>
            </a:xfrm>
          </p:grpSpPr>
          <p:grpSp>
            <p:nvGrpSpPr>
              <p:cNvPr id="2463" name="Google Shape;2463;p52">
                <a:extLst>
                  <a:ext uri="{FF2B5EF4-FFF2-40B4-BE49-F238E27FC236}">
                    <a16:creationId xmlns:a16="http://schemas.microsoft.com/office/drawing/2014/main" id="{F28A88C8-E8F6-4600-A6A4-C9294B67C913}"/>
                  </a:ext>
                </a:extLst>
              </p:cNvPr>
              <p:cNvGrpSpPr/>
              <p:nvPr/>
            </p:nvGrpSpPr>
            <p:grpSpPr>
              <a:xfrm>
                <a:off x="488084" y="3164562"/>
                <a:ext cx="535235" cy="523530"/>
                <a:chOff x="488084" y="3164562"/>
                <a:chExt cx="535235" cy="523530"/>
              </a:xfrm>
            </p:grpSpPr>
            <p:sp>
              <p:nvSpPr>
                <p:cNvPr id="2464" name="Google Shape;2464;p52">
                  <a:extLst>
                    <a:ext uri="{FF2B5EF4-FFF2-40B4-BE49-F238E27FC236}">
                      <a16:creationId xmlns:a16="http://schemas.microsoft.com/office/drawing/2014/main" id="{6A108082-9BA5-B539-07F9-7E2B5C9C06EE}"/>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2">
                  <a:extLst>
                    <a:ext uri="{FF2B5EF4-FFF2-40B4-BE49-F238E27FC236}">
                      <a16:creationId xmlns:a16="http://schemas.microsoft.com/office/drawing/2014/main" id="{619451EE-F756-47DC-95C8-ACABBA98CC6B}"/>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2">
                  <a:extLst>
                    <a:ext uri="{FF2B5EF4-FFF2-40B4-BE49-F238E27FC236}">
                      <a16:creationId xmlns:a16="http://schemas.microsoft.com/office/drawing/2014/main" id="{6F01FD5B-3D9B-51CE-0FA4-F54AAB636EBE}"/>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2">
                  <a:extLst>
                    <a:ext uri="{FF2B5EF4-FFF2-40B4-BE49-F238E27FC236}">
                      <a16:creationId xmlns:a16="http://schemas.microsoft.com/office/drawing/2014/main" id="{91D6AEF9-4FD8-0F3B-9C67-9FD35CEBF915}"/>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2">
                  <a:extLst>
                    <a:ext uri="{FF2B5EF4-FFF2-40B4-BE49-F238E27FC236}">
                      <a16:creationId xmlns:a16="http://schemas.microsoft.com/office/drawing/2014/main" id="{699EC200-A315-95D5-462F-F0143516A09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2">
                  <a:extLst>
                    <a:ext uri="{FF2B5EF4-FFF2-40B4-BE49-F238E27FC236}">
                      <a16:creationId xmlns:a16="http://schemas.microsoft.com/office/drawing/2014/main" id="{6FD1816C-EFDB-0F2C-71D2-DD282C17058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2">
                  <a:extLst>
                    <a:ext uri="{FF2B5EF4-FFF2-40B4-BE49-F238E27FC236}">
                      <a16:creationId xmlns:a16="http://schemas.microsoft.com/office/drawing/2014/main" id="{798A6359-59BE-83D8-0488-B70B154DFF2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2">
                  <a:extLst>
                    <a:ext uri="{FF2B5EF4-FFF2-40B4-BE49-F238E27FC236}">
                      <a16:creationId xmlns:a16="http://schemas.microsoft.com/office/drawing/2014/main" id="{68BCDBF9-6DD7-B889-D5EB-B594B31E4ABC}"/>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2">
                  <a:extLst>
                    <a:ext uri="{FF2B5EF4-FFF2-40B4-BE49-F238E27FC236}">
                      <a16:creationId xmlns:a16="http://schemas.microsoft.com/office/drawing/2014/main" id="{84CA1EEC-5CBD-CCDD-D0A0-0471DC9B0BC6}"/>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2">
                  <a:extLst>
                    <a:ext uri="{FF2B5EF4-FFF2-40B4-BE49-F238E27FC236}">
                      <a16:creationId xmlns:a16="http://schemas.microsoft.com/office/drawing/2014/main" id="{58AFC146-C625-5128-0459-619C353C09BD}"/>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2">
                  <a:extLst>
                    <a:ext uri="{FF2B5EF4-FFF2-40B4-BE49-F238E27FC236}">
                      <a16:creationId xmlns:a16="http://schemas.microsoft.com/office/drawing/2014/main" id="{B2537E45-2C75-4813-F43D-87B1450C1669}"/>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5" name="Google Shape;2475;p52">
                <a:extLst>
                  <a:ext uri="{FF2B5EF4-FFF2-40B4-BE49-F238E27FC236}">
                    <a16:creationId xmlns:a16="http://schemas.microsoft.com/office/drawing/2014/main" id="{6E3BCB90-0D7C-CF15-2CC2-16800247C1C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52">
              <a:extLst>
                <a:ext uri="{FF2B5EF4-FFF2-40B4-BE49-F238E27FC236}">
                  <a16:creationId xmlns:a16="http://schemas.microsoft.com/office/drawing/2014/main" id="{7D8ACF55-9B18-097E-80C6-2FF139699BD1}"/>
                </a:ext>
              </a:extLst>
            </p:cNvPr>
            <p:cNvGrpSpPr/>
            <p:nvPr/>
          </p:nvGrpSpPr>
          <p:grpSpPr>
            <a:xfrm rot="-611273">
              <a:off x="7123286" y="1417663"/>
              <a:ext cx="375229" cy="367022"/>
              <a:chOff x="488084" y="3164562"/>
              <a:chExt cx="535235" cy="523530"/>
            </a:xfrm>
          </p:grpSpPr>
          <p:grpSp>
            <p:nvGrpSpPr>
              <p:cNvPr id="2477" name="Google Shape;2477;p52">
                <a:extLst>
                  <a:ext uri="{FF2B5EF4-FFF2-40B4-BE49-F238E27FC236}">
                    <a16:creationId xmlns:a16="http://schemas.microsoft.com/office/drawing/2014/main" id="{94176345-9583-A075-679B-5A7EC94326E7}"/>
                  </a:ext>
                </a:extLst>
              </p:cNvPr>
              <p:cNvGrpSpPr/>
              <p:nvPr/>
            </p:nvGrpSpPr>
            <p:grpSpPr>
              <a:xfrm>
                <a:off x="488084" y="3164562"/>
                <a:ext cx="535235" cy="523530"/>
                <a:chOff x="488084" y="3164562"/>
                <a:chExt cx="535235" cy="523530"/>
              </a:xfrm>
            </p:grpSpPr>
            <p:sp>
              <p:nvSpPr>
                <p:cNvPr id="2478" name="Google Shape;2478;p52">
                  <a:extLst>
                    <a:ext uri="{FF2B5EF4-FFF2-40B4-BE49-F238E27FC236}">
                      <a16:creationId xmlns:a16="http://schemas.microsoft.com/office/drawing/2014/main" id="{3AF7618E-65D5-1E0F-5BA8-1A066D98D283}"/>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2">
                  <a:extLst>
                    <a:ext uri="{FF2B5EF4-FFF2-40B4-BE49-F238E27FC236}">
                      <a16:creationId xmlns:a16="http://schemas.microsoft.com/office/drawing/2014/main" id="{12615BD9-BF83-8D4B-6E1E-B9AC20206E9C}"/>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2">
                  <a:extLst>
                    <a:ext uri="{FF2B5EF4-FFF2-40B4-BE49-F238E27FC236}">
                      <a16:creationId xmlns:a16="http://schemas.microsoft.com/office/drawing/2014/main" id="{EB8E97EF-5FA6-B031-B033-47F79EEE107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2">
                  <a:extLst>
                    <a:ext uri="{FF2B5EF4-FFF2-40B4-BE49-F238E27FC236}">
                      <a16:creationId xmlns:a16="http://schemas.microsoft.com/office/drawing/2014/main" id="{8143321F-9190-02A4-459D-49CF4CCFD1E6}"/>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2">
                  <a:extLst>
                    <a:ext uri="{FF2B5EF4-FFF2-40B4-BE49-F238E27FC236}">
                      <a16:creationId xmlns:a16="http://schemas.microsoft.com/office/drawing/2014/main" id="{FF8EE0A6-64D5-F2F6-FEEF-089F3B8B3F6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2">
                  <a:extLst>
                    <a:ext uri="{FF2B5EF4-FFF2-40B4-BE49-F238E27FC236}">
                      <a16:creationId xmlns:a16="http://schemas.microsoft.com/office/drawing/2014/main" id="{52D0118B-E3C4-3115-A5EE-7AA74E65E3A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2">
                  <a:extLst>
                    <a:ext uri="{FF2B5EF4-FFF2-40B4-BE49-F238E27FC236}">
                      <a16:creationId xmlns:a16="http://schemas.microsoft.com/office/drawing/2014/main" id="{B5BCD7B8-E31C-6C94-B7D4-B9EEB2D0D8BE}"/>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2">
                  <a:extLst>
                    <a:ext uri="{FF2B5EF4-FFF2-40B4-BE49-F238E27FC236}">
                      <a16:creationId xmlns:a16="http://schemas.microsoft.com/office/drawing/2014/main" id="{F4E5BDB3-E6EB-020B-D926-7ECE8DBAA3DB}"/>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2">
                  <a:extLst>
                    <a:ext uri="{FF2B5EF4-FFF2-40B4-BE49-F238E27FC236}">
                      <a16:creationId xmlns:a16="http://schemas.microsoft.com/office/drawing/2014/main" id="{F93046FF-8DE9-7DA2-99E4-998A3AD75AA6}"/>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2">
                  <a:extLst>
                    <a:ext uri="{FF2B5EF4-FFF2-40B4-BE49-F238E27FC236}">
                      <a16:creationId xmlns:a16="http://schemas.microsoft.com/office/drawing/2014/main" id="{8DE8ADC9-DF3E-481E-B7BE-4C13D1353C41}"/>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2">
                  <a:extLst>
                    <a:ext uri="{FF2B5EF4-FFF2-40B4-BE49-F238E27FC236}">
                      <a16:creationId xmlns:a16="http://schemas.microsoft.com/office/drawing/2014/main" id="{931F742E-42B6-AAF3-3AFA-2C0A8C6BFCCB}"/>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9" name="Google Shape;2489;p52">
                <a:extLst>
                  <a:ext uri="{FF2B5EF4-FFF2-40B4-BE49-F238E27FC236}">
                    <a16:creationId xmlns:a16="http://schemas.microsoft.com/office/drawing/2014/main" id="{371D694C-56E1-6A1A-9F07-5A3096EC243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52">
              <a:extLst>
                <a:ext uri="{FF2B5EF4-FFF2-40B4-BE49-F238E27FC236}">
                  <a16:creationId xmlns:a16="http://schemas.microsoft.com/office/drawing/2014/main" id="{7D3455E0-28FF-E8E7-D03D-E78BB39AB8B2}"/>
                </a:ext>
              </a:extLst>
            </p:cNvPr>
            <p:cNvGrpSpPr/>
            <p:nvPr/>
          </p:nvGrpSpPr>
          <p:grpSpPr>
            <a:xfrm rot="1189477">
              <a:off x="6498465" y="1038506"/>
              <a:ext cx="295913" cy="289441"/>
              <a:chOff x="488084" y="3164562"/>
              <a:chExt cx="535235" cy="523530"/>
            </a:xfrm>
          </p:grpSpPr>
          <p:grpSp>
            <p:nvGrpSpPr>
              <p:cNvPr id="2491" name="Google Shape;2491;p52">
                <a:extLst>
                  <a:ext uri="{FF2B5EF4-FFF2-40B4-BE49-F238E27FC236}">
                    <a16:creationId xmlns:a16="http://schemas.microsoft.com/office/drawing/2014/main" id="{E590BCE4-725D-01C6-F8C8-9DF38F1B09A6}"/>
                  </a:ext>
                </a:extLst>
              </p:cNvPr>
              <p:cNvGrpSpPr/>
              <p:nvPr/>
            </p:nvGrpSpPr>
            <p:grpSpPr>
              <a:xfrm>
                <a:off x="488084" y="3164562"/>
                <a:ext cx="535235" cy="523530"/>
                <a:chOff x="488084" y="3164562"/>
                <a:chExt cx="535235" cy="523530"/>
              </a:xfrm>
            </p:grpSpPr>
            <p:sp>
              <p:nvSpPr>
                <p:cNvPr id="2492" name="Google Shape;2492;p52">
                  <a:extLst>
                    <a:ext uri="{FF2B5EF4-FFF2-40B4-BE49-F238E27FC236}">
                      <a16:creationId xmlns:a16="http://schemas.microsoft.com/office/drawing/2014/main" id="{FD81EEC2-B6D4-ECFB-D9E5-F83A5877A41C}"/>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2">
                  <a:extLst>
                    <a:ext uri="{FF2B5EF4-FFF2-40B4-BE49-F238E27FC236}">
                      <a16:creationId xmlns:a16="http://schemas.microsoft.com/office/drawing/2014/main" id="{1B181D01-7D0B-C782-3583-3BE200F105D5}"/>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2">
                  <a:extLst>
                    <a:ext uri="{FF2B5EF4-FFF2-40B4-BE49-F238E27FC236}">
                      <a16:creationId xmlns:a16="http://schemas.microsoft.com/office/drawing/2014/main" id="{09B265C0-7741-1FF2-60DB-7A5DDA32FC77}"/>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2">
                  <a:extLst>
                    <a:ext uri="{FF2B5EF4-FFF2-40B4-BE49-F238E27FC236}">
                      <a16:creationId xmlns:a16="http://schemas.microsoft.com/office/drawing/2014/main" id="{768CD3EB-B744-2975-CF93-21BB1B33746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2">
                  <a:extLst>
                    <a:ext uri="{FF2B5EF4-FFF2-40B4-BE49-F238E27FC236}">
                      <a16:creationId xmlns:a16="http://schemas.microsoft.com/office/drawing/2014/main" id="{B8EC992C-EE6A-75EC-49D6-D14388D4E87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2">
                  <a:extLst>
                    <a:ext uri="{FF2B5EF4-FFF2-40B4-BE49-F238E27FC236}">
                      <a16:creationId xmlns:a16="http://schemas.microsoft.com/office/drawing/2014/main" id="{60D9EB24-D116-71AA-744B-42857265810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2">
                  <a:extLst>
                    <a:ext uri="{FF2B5EF4-FFF2-40B4-BE49-F238E27FC236}">
                      <a16:creationId xmlns:a16="http://schemas.microsoft.com/office/drawing/2014/main" id="{66A17A8A-E0BB-3B53-3D0F-B67DAE8295CE}"/>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2">
                  <a:extLst>
                    <a:ext uri="{FF2B5EF4-FFF2-40B4-BE49-F238E27FC236}">
                      <a16:creationId xmlns:a16="http://schemas.microsoft.com/office/drawing/2014/main" id="{E50DFD87-6157-6BD5-0BAF-B3E786FD0EE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2">
                  <a:extLst>
                    <a:ext uri="{FF2B5EF4-FFF2-40B4-BE49-F238E27FC236}">
                      <a16:creationId xmlns:a16="http://schemas.microsoft.com/office/drawing/2014/main" id="{08342F91-95F6-7F75-F653-645654CE30A8}"/>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2">
                  <a:extLst>
                    <a:ext uri="{FF2B5EF4-FFF2-40B4-BE49-F238E27FC236}">
                      <a16:creationId xmlns:a16="http://schemas.microsoft.com/office/drawing/2014/main" id="{C610F62C-66B6-DE12-C58C-2165DF6C0E56}"/>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2">
                  <a:extLst>
                    <a:ext uri="{FF2B5EF4-FFF2-40B4-BE49-F238E27FC236}">
                      <a16:creationId xmlns:a16="http://schemas.microsoft.com/office/drawing/2014/main" id="{B9FFB062-07B6-E8F2-4C9B-3A270FAD2F3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3" name="Google Shape;2503;p52">
                <a:extLst>
                  <a:ext uri="{FF2B5EF4-FFF2-40B4-BE49-F238E27FC236}">
                    <a16:creationId xmlns:a16="http://schemas.microsoft.com/office/drawing/2014/main" id="{2B78BC7F-7F66-FEF3-8C35-B06DE55CB4E5}"/>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285844529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650">
          <a:extLst>
            <a:ext uri="{FF2B5EF4-FFF2-40B4-BE49-F238E27FC236}">
              <a16:creationId xmlns:a16="http://schemas.microsoft.com/office/drawing/2014/main" id="{4F3BC67A-AE69-8C2F-E33F-0BAE084E0773}"/>
            </a:ext>
          </a:extLst>
        </p:cNvPr>
        <p:cNvGrpSpPr/>
        <p:nvPr/>
      </p:nvGrpSpPr>
      <p:grpSpPr>
        <a:xfrm>
          <a:off x="0" y="0"/>
          <a:ext cx="0" cy="0"/>
          <a:chOff x="0" y="0"/>
          <a:chExt cx="0" cy="0"/>
        </a:xfrm>
      </p:grpSpPr>
      <p:grpSp>
        <p:nvGrpSpPr>
          <p:cNvPr id="2653" name="Google Shape;2653;p56">
            <a:extLst>
              <a:ext uri="{FF2B5EF4-FFF2-40B4-BE49-F238E27FC236}">
                <a16:creationId xmlns:a16="http://schemas.microsoft.com/office/drawing/2014/main" id="{6BFAE396-2554-4DC7-F533-C1CB1D2017FE}"/>
              </a:ext>
            </a:extLst>
          </p:cNvPr>
          <p:cNvGrpSpPr/>
          <p:nvPr/>
        </p:nvGrpSpPr>
        <p:grpSpPr>
          <a:xfrm>
            <a:off x="727186" y="4303393"/>
            <a:ext cx="535235" cy="523530"/>
            <a:chOff x="488084" y="3164562"/>
            <a:chExt cx="535235" cy="523530"/>
          </a:xfrm>
        </p:grpSpPr>
        <p:grpSp>
          <p:nvGrpSpPr>
            <p:cNvPr id="2654" name="Google Shape;2654;p56">
              <a:extLst>
                <a:ext uri="{FF2B5EF4-FFF2-40B4-BE49-F238E27FC236}">
                  <a16:creationId xmlns:a16="http://schemas.microsoft.com/office/drawing/2014/main" id="{7CB57B56-B0E1-4B00-12DD-83DC707551E0}"/>
                </a:ext>
              </a:extLst>
            </p:cNvPr>
            <p:cNvGrpSpPr/>
            <p:nvPr/>
          </p:nvGrpSpPr>
          <p:grpSpPr>
            <a:xfrm>
              <a:off x="488084" y="3164562"/>
              <a:ext cx="535235" cy="523530"/>
              <a:chOff x="488084" y="3164562"/>
              <a:chExt cx="535235" cy="523530"/>
            </a:xfrm>
          </p:grpSpPr>
          <p:sp>
            <p:nvSpPr>
              <p:cNvPr id="2655" name="Google Shape;2655;p56">
                <a:extLst>
                  <a:ext uri="{FF2B5EF4-FFF2-40B4-BE49-F238E27FC236}">
                    <a16:creationId xmlns:a16="http://schemas.microsoft.com/office/drawing/2014/main" id="{D955C2E0-A3E3-D771-90F9-9C9B1FCA8F94}"/>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6">
                <a:extLst>
                  <a:ext uri="{FF2B5EF4-FFF2-40B4-BE49-F238E27FC236}">
                    <a16:creationId xmlns:a16="http://schemas.microsoft.com/office/drawing/2014/main" id="{64E942DD-BCD4-08D7-DAD3-9E381D71D166}"/>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6">
                <a:extLst>
                  <a:ext uri="{FF2B5EF4-FFF2-40B4-BE49-F238E27FC236}">
                    <a16:creationId xmlns:a16="http://schemas.microsoft.com/office/drawing/2014/main" id="{D2DDE048-B7FD-C6BD-47E5-145D37C4DEF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6">
                <a:extLst>
                  <a:ext uri="{FF2B5EF4-FFF2-40B4-BE49-F238E27FC236}">
                    <a16:creationId xmlns:a16="http://schemas.microsoft.com/office/drawing/2014/main" id="{4C22EAAB-020D-5D0D-EA3A-84E9023EDCFD}"/>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6">
                <a:extLst>
                  <a:ext uri="{FF2B5EF4-FFF2-40B4-BE49-F238E27FC236}">
                    <a16:creationId xmlns:a16="http://schemas.microsoft.com/office/drawing/2014/main" id="{5252CDAA-D604-EE5F-437B-A4671669C2A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6">
                <a:extLst>
                  <a:ext uri="{FF2B5EF4-FFF2-40B4-BE49-F238E27FC236}">
                    <a16:creationId xmlns:a16="http://schemas.microsoft.com/office/drawing/2014/main" id="{130F4B8F-8A5E-F971-A3F3-C0250881C43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6">
                <a:extLst>
                  <a:ext uri="{FF2B5EF4-FFF2-40B4-BE49-F238E27FC236}">
                    <a16:creationId xmlns:a16="http://schemas.microsoft.com/office/drawing/2014/main" id="{795AA098-EE75-78BF-467B-FD31CDF274D5}"/>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6">
                <a:extLst>
                  <a:ext uri="{FF2B5EF4-FFF2-40B4-BE49-F238E27FC236}">
                    <a16:creationId xmlns:a16="http://schemas.microsoft.com/office/drawing/2014/main" id="{F140EE5C-3909-6F93-9761-DF968DA6F85C}"/>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6">
                <a:extLst>
                  <a:ext uri="{FF2B5EF4-FFF2-40B4-BE49-F238E27FC236}">
                    <a16:creationId xmlns:a16="http://schemas.microsoft.com/office/drawing/2014/main" id="{C6368516-4A95-333C-F1D4-EE1E3CFDC3BD}"/>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6">
                <a:extLst>
                  <a:ext uri="{FF2B5EF4-FFF2-40B4-BE49-F238E27FC236}">
                    <a16:creationId xmlns:a16="http://schemas.microsoft.com/office/drawing/2014/main" id="{0FF3D9C0-B270-8DD7-D943-BCF408D6E45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6">
                <a:extLst>
                  <a:ext uri="{FF2B5EF4-FFF2-40B4-BE49-F238E27FC236}">
                    <a16:creationId xmlns:a16="http://schemas.microsoft.com/office/drawing/2014/main" id="{616A061A-8E4B-DD18-3585-E6B7DA069FF0}"/>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56">
              <a:extLst>
                <a:ext uri="{FF2B5EF4-FFF2-40B4-BE49-F238E27FC236}">
                  <a16:creationId xmlns:a16="http://schemas.microsoft.com/office/drawing/2014/main" id="{500CAFE9-786D-4165-F4E9-2A6C635A71A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56">
            <a:extLst>
              <a:ext uri="{FF2B5EF4-FFF2-40B4-BE49-F238E27FC236}">
                <a16:creationId xmlns:a16="http://schemas.microsoft.com/office/drawing/2014/main" id="{6D47A26A-4DF0-A884-0DD6-84BEA5DF8153}"/>
              </a:ext>
            </a:extLst>
          </p:cNvPr>
          <p:cNvGrpSpPr/>
          <p:nvPr/>
        </p:nvGrpSpPr>
        <p:grpSpPr>
          <a:xfrm rot="-611273">
            <a:off x="590257" y="3555984"/>
            <a:ext cx="375229" cy="367022"/>
            <a:chOff x="488084" y="3164562"/>
            <a:chExt cx="535235" cy="523530"/>
          </a:xfrm>
        </p:grpSpPr>
        <p:grpSp>
          <p:nvGrpSpPr>
            <p:cNvPr id="2668" name="Google Shape;2668;p56">
              <a:extLst>
                <a:ext uri="{FF2B5EF4-FFF2-40B4-BE49-F238E27FC236}">
                  <a16:creationId xmlns:a16="http://schemas.microsoft.com/office/drawing/2014/main" id="{EDB82C55-FF42-CF2D-4CF7-EDBD7F8C4D68}"/>
                </a:ext>
              </a:extLst>
            </p:cNvPr>
            <p:cNvGrpSpPr/>
            <p:nvPr/>
          </p:nvGrpSpPr>
          <p:grpSpPr>
            <a:xfrm>
              <a:off x="488084" y="3164562"/>
              <a:ext cx="535235" cy="523530"/>
              <a:chOff x="488084" y="3164562"/>
              <a:chExt cx="535235" cy="523530"/>
            </a:xfrm>
          </p:grpSpPr>
          <p:sp>
            <p:nvSpPr>
              <p:cNvPr id="2669" name="Google Shape;2669;p56">
                <a:extLst>
                  <a:ext uri="{FF2B5EF4-FFF2-40B4-BE49-F238E27FC236}">
                    <a16:creationId xmlns:a16="http://schemas.microsoft.com/office/drawing/2014/main" id="{B86D9137-736F-DC33-BC6B-5BF866312D2D}"/>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6">
                <a:extLst>
                  <a:ext uri="{FF2B5EF4-FFF2-40B4-BE49-F238E27FC236}">
                    <a16:creationId xmlns:a16="http://schemas.microsoft.com/office/drawing/2014/main" id="{454E5A2C-45C7-B4F2-C966-14BA5F2A54CE}"/>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6">
                <a:extLst>
                  <a:ext uri="{FF2B5EF4-FFF2-40B4-BE49-F238E27FC236}">
                    <a16:creationId xmlns:a16="http://schemas.microsoft.com/office/drawing/2014/main" id="{12431ABB-A9CD-332B-6080-AF4BCEF2EFEC}"/>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6">
                <a:extLst>
                  <a:ext uri="{FF2B5EF4-FFF2-40B4-BE49-F238E27FC236}">
                    <a16:creationId xmlns:a16="http://schemas.microsoft.com/office/drawing/2014/main" id="{8F296A69-2C28-9487-52A9-487AE7CCFFA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6">
                <a:extLst>
                  <a:ext uri="{FF2B5EF4-FFF2-40B4-BE49-F238E27FC236}">
                    <a16:creationId xmlns:a16="http://schemas.microsoft.com/office/drawing/2014/main" id="{7F9A1A00-C17A-8559-9F72-018145883924}"/>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6">
                <a:extLst>
                  <a:ext uri="{FF2B5EF4-FFF2-40B4-BE49-F238E27FC236}">
                    <a16:creationId xmlns:a16="http://schemas.microsoft.com/office/drawing/2014/main" id="{92160573-66A4-70A0-2C68-DCB3CE99D1C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6">
                <a:extLst>
                  <a:ext uri="{FF2B5EF4-FFF2-40B4-BE49-F238E27FC236}">
                    <a16:creationId xmlns:a16="http://schemas.microsoft.com/office/drawing/2014/main" id="{B018CB9B-C42E-6155-F64B-AB8DB51F32CF}"/>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6">
                <a:extLst>
                  <a:ext uri="{FF2B5EF4-FFF2-40B4-BE49-F238E27FC236}">
                    <a16:creationId xmlns:a16="http://schemas.microsoft.com/office/drawing/2014/main" id="{414347FC-2ECC-3D7D-C918-8E526DF020F0}"/>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6">
                <a:extLst>
                  <a:ext uri="{FF2B5EF4-FFF2-40B4-BE49-F238E27FC236}">
                    <a16:creationId xmlns:a16="http://schemas.microsoft.com/office/drawing/2014/main" id="{81E24A61-B616-88C4-CBDC-CDF6E48E931A}"/>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6">
                <a:extLst>
                  <a:ext uri="{FF2B5EF4-FFF2-40B4-BE49-F238E27FC236}">
                    <a16:creationId xmlns:a16="http://schemas.microsoft.com/office/drawing/2014/main" id="{E0F2EBEE-CCEF-43A7-CCDE-D628FC48559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6">
                <a:extLst>
                  <a:ext uri="{FF2B5EF4-FFF2-40B4-BE49-F238E27FC236}">
                    <a16:creationId xmlns:a16="http://schemas.microsoft.com/office/drawing/2014/main" id="{9775026B-6A93-96E2-3322-DDB2351D75B5}"/>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0" name="Google Shape;2680;p56">
              <a:extLst>
                <a:ext uri="{FF2B5EF4-FFF2-40B4-BE49-F238E27FC236}">
                  <a16:creationId xmlns:a16="http://schemas.microsoft.com/office/drawing/2014/main" id="{FA6AEE69-6A13-F9F8-6DFD-A90045E26086}"/>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56">
            <a:extLst>
              <a:ext uri="{FF2B5EF4-FFF2-40B4-BE49-F238E27FC236}">
                <a16:creationId xmlns:a16="http://schemas.microsoft.com/office/drawing/2014/main" id="{E505E654-9887-EB90-5628-1D251951B9E9}"/>
              </a:ext>
            </a:extLst>
          </p:cNvPr>
          <p:cNvGrpSpPr/>
          <p:nvPr/>
        </p:nvGrpSpPr>
        <p:grpSpPr>
          <a:xfrm rot="1189477">
            <a:off x="224531" y="3030810"/>
            <a:ext cx="295913" cy="289441"/>
            <a:chOff x="488084" y="3164562"/>
            <a:chExt cx="535235" cy="523530"/>
          </a:xfrm>
        </p:grpSpPr>
        <p:grpSp>
          <p:nvGrpSpPr>
            <p:cNvPr id="2682" name="Google Shape;2682;p56">
              <a:extLst>
                <a:ext uri="{FF2B5EF4-FFF2-40B4-BE49-F238E27FC236}">
                  <a16:creationId xmlns:a16="http://schemas.microsoft.com/office/drawing/2014/main" id="{772BC603-5B3A-88AD-9510-68C4BF64C4F4}"/>
                </a:ext>
              </a:extLst>
            </p:cNvPr>
            <p:cNvGrpSpPr/>
            <p:nvPr/>
          </p:nvGrpSpPr>
          <p:grpSpPr>
            <a:xfrm>
              <a:off x="488084" y="3164562"/>
              <a:ext cx="535235" cy="523530"/>
              <a:chOff x="488084" y="3164562"/>
              <a:chExt cx="535235" cy="523530"/>
            </a:xfrm>
          </p:grpSpPr>
          <p:sp>
            <p:nvSpPr>
              <p:cNvPr id="2683" name="Google Shape;2683;p56">
                <a:extLst>
                  <a:ext uri="{FF2B5EF4-FFF2-40B4-BE49-F238E27FC236}">
                    <a16:creationId xmlns:a16="http://schemas.microsoft.com/office/drawing/2014/main" id="{7359F133-02BF-13B0-2AC3-F3DC3579F92C}"/>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6">
                <a:extLst>
                  <a:ext uri="{FF2B5EF4-FFF2-40B4-BE49-F238E27FC236}">
                    <a16:creationId xmlns:a16="http://schemas.microsoft.com/office/drawing/2014/main" id="{56A120F4-4657-211B-5942-8CA47E6DC77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6">
                <a:extLst>
                  <a:ext uri="{FF2B5EF4-FFF2-40B4-BE49-F238E27FC236}">
                    <a16:creationId xmlns:a16="http://schemas.microsoft.com/office/drawing/2014/main" id="{A1159103-F34F-9BA4-FC59-D52D74856321}"/>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6">
                <a:extLst>
                  <a:ext uri="{FF2B5EF4-FFF2-40B4-BE49-F238E27FC236}">
                    <a16:creationId xmlns:a16="http://schemas.microsoft.com/office/drawing/2014/main" id="{13E91E37-071E-B26D-D7A3-4D3A16F73DC9}"/>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6">
                <a:extLst>
                  <a:ext uri="{FF2B5EF4-FFF2-40B4-BE49-F238E27FC236}">
                    <a16:creationId xmlns:a16="http://schemas.microsoft.com/office/drawing/2014/main" id="{07032371-9087-08C2-A63C-6C3DAC552441}"/>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6">
                <a:extLst>
                  <a:ext uri="{FF2B5EF4-FFF2-40B4-BE49-F238E27FC236}">
                    <a16:creationId xmlns:a16="http://schemas.microsoft.com/office/drawing/2014/main" id="{50AA3797-B1B3-18C2-B80D-A2476C054AE3}"/>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6">
                <a:extLst>
                  <a:ext uri="{FF2B5EF4-FFF2-40B4-BE49-F238E27FC236}">
                    <a16:creationId xmlns:a16="http://schemas.microsoft.com/office/drawing/2014/main" id="{A3F7E8EF-9650-7627-1EBD-B06052C50AD8}"/>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6">
                <a:extLst>
                  <a:ext uri="{FF2B5EF4-FFF2-40B4-BE49-F238E27FC236}">
                    <a16:creationId xmlns:a16="http://schemas.microsoft.com/office/drawing/2014/main" id="{1F6C0F5B-0870-98BA-739F-B9C1A0608980}"/>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6">
                <a:extLst>
                  <a:ext uri="{FF2B5EF4-FFF2-40B4-BE49-F238E27FC236}">
                    <a16:creationId xmlns:a16="http://schemas.microsoft.com/office/drawing/2014/main" id="{F61078FE-C10B-2AA2-83E4-DBBF3D4D0BBD}"/>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6">
                <a:extLst>
                  <a:ext uri="{FF2B5EF4-FFF2-40B4-BE49-F238E27FC236}">
                    <a16:creationId xmlns:a16="http://schemas.microsoft.com/office/drawing/2014/main" id="{7A2C79FC-3DAA-CB74-0D80-2F8E057016FD}"/>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6">
                <a:extLst>
                  <a:ext uri="{FF2B5EF4-FFF2-40B4-BE49-F238E27FC236}">
                    <a16:creationId xmlns:a16="http://schemas.microsoft.com/office/drawing/2014/main" id="{92D777FE-BE31-81F9-264C-013D260D86B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4" name="Google Shape;2694;p56">
              <a:extLst>
                <a:ext uri="{FF2B5EF4-FFF2-40B4-BE49-F238E27FC236}">
                  <a16:creationId xmlns:a16="http://schemas.microsoft.com/office/drawing/2014/main" id="{AED1AC01-B0BF-C689-230F-32D626FFD770}"/>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56">
            <a:extLst>
              <a:ext uri="{FF2B5EF4-FFF2-40B4-BE49-F238E27FC236}">
                <a16:creationId xmlns:a16="http://schemas.microsoft.com/office/drawing/2014/main" id="{03E795FC-8E22-3FB5-0CDA-2A070F228481}"/>
              </a:ext>
            </a:extLst>
          </p:cNvPr>
          <p:cNvGrpSpPr/>
          <p:nvPr/>
        </p:nvGrpSpPr>
        <p:grpSpPr>
          <a:xfrm>
            <a:off x="8400095" y="1536509"/>
            <a:ext cx="535235" cy="523530"/>
            <a:chOff x="488084" y="3164562"/>
            <a:chExt cx="535235" cy="523530"/>
          </a:xfrm>
        </p:grpSpPr>
        <p:grpSp>
          <p:nvGrpSpPr>
            <p:cNvPr id="2696" name="Google Shape;2696;p56">
              <a:extLst>
                <a:ext uri="{FF2B5EF4-FFF2-40B4-BE49-F238E27FC236}">
                  <a16:creationId xmlns:a16="http://schemas.microsoft.com/office/drawing/2014/main" id="{B521A59B-182D-9F5A-90D9-CADFCF500653}"/>
                </a:ext>
              </a:extLst>
            </p:cNvPr>
            <p:cNvGrpSpPr/>
            <p:nvPr/>
          </p:nvGrpSpPr>
          <p:grpSpPr>
            <a:xfrm>
              <a:off x="488084" y="3164562"/>
              <a:ext cx="535235" cy="523530"/>
              <a:chOff x="488084" y="3164562"/>
              <a:chExt cx="535235" cy="523530"/>
            </a:xfrm>
          </p:grpSpPr>
          <p:sp>
            <p:nvSpPr>
              <p:cNvPr id="2697" name="Google Shape;2697;p56">
                <a:extLst>
                  <a:ext uri="{FF2B5EF4-FFF2-40B4-BE49-F238E27FC236}">
                    <a16:creationId xmlns:a16="http://schemas.microsoft.com/office/drawing/2014/main" id="{AB877BB7-91C6-8F74-6906-3C72A487BE80}"/>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6">
                <a:extLst>
                  <a:ext uri="{FF2B5EF4-FFF2-40B4-BE49-F238E27FC236}">
                    <a16:creationId xmlns:a16="http://schemas.microsoft.com/office/drawing/2014/main" id="{3A0C08C2-E5BE-D7A2-20CD-F2AFBFCBF86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6">
                <a:extLst>
                  <a:ext uri="{FF2B5EF4-FFF2-40B4-BE49-F238E27FC236}">
                    <a16:creationId xmlns:a16="http://schemas.microsoft.com/office/drawing/2014/main" id="{A7F18F7A-BEED-4ACE-EAD4-2691E681F863}"/>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6">
                <a:extLst>
                  <a:ext uri="{FF2B5EF4-FFF2-40B4-BE49-F238E27FC236}">
                    <a16:creationId xmlns:a16="http://schemas.microsoft.com/office/drawing/2014/main" id="{DD99C6F9-A27E-ED3E-B101-CE1BA3397E1E}"/>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6">
                <a:extLst>
                  <a:ext uri="{FF2B5EF4-FFF2-40B4-BE49-F238E27FC236}">
                    <a16:creationId xmlns:a16="http://schemas.microsoft.com/office/drawing/2014/main" id="{B328993E-F88C-9333-CFB1-790ABA50D8A2}"/>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6">
                <a:extLst>
                  <a:ext uri="{FF2B5EF4-FFF2-40B4-BE49-F238E27FC236}">
                    <a16:creationId xmlns:a16="http://schemas.microsoft.com/office/drawing/2014/main" id="{9579A471-A17B-04DE-31A5-76466BC9A20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6">
                <a:extLst>
                  <a:ext uri="{FF2B5EF4-FFF2-40B4-BE49-F238E27FC236}">
                    <a16:creationId xmlns:a16="http://schemas.microsoft.com/office/drawing/2014/main" id="{5C1A5054-3E5C-33A4-1803-4CEA33A013B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6">
                <a:extLst>
                  <a:ext uri="{FF2B5EF4-FFF2-40B4-BE49-F238E27FC236}">
                    <a16:creationId xmlns:a16="http://schemas.microsoft.com/office/drawing/2014/main" id="{570A7B31-1344-C7EB-4620-F670920AF8B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6">
                <a:extLst>
                  <a:ext uri="{FF2B5EF4-FFF2-40B4-BE49-F238E27FC236}">
                    <a16:creationId xmlns:a16="http://schemas.microsoft.com/office/drawing/2014/main" id="{BAA9EC9A-F8C3-7A80-8135-09FCC5B54033}"/>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6">
                <a:extLst>
                  <a:ext uri="{FF2B5EF4-FFF2-40B4-BE49-F238E27FC236}">
                    <a16:creationId xmlns:a16="http://schemas.microsoft.com/office/drawing/2014/main" id="{AEEE021D-A973-A6EE-2E2A-ECF568E08E6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6">
                <a:extLst>
                  <a:ext uri="{FF2B5EF4-FFF2-40B4-BE49-F238E27FC236}">
                    <a16:creationId xmlns:a16="http://schemas.microsoft.com/office/drawing/2014/main" id="{06FB8754-7995-7782-3C9E-BF80F2B1CC3A}"/>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56">
              <a:extLst>
                <a:ext uri="{FF2B5EF4-FFF2-40B4-BE49-F238E27FC236}">
                  <a16:creationId xmlns:a16="http://schemas.microsoft.com/office/drawing/2014/main" id="{30611E59-2884-0C04-9EFB-B8EEC68A9C9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56">
            <a:extLst>
              <a:ext uri="{FF2B5EF4-FFF2-40B4-BE49-F238E27FC236}">
                <a16:creationId xmlns:a16="http://schemas.microsoft.com/office/drawing/2014/main" id="{A27AC018-528F-DC48-B095-2205DF08CA40}"/>
              </a:ext>
            </a:extLst>
          </p:cNvPr>
          <p:cNvGrpSpPr/>
          <p:nvPr/>
        </p:nvGrpSpPr>
        <p:grpSpPr>
          <a:xfrm rot="-611273">
            <a:off x="8423277" y="382078"/>
            <a:ext cx="375229" cy="367022"/>
            <a:chOff x="488084" y="3164562"/>
            <a:chExt cx="535235" cy="523530"/>
          </a:xfrm>
        </p:grpSpPr>
        <p:grpSp>
          <p:nvGrpSpPr>
            <p:cNvPr id="2710" name="Google Shape;2710;p56">
              <a:extLst>
                <a:ext uri="{FF2B5EF4-FFF2-40B4-BE49-F238E27FC236}">
                  <a16:creationId xmlns:a16="http://schemas.microsoft.com/office/drawing/2014/main" id="{B68C1569-F7EB-03F0-D023-BD87E19231EF}"/>
                </a:ext>
              </a:extLst>
            </p:cNvPr>
            <p:cNvGrpSpPr/>
            <p:nvPr/>
          </p:nvGrpSpPr>
          <p:grpSpPr>
            <a:xfrm>
              <a:off x="488084" y="3164562"/>
              <a:ext cx="535235" cy="523530"/>
              <a:chOff x="488084" y="3164562"/>
              <a:chExt cx="535235" cy="523530"/>
            </a:xfrm>
          </p:grpSpPr>
          <p:sp>
            <p:nvSpPr>
              <p:cNvPr id="2711" name="Google Shape;2711;p56">
                <a:extLst>
                  <a:ext uri="{FF2B5EF4-FFF2-40B4-BE49-F238E27FC236}">
                    <a16:creationId xmlns:a16="http://schemas.microsoft.com/office/drawing/2014/main" id="{8F6EDA80-4148-E22E-ECD5-35C95329C241}"/>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6">
                <a:extLst>
                  <a:ext uri="{FF2B5EF4-FFF2-40B4-BE49-F238E27FC236}">
                    <a16:creationId xmlns:a16="http://schemas.microsoft.com/office/drawing/2014/main" id="{4EF999D3-D11A-1B0A-66DB-835C05AEBCCF}"/>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6">
                <a:extLst>
                  <a:ext uri="{FF2B5EF4-FFF2-40B4-BE49-F238E27FC236}">
                    <a16:creationId xmlns:a16="http://schemas.microsoft.com/office/drawing/2014/main" id="{AE2AC5AE-4C95-C4DB-C7AE-6C09A5FF7604}"/>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6">
                <a:extLst>
                  <a:ext uri="{FF2B5EF4-FFF2-40B4-BE49-F238E27FC236}">
                    <a16:creationId xmlns:a16="http://schemas.microsoft.com/office/drawing/2014/main" id="{D559D29B-6A13-543A-6E75-0E2C5785D69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6">
                <a:extLst>
                  <a:ext uri="{FF2B5EF4-FFF2-40B4-BE49-F238E27FC236}">
                    <a16:creationId xmlns:a16="http://schemas.microsoft.com/office/drawing/2014/main" id="{4232EFE6-7F9D-6A99-D13E-1BE29F241FE9}"/>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6">
                <a:extLst>
                  <a:ext uri="{FF2B5EF4-FFF2-40B4-BE49-F238E27FC236}">
                    <a16:creationId xmlns:a16="http://schemas.microsoft.com/office/drawing/2014/main" id="{16684CA9-D9DE-C022-C373-BB64E206CD7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6">
                <a:extLst>
                  <a:ext uri="{FF2B5EF4-FFF2-40B4-BE49-F238E27FC236}">
                    <a16:creationId xmlns:a16="http://schemas.microsoft.com/office/drawing/2014/main" id="{26905762-B028-DCED-0451-E9B46C064F3F}"/>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6">
                <a:extLst>
                  <a:ext uri="{FF2B5EF4-FFF2-40B4-BE49-F238E27FC236}">
                    <a16:creationId xmlns:a16="http://schemas.microsoft.com/office/drawing/2014/main" id="{4E2B8C86-F372-9340-9329-204FF31EC6B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6">
                <a:extLst>
                  <a:ext uri="{FF2B5EF4-FFF2-40B4-BE49-F238E27FC236}">
                    <a16:creationId xmlns:a16="http://schemas.microsoft.com/office/drawing/2014/main" id="{EEB19435-6B18-BEE7-1F9A-3A969AD4F2F2}"/>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6">
                <a:extLst>
                  <a:ext uri="{FF2B5EF4-FFF2-40B4-BE49-F238E27FC236}">
                    <a16:creationId xmlns:a16="http://schemas.microsoft.com/office/drawing/2014/main" id="{E73959E0-FA94-1351-F4C4-78872F28554F}"/>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6">
                <a:extLst>
                  <a:ext uri="{FF2B5EF4-FFF2-40B4-BE49-F238E27FC236}">
                    <a16:creationId xmlns:a16="http://schemas.microsoft.com/office/drawing/2014/main" id="{7F8190A7-5490-3522-CC28-CEAD162B353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2" name="Google Shape;2722;p56">
              <a:extLst>
                <a:ext uri="{FF2B5EF4-FFF2-40B4-BE49-F238E27FC236}">
                  <a16:creationId xmlns:a16="http://schemas.microsoft.com/office/drawing/2014/main" id="{E0E440EF-7331-A337-3835-1764754B311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56">
            <a:extLst>
              <a:ext uri="{FF2B5EF4-FFF2-40B4-BE49-F238E27FC236}">
                <a16:creationId xmlns:a16="http://schemas.microsoft.com/office/drawing/2014/main" id="{55FDE96B-0661-49D9-EA23-DFF18AD9BFED}"/>
              </a:ext>
            </a:extLst>
          </p:cNvPr>
          <p:cNvGrpSpPr/>
          <p:nvPr/>
        </p:nvGrpSpPr>
        <p:grpSpPr>
          <a:xfrm rot="1189477">
            <a:off x="7246697" y="235723"/>
            <a:ext cx="295913" cy="289441"/>
            <a:chOff x="488084" y="3164562"/>
            <a:chExt cx="535235" cy="523530"/>
          </a:xfrm>
        </p:grpSpPr>
        <p:grpSp>
          <p:nvGrpSpPr>
            <p:cNvPr id="2724" name="Google Shape;2724;p56">
              <a:extLst>
                <a:ext uri="{FF2B5EF4-FFF2-40B4-BE49-F238E27FC236}">
                  <a16:creationId xmlns:a16="http://schemas.microsoft.com/office/drawing/2014/main" id="{893D53E9-803A-1256-4373-D29A8B2E220F}"/>
                </a:ext>
              </a:extLst>
            </p:cNvPr>
            <p:cNvGrpSpPr/>
            <p:nvPr/>
          </p:nvGrpSpPr>
          <p:grpSpPr>
            <a:xfrm>
              <a:off x="488084" y="3164562"/>
              <a:ext cx="535235" cy="523530"/>
              <a:chOff x="488084" y="3164562"/>
              <a:chExt cx="535235" cy="523530"/>
            </a:xfrm>
          </p:grpSpPr>
          <p:sp>
            <p:nvSpPr>
              <p:cNvPr id="2725" name="Google Shape;2725;p56">
                <a:extLst>
                  <a:ext uri="{FF2B5EF4-FFF2-40B4-BE49-F238E27FC236}">
                    <a16:creationId xmlns:a16="http://schemas.microsoft.com/office/drawing/2014/main" id="{F183528D-6705-3377-E9E3-CCB1CFE7DC82}"/>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6">
                <a:extLst>
                  <a:ext uri="{FF2B5EF4-FFF2-40B4-BE49-F238E27FC236}">
                    <a16:creationId xmlns:a16="http://schemas.microsoft.com/office/drawing/2014/main" id="{2CC6F396-3132-9696-350F-2AC9D45FB9A5}"/>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6">
                <a:extLst>
                  <a:ext uri="{FF2B5EF4-FFF2-40B4-BE49-F238E27FC236}">
                    <a16:creationId xmlns:a16="http://schemas.microsoft.com/office/drawing/2014/main" id="{E03F1678-560D-7EEC-2AF9-9C9097952D0D}"/>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6">
                <a:extLst>
                  <a:ext uri="{FF2B5EF4-FFF2-40B4-BE49-F238E27FC236}">
                    <a16:creationId xmlns:a16="http://schemas.microsoft.com/office/drawing/2014/main" id="{151B9B3B-A42C-DB12-ACFD-78B0C6F0AE8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6">
                <a:extLst>
                  <a:ext uri="{FF2B5EF4-FFF2-40B4-BE49-F238E27FC236}">
                    <a16:creationId xmlns:a16="http://schemas.microsoft.com/office/drawing/2014/main" id="{5ACF803F-33A2-9529-832B-C57BCC0402FB}"/>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6">
                <a:extLst>
                  <a:ext uri="{FF2B5EF4-FFF2-40B4-BE49-F238E27FC236}">
                    <a16:creationId xmlns:a16="http://schemas.microsoft.com/office/drawing/2014/main" id="{E7AF8B42-562F-8685-DB4B-E8126885FBC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6">
                <a:extLst>
                  <a:ext uri="{FF2B5EF4-FFF2-40B4-BE49-F238E27FC236}">
                    <a16:creationId xmlns:a16="http://schemas.microsoft.com/office/drawing/2014/main" id="{0448C932-0096-AB7B-AB10-0F6E26D29515}"/>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6">
                <a:extLst>
                  <a:ext uri="{FF2B5EF4-FFF2-40B4-BE49-F238E27FC236}">
                    <a16:creationId xmlns:a16="http://schemas.microsoft.com/office/drawing/2014/main" id="{35DD7177-6991-B25F-961B-D535EE3B39A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6">
                <a:extLst>
                  <a:ext uri="{FF2B5EF4-FFF2-40B4-BE49-F238E27FC236}">
                    <a16:creationId xmlns:a16="http://schemas.microsoft.com/office/drawing/2014/main" id="{357B2741-D13A-ADBC-7EEA-C017282BE3CD}"/>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6">
                <a:extLst>
                  <a:ext uri="{FF2B5EF4-FFF2-40B4-BE49-F238E27FC236}">
                    <a16:creationId xmlns:a16="http://schemas.microsoft.com/office/drawing/2014/main" id="{390E53CE-120E-07ED-4DC3-40CAD9D02827}"/>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6">
                <a:extLst>
                  <a:ext uri="{FF2B5EF4-FFF2-40B4-BE49-F238E27FC236}">
                    <a16:creationId xmlns:a16="http://schemas.microsoft.com/office/drawing/2014/main" id="{BEB5EAAB-FB2A-0857-F297-2161EC15F60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36" name="Google Shape;2736;p56">
              <a:extLst>
                <a:ext uri="{FF2B5EF4-FFF2-40B4-BE49-F238E27FC236}">
                  <a16:creationId xmlns:a16="http://schemas.microsoft.com/office/drawing/2014/main" id="{F6929D55-8163-7A58-3330-5AF4DA3BEA3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 name="Table 7">
            <a:extLst>
              <a:ext uri="{FF2B5EF4-FFF2-40B4-BE49-F238E27FC236}">
                <a16:creationId xmlns:a16="http://schemas.microsoft.com/office/drawing/2014/main" id="{6D93286E-426C-F61F-5C95-014D004723D7}"/>
              </a:ext>
            </a:extLst>
          </p:cNvPr>
          <p:cNvGraphicFramePr>
            <a:graphicFrameLocks noGrp="1"/>
          </p:cNvGraphicFramePr>
          <p:nvPr/>
        </p:nvGraphicFramePr>
        <p:xfrm>
          <a:off x="1149106" y="927968"/>
          <a:ext cx="6948376" cy="3537821"/>
        </p:xfrm>
        <a:graphic>
          <a:graphicData uri="http://schemas.openxmlformats.org/drawingml/2006/table">
            <a:tbl>
              <a:tblPr firstRow="1" bandRow="1">
                <a:tableStyleId>{9DCAF9ED-07DC-4A11-8D7F-57B35C25682E}</a:tableStyleId>
              </a:tblPr>
              <a:tblGrid>
                <a:gridCol w="1737094">
                  <a:extLst>
                    <a:ext uri="{9D8B030D-6E8A-4147-A177-3AD203B41FA5}">
                      <a16:colId xmlns:a16="http://schemas.microsoft.com/office/drawing/2014/main" val="4259747059"/>
                    </a:ext>
                  </a:extLst>
                </a:gridCol>
                <a:gridCol w="1737094">
                  <a:extLst>
                    <a:ext uri="{9D8B030D-6E8A-4147-A177-3AD203B41FA5}">
                      <a16:colId xmlns:a16="http://schemas.microsoft.com/office/drawing/2014/main" val="3779728957"/>
                    </a:ext>
                  </a:extLst>
                </a:gridCol>
                <a:gridCol w="1737094">
                  <a:extLst>
                    <a:ext uri="{9D8B030D-6E8A-4147-A177-3AD203B41FA5}">
                      <a16:colId xmlns:a16="http://schemas.microsoft.com/office/drawing/2014/main" val="1729075431"/>
                    </a:ext>
                  </a:extLst>
                </a:gridCol>
                <a:gridCol w="1737094">
                  <a:extLst>
                    <a:ext uri="{9D8B030D-6E8A-4147-A177-3AD203B41FA5}">
                      <a16:colId xmlns:a16="http://schemas.microsoft.com/office/drawing/2014/main" val="3146547200"/>
                    </a:ext>
                  </a:extLst>
                </a:gridCol>
              </a:tblGrid>
              <a:tr h="371749">
                <a:tc>
                  <a:txBody>
                    <a:bodyPr/>
                    <a:lstStyle/>
                    <a:p>
                      <a:endParaRPr lang="es-CL" dirty="0"/>
                    </a:p>
                  </a:txBody>
                  <a:tcPr/>
                </a:tc>
                <a:tc>
                  <a:txBody>
                    <a:bodyPr/>
                    <a:lstStyle/>
                    <a:p>
                      <a:endParaRPr lang="es-CL" dirty="0"/>
                    </a:p>
                  </a:txBody>
                  <a:tcPr/>
                </a:tc>
                <a:tc>
                  <a:txBody>
                    <a:bodyPr/>
                    <a:lstStyle/>
                    <a:p>
                      <a:endParaRPr lang="es-CL" dirty="0"/>
                    </a:p>
                  </a:txBody>
                  <a:tcPr/>
                </a:tc>
                <a:tc>
                  <a:txBody>
                    <a:bodyPr/>
                    <a:lstStyle/>
                    <a:p>
                      <a:endParaRPr lang="es-CL"/>
                    </a:p>
                  </a:txBody>
                  <a:tcPr/>
                </a:tc>
                <a:extLst>
                  <a:ext uri="{0D108BD9-81ED-4DB2-BD59-A6C34878D82A}">
                    <a16:rowId xmlns:a16="http://schemas.microsoft.com/office/drawing/2014/main" val="2995096091"/>
                  </a:ext>
                </a:extLst>
              </a:tr>
              <a:tr h="452296">
                <a:tc>
                  <a:txBody>
                    <a:bodyPr/>
                    <a:lstStyle/>
                    <a:p>
                      <a:pPr algn="ctr"/>
                      <a:r>
                        <a:rPr lang="es-ES" sz="1800" b="1" dirty="0" err="1">
                          <a:latin typeface="Comic Sans MS" panose="030F0702030302020204" pitchFamily="66" charset="0"/>
                        </a:rPr>
                        <a:t>Agree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Refuse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Apologize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Try</a:t>
                      </a:r>
                      <a:endParaRPr lang="es-CL" sz="1800" b="1" dirty="0">
                        <a:latin typeface="Comic Sans MS" panose="030F0702030302020204" pitchFamily="66" charset="0"/>
                      </a:endParaRPr>
                    </a:p>
                  </a:txBody>
                  <a:tcPr/>
                </a:tc>
                <a:extLst>
                  <a:ext uri="{0D108BD9-81ED-4DB2-BD59-A6C34878D82A}">
                    <a16:rowId xmlns:a16="http://schemas.microsoft.com/office/drawing/2014/main" val="911901927"/>
                  </a:ext>
                </a:extLst>
              </a:tr>
              <a:tr h="452296">
                <a:tc>
                  <a:txBody>
                    <a:bodyPr/>
                    <a:lstStyle/>
                    <a:p>
                      <a:pPr algn="ctr"/>
                      <a:r>
                        <a:rPr lang="es-ES" sz="1800" b="1" dirty="0" err="1">
                          <a:latin typeface="Comic Sans MS" panose="030F0702030302020204" pitchFamily="66" charset="0"/>
                        </a:rPr>
                        <a:t>Offer</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Encourage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Suggest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Download</a:t>
                      </a:r>
                      <a:endParaRPr lang="es-CL" sz="1800" b="1" dirty="0">
                        <a:latin typeface="Comic Sans MS" panose="030F0702030302020204" pitchFamily="66" charset="0"/>
                      </a:endParaRPr>
                    </a:p>
                  </a:txBody>
                  <a:tcPr/>
                </a:tc>
                <a:extLst>
                  <a:ext uri="{0D108BD9-81ED-4DB2-BD59-A6C34878D82A}">
                    <a16:rowId xmlns:a16="http://schemas.microsoft.com/office/drawing/2014/main" val="1935303512"/>
                  </a:ext>
                </a:extLst>
              </a:tr>
              <a:tr h="452296">
                <a:tc>
                  <a:txBody>
                    <a:bodyPr/>
                    <a:lstStyle/>
                    <a:p>
                      <a:pPr algn="ctr"/>
                      <a:r>
                        <a:rPr lang="es-ES" sz="1800" b="1" dirty="0" err="1">
                          <a:latin typeface="Comic Sans MS" panose="030F0702030302020204" pitchFamily="66" charset="0"/>
                        </a:rPr>
                        <a:t>Promise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Persuade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Blame</a:t>
                      </a:r>
                      <a:r>
                        <a:rPr lang="es-ES" sz="1800" b="1" dirty="0">
                          <a:latin typeface="Comic Sans MS" panose="030F0702030302020204" pitchFamily="66" charset="0"/>
                        </a:rPr>
                        <a:t>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Wish</a:t>
                      </a:r>
                      <a:endParaRPr lang="es-CL" sz="1800" b="1" dirty="0">
                        <a:latin typeface="Comic Sans MS" panose="030F0702030302020204" pitchFamily="66" charset="0"/>
                      </a:endParaRPr>
                    </a:p>
                  </a:txBody>
                  <a:tcPr/>
                </a:tc>
                <a:extLst>
                  <a:ext uri="{0D108BD9-81ED-4DB2-BD59-A6C34878D82A}">
                    <a16:rowId xmlns:a16="http://schemas.microsoft.com/office/drawing/2014/main" val="973865373"/>
                  </a:ext>
                </a:extLst>
              </a:tr>
              <a:tr h="452296">
                <a:tc>
                  <a:txBody>
                    <a:bodyPr/>
                    <a:lstStyle/>
                    <a:p>
                      <a:pPr algn="ctr"/>
                      <a:r>
                        <a:rPr lang="es-ES" sz="1800" b="1" dirty="0" err="1">
                          <a:latin typeface="Comic Sans MS" panose="030F0702030302020204" pitchFamily="66" charset="0"/>
                        </a:rPr>
                        <a:t>Threaten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Warn</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Accuse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Return</a:t>
                      </a:r>
                      <a:endParaRPr lang="es-CL" sz="1800" b="1" dirty="0">
                        <a:latin typeface="Comic Sans MS" panose="030F0702030302020204" pitchFamily="66" charset="0"/>
                      </a:endParaRPr>
                    </a:p>
                  </a:txBody>
                  <a:tcPr/>
                </a:tc>
                <a:extLst>
                  <a:ext uri="{0D108BD9-81ED-4DB2-BD59-A6C34878D82A}">
                    <a16:rowId xmlns:a16="http://schemas.microsoft.com/office/drawing/2014/main" val="16334093"/>
                  </a:ext>
                </a:extLst>
              </a:tr>
              <a:tr h="452296">
                <a:tc>
                  <a:txBody>
                    <a:bodyPr/>
                    <a:lstStyle/>
                    <a:p>
                      <a:pPr algn="ctr"/>
                      <a:r>
                        <a:rPr lang="es-ES" sz="1800" b="1" dirty="0">
                          <a:latin typeface="Comic Sans MS" panose="030F0702030302020204" pitchFamily="66" charset="0"/>
                        </a:rPr>
                        <a:t>Change</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Invite </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Insist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Check</a:t>
                      </a:r>
                      <a:endParaRPr lang="es-CL" sz="1800" b="1" dirty="0">
                        <a:latin typeface="Comic Sans MS" panose="030F0702030302020204" pitchFamily="66" charset="0"/>
                      </a:endParaRPr>
                    </a:p>
                  </a:txBody>
                  <a:tcPr/>
                </a:tc>
                <a:extLst>
                  <a:ext uri="{0D108BD9-81ED-4DB2-BD59-A6C34878D82A}">
                    <a16:rowId xmlns:a16="http://schemas.microsoft.com/office/drawing/2014/main" val="2681570392"/>
                  </a:ext>
                </a:extLst>
              </a:tr>
              <a:tr h="452296">
                <a:tc>
                  <a:txBody>
                    <a:bodyPr/>
                    <a:lstStyle/>
                    <a:p>
                      <a:pPr algn="ctr"/>
                      <a:r>
                        <a:rPr lang="es-ES" sz="1800" b="1" dirty="0" err="1">
                          <a:latin typeface="Comic Sans MS" panose="030F0702030302020204" pitchFamily="66" charset="0"/>
                        </a:rPr>
                        <a:t>Watch</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Remind</a:t>
                      </a:r>
                      <a:endParaRPr lang="es-CL" sz="1800" b="1" dirty="0">
                        <a:latin typeface="Comic Sans MS" panose="030F0702030302020204" pitchFamily="66" charset="0"/>
                      </a:endParaRPr>
                    </a:p>
                  </a:txBody>
                  <a:tcPr/>
                </a:tc>
                <a:tc>
                  <a:txBody>
                    <a:bodyPr/>
                    <a:lstStyle/>
                    <a:p>
                      <a:pPr algn="ctr"/>
                      <a:r>
                        <a:rPr lang="es-ES" sz="1800" b="1" dirty="0">
                          <a:latin typeface="Comic Sans MS" panose="030F0702030302020204" pitchFamily="66" charset="0"/>
                        </a:rPr>
                        <a:t>Trust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Follow</a:t>
                      </a:r>
                      <a:endParaRPr lang="es-CL" sz="1800" b="1" dirty="0">
                        <a:latin typeface="Comic Sans MS" panose="030F0702030302020204" pitchFamily="66" charset="0"/>
                      </a:endParaRPr>
                    </a:p>
                  </a:txBody>
                  <a:tcPr/>
                </a:tc>
                <a:extLst>
                  <a:ext uri="{0D108BD9-81ED-4DB2-BD59-A6C34878D82A}">
                    <a16:rowId xmlns:a16="http://schemas.microsoft.com/office/drawing/2014/main" val="1736203490"/>
                  </a:ext>
                </a:extLst>
              </a:tr>
              <a:tr h="452296">
                <a:tc>
                  <a:txBody>
                    <a:bodyPr/>
                    <a:lstStyle/>
                    <a:p>
                      <a:pPr algn="ctr"/>
                      <a:r>
                        <a:rPr lang="es-ES" sz="1800" b="1" dirty="0" err="1">
                          <a:latin typeface="Comic Sans MS" panose="030F0702030302020204" pitchFamily="66" charset="0"/>
                        </a:rPr>
                        <a:t>Convince</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Admit</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Work</a:t>
                      </a:r>
                      <a:endParaRPr lang="es-CL" sz="1800" b="1" dirty="0">
                        <a:latin typeface="Comic Sans MS" panose="030F0702030302020204" pitchFamily="66" charset="0"/>
                      </a:endParaRPr>
                    </a:p>
                  </a:txBody>
                  <a:tcPr/>
                </a:tc>
                <a:tc>
                  <a:txBody>
                    <a:bodyPr/>
                    <a:lstStyle/>
                    <a:p>
                      <a:pPr algn="ctr"/>
                      <a:r>
                        <a:rPr lang="es-ES" sz="1800" b="1" dirty="0" err="1">
                          <a:latin typeface="Comic Sans MS" panose="030F0702030302020204" pitchFamily="66" charset="0"/>
                        </a:rPr>
                        <a:t>Need</a:t>
                      </a:r>
                      <a:endParaRPr lang="es-CL" sz="1800" b="1" dirty="0">
                        <a:latin typeface="Comic Sans MS" panose="030F0702030302020204" pitchFamily="66" charset="0"/>
                      </a:endParaRPr>
                    </a:p>
                  </a:txBody>
                  <a:tcPr/>
                </a:tc>
                <a:extLst>
                  <a:ext uri="{0D108BD9-81ED-4DB2-BD59-A6C34878D82A}">
                    <a16:rowId xmlns:a16="http://schemas.microsoft.com/office/drawing/2014/main" val="4264624902"/>
                  </a:ext>
                </a:extLst>
              </a:tr>
            </a:tbl>
          </a:graphicData>
        </a:graphic>
      </p:graphicFrame>
      <p:pic>
        <p:nvPicPr>
          <p:cNvPr id="2" name="videoplayback">
            <a:hlinkClick r:id="" action="ppaction://media"/>
            <a:extLst>
              <a:ext uri="{FF2B5EF4-FFF2-40B4-BE49-F238E27FC236}">
                <a16:creationId xmlns:a16="http://schemas.microsoft.com/office/drawing/2014/main" id="{EF3465FF-E7A2-AB45-9F90-6411005DD40B}"/>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38712" y="4511841"/>
            <a:ext cx="609600" cy="609600"/>
          </a:xfrm>
          <a:prstGeom prst="rect">
            <a:avLst/>
          </a:prstGeom>
        </p:spPr>
      </p:pic>
    </p:spTree>
    <p:extLst>
      <p:ext uri="{BB962C8B-B14F-4D97-AF65-F5344CB8AC3E}">
        <p14:creationId xmlns:p14="http://schemas.microsoft.com/office/powerpoint/2010/main" val="1309454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348067"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19"/>
        <p:cNvGrpSpPr/>
        <p:nvPr/>
      </p:nvGrpSpPr>
      <p:grpSpPr>
        <a:xfrm>
          <a:off x="0" y="0"/>
          <a:ext cx="0" cy="0"/>
          <a:chOff x="0" y="0"/>
          <a:chExt cx="0" cy="0"/>
        </a:xfrm>
      </p:grpSpPr>
      <p:sp>
        <p:nvSpPr>
          <p:cNvPr id="1421" name="Google Shape;1421;p42"/>
          <p:cNvSpPr txBox="1">
            <a:spLocks noGrp="1"/>
          </p:cNvSpPr>
          <p:nvPr>
            <p:ph type="body" idx="1"/>
          </p:nvPr>
        </p:nvSpPr>
        <p:spPr>
          <a:xfrm>
            <a:off x="720000" y="1152475"/>
            <a:ext cx="7704000" cy="34164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0"/>
              </a:spcAft>
              <a:buNone/>
            </a:pPr>
            <a:r>
              <a:rPr lang="en"/>
              <a:t>Here’s what you’ll find in this </a:t>
            </a:r>
            <a:r>
              <a:rPr lang="en" b="1">
                <a:uFill>
                  <a:noFill/>
                </a:uFill>
                <a:hlinkClick r:id="rId3"/>
              </a:rPr>
              <a:t>Slidesgo</a:t>
            </a:r>
            <a:r>
              <a:rPr lang="en"/>
              <a:t> template: </a:t>
            </a:r>
            <a:endParaRPr/>
          </a:p>
          <a:p>
            <a:pPr marL="457200" lvl="0" indent="-307975" algn="l" rtl="0">
              <a:lnSpc>
                <a:spcPct val="100000"/>
              </a:lnSpc>
              <a:spcBef>
                <a:spcPts val="0"/>
              </a:spcBef>
              <a:spcAft>
                <a:spcPts val="0"/>
              </a:spcAft>
              <a:buSzPts val="1250"/>
              <a:buAutoNum type="arabicPeriod"/>
            </a:pPr>
            <a:r>
              <a:rPr lang="en"/>
              <a:t>A slide structure based on a multi-purpose presentation for business, which you can easily adapt to your needs. For more info on how to edit the template, please visit </a:t>
            </a:r>
            <a:r>
              <a:rPr lang="en" b="1">
                <a:uFill>
                  <a:noFill/>
                </a:uFill>
                <a:hlinkClick r:id="rId4"/>
              </a:rPr>
              <a:t>Slidesgo School</a:t>
            </a:r>
            <a:r>
              <a:rPr lang="en"/>
              <a:t> or read our </a:t>
            </a:r>
            <a:r>
              <a:rPr lang="en" b="1">
                <a:uFill>
                  <a:noFill/>
                </a:uFill>
                <a:hlinkClick r:id="rId5"/>
              </a:rPr>
              <a:t>FAQs</a:t>
            </a:r>
            <a:r>
              <a:rPr lang="en"/>
              <a:t>.</a:t>
            </a:r>
            <a:endParaRPr/>
          </a:p>
          <a:p>
            <a:pPr marL="457200" lvl="0" indent="-307975" algn="l" rtl="0">
              <a:lnSpc>
                <a:spcPct val="100000"/>
              </a:lnSpc>
              <a:spcBef>
                <a:spcPts val="0"/>
              </a:spcBef>
              <a:spcAft>
                <a:spcPts val="0"/>
              </a:spcAft>
              <a:buSzPts val="1250"/>
              <a:buAutoNum type="arabicPeriod"/>
            </a:pPr>
            <a:r>
              <a:rPr lang="en"/>
              <a:t>An assortment of graphic resources that are suitable for use in the presentation can be found in the </a:t>
            </a:r>
            <a:r>
              <a:rPr lang="en" b="1">
                <a:uFill>
                  <a:noFill/>
                </a:uFill>
                <a:hlinkClick r:id="rId6" action="ppaction://hlinksldjump"/>
              </a:rPr>
              <a:t>alternative resources slide</a:t>
            </a:r>
            <a:r>
              <a:rPr lang="en"/>
              <a:t>.</a:t>
            </a:r>
            <a:endParaRPr/>
          </a:p>
          <a:p>
            <a:pPr marL="457200" lvl="0" indent="-307975" algn="l" rtl="0">
              <a:lnSpc>
                <a:spcPct val="100000"/>
              </a:lnSpc>
              <a:spcBef>
                <a:spcPts val="0"/>
              </a:spcBef>
              <a:spcAft>
                <a:spcPts val="0"/>
              </a:spcAft>
              <a:buSzPts val="1250"/>
              <a:buAutoNum type="arabicPeriod"/>
            </a:pPr>
            <a:r>
              <a:rPr lang="en"/>
              <a:t>A </a:t>
            </a:r>
            <a:r>
              <a:rPr lang="en" b="1">
                <a:uFill>
                  <a:noFill/>
                </a:uFill>
                <a:hlinkClick r:id="rId7" action="ppaction://hlinksldjump"/>
              </a:rPr>
              <a:t>thanks </a:t>
            </a:r>
            <a:r>
              <a:rPr lang="en" b="1"/>
              <a:t>slide</a:t>
            </a:r>
            <a:r>
              <a:rPr lang="en"/>
              <a:t>, which you must keep so that proper credits for our design are given.</a:t>
            </a:r>
            <a:endParaRPr/>
          </a:p>
          <a:p>
            <a:pPr marL="457200" lvl="0" indent="-307975" algn="l" rtl="0">
              <a:lnSpc>
                <a:spcPct val="100000"/>
              </a:lnSpc>
              <a:spcBef>
                <a:spcPts val="0"/>
              </a:spcBef>
              <a:spcAft>
                <a:spcPts val="0"/>
              </a:spcAft>
              <a:buSzPts val="1250"/>
              <a:buAutoNum type="arabicPeriod"/>
            </a:pPr>
            <a:r>
              <a:rPr lang="en"/>
              <a:t>A </a:t>
            </a:r>
            <a:r>
              <a:rPr lang="en" b="1">
                <a:uFill>
                  <a:noFill/>
                </a:uFill>
                <a:hlinkClick r:id="rId8" action="ppaction://hlinksldjump"/>
              </a:rPr>
              <a:t>resources </a:t>
            </a:r>
            <a:r>
              <a:rPr lang="en" b="1"/>
              <a:t>slide</a:t>
            </a:r>
            <a:r>
              <a:rPr lang="en"/>
              <a:t>, where you’ll find links to all the elements used in the template.</a:t>
            </a:r>
            <a:endParaRPr/>
          </a:p>
          <a:p>
            <a:pPr marL="457200" lvl="0" indent="-307975" algn="l" rtl="0">
              <a:lnSpc>
                <a:spcPct val="100000"/>
              </a:lnSpc>
              <a:spcBef>
                <a:spcPts val="0"/>
              </a:spcBef>
              <a:spcAft>
                <a:spcPts val="0"/>
              </a:spcAft>
              <a:buSzPts val="1250"/>
              <a:buAutoNum type="arabicPeriod"/>
            </a:pPr>
            <a:r>
              <a:rPr lang="en" b="1">
                <a:uFill>
                  <a:noFill/>
                </a:uFill>
                <a:hlinkClick r:id="rId9" action="ppaction://hlinksldjump"/>
              </a:rPr>
              <a:t>Instructions for use</a:t>
            </a:r>
            <a:r>
              <a:rPr lang="en"/>
              <a:t>.</a:t>
            </a:r>
            <a:endParaRPr/>
          </a:p>
          <a:p>
            <a:pPr marL="457200" lvl="0" indent="-307975" algn="l" rtl="0">
              <a:lnSpc>
                <a:spcPct val="100000"/>
              </a:lnSpc>
              <a:spcBef>
                <a:spcPts val="0"/>
              </a:spcBef>
              <a:spcAft>
                <a:spcPts val="0"/>
              </a:spcAft>
              <a:buSzPts val="1250"/>
              <a:buAutoNum type="arabicPeriod"/>
            </a:pPr>
            <a:r>
              <a:rPr lang="en"/>
              <a:t>Final slides with:</a:t>
            </a:r>
            <a:endParaRPr/>
          </a:p>
          <a:p>
            <a:pPr marL="914400" lvl="0" indent="-307975" algn="l" rtl="0">
              <a:lnSpc>
                <a:spcPct val="100000"/>
              </a:lnSpc>
              <a:spcBef>
                <a:spcPts val="0"/>
              </a:spcBef>
              <a:spcAft>
                <a:spcPts val="0"/>
              </a:spcAft>
              <a:buClr>
                <a:schemeClr val="accent1"/>
              </a:buClr>
              <a:buSzPts val="1250"/>
              <a:buChar char="●"/>
            </a:pPr>
            <a:r>
              <a:rPr lang="en"/>
              <a:t>The</a:t>
            </a:r>
            <a:r>
              <a:rPr lang="en">
                <a:uFill>
                  <a:noFill/>
                </a:uFill>
                <a:hlinkClick r:id="rId10" action="ppaction://hlinksldjump"/>
              </a:rPr>
              <a:t> </a:t>
            </a:r>
            <a:r>
              <a:rPr lang="en" b="1">
                <a:uFill>
                  <a:noFill/>
                </a:uFill>
                <a:hlinkClick r:id="rId10" action="ppaction://hlinksldjump"/>
              </a:rPr>
              <a:t>fonts and colors</a:t>
            </a:r>
            <a:r>
              <a:rPr lang="en"/>
              <a:t> used in the template.</a:t>
            </a:r>
            <a:endParaRPr/>
          </a:p>
          <a:p>
            <a:pPr marL="914400" lvl="0" indent="-307975" algn="l" rtl="0">
              <a:lnSpc>
                <a:spcPct val="100000"/>
              </a:lnSpc>
              <a:spcBef>
                <a:spcPts val="0"/>
              </a:spcBef>
              <a:spcAft>
                <a:spcPts val="0"/>
              </a:spcAft>
              <a:buClr>
                <a:schemeClr val="accent1"/>
              </a:buClr>
              <a:buSzPts val="1250"/>
              <a:buChar char="●"/>
            </a:pPr>
            <a:r>
              <a:rPr lang="en"/>
              <a:t>A </a:t>
            </a:r>
            <a:r>
              <a:rPr lang="en" b="1"/>
              <a:t>selection of </a:t>
            </a:r>
            <a:r>
              <a:rPr lang="en" b="1">
                <a:uFill>
                  <a:noFill/>
                </a:uFill>
                <a:hlinkClick r:id="rId11" action="ppaction://hlinksldjump"/>
              </a:rPr>
              <a:t>illustrations</a:t>
            </a:r>
            <a:r>
              <a:rPr lang="en" b="1"/>
              <a:t>.</a:t>
            </a:r>
            <a:r>
              <a:rPr lang="en"/>
              <a:t> You can also customize and animate them as you wish with the online editor. Visit</a:t>
            </a:r>
            <a:r>
              <a:rPr lang="en" b="1"/>
              <a:t> </a:t>
            </a:r>
            <a:r>
              <a:rPr lang="en" b="1">
                <a:uFill>
                  <a:noFill/>
                </a:uFill>
                <a:hlinkClick r:id="rId12"/>
              </a:rPr>
              <a:t>Storyset</a:t>
            </a:r>
            <a:r>
              <a:rPr lang="en"/>
              <a:t> to find more. </a:t>
            </a:r>
            <a:endParaRPr/>
          </a:p>
          <a:p>
            <a:pPr marL="914400" lvl="0" indent="-307975" algn="l" rtl="0">
              <a:lnSpc>
                <a:spcPct val="100000"/>
              </a:lnSpc>
              <a:spcBef>
                <a:spcPts val="0"/>
              </a:spcBef>
              <a:spcAft>
                <a:spcPts val="0"/>
              </a:spcAft>
              <a:buClr>
                <a:schemeClr val="accent1"/>
              </a:buClr>
              <a:buSzPts val="1250"/>
              <a:buChar char="●"/>
            </a:pPr>
            <a:r>
              <a:rPr lang="en"/>
              <a:t>More</a:t>
            </a:r>
            <a:r>
              <a:rPr lang="en">
                <a:uFill>
                  <a:noFill/>
                </a:uFill>
                <a:hlinkClick r:id="rId13" action="ppaction://hlinksldjump"/>
              </a:rPr>
              <a:t> </a:t>
            </a:r>
            <a:r>
              <a:rPr lang="en" b="1">
                <a:uFill>
                  <a:noFill/>
                </a:uFill>
                <a:hlinkClick r:id="rId13" action="ppaction://hlinksldjump"/>
              </a:rPr>
              <a:t>infographic resources</a:t>
            </a:r>
            <a:r>
              <a:rPr lang="en"/>
              <a:t>, whose size and color can be edited. </a:t>
            </a:r>
            <a:endParaRPr/>
          </a:p>
          <a:p>
            <a:pPr marL="914400" lvl="0" indent="-307975" algn="l" rtl="0">
              <a:lnSpc>
                <a:spcPct val="100000"/>
              </a:lnSpc>
              <a:spcBef>
                <a:spcPts val="0"/>
              </a:spcBef>
              <a:spcAft>
                <a:spcPts val="0"/>
              </a:spcAft>
              <a:buClr>
                <a:schemeClr val="accent1"/>
              </a:buClr>
              <a:buSzPts val="1250"/>
              <a:buChar char="●"/>
            </a:pPr>
            <a:r>
              <a:rPr lang="en"/>
              <a:t>Sets of </a:t>
            </a:r>
            <a:r>
              <a:rPr lang="en" b="1">
                <a:uFill>
                  <a:noFill/>
                </a:uFill>
                <a:hlinkClick r:id="" action="ppaction://noaction"/>
              </a:rPr>
              <a:t>customizable icons</a:t>
            </a:r>
            <a:r>
              <a:rPr lang="en"/>
              <a:t> of the following themes: general, business, avatar, creative process, education, help &amp; support, medical, nature, performing arts, SEO &amp; marketing, and teamwork.</a:t>
            </a:r>
            <a:endParaRPr/>
          </a:p>
          <a:p>
            <a:pPr marL="0" lvl="0" indent="0" algn="l" rtl="0">
              <a:lnSpc>
                <a:spcPct val="100000"/>
              </a:lnSpc>
              <a:spcBef>
                <a:spcPts val="0"/>
              </a:spcBef>
              <a:spcAft>
                <a:spcPts val="0"/>
              </a:spcAft>
              <a:buNone/>
            </a:pPr>
            <a:r>
              <a:rPr lang="en"/>
              <a:t>You can delete this slide when you’re done editing the presentation.</a:t>
            </a:r>
            <a:endParaRPr/>
          </a:p>
        </p:txBody>
      </p:sp>
      <p:grpSp>
        <p:nvGrpSpPr>
          <p:cNvPr id="1422" name="Google Shape;1422;p42"/>
          <p:cNvGrpSpPr/>
          <p:nvPr/>
        </p:nvGrpSpPr>
        <p:grpSpPr>
          <a:xfrm flipH="1">
            <a:off x="7631739" y="353077"/>
            <a:ext cx="2214680" cy="1686146"/>
            <a:chOff x="2286533" y="3872108"/>
            <a:chExt cx="758738" cy="577685"/>
          </a:xfrm>
        </p:grpSpPr>
        <p:sp>
          <p:nvSpPr>
            <p:cNvPr id="1423" name="Google Shape;1423;p42"/>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2"/>
          <p:cNvGrpSpPr/>
          <p:nvPr/>
        </p:nvGrpSpPr>
        <p:grpSpPr>
          <a:xfrm flipH="1">
            <a:off x="7631739" y="353077"/>
            <a:ext cx="2214680" cy="1686146"/>
            <a:chOff x="2286533" y="3872108"/>
            <a:chExt cx="758738" cy="577685"/>
          </a:xfrm>
        </p:grpSpPr>
        <p:sp>
          <p:nvSpPr>
            <p:cNvPr id="1431" name="Google Shape;1431;p42"/>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solidFill>
              <a:srgbClr val="FFFFFF">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86"/>
        <p:cNvGrpSpPr/>
        <p:nvPr/>
      </p:nvGrpSpPr>
      <p:grpSpPr>
        <a:xfrm>
          <a:off x="0" y="0"/>
          <a:ext cx="0" cy="0"/>
          <a:chOff x="0" y="0"/>
          <a:chExt cx="0" cy="0"/>
        </a:xfrm>
      </p:grpSpPr>
      <p:sp>
        <p:nvSpPr>
          <p:cNvPr id="1787" name="Google Shape;1787;p4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dirty="0"/>
              <a:t>THE SLIDE TITLE GOES HERE!</a:t>
            </a:r>
            <a:endParaRPr dirty="0"/>
          </a:p>
        </p:txBody>
      </p:sp>
      <p:sp>
        <p:nvSpPr>
          <p:cNvPr id="1788" name="Google Shape;1788;p47"/>
          <p:cNvSpPr txBox="1">
            <a:spLocks noGrp="1"/>
          </p:cNvSpPr>
          <p:nvPr>
            <p:ph type="body" idx="1"/>
          </p:nvPr>
        </p:nvSpPr>
        <p:spPr>
          <a:xfrm>
            <a:off x="720000" y="1622975"/>
            <a:ext cx="3631200" cy="24573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Do you know what helps you make your point clear?</a:t>
            </a:r>
            <a:endParaRPr/>
          </a:p>
          <a:p>
            <a:pPr marL="0" lvl="0" indent="0" algn="l" rtl="0">
              <a:spcBef>
                <a:spcPts val="0"/>
              </a:spcBef>
              <a:spcAft>
                <a:spcPts val="0"/>
              </a:spcAft>
              <a:buNone/>
            </a:pPr>
            <a:r>
              <a:rPr lang="en"/>
              <a:t>Lists like this one:</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0"/>
              </a:spcBef>
              <a:spcAft>
                <a:spcPts val="0"/>
              </a:spcAft>
              <a:buNone/>
            </a:pPr>
            <a:endParaRPr/>
          </a:p>
          <a:p>
            <a:pPr marL="0" lvl="0" indent="0" algn="l" rtl="0">
              <a:spcBef>
                <a:spcPts val="0"/>
              </a:spcBef>
              <a:spcAft>
                <a:spcPts val="0"/>
              </a:spcAft>
              <a:buNone/>
            </a:pPr>
            <a:r>
              <a:rPr lang="en"/>
              <a:t>And the most important thing: the audience won’t miss the point of your presentation</a:t>
            </a:r>
            <a:endParaRPr/>
          </a:p>
        </p:txBody>
      </p:sp>
      <p:grpSp>
        <p:nvGrpSpPr>
          <p:cNvPr id="1789" name="Google Shape;1789;p47"/>
          <p:cNvGrpSpPr/>
          <p:nvPr/>
        </p:nvGrpSpPr>
        <p:grpSpPr>
          <a:xfrm>
            <a:off x="5468765" y="1611555"/>
            <a:ext cx="2728746" cy="2280410"/>
            <a:chOff x="5769640" y="1075055"/>
            <a:chExt cx="2728746" cy="2280410"/>
          </a:xfrm>
        </p:grpSpPr>
        <p:grpSp>
          <p:nvGrpSpPr>
            <p:cNvPr id="1790" name="Google Shape;1790;p47"/>
            <p:cNvGrpSpPr/>
            <p:nvPr/>
          </p:nvGrpSpPr>
          <p:grpSpPr>
            <a:xfrm>
              <a:off x="5769640" y="1075055"/>
              <a:ext cx="2728746" cy="2280410"/>
              <a:chOff x="4467864" y="2734675"/>
              <a:chExt cx="768012" cy="641827"/>
            </a:xfrm>
          </p:grpSpPr>
          <p:sp>
            <p:nvSpPr>
              <p:cNvPr id="1791" name="Google Shape;1791;p47"/>
              <p:cNvSpPr/>
              <p:nvPr/>
            </p:nvSpPr>
            <p:spPr>
              <a:xfrm>
                <a:off x="4594073" y="2734675"/>
                <a:ext cx="641803" cy="641827"/>
              </a:xfrm>
              <a:custGeom>
                <a:avLst/>
                <a:gdLst/>
                <a:ahLst/>
                <a:cxnLst/>
                <a:rect l="l" t="t" r="r" b="b"/>
                <a:pathLst>
                  <a:path w="26806" h="26807" extrusionOk="0">
                    <a:moveTo>
                      <a:pt x="13402" y="1"/>
                    </a:moveTo>
                    <a:cubicBezTo>
                      <a:pt x="5998" y="1"/>
                      <a:pt x="0" y="5998"/>
                      <a:pt x="0" y="13403"/>
                    </a:cubicBezTo>
                    <a:cubicBezTo>
                      <a:pt x="0" y="20804"/>
                      <a:pt x="5998" y="26806"/>
                      <a:pt x="13402" y="26806"/>
                    </a:cubicBezTo>
                    <a:cubicBezTo>
                      <a:pt x="20803" y="26806"/>
                      <a:pt x="26805" y="20804"/>
                      <a:pt x="26805" y="13403"/>
                    </a:cubicBezTo>
                    <a:cubicBezTo>
                      <a:pt x="26805" y="5998"/>
                      <a:pt x="20803" y="1"/>
                      <a:pt x="1340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7"/>
              <p:cNvSpPr/>
              <p:nvPr/>
            </p:nvSpPr>
            <p:spPr>
              <a:xfrm>
                <a:off x="4594073" y="2775515"/>
                <a:ext cx="598993" cy="600981"/>
              </a:xfrm>
              <a:custGeom>
                <a:avLst/>
                <a:gdLst/>
                <a:ahLst/>
                <a:cxnLst/>
                <a:rect l="l" t="t" r="r" b="b"/>
                <a:pathLst>
                  <a:path w="25018" h="25101" extrusionOk="0">
                    <a:moveTo>
                      <a:pt x="6857" y="1"/>
                    </a:moveTo>
                    <a:lnTo>
                      <a:pt x="6857" y="1"/>
                    </a:lnTo>
                    <a:cubicBezTo>
                      <a:pt x="2762" y="2292"/>
                      <a:pt x="0" y="6671"/>
                      <a:pt x="0" y="11697"/>
                    </a:cubicBezTo>
                    <a:cubicBezTo>
                      <a:pt x="0" y="19098"/>
                      <a:pt x="5998" y="25100"/>
                      <a:pt x="13402" y="25100"/>
                    </a:cubicBezTo>
                    <a:cubicBezTo>
                      <a:pt x="18372" y="25100"/>
                      <a:pt x="22706" y="22394"/>
                      <a:pt x="25018" y="18377"/>
                    </a:cubicBezTo>
                    <a:lnTo>
                      <a:pt x="25018" y="18377"/>
                    </a:lnTo>
                    <a:cubicBezTo>
                      <a:pt x="22495" y="19804"/>
                      <a:pt x="19608" y="20596"/>
                      <a:pt x="16664" y="20596"/>
                    </a:cubicBezTo>
                    <a:cubicBezTo>
                      <a:pt x="14713" y="20596"/>
                      <a:pt x="12737" y="20248"/>
                      <a:pt x="10827" y="19506"/>
                    </a:cubicBezTo>
                    <a:cubicBezTo>
                      <a:pt x="2402" y="16137"/>
                      <a:pt x="1551" y="5892"/>
                      <a:pt x="685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7"/>
              <p:cNvSpPr/>
              <p:nvPr/>
            </p:nvSpPr>
            <p:spPr>
              <a:xfrm>
                <a:off x="4939640" y="2820713"/>
                <a:ext cx="72067" cy="55738"/>
              </a:xfrm>
              <a:custGeom>
                <a:avLst/>
                <a:gdLst/>
                <a:ahLst/>
                <a:cxnLst/>
                <a:rect l="l" t="t" r="r" b="b"/>
                <a:pathLst>
                  <a:path w="3010" h="2328" extrusionOk="0">
                    <a:moveTo>
                      <a:pt x="1504" y="1"/>
                    </a:moveTo>
                    <a:cubicBezTo>
                      <a:pt x="674" y="1"/>
                      <a:pt x="1" y="520"/>
                      <a:pt x="1" y="1164"/>
                    </a:cubicBezTo>
                    <a:cubicBezTo>
                      <a:pt x="1" y="1808"/>
                      <a:pt x="674" y="2327"/>
                      <a:pt x="1504" y="2327"/>
                    </a:cubicBezTo>
                    <a:cubicBezTo>
                      <a:pt x="2336" y="2327"/>
                      <a:pt x="3010" y="1808"/>
                      <a:pt x="3010" y="1164"/>
                    </a:cubicBezTo>
                    <a:cubicBezTo>
                      <a:pt x="3010" y="520"/>
                      <a:pt x="2336" y="1"/>
                      <a:pt x="15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7"/>
              <p:cNvSpPr/>
              <p:nvPr/>
            </p:nvSpPr>
            <p:spPr>
              <a:xfrm>
                <a:off x="5029486" y="3234555"/>
                <a:ext cx="50303" cy="50423"/>
              </a:xfrm>
              <a:custGeom>
                <a:avLst/>
                <a:gdLst/>
                <a:ahLst/>
                <a:cxnLst/>
                <a:rect l="l" t="t" r="r" b="b"/>
                <a:pathLst>
                  <a:path w="2101" h="2106" extrusionOk="0">
                    <a:moveTo>
                      <a:pt x="1049" y="0"/>
                    </a:moveTo>
                    <a:cubicBezTo>
                      <a:pt x="472" y="0"/>
                      <a:pt x="1" y="471"/>
                      <a:pt x="1" y="1052"/>
                    </a:cubicBezTo>
                    <a:cubicBezTo>
                      <a:pt x="1" y="1633"/>
                      <a:pt x="472" y="2105"/>
                      <a:pt x="1049" y="2105"/>
                    </a:cubicBezTo>
                    <a:cubicBezTo>
                      <a:pt x="1630" y="2105"/>
                      <a:pt x="2101" y="1633"/>
                      <a:pt x="2101" y="1052"/>
                    </a:cubicBezTo>
                    <a:cubicBezTo>
                      <a:pt x="2101" y="471"/>
                      <a:pt x="1630" y="0"/>
                      <a:pt x="10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7"/>
              <p:cNvSpPr/>
              <p:nvPr/>
            </p:nvSpPr>
            <p:spPr>
              <a:xfrm>
                <a:off x="4663306" y="3130538"/>
                <a:ext cx="64118" cy="72043"/>
              </a:xfrm>
              <a:custGeom>
                <a:avLst/>
                <a:gdLst/>
                <a:ahLst/>
                <a:cxnLst/>
                <a:rect l="l" t="t" r="r" b="b"/>
                <a:pathLst>
                  <a:path w="2678" h="3009" extrusionOk="0">
                    <a:moveTo>
                      <a:pt x="1336" y="1"/>
                    </a:moveTo>
                    <a:cubicBezTo>
                      <a:pt x="602" y="1"/>
                      <a:pt x="1" y="673"/>
                      <a:pt x="1" y="1505"/>
                    </a:cubicBezTo>
                    <a:cubicBezTo>
                      <a:pt x="1" y="2336"/>
                      <a:pt x="602" y="3009"/>
                      <a:pt x="1336" y="3009"/>
                    </a:cubicBezTo>
                    <a:cubicBezTo>
                      <a:pt x="2077" y="3009"/>
                      <a:pt x="2678" y="2336"/>
                      <a:pt x="2678" y="1505"/>
                    </a:cubicBezTo>
                    <a:cubicBezTo>
                      <a:pt x="2678" y="673"/>
                      <a:pt x="2077" y="1"/>
                      <a:pt x="133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7"/>
              <p:cNvSpPr/>
              <p:nvPr/>
            </p:nvSpPr>
            <p:spPr>
              <a:xfrm>
                <a:off x="5118541" y="2981227"/>
                <a:ext cx="34094" cy="33950"/>
              </a:xfrm>
              <a:custGeom>
                <a:avLst/>
                <a:gdLst/>
                <a:ahLst/>
                <a:cxnLst/>
                <a:rect l="l" t="t" r="r" b="b"/>
                <a:pathLst>
                  <a:path w="1424" h="1418" extrusionOk="0">
                    <a:moveTo>
                      <a:pt x="712" y="0"/>
                    </a:moveTo>
                    <a:cubicBezTo>
                      <a:pt x="323" y="0"/>
                      <a:pt x="0" y="317"/>
                      <a:pt x="0" y="706"/>
                    </a:cubicBezTo>
                    <a:cubicBezTo>
                      <a:pt x="0" y="1100"/>
                      <a:pt x="323" y="1418"/>
                      <a:pt x="712" y="1418"/>
                    </a:cubicBezTo>
                    <a:cubicBezTo>
                      <a:pt x="1102" y="1418"/>
                      <a:pt x="1423" y="1100"/>
                      <a:pt x="1423" y="706"/>
                    </a:cubicBezTo>
                    <a:cubicBezTo>
                      <a:pt x="1423" y="317"/>
                      <a:pt x="1102" y="0"/>
                      <a:pt x="71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7"/>
              <p:cNvSpPr/>
              <p:nvPr/>
            </p:nvSpPr>
            <p:spPr>
              <a:xfrm>
                <a:off x="4944931" y="2828900"/>
                <a:ext cx="61365" cy="47550"/>
              </a:xfrm>
              <a:custGeom>
                <a:avLst/>
                <a:gdLst/>
                <a:ahLst/>
                <a:cxnLst/>
                <a:rect l="l" t="t" r="r" b="b"/>
                <a:pathLst>
                  <a:path w="2563" h="1986" extrusionOk="0">
                    <a:moveTo>
                      <a:pt x="1283" y="0"/>
                    </a:moveTo>
                    <a:cubicBezTo>
                      <a:pt x="573" y="0"/>
                      <a:pt x="1" y="448"/>
                      <a:pt x="1" y="995"/>
                    </a:cubicBezTo>
                    <a:cubicBezTo>
                      <a:pt x="1" y="1543"/>
                      <a:pt x="573" y="1985"/>
                      <a:pt x="1283" y="1985"/>
                    </a:cubicBezTo>
                    <a:cubicBezTo>
                      <a:pt x="1991" y="1985"/>
                      <a:pt x="2563" y="1543"/>
                      <a:pt x="2563" y="995"/>
                    </a:cubicBezTo>
                    <a:cubicBezTo>
                      <a:pt x="2563" y="448"/>
                      <a:pt x="1991" y="0"/>
                      <a:pt x="128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7"/>
              <p:cNvSpPr/>
              <p:nvPr/>
            </p:nvSpPr>
            <p:spPr>
              <a:xfrm>
                <a:off x="5036643" y="3243413"/>
                <a:ext cx="41444" cy="41564"/>
              </a:xfrm>
              <a:custGeom>
                <a:avLst/>
                <a:gdLst/>
                <a:ahLst/>
                <a:cxnLst/>
                <a:rect l="l" t="t" r="r" b="b"/>
                <a:pathLst>
                  <a:path w="1731" h="1736" extrusionOk="0">
                    <a:moveTo>
                      <a:pt x="865" y="1"/>
                    </a:moveTo>
                    <a:cubicBezTo>
                      <a:pt x="384" y="1"/>
                      <a:pt x="0" y="389"/>
                      <a:pt x="0" y="866"/>
                    </a:cubicBezTo>
                    <a:cubicBezTo>
                      <a:pt x="0" y="1345"/>
                      <a:pt x="384" y="1735"/>
                      <a:pt x="865" y="1735"/>
                    </a:cubicBezTo>
                    <a:cubicBezTo>
                      <a:pt x="1340" y="1735"/>
                      <a:pt x="1730" y="1345"/>
                      <a:pt x="1730" y="866"/>
                    </a:cubicBezTo>
                    <a:cubicBezTo>
                      <a:pt x="1730" y="389"/>
                      <a:pt x="1340" y="1"/>
                      <a:pt x="86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7"/>
              <p:cNvSpPr/>
              <p:nvPr/>
            </p:nvSpPr>
            <p:spPr>
              <a:xfrm>
                <a:off x="4671805" y="3142843"/>
                <a:ext cx="53296" cy="59737"/>
              </a:xfrm>
              <a:custGeom>
                <a:avLst/>
                <a:gdLst/>
                <a:ahLst/>
                <a:cxnLst/>
                <a:rect l="l" t="t" r="r" b="b"/>
                <a:pathLst>
                  <a:path w="2226" h="2495" extrusionOk="0">
                    <a:moveTo>
                      <a:pt x="1116" y="1"/>
                    </a:moveTo>
                    <a:cubicBezTo>
                      <a:pt x="501" y="1"/>
                      <a:pt x="1" y="558"/>
                      <a:pt x="1" y="1245"/>
                    </a:cubicBezTo>
                    <a:cubicBezTo>
                      <a:pt x="1" y="1937"/>
                      <a:pt x="501" y="2495"/>
                      <a:pt x="1116" y="2495"/>
                    </a:cubicBezTo>
                    <a:cubicBezTo>
                      <a:pt x="1726" y="2495"/>
                      <a:pt x="2226" y="1937"/>
                      <a:pt x="2226" y="1245"/>
                    </a:cubicBezTo>
                    <a:cubicBezTo>
                      <a:pt x="2226" y="558"/>
                      <a:pt x="1726" y="1"/>
                      <a:pt x="111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7"/>
              <p:cNvSpPr/>
              <p:nvPr/>
            </p:nvSpPr>
            <p:spPr>
              <a:xfrm>
                <a:off x="5123616" y="2983621"/>
                <a:ext cx="29018" cy="29018"/>
              </a:xfrm>
              <a:custGeom>
                <a:avLst/>
                <a:gdLst/>
                <a:ahLst/>
                <a:cxnLst/>
                <a:rect l="l" t="t" r="r" b="b"/>
                <a:pathLst>
                  <a:path w="1212" h="1212" extrusionOk="0">
                    <a:moveTo>
                      <a:pt x="606" y="1"/>
                    </a:moveTo>
                    <a:cubicBezTo>
                      <a:pt x="269" y="1"/>
                      <a:pt x="0" y="275"/>
                      <a:pt x="0" y="606"/>
                    </a:cubicBezTo>
                    <a:cubicBezTo>
                      <a:pt x="0" y="943"/>
                      <a:pt x="269" y="1212"/>
                      <a:pt x="606" y="1212"/>
                    </a:cubicBezTo>
                    <a:cubicBezTo>
                      <a:pt x="937" y="1212"/>
                      <a:pt x="1211" y="943"/>
                      <a:pt x="1211" y="606"/>
                    </a:cubicBezTo>
                    <a:cubicBezTo>
                      <a:pt x="1211" y="275"/>
                      <a:pt x="937" y="1"/>
                      <a:pt x="60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7"/>
              <p:cNvSpPr/>
              <p:nvPr/>
            </p:nvSpPr>
            <p:spPr>
              <a:xfrm>
                <a:off x="4865667" y="3091564"/>
                <a:ext cx="35004" cy="56959"/>
              </a:xfrm>
              <a:custGeom>
                <a:avLst/>
                <a:gdLst/>
                <a:ahLst/>
                <a:cxnLst/>
                <a:rect l="l" t="t" r="r" b="b"/>
                <a:pathLst>
                  <a:path w="1462" h="2379" extrusionOk="0">
                    <a:moveTo>
                      <a:pt x="731" y="0"/>
                    </a:moveTo>
                    <a:cubicBezTo>
                      <a:pt x="327" y="0"/>
                      <a:pt x="1" y="533"/>
                      <a:pt x="1" y="1191"/>
                    </a:cubicBezTo>
                    <a:cubicBezTo>
                      <a:pt x="1" y="1845"/>
                      <a:pt x="327" y="2378"/>
                      <a:pt x="731" y="2378"/>
                    </a:cubicBezTo>
                    <a:cubicBezTo>
                      <a:pt x="1134" y="2378"/>
                      <a:pt x="1462" y="1845"/>
                      <a:pt x="1462" y="1191"/>
                    </a:cubicBezTo>
                    <a:cubicBezTo>
                      <a:pt x="1462" y="533"/>
                      <a:pt x="1134" y="0"/>
                      <a:pt x="73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7"/>
              <p:cNvSpPr/>
              <p:nvPr/>
            </p:nvSpPr>
            <p:spPr>
              <a:xfrm>
                <a:off x="4865883" y="3115911"/>
                <a:ext cx="34788" cy="32610"/>
              </a:xfrm>
              <a:custGeom>
                <a:avLst/>
                <a:gdLst/>
                <a:ahLst/>
                <a:cxnLst/>
                <a:rect l="l" t="t" r="r" b="b"/>
                <a:pathLst>
                  <a:path w="1453" h="1362" extrusionOk="0">
                    <a:moveTo>
                      <a:pt x="1104" y="1"/>
                    </a:moveTo>
                    <a:cubicBezTo>
                      <a:pt x="729" y="1"/>
                      <a:pt x="348" y="120"/>
                      <a:pt x="1" y="304"/>
                    </a:cubicBezTo>
                    <a:cubicBezTo>
                      <a:pt x="40" y="900"/>
                      <a:pt x="347" y="1361"/>
                      <a:pt x="722" y="1361"/>
                    </a:cubicBezTo>
                    <a:cubicBezTo>
                      <a:pt x="1125" y="1361"/>
                      <a:pt x="1453" y="828"/>
                      <a:pt x="1453" y="174"/>
                    </a:cubicBezTo>
                    <a:cubicBezTo>
                      <a:pt x="1453" y="126"/>
                      <a:pt x="1448" y="79"/>
                      <a:pt x="1443" y="35"/>
                    </a:cubicBezTo>
                    <a:cubicBezTo>
                      <a:pt x="1331" y="12"/>
                      <a:pt x="1218" y="1"/>
                      <a:pt x="11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7"/>
              <p:cNvSpPr/>
              <p:nvPr/>
            </p:nvSpPr>
            <p:spPr>
              <a:xfrm>
                <a:off x="4939640" y="2991473"/>
                <a:ext cx="36033" cy="64070"/>
              </a:xfrm>
              <a:custGeom>
                <a:avLst/>
                <a:gdLst/>
                <a:ahLst/>
                <a:cxnLst/>
                <a:rect l="l" t="t" r="r" b="b"/>
                <a:pathLst>
                  <a:path w="1505" h="2676" extrusionOk="0">
                    <a:moveTo>
                      <a:pt x="750" y="0"/>
                    </a:moveTo>
                    <a:cubicBezTo>
                      <a:pt x="337" y="0"/>
                      <a:pt x="1" y="600"/>
                      <a:pt x="1" y="1336"/>
                    </a:cubicBezTo>
                    <a:cubicBezTo>
                      <a:pt x="1" y="2076"/>
                      <a:pt x="337" y="2676"/>
                      <a:pt x="750" y="2676"/>
                    </a:cubicBezTo>
                    <a:cubicBezTo>
                      <a:pt x="1169" y="2676"/>
                      <a:pt x="1504" y="2076"/>
                      <a:pt x="1504" y="1336"/>
                    </a:cubicBezTo>
                    <a:cubicBezTo>
                      <a:pt x="1504" y="600"/>
                      <a:pt x="1169" y="0"/>
                      <a:pt x="75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7"/>
              <p:cNvSpPr/>
              <p:nvPr/>
            </p:nvSpPr>
            <p:spPr>
              <a:xfrm>
                <a:off x="4925133" y="2927531"/>
                <a:ext cx="72522" cy="31628"/>
              </a:xfrm>
              <a:custGeom>
                <a:avLst/>
                <a:gdLst/>
                <a:ahLst/>
                <a:cxnLst/>
                <a:rect l="l" t="t" r="r" b="b"/>
                <a:pathLst>
                  <a:path w="3029" h="1321" extrusionOk="0">
                    <a:moveTo>
                      <a:pt x="1496" y="0"/>
                    </a:moveTo>
                    <a:cubicBezTo>
                      <a:pt x="1161" y="0"/>
                      <a:pt x="835" y="108"/>
                      <a:pt x="573" y="292"/>
                    </a:cubicBezTo>
                    <a:cubicBezTo>
                      <a:pt x="280" y="489"/>
                      <a:pt x="59" y="791"/>
                      <a:pt x="1" y="1123"/>
                    </a:cubicBezTo>
                    <a:cubicBezTo>
                      <a:pt x="247" y="897"/>
                      <a:pt x="502" y="748"/>
                      <a:pt x="766" y="642"/>
                    </a:cubicBezTo>
                    <a:cubicBezTo>
                      <a:pt x="991" y="561"/>
                      <a:pt x="1219" y="513"/>
                      <a:pt x="1446" y="513"/>
                    </a:cubicBezTo>
                    <a:cubicBezTo>
                      <a:pt x="1485" y="513"/>
                      <a:pt x="1524" y="515"/>
                      <a:pt x="1563" y="518"/>
                    </a:cubicBezTo>
                    <a:cubicBezTo>
                      <a:pt x="1822" y="537"/>
                      <a:pt x="2087" y="618"/>
                      <a:pt x="2337" y="748"/>
                    </a:cubicBezTo>
                    <a:cubicBezTo>
                      <a:pt x="2582" y="883"/>
                      <a:pt x="2813" y="1070"/>
                      <a:pt x="3029" y="1321"/>
                    </a:cubicBezTo>
                    <a:cubicBezTo>
                      <a:pt x="3015" y="988"/>
                      <a:pt x="2831" y="662"/>
                      <a:pt x="2572" y="427"/>
                    </a:cubicBezTo>
                    <a:cubicBezTo>
                      <a:pt x="2312" y="181"/>
                      <a:pt x="1962" y="28"/>
                      <a:pt x="1597" y="3"/>
                    </a:cubicBezTo>
                    <a:cubicBezTo>
                      <a:pt x="1564" y="1"/>
                      <a:pt x="1530" y="0"/>
                      <a:pt x="149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7"/>
              <p:cNvSpPr/>
              <p:nvPr/>
            </p:nvSpPr>
            <p:spPr>
              <a:xfrm>
                <a:off x="4817022" y="3020464"/>
                <a:ext cx="17717" cy="52338"/>
              </a:xfrm>
              <a:custGeom>
                <a:avLst/>
                <a:gdLst/>
                <a:ahLst/>
                <a:cxnLst/>
                <a:rect l="l" t="t" r="r" b="b"/>
                <a:pathLst>
                  <a:path w="740" h="2186" extrusionOk="0">
                    <a:moveTo>
                      <a:pt x="740" y="0"/>
                    </a:moveTo>
                    <a:lnTo>
                      <a:pt x="740" y="0"/>
                    </a:lnTo>
                    <a:cubicBezTo>
                      <a:pt x="529" y="67"/>
                      <a:pt x="356" y="225"/>
                      <a:pt x="236" y="408"/>
                    </a:cubicBezTo>
                    <a:cubicBezTo>
                      <a:pt x="110" y="595"/>
                      <a:pt x="38" y="812"/>
                      <a:pt x="19" y="1038"/>
                    </a:cubicBezTo>
                    <a:cubicBezTo>
                      <a:pt x="0" y="1258"/>
                      <a:pt x="29" y="1484"/>
                      <a:pt x="120" y="1691"/>
                    </a:cubicBezTo>
                    <a:cubicBezTo>
                      <a:pt x="202" y="1893"/>
                      <a:pt x="346" y="2081"/>
                      <a:pt x="543" y="2186"/>
                    </a:cubicBezTo>
                    <a:cubicBezTo>
                      <a:pt x="524" y="1965"/>
                      <a:pt x="514" y="1777"/>
                      <a:pt x="509" y="1600"/>
                    </a:cubicBezTo>
                    <a:cubicBezTo>
                      <a:pt x="509" y="1422"/>
                      <a:pt x="514" y="1254"/>
                      <a:pt x="533" y="1081"/>
                    </a:cubicBezTo>
                    <a:cubicBezTo>
                      <a:pt x="548" y="912"/>
                      <a:pt x="571" y="744"/>
                      <a:pt x="606" y="566"/>
                    </a:cubicBezTo>
                    <a:cubicBezTo>
                      <a:pt x="639" y="393"/>
                      <a:pt x="682" y="216"/>
                      <a:pt x="74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7"/>
              <p:cNvSpPr/>
              <p:nvPr/>
            </p:nvSpPr>
            <p:spPr>
              <a:xfrm>
                <a:off x="5010525" y="3206211"/>
                <a:ext cx="56624" cy="33639"/>
              </a:xfrm>
              <a:custGeom>
                <a:avLst/>
                <a:gdLst/>
                <a:ahLst/>
                <a:cxnLst/>
                <a:rect l="l" t="t" r="r" b="b"/>
                <a:pathLst>
                  <a:path w="2365" h="1405" extrusionOk="0">
                    <a:moveTo>
                      <a:pt x="1695" y="1"/>
                    </a:moveTo>
                    <a:cubicBezTo>
                      <a:pt x="1671" y="1"/>
                      <a:pt x="1648" y="1"/>
                      <a:pt x="1624" y="2"/>
                    </a:cubicBezTo>
                    <a:cubicBezTo>
                      <a:pt x="1365" y="11"/>
                      <a:pt x="1110" y="89"/>
                      <a:pt x="879" y="209"/>
                    </a:cubicBezTo>
                    <a:cubicBezTo>
                      <a:pt x="648" y="328"/>
                      <a:pt x="442" y="497"/>
                      <a:pt x="289" y="699"/>
                    </a:cubicBezTo>
                    <a:cubicBezTo>
                      <a:pt x="129" y="905"/>
                      <a:pt x="20" y="1145"/>
                      <a:pt x="0" y="1405"/>
                    </a:cubicBezTo>
                    <a:cubicBezTo>
                      <a:pt x="207" y="1247"/>
                      <a:pt x="384" y="1112"/>
                      <a:pt x="568" y="992"/>
                    </a:cubicBezTo>
                    <a:cubicBezTo>
                      <a:pt x="750" y="872"/>
                      <a:pt x="932" y="761"/>
                      <a:pt x="1120" y="665"/>
                    </a:cubicBezTo>
                    <a:cubicBezTo>
                      <a:pt x="1307" y="564"/>
                      <a:pt x="1500" y="482"/>
                      <a:pt x="1701" y="401"/>
                    </a:cubicBezTo>
                    <a:cubicBezTo>
                      <a:pt x="1903" y="319"/>
                      <a:pt x="2119" y="251"/>
                      <a:pt x="2365" y="170"/>
                    </a:cubicBezTo>
                    <a:cubicBezTo>
                      <a:pt x="2160" y="48"/>
                      <a:pt x="1927" y="1"/>
                      <a:pt x="169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7"/>
              <p:cNvSpPr/>
              <p:nvPr/>
            </p:nvSpPr>
            <p:spPr>
              <a:xfrm>
                <a:off x="5090124" y="2974213"/>
                <a:ext cx="16688" cy="58013"/>
              </a:xfrm>
              <a:custGeom>
                <a:avLst/>
                <a:gdLst/>
                <a:ahLst/>
                <a:cxnLst/>
                <a:rect l="l" t="t" r="r" b="b"/>
                <a:pathLst>
                  <a:path w="697" h="2423" extrusionOk="0">
                    <a:moveTo>
                      <a:pt x="625" y="0"/>
                    </a:moveTo>
                    <a:cubicBezTo>
                      <a:pt x="414" y="110"/>
                      <a:pt x="255" y="307"/>
                      <a:pt x="155" y="524"/>
                    </a:cubicBezTo>
                    <a:cubicBezTo>
                      <a:pt x="49" y="740"/>
                      <a:pt x="0" y="985"/>
                      <a:pt x="5" y="1230"/>
                    </a:cubicBezTo>
                    <a:cubicBezTo>
                      <a:pt x="15" y="1471"/>
                      <a:pt x="78" y="1711"/>
                      <a:pt x="193" y="1922"/>
                    </a:cubicBezTo>
                    <a:cubicBezTo>
                      <a:pt x="308" y="2134"/>
                      <a:pt x="477" y="2321"/>
                      <a:pt x="697" y="2422"/>
                    </a:cubicBezTo>
                    <a:cubicBezTo>
                      <a:pt x="645" y="2186"/>
                      <a:pt x="601" y="1984"/>
                      <a:pt x="572" y="1788"/>
                    </a:cubicBezTo>
                    <a:cubicBezTo>
                      <a:pt x="548" y="1591"/>
                      <a:pt x="530" y="1403"/>
                      <a:pt x="524" y="1216"/>
                    </a:cubicBezTo>
                    <a:cubicBezTo>
                      <a:pt x="515" y="1023"/>
                      <a:pt x="524" y="836"/>
                      <a:pt x="539" y="635"/>
                    </a:cubicBezTo>
                    <a:cubicBezTo>
                      <a:pt x="559" y="437"/>
                      <a:pt x="587" y="236"/>
                      <a:pt x="62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7"/>
              <p:cNvSpPr/>
              <p:nvPr/>
            </p:nvSpPr>
            <p:spPr>
              <a:xfrm>
                <a:off x="4467864" y="2781452"/>
                <a:ext cx="139345" cy="152274"/>
              </a:xfrm>
              <a:custGeom>
                <a:avLst/>
                <a:gdLst/>
                <a:ahLst/>
                <a:cxnLst/>
                <a:rect l="l" t="t" r="r" b="b"/>
                <a:pathLst>
                  <a:path w="5820" h="6360" extrusionOk="0">
                    <a:moveTo>
                      <a:pt x="1439" y="1"/>
                    </a:moveTo>
                    <a:cubicBezTo>
                      <a:pt x="1092" y="1"/>
                      <a:pt x="743" y="175"/>
                      <a:pt x="562" y="473"/>
                    </a:cubicBezTo>
                    <a:cubicBezTo>
                      <a:pt x="302" y="901"/>
                      <a:pt x="336" y="1698"/>
                      <a:pt x="750" y="1982"/>
                    </a:cubicBezTo>
                    <a:cubicBezTo>
                      <a:pt x="264" y="2160"/>
                      <a:pt x="0" y="2785"/>
                      <a:pt x="206" y="3255"/>
                    </a:cubicBezTo>
                    <a:cubicBezTo>
                      <a:pt x="363" y="3614"/>
                      <a:pt x="781" y="3872"/>
                      <a:pt x="1175" y="3872"/>
                    </a:cubicBezTo>
                    <a:cubicBezTo>
                      <a:pt x="1300" y="3872"/>
                      <a:pt x="1422" y="3846"/>
                      <a:pt x="1533" y="3789"/>
                    </a:cubicBezTo>
                    <a:lnTo>
                      <a:pt x="1533" y="3789"/>
                    </a:lnTo>
                    <a:cubicBezTo>
                      <a:pt x="1081" y="4120"/>
                      <a:pt x="980" y="4841"/>
                      <a:pt x="1326" y="5284"/>
                    </a:cubicBezTo>
                    <a:cubicBezTo>
                      <a:pt x="1532" y="5546"/>
                      <a:pt x="1969" y="5693"/>
                      <a:pt x="2380" y="5693"/>
                    </a:cubicBezTo>
                    <a:cubicBezTo>
                      <a:pt x="2661" y="5693"/>
                      <a:pt x="2930" y="5624"/>
                      <a:pt x="3104" y="5476"/>
                    </a:cubicBezTo>
                    <a:lnTo>
                      <a:pt x="3104" y="5476"/>
                    </a:lnTo>
                    <a:cubicBezTo>
                      <a:pt x="3041" y="5826"/>
                      <a:pt x="3267" y="6207"/>
                      <a:pt x="3604" y="6322"/>
                    </a:cubicBezTo>
                    <a:cubicBezTo>
                      <a:pt x="3677" y="6347"/>
                      <a:pt x="3754" y="6359"/>
                      <a:pt x="3830" y="6359"/>
                    </a:cubicBezTo>
                    <a:cubicBezTo>
                      <a:pt x="4106" y="6359"/>
                      <a:pt x="4385" y="6205"/>
                      <a:pt x="4512" y="5957"/>
                    </a:cubicBezTo>
                    <a:cubicBezTo>
                      <a:pt x="4949" y="5919"/>
                      <a:pt x="5820" y="4626"/>
                      <a:pt x="5820" y="4188"/>
                    </a:cubicBezTo>
                    <a:cubicBezTo>
                      <a:pt x="5820" y="3750"/>
                      <a:pt x="5377" y="3462"/>
                      <a:pt x="4940" y="3424"/>
                    </a:cubicBezTo>
                    <a:cubicBezTo>
                      <a:pt x="5079" y="3102"/>
                      <a:pt x="4988" y="2689"/>
                      <a:pt x="4718" y="2463"/>
                    </a:cubicBezTo>
                    <a:cubicBezTo>
                      <a:pt x="4579" y="2345"/>
                      <a:pt x="4360" y="2289"/>
                      <a:pt x="4140" y="2289"/>
                    </a:cubicBezTo>
                    <a:cubicBezTo>
                      <a:pt x="3937" y="2289"/>
                      <a:pt x="3733" y="2337"/>
                      <a:pt x="3589" y="2430"/>
                    </a:cubicBezTo>
                    <a:cubicBezTo>
                      <a:pt x="3864" y="2135"/>
                      <a:pt x="3844" y="1622"/>
                      <a:pt x="3551" y="1352"/>
                    </a:cubicBezTo>
                    <a:cubicBezTo>
                      <a:pt x="3412" y="1222"/>
                      <a:pt x="3187" y="1157"/>
                      <a:pt x="2960" y="1157"/>
                    </a:cubicBezTo>
                    <a:cubicBezTo>
                      <a:pt x="2712" y="1157"/>
                      <a:pt x="2462" y="1235"/>
                      <a:pt x="2321" y="1392"/>
                    </a:cubicBezTo>
                    <a:cubicBezTo>
                      <a:pt x="2522" y="935"/>
                      <a:pt x="2316" y="334"/>
                      <a:pt x="1874" y="103"/>
                    </a:cubicBezTo>
                    <a:cubicBezTo>
                      <a:pt x="1739" y="33"/>
                      <a:pt x="1589" y="1"/>
                      <a:pt x="143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7"/>
              <p:cNvSpPr/>
              <p:nvPr/>
            </p:nvSpPr>
            <p:spPr>
              <a:xfrm>
                <a:off x="4467864" y="2783104"/>
                <a:ext cx="116576" cy="150622"/>
              </a:xfrm>
              <a:custGeom>
                <a:avLst/>
                <a:gdLst/>
                <a:ahLst/>
                <a:cxnLst/>
                <a:rect l="l" t="t" r="r" b="b"/>
                <a:pathLst>
                  <a:path w="4869" h="6291" extrusionOk="0">
                    <a:moveTo>
                      <a:pt x="1067" y="1"/>
                    </a:moveTo>
                    <a:lnTo>
                      <a:pt x="1067" y="1"/>
                    </a:lnTo>
                    <a:cubicBezTo>
                      <a:pt x="860" y="77"/>
                      <a:pt x="677" y="212"/>
                      <a:pt x="562" y="404"/>
                    </a:cubicBezTo>
                    <a:cubicBezTo>
                      <a:pt x="302" y="832"/>
                      <a:pt x="336" y="1629"/>
                      <a:pt x="750" y="1913"/>
                    </a:cubicBezTo>
                    <a:cubicBezTo>
                      <a:pt x="264" y="2091"/>
                      <a:pt x="0" y="2716"/>
                      <a:pt x="206" y="3186"/>
                    </a:cubicBezTo>
                    <a:cubicBezTo>
                      <a:pt x="363" y="3545"/>
                      <a:pt x="781" y="3803"/>
                      <a:pt x="1175" y="3803"/>
                    </a:cubicBezTo>
                    <a:cubicBezTo>
                      <a:pt x="1300" y="3803"/>
                      <a:pt x="1422" y="3777"/>
                      <a:pt x="1533" y="3720"/>
                    </a:cubicBezTo>
                    <a:lnTo>
                      <a:pt x="1533" y="3720"/>
                    </a:lnTo>
                    <a:cubicBezTo>
                      <a:pt x="1081" y="4051"/>
                      <a:pt x="980" y="4772"/>
                      <a:pt x="1326" y="5215"/>
                    </a:cubicBezTo>
                    <a:cubicBezTo>
                      <a:pt x="1532" y="5477"/>
                      <a:pt x="1969" y="5624"/>
                      <a:pt x="2380" y="5624"/>
                    </a:cubicBezTo>
                    <a:cubicBezTo>
                      <a:pt x="2661" y="5624"/>
                      <a:pt x="2930" y="5555"/>
                      <a:pt x="3104" y="5407"/>
                    </a:cubicBezTo>
                    <a:lnTo>
                      <a:pt x="3104" y="5407"/>
                    </a:lnTo>
                    <a:cubicBezTo>
                      <a:pt x="3041" y="5757"/>
                      <a:pt x="3267" y="6138"/>
                      <a:pt x="3604" y="6253"/>
                    </a:cubicBezTo>
                    <a:cubicBezTo>
                      <a:pt x="3677" y="6278"/>
                      <a:pt x="3754" y="6290"/>
                      <a:pt x="3830" y="6290"/>
                    </a:cubicBezTo>
                    <a:cubicBezTo>
                      <a:pt x="4106" y="6290"/>
                      <a:pt x="4385" y="6136"/>
                      <a:pt x="4512" y="5888"/>
                    </a:cubicBezTo>
                    <a:cubicBezTo>
                      <a:pt x="4613" y="5878"/>
                      <a:pt x="4738" y="5801"/>
                      <a:pt x="4868" y="5686"/>
                    </a:cubicBezTo>
                    <a:cubicBezTo>
                      <a:pt x="4272" y="5422"/>
                      <a:pt x="3709" y="5085"/>
                      <a:pt x="3205" y="4748"/>
                    </a:cubicBezTo>
                    <a:cubicBezTo>
                      <a:pt x="1518" y="4331"/>
                      <a:pt x="524" y="2182"/>
                      <a:pt x="106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7"/>
              <p:cNvSpPr/>
              <p:nvPr/>
            </p:nvSpPr>
            <p:spPr>
              <a:xfrm>
                <a:off x="4539180" y="2766179"/>
                <a:ext cx="16472" cy="16496"/>
              </a:xfrm>
              <a:custGeom>
                <a:avLst/>
                <a:gdLst/>
                <a:ahLst/>
                <a:cxnLst/>
                <a:rect l="l" t="t" r="r" b="b"/>
                <a:pathLst>
                  <a:path w="688" h="689" extrusionOk="0">
                    <a:moveTo>
                      <a:pt x="342" y="1"/>
                    </a:moveTo>
                    <a:cubicBezTo>
                      <a:pt x="154" y="1"/>
                      <a:pt x="0" y="155"/>
                      <a:pt x="0" y="342"/>
                    </a:cubicBezTo>
                    <a:cubicBezTo>
                      <a:pt x="0" y="535"/>
                      <a:pt x="154" y="688"/>
                      <a:pt x="342" y="688"/>
                    </a:cubicBezTo>
                    <a:cubicBezTo>
                      <a:pt x="534" y="688"/>
                      <a:pt x="688" y="535"/>
                      <a:pt x="688" y="342"/>
                    </a:cubicBezTo>
                    <a:cubicBezTo>
                      <a:pt x="688" y="155"/>
                      <a:pt x="534" y="1"/>
                      <a:pt x="34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7"/>
              <p:cNvSpPr/>
              <p:nvPr/>
            </p:nvSpPr>
            <p:spPr>
              <a:xfrm>
                <a:off x="4585790" y="2820713"/>
                <a:ext cx="11277" cy="11325"/>
              </a:xfrm>
              <a:custGeom>
                <a:avLst/>
                <a:gdLst/>
                <a:ahLst/>
                <a:cxnLst/>
                <a:rect l="l" t="t" r="r" b="b"/>
                <a:pathLst>
                  <a:path w="471" h="473" extrusionOk="0">
                    <a:moveTo>
                      <a:pt x="235" y="1"/>
                    </a:moveTo>
                    <a:cubicBezTo>
                      <a:pt x="105" y="1"/>
                      <a:pt x="0" y="107"/>
                      <a:pt x="0" y="236"/>
                    </a:cubicBezTo>
                    <a:cubicBezTo>
                      <a:pt x="0" y="366"/>
                      <a:pt x="105" y="472"/>
                      <a:pt x="235" y="472"/>
                    </a:cubicBezTo>
                    <a:cubicBezTo>
                      <a:pt x="364" y="472"/>
                      <a:pt x="471" y="366"/>
                      <a:pt x="471" y="236"/>
                    </a:cubicBezTo>
                    <a:cubicBezTo>
                      <a:pt x="471" y="107"/>
                      <a:pt x="364" y="1"/>
                      <a:pt x="23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7"/>
              <p:cNvSpPr/>
              <p:nvPr/>
            </p:nvSpPr>
            <p:spPr>
              <a:xfrm>
                <a:off x="4558715" y="2868927"/>
                <a:ext cx="58372" cy="75203"/>
              </a:xfrm>
              <a:custGeom>
                <a:avLst/>
                <a:gdLst/>
                <a:ahLst/>
                <a:cxnLst/>
                <a:rect l="l" t="t" r="r" b="b"/>
                <a:pathLst>
                  <a:path w="2438" h="3141" extrusionOk="0">
                    <a:moveTo>
                      <a:pt x="1813" y="0"/>
                    </a:moveTo>
                    <a:cubicBezTo>
                      <a:pt x="1145" y="803"/>
                      <a:pt x="404" y="1822"/>
                      <a:pt x="1" y="2784"/>
                    </a:cubicBezTo>
                    <a:cubicBezTo>
                      <a:pt x="81" y="3036"/>
                      <a:pt x="345" y="3141"/>
                      <a:pt x="612" y="3141"/>
                    </a:cubicBezTo>
                    <a:cubicBezTo>
                      <a:pt x="651" y="3141"/>
                      <a:pt x="689" y="3138"/>
                      <a:pt x="727" y="3134"/>
                    </a:cubicBezTo>
                    <a:cubicBezTo>
                      <a:pt x="1116" y="2096"/>
                      <a:pt x="1788" y="1245"/>
                      <a:pt x="2438" y="346"/>
                    </a:cubicBezTo>
                    <a:cubicBezTo>
                      <a:pt x="2231" y="116"/>
                      <a:pt x="2121" y="0"/>
                      <a:pt x="18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7"/>
              <p:cNvSpPr/>
              <p:nvPr/>
            </p:nvSpPr>
            <p:spPr>
              <a:xfrm>
                <a:off x="4558715" y="2868927"/>
                <a:ext cx="50088" cy="72522"/>
              </a:xfrm>
              <a:custGeom>
                <a:avLst/>
                <a:gdLst/>
                <a:ahLst/>
                <a:cxnLst/>
                <a:rect l="l" t="t" r="r" b="b"/>
                <a:pathLst>
                  <a:path w="2092" h="3029" extrusionOk="0">
                    <a:moveTo>
                      <a:pt x="1813" y="0"/>
                    </a:moveTo>
                    <a:cubicBezTo>
                      <a:pt x="1145" y="803"/>
                      <a:pt x="404" y="1822"/>
                      <a:pt x="1" y="2784"/>
                    </a:cubicBezTo>
                    <a:cubicBezTo>
                      <a:pt x="35" y="2899"/>
                      <a:pt x="116" y="2970"/>
                      <a:pt x="208" y="3028"/>
                    </a:cubicBezTo>
                    <a:cubicBezTo>
                      <a:pt x="559" y="1947"/>
                      <a:pt x="1218" y="990"/>
                      <a:pt x="2092" y="54"/>
                    </a:cubicBezTo>
                    <a:cubicBezTo>
                      <a:pt x="2015" y="20"/>
                      <a:pt x="1928" y="0"/>
                      <a:pt x="18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7"/>
              <p:cNvSpPr/>
              <p:nvPr/>
            </p:nvSpPr>
            <p:spPr>
              <a:xfrm>
                <a:off x="4563694" y="2870196"/>
                <a:ext cx="53392" cy="73910"/>
              </a:xfrm>
              <a:custGeom>
                <a:avLst/>
                <a:gdLst/>
                <a:ahLst/>
                <a:cxnLst/>
                <a:rect l="l" t="t" r="r" b="b"/>
                <a:pathLst>
                  <a:path w="2230" h="3087" extrusionOk="0">
                    <a:moveTo>
                      <a:pt x="1884" y="1"/>
                    </a:moveTo>
                    <a:cubicBezTo>
                      <a:pt x="1010" y="937"/>
                      <a:pt x="351" y="1894"/>
                      <a:pt x="0" y="2975"/>
                    </a:cubicBezTo>
                    <a:cubicBezTo>
                      <a:pt x="119" y="3050"/>
                      <a:pt x="270" y="3086"/>
                      <a:pt x="422" y="3086"/>
                    </a:cubicBezTo>
                    <a:cubicBezTo>
                      <a:pt x="455" y="3086"/>
                      <a:pt x="487" y="3084"/>
                      <a:pt x="519" y="3081"/>
                    </a:cubicBezTo>
                    <a:cubicBezTo>
                      <a:pt x="908" y="2043"/>
                      <a:pt x="1580" y="1192"/>
                      <a:pt x="2230" y="293"/>
                    </a:cubicBezTo>
                    <a:cubicBezTo>
                      <a:pt x="2105" y="149"/>
                      <a:pt x="2008" y="54"/>
                      <a:pt x="188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815" name="Google Shape;1815;p47"/>
              <p:cNvSpPr/>
              <p:nvPr/>
            </p:nvSpPr>
            <p:spPr>
              <a:xfrm>
                <a:off x="4522973" y="2957982"/>
                <a:ext cx="215506" cy="100247"/>
              </a:xfrm>
              <a:custGeom>
                <a:avLst/>
                <a:gdLst/>
                <a:ahLst/>
                <a:cxnLst/>
                <a:rect l="l" t="t" r="r" b="b"/>
                <a:pathLst>
                  <a:path w="9001" h="4187" extrusionOk="0">
                    <a:moveTo>
                      <a:pt x="1864" y="0"/>
                    </a:moveTo>
                    <a:cubicBezTo>
                      <a:pt x="1283" y="82"/>
                      <a:pt x="581" y="159"/>
                      <a:pt x="0" y="240"/>
                    </a:cubicBezTo>
                    <a:cubicBezTo>
                      <a:pt x="1881" y="2701"/>
                      <a:pt x="4953" y="4187"/>
                      <a:pt x="8041" y="4187"/>
                    </a:cubicBezTo>
                    <a:cubicBezTo>
                      <a:pt x="8362" y="4187"/>
                      <a:pt x="8682" y="4171"/>
                      <a:pt x="9001" y="4138"/>
                    </a:cubicBezTo>
                    <a:cubicBezTo>
                      <a:pt x="6430" y="3095"/>
                      <a:pt x="3988" y="1783"/>
                      <a:pt x="18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7"/>
              <p:cNvSpPr/>
              <p:nvPr/>
            </p:nvSpPr>
            <p:spPr>
              <a:xfrm>
                <a:off x="4610735" y="2990420"/>
                <a:ext cx="29018" cy="55235"/>
              </a:xfrm>
              <a:custGeom>
                <a:avLst/>
                <a:gdLst/>
                <a:ahLst/>
                <a:cxnLst/>
                <a:rect l="l" t="t" r="r" b="b"/>
                <a:pathLst>
                  <a:path w="1212" h="2307" extrusionOk="0">
                    <a:moveTo>
                      <a:pt x="1" y="0"/>
                    </a:moveTo>
                    <a:lnTo>
                      <a:pt x="1" y="0"/>
                    </a:lnTo>
                    <a:cubicBezTo>
                      <a:pt x="192" y="663"/>
                      <a:pt x="260" y="1331"/>
                      <a:pt x="380" y="1999"/>
                    </a:cubicBezTo>
                    <a:cubicBezTo>
                      <a:pt x="653" y="2114"/>
                      <a:pt x="933" y="2216"/>
                      <a:pt x="1212" y="2307"/>
                    </a:cubicBezTo>
                    <a:cubicBezTo>
                      <a:pt x="1053" y="1716"/>
                      <a:pt x="948" y="1120"/>
                      <a:pt x="861" y="548"/>
                    </a:cubicBezTo>
                    <a:cubicBezTo>
                      <a:pt x="567" y="370"/>
                      <a:pt x="284" y="188"/>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7"/>
              <p:cNvSpPr/>
              <p:nvPr/>
            </p:nvSpPr>
            <p:spPr>
              <a:xfrm>
                <a:off x="4566998" y="2864211"/>
                <a:ext cx="300909" cy="215411"/>
              </a:xfrm>
              <a:custGeom>
                <a:avLst/>
                <a:gdLst/>
                <a:ahLst/>
                <a:cxnLst/>
                <a:rect l="l" t="t" r="r" b="b"/>
                <a:pathLst>
                  <a:path w="12568" h="8997" extrusionOk="0">
                    <a:moveTo>
                      <a:pt x="2582" y="0"/>
                    </a:moveTo>
                    <a:cubicBezTo>
                      <a:pt x="1438" y="1077"/>
                      <a:pt x="549" y="2422"/>
                      <a:pt x="1" y="3897"/>
                    </a:cubicBezTo>
                    <a:cubicBezTo>
                      <a:pt x="3505" y="7007"/>
                      <a:pt x="7883" y="8963"/>
                      <a:pt x="12568" y="8996"/>
                    </a:cubicBezTo>
                    <a:cubicBezTo>
                      <a:pt x="10968" y="4604"/>
                      <a:pt x="7118" y="1129"/>
                      <a:pt x="258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7"/>
              <p:cNvSpPr/>
              <p:nvPr/>
            </p:nvSpPr>
            <p:spPr>
              <a:xfrm>
                <a:off x="4753726" y="2976487"/>
                <a:ext cx="114158" cy="103120"/>
              </a:xfrm>
              <a:custGeom>
                <a:avLst/>
                <a:gdLst/>
                <a:ahLst/>
                <a:cxnLst/>
                <a:rect l="l" t="t" r="r" b="b"/>
                <a:pathLst>
                  <a:path w="4768" h="4307" extrusionOk="0">
                    <a:moveTo>
                      <a:pt x="2245" y="1"/>
                    </a:moveTo>
                    <a:cubicBezTo>
                      <a:pt x="1168" y="933"/>
                      <a:pt x="476" y="2217"/>
                      <a:pt x="1" y="3601"/>
                    </a:cubicBezTo>
                    <a:cubicBezTo>
                      <a:pt x="1534" y="4047"/>
                      <a:pt x="3135" y="4293"/>
                      <a:pt x="4768" y="4306"/>
                    </a:cubicBezTo>
                    <a:cubicBezTo>
                      <a:pt x="4196" y="2731"/>
                      <a:pt x="3326" y="1274"/>
                      <a:pt x="224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7"/>
              <p:cNvSpPr/>
              <p:nvPr/>
            </p:nvSpPr>
            <p:spPr>
              <a:xfrm>
                <a:off x="4611429" y="2821886"/>
                <a:ext cx="186057" cy="143248"/>
              </a:xfrm>
              <a:custGeom>
                <a:avLst/>
                <a:gdLst/>
                <a:ahLst/>
                <a:cxnLst/>
                <a:rect l="l" t="t" r="r" b="b"/>
                <a:pathLst>
                  <a:path w="7771" h="5983" extrusionOk="0">
                    <a:moveTo>
                      <a:pt x="1" y="0"/>
                    </a:moveTo>
                    <a:cubicBezTo>
                      <a:pt x="212" y="548"/>
                      <a:pt x="480" y="1202"/>
                      <a:pt x="693" y="1750"/>
                    </a:cubicBezTo>
                    <a:cubicBezTo>
                      <a:pt x="3277" y="2744"/>
                      <a:pt x="5613" y="4243"/>
                      <a:pt x="7771" y="5983"/>
                    </a:cubicBezTo>
                    <a:cubicBezTo>
                      <a:pt x="6426" y="2845"/>
                      <a:pt x="3379" y="500"/>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7"/>
              <p:cNvSpPr/>
              <p:nvPr/>
            </p:nvSpPr>
            <p:spPr>
              <a:xfrm>
                <a:off x="4677000" y="2841900"/>
                <a:ext cx="29832" cy="59976"/>
              </a:xfrm>
              <a:custGeom>
                <a:avLst/>
                <a:gdLst/>
                <a:ahLst/>
                <a:cxnLst/>
                <a:rect l="l" t="t" r="r" b="b"/>
                <a:pathLst>
                  <a:path w="1246" h="2505" extrusionOk="0">
                    <a:moveTo>
                      <a:pt x="1" y="0"/>
                    </a:moveTo>
                    <a:cubicBezTo>
                      <a:pt x="130" y="673"/>
                      <a:pt x="269" y="1351"/>
                      <a:pt x="361" y="2014"/>
                    </a:cubicBezTo>
                    <a:cubicBezTo>
                      <a:pt x="654" y="2172"/>
                      <a:pt x="948" y="2336"/>
                      <a:pt x="1236" y="2504"/>
                    </a:cubicBezTo>
                    <a:cubicBezTo>
                      <a:pt x="1226" y="1899"/>
                      <a:pt x="1245" y="1298"/>
                      <a:pt x="1230" y="688"/>
                    </a:cubicBezTo>
                    <a:cubicBezTo>
                      <a:pt x="837" y="433"/>
                      <a:pt x="423" y="202"/>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7"/>
              <p:cNvSpPr/>
              <p:nvPr/>
            </p:nvSpPr>
            <p:spPr>
              <a:xfrm>
                <a:off x="4681836" y="2956091"/>
                <a:ext cx="78938" cy="73408"/>
              </a:xfrm>
              <a:custGeom>
                <a:avLst/>
                <a:gdLst/>
                <a:ahLst/>
                <a:cxnLst/>
                <a:rect l="l" t="t" r="r" b="b"/>
                <a:pathLst>
                  <a:path w="3297" h="3066" extrusionOk="0">
                    <a:moveTo>
                      <a:pt x="1641" y="0"/>
                    </a:moveTo>
                    <a:cubicBezTo>
                      <a:pt x="909" y="0"/>
                      <a:pt x="260" y="535"/>
                      <a:pt x="134" y="1285"/>
                    </a:cubicBezTo>
                    <a:cubicBezTo>
                      <a:pt x="1" y="2122"/>
                      <a:pt x="562" y="2905"/>
                      <a:pt x="1398" y="3044"/>
                    </a:cubicBezTo>
                    <a:cubicBezTo>
                      <a:pt x="1484" y="3059"/>
                      <a:pt x="1568" y="3065"/>
                      <a:pt x="1652" y="3065"/>
                    </a:cubicBezTo>
                    <a:cubicBezTo>
                      <a:pt x="2389" y="3065"/>
                      <a:pt x="3037" y="2531"/>
                      <a:pt x="3157" y="1780"/>
                    </a:cubicBezTo>
                    <a:cubicBezTo>
                      <a:pt x="3297" y="944"/>
                      <a:pt x="2729" y="156"/>
                      <a:pt x="1893" y="21"/>
                    </a:cubicBezTo>
                    <a:cubicBezTo>
                      <a:pt x="1809" y="7"/>
                      <a:pt x="1724" y="0"/>
                      <a:pt x="164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7"/>
              <p:cNvSpPr/>
              <p:nvPr/>
            </p:nvSpPr>
            <p:spPr>
              <a:xfrm>
                <a:off x="4686193" y="2956809"/>
                <a:ext cx="78962" cy="73384"/>
              </a:xfrm>
              <a:custGeom>
                <a:avLst/>
                <a:gdLst/>
                <a:ahLst/>
                <a:cxnLst/>
                <a:rect l="l" t="t" r="r" b="b"/>
                <a:pathLst>
                  <a:path w="3298" h="3065" extrusionOk="0">
                    <a:moveTo>
                      <a:pt x="1651" y="0"/>
                    </a:moveTo>
                    <a:cubicBezTo>
                      <a:pt x="912" y="0"/>
                      <a:pt x="261" y="532"/>
                      <a:pt x="136" y="1284"/>
                    </a:cubicBezTo>
                    <a:cubicBezTo>
                      <a:pt x="1" y="2120"/>
                      <a:pt x="568" y="2908"/>
                      <a:pt x="1400" y="3043"/>
                    </a:cubicBezTo>
                    <a:cubicBezTo>
                      <a:pt x="1485" y="3057"/>
                      <a:pt x="1570" y="3064"/>
                      <a:pt x="1653" y="3064"/>
                    </a:cubicBezTo>
                    <a:cubicBezTo>
                      <a:pt x="2390" y="3064"/>
                      <a:pt x="3038" y="2530"/>
                      <a:pt x="3159" y="1779"/>
                    </a:cubicBezTo>
                    <a:cubicBezTo>
                      <a:pt x="3297" y="948"/>
                      <a:pt x="2731" y="160"/>
                      <a:pt x="1899" y="20"/>
                    </a:cubicBezTo>
                    <a:cubicBezTo>
                      <a:pt x="1816" y="7"/>
                      <a:pt x="1733" y="0"/>
                      <a:pt x="165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7"/>
              <p:cNvSpPr/>
              <p:nvPr/>
            </p:nvSpPr>
            <p:spPr>
              <a:xfrm>
                <a:off x="4693781" y="2963895"/>
                <a:ext cx="63759" cy="59162"/>
              </a:xfrm>
              <a:custGeom>
                <a:avLst/>
                <a:gdLst/>
                <a:ahLst/>
                <a:cxnLst/>
                <a:rect l="l" t="t" r="r" b="b"/>
                <a:pathLst>
                  <a:path w="2663" h="2471" extrusionOk="0">
                    <a:moveTo>
                      <a:pt x="1331" y="1"/>
                    </a:moveTo>
                    <a:cubicBezTo>
                      <a:pt x="734" y="1"/>
                      <a:pt x="211" y="431"/>
                      <a:pt x="112" y="1037"/>
                    </a:cubicBezTo>
                    <a:cubicBezTo>
                      <a:pt x="1" y="1709"/>
                      <a:pt x="458" y="2344"/>
                      <a:pt x="1130" y="2454"/>
                    </a:cubicBezTo>
                    <a:cubicBezTo>
                      <a:pt x="1198" y="2465"/>
                      <a:pt x="1266" y="2471"/>
                      <a:pt x="1334" y="2471"/>
                    </a:cubicBezTo>
                    <a:cubicBezTo>
                      <a:pt x="1928" y="2471"/>
                      <a:pt x="2454" y="2044"/>
                      <a:pt x="2553" y="1435"/>
                    </a:cubicBezTo>
                    <a:cubicBezTo>
                      <a:pt x="2663" y="762"/>
                      <a:pt x="2207" y="128"/>
                      <a:pt x="1534" y="17"/>
                    </a:cubicBezTo>
                    <a:cubicBezTo>
                      <a:pt x="1466" y="6"/>
                      <a:pt x="1398" y="1"/>
                      <a:pt x="133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7"/>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7"/>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7"/>
              <p:cNvSpPr/>
              <p:nvPr/>
            </p:nvSpPr>
            <p:spPr>
              <a:xfrm>
                <a:off x="4706900" y="2966361"/>
                <a:ext cx="39385" cy="54230"/>
              </a:xfrm>
              <a:custGeom>
                <a:avLst/>
                <a:gdLst/>
                <a:ahLst/>
                <a:cxnLst/>
                <a:rect l="l" t="t" r="r" b="b"/>
                <a:pathLst>
                  <a:path w="1645" h="2265" extrusionOk="0">
                    <a:moveTo>
                      <a:pt x="760" y="1"/>
                    </a:moveTo>
                    <a:cubicBezTo>
                      <a:pt x="471" y="5"/>
                      <a:pt x="203" y="121"/>
                      <a:pt x="1" y="313"/>
                    </a:cubicBezTo>
                    <a:cubicBezTo>
                      <a:pt x="673" y="765"/>
                      <a:pt x="857" y="1544"/>
                      <a:pt x="861" y="2265"/>
                    </a:cubicBezTo>
                    <a:cubicBezTo>
                      <a:pt x="1169" y="2245"/>
                      <a:pt x="1447" y="2101"/>
                      <a:pt x="1644" y="1875"/>
                    </a:cubicBezTo>
                    <a:cubicBezTo>
                      <a:pt x="1221" y="1318"/>
                      <a:pt x="924" y="703"/>
                      <a:pt x="76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7"/>
              <p:cNvSpPr/>
              <p:nvPr/>
            </p:nvSpPr>
            <p:spPr>
              <a:xfrm>
                <a:off x="4712789" y="2968109"/>
                <a:ext cx="35794" cy="43144"/>
              </a:xfrm>
              <a:custGeom>
                <a:avLst/>
                <a:gdLst/>
                <a:ahLst/>
                <a:cxnLst/>
                <a:rect l="l" t="t" r="r" b="b"/>
                <a:pathLst>
                  <a:path w="1495" h="1802" extrusionOk="0">
                    <a:moveTo>
                      <a:pt x="134" y="0"/>
                    </a:moveTo>
                    <a:cubicBezTo>
                      <a:pt x="92" y="19"/>
                      <a:pt x="43" y="38"/>
                      <a:pt x="0" y="63"/>
                    </a:cubicBezTo>
                    <a:cubicBezTo>
                      <a:pt x="43" y="38"/>
                      <a:pt x="92" y="19"/>
                      <a:pt x="139" y="0"/>
                    </a:cubicBezTo>
                    <a:close/>
                    <a:moveTo>
                      <a:pt x="755" y="677"/>
                    </a:moveTo>
                    <a:cubicBezTo>
                      <a:pt x="917" y="1081"/>
                      <a:pt x="1134" y="1451"/>
                      <a:pt x="1394" y="1802"/>
                    </a:cubicBezTo>
                    <a:cubicBezTo>
                      <a:pt x="1432" y="1764"/>
                      <a:pt x="1465" y="1720"/>
                      <a:pt x="1494" y="1673"/>
                    </a:cubicBezTo>
                    <a:cubicBezTo>
                      <a:pt x="1254" y="1336"/>
                      <a:pt x="1014" y="999"/>
                      <a:pt x="755" y="677"/>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7"/>
              <p:cNvSpPr/>
              <p:nvPr/>
            </p:nvSpPr>
            <p:spPr>
              <a:xfrm>
                <a:off x="4712789" y="2968109"/>
                <a:ext cx="33376" cy="45108"/>
              </a:xfrm>
              <a:custGeom>
                <a:avLst/>
                <a:gdLst/>
                <a:ahLst/>
                <a:cxnLst/>
                <a:rect l="l" t="t" r="r" b="b"/>
                <a:pathLst>
                  <a:path w="1394" h="1884" extrusionOk="0">
                    <a:moveTo>
                      <a:pt x="139" y="0"/>
                    </a:moveTo>
                    <a:cubicBezTo>
                      <a:pt x="92" y="19"/>
                      <a:pt x="43" y="38"/>
                      <a:pt x="0" y="63"/>
                    </a:cubicBezTo>
                    <a:cubicBezTo>
                      <a:pt x="471" y="649"/>
                      <a:pt x="904" y="1259"/>
                      <a:pt x="1316" y="1884"/>
                    </a:cubicBezTo>
                    <a:cubicBezTo>
                      <a:pt x="1345" y="1855"/>
                      <a:pt x="1370" y="1831"/>
                      <a:pt x="1394" y="1802"/>
                    </a:cubicBezTo>
                    <a:cubicBezTo>
                      <a:pt x="1134" y="1451"/>
                      <a:pt x="917" y="1081"/>
                      <a:pt x="755" y="677"/>
                    </a:cubicBezTo>
                    <a:cubicBezTo>
                      <a:pt x="562" y="442"/>
                      <a:pt x="360" y="211"/>
                      <a:pt x="13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7"/>
              <p:cNvSpPr/>
              <p:nvPr/>
            </p:nvSpPr>
            <p:spPr>
              <a:xfrm>
                <a:off x="4704626" y="2972585"/>
                <a:ext cx="22219" cy="37398"/>
              </a:xfrm>
              <a:custGeom>
                <a:avLst/>
                <a:gdLst/>
                <a:ahLst/>
                <a:cxnLst/>
                <a:rect l="l" t="t" r="r" b="b"/>
                <a:pathLst>
                  <a:path w="928" h="1562" extrusionOk="0">
                    <a:moveTo>
                      <a:pt x="158" y="0"/>
                    </a:moveTo>
                    <a:lnTo>
                      <a:pt x="158" y="0"/>
                    </a:lnTo>
                    <a:cubicBezTo>
                      <a:pt x="148" y="9"/>
                      <a:pt x="138" y="17"/>
                      <a:pt x="128" y="26"/>
                    </a:cubicBezTo>
                    <a:lnTo>
                      <a:pt x="128" y="26"/>
                    </a:lnTo>
                    <a:cubicBezTo>
                      <a:pt x="139" y="18"/>
                      <a:pt x="149" y="10"/>
                      <a:pt x="158" y="0"/>
                    </a:cubicBezTo>
                    <a:close/>
                    <a:moveTo>
                      <a:pt x="128" y="26"/>
                    </a:moveTo>
                    <a:lnTo>
                      <a:pt x="128" y="26"/>
                    </a:lnTo>
                    <a:cubicBezTo>
                      <a:pt x="117" y="35"/>
                      <a:pt x="106" y="43"/>
                      <a:pt x="96" y="53"/>
                    </a:cubicBezTo>
                    <a:cubicBezTo>
                      <a:pt x="96" y="54"/>
                      <a:pt x="97" y="54"/>
                      <a:pt x="98" y="54"/>
                    </a:cubicBezTo>
                    <a:lnTo>
                      <a:pt x="98" y="54"/>
                    </a:lnTo>
                    <a:cubicBezTo>
                      <a:pt x="108" y="45"/>
                      <a:pt x="118" y="35"/>
                      <a:pt x="128" y="26"/>
                    </a:cubicBezTo>
                    <a:close/>
                    <a:moveTo>
                      <a:pt x="98" y="54"/>
                    </a:moveTo>
                    <a:cubicBezTo>
                      <a:pt x="63" y="88"/>
                      <a:pt x="30" y="123"/>
                      <a:pt x="0" y="159"/>
                    </a:cubicBezTo>
                    <a:cubicBezTo>
                      <a:pt x="370" y="592"/>
                      <a:pt x="663" y="1072"/>
                      <a:pt x="927" y="1562"/>
                    </a:cubicBezTo>
                    <a:cubicBezTo>
                      <a:pt x="899" y="1327"/>
                      <a:pt x="846" y="1096"/>
                      <a:pt x="759" y="880"/>
                    </a:cubicBezTo>
                    <a:cubicBezTo>
                      <a:pt x="639" y="674"/>
                      <a:pt x="509" y="477"/>
                      <a:pt x="370" y="284"/>
                    </a:cubicBezTo>
                    <a:cubicBezTo>
                      <a:pt x="289" y="198"/>
                      <a:pt x="198" y="127"/>
                      <a:pt x="98" y="54"/>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7"/>
              <p:cNvSpPr/>
              <p:nvPr/>
            </p:nvSpPr>
            <p:spPr>
              <a:xfrm>
                <a:off x="4706900" y="2972585"/>
                <a:ext cx="29617" cy="47310"/>
              </a:xfrm>
              <a:custGeom>
                <a:avLst/>
                <a:gdLst/>
                <a:ahLst/>
                <a:cxnLst/>
                <a:rect l="l" t="t" r="r" b="b"/>
                <a:pathLst>
                  <a:path w="1237" h="1976" extrusionOk="0">
                    <a:moveTo>
                      <a:pt x="63" y="0"/>
                    </a:moveTo>
                    <a:cubicBezTo>
                      <a:pt x="45" y="20"/>
                      <a:pt x="20" y="34"/>
                      <a:pt x="1" y="53"/>
                    </a:cubicBezTo>
                    <a:cubicBezTo>
                      <a:pt x="102" y="126"/>
                      <a:pt x="193" y="197"/>
                      <a:pt x="275" y="284"/>
                    </a:cubicBezTo>
                    <a:cubicBezTo>
                      <a:pt x="207" y="188"/>
                      <a:pt x="136" y="91"/>
                      <a:pt x="63" y="0"/>
                    </a:cubicBezTo>
                    <a:close/>
                    <a:moveTo>
                      <a:pt x="664" y="880"/>
                    </a:moveTo>
                    <a:cubicBezTo>
                      <a:pt x="751" y="1096"/>
                      <a:pt x="804" y="1327"/>
                      <a:pt x="832" y="1562"/>
                    </a:cubicBezTo>
                    <a:cubicBezTo>
                      <a:pt x="910" y="1701"/>
                      <a:pt x="981" y="1836"/>
                      <a:pt x="1054" y="1976"/>
                    </a:cubicBezTo>
                    <a:cubicBezTo>
                      <a:pt x="1116" y="1956"/>
                      <a:pt x="1178" y="1937"/>
                      <a:pt x="1236" y="1914"/>
                    </a:cubicBezTo>
                    <a:cubicBezTo>
                      <a:pt x="1048" y="1568"/>
                      <a:pt x="866" y="1216"/>
                      <a:pt x="664" y="88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7"/>
              <p:cNvSpPr/>
              <p:nvPr/>
            </p:nvSpPr>
            <p:spPr>
              <a:xfrm>
                <a:off x="4605899" y="2880682"/>
                <a:ext cx="63424" cy="32011"/>
              </a:xfrm>
              <a:custGeom>
                <a:avLst/>
                <a:gdLst/>
                <a:ahLst/>
                <a:cxnLst/>
                <a:rect l="l" t="t" r="r" b="b"/>
                <a:pathLst>
                  <a:path w="2649" h="1337" extrusionOk="0">
                    <a:moveTo>
                      <a:pt x="1213" y="0"/>
                    </a:moveTo>
                    <a:cubicBezTo>
                      <a:pt x="1187" y="0"/>
                      <a:pt x="1160" y="1"/>
                      <a:pt x="1135" y="4"/>
                    </a:cubicBezTo>
                    <a:cubicBezTo>
                      <a:pt x="711" y="53"/>
                      <a:pt x="418" y="620"/>
                      <a:pt x="174" y="918"/>
                    </a:cubicBezTo>
                    <a:cubicBezTo>
                      <a:pt x="87" y="1028"/>
                      <a:pt x="1" y="1191"/>
                      <a:pt x="97" y="1293"/>
                    </a:cubicBezTo>
                    <a:cubicBezTo>
                      <a:pt x="129" y="1324"/>
                      <a:pt x="167" y="1337"/>
                      <a:pt x="209" y="1337"/>
                    </a:cubicBezTo>
                    <a:cubicBezTo>
                      <a:pt x="299" y="1337"/>
                      <a:pt x="404" y="1278"/>
                      <a:pt x="486" y="1226"/>
                    </a:cubicBezTo>
                    <a:cubicBezTo>
                      <a:pt x="844" y="981"/>
                      <a:pt x="1279" y="852"/>
                      <a:pt x="1715" y="852"/>
                    </a:cubicBezTo>
                    <a:cubicBezTo>
                      <a:pt x="1886" y="852"/>
                      <a:pt x="2058" y="872"/>
                      <a:pt x="2226" y="913"/>
                    </a:cubicBezTo>
                    <a:cubicBezTo>
                      <a:pt x="2290" y="930"/>
                      <a:pt x="2355" y="947"/>
                      <a:pt x="2420" y="947"/>
                    </a:cubicBezTo>
                    <a:cubicBezTo>
                      <a:pt x="2427" y="947"/>
                      <a:pt x="2434" y="947"/>
                      <a:pt x="2441" y="947"/>
                    </a:cubicBezTo>
                    <a:cubicBezTo>
                      <a:pt x="2514" y="942"/>
                      <a:pt x="2591" y="903"/>
                      <a:pt x="2614" y="831"/>
                    </a:cubicBezTo>
                    <a:cubicBezTo>
                      <a:pt x="2649" y="725"/>
                      <a:pt x="2552" y="625"/>
                      <a:pt x="2461" y="557"/>
                    </a:cubicBezTo>
                    <a:cubicBezTo>
                      <a:pt x="2144" y="340"/>
                      <a:pt x="163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7"/>
              <p:cNvSpPr/>
              <p:nvPr/>
            </p:nvSpPr>
            <p:spPr>
              <a:xfrm>
                <a:off x="4794567" y="3000092"/>
                <a:ext cx="50638" cy="60766"/>
              </a:xfrm>
              <a:custGeom>
                <a:avLst/>
                <a:gdLst/>
                <a:ahLst/>
                <a:cxnLst/>
                <a:rect l="l" t="t" r="r" b="b"/>
                <a:pathLst>
                  <a:path w="2115" h="2538" extrusionOk="0">
                    <a:moveTo>
                      <a:pt x="482" y="1"/>
                    </a:moveTo>
                    <a:cubicBezTo>
                      <a:pt x="225" y="1"/>
                      <a:pt x="1" y="260"/>
                      <a:pt x="54" y="548"/>
                    </a:cubicBezTo>
                    <a:cubicBezTo>
                      <a:pt x="92" y="750"/>
                      <a:pt x="256" y="894"/>
                      <a:pt x="404" y="1029"/>
                    </a:cubicBezTo>
                    <a:cubicBezTo>
                      <a:pt x="976" y="1533"/>
                      <a:pt x="1549" y="2038"/>
                      <a:pt x="2115" y="2537"/>
                    </a:cubicBezTo>
                    <a:cubicBezTo>
                      <a:pt x="1990" y="2427"/>
                      <a:pt x="1913" y="1797"/>
                      <a:pt x="1832" y="1615"/>
                    </a:cubicBezTo>
                    <a:cubicBezTo>
                      <a:pt x="1697" y="1302"/>
                      <a:pt x="1520" y="1005"/>
                      <a:pt x="1313" y="736"/>
                    </a:cubicBezTo>
                    <a:cubicBezTo>
                      <a:pt x="1149" y="519"/>
                      <a:pt x="875" y="125"/>
                      <a:pt x="615" y="24"/>
                    </a:cubicBezTo>
                    <a:cubicBezTo>
                      <a:pt x="571" y="8"/>
                      <a:pt x="526" y="1"/>
                      <a:pt x="48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7"/>
              <p:cNvSpPr/>
              <p:nvPr/>
            </p:nvSpPr>
            <p:spPr>
              <a:xfrm>
                <a:off x="4736944" y="2944049"/>
                <a:ext cx="140973" cy="140064"/>
              </a:xfrm>
              <a:custGeom>
                <a:avLst/>
                <a:gdLst/>
                <a:ahLst/>
                <a:cxnLst/>
                <a:rect l="l" t="t" r="r" b="b"/>
                <a:pathLst>
                  <a:path w="5888" h="5850" extrusionOk="0">
                    <a:moveTo>
                      <a:pt x="3479" y="1"/>
                    </a:moveTo>
                    <a:cubicBezTo>
                      <a:pt x="3479" y="1"/>
                      <a:pt x="2182" y="169"/>
                      <a:pt x="3479" y="3374"/>
                    </a:cubicBezTo>
                    <a:cubicBezTo>
                      <a:pt x="3479" y="3374"/>
                      <a:pt x="1" y="4686"/>
                      <a:pt x="389" y="5849"/>
                    </a:cubicBezTo>
                    <a:lnTo>
                      <a:pt x="5469" y="5849"/>
                    </a:lnTo>
                    <a:lnTo>
                      <a:pt x="5887" y="5378"/>
                    </a:lnTo>
                    <a:lnTo>
                      <a:pt x="3479" y="1"/>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7"/>
              <p:cNvSpPr/>
              <p:nvPr/>
            </p:nvSpPr>
            <p:spPr>
              <a:xfrm>
                <a:off x="4736490" y="2940937"/>
                <a:ext cx="92514" cy="134317"/>
              </a:xfrm>
              <a:custGeom>
                <a:avLst/>
                <a:gdLst/>
                <a:ahLst/>
                <a:cxnLst/>
                <a:rect l="l" t="t" r="r" b="b"/>
                <a:pathLst>
                  <a:path w="3864" h="5610" extrusionOk="0">
                    <a:moveTo>
                      <a:pt x="3076" y="0"/>
                    </a:moveTo>
                    <a:cubicBezTo>
                      <a:pt x="2797" y="548"/>
                      <a:pt x="2695" y="1193"/>
                      <a:pt x="2730" y="1817"/>
                    </a:cubicBezTo>
                    <a:cubicBezTo>
                      <a:pt x="2749" y="2134"/>
                      <a:pt x="2802" y="2447"/>
                      <a:pt x="2893" y="2755"/>
                    </a:cubicBezTo>
                    <a:cubicBezTo>
                      <a:pt x="2954" y="2972"/>
                      <a:pt x="3039" y="3184"/>
                      <a:pt x="3143" y="3388"/>
                    </a:cubicBezTo>
                    <a:lnTo>
                      <a:pt x="3143" y="3388"/>
                    </a:lnTo>
                    <a:cubicBezTo>
                      <a:pt x="2913" y="3500"/>
                      <a:pt x="2689" y="3624"/>
                      <a:pt x="2465" y="3744"/>
                    </a:cubicBezTo>
                    <a:cubicBezTo>
                      <a:pt x="2167" y="3917"/>
                      <a:pt x="1874" y="4101"/>
                      <a:pt x="1591" y="4292"/>
                    </a:cubicBezTo>
                    <a:cubicBezTo>
                      <a:pt x="1302" y="4485"/>
                      <a:pt x="1029" y="4691"/>
                      <a:pt x="759" y="4913"/>
                    </a:cubicBezTo>
                    <a:cubicBezTo>
                      <a:pt x="495" y="5133"/>
                      <a:pt x="235" y="5359"/>
                      <a:pt x="0" y="5609"/>
                    </a:cubicBezTo>
                    <a:cubicBezTo>
                      <a:pt x="308" y="5456"/>
                      <a:pt x="606" y="5287"/>
                      <a:pt x="908" y="5128"/>
                    </a:cubicBezTo>
                    <a:lnTo>
                      <a:pt x="1802" y="4648"/>
                    </a:lnTo>
                    <a:cubicBezTo>
                      <a:pt x="2105" y="4489"/>
                      <a:pt x="2403" y="4336"/>
                      <a:pt x="2701" y="4181"/>
                    </a:cubicBezTo>
                    <a:cubicBezTo>
                      <a:pt x="2999" y="4028"/>
                      <a:pt x="3307" y="3884"/>
                      <a:pt x="3604" y="3735"/>
                    </a:cubicBezTo>
                    <a:lnTo>
                      <a:pt x="3864" y="3605"/>
                    </a:lnTo>
                    <a:lnTo>
                      <a:pt x="3715" y="3369"/>
                    </a:lnTo>
                    <a:cubicBezTo>
                      <a:pt x="3561" y="3134"/>
                      <a:pt x="3445" y="2875"/>
                      <a:pt x="3340" y="2606"/>
                    </a:cubicBezTo>
                    <a:cubicBezTo>
                      <a:pt x="3243" y="2342"/>
                      <a:pt x="3172" y="2058"/>
                      <a:pt x="3114" y="1774"/>
                    </a:cubicBezTo>
                    <a:cubicBezTo>
                      <a:pt x="3008" y="1202"/>
                      <a:pt x="2990" y="606"/>
                      <a:pt x="307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47"/>
            <p:cNvGrpSpPr/>
            <p:nvPr/>
          </p:nvGrpSpPr>
          <p:grpSpPr>
            <a:xfrm>
              <a:off x="5769640" y="1075055"/>
              <a:ext cx="2728746" cy="2280410"/>
              <a:chOff x="4467864" y="2734675"/>
              <a:chExt cx="768012" cy="641827"/>
            </a:xfrm>
          </p:grpSpPr>
          <p:sp>
            <p:nvSpPr>
              <p:cNvPr id="1836" name="Google Shape;1836;p47"/>
              <p:cNvSpPr/>
              <p:nvPr/>
            </p:nvSpPr>
            <p:spPr>
              <a:xfrm>
                <a:off x="4594073" y="2734675"/>
                <a:ext cx="641803" cy="641827"/>
              </a:xfrm>
              <a:custGeom>
                <a:avLst/>
                <a:gdLst/>
                <a:ahLst/>
                <a:cxnLst/>
                <a:rect l="l" t="t" r="r" b="b"/>
                <a:pathLst>
                  <a:path w="26806" h="26807" extrusionOk="0">
                    <a:moveTo>
                      <a:pt x="13402" y="1"/>
                    </a:moveTo>
                    <a:cubicBezTo>
                      <a:pt x="5998" y="1"/>
                      <a:pt x="0" y="5998"/>
                      <a:pt x="0" y="13403"/>
                    </a:cubicBezTo>
                    <a:cubicBezTo>
                      <a:pt x="0" y="20804"/>
                      <a:pt x="5998" y="26806"/>
                      <a:pt x="13402" y="26806"/>
                    </a:cubicBezTo>
                    <a:cubicBezTo>
                      <a:pt x="20803" y="26806"/>
                      <a:pt x="26805" y="20804"/>
                      <a:pt x="26805" y="13403"/>
                    </a:cubicBezTo>
                    <a:cubicBezTo>
                      <a:pt x="26805" y="5998"/>
                      <a:pt x="20803" y="1"/>
                      <a:pt x="1340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7"/>
              <p:cNvSpPr/>
              <p:nvPr/>
            </p:nvSpPr>
            <p:spPr>
              <a:xfrm>
                <a:off x="4594073" y="2775515"/>
                <a:ext cx="598993" cy="600981"/>
              </a:xfrm>
              <a:custGeom>
                <a:avLst/>
                <a:gdLst/>
                <a:ahLst/>
                <a:cxnLst/>
                <a:rect l="l" t="t" r="r" b="b"/>
                <a:pathLst>
                  <a:path w="25018" h="25101" extrusionOk="0">
                    <a:moveTo>
                      <a:pt x="6857" y="1"/>
                    </a:moveTo>
                    <a:lnTo>
                      <a:pt x="6857" y="1"/>
                    </a:lnTo>
                    <a:cubicBezTo>
                      <a:pt x="2762" y="2292"/>
                      <a:pt x="0" y="6671"/>
                      <a:pt x="0" y="11697"/>
                    </a:cubicBezTo>
                    <a:cubicBezTo>
                      <a:pt x="0" y="19098"/>
                      <a:pt x="5998" y="25100"/>
                      <a:pt x="13402" y="25100"/>
                    </a:cubicBezTo>
                    <a:cubicBezTo>
                      <a:pt x="18372" y="25100"/>
                      <a:pt x="22706" y="22394"/>
                      <a:pt x="25018" y="18377"/>
                    </a:cubicBezTo>
                    <a:lnTo>
                      <a:pt x="25018" y="18377"/>
                    </a:lnTo>
                    <a:cubicBezTo>
                      <a:pt x="22495" y="19804"/>
                      <a:pt x="19608" y="20596"/>
                      <a:pt x="16664" y="20596"/>
                    </a:cubicBezTo>
                    <a:cubicBezTo>
                      <a:pt x="14713" y="20596"/>
                      <a:pt x="12737" y="20248"/>
                      <a:pt x="10827" y="19506"/>
                    </a:cubicBezTo>
                    <a:cubicBezTo>
                      <a:pt x="2402" y="16137"/>
                      <a:pt x="1551" y="5892"/>
                      <a:pt x="6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7"/>
              <p:cNvSpPr/>
              <p:nvPr/>
            </p:nvSpPr>
            <p:spPr>
              <a:xfrm>
                <a:off x="4939640" y="2820713"/>
                <a:ext cx="72067" cy="55738"/>
              </a:xfrm>
              <a:custGeom>
                <a:avLst/>
                <a:gdLst/>
                <a:ahLst/>
                <a:cxnLst/>
                <a:rect l="l" t="t" r="r" b="b"/>
                <a:pathLst>
                  <a:path w="3010" h="2328" extrusionOk="0">
                    <a:moveTo>
                      <a:pt x="1504" y="1"/>
                    </a:moveTo>
                    <a:cubicBezTo>
                      <a:pt x="674" y="1"/>
                      <a:pt x="1" y="520"/>
                      <a:pt x="1" y="1164"/>
                    </a:cubicBezTo>
                    <a:cubicBezTo>
                      <a:pt x="1" y="1808"/>
                      <a:pt x="674" y="2327"/>
                      <a:pt x="1504" y="2327"/>
                    </a:cubicBezTo>
                    <a:cubicBezTo>
                      <a:pt x="2336" y="2327"/>
                      <a:pt x="3010" y="1808"/>
                      <a:pt x="3010" y="1164"/>
                    </a:cubicBezTo>
                    <a:cubicBezTo>
                      <a:pt x="3010" y="520"/>
                      <a:pt x="2336" y="1"/>
                      <a:pt x="150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7"/>
              <p:cNvSpPr/>
              <p:nvPr/>
            </p:nvSpPr>
            <p:spPr>
              <a:xfrm>
                <a:off x="5029486" y="3234555"/>
                <a:ext cx="50303" cy="50423"/>
              </a:xfrm>
              <a:custGeom>
                <a:avLst/>
                <a:gdLst/>
                <a:ahLst/>
                <a:cxnLst/>
                <a:rect l="l" t="t" r="r" b="b"/>
                <a:pathLst>
                  <a:path w="2101" h="2106" extrusionOk="0">
                    <a:moveTo>
                      <a:pt x="1049" y="0"/>
                    </a:moveTo>
                    <a:cubicBezTo>
                      <a:pt x="472" y="0"/>
                      <a:pt x="1" y="471"/>
                      <a:pt x="1" y="1052"/>
                    </a:cubicBezTo>
                    <a:cubicBezTo>
                      <a:pt x="1" y="1633"/>
                      <a:pt x="472" y="2105"/>
                      <a:pt x="1049" y="2105"/>
                    </a:cubicBezTo>
                    <a:cubicBezTo>
                      <a:pt x="1630" y="2105"/>
                      <a:pt x="2101" y="1633"/>
                      <a:pt x="2101" y="1052"/>
                    </a:cubicBezTo>
                    <a:cubicBezTo>
                      <a:pt x="2101" y="471"/>
                      <a:pt x="1630" y="0"/>
                      <a:pt x="104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7"/>
              <p:cNvSpPr/>
              <p:nvPr/>
            </p:nvSpPr>
            <p:spPr>
              <a:xfrm>
                <a:off x="4663306" y="3130538"/>
                <a:ext cx="64118" cy="72043"/>
              </a:xfrm>
              <a:custGeom>
                <a:avLst/>
                <a:gdLst/>
                <a:ahLst/>
                <a:cxnLst/>
                <a:rect l="l" t="t" r="r" b="b"/>
                <a:pathLst>
                  <a:path w="2678" h="3009" extrusionOk="0">
                    <a:moveTo>
                      <a:pt x="1336" y="1"/>
                    </a:moveTo>
                    <a:cubicBezTo>
                      <a:pt x="602" y="1"/>
                      <a:pt x="1" y="673"/>
                      <a:pt x="1" y="1505"/>
                    </a:cubicBezTo>
                    <a:cubicBezTo>
                      <a:pt x="1" y="2336"/>
                      <a:pt x="602" y="3009"/>
                      <a:pt x="1336" y="3009"/>
                    </a:cubicBezTo>
                    <a:cubicBezTo>
                      <a:pt x="2077" y="3009"/>
                      <a:pt x="2678" y="2336"/>
                      <a:pt x="2678" y="1505"/>
                    </a:cubicBezTo>
                    <a:cubicBezTo>
                      <a:pt x="2678" y="673"/>
                      <a:pt x="2077" y="1"/>
                      <a:pt x="133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7"/>
              <p:cNvSpPr/>
              <p:nvPr/>
            </p:nvSpPr>
            <p:spPr>
              <a:xfrm>
                <a:off x="5118541" y="2981227"/>
                <a:ext cx="34094" cy="33950"/>
              </a:xfrm>
              <a:custGeom>
                <a:avLst/>
                <a:gdLst/>
                <a:ahLst/>
                <a:cxnLst/>
                <a:rect l="l" t="t" r="r" b="b"/>
                <a:pathLst>
                  <a:path w="1424" h="1418" extrusionOk="0">
                    <a:moveTo>
                      <a:pt x="712" y="0"/>
                    </a:moveTo>
                    <a:cubicBezTo>
                      <a:pt x="323" y="0"/>
                      <a:pt x="0" y="317"/>
                      <a:pt x="0" y="706"/>
                    </a:cubicBezTo>
                    <a:cubicBezTo>
                      <a:pt x="0" y="1100"/>
                      <a:pt x="323" y="1418"/>
                      <a:pt x="712" y="1418"/>
                    </a:cubicBezTo>
                    <a:cubicBezTo>
                      <a:pt x="1102" y="1418"/>
                      <a:pt x="1423" y="1100"/>
                      <a:pt x="1423" y="706"/>
                    </a:cubicBezTo>
                    <a:cubicBezTo>
                      <a:pt x="1423" y="317"/>
                      <a:pt x="1102" y="0"/>
                      <a:pt x="712"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7"/>
              <p:cNvSpPr/>
              <p:nvPr/>
            </p:nvSpPr>
            <p:spPr>
              <a:xfrm>
                <a:off x="4944931" y="2828900"/>
                <a:ext cx="61365" cy="47550"/>
              </a:xfrm>
              <a:custGeom>
                <a:avLst/>
                <a:gdLst/>
                <a:ahLst/>
                <a:cxnLst/>
                <a:rect l="l" t="t" r="r" b="b"/>
                <a:pathLst>
                  <a:path w="2563" h="1986" extrusionOk="0">
                    <a:moveTo>
                      <a:pt x="1283" y="0"/>
                    </a:moveTo>
                    <a:cubicBezTo>
                      <a:pt x="573" y="0"/>
                      <a:pt x="1" y="448"/>
                      <a:pt x="1" y="995"/>
                    </a:cubicBezTo>
                    <a:cubicBezTo>
                      <a:pt x="1" y="1543"/>
                      <a:pt x="573" y="1985"/>
                      <a:pt x="1283" y="1985"/>
                    </a:cubicBezTo>
                    <a:cubicBezTo>
                      <a:pt x="1991" y="1985"/>
                      <a:pt x="2563" y="1543"/>
                      <a:pt x="2563" y="995"/>
                    </a:cubicBezTo>
                    <a:cubicBezTo>
                      <a:pt x="2563" y="448"/>
                      <a:pt x="1991" y="0"/>
                      <a:pt x="1283"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7"/>
              <p:cNvSpPr/>
              <p:nvPr/>
            </p:nvSpPr>
            <p:spPr>
              <a:xfrm>
                <a:off x="5036643" y="3243413"/>
                <a:ext cx="41444" cy="41564"/>
              </a:xfrm>
              <a:custGeom>
                <a:avLst/>
                <a:gdLst/>
                <a:ahLst/>
                <a:cxnLst/>
                <a:rect l="l" t="t" r="r" b="b"/>
                <a:pathLst>
                  <a:path w="1731" h="1736" extrusionOk="0">
                    <a:moveTo>
                      <a:pt x="865" y="1"/>
                    </a:moveTo>
                    <a:cubicBezTo>
                      <a:pt x="384" y="1"/>
                      <a:pt x="0" y="389"/>
                      <a:pt x="0" y="866"/>
                    </a:cubicBezTo>
                    <a:cubicBezTo>
                      <a:pt x="0" y="1345"/>
                      <a:pt x="384" y="1735"/>
                      <a:pt x="865" y="1735"/>
                    </a:cubicBezTo>
                    <a:cubicBezTo>
                      <a:pt x="1340" y="1735"/>
                      <a:pt x="1730" y="1345"/>
                      <a:pt x="1730" y="866"/>
                    </a:cubicBezTo>
                    <a:cubicBezTo>
                      <a:pt x="1730" y="389"/>
                      <a:pt x="1340" y="1"/>
                      <a:pt x="865"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7"/>
              <p:cNvSpPr/>
              <p:nvPr/>
            </p:nvSpPr>
            <p:spPr>
              <a:xfrm>
                <a:off x="4671805" y="3142843"/>
                <a:ext cx="53296" cy="59737"/>
              </a:xfrm>
              <a:custGeom>
                <a:avLst/>
                <a:gdLst/>
                <a:ahLst/>
                <a:cxnLst/>
                <a:rect l="l" t="t" r="r" b="b"/>
                <a:pathLst>
                  <a:path w="2226" h="2495" extrusionOk="0">
                    <a:moveTo>
                      <a:pt x="1116" y="1"/>
                    </a:moveTo>
                    <a:cubicBezTo>
                      <a:pt x="501" y="1"/>
                      <a:pt x="1" y="558"/>
                      <a:pt x="1" y="1245"/>
                    </a:cubicBezTo>
                    <a:cubicBezTo>
                      <a:pt x="1" y="1937"/>
                      <a:pt x="501" y="2495"/>
                      <a:pt x="1116" y="2495"/>
                    </a:cubicBezTo>
                    <a:cubicBezTo>
                      <a:pt x="1726" y="2495"/>
                      <a:pt x="2226" y="1937"/>
                      <a:pt x="2226" y="1245"/>
                    </a:cubicBezTo>
                    <a:cubicBezTo>
                      <a:pt x="2226" y="558"/>
                      <a:pt x="1726" y="1"/>
                      <a:pt x="111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7"/>
              <p:cNvSpPr/>
              <p:nvPr/>
            </p:nvSpPr>
            <p:spPr>
              <a:xfrm>
                <a:off x="5123616" y="2983621"/>
                <a:ext cx="29018" cy="29018"/>
              </a:xfrm>
              <a:custGeom>
                <a:avLst/>
                <a:gdLst/>
                <a:ahLst/>
                <a:cxnLst/>
                <a:rect l="l" t="t" r="r" b="b"/>
                <a:pathLst>
                  <a:path w="1212" h="1212" extrusionOk="0">
                    <a:moveTo>
                      <a:pt x="606" y="1"/>
                    </a:moveTo>
                    <a:cubicBezTo>
                      <a:pt x="269" y="1"/>
                      <a:pt x="0" y="275"/>
                      <a:pt x="0" y="606"/>
                    </a:cubicBezTo>
                    <a:cubicBezTo>
                      <a:pt x="0" y="943"/>
                      <a:pt x="269" y="1212"/>
                      <a:pt x="606" y="1212"/>
                    </a:cubicBezTo>
                    <a:cubicBezTo>
                      <a:pt x="937" y="1212"/>
                      <a:pt x="1211" y="943"/>
                      <a:pt x="1211" y="606"/>
                    </a:cubicBezTo>
                    <a:cubicBezTo>
                      <a:pt x="1211" y="275"/>
                      <a:pt x="937" y="1"/>
                      <a:pt x="60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7"/>
              <p:cNvSpPr/>
              <p:nvPr/>
            </p:nvSpPr>
            <p:spPr>
              <a:xfrm>
                <a:off x="4865667" y="3091564"/>
                <a:ext cx="35004" cy="56959"/>
              </a:xfrm>
              <a:custGeom>
                <a:avLst/>
                <a:gdLst/>
                <a:ahLst/>
                <a:cxnLst/>
                <a:rect l="l" t="t" r="r" b="b"/>
                <a:pathLst>
                  <a:path w="1462" h="2379" extrusionOk="0">
                    <a:moveTo>
                      <a:pt x="731" y="0"/>
                    </a:moveTo>
                    <a:cubicBezTo>
                      <a:pt x="327" y="0"/>
                      <a:pt x="1" y="533"/>
                      <a:pt x="1" y="1191"/>
                    </a:cubicBezTo>
                    <a:cubicBezTo>
                      <a:pt x="1" y="1845"/>
                      <a:pt x="327" y="2378"/>
                      <a:pt x="731" y="2378"/>
                    </a:cubicBezTo>
                    <a:cubicBezTo>
                      <a:pt x="1134" y="2378"/>
                      <a:pt x="1462" y="1845"/>
                      <a:pt x="1462" y="1191"/>
                    </a:cubicBezTo>
                    <a:cubicBezTo>
                      <a:pt x="1462" y="533"/>
                      <a:pt x="1134" y="0"/>
                      <a:pt x="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7"/>
              <p:cNvSpPr/>
              <p:nvPr/>
            </p:nvSpPr>
            <p:spPr>
              <a:xfrm>
                <a:off x="4865883" y="3115911"/>
                <a:ext cx="34788" cy="32610"/>
              </a:xfrm>
              <a:custGeom>
                <a:avLst/>
                <a:gdLst/>
                <a:ahLst/>
                <a:cxnLst/>
                <a:rect l="l" t="t" r="r" b="b"/>
                <a:pathLst>
                  <a:path w="1453" h="1362" extrusionOk="0">
                    <a:moveTo>
                      <a:pt x="1104" y="1"/>
                    </a:moveTo>
                    <a:cubicBezTo>
                      <a:pt x="729" y="1"/>
                      <a:pt x="348" y="120"/>
                      <a:pt x="1" y="304"/>
                    </a:cubicBezTo>
                    <a:cubicBezTo>
                      <a:pt x="40" y="900"/>
                      <a:pt x="347" y="1361"/>
                      <a:pt x="722" y="1361"/>
                    </a:cubicBezTo>
                    <a:cubicBezTo>
                      <a:pt x="1125" y="1361"/>
                      <a:pt x="1453" y="828"/>
                      <a:pt x="1453" y="174"/>
                    </a:cubicBezTo>
                    <a:cubicBezTo>
                      <a:pt x="1453" y="126"/>
                      <a:pt x="1448" y="79"/>
                      <a:pt x="1443" y="35"/>
                    </a:cubicBezTo>
                    <a:cubicBezTo>
                      <a:pt x="1331" y="12"/>
                      <a:pt x="1218" y="1"/>
                      <a:pt x="1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7"/>
              <p:cNvSpPr/>
              <p:nvPr/>
            </p:nvSpPr>
            <p:spPr>
              <a:xfrm>
                <a:off x="4939640" y="2991473"/>
                <a:ext cx="36033" cy="64070"/>
              </a:xfrm>
              <a:custGeom>
                <a:avLst/>
                <a:gdLst/>
                <a:ahLst/>
                <a:cxnLst/>
                <a:rect l="l" t="t" r="r" b="b"/>
                <a:pathLst>
                  <a:path w="1505" h="2676" extrusionOk="0">
                    <a:moveTo>
                      <a:pt x="750" y="0"/>
                    </a:moveTo>
                    <a:cubicBezTo>
                      <a:pt x="337" y="0"/>
                      <a:pt x="1" y="600"/>
                      <a:pt x="1" y="1336"/>
                    </a:cubicBezTo>
                    <a:cubicBezTo>
                      <a:pt x="1" y="2076"/>
                      <a:pt x="337" y="2676"/>
                      <a:pt x="750" y="2676"/>
                    </a:cubicBezTo>
                    <a:cubicBezTo>
                      <a:pt x="1169" y="2676"/>
                      <a:pt x="1504" y="2076"/>
                      <a:pt x="1504" y="1336"/>
                    </a:cubicBezTo>
                    <a:cubicBezTo>
                      <a:pt x="1504" y="600"/>
                      <a:pt x="1169" y="0"/>
                      <a:pt x="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7"/>
              <p:cNvSpPr/>
              <p:nvPr/>
            </p:nvSpPr>
            <p:spPr>
              <a:xfrm>
                <a:off x="4925133" y="2927531"/>
                <a:ext cx="72522" cy="31628"/>
              </a:xfrm>
              <a:custGeom>
                <a:avLst/>
                <a:gdLst/>
                <a:ahLst/>
                <a:cxnLst/>
                <a:rect l="l" t="t" r="r" b="b"/>
                <a:pathLst>
                  <a:path w="3029" h="1321" extrusionOk="0">
                    <a:moveTo>
                      <a:pt x="1496" y="0"/>
                    </a:moveTo>
                    <a:cubicBezTo>
                      <a:pt x="1161" y="0"/>
                      <a:pt x="835" y="108"/>
                      <a:pt x="573" y="292"/>
                    </a:cubicBezTo>
                    <a:cubicBezTo>
                      <a:pt x="280" y="489"/>
                      <a:pt x="59" y="791"/>
                      <a:pt x="1" y="1123"/>
                    </a:cubicBezTo>
                    <a:cubicBezTo>
                      <a:pt x="247" y="897"/>
                      <a:pt x="502" y="748"/>
                      <a:pt x="766" y="642"/>
                    </a:cubicBezTo>
                    <a:cubicBezTo>
                      <a:pt x="991" y="561"/>
                      <a:pt x="1219" y="513"/>
                      <a:pt x="1446" y="513"/>
                    </a:cubicBezTo>
                    <a:cubicBezTo>
                      <a:pt x="1485" y="513"/>
                      <a:pt x="1524" y="515"/>
                      <a:pt x="1563" y="518"/>
                    </a:cubicBezTo>
                    <a:cubicBezTo>
                      <a:pt x="1822" y="537"/>
                      <a:pt x="2087" y="618"/>
                      <a:pt x="2337" y="748"/>
                    </a:cubicBezTo>
                    <a:cubicBezTo>
                      <a:pt x="2582" y="883"/>
                      <a:pt x="2813" y="1070"/>
                      <a:pt x="3029" y="1321"/>
                    </a:cubicBezTo>
                    <a:cubicBezTo>
                      <a:pt x="3015" y="988"/>
                      <a:pt x="2831" y="662"/>
                      <a:pt x="2572" y="427"/>
                    </a:cubicBezTo>
                    <a:cubicBezTo>
                      <a:pt x="2312" y="181"/>
                      <a:pt x="1962" y="28"/>
                      <a:pt x="1597" y="3"/>
                    </a:cubicBezTo>
                    <a:cubicBezTo>
                      <a:pt x="1564" y="1"/>
                      <a:pt x="1530" y="0"/>
                      <a:pt x="14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7"/>
              <p:cNvSpPr/>
              <p:nvPr/>
            </p:nvSpPr>
            <p:spPr>
              <a:xfrm>
                <a:off x="4817022" y="3020464"/>
                <a:ext cx="17717" cy="52338"/>
              </a:xfrm>
              <a:custGeom>
                <a:avLst/>
                <a:gdLst/>
                <a:ahLst/>
                <a:cxnLst/>
                <a:rect l="l" t="t" r="r" b="b"/>
                <a:pathLst>
                  <a:path w="740" h="2186" extrusionOk="0">
                    <a:moveTo>
                      <a:pt x="740" y="0"/>
                    </a:moveTo>
                    <a:lnTo>
                      <a:pt x="740" y="0"/>
                    </a:lnTo>
                    <a:cubicBezTo>
                      <a:pt x="529" y="67"/>
                      <a:pt x="356" y="225"/>
                      <a:pt x="236" y="408"/>
                    </a:cubicBezTo>
                    <a:cubicBezTo>
                      <a:pt x="110" y="595"/>
                      <a:pt x="38" y="812"/>
                      <a:pt x="19" y="1038"/>
                    </a:cubicBezTo>
                    <a:cubicBezTo>
                      <a:pt x="0" y="1258"/>
                      <a:pt x="29" y="1484"/>
                      <a:pt x="120" y="1691"/>
                    </a:cubicBezTo>
                    <a:cubicBezTo>
                      <a:pt x="202" y="1893"/>
                      <a:pt x="346" y="2081"/>
                      <a:pt x="543" y="2186"/>
                    </a:cubicBezTo>
                    <a:cubicBezTo>
                      <a:pt x="524" y="1965"/>
                      <a:pt x="514" y="1777"/>
                      <a:pt x="509" y="1600"/>
                    </a:cubicBezTo>
                    <a:cubicBezTo>
                      <a:pt x="509" y="1422"/>
                      <a:pt x="514" y="1254"/>
                      <a:pt x="533" y="1081"/>
                    </a:cubicBezTo>
                    <a:cubicBezTo>
                      <a:pt x="548" y="912"/>
                      <a:pt x="571" y="744"/>
                      <a:pt x="606" y="566"/>
                    </a:cubicBezTo>
                    <a:cubicBezTo>
                      <a:pt x="639" y="393"/>
                      <a:pt x="682" y="216"/>
                      <a:pt x="74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7"/>
              <p:cNvSpPr/>
              <p:nvPr/>
            </p:nvSpPr>
            <p:spPr>
              <a:xfrm>
                <a:off x="5010525" y="3206211"/>
                <a:ext cx="56624" cy="33639"/>
              </a:xfrm>
              <a:custGeom>
                <a:avLst/>
                <a:gdLst/>
                <a:ahLst/>
                <a:cxnLst/>
                <a:rect l="l" t="t" r="r" b="b"/>
                <a:pathLst>
                  <a:path w="2365" h="1405" extrusionOk="0">
                    <a:moveTo>
                      <a:pt x="1695" y="1"/>
                    </a:moveTo>
                    <a:cubicBezTo>
                      <a:pt x="1671" y="1"/>
                      <a:pt x="1648" y="1"/>
                      <a:pt x="1624" y="2"/>
                    </a:cubicBezTo>
                    <a:cubicBezTo>
                      <a:pt x="1365" y="11"/>
                      <a:pt x="1110" y="89"/>
                      <a:pt x="879" y="209"/>
                    </a:cubicBezTo>
                    <a:cubicBezTo>
                      <a:pt x="648" y="328"/>
                      <a:pt x="442" y="497"/>
                      <a:pt x="289" y="699"/>
                    </a:cubicBezTo>
                    <a:cubicBezTo>
                      <a:pt x="129" y="905"/>
                      <a:pt x="20" y="1145"/>
                      <a:pt x="0" y="1405"/>
                    </a:cubicBezTo>
                    <a:cubicBezTo>
                      <a:pt x="207" y="1247"/>
                      <a:pt x="384" y="1112"/>
                      <a:pt x="568" y="992"/>
                    </a:cubicBezTo>
                    <a:cubicBezTo>
                      <a:pt x="750" y="872"/>
                      <a:pt x="932" y="761"/>
                      <a:pt x="1120" y="665"/>
                    </a:cubicBezTo>
                    <a:cubicBezTo>
                      <a:pt x="1307" y="564"/>
                      <a:pt x="1500" y="482"/>
                      <a:pt x="1701" y="401"/>
                    </a:cubicBezTo>
                    <a:cubicBezTo>
                      <a:pt x="1903" y="319"/>
                      <a:pt x="2119" y="251"/>
                      <a:pt x="2365" y="170"/>
                    </a:cubicBezTo>
                    <a:cubicBezTo>
                      <a:pt x="2160" y="48"/>
                      <a:pt x="1927" y="1"/>
                      <a:pt x="1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7"/>
              <p:cNvSpPr/>
              <p:nvPr/>
            </p:nvSpPr>
            <p:spPr>
              <a:xfrm>
                <a:off x="5090124" y="2974213"/>
                <a:ext cx="16688" cy="58013"/>
              </a:xfrm>
              <a:custGeom>
                <a:avLst/>
                <a:gdLst/>
                <a:ahLst/>
                <a:cxnLst/>
                <a:rect l="l" t="t" r="r" b="b"/>
                <a:pathLst>
                  <a:path w="697" h="2423" extrusionOk="0">
                    <a:moveTo>
                      <a:pt x="625" y="0"/>
                    </a:moveTo>
                    <a:cubicBezTo>
                      <a:pt x="414" y="110"/>
                      <a:pt x="255" y="307"/>
                      <a:pt x="155" y="524"/>
                    </a:cubicBezTo>
                    <a:cubicBezTo>
                      <a:pt x="49" y="740"/>
                      <a:pt x="0" y="985"/>
                      <a:pt x="5" y="1230"/>
                    </a:cubicBezTo>
                    <a:cubicBezTo>
                      <a:pt x="15" y="1471"/>
                      <a:pt x="78" y="1711"/>
                      <a:pt x="193" y="1922"/>
                    </a:cubicBezTo>
                    <a:cubicBezTo>
                      <a:pt x="308" y="2134"/>
                      <a:pt x="477" y="2321"/>
                      <a:pt x="697" y="2422"/>
                    </a:cubicBezTo>
                    <a:cubicBezTo>
                      <a:pt x="645" y="2186"/>
                      <a:pt x="601" y="1984"/>
                      <a:pt x="572" y="1788"/>
                    </a:cubicBezTo>
                    <a:cubicBezTo>
                      <a:pt x="548" y="1591"/>
                      <a:pt x="530" y="1403"/>
                      <a:pt x="524" y="1216"/>
                    </a:cubicBezTo>
                    <a:cubicBezTo>
                      <a:pt x="515" y="1023"/>
                      <a:pt x="524" y="836"/>
                      <a:pt x="539" y="635"/>
                    </a:cubicBezTo>
                    <a:cubicBezTo>
                      <a:pt x="559" y="437"/>
                      <a:pt x="587" y="236"/>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7"/>
              <p:cNvSpPr/>
              <p:nvPr/>
            </p:nvSpPr>
            <p:spPr>
              <a:xfrm>
                <a:off x="4467864" y="2781452"/>
                <a:ext cx="139345" cy="152274"/>
              </a:xfrm>
              <a:custGeom>
                <a:avLst/>
                <a:gdLst/>
                <a:ahLst/>
                <a:cxnLst/>
                <a:rect l="l" t="t" r="r" b="b"/>
                <a:pathLst>
                  <a:path w="5820" h="6360" extrusionOk="0">
                    <a:moveTo>
                      <a:pt x="1439" y="1"/>
                    </a:moveTo>
                    <a:cubicBezTo>
                      <a:pt x="1092" y="1"/>
                      <a:pt x="743" y="175"/>
                      <a:pt x="562" y="473"/>
                    </a:cubicBezTo>
                    <a:cubicBezTo>
                      <a:pt x="302" y="901"/>
                      <a:pt x="336" y="1698"/>
                      <a:pt x="750" y="1982"/>
                    </a:cubicBezTo>
                    <a:cubicBezTo>
                      <a:pt x="264" y="2160"/>
                      <a:pt x="0" y="2785"/>
                      <a:pt x="206" y="3255"/>
                    </a:cubicBezTo>
                    <a:cubicBezTo>
                      <a:pt x="363" y="3614"/>
                      <a:pt x="781" y="3872"/>
                      <a:pt x="1175" y="3872"/>
                    </a:cubicBezTo>
                    <a:cubicBezTo>
                      <a:pt x="1300" y="3872"/>
                      <a:pt x="1422" y="3846"/>
                      <a:pt x="1533" y="3789"/>
                    </a:cubicBezTo>
                    <a:lnTo>
                      <a:pt x="1533" y="3789"/>
                    </a:lnTo>
                    <a:cubicBezTo>
                      <a:pt x="1081" y="4120"/>
                      <a:pt x="980" y="4841"/>
                      <a:pt x="1326" y="5284"/>
                    </a:cubicBezTo>
                    <a:cubicBezTo>
                      <a:pt x="1532" y="5546"/>
                      <a:pt x="1969" y="5693"/>
                      <a:pt x="2380" y="5693"/>
                    </a:cubicBezTo>
                    <a:cubicBezTo>
                      <a:pt x="2661" y="5693"/>
                      <a:pt x="2930" y="5624"/>
                      <a:pt x="3104" y="5476"/>
                    </a:cubicBezTo>
                    <a:lnTo>
                      <a:pt x="3104" y="5476"/>
                    </a:lnTo>
                    <a:cubicBezTo>
                      <a:pt x="3041" y="5826"/>
                      <a:pt x="3267" y="6207"/>
                      <a:pt x="3604" y="6322"/>
                    </a:cubicBezTo>
                    <a:cubicBezTo>
                      <a:pt x="3677" y="6347"/>
                      <a:pt x="3754" y="6359"/>
                      <a:pt x="3830" y="6359"/>
                    </a:cubicBezTo>
                    <a:cubicBezTo>
                      <a:pt x="4106" y="6359"/>
                      <a:pt x="4385" y="6205"/>
                      <a:pt x="4512" y="5957"/>
                    </a:cubicBezTo>
                    <a:cubicBezTo>
                      <a:pt x="4949" y="5919"/>
                      <a:pt x="5820" y="4626"/>
                      <a:pt x="5820" y="4188"/>
                    </a:cubicBezTo>
                    <a:cubicBezTo>
                      <a:pt x="5820" y="3750"/>
                      <a:pt x="5377" y="3462"/>
                      <a:pt x="4940" y="3424"/>
                    </a:cubicBezTo>
                    <a:cubicBezTo>
                      <a:pt x="5079" y="3102"/>
                      <a:pt x="4988" y="2689"/>
                      <a:pt x="4718" y="2463"/>
                    </a:cubicBezTo>
                    <a:cubicBezTo>
                      <a:pt x="4579" y="2345"/>
                      <a:pt x="4360" y="2289"/>
                      <a:pt x="4140" y="2289"/>
                    </a:cubicBezTo>
                    <a:cubicBezTo>
                      <a:pt x="3937" y="2289"/>
                      <a:pt x="3733" y="2337"/>
                      <a:pt x="3589" y="2430"/>
                    </a:cubicBezTo>
                    <a:cubicBezTo>
                      <a:pt x="3864" y="2135"/>
                      <a:pt x="3844" y="1622"/>
                      <a:pt x="3551" y="1352"/>
                    </a:cubicBezTo>
                    <a:cubicBezTo>
                      <a:pt x="3412" y="1222"/>
                      <a:pt x="3187" y="1157"/>
                      <a:pt x="2960" y="1157"/>
                    </a:cubicBezTo>
                    <a:cubicBezTo>
                      <a:pt x="2712" y="1157"/>
                      <a:pt x="2462" y="1235"/>
                      <a:pt x="2321" y="1392"/>
                    </a:cubicBezTo>
                    <a:cubicBezTo>
                      <a:pt x="2522" y="935"/>
                      <a:pt x="2316" y="334"/>
                      <a:pt x="1874" y="103"/>
                    </a:cubicBezTo>
                    <a:cubicBezTo>
                      <a:pt x="1739" y="33"/>
                      <a:pt x="1589" y="1"/>
                      <a:pt x="1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7"/>
              <p:cNvSpPr/>
              <p:nvPr/>
            </p:nvSpPr>
            <p:spPr>
              <a:xfrm>
                <a:off x="4467864" y="2783104"/>
                <a:ext cx="116576" cy="150622"/>
              </a:xfrm>
              <a:custGeom>
                <a:avLst/>
                <a:gdLst/>
                <a:ahLst/>
                <a:cxnLst/>
                <a:rect l="l" t="t" r="r" b="b"/>
                <a:pathLst>
                  <a:path w="4869" h="6291" extrusionOk="0">
                    <a:moveTo>
                      <a:pt x="1067" y="1"/>
                    </a:moveTo>
                    <a:lnTo>
                      <a:pt x="1067" y="1"/>
                    </a:lnTo>
                    <a:cubicBezTo>
                      <a:pt x="860" y="77"/>
                      <a:pt x="677" y="212"/>
                      <a:pt x="562" y="404"/>
                    </a:cubicBezTo>
                    <a:cubicBezTo>
                      <a:pt x="302" y="832"/>
                      <a:pt x="336" y="1629"/>
                      <a:pt x="750" y="1913"/>
                    </a:cubicBezTo>
                    <a:cubicBezTo>
                      <a:pt x="264" y="2091"/>
                      <a:pt x="0" y="2716"/>
                      <a:pt x="206" y="3186"/>
                    </a:cubicBezTo>
                    <a:cubicBezTo>
                      <a:pt x="363" y="3545"/>
                      <a:pt x="781" y="3803"/>
                      <a:pt x="1175" y="3803"/>
                    </a:cubicBezTo>
                    <a:cubicBezTo>
                      <a:pt x="1300" y="3803"/>
                      <a:pt x="1422" y="3777"/>
                      <a:pt x="1533" y="3720"/>
                    </a:cubicBezTo>
                    <a:lnTo>
                      <a:pt x="1533" y="3720"/>
                    </a:lnTo>
                    <a:cubicBezTo>
                      <a:pt x="1081" y="4051"/>
                      <a:pt x="980" y="4772"/>
                      <a:pt x="1326" y="5215"/>
                    </a:cubicBezTo>
                    <a:cubicBezTo>
                      <a:pt x="1532" y="5477"/>
                      <a:pt x="1969" y="5624"/>
                      <a:pt x="2380" y="5624"/>
                    </a:cubicBezTo>
                    <a:cubicBezTo>
                      <a:pt x="2661" y="5624"/>
                      <a:pt x="2930" y="5555"/>
                      <a:pt x="3104" y="5407"/>
                    </a:cubicBezTo>
                    <a:lnTo>
                      <a:pt x="3104" y="5407"/>
                    </a:lnTo>
                    <a:cubicBezTo>
                      <a:pt x="3041" y="5757"/>
                      <a:pt x="3267" y="6138"/>
                      <a:pt x="3604" y="6253"/>
                    </a:cubicBezTo>
                    <a:cubicBezTo>
                      <a:pt x="3677" y="6278"/>
                      <a:pt x="3754" y="6290"/>
                      <a:pt x="3830" y="6290"/>
                    </a:cubicBezTo>
                    <a:cubicBezTo>
                      <a:pt x="4106" y="6290"/>
                      <a:pt x="4385" y="6136"/>
                      <a:pt x="4512" y="5888"/>
                    </a:cubicBezTo>
                    <a:cubicBezTo>
                      <a:pt x="4613" y="5878"/>
                      <a:pt x="4738" y="5801"/>
                      <a:pt x="4868" y="5686"/>
                    </a:cubicBezTo>
                    <a:cubicBezTo>
                      <a:pt x="4272" y="5422"/>
                      <a:pt x="3709" y="5085"/>
                      <a:pt x="3205" y="4748"/>
                    </a:cubicBezTo>
                    <a:cubicBezTo>
                      <a:pt x="1518" y="4331"/>
                      <a:pt x="524" y="2182"/>
                      <a:pt x="1067" y="1"/>
                    </a:cubicBezTo>
                    <a:close/>
                  </a:path>
                </a:pathLst>
              </a:custGeom>
              <a:solidFill>
                <a:srgbClr val="4F4F4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7"/>
              <p:cNvSpPr/>
              <p:nvPr/>
            </p:nvSpPr>
            <p:spPr>
              <a:xfrm>
                <a:off x="4539180" y="2766179"/>
                <a:ext cx="16472" cy="16496"/>
              </a:xfrm>
              <a:custGeom>
                <a:avLst/>
                <a:gdLst/>
                <a:ahLst/>
                <a:cxnLst/>
                <a:rect l="l" t="t" r="r" b="b"/>
                <a:pathLst>
                  <a:path w="688" h="689" extrusionOk="0">
                    <a:moveTo>
                      <a:pt x="342" y="1"/>
                    </a:moveTo>
                    <a:cubicBezTo>
                      <a:pt x="154" y="1"/>
                      <a:pt x="0" y="155"/>
                      <a:pt x="0" y="342"/>
                    </a:cubicBezTo>
                    <a:cubicBezTo>
                      <a:pt x="0" y="535"/>
                      <a:pt x="154" y="688"/>
                      <a:pt x="342" y="688"/>
                    </a:cubicBezTo>
                    <a:cubicBezTo>
                      <a:pt x="534" y="688"/>
                      <a:pt x="688" y="535"/>
                      <a:pt x="688" y="342"/>
                    </a:cubicBezTo>
                    <a:cubicBezTo>
                      <a:pt x="688" y="155"/>
                      <a:pt x="534" y="1"/>
                      <a:pt x="34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7"/>
              <p:cNvSpPr/>
              <p:nvPr/>
            </p:nvSpPr>
            <p:spPr>
              <a:xfrm>
                <a:off x="4585790" y="2820713"/>
                <a:ext cx="11277" cy="11325"/>
              </a:xfrm>
              <a:custGeom>
                <a:avLst/>
                <a:gdLst/>
                <a:ahLst/>
                <a:cxnLst/>
                <a:rect l="l" t="t" r="r" b="b"/>
                <a:pathLst>
                  <a:path w="471" h="473" extrusionOk="0">
                    <a:moveTo>
                      <a:pt x="235" y="1"/>
                    </a:moveTo>
                    <a:cubicBezTo>
                      <a:pt x="105" y="1"/>
                      <a:pt x="0" y="107"/>
                      <a:pt x="0" y="236"/>
                    </a:cubicBezTo>
                    <a:cubicBezTo>
                      <a:pt x="0" y="366"/>
                      <a:pt x="105" y="472"/>
                      <a:pt x="235" y="472"/>
                    </a:cubicBezTo>
                    <a:cubicBezTo>
                      <a:pt x="364" y="472"/>
                      <a:pt x="471" y="366"/>
                      <a:pt x="471" y="236"/>
                    </a:cubicBezTo>
                    <a:cubicBezTo>
                      <a:pt x="471" y="107"/>
                      <a:pt x="364" y="1"/>
                      <a:pt x="235"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7"/>
              <p:cNvSpPr/>
              <p:nvPr/>
            </p:nvSpPr>
            <p:spPr>
              <a:xfrm>
                <a:off x="4558715" y="2868927"/>
                <a:ext cx="58372" cy="75203"/>
              </a:xfrm>
              <a:custGeom>
                <a:avLst/>
                <a:gdLst/>
                <a:ahLst/>
                <a:cxnLst/>
                <a:rect l="l" t="t" r="r" b="b"/>
                <a:pathLst>
                  <a:path w="2438" h="3141" extrusionOk="0">
                    <a:moveTo>
                      <a:pt x="1813" y="0"/>
                    </a:moveTo>
                    <a:cubicBezTo>
                      <a:pt x="1145" y="803"/>
                      <a:pt x="404" y="1822"/>
                      <a:pt x="1" y="2784"/>
                    </a:cubicBezTo>
                    <a:cubicBezTo>
                      <a:pt x="81" y="3036"/>
                      <a:pt x="345" y="3141"/>
                      <a:pt x="612" y="3141"/>
                    </a:cubicBezTo>
                    <a:cubicBezTo>
                      <a:pt x="651" y="3141"/>
                      <a:pt x="689" y="3138"/>
                      <a:pt x="727" y="3134"/>
                    </a:cubicBezTo>
                    <a:cubicBezTo>
                      <a:pt x="1116" y="2096"/>
                      <a:pt x="1788" y="1245"/>
                      <a:pt x="2438" y="346"/>
                    </a:cubicBezTo>
                    <a:cubicBezTo>
                      <a:pt x="2231" y="116"/>
                      <a:pt x="2121" y="0"/>
                      <a:pt x="18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7"/>
              <p:cNvSpPr/>
              <p:nvPr/>
            </p:nvSpPr>
            <p:spPr>
              <a:xfrm>
                <a:off x="4558715" y="2868927"/>
                <a:ext cx="50088" cy="72522"/>
              </a:xfrm>
              <a:custGeom>
                <a:avLst/>
                <a:gdLst/>
                <a:ahLst/>
                <a:cxnLst/>
                <a:rect l="l" t="t" r="r" b="b"/>
                <a:pathLst>
                  <a:path w="2092" h="3029" extrusionOk="0">
                    <a:moveTo>
                      <a:pt x="1813" y="0"/>
                    </a:moveTo>
                    <a:cubicBezTo>
                      <a:pt x="1145" y="803"/>
                      <a:pt x="404" y="1822"/>
                      <a:pt x="1" y="2784"/>
                    </a:cubicBezTo>
                    <a:cubicBezTo>
                      <a:pt x="35" y="2899"/>
                      <a:pt x="116" y="2970"/>
                      <a:pt x="208" y="3028"/>
                    </a:cubicBezTo>
                    <a:cubicBezTo>
                      <a:pt x="559" y="1947"/>
                      <a:pt x="1218" y="990"/>
                      <a:pt x="2092" y="54"/>
                    </a:cubicBezTo>
                    <a:cubicBezTo>
                      <a:pt x="2015" y="20"/>
                      <a:pt x="1928" y="0"/>
                      <a:pt x="18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7"/>
              <p:cNvSpPr/>
              <p:nvPr/>
            </p:nvSpPr>
            <p:spPr>
              <a:xfrm>
                <a:off x="4563694" y="2870196"/>
                <a:ext cx="53392" cy="73910"/>
              </a:xfrm>
              <a:custGeom>
                <a:avLst/>
                <a:gdLst/>
                <a:ahLst/>
                <a:cxnLst/>
                <a:rect l="l" t="t" r="r" b="b"/>
                <a:pathLst>
                  <a:path w="2230" h="3087" extrusionOk="0">
                    <a:moveTo>
                      <a:pt x="1884" y="1"/>
                    </a:moveTo>
                    <a:cubicBezTo>
                      <a:pt x="1010" y="937"/>
                      <a:pt x="351" y="1894"/>
                      <a:pt x="0" y="2975"/>
                    </a:cubicBezTo>
                    <a:cubicBezTo>
                      <a:pt x="119" y="3050"/>
                      <a:pt x="270" y="3086"/>
                      <a:pt x="422" y="3086"/>
                    </a:cubicBezTo>
                    <a:cubicBezTo>
                      <a:pt x="455" y="3086"/>
                      <a:pt x="487" y="3084"/>
                      <a:pt x="519" y="3081"/>
                    </a:cubicBezTo>
                    <a:cubicBezTo>
                      <a:pt x="908" y="2043"/>
                      <a:pt x="1580" y="1192"/>
                      <a:pt x="2230" y="293"/>
                    </a:cubicBezTo>
                    <a:cubicBezTo>
                      <a:pt x="2105" y="149"/>
                      <a:pt x="2008" y="54"/>
                      <a:pt x="1884" y="1"/>
                    </a:cubicBezTo>
                    <a:close/>
                  </a:path>
                </a:pathLst>
              </a:custGeom>
              <a:solidFill>
                <a:srgbClr val="FEB1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860" name="Google Shape;1860;p47"/>
              <p:cNvSpPr/>
              <p:nvPr/>
            </p:nvSpPr>
            <p:spPr>
              <a:xfrm>
                <a:off x="4522973" y="2957982"/>
                <a:ext cx="215506" cy="100247"/>
              </a:xfrm>
              <a:custGeom>
                <a:avLst/>
                <a:gdLst/>
                <a:ahLst/>
                <a:cxnLst/>
                <a:rect l="l" t="t" r="r" b="b"/>
                <a:pathLst>
                  <a:path w="9001" h="4187" extrusionOk="0">
                    <a:moveTo>
                      <a:pt x="1864" y="0"/>
                    </a:moveTo>
                    <a:cubicBezTo>
                      <a:pt x="1283" y="82"/>
                      <a:pt x="581" y="159"/>
                      <a:pt x="0" y="240"/>
                    </a:cubicBezTo>
                    <a:cubicBezTo>
                      <a:pt x="1881" y="2701"/>
                      <a:pt x="4953" y="4187"/>
                      <a:pt x="8041" y="4187"/>
                    </a:cubicBezTo>
                    <a:cubicBezTo>
                      <a:pt x="8362" y="4187"/>
                      <a:pt x="8682" y="4171"/>
                      <a:pt x="9001" y="4138"/>
                    </a:cubicBezTo>
                    <a:cubicBezTo>
                      <a:pt x="6430" y="3095"/>
                      <a:pt x="3988" y="1783"/>
                      <a:pt x="1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7"/>
              <p:cNvSpPr/>
              <p:nvPr/>
            </p:nvSpPr>
            <p:spPr>
              <a:xfrm>
                <a:off x="4610735" y="2990420"/>
                <a:ext cx="29018" cy="55235"/>
              </a:xfrm>
              <a:custGeom>
                <a:avLst/>
                <a:gdLst/>
                <a:ahLst/>
                <a:cxnLst/>
                <a:rect l="l" t="t" r="r" b="b"/>
                <a:pathLst>
                  <a:path w="1212" h="2307" extrusionOk="0">
                    <a:moveTo>
                      <a:pt x="1" y="0"/>
                    </a:moveTo>
                    <a:lnTo>
                      <a:pt x="1" y="0"/>
                    </a:lnTo>
                    <a:cubicBezTo>
                      <a:pt x="192" y="663"/>
                      <a:pt x="260" y="1331"/>
                      <a:pt x="380" y="1999"/>
                    </a:cubicBezTo>
                    <a:cubicBezTo>
                      <a:pt x="653" y="2114"/>
                      <a:pt x="933" y="2216"/>
                      <a:pt x="1212" y="2307"/>
                    </a:cubicBezTo>
                    <a:cubicBezTo>
                      <a:pt x="1053" y="1716"/>
                      <a:pt x="948" y="1120"/>
                      <a:pt x="861" y="548"/>
                    </a:cubicBezTo>
                    <a:cubicBezTo>
                      <a:pt x="567" y="370"/>
                      <a:pt x="284" y="188"/>
                      <a:pt x="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7"/>
              <p:cNvSpPr/>
              <p:nvPr/>
            </p:nvSpPr>
            <p:spPr>
              <a:xfrm>
                <a:off x="4566998" y="2864211"/>
                <a:ext cx="300909" cy="215411"/>
              </a:xfrm>
              <a:custGeom>
                <a:avLst/>
                <a:gdLst/>
                <a:ahLst/>
                <a:cxnLst/>
                <a:rect l="l" t="t" r="r" b="b"/>
                <a:pathLst>
                  <a:path w="12568" h="8997" extrusionOk="0">
                    <a:moveTo>
                      <a:pt x="2582" y="0"/>
                    </a:moveTo>
                    <a:cubicBezTo>
                      <a:pt x="1438" y="1077"/>
                      <a:pt x="549" y="2422"/>
                      <a:pt x="1" y="3897"/>
                    </a:cubicBezTo>
                    <a:cubicBezTo>
                      <a:pt x="3505" y="7007"/>
                      <a:pt x="7883" y="8963"/>
                      <a:pt x="12568" y="8996"/>
                    </a:cubicBezTo>
                    <a:cubicBezTo>
                      <a:pt x="10968" y="4604"/>
                      <a:pt x="7118" y="1129"/>
                      <a:pt x="2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7"/>
              <p:cNvSpPr/>
              <p:nvPr/>
            </p:nvSpPr>
            <p:spPr>
              <a:xfrm>
                <a:off x="4753726" y="2976487"/>
                <a:ext cx="114158" cy="103120"/>
              </a:xfrm>
              <a:custGeom>
                <a:avLst/>
                <a:gdLst/>
                <a:ahLst/>
                <a:cxnLst/>
                <a:rect l="l" t="t" r="r" b="b"/>
                <a:pathLst>
                  <a:path w="4768" h="4307" extrusionOk="0">
                    <a:moveTo>
                      <a:pt x="2245" y="1"/>
                    </a:moveTo>
                    <a:cubicBezTo>
                      <a:pt x="1168" y="933"/>
                      <a:pt x="476" y="2217"/>
                      <a:pt x="1" y="3601"/>
                    </a:cubicBezTo>
                    <a:cubicBezTo>
                      <a:pt x="1534" y="4047"/>
                      <a:pt x="3135" y="4293"/>
                      <a:pt x="4768" y="4306"/>
                    </a:cubicBezTo>
                    <a:cubicBezTo>
                      <a:pt x="4196" y="2731"/>
                      <a:pt x="3326" y="1274"/>
                      <a:pt x="2245"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7"/>
              <p:cNvSpPr/>
              <p:nvPr/>
            </p:nvSpPr>
            <p:spPr>
              <a:xfrm>
                <a:off x="4611429" y="2821886"/>
                <a:ext cx="186057" cy="143248"/>
              </a:xfrm>
              <a:custGeom>
                <a:avLst/>
                <a:gdLst/>
                <a:ahLst/>
                <a:cxnLst/>
                <a:rect l="l" t="t" r="r" b="b"/>
                <a:pathLst>
                  <a:path w="7771" h="5983" extrusionOk="0">
                    <a:moveTo>
                      <a:pt x="1" y="0"/>
                    </a:moveTo>
                    <a:cubicBezTo>
                      <a:pt x="212" y="548"/>
                      <a:pt x="480" y="1202"/>
                      <a:pt x="693" y="1750"/>
                    </a:cubicBezTo>
                    <a:cubicBezTo>
                      <a:pt x="3277" y="2744"/>
                      <a:pt x="5613" y="4243"/>
                      <a:pt x="7771" y="5983"/>
                    </a:cubicBezTo>
                    <a:cubicBezTo>
                      <a:pt x="6426" y="2845"/>
                      <a:pt x="3379" y="50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7"/>
              <p:cNvSpPr/>
              <p:nvPr/>
            </p:nvSpPr>
            <p:spPr>
              <a:xfrm>
                <a:off x="4677000" y="2841900"/>
                <a:ext cx="29832" cy="59976"/>
              </a:xfrm>
              <a:custGeom>
                <a:avLst/>
                <a:gdLst/>
                <a:ahLst/>
                <a:cxnLst/>
                <a:rect l="l" t="t" r="r" b="b"/>
                <a:pathLst>
                  <a:path w="1246" h="2505" extrusionOk="0">
                    <a:moveTo>
                      <a:pt x="1" y="0"/>
                    </a:moveTo>
                    <a:cubicBezTo>
                      <a:pt x="130" y="673"/>
                      <a:pt x="269" y="1351"/>
                      <a:pt x="361" y="2014"/>
                    </a:cubicBezTo>
                    <a:cubicBezTo>
                      <a:pt x="654" y="2172"/>
                      <a:pt x="948" y="2336"/>
                      <a:pt x="1236" y="2504"/>
                    </a:cubicBezTo>
                    <a:cubicBezTo>
                      <a:pt x="1226" y="1899"/>
                      <a:pt x="1245" y="1298"/>
                      <a:pt x="1230" y="688"/>
                    </a:cubicBezTo>
                    <a:cubicBezTo>
                      <a:pt x="837" y="433"/>
                      <a:pt x="423" y="202"/>
                      <a:pt x="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7"/>
              <p:cNvSpPr/>
              <p:nvPr/>
            </p:nvSpPr>
            <p:spPr>
              <a:xfrm>
                <a:off x="4681836" y="2956091"/>
                <a:ext cx="78938" cy="73408"/>
              </a:xfrm>
              <a:custGeom>
                <a:avLst/>
                <a:gdLst/>
                <a:ahLst/>
                <a:cxnLst/>
                <a:rect l="l" t="t" r="r" b="b"/>
                <a:pathLst>
                  <a:path w="3297" h="3066" extrusionOk="0">
                    <a:moveTo>
                      <a:pt x="1641" y="0"/>
                    </a:moveTo>
                    <a:cubicBezTo>
                      <a:pt x="909" y="0"/>
                      <a:pt x="260" y="535"/>
                      <a:pt x="134" y="1285"/>
                    </a:cubicBezTo>
                    <a:cubicBezTo>
                      <a:pt x="1" y="2122"/>
                      <a:pt x="562" y="2905"/>
                      <a:pt x="1398" y="3044"/>
                    </a:cubicBezTo>
                    <a:cubicBezTo>
                      <a:pt x="1484" y="3059"/>
                      <a:pt x="1568" y="3065"/>
                      <a:pt x="1652" y="3065"/>
                    </a:cubicBezTo>
                    <a:cubicBezTo>
                      <a:pt x="2389" y="3065"/>
                      <a:pt x="3037" y="2531"/>
                      <a:pt x="3157" y="1780"/>
                    </a:cubicBezTo>
                    <a:cubicBezTo>
                      <a:pt x="3297" y="944"/>
                      <a:pt x="2729" y="156"/>
                      <a:pt x="1893" y="21"/>
                    </a:cubicBezTo>
                    <a:cubicBezTo>
                      <a:pt x="1809" y="7"/>
                      <a:pt x="1724" y="0"/>
                      <a:pt x="164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7"/>
              <p:cNvSpPr/>
              <p:nvPr/>
            </p:nvSpPr>
            <p:spPr>
              <a:xfrm>
                <a:off x="4686193" y="2956809"/>
                <a:ext cx="78962" cy="73384"/>
              </a:xfrm>
              <a:custGeom>
                <a:avLst/>
                <a:gdLst/>
                <a:ahLst/>
                <a:cxnLst/>
                <a:rect l="l" t="t" r="r" b="b"/>
                <a:pathLst>
                  <a:path w="3298" h="3065" extrusionOk="0">
                    <a:moveTo>
                      <a:pt x="1651" y="0"/>
                    </a:moveTo>
                    <a:cubicBezTo>
                      <a:pt x="912" y="0"/>
                      <a:pt x="261" y="532"/>
                      <a:pt x="136" y="1284"/>
                    </a:cubicBezTo>
                    <a:cubicBezTo>
                      <a:pt x="1" y="2120"/>
                      <a:pt x="568" y="2908"/>
                      <a:pt x="1400" y="3043"/>
                    </a:cubicBezTo>
                    <a:cubicBezTo>
                      <a:pt x="1485" y="3057"/>
                      <a:pt x="1570" y="3064"/>
                      <a:pt x="1653" y="3064"/>
                    </a:cubicBezTo>
                    <a:cubicBezTo>
                      <a:pt x="2390" y="3064"/>
                      <a:pt x="3038" y="2530"/>
                      <a:pt x="3159" y="1779"/>
                    </a:cubicBezTo>
                    <a:cubicBezTo>
                      <a:pt x="3297" y="948"/>
                      <a:pt x="2731" y="160"/>
                      <a:pt x="1899" y="20"/>
                    </a:cubicBezTo>
                    <a:cubicBezTo>
                      <a:pt x="1816" y="7"/>
                      <a:pt x="1733" y="0"/>
                      <a:pt x="1651"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7"/>
              <p:cNvSpPr/>
              <p:nvPr/>
            </p:nvSpPr>
            <p:spPr>
              <a:xfrm>
                <a:off x="4693781" y="2963895"/>
                <a:ext cx="63759" cy="59162"/>
              </a:xfrm>
              <a:custGeom>
                <a:avLst/>
                <a:gdLst/>
                <a:ahLst/>
                <a:cxnLst/>
                <a:rect l="l" t="t" r="r" b="b"/>
                <a:pathLst>
                  <a:path w="2663" h="2471" extrusionOk="0">
                    <a:moveTo>
                      <a:pt x="1331" y="1"/>
                    </a:moveTo>
                    <a:cubicBezTo>
                      <a:pt x="734" y="1"/>
                      <a:pt x="211" y="431"/>
                      <a:pt x="112" y="1037"/>
                    </a:cubicBezTo>
                    <a:cubicBezTo>
                      <a:pt x="1" y="1709"/>
                      <a:pt x="458" y="2344"/>
                      <a:pt x="1130" y="2454"/>
                    </a:cubicBezTo>
                    <a:cubicBezTo>
                      <a:pt x="1198" y="2465"/>
                      <a:pt x="1266" y="2471"/>
                      <a:pt x="1334" y="2471"/>
                    </a:cubicBezTo>
                    <a:cubicBezTo>
                      <a:pt x="1928" y="2471"/>
                      <a:pt x="2454" y="2044"/>
                      <a:pt x="2553" y="1435"/>
                    </a:cubicBezTo>
                    <a:cubicBezTo>
                      <a:pt x="2663" y="762"/>
                      <a:pt x="2207" y="128"/>
                      <a:pt x="1534" y="17"/>
                    </a:cubicBezTo>
                    <a:cubicBezTo>
                      <a:pt x="1466" y="6"/>
                      <a:pt x="1398" y="1"/>
                      <a:pt x="1331"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7"/>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7"/>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7"/>
              <p:cNvSpPr/>
              <p:nvPr/>
            </p:nvSpPr>
            <p:spPr>
              <a:xfrm>
                <a:off x="4706900" y="2966361"/>
                <a:ext cx="39385" cy="54230"/>
              </a:xfrm>
              <a:custGeom>
                <a:avLst/>
                <a:gdLst/>
                <a:ahLst/>
                <a:cxnLst/>
                <a:rect l="l" t="t" r="r" b="b"/>
                <a:pathLst>
                  <a:path w="1645" h="2265" extrusionOk="0">
                    <a:moveTo>
                      <a:pt x="760" y="1"/>
                    </a:moveTo>
                    <a:cubicBezTo>
                      <a:pt x="471" y="5"/>
                      <a:pt x="203" y="121"/>
                      <a:pt x="1" y="313"/>
                    </a:cubicBezTo>
                    <a:cubicBezTo>
                      <a:pt x="673" y="765"/>
                      <a:pt x="857" y="1544"/>
                      <a:pt x="861" y="2265"/>
                    </a:cubicBezTo>
                    <a:cubicBezTo>
                      <a:pt x="1169" y="2245"/>
                      <a:pt x="1447" y="2101"/>
                      <a:pt x="1644" y="1875"/>
                    </a:cubicBezTo>
                    <a:cubicBezTo>
                      <a:pt x="1221" y="1318"/>
                      <a:pt x="924" y="703"/>
                      <a:pt x="760" y="1"/>
                    </a:cubicBezTo>
                    <a:close/>
                  </a:path>
                </a:pathLst>
              </a:custGeom>
              <a:solidFill>
                <a:srgbClr val="894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7"/>
              <p:cNvSpPr/>
              <p:nvPr/>
            </p:nvSpPr>
            <p:spPr>
              <a:xfrm>
                <a:off x="4712789" y="2968109"/>
                <a:ext cx="35794" cy="43144"/>
              </a:xfrm>
              <a:custGeom>
                <a:avLst/>
                <a:gdLst/>
                <a:ahLst/>
                <a:cxnLst/>
                <a:rect l="l" t="t" r="r" b="b"/>
                <a:pathLst>
                  <a:path w="1495" h="1802" extrusionOk="0">
                    <a:moveTo>
                      <a:pt x="134" y="0"/>
                    </a:moveTo>
                    <a:cubicBezTo>
                      <a:pt x="92" y="19"/>
                      <a:pt x="43" y="38"/>
                      <a:pt x="0" y="63"/>
                    </a:cubicBezTo>
                    <a:cubicBezTo>
                      <a:pt x="43" y="38"/>
                      <a:pt x="92" y="19"/>
                      <a:pt x="139" y="0"/>
                    </a:cubicBezTo>
                    <a:close/>
                    <a:moveTo>
                      <a:pt x="755" y="677"/>
                    </a:moveTo>
                    <a:cubicBezTo>
                      <a:pt x="917" y="1081"/>
                      <a:pt x="1134" y="1451"/>
                      <a:pt x="1394" y="1802"/>
                    </a:cubicBezTo>
                    <a:cubicBezTo>
                      <a:pt x="1432" y="1764"/>
                      <a:pt x="1465" y="1720"/>
                      <a:pt x="1494" y="1673"/>
                    </a:cubicBezTo>
                    <a:cubicBezTo>
                      <a:pt x="1254" y="1336"/>
                      <a:pt x="1014" y="999"/>
                      <a:pt x="755" y="677"/>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7"/>
              <p:cNvSpPr/>
              <p:nvPr/>
            </p:nvSpPr>
            <p:spPr>
              <a:xfrm>
                <a:off x="4712789" y="2968109"/>
                <a:ext cx="33376" cy="45108"/>
              </a:xfrm>
              <a:custGeom>
                <a:avLst/>
                <a:gdLst/>
                <a:ahLst/>
                <a:cxnLst/>
                <a:rect l="l" t="t" r="r" b="b"/>
                <a:pathLst>
                  <a:path w="1394" h="1884" extrusionOk="0">
                    <a:moveTo>
                      <a:pt x="139" y="0"/>
                    </a:moveTo>
                    <a:cubicBezTo>
                      <a:pt x="92" y="19"/>
                      <a:pt x="43" y="38"/>
                      <a:pt x="0" y="63"/>
                    </a:cubicBezTo>
                    <a:cubicBezTo>
                      <a:pt x="471" y="649"/>
                      <a:pt x="904" y="1259"/>
                      <a:pt x="1316" y="1884"/>
                    </a:cubicBezTo>
                    <a:cubicBezTo>
                      <a:pt x="1345" y="1855"/>
                      <a:pt x="1370" y="1831"/>
                      <a:pt x="1394" y="1802"/>
                    </a:cubicBezTo>
                    <a:cubicBezTo>
                      <a:pt x="1134" y="1451"/>
                      <a:pt x="917" y="1081"/>
                      <a:pt x="755" y="677"/>
                    </a:cubicBezTo>
                    <a:cubicBezTo>
                      <a:pt x="562" y="442"/>
                      <a:pt x="360" y="211"/>
                      <a:pt x="139" y="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7"/>
              <p:cNvSpPr/>
              <p:nvPr/>
            </p:nvSpPr>
            <p:spPr>
              <a:xfrm>
                <a:off x="4704626" y="2972585"/>
                <a:ext cx="22219" cy="37398"/>
              </a:xfrm>
              <a:custGeom>
                <a:avLst/>
                <a:gdLst/>
                <a:ahLst/>
                <a:cxnLst/>
                <a:rect l="l" t="t" r="r" b="b"/>
                <a:pathLst>
                  <a:path w="928" h="1562" extrusionOk="0">
                    <a:moveTo>
                      <a:pt x="158" y="0"/>
                    </a:moveTo>
                    <a:lnTo>
                      <a:pt x="158" y="0"/>
                    </a:lnTo>
                    <a:cubicBezTo>
                      <a:pt x="148" y="9"/>
                      <a:pt x="138" y="17"/>
                      <a:pt x="128" y="26"/>
                    </a:cubicBezTo>
                    <a:lnTo>
                      <a:pt x="128" y="26"/>
                    </a:lnTo>
                    <a:cubicBezTo>
                      <a:pt x="139" y="18"/>
                      <a:pt x="149" y="10"/>
                      <a:pt x="158" y="0"/>
                    </a:cubicBezTo>
                    <a:close/>
                    <a:moveTo>
                      <a:pt x="128" y="26"/>
                    </a:moveTo>
                    <a:lnTo>
                      <a:pt x="128" y="26"/>
                    </a:lnTo>
                    <a:cubicBezTo>
                      <a:pt x="117" y="35"/>
                      <a:pt x="106" y="43"/>
                      <a:pt x="96" y="53"/>
                    </a:cubicBezTo>
                    <a:cubicBezTo>
                      <a:pt x="96" y="54"/>
                      <a:pt x="97" y="54"/>
                      <a:pt x="98" y="54"/>
                    </a:cubicBezTo>
                    <a:lnTo>
                      <a:pt x="98" y="54"/>
                    </a:lnTo>
                    <a:cubicBezTo>
                      <a:pt x="108" y="45"/>
                      <a:pt x="118" y="35"/>
                      <a:pt x="128" y="26"/>
                    </a:cubicBezTo>
                    <a:close/>
                    <a:moveTo>
                      <a:pt x="98" y="54"/>
                    </a:moveTo>
                    <a:cubicBezTo>
                      <a:pt x="63" y="88"/>
                      <a:pt x="30" y="123"/>
                      <a:pt x="0" y="159"/>
                    </a:cubicBezTo>
                    <a:cubicBezTo>
                      <a:pt x="370" y="592"/>
                      <a:pt x="663" y="1072"/>
                      <a:pt x="927" y="1562"/>
                    </a:cubicBezTo>
                    <a:cubicBezTo>
                      <a:pt x="899" y="1327"/>
                      <a:pt x="846" y="1096"/>
                      <a:pt x="759" y="880"/>
                    </a:cubicBezTo>
                    <a:cubicBezTo>
                      <a:pt x="639" y="674"/>
                      <a:pt x="509" y="477"/>
                      <a:pt x="370" y="284"/>
                    </a:cubicBezTo>
                    <a:cubicBezTo>
                      <a:pt x="289" y="198"/>
                      <a:pt x="198" y="127"/>
                      <a:pt x="98" y="54"/>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7"/>
              <p:cNvSpPr/>
              <p:nvPr/>
            </p:nvSpPr>
            <p:spPr>
              <a:xfrm>
                <a:off x="4706900" y="2972585"/>
                <a:ext cx="29617" cy="47310"/>
              </a:xfrm>
              <a:custGeom>
                <a:avLst/>
                <a:gdLst/>
                <a:ahLst/>
                <a:cxnLst/>
                <a:rect l="l" t="t" r="r" b="b"/>
                <a:pathLst>
                  <a:path w="1237" h="1976" extrusionOk="0">
                    <a:moveTo>
                      <a:pt x="63" y="0"/>
                    </a:moveTo>
                    <a:cubicBezTo>
                      <a:pt x="45" y="20"/>
                      <a:pt x="20" y="34"/>
                      <a:pt x="1" y="53"/>
                    </a:cubicBezTo>
                    <a:cubicBezTo>
                      <a:pt x="102" y="126"/>
                      <a:pt x="193" y="197"/>
                      <a:pt x="275" y="284"/>
                    </a:cubicBezTo>
                    <a:cubicBezTo>
                      <a:pt x="207" y="188"/>
                      <a:pt x="136" y="91"/>
                      <a:pt x="63" y="0"/>
                    </a:cubicBezTo>
                    <a:close/>
                    <a:moveTo>
                      <a:pt x="664" y="880"/>
                    </a:moveTo>
                    <a:cubicBezTo>
                      <a:pt x="751" y="1096"/>
                      <a:pt x="804" y="1327"/>
                      <a:pt x="832" y="1562"/>
                    </a:cubicBezTo>
                    <a:cubicBezTo>
                      <a:pt x="910" y="1701"/>
                      <a:pt x="981" y="1836"/>
                      <a:pt x="1054" y="1976"/>
                    </a:cubicBezTo>
                    <a:cubicBezTo>
                      <a:pt x="1116" y="1956"/>
                      <a:pt x="1178" y="1937"/>
                      <a:pt x="1236" y="1914"/>
                    </a:cubicBezTo>
                    <a:cubicBezTo>
                      <a:pt x="1048" y="1568"/>
                      <a:pt x="866" y="1216"/>
                      <a:pt x="664" y="88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7"/>
              <p:cNvSpPr/>
              <p:nvPr/>
            </p:nvSpPr>
            <p:spPr>
              <a:xfrm>
                <a:off x="4605899" y="2880682"/>
                <a:ext cx="63424" cy="32011"/>
              </a:xfrm>
              <a:custGeom>
                <a:avLst/>
                <a:gdLst/>
                <a:ahLst/>
                <a:cxnLst/>
                <a:rect l="l" t="t" r="r" b="b"/>
                <a:pathLst>
                  <a:path w="2649" h="1337" extrusionOk="0">
                    <a:moveTo>
                      <a:pt x="1213" y="0"/>
                    </a:moveTo>
                    <a:cubicBezTo>
                      <a:pt x="1187" y="0"/>
                      <a:pt x="1160" y="1"/>
                      <a:pt x="1135" y="4"/>
                    </a:cubicBezTo>
                    <a:cubicBezTo>
                      <a:pt x="711" y="53"/>
                      <a:pt x="418" y="620"/>
                      <a:pt x="174" y="918"/>
                    </a:cubicBezTo>
                    <a:cubicBezTo>
                      <a:pt x="87" y="1028"/>
                      <a:pt x="1" y="1191"/>
                      <a:pt x="97" y="1293"/>
                    </a:cubicBezTo>
                    <a:cubicBezTo>
                      <a:pt x="129" y="1324"/>
                      <a:pt x="167" y="1337"/>
                      <a:pt x="209" y="1337"/>
                    </a:cubicBezTo>
                    <a:cubicBezTo>
                      <a:pt x="299" y="1337"/>
                      <a:pt x="404" y="1278"/>
                      <a:pt x="486" y="1226"/>
                    </a:cubicBezTo>
                    <a:cubicBezTo>
                      <a:pt x="844" y="981"/>
                      <a:pt x="1279" y="852"/>
                      <a:pt x="1715" y="852"/>
                    </a:cubicBezTo>
                    <a:cubicBezTo>
                      <a:pt x="1886" y="852"/>
                      <a:pt x="2058" y="872"/>
                      <a:pt x="2226" y="913"/>
                    </a:cubicBezTo>
                    <a:cubicBezTo>
                      <a:pt x="2290" y="930"/>
                      <a:pt x="2355" y="947"/>
                      <a:pt x="2420" y="947"/>
                    </a:cubicBezTo>
                    <a:cubicBezTo>
                      <a:pt x="2427" y="947"/>
                      <a:pt x="2434" y="947"/>
                      <a:pt x="2441" y="947"/>
                    </a:cubicBezTo>
                    <a:cubicBezTo>
                      <a:pt x="2514" y="942"/>
                      <a:pt x="2591" y="903"/>
                      <a:pt x="2614" y="831"/>
                    </a:cubicBezTo>
                    <a:cubicBezTo>
                      <a:pt x="2649" y="725"/>
                      <a:pt x="2552" y="625"/>
                      <a:pt x="2461" y="557"/>
                    </a:cubicBezTo>
                    <a:cubicBezTo>
                      <a:pt x="2144" y="340"/>
                      <a:pt x="1636" y="0"/>
                      <a:pt x="12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7"/>
              <p:cNvSpPr/>
              <p:nvPr/>
            </p:nvSpPr>
            <p:spPr>
              <a:xfrm>
                <a:off x="4794567" y="3000092"/>
                <a:ext cx="50638" cy="60766"/>
              </a:xfrm>
              <a:custGeom>
                <a:avLst/>
                <a:gdLst/>
                <a:ahLst/>
                <a:cxnLst/>
                <a:rect l="l" t="t" r="r" b="b"/>
                <a:pathLst>
                  <a:path w="2115" h="2538" extrusionOk="0">
                    <a:moveTo>
                      <a:pt x="482" y="1"/>
                    </a:moveTo>
                    <a:cubicBezTo>
                      <a:pt x="225" y="1"/>
                      <a:pt x="1" y="260"/>
                      <a:pt x="54" y="548"/>
                    </a:cubicBezTo>
                    <a:cubicBezTo>
                      <a:pt x="92" y="750"/>
                      <a:pt x="256" y="894"/>
                      <a:pt x="404" y="1029"/>
                    </a:cubicBezTo>
                    <a:cubicBezTo>
                      <a:pt x="976" y="1533"/>
                      <a:pt x="1549" y="2038"/>
                      <a:pt x="2115" y="2537"/>
                    </a:cubicBezTo>
                    <a:cubicBezTo>
                      <a:pt x="1990" y="2427"/>
                      <a:pt x="1913" y="1797"/>
                      <a:pt x="1832" y="1615"/>
                    </a:cubicBezTo>
                    <a:cubicBezTo>
                      <a:pt x="1697" y="1302"/>
                      <a:pt x="1520" y="1005"/>
                      <a:pt x="1313" y="736"/>
                    </a:cubicBezTo>
                    <a:cubicBezTo>
                      <a:pt x="1149" y="519"/>
                      <a:pt x="875" y="125"/>
                      <a:pt x="615" y="24"/>
                    </a:cubicBezTo>
                    <a:cubicBezTo>
                      <a:pt x="571" y="8"/>
                      <a:pt x="526" y="1"/>
                      <a:pt x="482"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7"/>
              <p:cNvSpPr/>
              <p:nvPr/>
            </p:nvSpPr>
            <p:spPr>
              <a:xfrm>
                <a:off x="4736944" y="2944049"/>
                <a:ext cx="140973" cy="140064"/>
              </a:xfrm>
              <a:custGeom>
                <a:avLst/>
                <a:gdLst/>
                <a:ahLst/>
                <a:cxnLst/>
                <a:rect l="l" t="t" r="r" b="b"/>
                <a:pathLst>
                  <a:path w="5888" h="5850" extrusionOk="0">
                    <a:moveTo>
                      <a:pt x="3479" y="1"/>
                    </a:moveTo>
                    <a:cubicBezTo>
                      <a:pt x="3479" y="1"/>
                      <a:pt x="2182" y="169"/>
                      <a:pt x="3479" y="3374"/>
                    </a:cubicBezTo>
                    <a:cubicBezTo>
                      <a:pt x="3479" y="3374"/>
                      <a:pt x="1" y="4686"/>
                      <a:pt x="389" y="5849"/>
                    </a:cubicBezTo>
                    <a:lnTo>
                      <a:pt x="5469" y="5849"/>
                    </a:lnTo>
                    <a:lnTo>
                      <a:pt x="5887" y="5378"/>
                    </a:lnTo>
                    <a:lnTo>
                      <a:pt x="347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7"/>
              <p:cNvSpPr/>
              <p:nvPr/>
            </p:nvSpPr>
            <p:spPr>
              <a:xfrm>
                <a:off x="4736490" y="2940937"/>
                <a:ext cx="92514" cy="134317"/>
              </a:xfrm>
              <a:custGeom>
                <a:avLst/>
                <a:gdLst/>
                <a:ahLst/>
                <a:cxnLst/>
                <a:rect l="l" t="t" r="r" b="b"/>
                <a:pathLst>
                  <a:path w="3864" h="5610" extrusionOk="0">
                    <a:moveTo>
                      <a:pt x="3076" y="0"/>
                    </a:moveTo>
                    <a:cubicBezTo>
                      <a:pt x="2797" y="548"/>
                      <a:pt x="2695" y="1193"/>
                      <a:pt x="2730" y="1817"/>
                    </a:cubicBezTo>
                    <a:cubicBezTo>
                      <a:pt x="2749" y="2134"/>
                      <a:pt x="2802" y="2447"/>
                      <a:pt x="2893" y="2755"/>
                    </a:cubicBezTo>
                    <a:cubicBezTo>
                      <a:pt x="2954" y="2972"/>
                      <a:pt x="3039" y="3184"/>
                      <a:pt x="3143" y="3388"/>
                    </a:cubicBezTo>
                    <a:lnTo>
                      <a:pt x="3143" y="3388"/>
                    </a:lnTo>
                    <a:cubicBezTo>
                      <a:pt x="2913" y="3500"/>
                      <a:pt x="2689" y="3624"/>
                      <a:pt x="2465" y="3744"/>
                    </a:cubicBezTo>
                    <a:cubicBezTo>
                      <a:pt x="2167" y="3917"/>
                      <a:pt x="1874" y="4101"/>
                      <a:pt x="1591" y="4292"/>
                    </a:cubicBezTo>
                    <a:cubicBezTo>
                      <a:pt x="1302" y="4485"/>
                      <a:pt x="1029" y="4691"/>
                      <a:pt x="759" y="4913"/>
                    </a:cubicBezTo>
                    <a:cubicBezTo>
                      <a:pt x="495" y="5133"/>
                      <a:pt x="235" y="5359"/>
                      <a:pt x="0" y="5609"/>
                    </a:cubicBezTo>
                    <a:cubicBezTo>
                      <a:pt x="308" y="5456"/>
                      <a:pt x="606" y="5287"/>
                      <a:pt x="908" y="5128"/>
                    </a:cubicBezTo>
                    <a:lnTo>
                      <a:pt x="1802" y="4648"/>
                    </a:lnTo>
                    <a:cubicBezTo>
                      <a:pt x="2105" y="4489"/>
                      <a:pt x="2403" y="4336"/>
                      <a:pt x="2701" y="4181"/>
                    </a:cubicBezTo>
                    <a:cubicBezTo>
                      <a:pt x="2999" y="4028"/>
                      <a:pt x="3307" y="3884"/>
                      <a:pt x="3604" y="3735"/>
                    </a:cubicBezTo>
                    <a:lnTo>
                      <a:pt x="3864" y="3605"/>
                    </a:lnTo>
                    <a:lnTo>
                      <a:pt x="3715" y="3369"/>
                    </a:lnTo>
                    <a:cubicBezTo>
                      <a:pt x="3561" y="3134"/>
                      <a:pt x="3445" y="2875"/>
                      <a:pt x="3340" y="2606"/>
                    </a:cubicBezTo>
                    <a:cubicBezTo>
                      <a:pt x="3243" y="2342"/>
                      <a:pt x="3172" y="2058"/>
                      <a:pt x="3114" y="1774"/>
                    </a:cubicBezTo>
                    <a:cubicBezTo>
                      <a:pt x="3008" y="1202"/>
                      <a:pt x="2990" y="606"/>
                      <a:pt x="3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80" name="Google Shape;1880;p47"/>
          <p:cNvGrpSpPr/>
          <p:nvPr/>
        </p:nvGrpSpPr>
        <p:grpSpPr>
          <a:xfrm>
            <a:off x="6998446" y="948437"/>
            <a:ext cx="535235" cy="523530"/>
            <a:chOff x="488084" y="3164562"/>
            <a:chExt cx="535235" cy="523530"/>
          </a:xfrm>
        </p:grpSpPr>
        <p:grpSp>
          <p:nvGrpSpPr>
            <p:cNvPr id="1881" name="Google Shape;1881;p47"/>
            <p:cNvGrpSpPr/>
            <p:nvPr/>
          </p:nvGrpSpPr>
          <p:grpSpPr>
            <a:xfrm>
              <a:off x="488084" y="3164562"/>
              <a:ext cx="535235" cy="523530"/>
              <a:chOff x="488084" y="3164562"/>
              <a:chExt cx="535235" cy="523530"/>
            </a:xfrm>
          </p:grpSpPr>
          <p:sp>
            <p:nvSpPr>
              <p:cNvPr id="1882" name="Google Shape;1882;p47"/>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7"/>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7"/>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7"/>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7"/>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7"/>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7"/>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7"/>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7"/>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7"/>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7"/>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3" name="Google Shape;1893;p47"/>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4" name="Google Shape;1894;p47"/>
          <p:cNvGrpSpPr/>
          <p:nvPr/>
        </p:nvGrpSpPr>
        <p:grpSpPr>
          <a:xfrm rot="1030886">
            <a:off x="7813228" y="1105750"/>
            <a:ext cx="375246" cy="367040"/>
            <a:chOff x="488084" y="3164562"/>
            <a:chExt cx="535235" cy="523530"/>
          </a:xfrm>
        </p:grpSpPr>
        <p:grpSp>
          <p:nvGrpSpPr>
            <p:cNvPr id="1895" name="Google Shape;1895;p47"/>
            <p:cNvGrpSpPr/>
            <p:nvPr/>
          </p:nvGrpSpPr>
          <p:grpSpPr>
            <a:xfrm>
              <a:off x="488084" y="3164562"/>
              <a:ext cx="535235" cy="523530"/>
              <a:chOff x="488084" y="3164562"/>
              <a:chExt cx="535235" cy="523530"/>
            </a:xfrm>
          </p:grpSpPr>
          <p:sp>
            <p:nvSpPr>
              <p:cNvPr id="1896" name="Google Shape;1896;p47"/>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7"/>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7"/>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7"/>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7"/>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7"/>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7"/>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7"/>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7"/>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7"/>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7"/>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7" name="Google Shape;1907;p47"/>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 name="Google Shape;1908;p47"/>
          <p:cNvGrpSpPr/>
          <p:nvPr/>
        </p:nvGrpSpPr>
        <p:grpSpPr>
          <a:xfrm rot="1189477">
            <a:off x="8042365" y="1759156"/>
            <a:ext cx="295913" cy="289441"/>
            <a:chOff x="488084" y="3164562"/>
            <a:chExt cx="535235" cy="523530"/>
          </a:xfrm>
        </p:grpSpPr>
        <p:grpSp>
          <p:nvGrpSpPr>
            <p:cNvPr id="1909" name="Google Shape;1909;p47"/>
            <p:cNvGrpSpPr/>
            <p:nvPr/>
          </p:nvGrpSpPr>
          <p:grpSpPr>
            <a:xfrm>
              <a:off x="488084" y="3164562"/>
              <a:ext cx="535235" cy="523530"/>
              <a:chOff x="488084" y="3164562"/>
              <a:chExt cx="535235" cy="523530"/>
            </a:xfrm>
          </p:grpSpPr>
          <p:sp>
            <p:nvSpPr>
              <p:cNvPr id="1910" name="Google Shape;1910;p47"/>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7"/>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7"/>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7"/>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7"/>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7"/>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7"/>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7"/>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7"/>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7"/>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7"/>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1" name="Google Shape;1921;p47"/>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70"/>
        <p:cNvGrpSpPr/>
        <p:nvPr/>
      </p:nvGrpSpPr>
      <p:grpSpPr>
        <a:xfrm>
          <a:off x="0" y="0"/>
          <a:ext cx="0" cy="0"/>
          <a:chOff x="0" y="0"/>
          <a:chExt cx="0" cy="0"/>
        </a:xfrm>
      </p:grpSpPr>
      <p:sp>
        <p:nvSpPr>
          <p:cNvPr id="1571" name="Google Shape;1571;p44"/>
          <p:cNvSpPr txBox="1">
            <a:spLocks noGrp="1"/>
          </p:cNvSpPr>
          <p:nvPr>
            <p:ph type="title" idx="2"/>
          </p:nvPr>
        </p:nvSpPr>
        <p:spPr>
          <a:xfrm>
            <a:off x="848275" y="1525475"/>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01</a:t>
            </a:r>
            <a:endParaRPr/>
          </a:p>
        </p:txBody>
      </p:sp>
      <p:sp>
        <p:nvSpPr>
          <p:cNvPr id="1572" name="Google Shape;1572;p44"/>
          <p:cNvSpPr txBox="1">
            <a:spLocks noGrp="1"/>
          </p:cNvSpPr>
          <p:nvPr>
            <p:ph type="title" idx="4"/>
          </p:nvPr>
        </p:nvSpPr>
        <p:spPr>
          <a:xfrm>
            <a:off x="3431700" y="1525475"/>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02</a:t>
            </a:r>
            <a:endParaRPr/>
          </a:p>
        </p:txBody>
      </p:sp>
      <p:sp>
        <p:nvSpPr>
          <p:cNvPr id="1573" name="Google Shape;1573;p44"/>
          <p:cNvSpPr txBox="1">
            <a:spLocks noGrp="1"/>
          </p:cNvSpPr>
          <p:nvPr>
            <p:ph type="title" idx="7"/>
          </p:nvPr>
        </p:nvSpPr>
        <p:spPr>
          <a:xfrm>
            <a:off x="6015075" y="1525475"/>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03</a:t>
            </a:r>
            <a:endParaRPr/>
          </a:p>
        </p:txBody>
      </p:sp>
      <p:sp>
        <p:nvSpPr>
          <p:cNvPr id="1574" name="Google Shape;1574;p44"/>
          <p:cNvSpPr txBox="1">
            <a:spLocks noGrp="1"/>
          </p:cNvSpPr>
          <p:nvPr>
            <p:ph type="title" idx="13"/>
          </p:nvPr>
        </p:nvSpPr>
        <p:spPr>
          <a:xfrm>
            <a:off x="848275" y="3022152"/>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04</a:t>
            </a:r>
            <a:endParaRPr/>
          </a:p>
        </p:txBody>
      </p:sp>
      <p:sp>
        <p:nvSpPr>
          <p:cNvPr id="1575" name="Google Shape;1575;p44"/>
          <p:cNvSpPr txBox="1">
            <a:spLocks noGrp="1"/>
          </p:cNvSpPr>
          <p:nvPr>
            <p:ph type="title" idx="16"/>
          </p:nvPr>
        </p:nvSpPr>
        <p:spPr>
          <a:xfrm>
            <a:off x="3431700" y="3022152"/>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05</a:t>
            </a:r>
            <a:endParaRPr/>
          </a:p>
        </p:txBody>
      </p:sp>
      <p:sp>
        <p:nvSpPr>
          <p:cNvPr id="1576" name="Google Shape;1576;p44"/>
          <p:cNvSpPr txBox="1">
            <a:spLocks noGrp="1"/>
          </p:cNvSpPr>
          <p:nvPr>
            <p:ph type="title" idx="19"/>
          </p:nvPr>
        </p:nvSpPr>
        <p:spPr>
          <a:xfrm>
            <a:off x="6015075" y="3022152"/>
            <a:ext cx="584400" cy="593400"/>
          </a:xfrm>
          <a:prstGeom prst="rect">
            <a:avLst/>
          </a:prstGeom>
        </p:spPr>
        <p:txBody>
          <a:bodyPr spcFirstLastPara="1" wrap="square" lIns="0" tIns="91425" rIns="90000" bIns="91425" anchor="b" anchorCtr="0">
            <a:noAutofit/>
          </a:bodyPr>
          <a:lstStyle/>
          <a:p>
            <a:pPr marL="0" lvl="0" indent="0" algn="r" rtl="0">
              <a:spcBef>
                <a:spcPts val="0"/>
              </a:spcBef>
              <a:spcAft>
                <a:spcPts val="0"/>
              </a:spcAft>
              <a:buNone/>
            </a:pPr>
            <a:r>
              <a:rPr lang="en"/>
              <a:t>06</a:t>
            </a:r>
            <a:endParaRPr/>
          </a:p>
        </p:txBody>
      </p:sp>
      <p:sp>
        <p:nvSpPr>
          <p:cNvPr id="1577" name="Google Shape;1577;p44"/>
          <p:cNvSpPr txBox="1">
            <a:spLocks noGrp="1"/>
          </p:cNvSpPr>
          <p:nvPr>
            <p:ph type="title"/>
          </p:nvPr>
        </p:nvSpPr>
        <p:spPr>
          <a:xfrm>
            <a:off x="1356475" y="1520225"/>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78" name="Google Shape;1578;p44"/>
          <p:cNvSpPr txBox="1">
            <a:spLocks noGrp="1"/>
          </p:cNvSpPr>
          <p:nvPr>
            <p:ph type="subTitle" idx="1"/>
          </p:nvPr>
        </p:nvSpPr>
        <p:spPr>
          <a:xfrm>
            <a:off x="1356489" y="1945424"/>
            <a:ext cx="1772400" cy="8133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79" name="Google Shape;1579;p44"/>
          <p:cNvSpPr txBox="1">
            <a:spLocks noGrp="1"/>
          </p:cNvSpPr>
          <p:nvPr>
            <p:ph type="title" idx="21"/>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TABLE OF CONTENTS</a:t>
            </a:r>
            <a:endParaRPr/>
          </a:p>
        </p:txBody>
      </p:sp>
      <p:sp>
        <p:nvSpPr>
          <p:cNvPr id="1580" name="Google Shape;1580;p44"/>
          <p:cNvSpPr txBox="1">
            <a:spLocks noGrp="1"/>
          </p:cNvSpPr>
          <p:nvPr>
            <p:ph type="title" idx="3"/>
          </p:nvPr>
        </p:nvSpPr>
        <p:spPr>
          <a:xfrm>
            <a:off x="3939902" y="1520225"/>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1" name="Google Shape;1581;p44"/>
          <p:cNvSpPr txBox="1">
            <a:spLocks noGrp="1"/>
          </p:cNvSpPr>
          <p:nvPr>
            <p:ph type="subTitle" idx="5"/>
          </p:nvPr>
        </p:nvSpPr>
        <p:spPr>
          <a:xfrm>
            <a:off x="3939900" y="1945424"/>
            <a:ext cx="1772400" cy="8133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82" name="Google Shape;1582;p44"/>
          <p:cNvSpPr txBox="1">
            <a:spLocks noGrp="1"/>
          </p:cNvSpPr>
          <p:nvPr>
            <p:ph type="title" idx="6"/>
          </p:nvPr>
        </p:nvSpPr>
        <p:spPr>
          <a:xfrm>
            <a:off x="6523331" y="1520225"/>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3" name="Google Shape;1583;p44"/>
          <p:cNvSpPr txBox="1">
            <a:spLocks noGrp="1"/>
          </p:cNvSpPr>
          <p:nvPr>
            <p:ph type="subTitle" idx="8"/>
          </p:nvPr>
        </p:nvSpPr>
        <p:spPr>
          <a:xfrm>
            <a:off x="6523325" y="1945424"/>
            <a:ext cx="1772400" cy="8133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84" name="Google Shape;1584;p44"/>
          <p:cNvSpPr txBox="1">
            <a:spLocks noGrp="1"/>
          </p:cNvSpPr>
          <p:nvPr>
            <p:ph type="title" idx="9"/>
          </p:nvPr>
        </p:nvSpPr>
        <p:spPr>
          <a:xfrm>
            <a:off x="1356475" y="3016898"/>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5" name="Google Shape;1585;p44"/>
          <p:cNvSpPr txBox="1">
            <a:spLocks noGrp="1"/>
          </p:cNvSpPr>
          <p:nvPr>
            <p:ph type="subTitle" idx="14"/>
          </p:nvPr>
        </p:nvSpPr>
        <p:spPr>
          <a:xfrm>
            <a:off x="1356489" y="3455574"/>
            <a:ext cx="1772400" cy="8022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86" name="Google Shape;1586;p44"/>
          <p:cNvSpPr txBox="1">
            <a:spLocks noGrp="1"/>
          </p:cNvSpPr>
          <p:nvPr>
            <p:ph type="title" idx="15"/>
          </p:nvPr>
        </p:nvSpPr>
        <p:spPr>
          <a:xfrm>
            <a:off x="3939902" y="3016898"/>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7" name="Google Shape;1587;p44"/>
          <p:cNvSpPr txBox="1">
            <a:spLocks noGrp="1"/>
          </p:cNvSpPr>
          <p:nvPr>
            <p:ph type="subTitle" idx="17"/>
          </p:nvPr>
        </p:nvSpPr>
        <p:spPr>
          <a:xfrm>
            <a:off x="3939900" y="3455574"/>
            <a:ext cx="1772400" cy="8022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sp>
        <p:nvSpPr>
          <p:cNvPr id="1588" name="Google Shape;1588;p44"/>
          <p:cNvSpPr txBox="1">
            <a:spLocks noGrp="1"/>
          </p:cNvSpPr>
          <p:nvPr>
            <p:ph type="title" idx="18"/>
          </p:nvPr>
        </p:nvSpPr>
        <p:spPr>
          <a:xfrm>
            <a:off x="6523331" y="3016898"/>
            <a:ext cx="1772400" cy="5277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a:t>SECTION NAME  </a:t>
            </a:r>
            <a:endParaRPr/>
          </a:p>
        </p:txBody>
      </p:sp>
      <p:sp>
        <p:nvSpPr>
          <p:cNvPr id="1589" name="Google Shape;1589;p44"/>
          <p:cNvSpPr txBox="1">
            <a:spLocks noGrp="1"/>
          </p:cNvSpPr>
          <p:nvPr>
            <p:ph type="subTitle" idx="20"/>
          </p:nvPr>
        </p:nvSpPr>
        <p:spPr>
          <a:xfrm>
            <a:off x="6523325" y="3447605"/>
            <a:ext cx="1772400" cy="8022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a:t>You can describe the topic of the section here</a:t>
            </a:r>
            <a:endParaRPr/>
          </a:p>
        </p:txBody>
      </p:sp>
      <p:grpSp>
        <p:nvGrpSpPr>
          <p:cNvPr id="1590" name="Google Shape;1590;p44"/>
          <p:cNvGrpSpPr/>
          <p:nvPr/>
        </p:nvGrpSpPr>
        <p:grpSpPr>
          <a:xfrm flipH="1">
            <a:off x="766928" y="278237"/>
            <a:ext cx="535235" cy="523530"/>
            <a:chOff x="488084" y="3164562"/>
            <a:chExt cx="535235" cy="523530"/>
          </a:xfrm>
        </p:grpSpPr>
        <p:grpSp>
          <p:nvGrpSpPr>
            <p:cNvPr id="1591" name="Google Shape;1591;p44"/>
            <p:cNvGrpSpPr/>
            <p:nvPr/>
          </p:nvGrpSpPr>
          <p:grpSpPr>
            <a:xfrm>
              <a:off x="488084" y="3164562"/>
              <a:ext cx="535235" cy="523530"/>
              <a:chOff x="488084" y="3164562"/>
              <a:chExt cx="535235" cy="523530"/>
            </a:xfrm>
          </p:grpSpPr>
          <p:sp>
            <p:nvSpPr>
              <p:cNvPr id="1592" name="Google Shape;1592;p4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3" name="Google Shape;1603;p4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44"/>
          <p:cNvGrpSpPr/>
          <p:nvPr/>
        </p:nvGrpSpPr>
        <p:grpSpPr>
          <a:xfrm rot="427683" flipH="1">
            <a:off x="1605235" y="271721"/>
            <a:ext cx="375264" cy="367056"/>
            <a:chOff x="488084" y="3164562"/>
            <a:chExt cx="535235" cy="523530"/>
          </a:xfrm>
        </p:grpSpPr>
        <p:grpSp>
          <p:nvGrpSpPr>
            <p:cNvPr id="1605" name="Google Shape;1605;p44"/>
            <p:cNvGrpSpPr/>
            <p:nvPr/>
          </p:nvGrpSpPr>
          <p:grpSpPr>
            <a:xfrm>
              <a:off x="488084" y="3164562"/>
              <a:ext cx="535235" cy="523530"/>
              <a:chOff x="488084" y="3164562"/>
              <a:chExt cx="535235" cy="523530"/>
            </a:xfrm>
          </p:grpSpPr>
          <p:sp>
            <p:nvSpPr>
              <p:cNvPr id="1606" name="Google Shape;1606;p4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4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44"/>
          <p:cNvGrpSpPr/>
          <p:nvPr/>
        </p:nvGrpSpPr>
        <p:grpSpPr>
          <a:xfrm rot="-1189477" flipH="1">
            <a:off x="2211256" y="631981"/>
            <a:ext cx="295913" cy="289441"/>
            <a:chOff x="488084" y="3164562"/>
            <a:chExt cx="535235" cy="523530"/>
          </a:xfrm>
        </p:grpSpPr>
        <p:grpSp>
          <p:nvGrpSpPr>
            <p:cNvPr id="1619" name="Google Shape;1619;p44"/>
            <p:cNvGrpSpPr/>
            <p:nvPr/>
          </p:nvGrpSpPr>
          <p:grpSpPr>
            <a:xfrm>
              <a:off x="488084" y="3164562"/>
              <a:ext cx="535235" cy="523530"/>
              <a:chOff x="488084" y="3164562"/>
              <a:chExt cx="535235" cy="523530"/>
            </a:xfrm>
          </p:grpSpPr>
          <p:sp>
            <p:nvSpPr>
              <p:cNvPr id="1620" name="Google Shape;1620;p4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1" name="Google Shape;1631;p4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419">
          <a:extLst>
            <a:ext uri="{FF2B5EF4-FFF2-40B4-BE49-F238E27FC236}">
              <a16:creationId xmlns:a16="http://schemas.microsoft.com/office/drawing/2014/main" id="{EA69C8FA-6307-E6B5-AA2E-DC4D4407A3C6}"/>
            </a:ext>
          </a:extLst>
        </p:cNvPr>
        <p:cNvGrpSpPr/>
        <p:nvPr/>
      </p:nvGrpSpPr>
      <p:grpSpPr>
        <a:xfrm>
          <a:off x="0" y="0"/>
          <a:ext cx="0" cy="0"/>
          <a:chOff x="0" y="0"/>
          <a:chExt cx="0" cy="0"/>
        </a:xfrm>
      </p:grpSpPr>
      <p:grpSp>
        <p:nvGrpSpPr>
          <p:cNvPr id="1422" name="Google Shape;1422;p42">
            <a:extLst>
              <a:ext uri="{FF2B5EF4-FFF2-40B4-BE49-F238E27FC236}">
                <a16:creationId xmlns:a16="http://schemas.microsoft.com/office/drawing/2014/main" id="{F1190A57-7C32-EC21-AA6B-FAC5B57C948C}"/>
              </a:ext>
            </a:extLst>
          </p:cNvPr>
          <p:cNvGrpSpPr/>
          <p:nvPr/>
        </p:nvGrpSpPr>
        <p:grpSpPr>
          <a:xfrm flipH="1">
            <a:off x="7631739" y="353077"/>
            <a:ext cx="2214680" cy="1686146"/>
            <a:chOff x="2286533" y="3872108"/>
            <a:chExt cx="758738" cy="577685"/>
          </a:xfrm>
        </p:grpSpPr>
        <p:sp>
          <p:nvSpPr>
            <p:cNvPr id="1423" name="Google Shape;1423;p42">
              <a:extLst>
                <a:ext uri="{FF2B5EF4-FFF2-40B4-BE49-F238E27FC236}">
                  <a16:creationId xmlns:a16="http://schemas.microsoft.com/office/drawing/2014/main" id="{CCE3305F-72D3-AB8D-E55E-51B7693C636D}"/>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2">
              <a:extLst>
                <a:ext uri="{FF2B5EF4-FFF2-40B4-BE49-F238E27FC236}">
                  <a16:creationId xmlns:a16="http://schemas.microsoft.com/office/drawing/2014/main" id="{31977160-1165-52A7-74D8-D7A1C4A343D4}"/>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2">
              <a:extLst>
                <a:ext uri="{FF2B5EF4-FFF2-40B4-BE49-F238E27FC236}">
                  <a16:creationId xmlns:a16="http://schemas.microsoft.com/office/drawing/2014/main" id="{6109C0EC-D522-1387-CF84-BB573262C8EE}"/>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2">
              <a:extLst>
                <a:ext uri="{FF2B5EF4-FFF2-40B4-BE49-F238E27FC236}">
                  <a16:creationId xmlns:a16="http://schemas.microsoft.com/office/drawing/2014/main" id="{4C1B737A-F9FA-7145-08A9-8CE36F350290}"/>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2">
              <a:extLst>
                <a:ext uri="{FF2B5EF4-FFF2-40B4-BE49-F238E27FC236}">
                  <a16:creationId xmlns:a16="http://schemas.microsoft.com/office/drawing/2014/main" id="{DE9CE9F0-A7A2-3E97-FBEA-0CA1CEE8E0B0}"/>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2">
              <a:extLst>
                <a:ext uri="{FF2B5EF4-FFF2-40B4-BE49-F238E27FC236}">
                  <a16:creationId xmlns:a16="http://schemas.microsoft.com/office/drawing/2014/main" id="{D3291C75-65FF-A882-31DB-CEE39DD976D4}"/>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2">
              <a:extLst>
                <a:ext uri="{FF2B5EF4-FFF2-40B4-BE49-F238E27FC236}">
                  <a16:creationId xmlns:a16="http://schemas.microsoft.com/office/drawing/2014/main" id="{335A5C0F-CDC3-55C4-4325-2BFAA3A79FA7}"/>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42">
            <a:extLst>
              <a:ext uri="{FF2B5EF4-FFF2-40B4-BE49-F238E27FC236}">
                <a16:creationId xmlns:a16="http://schemas.microsoft.com/office/drawing/2014/main" id="{C7AE7CF5-7553-BDF6-1619-0BF5EAF9CA5E}"/>
              </a:ext>
            </a:extLst>
          </p:cNvPr>
          <p:cNvGrpSpPr/>
          <p:nvPr/>
        </p:nvGrpSpPr>
        <p:grpSpPr>
          <a:xfrm flipH="1">
            <a:off x="7631739" y="353077"/>
            <a:ext cx="2214680" cy="1686146"/>
            <a:chOff x="2286533" y="3872108"/>
            <a:chExt cx="758738" cy="577685"/>
          </a:xfrm>
        </p:grpSpPr>
        <p:sp>
          <p:nvSpPr>
            <p:cNvPr id="1431" name="Google Shape;1431;p42">
              <a:extLst>
                <a:ext uri="{FF2B5EF4-FFF2-40B4-BE49-F238E27FC236}">
                  <a16:creationId xmlns:a16="http://schemas.microsoft.com/office/drawing/2014/main" id="{40A1F084-EE3D-7E62-7CC8-FEAEE94A9ADF}"/>
                </a:ext>
              </a:extLst>
            </p:cNvPr>
            <p:cNvSpPr/>
            <p:nvPr/>
          </p:nvSpPr>
          <p:spPr>
            <a:xfrm>
              <a:off x="2841376" y="3945372"/>
              <a:ext cx="66297" cy="12091"/>
            </a:xfrm>
            <a:custGeom>
              <a:avLst/>
              <a:gdLst/>
              <a:ahLst/>
              <a:cxnLst/>
              <a:rect l="l" t="t" r="r" b="b"/>
              <a:pathLst>
                <a:path w="2769" h="505" extrusionOk="0">
                  <a:moveTo>
                    <a:pt x="1533" y="1"/>
                  </a:moveTo>
                  <a:cubicBezTo>
                    <a:pt x="1019" y="77"/>
                    <a:pt x="510" y="174"/>
                    <a:pt x="0" y="274"/>
                  </a:cubicBezTo>
                  <a:cubicBezTo>
                    <a:pt x="923" y="318"/>
                    <a:pt x="1846" y="394"/>
                    <a:pt x="2768" y="505"/>
                  </a:cubicBezTo>
                  <a:cubicBezTo>
                    <a:pt x="2755" y="476"/>
                    <a:pt x="2749" y="447"/>
                    <a:pt x="2735" y="423"/>
                  </a:cubicBezTo>
                  <a:cubicBezTo>
                    <a:pt x="2341" y="269"/>
                    <a:pt x="1937" y="130"/>
                    <a:pt x="1533"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2">
              <a:extLst>
                <a:ext uri="{FF2B5EF4-FFF2-40B4-BE49-F238E27FC236}">
                  <a16:creationId xmlns:a16="http://schemas.microsoft.com/office/drawing/2014/main" id="{D803D7A0-40CD-9504-D876-B596F78DD7AF}"/>
                </a:ext>
              </a:extLst>
            </p:cNvPr>
            <p:cNvSpPr/>
            <p:nvPr/>
          </p:nvSpPr>
          <p:spPr>
            <a:xfrm>
              <a:off x="2428081" y="3984829"/>
              <a:ext cx="483040" cy="383367"/>
            </a:xfrm>
            <a:custGeom>
              <a:avLst/>
              <a:gdLst/>
              <a:ahLst/>
              <a:cxnLst/>
              <a:rect l="l" t="t" r="r" b="b"/>
              <a:pathLst>
                <a:path w="20175" h="16012" extrusionOk="0">
                  <a:moveTo>
                    <a:pt x="20175" y="1"/>
                  </a:moveTo>
                  <a:cubicBezTo>
                    <a:pt x="18680" y="116"/>
                    <a:pt x="17185" y="347"/>
                    <a:pt x="15725" y="683"/>
                  </a:cubicBezTo>
                  <a:cubicBezTo>
                    <a:pt x="8362" y="2523"/>
                    <a:pt x="2302" y="7839"/>
                    <a:pt x="0" y="14985"/>
                  </a:cubicBezTo>
                  <a:lnTo>
                    <a:pt x="1505" y="12741"/>
                  </a:lnTo>
                  <a:lnTo>
                    <a:pt x="1288" y="15802"/>
                  </a:lnTo>
                  <a:cubicBezTo>
                    <a:pt x="1280" y="15935"/>
                    <a:pt x="1384" y="16012"/>
                    <a:pt x="1487" y="16012"/>
                  </a:cubicBezTo>
                  <a:cubicBezTo>
                    <a:pt x="1562" y="16012"/>
                    <a:pt x="1638" y="15970"/>
                    <a:pt x="1668" y="15879"/>
                  </a:cubicBezTo>
                  <a:cubicBezTo>
                    <a:pt x="4061" y="8348"/>
                    <a:pt x="11356" y="2505"/>
                    <a:pt x="19290" y="2091"/>
                  </a:cubicBezTo>
                  <a:cubicBezTo>
                    <a:pt x="19747" y="1596"/>
                    <a:pt x="20103" y="775"/>
                    <a:pt x="20175"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2">
              <a:extLst>
                <a:ext uri="{FF2B5EF4-FFF2-40B4-BE49-F238E27FC236}">
                  <a16:creationId xmlns:a16="http://schemas.microsoft.com/office/drawing/2014/main" id="{6DE7A83C-2E88-8BB5-ACDE-975568277AE4}"/>
                </a:ext>
              </a:extLst>
            </p:cNvPr>
            <p:cNvSpPr/>
            <p:nvPr/>
          </p:nvSpPr>
          <p:spPr>
            <a:xfrm>
              <a:off x="2286533" y="3922363"/>
              <a:ext cx="632297" cy="527429"/>
            </a:xfrm>
            <a:custGeom>
              <a:avLst/>
              <a:gdLst/>
              <a:ahLst/>
              <a:cxnLst/>
              <a:rect l="l" t="t" r="r" b="b"/>
              <a:pathLst>
                <a:path w="26409" h="22029" extrusionOk="0">
                  <a:moveTo>
                    <a:pt x="18545" y="0"/>
                  </a:moveTo>
                  <a:cubicBezTo>
                    <a:pt x="15761" y="0"/>
                    <a:pt x="12976" y="565"/>
                    <a:pt x="10430" y="1692"/>
                  </a:cubicBezTo>
                  <a:cubicBezTo>
                    <a:pt x="5807" y="3739"/>
                    <a:pt x="2025" y="7603"/>
                    <a:pt x="59" y="12254"/>
                  </a:cubicBezTo>
                  <a:cubicBezTo>
                    <a:pt x="1" y="12393"/>
                    <a:pt x="117" y="12524"/>
                    <a:pt x="244" y="12524"/>
                  </a:cubicBezTo>
                  <a:cubicBezTo>
                    <a:pt x="284" y="12524"/>
                    <a:pt x="325" y="12510"/>
                    <a:pt x="362" y="12480"/>
                  </a:cubicBezTo>
                  <a:lnTo>
                    <a:pt x="5528" y="8348"/>
                  </a:lnTo>
                  <a:lnTo>
                    <a:pt x="901" y="15532"/>
                  </a:lnTo>
                  <a:cubicBezTo>
                    <a:pt x="812" y="15676"/>
                    <a:pt x="930" y="15835"/>
                    <a:pt x="1067" y="15835"/>
                  </a:cubicBezTo>
                  <a:cubicBezTo>
                    <a:pt x="1107" y="15835"/>
                    <a:pt x="1150" y="15820"/>
                    <a:pt x="1189" y="15787"/>
                  </a:cubicBezTo>
                  <a:lnTo>
                    <a:pt x="6120" y="11730"/>
                  </a:lnTo>
                  <a:lnTo>
                    <a:pt x="6120" y="11730"/>
                  </a:lnTo>
                  <a:cubicBezTo>
                    <a:pt x="4000" y="14658"/>
                    <a:pt x="2780" y="18223"/>
                    <a:pt x="2645" y="21833"/>
                  </a:cubicBezTo>
                  <a:cubicBezTo>
                    <a:pt x="2639" y="21953"/>
                    <a:pt x="2739" y="22028"/>
                    <a:pt x="2840" y="22028"/>
                  </a:cubicBezTo>
                  <a:cubicBezTo>
                    <a:pt x="2900" y="22028"/>
                    <a:pt x="2961" y="22002"/>
                    <a:pt x="3000" y="21942"/>
                  </a:cubicBezTo>
                  <a:lnTo>
                    <a:pt x="7417" y="15350"/>
                  </a:lnTo>
                  <a:lnTo>
                    <a:pt x="7417" y="15350"/>
                  </a:lnTo>
                  <a:lnTo>
                    <a:pt x="7200" y="18411"/>
                  </a:lnTo>
                  <a:cubicBezTo>
                    <a:pt x="7192" y="18544"/>
                    <a:pt x="7296" y="18621"/>
                    <a:pt x="7399" y="18621"/>
                  </a:cubicBezTo>
                  <a:cubicBezTo>
                    <a:pt x="7474" y="18621"/>
                    <a:pt x="7550" y="18579"/>
                    <a:pt x="7580" y="18488"/>
                  </a:cubicBezTo>
                  <a:cubicBezTo>
                    <a:pt x="9973" y="10957"/>
                    <a:pt x="17268" y="5114"/>
                    <a:pt x="25202" y="4700"/>
                  </a:cubicBezTo>
                  <a:cubicBezTo>
                    <a:pt x="25923" y="3921"/>
                    <a:pt x="26408" y="2321"/>
                    <a:pt x="25909" y="1384"/>
                  </a:cubicBezTo>
                  <a:cubicBezTo>
                    <a:pt x="23572" y="461"/>
                    <a:pt x="21059" y="0"/>
                    <a:pt x="185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2">
              <a:extLst>
                <a:ext uri="{FF2B5EF4-FFF2-40B4-BE49-F238E27FC236}">
                  <a16:creationId xmlns:a16="http://schemas.microsoft.com/office/drawing/2014/main" id="{A7973229-FFC5-DB5A-1942-8449A68DF90A}"/>
                </a:ext>
              </a:extLst>
            </p:cNvPr>
            <p:cNvSpPr/>
            <p:nvPr/>
          </p:nvSpPr>
          <p:spPr>
            <a:xfrm>
              <a:off x="2286533" y="3922411"/>
              <a:ext cx="591571" cy="299808"/>
            </a:xfrm>
            <a:custGeom>
              <a:avLst/>
              <a:gdLst/>
              <a:ahLst/>
              <a:cxnLst/>
              <a:rect l="l" t="t" r="r" b="b"/>
              <a:pathLst>
                <a:path w="24708" h="12522" extrusionOk="0">
                  <a:moveTo>
                    <a:pt x="18535" y="1"/>
                  </a:moveTo>
                  <a:cubicBezTo>
                    <a:pt x="15754" y="1"/>
                    <a:pt x="12973" y="565"/>
                    <a:pt x="10430" y="1690"/>
                  </a:cubicBezTo>
                  <a:cubicBezTo>
                    <a:pt x="5807" y="3737"/>
                    <a:pt x="2025" y="7601"/>
                    <a:pt x="59" y="12252"/>
                  </a:cubicBezTo>
                  <a:cubicBezTo>
                    <a:pt x="1" y="12391"/>
                    <a:pt x="117" y="12522"/>
                    <a:pt x="244" y="12522"/>
                  </a:cubicBezTo>
                  <a:cubicBezTo>
                    <a:pt x="284" y="12522"/>
                    <a:pt x="325" y="12508"/>
                    <a:pt x="362" y="12478"/>
                  </a:cubicBezTo>
                  <a:lnTo>
                    <a:pt x="3846" y="9692"/>
                  </a:lnTo>
                  <a:cubicBezTo>
                    <a:pt x="7598" y="3489"/>
                    <a:pt x="14444" y="1197"/>
                    <a:pt x="21600" y="1197"/>
                  </a:cubicBezTo>
                  <a:cubicBezTo>
                    <a:pt x="22124" y="1197"/>
                    <a:pt x="22649" y="1209"/>
                    <a:pt x="23174" y="1233"/>
                  </a:cubicBezTo>
                  <a:cubicBezTo>
                    <a:pt x="23684" y="1133"/>
                    <a:pt x="24193" y="1036"/>
                    <a:pt x="24707" y="960"/>
                  </a:cubicBezTo>
                  <a:cubicBezTo>
                    <a:pt x="22717" y="320"/>
                    <a:pt x="20626" y="1"/>
                    <a:pt x="185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2">
              <a:extLst>
                <a:ext uri="{FF2B5EF4-FFF2-40B4-BE49-F238E27FC236}">
                  <a16:creationId xmlns:a16="http://schemas.microsoft.com/office/drawing/2014/main" id="{F38FA9C3-1274-21F0-0A65-C2D0A2148E57}"/>
                </a:ext>
              </a:extLst>
            </p:cNvPr>
            <p:cNvSpPr/>
            <p:nvPr/>
          </p:nvSpPr>
          <p:spPr>
            <a:xfrm>
              <a:off x="2349693" y="3951908"/>
              <a:ext cx="562481" cy="497884"/>
            </a:xfrm>
            <a:custGeom>
              <a:avLst/>
              <a:gdLst/>
              <a:ahLst/>
              <a:cxnLst/>
              <a:rect l="l" t="t" r="r" b="b"/>
              <a:pathLst>
                <a:path w="23493" h="20795" extrusionOk="0">
                  <a:moveTo>
                    <a:pt x="20536" y="1"/>
                  </a:moveTo>
                  <a:cubicBezTo>
                    <a:pt x="13088" y="1511"/>
                    <a:pt x="6201" y="5432"/>
                    <a:pt x="1919" y="11780"/>
                  </a:cubicBezTo>
                  <a:lnTo>
                    <a:pt x="3482" y="10496"/>
                  </a:lnTo>
                  <a:lnTo>
                    <a:pt x="3482" y="10496"/>
                  </a:lnTo>
                  <a:cubicBezTo>
                    <a:pt x="1362" y="13424"/>
                    <a:pt x="142" y="16989"/>
                    <a:pt x="7" y="20599"/>
                  </a:cubicBezTo>
                  <a:cubicBezTo>
                    <a:pt x="1" y="20719"/>
                    <a:pt x="101" y="20794"/>
                    <a:pt x="202" y="20794"/>
                  </a:cubicBezTo>
                  <a:cubicBezTo>
                    <a:pt x="262" y="20794"/>
                    <a:pt x="323" y="20768"/>
                    <a:pt x="362" y="20708"/>
                  </a:cubicBezTo>
                  <a:lnTo>
                    <a:pt x="3274" y="16360"/>
                  </a:lnTo>
                  <a:cubicBezTo>
                    <a:pt x="5576" y="9214"/>
                    <a:pt x="11636" y="3898"/>
                    <a:pt x="18999" y="2058"/>
                  </a:cubicBezTo>
                  <a:cubicBezTo>
                    <a:pt x="20459" y="1722"/>
                    <a:pt x="21954" y="1491"/>
                    <a:pt x="23449" y="1376"/>
                  </a:cubicBezTo>
                  <a:cubicBezTo>
                    <a:pt x="23492" y="963"/>
                    <a:pt x="23453" y="559"/>
                    <a:pt x="23304" y="232"/>
                  </a:cubicBezTo>
                  <a:cubicBezTo>
                    <a:pt x="22382" y="121"/>
                    <a:pt x="21459" y="45"/>
                    <a:pt x="205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2">
              <a:extLst>
                <a:ext uri="{FF2B5EF4-FFF2-40B4-BE49-F238E27FC236}">
                  <a16:creationId xmlns:a16="http://schemas.microsoft.com/office/drawing/2014/main" id="{06A8D922-0EB8-A661-6ECF-070CA511017D}"/>
                </a:ext>
              </a:extLst>
            </p:cNvPr>
            <p:cNvSpPr/>
            <p:nvPr/>
          </p:nvSpPr>
          <p:spPr>
            <a:xfrm>
              <a:off x="2781783" y="3872108"/>
              <a:ext cx="263487" cy="240862"/>
            </a:xfrm>
            <a:custGeom>
              <a:avLst/>
              <a:gdLst/>
              <a:ahLst/>
              <a:cxnLst/>
              <a:rect l="l" t="t" r="r" b="b"/>
              <a:pathLst>
                <a:path w="11005" h="10060" extrusionOk="0">
                  <a:moveTo>
                    <a:pt x="5503" y="0"/>
                  </a:moveTo>
                  <a:cubicBezTo>
                    <a:pt x="5185" y="0"/>
                    <a:pt x="4868" y="165"/>
                    <a:pt x="4705" y="494"/>
                  </a:cubicBezTo>
                  <a:lnTo>
                    <a:pt x="3565" y="2801"/>
                  </a:lnTo>
                  <a:lnTo>
                    <a:pt x="1023" y="3171"/>
                  </a:lnTo>
                  <a:cubicBezTo>
                    <a:pt x="293" y="3276"/>
                    <a:pt x="0" y="4175"/>
                    <a:pt x="529" y="4689"/>
                  </a:cubicBezTo>
                  <a:lnTo>
                    <a:pt x="2374" y="6481"/>
                  </a:lnTo>
                  <a:lnTo>
                    <a:pt x="1937" y="9019"/>
                  </a:lnTo>
                  <a:cubicBezTo>
                    <a:pt x="1838" y="9594"/>
                    <a:pt x="2296" y="10060"/>
                    <a:pt x="2813" y="10060"/>
                  </a:cubicBezTo>
                  <a:cubicBezTo>
                    <a:pt x="2950" y="10060"/>
                    <a:pt x="3090" y="10028"/>
                    <a:pt x="3225" y="9956"/>
                  </a:cubicBezTo>
                  <a:lnTo>
                    <a:pt x="5503" y="8759"/>
                  </a:lnTo>
                  <a:lnTo>
                    <a:pt x="7781" y="9956"/>
                  </a:lnTo>
                  <a:cubicBezTo>
                    <a:pt x="7916" y="10028"/>
                    <a:pt x="8056" y="10060"/>
                    <a:pt x="8192" y="10060"/>
                  </a:cubicBezTo>
                  <a:cubicBezTo>
                    <a:pt x="8709" y="10060"/>
                    <a:pt x="9168" y="9594"/>
                    <a:pt x="9068" y="9019"/>
                  </a:cubicBezTo>
                  <a:lnTo>
                    <a:pt x="8636" y="6481"/>
                  </a:lnTo>
                  <a:lnTo>
                    <a:pt x="10476" y="4689"/>
                  </a:lnTo>
                  <a:cubicBezTo>
                    <a:pt x="11005" y="4175"/>
                    <a:pt x="10712" y="3276"/>
                    <a:pt x="9986" y="3171"/>
                  </a:cubicBezTo>
                  <a:lnTo>
                    <a:pt x="7440" y="2801"/>
                  </a:lnTo>
                  <a:lnTo>
                    <a:pt x="6300" y="494"/>
                  </a:lnTo>
                  <a:cubicBezTo>
                    <a:pt x="6137" y="165"/>
                    <a:pt x="5820" y="0"/>
                    <a:pt x="5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2">
              <a:extLst>
                <a:ext uri="{FF2B5EF4-FFF2-40B4-BE49-F238E27FC236}">
                  <a16:creationId xmlns:a16="http://schemas.microsoft.com/office/drawing/2014/main" id="{4C7ECEEE-ACF9-3E76-A9D6-C46910E641B4}"/>
                </a:ext>
              </a:extLst>
            </p:cNvPr>
            <p:cNvSpPr/>
            <p:nvPr/>
          </p:nvSpPr>
          <p:spPr>
            <a:xfrm>
              <a:off x="2781783" y="3942020"/>
              <a:ext cx="125674" cy="170949"/>
            </a:xfrm>
            <a:custGeom>
              <a:avLst/>
              <a:gdLst/>
              <a:ahLst/>
              <a:cxnLst/>
              <a:rect l="l" t="t" r="r" b="b"/>
              <a:pathLst>
                <a:path w="5249" h="7140" extrusionOk="0">
                  <a:moveTo>
                    <a:pt x="2754" y="1"/>
                  </a:moveTo>
                  <a:lnTo>
                    <a:pt x="1023" y="251"/>
                  </a:lnTo>
                  <a:cubicBezTo>
                    <a:pt x="293" y="356"/>
                    <a:pt x="0" y="1255"/>
                    <a:pt x="529" y="1769"/>
                  </a:cubicBezTo>
                  <a:lnTo>
                    <a:pt x="2374" y="3561"/>
                  </a:lnTo>
                  <a:lnTo>
                    <a:pt x="1937" y="6099"/>
                  </a:lnTo>
                  <a:cubicBezTo>
                    <a:pt x="1838" y="6674"/>
                    <a:pt x="2296" y="7140"/>
                    <a:pt x="2813" y="7140"/>
                  </a:cubicBezTo>
                  <a:cubicBezTo>
                    <a:pt x="2950" y="7140"/>
                    <a:pt x="3090" y="7108"/>
                    <a:pt x="3225" y="7036"/>
                  </a:cubicBezTo>
                  <a:lnTo>
                    <a:pt x="5248" y="5970"/>
                  </a:lnTo>
                  <a:cubicBezTo>
                    <a:pt x="3917" y="4206"/>
                    <a:pt x="3023" y="2173"/>
                    <a:pt x="2754" y="1"/>
                  </a:cubicBezTo>
                  <a:close/>
                </a:path>
              </a:pathLst>
            </a:custGeom>
            <a:solidFill>
              <a:srgbClr val="FFFFFF">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6993A265-1439-6E3A-DA60-267F939C159B}"/>
              </a:ext>
            </a:extLst>
          </p:cNvPr>
          <p:cNvPicPr>
            <a:picLocks noChangeAspect="1"/>
          </p:cNvPicPr>
          <p:nvPr/>
        </p:nvPicPr>
        <p:blipFill>
          <a:blip r:embed="rId5"/>
          <a:stretch>
            <a:fillRect/>
          </a:stretch>
        </p:blipFill>
        <p:spPr>
          <a:xfrm>
            <a:off x="5225681" y="2581539"/>
            <a:ext cx="3355772" cy="2237181"/>
          </a:xfrm>
          <a:prstGeom prst="rect">
            <a:avLst/>
          </a:prstGeom>
        </p:spPr>
      </p:pic>
      <p:grpSp>
        <p:nvGrpSpPr>
          <p:cNvPr id="5" name="Google Shape;1590;p44">
            <a:extLst>
              <a:ext uri="{FF2B5EF4-FFF2-40B4-BE49-F238E27FC236}">
                <a16:creationId xmlns:a16="http://schemas.microsoft.com/office/drawing/2014/main" id="{0C59720B-B5A4-137C-708B-2C8D7AEE5332}"/>
              </a:ext>
            </a:extLst>
          </p:cNvPr>
          <p:cNvGrpSpPr/>
          <p:nvPr/>
        </p:nvGrpSpPr>
        <p:grpSpPr>
          <a:xfrm flipH="1">
            <a:off x="766928" y="278237"/>
            <a:ext cx="535235" cy="523530"/>
            <a:chOff x="488084" y="3164562"/>
            <a:chExt cx="535235" cy="523530"/>
          </a:xfrm>
        </p:grpSpPr>
        <p:grpSp>
          <p:nvGrpSpPr>
            <p:cNvPr id="6" name="Google Shape;1591;p44">
              <a:extLst>
                <a:ext uri="{FF2B5EF4-FFF2-40B4-BE49-F238E27FC236}">
                  <a16:creationId xmlns:a16="http://schemas.microsoft.com/office/drawing/2014/main" id="{0C4BA619-2A65-35DF-0E30-62F340E26B3E}"/>
                </a:ext>
              </a:extLst>
            </p:cNvPr>
            <p:cNvGrpSpPr/>
            <p:nvPr/>
          </p:nvGrpSpPr>
          <p:grpSpPr>
            <a:xfrm>
              <a:off x="488084" y="3164562"/>
              <a:ext cx="535235" cy="523530"/>
              <a:chOff x="488084" y="3164562"/>
              <a:chExt cx="535235" cy="523530"/>
            </a:xfrm>
          </p:grpSpPr>
          <p:sp>
            <p:nvSpPr>
              <p:cNvPr id="8" name="Google Shape;1592;p44">
                <a:extLst>
                  <a:ext uri="{FF2B5EF4-FFF2-40B4-BE49-F238E27FC236}">
                    <a16:creationId xmlns:a16="http://schemas.microsoft.com/office/drawing/2014/main" id="{91F1749C-54E5-0134-92C5-3F53DA35F81B}"/>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593;p44">
                <a:extLst>
                  <a:ext uri="{FF2B5EF4-FFF2-40B4-BE49-F238E27FC236}">
                    <a16:creationId xmlns:a16="http://schemas.microsoft.com/office/drawing/2014/main" id="{D28B30FB-9447-4B89-037C-DC6352FD31F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594;p44">
                <a:extLst>
                  <a:ext uri="{FF2B5EF4-FFF2-40B4-BE49-F238E27FC236}">
                    <a16:creationId xmlns:a16="http://schemas.microsoft.com/office/drawing/2014/main" id="{1E084A3C-4A04-9EA0-91B5-3DCA0C03131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95;p44">
                <a:extLst>
                  <a:ext uri="{FF2B5EF4-FFF2-40B4-BE49-F238E27FC236}">
                    <a16:creationId xmlns:a16="http://schemas.microsoft.com/office/drawing/2014/main" id="{C3DCEE69-355B-9979-0236-5F859D49AB35}"/>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96;p44">
                <a:extLst>
                  <a:ext uri="{FF2B5EF4-FFF2-40B4-BE49-F238E27FC236}">
                    <a16:creationId xmlns:a16="http://schemas.microsoft.com/office/drawing/2014/main" id="{A3E36522-B60D-0B8C-E4BD-2A131F7DDD66}"/>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597;p44">
                <a:extLst>
                  <a:ext uri="{FF2B5EF4-FFF2-40B4-BE49-F238E27FC236}">
                    <a16:creationId xmlns:a16="http://schemas.microsoft.com/office/drawing/2014/main" id="{72E3EBDC-6579-523B-454F-2DBDB704B80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8;p44">
                <a:extLst>
                  <a:ext uri="{FF2B5EF4-FFF2-40B4-BE49-F238E27FC236}">
                    <a16:creationId xmlns:a16="http://schemas.microsoft.com/office/drawing/2014/main" id="{6CC26CB4-82C8-FE57-33EA-F5E99C3B55D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99;p44">
                <a:extLst>
                  <a:ext uri="{FF2B5EF4-FFF2-40B4-BE49-F238E27FC236}">
                    <a16:creationId xmlns:a16="http://schemas.microsoft.com/office/drawing/2014/main" id="{F345AF7D-37AB-FA60-88BC-6797641600D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00;p44">
                <a:extLst>
                  <a:ext uri="{FF2B5EF4-FFF2-40B4-BE49-F238E27FC236}">
                    <a16:creationId xmlns:a16="http://schemas.microsoft.com/office/drawing/2014/main" id="{2F04CEDE-F761-CEC5-62CA-B736E736061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601;p44">
                <a:extLst>
                  <a:ext uri="{FF2B5EF4-FFF2-40B4-BE49-F238E27FC236}">
                    <a16:creationId xmlns:a16="http://schemas.microsoft.com/office/drawing/2014/main" id="{CB8FB63B-70BC-D4F0-3DAF-E304752542A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602;p44">
                <a:extLst>
                  <a:ext uri="{FF2B5EF4-FFF2-40B4-BE49-F238E27FC236}">
                    <a16:creationId xmlns:a16="http://schemas.microsoft.com/office/drawing/2014/main" id="{714E9790-0A63-3BFD-3C1D-DA8F8820E94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1603;p44">
              <a:extLst>
                <a:ext uri="{FF2B5EF4-FFF2-40B4-BE49-F238E27FC236}">
                  <a16:creationId xmlns:a16="http://schemas.microsoft.com/office/drawing/2014/main" id="{D5929B49-1A5C-7D4F-BDEA-05DECB374DD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590;p44">
            <a:extLst>
              <a:ext uri="{FF2B5EF4-FFF2-40B4-BE49-F238E27FC236}">
                <a16:creationId xmlns:a16="http://schemas.microsoft.com/office/drawing/2014/main" id="{68F84647-96EF-C6D3-E08A-C58A78D4433F}"/>
              </a:ext>
            </a:extLst>
          </p:cNvPr>
          <p:cNvGrpSpPr/>
          <p:nvPr/>
        </p:nvGrpSpPr>
        <p:grpSpPr>
          <a:xfrm flipH="1">
            <a:off x="590557" y="4232280"/>
            <a:ext cx="535235" cy="523530"/>
            <a:chOff x="488084" y="3164562"/>
            <a:chExt cx="535235" cy="523530"/>
          </a:xfrm>
        </p:grpSpPr>
        <p:grpSp>
          <p:nvGrpSpPr>
            <p:cNvPr id="20" name="Google Shape;1591;p44">
              <a:extLst>
                <a:ext uri="{FF2B5EF4-FFF2-40B4-BE49-F238E27FC236}">
                  <a16:creationId xmlns:a16="http://schemas.microsoft.com/office/drawing/2014/main" id="{DE7E4A44-AC7E-458E-0928-91F2EFC1457A}"/>
                </a:ext>
              </a:extLst>
            </p:cNvPr>
            <p:cNvGrpSpPr/>
            <p:nvPr/>
          </p:nvGrpSpPr>
          <p:grpSpPr>
            <a:xfrm>
              <a:off x="488084" y="3164562"/>
              <a:ext cx="535235" cy="523530"/>
              <a:chOff x="488084" y="3164562"/>
              <a:chExt cx="535235" cy="523530"/>
            </a:xfrm>
          </p:grpSpPr>
          <p:sp>
            <p:nvSpPr>
              <p:cNvPr id="22" name="Google Shape;1592;p44">
                <a:extLst>
                  <a:ext uri="{FF2B5EF4-FFF2-40B4-BE49-F238E27FC236}">
                    <a16:creationId xmlns:a16="http://schemas.microsoft.com/office/drawing/2014/main" id="{3FD7F098-CCFC-DE84-76E8-AA3BC157A9A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93;p44">
                <a:extLst>
                  <a:ext uri="{FF2B5EF4-FFF2-40B4-BE49-F238E27FC236}">
                    <a16:creationId xmlns:a16="http://schemas.microsoft.com/office/drawing/2014/main" id="{FCB62D33-4C13-FBD9-CA29-E89C4C7DBBCD}"/>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94;p44">
                <a:extLst>
                  <a:ext uri="{FF2B5EF4-FFF2-40B4-BE49-F238E27FC236}">
                    <a16:creationId xmlns:a16="http://schemas.microsoft.com/office/drawing/2014/main" id="{DA796662-FCE3-7955-F997-B2702167434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595;p44">
                <a:extLst>
                  <a:ext uri="{FF2B5EF4-FFF2-40B4-BE49-F238E27FC236}">
                    <a16:creationId xmlns:a16="http://schemas.microsoft.com/office/drawing/2014/main" id="{66DB4423-AFE0-DCC0-6C97-880F92A1138B}"/>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96;p44">
                <a:extLst>
                  <a:ext uri="{FF2B5EF4-FFF2-40B4-BE49-F238E27FC236}">
                    <a16:creationId xmlns:a16="http://schemas.microsoft.com/office/drawing/2014/main" id="{1DA47A93-5AEB-4D86-C5EF-4A97B9C9DB1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97;p44">
                <a:extLst>
                  <a:ext uri="{FF2B5EF4-FFF2-40B4-BE49-F238E27FC236}">
                    <a16:creationId xmlns:a16="http://schemas.microsoft.com/office/drawing/2014/main" id="{C88B064D-BA82-253F-0E3E-A9E9C073BC9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98;p44">
                <a:extLst>
                  <a:ext uri="{FF2B5EF4-FFF2-40B4-BE49-F238E27FC236}">
                    <a16:creationId xmlns:a16="http://schemas.microsoft.com/office/drawing/2014/main" id="{550C4314-27EC-FBB6-703C-3E34CBE1B2F0}"/>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99;p44">
                <a:extLst>
                  <a:ext uri="{FF2B5EF4-FFF2-40B4-BE49-F238E27FC236}">
                    <a16:creationId xmlns:a16="http://schemas.microsoft.com/office/drawing/2014/main" id="{54ED094C-A85A-9D43-6C0C-A756E822B16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600;p44">
                <a:extLst>
                  <a:ext uri="{FF2B5EF4-FFF2-40B4-BE49-F238E27FC236}">
                    <a16:creationId xmlns:a16="http://schemas.microsoft.com/office/drawing/2014/main" id="{D4D119E7-7357-3270-2CD4-5DCF2991346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601;p44">
                <a:extLst>
                  <a:ext uri="{FF2B5EF4-FFF2-40B4-BE49-F238E27FC236}">
                    <a16:creationId xmlns:a16="http://schemas.microsoft.com/office/drawing/2014/main" id="{2A95E32D-62F2-0519-EDEC-13A161402675}"/>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602;p44">
                <a:extLst>
                  <a:ext uri="{FF2B5EF4-FFF2-40B4-BE49-F238E27FC236}">
                    <a16:creationId xmlns:a16="http://schemas.microsoft.com/office/drawing/2014/main" id="{181D55AD-C8BF-4FD6-3CF1-9289C767B41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1603;p44">
              <a:extLst>
                <a:ext uri="{FF2B5EF4-FFF2-40B4-BE49-F238E27FC236}">
                  <a16:creationId xmlns:a16="http://schemas.microsoft.com/office/drawing/2014/main" id="{23CCE75C-7AF5-8F3B-C351-365571F1FDA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 name="Google Shape;1590;p44">
            <a:extLst>
              <a:ext uri="{FF2B5EF4-FFF2-40B4-BE49-F238E27FC236}">
                <a16:creationId xmlns:a16="http://schemas.microsoft.com/office/drawing/2014/main" id="{772D7D2E-F390-2E64-60A2-3A5C7BE5E194}"/>
              </a:ext>
            </a:extLst>
          </p:cNvPr>
          <p:cNvGrpSpPr/>
          <p:nvPr/>
        </p:nvGrpSpPr>
        <p:grpSpPr>
          <a:xfrm flipH="1">
            <a:off x="5918539" y="333024"/>
            <a:ext cx="535235" cy="523530"/>
            <a:chOff x="488084" y="3164562"/>
            <a:chExt cx="535235" cy="523530"/>
          </a:xfrm>
        </p:grpSpPr>
        <p:grpSp>
          <p:nvGrpSpPr>
            <p:cNvPr id="34" name="Google Shape;1591;p44">
              <a:extLst>
                <a:ext uri="{FF2B5EF4-FFF2-40B4-BE49-F238E27FC236}">
                  <a16:creationId xmlns:a16="http://schemas.microsoft.com/office/drawing/2014/main" id="{2181D20D-A2BD-B844-6D84-1C4884EFCE9C}"/>
                </a:ext>
              </a:extLst>
            </p:cNvPr>
            <p:cNvGrpSpPr/>
            <p:nvPr/>
          </p:nvGrpSpPr>
          <p:grpSpPr>
            <a:xfrm>
              <a:off x="488084" y="3164562"/>
              <a:ext cx="535235" cy="523530"/>
              <a:chOff x="488084" y="3164562"/>
              <a:chExt cx="535235" cy="523530"/>
            </a:xfrm>
          </p:grpSpPr>
          <p:sp>
            <p:nvSpPr>
              <p:cNvPr id="36" name="Google Shape;1592;p44">
                <a:extLst>
                  <a:ext uri="{FF2B5EF4-FFF2-40B4-BE49-F238E27FC236}">
                    <a16:creationId xmlns:a16="http://schemas.microsoft.com/office/drawing/2014/main" id="{3A12FB32-C224-CD5C-6624-B913AE2BCF7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93;p44">
                <a:extLst>
                  <a:ext uri="{FF2B5EF4-FFF2-40B4-BE49-F238E27FC236}">
                    <a16:creationId xmlns:a16="http://schemas.microsoft.com/office/drawing/2014/main" id="{03696980-99C3-2627-46B1-E7793ED85A6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594;p44">
                <a:extLst>
                  <a:ext uri="{FF2B5EF4-FFF2-40B4-BE49-F238E27FC236}">
                    <a16:creationId xmlns:a16="http://schemas.microsoft.com/office/drawing/2014/main" id="{5F21642C-C503-2630-C953-2CCA20D74445}"/>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95;p44">
                <a:extLst>
                  <a:ext uri="{FF2B5EF4-FFF2-40B4-BE49-F238E27FC236}">
                    <a16:creationId xmlns:a16="http://schemas.microsoft.com/office/drawing/2014/main" id="{40BC7758-5BAE-AD93-34C4-2FCC09937DD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96;p44">
                <a:extLst>
                  <a:ext uri="{FF2B5EF4-FFF2-40B4-BE49-F238E27FC236}">
                    <a16:creationId xmlns:a16="http://schemas.microsoft.com/office/drawing/2014/main" id="{FA4A1D46-AA90-8A1A-3D90-191C37F60CB7}"/>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97;p44">
                <a:extLst>
                  <a:ext uri="{FF2B5EF4-FFF2-40B4-BE49-F238E27FC236}">
                    <a16:creationId xmlns:a16="http://schemas.microsoft.com/office/drawing/2014/main" id="{550674D0-710C-0236-B9AA-DECD3BE936D7}"/>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98;p44">
                <a:extLst>
                  <a:ext uri="{FF2B5EF4-FFF2-40B4-BE49-F238E27FC236}">
                    <a16:creationId xmlns:a16="http://schemas.microsoft.com/office/drawing/2014/main" id="{F7AEB4FE-8142-D376-3EB6-658C595894B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99;p44">
                <a:extLst>
                  <a:ext uri="{FF2B5EF4-FFF2-40B4-BE49-F238E27FC236}">
                    <a16:creationId xmlns:a16="http://schemas.microsoft.com/office/drawing/2014/main" id="{03DB5DED-4B1D-71F6-A446-2338F0AC8E7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600;p44">
                <a:extLst>
                  <a:ext uri="{FF2B5EF4-FFF2-40B4-BE49-F238E27FC236}">
                    <a16:creationId xmlns:a16="http://schemas.microsoft.com/office/drawing/2014/main" id="{FBB23C1D-72CB-4829-2FD6-DB8A1929139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601;p44">
                <a:extLst>
                  <a:ext uri="{FF2B5EF4-FFF2-40B4-BE49-F238E27FC236}">
                    <a16:creationId xmlns:a16="http://schemas.microsoft.com/office/drawing/2014/main" id="{E7C26983-69ED-DC8F-9175-64B122ACFEBB}"/>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602;p44">
                <a:extLst>
                  <a:ext uri="{FF2B5EF4-FFF2-40B4-BE49-F238E27FC236}">
                    <a16:creationId xmlns:a16="http://schemas.microsoft.com/office/drawing/2014/main" id="{FAD5A70D-6160-DDA4-3FC3-FF1B5E569DED}"/>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 name="Google Shape;1603;p44">
              <a:extLst>
                <a:ext uri="{FF2B5EF4-FFF2-40B4-BE49-F238E27FC236}">
                  <a16:creationId xmlns:a16="http://schemas.microsoft.com/office/drawing/2014/main" id="{3CF91418-7741-4345-0AD2-52C978C1CF8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2" name="Picture 1531">
            <a:extLst>
              <a:ext uri="{FF2B5EF4-FFF2-40B4-BE49-F238E27FC236}">
                <a16:creationId xmlns:a16="http://schemas.microsoft.com/office/drawing/2014/main" id="{C1F48745-8E81-261A-C9C1-3DBAFC0EFEA9}"/>
              </a:ext>
            </a:extLst>
          </p:cNvPr>
          <p:cNvPicPr>
            <a:picLocks noChangeAspect="1"/>
          </p:cNvPicPr>
          <p:nvPr/>
        </p:nvPicPr>
        <p:blipFill>
          <a:blip r:embed="rId6"/>
          <a:stretch>
            <a:fillRect/>
          </a:stretch>
        </p:blipFill>
        <p:spPr>
          <a:xfrm>
            <a:off x="3287235" y="286474"/>
            <a:ext cx="323116" cy="317019"/>
          </a:xfrm>
          <a:prstGeom prst="rect">
            <a:avLst/>
          </a:prstGeom>
        </p:spPr>
      </p:pic>
      <p:pic>
        <p:nvPicPr>
          <p:cNvPr id="1533" name="Picture 1532">
            <a:extLst>
              <a:ext uri="{FF2B5EF4-FFF2-40B4-BE49-F238E27FC236}">
                <a16:creationId xmlns:a16="http://schemas.microsoft.com/office/drawing/2014/main" id="{161FFF92-0626-C5A6-195A-E9825D8244BB}"/>
              </a:ext>
            </a:extLst>
          </p:cNvPr>
          <p:cNvPicPr>
            <a:picLocks noChangeAspect="1"/>
          </p:cNvPicPr>
          <p:nvPr/>
        </p:nvPicPr>
        <p:blipFill>
          <a:blip r:embed="rId6"/>
          <a:stretch>
            <a:fillRect/>
          </a:stretch>
        </p:blipFill>
        <p:spPr>
          <a:xfrm>
            <a:off x="381321" y="1706470"/>
            <a:ext cx="323116" cy="317019"/>
          </a:xfrm>
          <a:prstGeom prst="rect">
            <a:avLst/>
          </a:prstGeom>
        </p:spPr>
      </p:pic>
      <p:pic>
        <p:nvPicPr>
          <p:cNvPr id="1534" name="Picture 1533">
            <a:extLst>
              <a:ext uri="{FF2B5EF4-FFF2-40B4-BE49-F238E27FC236}">
                <a16:creationId xmlns:a16="http://schemas.microsoft.com/office/drawing/2014/main" id="{67521CBB-8B9B-2DC0-4FD6-14455DD0AB08}"/>
              </a:ext>
            </a:extLst>
          </p:cNvPr>
          <p:cNvPicPr>
            <a:picLocks noChangeAspect="1"/>
          </p:cNvPicPr>
          <p:nvPr/>
        </p:nvPicPr>
        <p:blipFill>
          <a:blip r:embed="rId6"/>
          <a:stretch>
            <a:fillRect/>
          </a:stretch>
        </p:blipFill>
        <p:spPr>
          <a:xfrm>
            <a:off x="3959238" y="4264575"/>
            <a:ext cx="323116" cy="317019"/>
          </a:xfrm>
          <a:prstGeom prst="rect">
            <a:avLst/>
          </a:prstGeom>
        </p:spPr>
      </p:pic>
      <p:pic>
        <p:nvPicPr>
          <p:cNvPr id="1535" name="Picture 1534">
            <a:extLst>
              <a:ext uri="{FF2B5EF4-FFF2-40B4-BE49-F238E27FC236}">
                <a16:creationId xmlns:a16="http://schemas.microsoft.com/office/drawing/2014/main" id="{24001042-D4AB-2B97-AF9C-47988B148E32}"/>
              </a:ext>
            </a:extLst>
          </p:cNvPr>
          <p:cNvPicPr>
            <a:picLocks noChangeAspect="1"/>
          </p:cNvPicPr>
          <p:nvPr/>
        </p:nvPicPr>
        <p:blipFill>
          <a:blip r:embed="rId6"/>
          <a:stretch>
            <a:fillRect/>
          </a:stretch>
        </p:blipFill>
        <p:spPr>
          <a:xfrm>
            <a:off x="6539533" y="1301625"/>
            <a:ext cx="323116" cy="317019"/>
          </a:xfrm>
          <a:prstGeom prst="rect">
            <a:avLst/>
          </a:prstGeom>
        </p:spPr>
      </p:pic>
      <p:sp>
        <p:nvSpPr>
          <p:cNvPr id="1537" name="Speech Bubble: Oval 1536">
            <a:extLst>
              <a:ext uri="{FF2B5EF4-FFF2-40B4-BE49-F238E27FC236}">
                <a16:creationId xmlns:a16="http://schemas.microsoft.com/office/drawing/2014/main" id="{FC7822C4-41C6-40E8-D509-CFCFA452EF4F}"/>
              </a:ext>
            </a:extLst>
          </p:cNvPr>
          <p:cNvSpPr/>
          <p:nvPr/>
        </p:nvSpPr>
        <p:spPr>
          <a:xfrm>
            <a:off x="665853" y="983889"/>
            <a:ext cx="4863340" cy="2683383"/>
          </a:xfrm>
          <a:prstGeom prst="wedgeEllipseCallout">
            <a:avLst>
              <a:gd name="adj1" fmla="val 40268"/>
              <a:gd name="adj2" fmla="val 46132"/>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s-ES" b="1" dirty="0" err="1">
                <a:ln w="12700" cmpd="sng">
                  <a:solidFill>
                    <a:schemeClr val="accent4"/>
                  </a:solidFill>
                  <a:prstDash val="solid"/>
                </a:ln>
                <a:solidFill>
                  <a:srgbClr val="CC00CC"/>
                </a:solidFill>
              </a:rPr>
              <a:t>Hello</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Beauchefians</a:t>
            </a:r>
            <a:r>
              <a:rPr lang="es-ES" b="1" dirty="0">
                <a:ln w="12700" cmpd="sng">
                  <a:solidFill>
                    <a:schemeClr val="accent4"/>
                  </a:solidFill>
                  <a:prstDash val="solid"/>
                </a:ln>
                <a:solidFill>
                  <a:srgbClr val="CC00CC"/>
                </a:solidFill>
              </a:rPr>
              <a:t>!</a:t>
            </a:r>
          </a:p>
          <a:p>
            <a:pPr algn="ctr"/>
            <a:endParaRPr lang="es-ES" b="1" dirty="0">
              <a:ln w="12700" cmpd="sng">
                <a:solidFill>
                  <a:schemeClr val="accent4"/>
                </a:solidFill>
                <a:prstDash val="solid"/>
              </a:ln>
              <a:solidFill>
                <a:srgbClr val="CC00CC"/>
              </a:solidFill>
            </a:endParaRPr>
          </a:p>
          <a:p>
            <a:pPr algn="ctr"/>
            <a:r>
              <a:rPr lang="es-ES" b="1" dirty="0" err="1">
                <a:ln w="12700" cmpd="sng">
                  <a:solidFill>
                    <a:schemeClr val="accent4"/>
                  </a:solidFill>
                  <a:prstDash val="solid"/>
                </a:ln>
                <a:solidFill>
                  <a:srgbClr val="CC00CC"/>
                </a:solidFill>
              </a:rPr>
              <a:t>We</a:t>
            </a:r>
            <a:r>
              <a:rPr lang="es-ES" b="1" dirty="0">
                <a:ln w="12700" cmpd="sng">
                  <a:solidFill>
                    <a:schemeClr val="accent4"/>
                  </a:solidFill>
                  <a:prstDash val="solid"/>
                </a:ln>
                <a:solidFill>
                  <a:srgbClr val="CC00CC"/>
                </a:solidFill>
              </a:rPr>
              <a:t> are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Twinkle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Twinkle</a:t>
            </a:r>
            <a:r>
              <a:rPr lang="es-ES" b="1" dirty="0">
                <a:ln w="12700" cmpd="sng">
                  <a:solidFill>
                    <a:schemeClr val="accent4"/>
                  </a:solidFill>
                  <a:prstDash val="solid"/>
                </a:ln>
                <a:solidFill>
                  <a:srgbClr val="CC00CC"/>
                </a:solidFill>
              </a:rPr>
              <a:t> Little </a:t>
            </a:r>
            <a:r>
              <a:rPr lang="es-ES" b="1" dirty="0" err="1">
                <a:ln w="12700" cmpd="sng">
                  <a:solidFill>
                    <a:schemeClr val="accent4"/>
                  </a:solidFill>
                  <a:prstDash val="solid"/>
                </a:ln>
                <a:solidFill>
                  <a:srgbClr val="CC00CC"/>
                </a:solidFill>
              </a:rPr>
              <a:t>stars</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we</a:t>
            </a:r>
            <a:r>
              <a:rPr lang="es-ES" b="1" dirty="0">
                <a:ln w="12700" cmpd="sng">
                  <a:solidFill>
                    <a:schemeClr val="accent4"/>
                  </a:solidFill>
                  <a:prstDash val="solid"/>
                </a:ln>
                <a:solidFill>
                  <a:srgbClr val="CC00CC"/>
                </a:solidFill>
              </a:rPr>
              <a:t> are </a:t>
            </a:r>
            <a:r>
              <a:rPr lang="es-ES" b="1" dirty="0" err="1">
                <a:ln w="12700" cmpd="sng">
                  <a:solidFill>
                    <a:schemeClr val="accent4"/>
                  </a:solidFill>
                  <a:prstDash val="solid"/>
                </a:ln>
                <a:solidFill>
                  <a:srgbClr val="CC00CC"/>
                </a:solidFill>
              </a:rPr>
              <a:t>here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to</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help</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you</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to</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pronounce</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verbs</a:t>
            </a:r>
            <a:r>
              <a:rPr lang="es-ES" b="1" dirty="0">
                <a:ln w="12700" cmpd="sng">
                  <a:solidFill>
                    <a:schemeClr val="accent4"/>
                  </a:solidFill>
                  <a:prstDash val="solid"/>
                </a:ln>
                <a:solidFill>
                  <a:srgbClr val="CC00CC"/>
                </a:solidFill>
              </a:rPr>
              <a:t> in </a:t>
            </a:r>
            <a:r>
              <a:rPr lang="es-ES" b="1" dirty="0" err="1">
                <a:ln w="12700" cmpd="sng">
                  <a:solidFill>
                    <a:schemeClr val="accent4"/>
                  </a:solidFill>
                  <a:prstDash val="solid"/>
                </a:ln>
                <a:solidFill>
                  <a:srgbClr val="CC00CC"/>
                </a:solidFill>
              </a:rPr>
              <a:t>past</a:t>
            </a:r>
            <a:r>
              <a:rPr lang="es-ES" b="1" dirty="0">
                <a:ln w="12700" cmpd="sng">
                  <a:solidFill>
                    <a:schemeClr val="accent4"/>
                  </a:solidFill>
                  <a:prstDash val="solid"/>
                </a:ln>
                <a:solidFill>
                  <a:srgbClr val="CC00CC"/>
                </a:solidFill>
              </a:rPr>
              <a:t> </a:t>
            </a:r>
            <a:r>
              <a:rPr lang="es-ES" b="1" dirty="0" err="1">
                <a:ln w="12700" cmpd="sng">
                  <a:solidFill>
                    <a:schemeClr val="accent4"/>
                  </a:solidFill>
                  <a:prstDash val="solid"/>
                </a:ln>
                <a:solidFill>
                  <a:srgbClr val="CC00CC"/>
                </a:solidFill>
              </a:rPr>
              <a:t>correctly</a:t>
            </a:r>
            <a:r>
              <a:rPr lang="es-ES" b="1" dirty="0">
                <a:ln w="12700" cmpd="sng">
                  <a:solidFill>
                    <a:schemeClr val="accent4"/>
                  </a:solidFill>
                  <a:prstDash val="solid"/>
                </a:ln>
                <a:solidFill>
                  <a:srgbClr val="CC00CC"/>
                </a:solidFill>
              </a:rPr>
              <a:t> and </a:t>
            </a:r>
            <a:r>
              <a:rPr lang="es-ES" b="1" dirty="0" err="1">
                <a:ln w="12700" cmpd="sng">
                  <a:solidFill>
                    <a:schemeClr val="accent4"/>
                  </a:solidFill>
                  <a:prstDash val="solid"/>
                </a:ln>
                <a:solidFill>
                  <a:srgbClr val="CC00CC"/>
                </a:solidFill>
              </a:rPr>
              <a:t>get</a:t>
            </a:r>
            <a:r>
              <a:rPr lang="es-ES" b="1" dirty="0">
                <a:ln w="12700" cmpd="sng">
                  <a:solidFill>
                    <a:schemeClr val="accent4"/>
                  </a:solidFill>
                  <a:prstDash val="solid"/>
                </a:ln>
                <a:solidFill>
                  <a:srgbClr val="CC00CC"/>
                </a:solidFill>
              </a:rPr>
              <a:t>  a 7 in </a:t>
            </a:r>
            <a:r>
              <a:rPr lang="es-ES" b="1" dirty="0" err="1">
                <a:ln w="12700" cmpd="sng">
                  <a:solidFill>
                    <a:schemeClr val="accent4"/>
                  </a:solidFill>
                  <a:prstDash val="solid"/>
                </a:ln>
                <a:solidFill>
                  <a:srgbClr val="CC00CC"/>
                </a:solidFill>
              </a:rPr>
              <a:t>the</a:t>
            </a:r>
            <a:r>
              <a:rPr lang="es-ES" b="1" dirty="0">
                <a:ln w="12700" cmpd="sng">
                  <a:solidFill>
                    <a:schemeClr val="accent4"/>
                  </a:solidFill>
                  <a:prstDash val="solid"/>
                </a:ln>
                <a:solidFill>
                  <a:srgbClr val="CC00CC"/>
                </a:solidFill>
              </a:rPr>
              <a:t> Oral test</a:t>
            </a:r>
            <a:endParaRPr lang="es-CL" b="1" dirty="0">
              <a:ln w="12700" cmpd="sng">
                <a:solidFill>
                  <a:schemeClr val="accent4"/>
                </a:solidFill>
                <a:prstDash val="solid"/>
              </a:ln>
              <a:solidFill>
                <a:srgbClr val="CC00CC"/>
              </a:solidFill>
            </a:endParaRPr>
          </a:p>
        </p:txBody>
      </p:sp>
      <p:pic>
        <p:nvPicPr>
          <p:cNvPr id="1538" name="videoplayback">
            <a:hlinkClick r:id="" action="ppaction://media"/>
            <a:extLst>
              <a:ext uri="{FF2B5EF4-FFF2-40B4-BE49-F238E27FC236}">
                <a16:creationId xmlns:a16="http://schemas.microsoft.com/office/drawing/2014/main" id="{F0F976D9-1001-1072-9666-99AC5B7C7E56}"/>
              </a:ext>
            </a:extLst>
          </p:cNvPr>
          <p:cNvPicPr>
            <a:picLocks noChangeAspect="1"/>
          </p:cNvPicPr>
          <p:nvPr>
            <a:audioFile r:link="rId1"/>
            <p:extLst>
              <p:ext uri="{DAA4B4D4-6D71-4841-9C94-3DE7FCFB9230}">
                <p14:media xmlns:p14="http://schemas.microsoft.com/office/powerpoint/2010/main" r:embed="rId2">
                  <p14:trim st="15021" end="79081.8594"/>
                </p14:media>
              </p:ext>
            </p:extLst>
          </p:nvPr>
        </p:nvPicPr>
        <p:blipFill>
          <a:blip r:embed="rId7"/>
          <a:stretch>
            <a:fillRect/>
          </a:stretch>
        </p:blipFill>
        <p:spPr>
          <a:xfrm>
            <a:off x="1353259" y="4264575"/>
            <a:ext cx="609600" cy="609600"/>
          </a:xfrm>
          <a:prstGeom prst="rect">
            <a:avLst/>
          </a:prstGeom>
        </p:spPr>
      </p:pic>
    </p:spTree>
    <p:extLst>
      <p:ext uri="{BB962C8B-B14F-4D97-AF65-F5344CB8AC3E}">
        <p14:creationId xmlns:p14="http://schemas.microsoft.com/office/powerpoint/2010/main" val="338711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538"/>
                                        </p:tgtEl>
                                      </p:cBhvr>
                                    </p:cmd>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6" presetClass="entr" presetSubtype="16" fill="hold" grpId="0" nodeType="clickEffect">
                                  <p:stCondLst>
                                    <p:cond delay="0"/>
                                  </p:stCondLst>
                                  <p:childTnLst>
                                    <p:set>
                                      <p:cBhvr>
                                        <p:cTn id="17" dur="1" fill="hold">
                                          <p:stCondLst>
                                            <p:cond delay="0"/>
                                          </p:stCondLst>
                                        </p:cTn>
                                        <p:tgtEl>
                                          <p:spTgt spid="1537"/>
                                        </p:tgtEl>
                                        <p:attrNameLst>
                                          <p:attrName>style.visibility</p:attrName>
                                        </p:attrNameLst>
                                      </p:cBhvr>
                                      <p:to>
                                        <p:strVal val="visible"/>
                                      </p:to>
                                    </p:set>
                                    <p:animEffect transition="in" filter="circle(in)">
                                      <p:cBhvr>
                                        <p:cTn id="18" dur="2000"/>
                                        <p:tgtEl>
                                          <p:spTgt spid="1537"/>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1000" fill="hold"/>
                                        <p:tgtEl>
                                          <p:spTgt spid="5"/>
                                        </p:tgtEl>
                                        <p:attrNameLst>
                                          <p:attrName>ppt_w</p:attrName>
                                        </p:attrNameLst>
                                      </p:cBhvr>
                                      <p:tavLst>
                                        <p:tav tm="0">
                                          <p:val>
                                            <p:fltVal val="0"/>
                                          </p:val>
                                        </p:tav>
                                        <p:tav tm="100000">
                                          <p:val>
                                            <p:strVal val="#ppt_w"/>
                                          </p:val>
                                        </p:tav>
                                      </p:tavLst>
                                    </p:anim>
                                    <p:anim calcmode="lin" valueType="num">
                                      <p:cBhvr>
                                        <p:cTn id="24" dur="1000" fill="hold"/>
                                        <p:tgtEl>
                                          <p:spTgt spid="5"/>
                                        </p:tgtEl>
                                        <p:attrNameLst>
                                          <p:attrName>ppt_h</p:attrName>
                                        </p:attrNameLst>
                                      </p:cBhvr>
                                      <p:tavLst>
                                        <p:tav tm="0">
                                          <p:val>
                                            <p:fltVal val="0"/>
                                          </p:val>
                                        </p:tav>
                                        <p:tav tm="100000">
                                          <p:val>
                                            <p:strVal val="#ppt_h"/>
                                          </p:val>
                                        </p:tav>
                                      </p:tavLst>
                                    </p:anim>
                                    <p:anim calcmode="lin" valueType="num">
                                      <p:cBhvr>
                                        <p:cTn id="25" dur="1000" fill="hold"/>
                                        <p:tgtEl>
                                          <p:spTgt spid="5"/>
                                        </p:tgtEl>
                                        <p:attrNameLst>
                                          <p:attrName>style.rotation</p:attrName>
                                        </p:attrNameLst>
                                      </p:cBhvr>
                                      <p:tavLst>
                                        <p:tav tm="0">
                                          <p:val>
                                            <p:fltVal val="90"/>
                                          </p:val>
                                        </p:tav>
                                        <p:tav tm="100000">
                                          <p:val>
                                            <p:fltVal val="0"/>
                                          </p:val>
                                        </p:tav>
                                      </p:tavLst>
                                    </p:anim>
                                    <p:animEffect transition="in" filter="fade">
                                      <p:cBhvr>
                                        <p:cTn id="26" dur="1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nodeType="click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fade">
                                      <p:cBhvr>
                                        <p:cTn id="38" dur="1000"/>
                                        <p:tgtEl>
                                          <p:spTgt spid="19"/>
                                        </p:tgtEl>
                                      </p:cBhvr>
                                    </p:animEffect>
                                    <p:anim calcmode="lin" valueType="num">
                                      <p:cBhvr>
                                        <p:cTn id="39" dur="1000" fill="hold"/>
                                        <p:tgtEl>
                                          <p:spTgt spid="19"/>
                                        </p:tgtEl>
                                        <p:attrNameLst>
                                          <p:attrName>ppt_x</p:attrName>
                                        </p:attrNameLst>
                                      </p:cBhvr>
                                      <p:tavLst>
                                        <p:tav tm="0">
                                          <p:val>
                                            <p:strVal val="#ppt_x"/>
                                          </p:val>
                                        </p:tav>
                                        <p:tav tm="100000">
                                          <p:val>
                                            <p:strVal val="#ppt_x"/>
                                          </p:val>
                                        </p:tav>
                                      </p:tavLst>
                                    </p:anim>
                                    <p:anim calcmode="lin" valueType="num">
                                      <p:cBhvr>
                                        <p:cTn id="40"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nodeType="clickEffect">
                                  <p:stCondLst>
                                    <p:cond delay="0"/>
                                  </p:stCondLst>
                                  <p:childTnLst>
                                    <p:set>
                                      <p:cBhvr>
                                        <p:cTn id="44" dur="1" fill="hold">
                                          <p:stCondLst>
                                            <p:cond delay="0"/>
                                          </p:stCondLst>
                                        </p:cTn>
                                        <p:tgtEl>
                                          <p:spTgt spid="1533"/>
                                        </p:tgtEl>
                                        <p:attrNameLst>
                                          <p:attrName>style.visibility</p:attrName>
                                        </p:attrNameLst>
                                      </p:cBhvr>
                                      <p:to>
                                        <p:strVal val="visible"/>
                                      </p:to>
                                    </p:set>
                                    <p:animEffect transition="in" filter="fade">
                                      <p:cBhvr>
                                        <p:cTn id="45" dur="1000"/>
                                        <p:tgtEl>
                                          <p:spTgt spid="1533"/>
                                        </p:tgtEl>
                                      </p:cBhvr>
                                    </p:animEffect>
                                    <p:anim calcmode="lin" valueType="num">
                                      <p:cBhvr>
                                        <p:cTn id="46" dur="1000" fill="hold"/>
                                        <p:tgtEl>
                                          <p:spTgt spid="1533"/>
                                        </p:tgtEl>
                                        <p:attrNameLst>
                                          <p:attrName>ppt_x</p:attrName>
                                        </p:attrNameLst>
                                      </p:cBhvr>
                                      <p:tavLst>
                                        <p:tav tm="0">
                                          <p:val>
                                            <p:strVal val="#ppt_x"/>
                                          </p:val>
                                        </p:tav>
                                        <p:tav tm="100000">
                                          <p:val>
                                            <p:strVal val="#ppt_x"/>
                                          </p:val>
                                        </p:tav>
                                      </p:tavLst>
                                    </p:anim>
                                    <p:anim calcmode="lin" valueType="num">
                                      <p:cBhvr>
                                        <p:cTn id="47" dur="1000" fill="hold"/>
                                        <p:tgtEl>
                                          <p:spTgt spid="1533"/>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nodeType="clickEffect">
                                  <p:stCondLst>
                                    <p:cond delay="0"/>
                                  </p:stCondLst>
                                  <p:childTnLst>
                                    <p:set>
                                      <p:cBhvr>
                                        <p:cTn id="51" dur="1" fill="hold">
                                          <p:stCondLst>
                                            <p:cond delay="0"/>
                                          </p:stCondLst>
                                        </p:cTn>
                                        <p:tgtEl>
                                          <p:spTgt spid="1534"/>
                                        </p:tgtEl>
                                        <p:attrNameLst>
                                          <p:attrName>style.visibility</p:attrName>
                                        </p:attrNameLst>
                                      </p:cBhvr>
                                      <p:to>
                                        <p:strVal val="visible"/>
                                      </p:to>
                                    </p:set>
                                    <p:animEffect transition="in" filter="fade">
                                      <p:cBhvr>
                                        <p:cTn id="52" dur="1000"/>
                                        <p:tgtEl>
                                          <p:spTgt spid="1534"/>
                                        </p:tgtEl>
                                      </p:cBhvr>
                                    </p:animEffect>
                                    <p:anim calcmode="lin" valueType="num">
                                      <p:cBhvr>
                                        <p:cTn id="53" dur="1000" fill="hold"/>
                                        <p:tgtEl>
                                          <p:spTgt spid="1534"/>
                                        </p:tgtEl>
                                        <p:attrNameLst>
                                          <p:attrName>ppt_x</p:attrName>
                                        </p:attrNameLst>
                                      </p:cBhvr>
                                      <p:tavLst>
                                        <p:tav tm="0">
                                          <p:val>
                                            <p:strVal val="#ppt_x"/>
                                          </p:val>
                                        </p:tav>
                                        <p:tav tm="100000">
                                          <p:val>
                                            <p:strVal val="#ppt_x"/>
                                          </p:val>
                                        </p:tav>
                                      </p:tavLst>
                                    </p:anim>
                                    <p:anim calcmode="lin" valueType="num">
                                      <p:cBhvr>
                                        <p:cTn id="54" dur="1000" fill="hold"/>
                                        <p:tgtEl>
                                          <p:spTgt spid="1534"/>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nodeType="clickEffect">
                                  <p:stCondLst>
                                    <p:cond delay="0"/>
                                  </p:stCondLst>
                                  <p:childTnLst>
                                    <p:set>
                                      <p:cBhvr>
                                        <p:cTn id="58" dur="1" fill="hold">
                                          <p:stCondLst>
                                            <p:cond delay="0"/>
                                          </p:stCondLst>
                                        </p:cTn>
                                        <p:tgtEl>
                                          <p:spTgt spid="1532"/>
                                        </p:tgtEl>
                                        <p:attrNameLst>
                                          <p:attrName>style.visibility</p:attrName>
                                        </p:attrNameLst>
                                      </p:cBhvr>
                                      <p:to>
                                        <p:strVal val="visible"/>
                                      </p:to>
                                    </p:set>
                                    <p:animEffect transition="in" filter="fade">
                                      <p:cBhvr>
                                        <p:cTn id="59" dur="1000"/>
                                        <p:tgtEl>
                                          <p:spTgt spid="1532"/>
                                        </p:tgtEl>
                                      </p:cBhvr>
                                    </p:animEffect>
                                    <p:anim calcmode="lin" valueType="num">
                                      <p:cBhvr>
                                        <p:cTn id="60" dur="1000" fill="hold"/>
                                        <p:tgtEl>
                                          <p:spTgt spid="1532"/>
                                        </p:tgtEl>
                                        <p:attrNameLst>
                                          <p:attrName>ppt_x</p:attrName>
                                        </p:attrNameLst>
                                      </p:cBhvr>
                                      <p:tavLst>
                                        <p:tav tm="0">
                                          <p:val>
                                            <p:strVal val="#ppt_x"/>
                                          </p:val>
                                        </p:tav>
                                        <p:tav tm="100000">
                                          <p:val>
                                            <p:strVal val="#ppt_x"/>
                                          </p:val>
                                        </p:tav>
                                      </p:tavLst>
                                    </p:anim>
                                    <p:anim calcmode="lin" valueType="num">
                                      <p:cBhvr>
                                        <p:cTn id="61" dur="1000" fill="hold"/>
                                        <p:tgtEl>
                                          <p:spTgt spid="1532"/>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nodeType="clickEffect">
                                  <p:stCondLst>
                                    <p:cond delay="0"/>
                                  </p:stCondLst>
                                  <p:childTnLst>
                                    <p:set>
                                      <p:cBhvr>
                                        <p:cTn id="65" dur="1" fill="hold">
                                          <p:stCondLst>
                                            <p:cond delay="0"/>
                                          </p:stCondLst>
                                        </p:cTn>
                                        <p:tgtEl>
                                          <p:spTgt spid="1535"/>
                                        </p:tgtEl>
                                        <p:attrNameLst>
                                          <p:attrName>style.visibility</p:attrName>
                                        </p:attrNameLst>
                                      </p:cBhvr>
                                      <p:to>
                                        <p:strVal val="visible"/>
                                      </p:to>
                                    </p:set>
                                    <p:animEffect transition="in" filter="fade">
                                      <p:cBhvr>
                                        <p:cTn id="66" dur="1000"/>
                                        <p:tgtEl>
                                          <p:spTgt spid="1535"/>
                                        </p:tgtEl>
                                      </p:cBhvr>
                                    </p:animEffect>
                                    <p:anim calcmode="lin" valueType="num">
                                      <p:cBhvr>
                                        <p:cTn id="67" dur="1000" fill="hold"/>
                                        <p:tgtEl>
                                          <p:spTgt spid="1535"/>
                                        </p:tgtEl>
                                        <p:attrNameLst>
                                          <p:attrName>ppt_x</p:attrName>
                                        </p:attrNameLst>
                                      </p:cBhvr>
                                      <p:tavLst>
                                        <p:tav tm="0">
                                          <p:val>
                                            <p:strVal val="#ppt_x"/>
                                          </p:val>
                                        </p:tav>
                                        <p:tav tm="100000">
                                          <p:val>
                                            <p:strVal val="#ppt_x"/>
                                          </p:val>
                                        </p:tav>
                                      </p:tavLst>
                                    </p:anim>
                                    <p:anim calcmode="lin" valueType="num">
                                      <p:cBhvr>
                                        <p:cTn id="68" dur="1000" fill="hold"/>
                                        <p:tgtEl>
                                          <p:spTgt spid="15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69" repeatCount="indefinite" fill="hold" display="0">
                  <p:stCondLst>
                    <p:cond delay="indefinite"/>
                  </p:stCondLst>
                  <p:endCondLst>
                    <p:cond evt="onStopAudio" delay="0">
                      <p:tgtEl>
                        <p:sldTgt/>
                      </p:tgtEl>
                    </p:cond>
                  </p:endCondLst>
                </p:cTn>
                <p:tgtEl>
                  <p:spTgt spid="1538"/>
                </p:tgtEl>
              </p:cMediaNode>
            </p:audio>
          </p:childTnLst>
        </p:cTn>
      </p:par>
    </p:tnLst>
    <p:bldLst>
      <p:bldP spid="1537"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737"/>
        <p:cNvGrpSpPr/>
        <p:nvPr/>
      </p:nvGrpSpPr>
      <p:grpSpPr>
        <a:xfrm>
          <a:off x="0" y="0"/>
          <a:ext cx="0" cy="0"/>
          <a:chOff x="0" y="0"/>
          <a:chExt cx="0" cy="0"/>
        </a:xfrm>
      </p:grpSpPr>
      <p:sp>
        <p:nvSpPr>
          <p:cNvPr id="1738" name="Google Shape;1738;p46"/>
          <p:cNvSpPr txBox="1">
            <a:spLocks noGrp="1"/>
          </p:cNvSpPr>
          <p:nvPr>
            <p:ph type="title"/>
          </p:nvPr>
        </p:nvSpPr>
        <p:spPr>
          <a:xfrm>
            <a:off x="4921200" y="1053625"/>
            <a:ext cx="3502800" cy="1221600"/>
          </a:xfrm>
          <a:prstGeom prst="rect">
            <a:avLst/>
          </a:prstGeom>
        </p:spPr>
        <p:txBody>
          <a:bodyPr spcFirstLastPara="1" wrap="square" lIns="720000" tIns="91425" rIns="91425" bIns="91425" anchor="b" anchorCtr="0">
            <a:noAutofit/>
          </a:bodyPr>
          <a:lstStyle/>
          <a:p>
            <a:pPr marL="0" lvl="0" indent="0" algn="r" rtl="0">
              <a:spcBef>
                <a:spcPts val="0"/>
              </a:spcBef>
              <a:spcAft>
                <a:spcPts val="0"/>
              </a:spcAft>
              <a:buNone/>
            </a:pPr>
            <a:r>
              <a:rPr lang="en"/>
              <a:t>FLY AWAY AND EXPLORE!</a:t>
            </a:r>
            <a:endParaRPr/>
          </a:p>
        </p:txBody>
      </p:sp>
      <p:pic>
        <p:nvPicPr>
          <p:cNvPr id="1739" name="Google Shape;1739;p46"/>
          <p:cNvPicPr preferRelativeResize="0"/>
          <p:nvPr/>
        </p:nvPicPr>
        <p:blipFill rotWithShape="1">
          <a:blip r:embed="rId3">
            <a:alphaModFix/>
          </a:blip>
          <a:srcRect l="8048" t="2856" r="37493"/>
          <a:stretch/>
        </p:blipFill>
        <p:spPr>
          <a:xfrm>
            <a:off x="1024789" y="1036663"/>
            <a:ext cx="3109800" cy="3120900"/>
          </a:xfrm>
          <a:prstGeom prst="teardrop">
            <a:avLst>
              <a:gd name="adj" fmla="val 100000"/>
            </a:avLst>
          </a:prstGeom>
          <a:noFill/>
          <a:ln w="76200" cap="flat" cmpd="sng">
            <a:solidFill>
              <a:schemeClr val="accent5"/>
            </a:solidFill>
            <a:prstDash val="solid"/>
            <a:round/>
            <a:headEnd type="none" w="sm" len="sm"/>
            <a:tailEnd type="none" w="sm" len="sm"/>
          </a:ln>
        </p:spPr>
      </p:pic>
      <p:sp>
        <p:nvSpPr>
          <p:cNvPr id="1740" name="Google Shape;1740;p46"/>
          <p:cNvSpPr txBox="1">
            <a:spLocks noGrp="1"/>
          </p:cNvSpPr>
          <p:nvPr>
            <p:ph type="subTitle" idx="1"/>
          </p:nvPr>
        </p:nvSpPr>
        <p:spPr>
          <a:xfrm>
            <a:off x="4927200" y="2423425"/>
            <a:ext cx="3502800" cy="1717200"/>
          </a:xfrm>
          <a:prstGeom prst="rect">
            <a:avLst/>
          </a:prstGeom>
        </p:spPr>
        <p:txBody>
          <a:bodyPr spcFirstLastPara="1" wrap="square" lIns="90000" tIns="90000" rIns="90000" bIns="90000" anchor="t" anchorCtr="0">
            <a:noAutofit/>
          </a:bodyPr>
          <a:lstStyle/>
          <a:p>
            <a:pPr marL="0" lvl="0" indent="0" algn="r" rtl="0">
              <a:spcBef>
                <a:spcPts val="0"/>
              </a:spcBef>
              <a:spcAft>
                <a:spcPts val="1600"/>
              </a:spcAft>
              <a:buNone/>
            </a:pPr>
            <a:r>
              <a:rPr lang="en"/>
              <a:t>Here you could give a brief description of the topic you want to talk about. For example, if you want to talk about Mercury, you could say that it’s the smallest planet in the entire Solar System</a:t>
            </a:r>
            <a:endParaRPr/>
          </a:p>
        </p:txBody>
      </p:sp>
      <p:grpSp>
        <p:nvGrpSpPr>
          <p:cNvPr id="1741" name="Google Shape;1741;p46"/>
          <p:cNvGrpSpPr/>
          <p:nvPr/>
        </p:nvGrpSpPr>
        <p:grpSpPr>
          <a:xfrm>
            <a:off x="853232" y="762223"/>
            <a:ext cx="380017" cy="371706"/>
            <a:chOff x="488084" y="3164562"/>
            <a:chExt cx="535235" cy="523530"/>
          </a:xfrm>
        </p:grpSpPr>
        <p:grpSp>
          <p:nvGrpSpPr>
            <p:cNvPr id="1742" name="Google Shape;1742;p46"/>
            <p:cNvGrpSpPr/>
            <p:nvPr/>
          </p:nvGrpSpPr>
          <p:grpSpPr>
            <a:xfrm>
              <a:off x="488084" y="3164562"/>
              <a:ext cx="535235" cy="523530"/>
              <a:chOff x="488084" y="3164562"/>
              <a:chExt cx="535235" cy="523530"/>
            </a:xfrm>
          </p:grpSpPr>
          <p:sp>
            <p:nvSpPr>
              <p:cNvPr id="1743" name="Google Shape;1743;p4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4" name="Google Shape;1754;p4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46"/>
          <p:cNvGrpSpPr/>
          <p:nvPr/>
        </p:nvGrpSpPr>
        <p:grpSpPr>
          <a:xfrm rot="1031190">
            <a:off x="1400580" y="759440"/>
            <a:ext cx="266456" cy="260628"/>
            <a:chOff x="488084" y="3164562"/>
            <a:chExt cx="535235" cy="523530"/>
          </a:xfrm>
        </p:grpSpPr>
        <p:grpSp>
          <p:nvGrpSpPr>
            <p:cNvPr id="1756" name="Google Shape;1756;p46"/>
            <p:cNvGrpSpPr/>
            <p:nvPr/>
          </p:nvGrpSpPr>
          <p:grpSpPr>
            <a:xfrm>
              <a:off x="488084" y="3164562"/>
              <a:ext cx="535235" cy="523530"/>
              <a:chOff x="488084" y="3164562"/>
              <a:chExt cx="535235" cy="523530"/>
            </a:xfrm>
          </p:grpSpPr>
          <p:sp>
            <p:nvSpPr>
              <p:cNvPr id="1757" name="Google Shape;1757;p4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8" name="Google Shape;1768;p4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 name="Google Shape;1769;p46"/>
          <p:cNvGrpSpPr/>
          <p:nvPr/>
        </p:nvGrpSpPr>
        <p:grpSpPr>
          <a:xfrm rot="-1787138">
            <a:off x="763699" y="1378601"/>
            <a:ext cx="298672" cy="292140"/>
            <a:chOff x="488084" y="3164562"/>
            <a:chExt cx="535235" cy="523530"/>
          </a:xfrm>
        </p:grpSpPr>
        <p:grpSp>
          <p:nvGrpSpPr>
            <p:cNvPr id="1770" name="Google Shape;1770;p46"/>
            <p:cNvGrpSpPr/>
            <p:nvPr/>
          </p:nvGrpSpPr>
          <p:grpSpPr>
            <a:xfrm>
              <a:off x="488084" y="3164562"/>
              <a:ext cx="535235" cy="523530"/>
              <a:chOff x="488084" y="3164562"/>
              <a:chExt cx="535235" cy="523530"/>
            </a:xfrm>
          </p:grpSpPr>
          <p:sp>
            <p:nvSpPr>
              <p:cNvPr id="1771" name="Google Shape;1771;p4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2" name="Google Shape;1782;p4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925"/>
        <p:cNvGrpSpPr/>
        <p:nvPr/>
      </p:nvGrpSpPr>
      <p:grpSpPr>
        <a:xfrm>
          <a:off x="0" y="0"/>
          <a:ext cx="0" cy="0"/>
          <a:chOff x="0" y="0"/>
          <a:chExt cx="0" cy="0"/>
        </a:xfrm>
      </p:grpSpPr>
      <p:sp>
        <p:nvSpPr>
          <p:cNvPr id="1926" name="Google Shape;1926;p48"/>
          <p:cNvSpPr txBox="1">
            <a:spLocks noGrp="1"/>
          </p:cNvSpPr>
          <p:nvPr>
            <p:ph type="subTitle" idx="3"/>
          </p:nvPr>
        </p:nvSpPr>
        <p:spPr>
          <a:xfrm>
            <a:off x="1339800" y="3607677"/>
            <a:ext cx="2618700" cy="828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1927" name="Google Shape;1927;p48"/>
          <p:cNvSpPr txBox="1">
            <a:spLocks noGrp="1"/>
          </p:cNvSpPr>
          <p:nvPr>
            <p:ph type="subTitle" idx="4"/>
          </p:nvPr>
        </p:nvSpPr>
        <p:spPr>
          <a:xfrm>
            <a:off x="5188650" y="3607677"/>
            <a:ext cx="2618700" cy="828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1928" name="Google Shape;1928;p48"/>
          <p:cNvSpPr txBox="1">
            <a:spLocks noGrp="1"/>
          </p:cNvSpPr>
          <p:nvPr>
            <p:ph type="subTitle" idx="1"/>
          </p:nvPr>
        </p:nvSpPr>
        <p:spPr>
          <a:xfrm>
            <a:off x="1325875" y="3265525"/>
            <a:ext cx="2618700" cy="4368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THEM</a:t>
            </a:r>
            <a:endParaRPr/>
          </a:p>
        </p:txBody>
      </p:sp>
      <p:sp>
        <p:nvSpPr>
          <p:cNvPr id="1929" name="Google Shape;1929;p48"/>
          <p:cNvSpPr txBox="1">
            <a:spLocks noGrp="1"/>
          </p:cNvSpPr>
          <p:nvPr>
            <p:ph type="subTitle" idx="2"/>
          </p:nvPr>
        </p:nvSpPr>
        <p:spPr>
          <a:xfrm>
            <a:off x="5188650" y="3265475"/>
            <a:ext cx="2618700" cy="4368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US</a:t>
            </a:r>
            <a:endParaRPr/>
          </a:p>
        </p:txBody>
      </p:sp>
      <p:sp>
        <p:nvSpPr>
          <p:cNvPr id="1930" name="Google Shape;1930;p48"/>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ADD TWO COLUMNS!</a:t>
            </a:r>
            <a:endParaRPr/>
          </a:p>
        </p:txBody>
      </p:sp>
      <p:cxnSp>
        <p:nvCxnSpPr>
          <p:cNvPr id="1931" name="Google Shape;1931;p48"/>
          <p:cNvCxnSpPr/>
          <p:nvPr/>
        </p:nvCxnSpPr>
        <p:spPr>
          <a:xfrm rot="10800000">
            <a:off x="4572000" y="1399475"/>
            <a:ext cx="0" cy="3045000"/>
          </a:xfrm>
          <a:prstGeom prst="straightConnector1">
            <a:avLst/>
          </a:prstGeom>
          <a:noFill/>
          <a:ln w="38100" cap="flat" cmpd="sng">
            <a:solidFill>
              <a:srgbClr val="EE7302"/>
            </a:solidFill>
            <a:prstDash val="solid"/>
            <a:round/>
            <a:headEnd type="none" w="sm" len="sm"/>
            <a:tailEnd type="oval" w="sm" len="sm"/>
          </a:ln>
        </p:spPr>
      </p:cxnSp>
      <p:grpSp>
        <p:nvGrpSpPr>
          <p:cNvPr id="1932" name="Google Shape;1932;p48"/>
          <p:cNvGrpSpPr/>
          <p:nvPr/>
        </p:nvGrpSpPr>
        <p:grpSpPr>
          <a:xfrm>
            <a:off x="1649875" y="1437184"/>
            <a:ext cx="1854157" cy="1645091"/>
            <a:chOff x="1649875" y="1437184"/>
            <a:chExt cx="1854157" cy="1645091"/>
          </a:xfrm>
        </p:grpSpPr>
        <p:grpSp>
          <p:nvGrpSpPr>
            <p:cNvPr id="1933" name="Google Shape;1933;p48"/>
            <p:cNvGrpSpPr/>
            <p:nvPr/>
          </p:nvGrpSpPr>
          <p:grpSpPr>
            <a:xfrm>
              <a:off x="1794268" y="1912820"/>
              <a:ext cx="1709764" cy="1169455"/>
              <a:chOff x="2251138" y="1296496"/>
              <a:chExt cx="1709764" cy="1169455"/>
            </a:xfrm>
          </p:grpSpPr>
          <p:grpSp>
            <p:nvGrpSpPr>
              <p:cNvPr id="1934" name="Google Shape;1934;p48"/>
              <p:cNvGrpSpPr/>
              <p:nvPr/>
            </p:nvGrpSpPr>
            <p:grpSpPr>
              <a:xfrm>
                <a:off x="2251138" y="1296496"/>
                <a:ext cx="1709764" cy="1169455"/>
                <a:chOff x="5657408" y="563356"/>
                <a:chExt cx="860302" cy="588435"/>
              </a:xfrm>
            </p:grpSpPr>
            <p:sp>
              <p:nvSpPr>
                <p:cNvPr id="1935" name="Google Shape;1935;p48"/>
                <p:cNvSpPr/>
                <p:nvPr/>
              </p:nvSpPr>
              <p:spPr>
                <a:xfrm>
                  <a:off x="5792733" y="563356"/>
                  <a:ext cx="588435" cy="588435"/>
                </a:xfrm>
                <a:custGeom>
                  <a:avLst/>
                  <a:gdLst/>
                  <a:ahLst/>
                  <a:cxnLst/>
                  <a:rect l="l" t="t" r="r" b="b"/>
                  <a:pathLst>
                    <a:path w="24577" h="24577" extrusionOk="0">
                      <a:moveTo>
                        <a:pt x="12288" y="0"/>
                      </a:moveTo>
                      <a:cubicBezTo>
                        <a:pt x="5503" y="0"/>
                        <a:pt x="0" y="5499"/>
                        <a:pt x="0" y="12288"/>
                      </a:cubicBezTo>
                      <a:cubicBezTo>
                        <a:pt x="0" y="19075"/>
                        <a:pt x="5503" y="24576"/>
                        <a:pt x="12288" y="24576"/>
                      </a:cubicBezTo>
                      <a:cubicBezTo>
                        <a:pt x="19075" y="24576"/>
                        <a:pt x="24576" y="19075"/>
                        <a:pt x="24576" y="12288"/>
                      </a:cubicBezTo>
                      <a:cubicBezTo>
                        <a:pt x="24576" y="5499"/>
                        <a:pt x="19075" y="0"/>
                        <a:pt x="1228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8"/>
                <p:cNvSpPr/>
                <p:nvPr/>
              </p:nvSpPr>
              <p:spPr>
                <a:xfrm>
                  <a:off x="6083245" y="942246"/>
                  <a:ext cx="281803" cy="209545"/>
                </a:xfrm>
                <a:custGeom>
                  <a:avLst/>
                  <a:gdLst/>
                  <a:ahLst/>
                  <a:cxnLst/>
                  <a:rect l="l" t="t" r="r" b="b"/>
                  <a:pathLst>
                    <a:path w="11770" h="8752" extrusionOk="0">
                      <a:moveTo>
                        <a:pt x="11769" y="1"/>
                      </a:moveTo>
                      <a:cubicBezTo>
                        <a:pt x="10251" y="5061"/>
                        <a:pt x="5556" y="8751"/>
                        <a:pt x="0" y="8751"/>
                      </a:cubicBezTo>
                      <a:cubicBezTo>
                        <a:pt x="5556" y="8751"/>
                        <a:pt x="10256" y="5061"/>
                        <a:pt x="1176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8"/>
                <p:cNvSpPr/>
                <p:nvPr/>
              </p:nvSpPr>
              <p:spPr>
                <a:xfrm>
                  <a:off x="6110515" y="882510"/>
                  <a:ext cx="240167" cy="102450"/>
                </a:xfrm>
                <a:custGeom>
                  <a:avLst/>
                  <a:gdLst/>
                  <a:ahLst/>
                  <a:cxnLst/>
                  <a:rect l="l" t="t" r="r" b="b"/>
                  <a:pathLst>
                    <a:path w="10031" h="4279" extrusionOk="0">
                      <a:moveTo>
                        <a:pt x="2725" y="1"/>
                      </a:moveTo>
                      <a:cubicBezTo>
                        <a:pt x="1802" y="1"/>
                        <a:pt x="871" y="180"/>
                        <a:pt x="1" y="511"/>
                      </a:cubicBezTo>
                      <a:cubicBezTo>
                        <a:pt x="1015" y="477"/>
                        <a:pt x="2028" y="433"/>
                        <a:pt x="3042" y="382"/>
                      </a:cubicBezTo>
                      <a:cubicBezTo>
                        <a:pt x="3601" y="353"/>
                        <a:pt x="4158" y="324"/>
                        <a:pt x="4715" y="289"/>
                      </a:cubicBezTo>
                      <a:cubicBezTo>
                        <a:pt x="4066" y="98"/>
                        <a:pt x="3399" y="1"/>
                        <a:pt x="2725" y="1"/>
                      </a:cubicBezTo>
                      <a:close/>
                      <a:moveTo>
                        <a:pt x="10031" y="3403"/>
                      </a:moveTo>
                      <a:cubicBezTo>
                        <a:pt x="9310" y="3496"/>
                        <a:pt x="8593" y="3567"/>
                        <a:pt x="7877" y="3625"/>
                      </a:cubicBezTo>
                      <a:cubicBezTo>
                        <a:pt x="7411" y="3663"/>
                        <a:pt x="6950" y="3698"/>
                        <a:pt x="6484" y="3726"/>
                      </a:cubicBezTo>
                      <a:cubicBezTo>
                        <a:pt x="7262" y="3865"/>
                        <a:pt x="8093" y="3760"/>
                        <a:pt x="8843" y="4029"/>
                      </a:cubicBezTo>
                      <a:cubicBezTo>
                        <a:pt x="9021" y="4095"/>
                        <a:pt x="9194" y="4177"/>
                        <a:pt x="9352" y="4279"/>
                      </a:cubicBezTo>
                      <a:cubicBezTo>
                        <a:pt x="9588" y="3995"/>
                        <a:pt x="9814" y="3707"/>
                        <a:pt x="10031" y="3403"/>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8"/>
                <p:cNvSpPr/>
                <p:nvPr/>
              </p:nvSpPr>
              <p:spPr>
                <a:xfrm>
                  <a:off x="6021904" y="889429"/>
                  <a:ext cx="340367" cy="82314"/>
                </a:xfrm>
                <a:custGeom>
                  <a:avLst/>
                  <a:gdLst/>
                  <a:ahLst/>
                  <a:cxnLst/>
                  <a:rect l="l" t="t" r="r" b="b"/>
                  <a:pathLst>
                    <a:path w="14216" h="3438" extrusionOk="0">
                      <a:moveTo>
                        <a:pt x="8416" y="0"/>
                      </a:moveTo>
                      <a:cubicBezTo>
                        <a:pt x="7859" y="35"/>
                        <a:pt x="7302" y="64"/>
                        <a:pt x="6743" y="93"/>
                      </a:cubicBezTo>
                      <a:cubicBezTo>
                        <a:pt x="5729" y="144"/>
                        <a:pt x="4716" y="188"/>
                        <a:pt x="3702" y="222"/>
                      </a:cubicBezTo>
                      <a:cubicBezTo>
                        <a:pt x="2163" y="808"/>
                        <a:pt x="814" y="1885"/>
                        <a:pt x="1" y="3316"/>
                      </a:cubicBezTo>
                      <a:cubicBezTo>
                        <a:pt x="145" y="3345"/>
                        <a:pt x="284" y="3360"/>
                        <a:pt x="419" y="3360"/>
                      </a:cubicBezTo>
                      <a:cubicBezTo>
                        <a:pt x="1347" y="3360"/>
                        <a:pt x="2178" y="2759"/>
                        <a:pt x="3019" y="2154"/>
                      </a:cubicBezTo>
                      <a:cubicBezTo>
                        <a:pt x="3855" y="1553"/>
                        <a:pt x="4701" y="947"/>
                        <a:pt x="5648" y="947"/>
                      </a:cubicBezTo>
                      <a:cubicBezTo>
                        <a:pt x="5734" y="947"/>
                        <a:pt x="5825" y="958"/>
                        <a:pt x="5917" y="967"/>
                      </a:cubicBezTo>
                      <a:cubicBezTo>
                        <a:pt x="7426" y="1144"/>
                        <a:pt x="8311" y="2850"/>
                        <a:pt x="9752" y="3331"/>
                      </a:cubicBezTo>
                      <a:cubicBezTo>
                        <a:pt x="9897" y="3380"/>
                        <a:pt x="10041" y="3413"/>
                        <a:pt x="10185" y="3437"/>
                      </a:cubicBezTo>
                      <a:cubicBezTo>
                        <a:pt x="10651" y="3409"/>
                        <a:pt x="11112" y="3374"/>
                        <a:pt x="11578" y="3336"/>
                      </a:cubicBezTo>
                      <a:cubicBezTo>
                        <a:pt x="12294" y="3278"/>
                        <a:pt x="13011" y="3207"/>
                        <a:pt x="13732" y="3114"/>
                      </a:cubicBezTo>
                      <a:cubicBezTo>
                        <a:pt x="13899" y="2884"/>
                        <a:pt x="14063" y="2644"/>
                        <a:pt x="14216" y="2399"/>
                      </a:cubicBezTo>
                      <a:cubicBezTo>
                        <a:pt x="13741" y="2375"/>
                        <a:pt x="13251" y="2284"/>
                        <a:pt x="12745" y="2105"/>
                      </a:cubicBezTo>
                      <a:cubicBezTo>
                        <a:pt x="11410" y="1635"/>
                        <a:pt x="10271" y="727"/>
                        <a:pt x="8959" y="193"/>
                      </a:cubicBezTo>
                      <a:cubicBezTo>
                        <a:pt x="8781" y="121"/>
                        <a:pt x="8599" y="58"/>
                        <a:pt x="841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8"/>
                <p:cNvSpPr/>
                <p:nvPr/>
              </p:nvSpPr>
              <p:spPr>
                <a:xfrm>
                  <a:off x="6373667" y="809916"/>
                  <a:ext cx="3807" cy="46855"/>
                </a:xfrm>
                <a:custGeom>
                  <a:avLst/>
                  <a:gdLst/>
                  <a:ahLst/>
                  <a:cxnLst/>
                  <a:rect l="l" t="t" r="r" b="b"/>
                  <a:pathLst>
                    <a:path w="159" h="1957" extrusionOk="0">
                      <a:moveTo>
                        <a:pt x="0" y="1"/>
                      </a:moveTo>
                      <a:cubicBezTo>
                        <a:pt x="101" y="640"/>
                        <a:pt x="158" y="1294"/>
                        <a:pt x="158" y="1957"/>
                      </a:cubicBezTo>
                      <a:lnTo>
                        <a:pt x="158" y="1928"/>
                      </a:lnTo>
                      <a:cubicBezTo>
                        <a:pt x="158" y="1269"/>
                        <a:pt x="106" y="626"/>
                        <a:pt x="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8"/>
                <p:cNvSpPr/>
                <p:nvPr/>
              </p:nvSpPr>
              <p:spPr>
                <a:xfrm>
                  <a:off x="6288647" y="877937"/>
                  <a:ext cx="87318" cy="28085"/>
                </a:xfrm>
                <a:custGeom>
                  <a:avLst/>
                  <a:gdLst/>
                  <a:ahLst/>
                  <a:cxnLst/>
                  <a:rect l="l" t="t" r="r" b="b"/>
                  <a:pathLst>
                    <a:path w="3647" h="1173" extrusionOk="0">
                      <a:moveTo>
                        <a:pt x="3647" y="1"/>
                      </a:moveTo>
                      <a:lnTo>
                        <a:pt x="3647" y="1"/>
                      </a:lnTo>
                      <a:cubicBezTo>
                        <a:pt x="2498" y="120"/>
                        <a:pt x="1331" y="216"/>
                        <a:pt x="163" y="293"/>
                      </a:cubicBezTo>
                      <a:cubicBezTo>
                        <a:pt x="111" y="298"/>
                        <a:pt x="58" y="303"/>
                        <a:pt x="0" y="307"/>
                      </a:cubicBezTo>
                      <a:cubicBezTo>
                        <a:pt x="1153" y="735"/>
                        <a:pt x="2307" y="1125"/>
                        <a:pt x="3513" y="1172"/>
                      </a:cubicBezTo>
                      <a:cubicBezTo>
                        <a:pt x="3575" y="788"/>
                        <a:pt x="3618" y="394"/>
                        <a:pt x="364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8"/>
                <p:cNvSpPr/>
                <p:nvPr/>
              </p:nvSpPr>
              <p:spPr>
                <a:xfrm>
                  <a:off x="5843365" y="897498"/>
                  <a:ext cx="136448" cy="72713"/>
                </a:xfrm>
                <a:custGeom>
                  <a:avLst/>
                  <a:gdLst/>
                  <a:ahLst/>
                  <a:cxnLst/>
                  <a:rect l="l" t="t" r="r" b="b"/>
                  <a:pathLst>
                    <a:path w="5699" h="3037" extrusionOk="0">
                      <a:moveTo>
                        <a:pt x="3114" y="0"/>
                      </a:moveTo>
                      <a:cubicBezTo>
                        <a:pt x="2451" y="361"/>
                        <a:pt x="1956" y="961"/>
                        <a:pt x="1422" y="1495"/>
                      </a:cubicBezTo>
                      <a:cubicBezTo>
                        <a:pt x="1034" y="1889"/>
                        <a:pt x="533" y="2206"/>
                        <a:pt x="0" y="2495"/>
                      </a:cubicBezTo>
                      <a:cubicBezTo>
                        <a:pt x="72" y="2504"/>
                        <a:pt x="144" y="2513"/>
                        <a:pt x="216" y="2524"/>
                      </a:cubicBezTo>
                      <a:cubicBezTo>
                        <a:pt x="961" y="2615"/>
                        <a:pt x="1706" y="2697"/>
                        <a:pt x="2451" y="2773"/>
                      </a:cubicBezTo>
                      <a:cubicBezTo>
                        <a:pt x="2475" y="2744"/>
                        <a:pt x="2494" y="2715"/>
                        <a:pt x="2513" y="2682"/>
                      </a:cubicBezTo>
                      <a:cubicBezTo>
                        <a:pt x="2782" y="2287"/>
                        <a:pt x="3123" y="1855"/>
                        <a:pt x="3604" y="1832"/>
                      </a:cubicBezTo>
                      <a:lnTo>
                        <a:pt x="3638" y="1832"/>
                      </a:lnTo>
                      <a:cubicBezTo>
                        <a:pt x="4181" y="1832"/>
                        <a:pt x="4517" y="2384"/>
                        <a:pt x="4574" y="2956"/>
                      </a:cubicBezTo>
                      <a:cubicBezTo>
                        <a:pt x="4949" y="2985"/>
                        <a:pt x="5324" y="3014"/>
                        <a:pt x="5699" y="3037"/>
                      </a:cubicBezTo>
                      <a:cubicBezTo>
                        <a:pt x="5656" y="2835"/>
                        <a:pt x="5641" y="2624"/>
                        <a:pt x="5641" y="2413"/>
                      </a:cubicBezTo>
                      <a:cubicBezTo>
                        <a:pt x="5641" y="2085"/>
                        <a:pt x="5676" y="1754"/>
                        <a:pt x="5670" y="1433"/>
                      </a:cubicBezTo>
                      <a:cubicBezTo>
                        <a:pt x="5670" y="995"/>
                        <a:pt x="5618" y="577"/>
                        <a:pt x="5348" y="235"/>
                      </a:cubicBezTo>
                      <a:cubicBezTo>
                        <a:pt x="5277" y="144"/>
                        <a:pt x="5195" y="67"/>
                        <a:pt x="510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8"/>
                <p:cNvSpPr/>
                <p:nvPr/>
              </p:nvSpPr>
              <p:spPr>
                <a:xfrm>
                  <a:off x="6146525" y="974593"/>
                  <a:ext cx="10487" cy="455"/>
                </a:xfrm>
                <a:custGeom>
                  <a:avLst/>
                  <a:gdLst/>
                  <a:ahLst/>
                  <a:cxnLst/>
                  <a:rect l="l" t="t" r="r" b="b"/>
                  <a:pathLst>
                    <a:path w="438" h="19" extrusionOk="0">
                      <a:moveTo>
                        <a:pt x="217" y="0"/>
                      </a:moveTo>
                      <a:cubicBezTo>
                        <a:pt x="145" y="0"/>
                        <a:pt x="72" y="5"/>
                        <a:pt x="1" y="19"/>
                      </a:cubicBezTo>
                      <a:lnTo>
                        <a:pt x="438" y="19"/>
                      </a:lnTo>
                      <a:cubicBezTo>
                        <a:pt x="366" y="5"/>
                        <a:pt x="289" y="0"/>
                        <a:pt x="21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3" name="Google Shape;1943;p48"/>
                <p:cNvGrpSpPr/>
                <p:nvPr/>
              </p:nvGrpSpPr>
              <p:grpSpPr>
                <a:xfrm>
                  <a:off x="5793346" y="565606"/>
                  <a:ext cx="588435" cy="535498"/>
                  <a:chOff x="5636639" y="413374"/>
                  <a:chExt cx="588435" cy="535498"/>
                </a:xfrm>
              </p:grpSpPr>
              <p:sp>
                <p:nvSpPr>
                  <p:cNvPr id="1944" name="Google Shape;1944;p48"/>
                  <p:cNvSpPr/>
                  <p:nvPr/>
                </p:nvSpPr>
                <p:spPr>
                  <a:xfrm>
                    <a:off x="6012896" y="531555"/>
                    <a:ext cx="201117" cy="114828"/>
                  </a:xfrm>
                  <a:custGeom>
                    <a:avLst/>
                    <a:gdLst/>
                    <a:ahLst/>
                    <a:cxnLst/>
                    <a:rect l="l" t="t" r="r" b="b"/>
                    <a:pathLst>
                      <a:path w="8400" h="4796" extrusionOk="0">
                        <a:moveTo>
                          <a:pt x="6497" y="0"/>
                        </a:moveTo>
                        <a:cubicBezTo>
                          <a:pt x="6219" y="187"/>
                          <a:pt x="5973" y="370"/>
                          <a:pt x="5767" y="543"/>
                        </a:cubicBezTo>
                        <a:cubicBezTo>
                          <a:pt x="6036" y="726"/>
                          <a:pt x="6397" y="821"/>
                          <a:pt x="6838" y="821"/>
                        </a:cubicBezTo>
                        <a:cubicBezTo>
                          <a:pt x="5738" y="821"/>
                          <a:pt x="5142" y="1418"/>
                          <a:pt x="5142" y="2523"/>
                        </a:cubicBezTo>
                        <a:cubicBezTo>
                          <a:pt x="5142" y="2234"/>
                          <a:pt x="5104" y="1979"/>
                          <a:pt x="5022" y="1764"/>
                        </a:cubicBezTo>
                        <a:cubicBezTo>
                          <a:pt x="4796" y="2177"/>
                          <a:pt x="4421" y="2504"/>
                          <a:pt x="3974" y="2667"/>
                        </a:cubicBezTo>
                        <a:cubicBezTo>
                          <a:pt x="3706" y="2937"/>
                          <a:pt x="3398" y="3172"/>
                          <a:pt x="3018" y="3330"/>
                        </a:cubicBezTo>
                        <a:cubicBezTo>
                          <a:pt x="2759" y="3436"/>
                          <a:pt x="5" y="3547"/>
                          <a:pt x="0" y="4253"/>
                        </a:cubicBezTo>
                        <a:cubicBezTo>
                          <a:pt x="0" y="4368"/>
                          <a:pt x="73" y="4498"/>
                          <a:pt x="246" y="4647"/>
                        </a:cubicBezTo>
                        <a:cubicBezTo>
                          <a:pt x="384" y="4772"/>
                          <a:pt x="577" y="4796"/>
                          <a:pt x="765" y="4796"/>
                        </a:cubicBezTo>
                        <a:lnTo>
                          <a:pt x="918" y="4796"/>
                        </a:lnTo>
                        <a:cubicBezTo>
                          <a:pt x="1980" y="4743"/>
                          <a:pt x="5436" y="4594"/>
                          <a:pt x="8400" y="3897"/>
                        </a:cubicBezTo>
                        <a:cubicBezTo>
                          <a:pt x="7996" y="2480"/>
                          <a:pt x="7348" y="1163"/>
                          <a:pt x="649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8"/>
                  <p:cNvSpPr/>
                  <p:nvPr/>
                </p:nvSpPr>
                <p:spPr>
                  <a:xfrm>
                    <a:off x="5639297" y="495641"/>
                    <a:ext cx="325762" cy="169489"/>
                  </a:xfrm>
                  <a:custGeom>
                    <a:avLst/>
                    <a:gdLst/>
                    <a:ahLst/>
                    <a:cxnLst/>
                    <a:rect l="l" t="t" r="r" b="b"/>
                    <a:pathLst>
                      <a:path w="13606" h="7079" extrusionOk="0">
                        <a:moveTo>
                          <a:pt x="3547" y="1"/>
                        </a:moveTo>
                        <a:cubicBezTo>
                          <a:pt x="1663" y="1860"/>
                          <a:pt x="375" y="4321"/>
                          <a:pt x="0" y="7079"/>
                        </a:cubicBezTo>
                        <a:cubicBezTo>
                          <a:pt x="111" y="7061"/>
                          <a:pt x="222" y="7041"/>
                          <a:pt x="337" y="7012"/>
                        </a:cubicBezTo>
                        <a:cubicBezTo>
                          <a:pt x="1807" y="6666"/>
                          <a:pt x="2619" y="5109"/>
                          <a:pt x="3864" y="4264"/>
                        </a:cubicBezTo>
                        <a:cubicBezTo>
                          <a:pt x="4950" y="3519"/>
                          <a:pt x="6228" y="3379"/>
                          <a:pt x="7564" y="3379"/>
                        </a:cubicBezTo>
                        <a:cubicBezTo>
                          <a:pt x="7978" y="3379"/>
                          <a:pt x="8395" y="3388"/>
                          <a:pt x="8814" y="3403"/>
                        </a:cubicBezTo>
                        <a:cubicBezTo>
                          <a:pt x="9236" y="3417"/>
                          <a:pt x="9655" y="3432"/>
                          <a:pt x="10072" y="3432"/>
                        </a:cubicBezTo>
                        <a:cubicBezTo>
                          <a:pt x="10631" y="3432"/>
                          <a:pt x="11179" y="3408"/>
                          <a:pt x="11716" y="3326"/>
                        </a:cubicBezTo>
                        <a:cubicBezTo>
                          <a:pt x="12168" y="3259"/>
                          <a:pt x="13605" y="2884"/>
                          <a:pt x="13605" y="2250"/>
                        </a:cubicBezTo>
                        <a:cubicBezTo>
                          <a:pt x="13605" y="2148"/>
                          <a:pt x="13572" y="2048"/>
                          <a:pt x="13499" y="1937"/>
                        </a:cubicBezTo>
                        <a:cubicBezTo>
                          <a:pt x="13393" y="1788"/>
                          <a:pt x="13082" y="1740"/>
                          <a:pt x="12683" y="1740"/>
                        </a:cubicBezTo>
                        <a:cubicBezTo>
                          <a:pt x="12245" y="1740"/>
                          <a:pt x="11702" y="1798"/>
                          <a:pt x="11207" y="1860"/>
                        </a:cubicBezTo>
                        <a:cubicBezTo>
                          <a:pt x="10717" y="1922"/>
                          <a:pt x="10274" y="1986"/>
                          <a:pt x="10044" y="1986"/>
                        </a:cubicBezTo>
                        <a:cubicBezTo>
                          <a:pt x="10025" y="1986"/>
                          <a:pt x="10001" y="1986"/>
                          <a:pt x="9986" y="1980"/>
                        </a:cubicBezTo>
                        <a:cubicBezTo>
                          <a:pt x="8684" y="1893"/>
                          <a:pt x="7396" y="1611"/>
                          <a:pt x="6175" y="1154"/>
                        </a:cubicBezTo>
                        <a:cubicBezTo>
                          <a:pt x="5301" y="822"/>
                          <a:pt x="4436" y="361"/>
                          <a:pt x="354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8"/>
                  <p:cNvSpPr/>
                  <p:nvPr/>
                </p:nvSpPr>
                <p:spPr>
                  <a:xfrm>
                    <a:off x="6024723" y="487357"/>
                    <a:ext cx="124645" cy="93448"/>
                  </a:xfrm>
                  <a:custGeom>
                    <a:avLst/>
                    <a:gdLst/>
                    <a:ahLst/>
                    <a:cxnLst/>
                    <a:rect l="l" t="t" r="r" b="b"/>
                    <a:pathLst>
                      <a:path w="5206" h="3903" extrusionOk="0">
                        <a:moveTo>
                          <a:pt x="4341" y="1"/>
                        </a:moveTo>
                        <a:cubicBezTo>
                          <a:pt x="4004" y="256"/>
                          <a:pt x="3667" y="515"/>
                          <a:pt x="3332" y="779"/>
                        </a:cubicBezTo>
                        <a:cubicBezTo>
                          <a:pt x="3778" y="904"/>
                          <a:pt x="4163" y="1178"/>
                          <a:pt x="4417" y="1547"/>
                        </a:cubicBezTo>
                        <a:cubicBezTo>
                          <a:pt x="4485" y="1500"/>
                          <a:pt x="4552" y="1447"/>
                          <a:pt x="4614" y="1394"/>
                        </a:cubicBezTo>
                        <a:cubicBezTo>
                          <a:pt x="4638" y="1265"/>
                          <a:pt x="4648" y="1121"/>
                          <a:pt x="4648" y="971"/>
                        </a:cubicBezTo>
                        <a:cubicBezTo>
                          <a:pt x="4648" y="1106"/>
                          <a:pt x="4658" y="1230"/>
                          <a:pt x="4672" y="1346"/>
                        </a:cubicBezTo>
                        <a:cubicBezTo>
                          <a:pt x="4865" y="1192"/>
                          <a:pt x="5042" y="1028"/>
                          <a:pt x="5206" y="866"/>
                        </a:cubicBezTo>
                        <a:cubicBezTo>
                          <a:pt x="4931" y="562"/>
                          <a:pt x="4643" y="274"/>
                          <a:pt x="4341" y="1"/>
                        </a:cubicBezTo>
                        <a:close/>
                        <a:moveTo>
                          <a:pt x="861" y="2851"/>
                        </a:moveTo>
                        <a:cubicBezTo>
                          <a:pt x="573" y="3104"/>
                          <a:pt x="285" y="3364"/>
                          <a:pt x="1" y="3623"/>
                        </a:cubicBezTo>
                        <a:cubicBezTo>
                          <a:pt x="178" y="3816"/>
                          <a:pt x="444" y="3903"/>
                          <a:pt x="708" y="3903"/>
                        </a:cubicBezTo>
                        <a:cubicBezTo>
                          <a:pt x="837" y="3903"/>
                          <a:pt x="967" y="3878"/>
                          <a:pt x="1092" y="3840"/>
                        </a:cubicBezTo>
                        <a:cubicBezTo>
                          <a:pt x="1130" y="3831"/>
                          <a:pt x="1174" y="3816"/>
                          <a:pt x="1212" y="3796"/>
                        </a:cubicBezTo>
                        <a:cubicBezTo>
                          <a:pt x="1015" y="3528"/>
                          <a:pt x="890" y="3201"/>
                          <a:pt x="861" y="285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8"/>
                  <p:cNvSpPr/>
                  <p:nvPr/>
                </p:nvSpPr>
                <p:spPr>
                  <a:xfrm>
                    <a:off x="5761116" y="435928"/>
                    <a:ext cx="231763" cy="74677"/>
                  </a:xfrm>
                  <a:custGeom>
                    <a:avLst/>
                    <a:gdLst/>
                    <a:ahLst/>
                    <a:cxnLst/>
                    <a:rect l="l" t="t" r="r" b="b"/>
                    <a:pathLst>
                      <a:path w="9680" h="3119" extrusionOk="0">
                        <a:moveTo>
                          <a:pt x="2121" y="0"/>
                        </a:moveTo>
                        <a:cubicBezTo>
                          <a:pt x="1371" y="332"/>
                          <a:pt x="664" y="736"/>
                          <a:pt x="1" y="1202"/>
                        </a:cubicBezTo>
                        <a:cubicBezTo>
                          <a:pt x="174" y="1379"/>
                          <a:pt x="353" y="1528"/>
                          <a:pt x="491" y="1630"/>
                        </a:cubicBezTo>
                        <a:cubicBezTo>
                          <a:pt x="1890" y="2591"/>
                          <a:pt x="4288" y="3119"/>
                          <a:pt x="6397" y="3119"/>
                        </a:cubicBezTo>
                        <a:cubicBezTo>
                          <a:pt x="7340" y="3119"/>
                          <a:pt x="8224" y="3014"/>
                          <a:pt x="8930" y="2797"/>
                        </a:cubicBezTo>
                        <a:cubicBezTo>
                          <a:pt x="9199" y="2715"/>
                          <a:pt x="9483" y="2595"/>
                          <a:pt x="9613" y="2351"/>
                        </a:cubicBezTo>
                        <a:cubicBezTo>
                          <a:pt x="9660" y="2264"/>
                          <a:pt x="9680" y="2173"/>
                          <a:pt x="9680" y="2081"/>
                        </a:cubicBezTo>
                        <a:cubicBezTo>
                          <a:pt x="9680" y="1759"/>
                          <a:pt x="9420" y="1428"/>
                          <a:pt x="9099" y="1317"/>
                        </a:cubicBezTo>
                        <a:cubicBezTo>
                          <a:pt x="8964" y="1269"/>
                          <a:pt x="8824" y="1250"/>
                          <a:pt x="8686" y="1250"/>
                        </a:cubicBezTo>
                        <a:cubicBezTo>
                          <a:pt x="8392" y="1250"/>
                          <a:pt x="8094" y="1337"/>
                          <a:pt x="7815" y="1437"/>
                        </a:cubicBezTo>
                        <a:cubicBezTo>
                          <a:pt x="7402" y="1591"/>
                          <a:pt x="6994" y="1779"/>
                          <a:pt x="6557" y="1779"/>
                        </a:cubicBezTo>
                        <a:cubicBezTo>
                          <a:pt x="5456" y="1774"/>
                          <a:pt x="4707" y="639"/>
                          <a:pt x="3668" y="293"/>
                        </a:cubicBezTo>
                        <a:cubicBezTo>
                          <a:pt x="3168" y="126"/>
                          <a:pt x="2625" y="144"/>
                          <a:pt x="212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8"/>
                  <p:cNvSpPr/>
                  <p:nvPr/>
                </p:nvSpPr>
                <p:spPr>
                  <a:xfrm>
                    <a:off x="5911882" y="413374"/>
                    <a:ext cx="170423" cy="44222"/>
                  </a:xfrm>
                  <a:custGeom>
                    <a:avLst/>
                    <a:gdLst/>
                    <a:ahLst/>
                    <a:cxnLst/>
                    <a:rect l="l" t="t" r="r" b="b"/>
                    <a:pathLst>
                      <a:path w="7118" h="1847" extrusionOk="0">
                        <a:moveTo>
                          <a:pt x="2398" y="1"/>
                        </a:moveTo>
                        <a:cubicBezTo>
                          <a:pt x="1725" y="188"/>
                          <a:pt x="1056" y="376"/>
                          <a:pt x="384" y="563"/>
                        </a:cubicBezTo>
                        <a:cubicBezTo>
                          <a:pt x="211" y="611"/>
                          <a:pt x="0" y="711"/>
                          <a:pt x="0" y="889"/>
                        </a:cubicBezTo>
                        <a:lnTo>
                          <a:pt x="0" y="909"/>
                        </a:lnTo>
                        <a:cubicBezTo>
                          <a:pt x="9" y="1097"/>
                          <a:pt x="249" y="1168"/>
                          <a:pt x="442" y="1188"/>
                        </a:cubicBezTo>
                        <a:cubicBezTo>
                          <a:pt x="2191" y="1390"/>
                          <a:pt x="3946" y="1596"/>
                          <a:pt x="5694" y="1798"/>
                        </a:cubicBezTo>
                        <a:cubicBezTo>
                          <a:pt x="5896" y="1822"/>
                          <a:pt x="6102" y="1846"/>
                          <a:pt x="6304" y="1846"/>
                        </a:cubicBezTo>
                        <a:cubicBezTo>
                          <a:pt x="6506" y="1846"/>
                          <a:pt x="6708" y="1822"/>
                          <a:pt x="6896" y="1754"/>
                        </a:cubicBezTo>
                        <a:cubicBezTo>
                          <a:pt x="6973" y="1731"/>
                          <a:pt x="7049" y="1692"/>
                          <a:pt x="7117" y="1649"/>
                        </a:cubicBezTo>
                        <a:cubicBezTo>
                          <a:pt x="5705" y="798"/>
                          <a:pt x="4104" y="226"/>
                          <a:pt x="239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8"/>
                  <p:cNvSpPr/>
                  <p:nvPr/>
                </p:nvSpPr>
                <p:spPr>
                  <a:xfrm>
                    <a:off x="5636639" y="634412"/>
                    <a:ext cx="295379" cy="110016"/>
                  </a:xfrm>
                  <a:custGeom>
                    <a:avLst/>
                    <a:gdLst/>
                    <a:ahLst/>
                    <a:cxnLst/>
                    <a:rect l="l" t="t" r="r" b="b"/>
                    <a:pathLst>
                      <a:path w="12337" h="4595" extrusionOk="0">
                        <a:moveTo>
                          <a:pt x="6244" y="0"/>
                        </a:moveTo>
                        <a:cubicBezTo>
                          <a:pt x="6027" y="0"/>
                          <a:pt x="5811" y="38"/>
                          <a:pt x="5599" y="130"/>
                        </a:cubicBezTo>
                        <a:cubicBezTo>
                          <a:pt x="4201" y="731"/>
                          <a:pt x="4046" y="2297"/>
                          <a:pt x="2384" y="2662"/>
                        </a:cubicBezTo>
                        <a:cubicBezTo>
                          <a:pt x="1606" y="2831"/>
                          <a:pt x="788" y="2793"/>
                          <a:pt x="0" y="2884"/>
                        </a:cubicBezTo>
                        <a:lnTo>
                          <a:pt x="0" y="2893"/>
                        </a:lnTo>
                        <a:cubicBezTo>
                          <a:pt x="0" y="3432"/>
                          <a:pt x="34" y="3960"/>
                          <a:pt x="102" y="4479"/>
                        </a:cubicBezTo>
                        <a:cubicBezTo>
                          <a:pt x="957" y="4527"/>
                          <a:pt x="1822" y="4556"/>
                          <a:pt x="2677" y="4580"/>
                        </a:cubicBezTo>
                        <a:cubicBezTo>
                          <a:pt x="2822" y="4585"/>
                          <a:pt x="2961" y="4590"/>
                          <a:pt x="3101" y="4594"/>
                        </a:cubicBezTo>
                        <a:cubicBezTo>
                          <a:pt x="3283" y="4388"/>
                          <a:pt x="3461" y="4177"/>
                          <a:pt x="3624" y="3955"/>
                        </a:cubicBezTo>
                        <a:cubicBezTo>
                          <a:pt x="4172" y="3230"/>
                          <a:pt x="4705" y="2374"/>
                          <a:pt x="5580" y="2124"/>
                        </a:cubicBezTo>
                        <a:cubicBezTo>
                          <a:pt x="5753" y="2076"/>
                          <a:pt x="5926" y="2052"/>
                          <a:pt x="6099" y="2052"/>
                        </a:cubicBezTo>
                        <a:cubicBezTo>
                          <a:pt x="7056" y="2052"/>
                          <a:pt x="7968" y="2749"/>
                          <a:pt x="8771" y="3354"/>
                        </a:cubicBezTo>
                        <a:cubicBezTo>
                          <a:pt x="9434" y="3854"/>
                          <a:pt x="10290" y="4315"/>
                          <a:pt x="11073" y="4315"/>
                        </a:cubicBezTo>
                        <a:cubicBezTo>
                          <a:pt x="11405" y="4315"/>
                          <a:pt x="11727" y="4234"/>
                          <a:pt x="12020" y="4033"/>
                        </a:cubicBezTo>
                        <a:cubicBezTo>
                          <a:pt x="12188" y="3911"/>
                          <a:pt x="12337" y="3710"/>
                          <a:pt x="12337" y="3518"/>
                        </a:cubicBezTo>
                        <a:cubicBezTo>
                          <a:pt x="12337" y="3450"/>
                          <a:pt x="12313" y="3383"/>
                          <a:pt x="12270" y="3321"/>
                        </a:cubicBezTo>
                        <a:cubicBezTo>
                          <a:pt x="12173" y="3206"/>
                          <a:pt x="12029" y="3177"/>
                          <a:pt x="11875" y="3177"/>
                        </a:cubicBezTo>
                        <a:cubicBezTo>
                          <a:pt x="11774" y="3177"/>
                          <a:pt x="11669" y="3186"/>
                          <a:pt x="11572" y="3196"/>
                        </a:cubicBezTo>
                        <a:cubicBezTo>
                          <a:pt x="11525" y="3196"/>
                          <a:pt x="11481" y="3201"/>
                          <a:pt x="11434" y="3201"/>
                        </a:cubicBezTo>
                        <a:cubicBezTo>
                          <a:pt x="10323" y="3201"/>
                          <a:pt x="9438" y="2225"/>
                          <a:pt x="8670" y="1394"/>
                        </a:cubicBezTo>
                        <a:cubicBezTo>
                          <a:pt x="8021" y="692"/>
                          <a:pt x="7132" y="0"/>
                          <a:pt x="624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8"/>
                  <p:cNvSpPr/>
                  <p:nvPr/>
                </p:nvSpPr>
                <p:spPr>
                  <a:xfrm>
                    <a:off x="5843862" y="600700"/>
                    <a:ext cx="381212" cy="152921"/>
                  </a:xfrm>
                  <a:custGeom>
                    <a:avLst/>
                    <a:gdLst/>
                    <a:ahLst/>
                    <a:cxnLst/>
                    <a:rect l="l" t="t" r="r" b="b"/>
                    <a:pathLst>
                      <a:path w="15922" h="6387" extrusionOk="0">
                        <a:moveTo>
                          <a:pt x="1182" y="0"/>
                        </a:moveTo>
                        <a:cubicBezTo>
                          <a:pt x="650" y="0"/>
                          <a:pt x="106" y="298"/>
                          <a:pt x="0" y="812"/>
                        </a:cubicBezTo>
                        <a:cubicBezTo>
                          <a:pt x="140" y="726"/>
                          <a:pt x="289" y="688"/>
                          <a:pt x="437" y="688"/>
                        </a:cubicBezTo>
                        <a:cubicBezTo>
                          <a:pt x="841" y="688"/>
                          <a:pt x="1269" y="952"/>
                          <a:pt x="1524" y="1293"/>
                        </a:cubicBezTo>
                        <a:cubicBezTo>
                          <a:pt x="1874" y="1759"/>
                          <a:pt x="2038" y="2345"/>
                          <a:pt x="2380" y="2821"/>
                        </a:cubicBezTo>
                        <a:cubicBezTo>
                          <a:pt x="2981" y="3671"/>
                          <a:pt x="4057" y="4061"/>
                          <a:pt x="5095" y="4176"/>
                        </a:cubicBezTo>
                        <a:cubicBezTo>
                          <a:pt x="6128" y="4296"/>
                          <a:pt x="7180" y="4201"/>
                          <a:pt x="8218" y="4321"/>
                        </a:cubicBezTo>
                        <a:cubicBezTo>
                          <a:pt x="9593" y="4483"/>
                          <a:pt x="10900" y="5031"/>
                          <a:pt x="12212" y="5521"/>
                        </a:cubicBezTo>
                        <a:cubicBezTo>
                          <a:pt x="12270" y="5517"/>
                          <a:pt x="12323" y="5512"/>
                          <a:pt x="12375" y="5507"/>
                        </a:cubicBezTo>
                        <a:cubicBezTo>
                          <a:pt x="13543" y="5430"/>
                          <a:pt x="14710" y="5334"/>
                          <a:pt x="15859" y="5215"/>
                        </a:cubicBezTo>
                        <a:lnTo>
                          <a:pt x="15859" y="5215"/>
                        </a:lnTo>
                        <a:cubicBezTo>
                          <a:pt x="15830" y="5608"/>
                          <a:pt x="15787" y="6002"/>
                          <a:pt x="15725" y="6386"/>
                        </a:cubicBezTo>
                        <a:lnTo>
                          <a:pt x="15744" y="6386"/>
                        </a:lnTo>
                        <a:cubicBezTo>
                          <a:pt x="15859" y="5719"/>
                          <a:pt x="15921" y="5031"/>
                          <a:pt x="15921" y="4330"/>
                        </a:cubicBezTo>
                        <a:cubicBezTo>
                          <a:pt x="15921" y="3667"/>
                          <a:pt x="15864" y="3013"/>
                          <a:pt x="15763" y="2374"/>
                        </a:cubicBezTo>
                        <a:cubicBezTo>
                          <a:pt x="15158" y="2528"/>
                          <a:pt x="14595" y="2696"/>
                          <a:pt x="14177" y="2768"/>
                        </a:cubicBezTo>
                        <a:cubicBezTo>
                          <a:pt x="11808" y="3152"/>
                          <a:pt x="9405" y="3345"/>
                          <a:pt x="7007" y="3345"/>
                        </a:cubicBezTo>
                        <a:lnTo>
                          <a:pt x="6867" y="3345"/>
                        </a:lnTo>
                        <a:cubicBezTo>
                          <a:pt x="5969" y="3340"/>
                          <a:pt x="5013" y="3292"/>
                          <a:pt x="4278" y="2773"/>
                        </a:cubicBezTo>
                        <a:cubicBezTo>
                          <a:pt x="3749" y="2398"/>
                          <a:pt x="3403" y="1826"/>
                          <a:pt x="3023" y="1298"/>
                        </a:cubicBezTo>
                        <a:cubicBezTo>
                          <a:pt x="2644" y="769"/>
                          <a:pt x="2187" y="240"/>
                          <a:pt x="1562" y="58"/>
                        </a:cubicBezTo>
                        <a:cubicBezTo>
                          <a:pt x="1442" y="20"/>
                          <a:pt x="1313" y="0"/>
                          <a:pt x="118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8"/>
                  <p:cNvSpPr/>
                  <p:nvPr/>
                </p:nvSpPr>
                <p:spPr>
                  <a:xfrm>
                    <a:off x="5667477" y="738394"/>
                    <a:ext cx="266624" cy="187589"/>
                  </a:xfrm>
                  <a:custGeom>
                    <a:avLst/>
                    <a:gdLst/>
                    <a:ahLst/>
                    <a:cxnLst/>
                    <a:rect l="l" t="t" r="r" b="b"/>
                    <a:pathLst>
                      <a:path w="11136" h="7835" extrusionOk="0">
                        <a:moveTo>
                          <a:pt x="5152" y="1"/>
                        </a:moveTo>
                        <a:cubicBezTo>
                          <a:pt x="4816" y="1"/>
                          <a:pt x="4475" y="87"/>
                          <a:pt x="4177" y="237"/>
                        </a:cubicBezTo>
                        <a:cubicBezTo>
                          <a:pt x="4148" y="251"/>
                          <a:pt x="4119" y="266"/>
                          <a:pt x="4095" y="280"/>
                        </a:cubicBezTo>
                        <a:lnTo>
                          <a:pt x="6085" y="280"/>
                        </a:lnTo>
                        <a:cubicBezTo>
                          <a:pt x="5825" y="87"/>
                          <a:pt x="5493" y="1"/>
                          <a:pt x="5152" y="1"/>
                        </a:cubicBezTo>
                        <a:close/>
                        <a:moveTo>
                          <a:pt x="981" y="2775"/>
                        </a:moveTo>
                        <a:cubicBezTo>
                          <a:pt x="664" y="2952"/>
                          <a:pt x="327" y="3121"/>
                          <a:pt x="1" y="3288"/>
                        </a:cubicBezTo>
                        <a:cubicBezTo>
                          <a:pt x="553" y="4029"/>
                          <a:pt x="1183" y="4707"/>
                          <a:pt x="1870" y="5321"/>
                        </a:cubicBezTo>
                        <a:cubicBezTo>
                          <a:pt x="1899" y="5283"/>
                          <a:pt x="1922" y="5244"/>
                          <a:pt x="1951" y="5206"/>
                        </a:cubicBezTo>
                        <a:cubicBezTo>
                          <a:pt x="2441" y="4490"/>
                          <a:pt x="2937" y="3769"/>
                          <a:pt x="3432" y="3053"/>
                        </a:cubicBezTo>
                        <a:cubicBezTo>
                          <a:pt x="2687" y="2977"/>
                          <a:pt x="1942" y="2895"/>
                          <a:pt x="1197" y="2804"/>
                        </a:cubicBezTo>
                        <a:cubicBezTo>
                          <a:pt x="1125" y="2793"/>
                          <a:pt x="1053" y="2784"/>
                          <a:pt x="981" y="2775"/>
                        </a:cubicBezTo>
                        <a:close/>
                        <a:moveTo>
                          <a:pt x="5555" y="3236"/>
                        </a:moveTo>
                        <a:cubicBezTo>
                          <a:pt x="5566" y="3298"/>
                          <a:pt x="5566" y="3361"/>
                          <a:pt x="5566" y="3418"/>
                        </a:cubicBezTo>
                        <a:cubicBezTo>
                          <a:pt x="5566" y="3538"/>
                          <a:pt x="5555" y="3654"/>
                          <a:pt x="5532" y="3769"/>
                        </a:cubicBezTo>
                        <a:cubicBezTo>
                          <a:pt x="5369" y="4485"/>
                          <a:pt x="4907" y="5129"/>
                          <a:pt x="4863" y="5865"/>
                        </a:cubicBezTo>
                        <a:lnTo>
                          <a:pt x="4863" y="5951"/>
                        </a:lnTo>
                        <a:cubicBezTo>
                          <a:pt x="4863" y="6965"/>
                          <a:pt x="5859" y="7835"/>
                          <a:pt x="6859" y="7835"/>
                        </a:cubicBezTo>
                        <a:cubicBezTo>
                          <a:pt x="7055" y="7835"/>
                          <a:pt x="7252" y="7801"/>
                          <a:pt x="7440" y="7729"/>
                        </a:cubicBezTo>
                        <a:cubicBezTo>
                          <a:pt x="7137" y="7508"/>
                          <a:pt x="6830" y="7282"/>
                          <a:pt x="6633" y="6970"/>
                        </a:cubicBezTo>
                        <a:cubicBezTo>
                          <a:pt x="6522" y="6792"/>
                          <a:pt x="6455" y="6581"/>
                          <a:pt x="6455" y="6373"/>
                        </a:cubicBezTo>
                        <a:cubicBezTo>
                          <a:pt x="6455" y="6211"/>
                          <a:pt x="6498" y="6052"/>
                          <a:pt x="6589" y="5918"/>
                        </a:cubicBezTo>
                        <a:cubicBezTo>
                          <a:pt x="6777" y="5652"/>
                          <a:pt x="7060" y="5572"/>
                          <a:pt x="7378" y="5572"/>
                        </a:cubicBezTo>
                        <a:cubicBezTo>
                          <a:pt x="7786" y="5572"/>
                          <a:pt x="8257" y="5701"/>
                          <a:pt x="8669" y="5745"/>
                        </a:cubicBezTo>
                        <a:cubicBezTo>
                          <a:pt x="8742" y="5754"/>
                          <a:pt x="8814" y="5754"/>
                          <a:pt x="8882" y="5754"/>
                        </a:cubicBezTo>
                        <a:cubicBezTo>
                          <a:pt x="9895" y="5754"/>
                          <a:pt x="10880" y="5024"/>
                          <a:pt x="11135" y="4033"/>
                        </a:cubicBezTo>
                        <a:lnTo>
                          <a:pt x="11135" y="4033"/>
                        </a:lnTo>
                        <a:cubicBezTo>
                          <a:pt x="10395" y="4375"/>
                          <a:pt x="9631" y="4725"/>
                          <a:pt x="8814" y="4749"/>
                        </a:cubicBezTo>
                        <a:lnTo>
                          <a:pt x="8727" y="4749"/>
                        </a:lnTo>
                        <a:cubicBezTo>
                          <a:pt x="7935" y="4749"/>
                          <a:pt x="7099" y="4375"/>
                          <a:pt x="6786" y="3654"/>
                        </a:cubicBezTo>
                        <a:cubicBezTo>
                          <a:pt x="6738" y="3543"/>
                          <a:pt x="6704" y="3432"/>
                          <a:pt x="6680" y="3317"/>
                        </a:cubicBezTo>
                        <a:cubicBezTo>
                          <a:pt x="6305" y="3294"/>
                          <a:pt x="5930" y="3265"/>
                          <a:pt x="5555" y="323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8"/>
                  <p:cNvSpPr/>
                  <p:nvPr/>
                </p:nvSpPr>
                <p:spPr>
                  <a:xfrm>
                    <a:off x="5874819" y="822624"/>
                    <a:ext cx="268228" cy="126249"/>
                  </a:xfrm>
                  <a:custGeom>
                    <a:avLst/>
                    <a:gdLst/>
                    <a:ahLst/>
                    <a:cxnLst/>
                    <a:rect l="l" t="t" r="r" b="b"/>
                    <a:pathLst>
                      <a:path w="11203" h="5273" extrusionOk="0">
                        <a:moveTo>
                          <a:pt x="4984" y="1"/>
                        </a:moveTo>
                        <a:cubicBezTo>
                          <a:pt x="4902" y="20"/>
                          <a:pt x="4820" y="45"/>
                          <a:pt x="4744" y="83"/>
                        </a:cubicBezTo>
                        <a:cubicBezTo>
                          <a:pt x="3773" y="526"/>
                          <a:pt x="3908" y="2178"/>
                          <a:pt x="2937" y="2630"/>
                        </a:cubicBezTo>
                        <a:cubicBezTo>
                          <a:pt x="2196" y="2966"/>
                          <a:pt x="985" y="2549"/>
                          <a:pt x="745" y="3322"/>
                        </a:cubicBezTo>
                        <a:cubicBezTo>
                          <a:pt x="721" y="3403"/>
                          <a:pt x="712" y="3485"/>
                          <a:pt x="712" y="3567"/>
                        </a:cubicBezTo>
                        <a:cubicBezTo>
                          <a:pt x="712" y="3711"/>
                          <a:pt x="736" y="3855"/>
                          <a:pt x="736" y="4004"/>
                        </a:cubicBezTo>
                        <a:lnTo>
                          <a:pt x="736" y="4053"/>
                        </a:lnTo>
                        <a:cubicBezTo>
                          <a:pt x="716" y="4514"/>
                          <a:pt x="413" y="4860"/>
                          <a:pt x="0" y="5076"/>
                        </a:cubicBezTo>
                        <a:cubicBezTo>
                          <a:pt x="759" y="5206"/>
                          <a:pt x="1543" y="5273"/>
                          <a:pt x="2340" y="5273"/>
                        </a:cubicBezTo>
                        <a:cubicBezTo>
                          <a:pt x="2489" y="5273"/>
                          <a:pt x="2633" y="5273"/>
                          <a:pt x="2783" y="5268"/>
                        </a:cubicBezTo>
                        <a:cubicBezTo>
                          <a:pt x="3081" y="4682"/>
                          <a:pt x="3245" y="3971"/>
                          <a:pt x="3696" y="3495"/>
                        </a:cubicBezTo>
                        <a:cubicBezTo>
                          <a:pt x="4090" y="3081"/>
                          <a:pt x="4652" y="2908"/>
                          <a:pt x="5224" y="2908"/>
                        </a:cubicBezTo>
                        <a:cubicBezTo>
                          <a:pt x="5603" y="2908"/>
                          <a:pt x="5988" y="2986"/>
                          <a:pt x="6334" y="3115"/>
                        </a:cubicBezTo>
                        <a:cubicBezTo>
                          <a:pt x="6925" y="3341"/>
                          <a:pt x="7449" y="3702"/>
                          <a:pt x="7963" y="4072"/>
                        </a:cubicBezTo>
                        <a:cubicBezTo>
                          <a:pt x="9141" y="3543"/>
                          <a:pt x="10232" y="2855"/>
                          <a:pt x="11203" y="2034"/>
                        </a:cubicBezTo>
                        <a:cubicBezTo>
                          <a:pt x="9953" y="1602"/>
                          <a:pt x="8324" y="1640"/>
                          <a:pt x="7329" y="1073"/>
                        </a:cubicBezTo>
                        <a:cubicBezTo>
                          <a:pt x="6705" y="712"/>
                          <a:pt x="6070" y="122"/>
                          <a:pt x="542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3" name="Google Shape;1953;p48"/>
                <p:cNvSpPr/>
                <p:nvPr/>
              </p:nvSpPr>
              <p:spPr>
                <a:xfrm>
                  <a:off x="6157227" y="1087817"/>
                  <a:ext cx="19010" cy="5076"/>
                </a:xfrm>
                <a:custGeom>
                  <a:avLst/>
                  <a:gdLst/>
                  <a:ahLst/>
                  <a:cxnLst/>
                  <a:rect l="l" t="t" r="r" b="b"/>
                  <a:pathLst>
                    <a:path w="794" h="212" extrusionOk="0">
                      <a:moveTo>
                        <a:pt x="663" y="0"/>
                      </a:moveTo>
                      <a:cubicBezTo>
                        <a:pt x="621" y="0"/>
                        <a:pt x="572" y="0"/>
                        <a:pt x="525" y="9"/>
                      </a:cubicBezTo>
                      <a:cubicBezTo>
                        <a:pt x="328" y="34"/>
                        <a:pt x="159" y="111"/>
                        <a:pt x="0" y="211"/>
                      </a:cubicBezTo>
                      <a:cubicBezTo>
                        <a:pt x="270" y="153"/>
                        <a:pt x="534" y="82"/>
                        <a:pt x="794" y="5"/>
                      </a:cubicBezTo>
                      <a:cubicBezTo>
                        <a:pt x="750" y="0"/>
                        <a:pt x="707" y="0"/>
                        <a:pt x="66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4" name="Google Shape;1954;p48"/>
                <p:cNvGrpSpPr/>
                <p:nvPr/>
              </p:nvGrpSpPr>
              <p:grpSpPr>
                <a:xfrm>
                  <a:off x="5808560" y="938671"/>
                  <a:ext cx="562888" cy="209545"/>
                  <a:chOff x="5649760" y="789846"/>
                  <a:chExt cx="562888" cy="209545"/>
                </a:xfrm>
              </p:grpSpPr>
              <p:sp>
                <p:nvSpPr>
                  <p:cNvPr id="1955" name="Google Shape;1955;p48"/>
                  <p:cNvSpPr/>
                  <p:nvPr/>
                </p:nvSpPr>
                <p:spPr>
                  <a:xfrm>
                    <a:off x="5652058" y="789846"/>
                    <a:ext cx="560590" cy="209545"/>
                  </a:xfrm>
                  <a:custGeom>
                    <a:avLst/>
                    <a:gdLst/>
                    <a:ahLst/>
                    <a:cxnLst/>
                    <a:rect l="l" t="t" r="r" b="b"/>
                    <a:pathLst>
                      <a:path w="23414" h="8752" extrusionOk="0">
                        <a:moveTo>
                          <a:pt x="23413" y="1"/>
                        </a:moveTo>
                        <a:lnTo>
                          <a:pt x="23413" y="1"/>
                        </a:lnTo>
                        <a:cubicBezTo>
                          <a:pt x="23395" y="39"/>
                          <a:pt x="23371" y="72"/>
                          <a:pt x="23351" y="107"/>
                        </a:cubicBezTo>
                        <a:cubicBezTo>
                          <a:pt x="23342" y="136"/>
                          <a:pt x="23333" y="164"/>
                          <a:pt x="23322" y="193"/>
                        </a:cubicBezTo>
                        <a:cubicBezTo>
                          <a:pt x="23327" y="193"/>
                          <a:pt x="23333" y="193"/>
                          <a:pt x="23333" y="198"/>
                        </a:cubicBezTo>
                        <a:cubicBezTo>
                          <a:pt x="23125" y="851"/>
                          <a:pt x="22856" y="1480"/>
                          <a:pt x="22544" y="2081"/>
                        </a:cubicBezTo>
                        <a:cubicBezTo>
                          <a:pt x="22414" y="1971"/>
                          <a:pt x="22275" y="1870"/>
                          <a:pt x="22135" y="1784"/>
                        </a:cubicBezTo>
                        <a:cubicBezTo>
                          <a:pt x="21636" y="2365"/>
                          <a:pt x="21093" y="2908"/>
                          <a:pt x="20507" y="3403"/>
                        </a:cubicBezTo>
                        <a:cubicBezTo>
                          <a:pt x="20838" y="3518"/>
                          <a:pt x="21146" y="3667"/>
                          <a:pt x="21405" y="3864"/>
                        </a:cubicBezTo>
                        <a:cubicBezTo>
                          <a:pt x="20674" y="4825"/>
                          <a:pt x="19800" y="5672"/>
                          <a:pt x="18824" y="6373"/>
                        </a:cubicBezTo>
                        <a:cubicBezTo>
                          <a:pt x="18507" y="6258"/>
                          <a:pt x="18229" y="6123"/>
                          <a:pt x="18021" y="5983"/>
                        </a:cubicBezTo>
                        <a:cubicBezTo>
                          <a:pt x="17768" y="5810"/>
                          <a:pt x="17517" y="5623"/>
                          <a:pt x="17267" y="5441"/>
                        </a:cubicBezTo>
                        <a:cubicBezTo>
                          <a:pt x="16710" y="5695"/>
                          <a:pt x="16129" y="5912"/>
                          <a:pt x="15528" y="6085"/>
                        </a:cubicBezTo>
                        <a:cubicBezTo>
                          <a:pt x="16153" y="6162"/>
                          <a:pt x="16777" y="6767"/>
                          <a:pt x="17118" y="7402"/>
                        </a:cubicBezTo>
                        <a:cubicBezTo>
                          <a:pt x="15470" y="8228"/>
                          <a:pt x="13610" y="8689"/>
                          <a:pt x="11644" y="8689"/>
                        </a:cubicBezTo>
                        <a:cubicBezTo>
                          <a:pt x="10957" y="8689"/>
                          <a:pt x="10285" y="8631"/>
                          <a:pt x="9631" y="8526"/>
                        </a:cubicBezTo>
                        <a:cubicBezTo>
                          <a:pt x="9703" y="8463"/>
                          <a:pt x="9785" y="8416"/>
                          <a:pt x="9867" y="8382"/>
                        </a:cubicBezTo>
                        <a:cubicBezTo>
                          <a:pt x="10136" y="8267"/>
                          <a:pt x="10424" y="8232"/>
                          <a:pt x="10712" y="8232"/>
                        </a:cubicBezTo>
                        <a:cubicBezTo>
                          <a:pt x="10948" y="8232"/>
                          <a:pt x="11183" y="8256"/>
                          <a:pt x="11414" y="8276"/>
                        </a:cubicBezTo>
                        <a:cubicBezTo>
                          <a:pt x="11616" y="8296"/>
                          <a:pt x="11817" y="8310"/>
                          <a:pt x="12019" y="8310"/>
                        </a:cubicBezTo>
                        <a:cubicBezTo>
                          <a:pt x="12347" y="8310"/>
                          <a:pt x="12664" y="8271"/>
                          <a:pt x="12952" y="8127"/>
                        </a:cubicBezTo>
                        <a:cubicBezTo>
                          <a:pt x="13711" y="7742"/>
                          <a:pt x="14071" y="6739"/>
                          <a:pt x="14734" y="6291"/>
                        </a:cubicBezTo>
                        <a:lnTo>
                          <a:pt x="14734" y="6291"/>
                        </a:lnTo>
                        <a:cubicBezTo>
                          <a:pt x="13880" y="6488"/>
                          <a:pt x="12995" y="6608"/>
                          <a:pt x="12087" y="6637"/>
                        </a:cubicBezTo>
                        <a:cubicBezTo>
                          <a:pt x="11933" y="6935"/>
                          <a:pt x="11746" y="7200"/>
                          <a:pt x="11462" y="7382"/>
                        </a:cubicBezTo>
                        <a:cubicBezTo>
                          <a:pt x="11188" y="7560"/>
                          <a:pt x="10890" y="7622"/>
                          <a:pt x="10578" y="7622"/>
                        </a:cubicBezTo>
                        <a:cubicBezTo>
                          <a:pt x="10174" y="7622"/>
                          <a:pt x="9746" y="7511"/>
                          <a:pt x="9309" y="7406"/>
                        </a:cubicBezTo>
                        <a:cubicBezTo>
                          <a:pt x="8876" y="7296"/>
                          <a:pt x="8435" y="7185"/>
                          <a:pt x="8007" y="7185"/>
                        </a:cubicBezTo>
                        <a:cubicBezTo>
                          <a:pt x="7877" y="7185"/>
                          <a:pt x="7752" y="7194"/>
                          <a:pt x="7623" y="7214"/>
                        </a:cubicBezTo>
                        <a:cubicBezTo>
                          <a:pt x="7266" y="7281"/>
                          <a:pt x="6944" y="7449"/>
                          <a:pt x="6623" y="7618"/>
                        </a:cubicBezTo>
                        <a:cubicBezTo>
                          <a:pt x="5926" y="7305"/>
                          <a:pt x="5258" y="6930"/>
                          <a:pt x="4638" y="6498"/>
                        </a:cubicBezTo>
                        <a:cubicBezTo>
                          <a:pt x="4811" y="6397"/>
                          <a:pt x="5008" y="6329"/>
                          <a:pt x="5201" y="6296"/>
                        </a:cubicBezTo>
                        <a:cubicBezTo>
                          <a:pt x="5325" y="6277"/>
                          <a:pt x="5445" y="6272"/>
                          <a:pt x="5571" y="6272"/>
                        </a:cubicBezTo>
                        <a:cubicBezTo>
                          <a:pt x="6359" y="6272"/>
                          <a:pt x="7132" y="6599"/>
                          <a:pt x="7929" y="6690"/>
                        </a:cubicBezTo>
                        <a:cubicBezTo>
                          <a:pt x="8016" y="6699"/>
                          <a:pt x="8102" y="6704"/>
                          <a:pt x="8195" y="6704"/>
                        </a:cubicBezTo>
                        <a:cubicBezTo>
                          <a:pt x="8579" y="6704"/>
                          <a:pt x="8978" y="6618"/>
                          <a:pt x="9304" y="6445"/>
                        </a:cubicBezTo>
                        <a:cubicBezTo>
                          <a:pt x="6724" y="6003"/>
                          <a:pt x="4389" y="4840"/>
                          <a:pt x="2514" y="3172"/>
                        </a:cubicBezTo>
                        <a:cubicBezTo>
                          <a:pt x="2336" y="3437"/>
                          <a:pt x="2149" y="3696"/>
                          <a:pt x="1942" y="3946"/>
                        </a:cubicBezTo>
                        <a:cubicBezTo>
                          <a:pt x="1313" y="3134"/>
                          <a:pt x="779" y="2241"/>
                          <a:pt x="366" y="1283"/>
                        </a:cubicBezTo>
                        <a:cubicBezTo>
                          <a:pt x="457" y="1236"/>
                          <a:pt x="548" y="1188"/>
                          <a:pt x="645" y="1139"/>
                        </a:cubicBezTo>
                        <a:cubicBezTo>
                          <a:pt x="467" y="904"/>
                          <a:pt x="299" y="664"/>
                          <a:pt x="140" y="418"/>
                        </a:cubicBezTo>
                        <a:cubicBezTo>
                          <a:pt x="92" y="409"/>
                          <a:pt x="44" y="404"/>
                          <a:pt x="0" y="395"/>
                        </a:cubicBezTo>
                        <a:lnTo>
                          <a:pt x="0" y="395"/>
                        </a:lnTo>
                        <a:cubicBezTo>
                          <a:pt x="1086" y="3619"/>
                          <a:pt x="3475" y="6248"/>
                          <a:pt x="6545" y="7646"/>
                        </a:cubicBezTo>
                        <a:cubicBezTo>
                          <a:pt x="6551" y="7651"/>
                          <a:pt x="6556" y="7651"/>
                          <a:pt x="6556" y="7651"/>
                        </a:cubicBezTo>
                        <a:cubicBezTo>
                          <a:pt x="6560" y="7656"/>
                          <a:pt x="6560" y="7656"/>
                          <a:pt x="6565" y="7656"/>
                        </a:cubicBezTo>
                        <a:cubicBezTo>
                          <a:pt x="6565" y="7656"/>
                          <a:pt x="6570" y="7656"/>
                          <a:pt x="6570" y="7661"/>
                        </a:cubicBezTo>
                        <a:cubicBezTo>
                          <a:pt x="8117" y="8363"/>
                          <a:pt x="9832" y="8751"/>
                          <a:pt x="11644" y="8751"/>
                        </a:cubicBezTo>
                        <a:cubicBezTo>
                          <a:pt x="17200" y="8751"/>
                          <a:pt x="21895" y="5061"/>
                          <a:pt x="23413"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8"/>
                  <p:cNvSpPr/>
                  <p:nvPr/>
                </p:nvSpPr>
                <p:spPr>
                  <a:xfrm>
                    <a:off x="6182026" y="794467"/>
                    <a:ext cx="28683" cy="45227"/>
                  </a:xfrm>
                  <a:custGeom>
                    <a:avLst/>
                    <a:gdLst/>
                    <a:ahLst/>
                    <a:cxnLst/>
                    <a:rect l="l" t="t" r="r" b="b"/>
                    <a:pathLst>
                      <a:path w="1198" h="1889" extrusionOk="0">
                        <a:moveTo>
                          <a:pt x="1187" y="0"/>
                        </a:moveTo>
                        <a:cubicBezTo>
                          <a:pt x="1116" y="231"/>
                          <a:pt x="1034" y="462"/>
                          <a:pt x="947" y="682"/>
                        </a:cubicBezTo>
                        <a:cubicBezTo>
                          <a:pt x="861" y="697"/>
                          <a:pt x="770" y="706"/>
                          <a:pt x="679" y="715"/>
                        </a:cubicBezTo>
                        <a:cubicBezTo>
                          <a:pt x="462" y="1019"/>
                          <a:pt x="236" y="1307"/>
                          <a:pt x="0" y="1591"/>
                        </a:cubicBezTo>
                        <a:cubicBezTo>
                          <a:pt x="140" y="1677"/>
                          <a:pt x="279" y="1778"/>
                          <a:pt x="409" y="1888"/>
                        </a:cubicBezTo>
                        <a:cubicBezTo>
                          <a:pt x="721" y="1287"/>
                          <a:pt x="990" y="658"/>
                          <a:pt x="1198" y="5"/>
                        </a:cubicBezTo>
                        <a:cubicBezTo>
                          <a:pt x="1198" y="0"/>
                          <a:pt x="1192" y="0"/>
                          <a:pt x="118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8"/>
                  <p:cNvSpPr/>
                  <p:nvPr/>
                </p:nvSpPr>
                <p:spPr>
                  <a:xfrm>
                    <a:off x="6198259" y="794467"/>
                    <a:ext cx="12211" cy="17143"/>
                  </a:xfrm>
                  <a:custGeom>
                    <a:avLst/>
                    <a:gdLst/>
                    <a:ahLst/>
                    <a:cxnLst/>
                    <a:rect l="l" t="t" r="r" b="b"/>
                    <a:pathLst>
                      <a:path w="510" h="716" extrusionOk="0">
                        <a:moveTo>
                          <a:pt x="485" y="0"/>
                        </a:moveTo>
                        <a:cubicBezTo>
                          <a:pt x="332" y="245"/>
                          <a:pt x="168" y="485"/>
                          <a:pt x="1" y="715"/>
                        </a:cubicBezTo>
                        <a:cubicBezTo>
                          <a:pt x="92" y="706"/>
                          <a:pt x="183" y="697"/>
                          <a:pt x="269" y="682"/>
                        </a:cubicBezTo>
                        <a:cubicBezTo>
                          <a:pt x="356" y="462"/>
                          <a:pt x="438" y="231"/>
                          <a:pt x="50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8"/>
                  <p:cNvSpPr/>
                  <p:nvPr/>
                </p:nvSpPr>
                <p:spPr>
                  <a:xfrm>
                    <a:off x="5649760" y="791019"/>
                    <a:ext cx="1748" cy="3113"/>
                  </a:xfrm>
                  <a:custGeom>
                    <a:avLst/>
                    <a:gdLst/>
                    <a:ahLst/>
                    <a:cxnLst/>
                    <a:rect l="l" t="t" r="r" b="b"/>
                    <a:pathLst>
                      <a:path w="73" h="130" extrusionOk="0">
                        <a:moveTo>
                          <a:pt x="0" y="0"/>
                        </a:moveTo>
                        <a:lnTo>
                          <a:pt x="44" y="129"/>
                        </a:lnTo>
                        <a:cubicBezTo>
                          <a:pt x="53" y="125"/>
                          <a:pt x="63" y="120"/>
                          <a:pt x="73" y="115"/>
                        </a:cubicBezTo>
                        <a:cubicBezTo>
                          <a:pt x="49" y="76"/>
                          <a:pt x="25" y="38"/>
                          <a:pt x="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8"/>
                  <p:cNvSpPr/>
                  <p:nvPr/>
                </p:nvSpPr>
                <p:spPr>
                  <a:xfrm>
                    <a:off x="5660797" y="817117"/>
                    <a:ext cx="51476" cy="67231"/>
                  </a:xfrm>
                  <a:custGeom>
                    <a:avLst/>
                    <a:gdLst/>
                    <a:ahLst/>
                    <a:cxnLst/>
                    <a:rect l="l" t="t" r="r" b="b"/>
                    <a:pathLst>
                      <a:path w="2150" h="2808" extrusionOk="0">
                        <a:moveTo>
                          <a:pt x="280" y="0"/>
                        </a:moveTo>
                        <a:cubicBezTo>
                          <a:pt x="183" y="49"/>
                          <a:pt x="92" y="97"/>
                          <a:pt x="1" y="144"/>
                        </a:cubicBezTo>
                        <a:cubicBezTo>
                          <a:pt x="414" y="1102"/>
                          <a:pt x="948" y="1995"/>
                          <a:pt x="1577" y="2807"/>
                        </a:cubicBezTo>
                        <a:cubicBezTo>
                          <a:pt x="1784" y="2557"/>
                          <a:pt x="1971" y="2298"/>
                          <a:pt x="2149" y="2033"/>
                        </a:cubicBezTo>
                        <a:cubicBezTo>
                          <a:pt x="1462" y="1419"/>
                          <a:pt x="832" y="741"/>
                          <a:pt x="28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8"/>
                  <p:cNvSpPr/>
                  <p:nvPr/>
                </p:nvSpPr>
                <p:spPr>
                  <a:xfrm>
                    <a:off x="5763080" y="871323"/>
                    <a:ext cx="401492" cy="101037"/>
                  </a:xfrm>
                  <a:custGeom>
                    <a:avLst/>
                    <a:gdLst/>
                    <a:ahLst/>
                    <a:cxnLst/>
                    <a:rect l="l" t="t" r="r" b="b"/>
                    <a:pathLst>
                      <a:path w="16769" h="4220" extrusionOk="0">
                        <a:moveTo>
                          <a:pt x="15870" y="0"/>
                        </a:moveTo>
                        <a:cubicBezTo>
                          <a:pt x="14899" y="821"/>
                          <a:pt x="13808" y="1509"/>
                          <a:pt x="12630" y="2038"/>
                        </a:cubicBezTo>
                        <a:cubicBezTo>
                          <a:pt x="12880" y="2220"/>
                          <a:pt x="13131" y="2407"/>
                          <a:pt x="13384" y="2580"/>
                        </a:cubicBezTo>
                        <a:cubicBezTo>
                          <a:pt x="13592" y="2720"/>
                          <a:pt x="13870" y="2855"/>
                          <a:pt x="14187" y="2970"/>
                        </a:cubicBezTo>
                        <a:cubicBezTo>
                          <a:pt x="15163" y="2269"/>
                          <a:pt x="16037" y="1422"/>
                          <a:pt x="16768" y="461"/>
                        </a:cubicBezTo>
                        <a:cubicBezTo>
                          <a:pt x="16509" y="264"/>
                          <a:pt x="16201" y="115"/>
                          <a:pt x="15870" y="0"/>
                        </a:cubicBezTo>
                        <a:close/>
                        <a:moveTo>
                          <a:pt x="934" y="2869"/>
                        </a:moveTo>
                        <a:cubicBezTo>
                          <a:pt x="808" y="2869"/>
                          <a:pt x="688" y="2874"/>
                          <a:pt x="564" y="2893"/>
                        </a:cubicBezTo>
                        <a:cubicBezTo>
                          <a:pt x="371" y="2926"/>
                          <a:pt x="174" y="2994"/>
                          <a:pt x="1" y="3095"/>
                        </a:cubicBezTo>
                        <a:cubicBezTo>
                          <a:pt x="621" y="3527"/>
                          <a:pt x="1289" y="3902"/>
                          <a:pt x="1986" y="4215"/>
                        </a:cubicBezTo>
                        <a:cubicBezTo>
                          <a:pt x="2307" y="4046"/>
                          <a:pt x="2629" y="3878"/>
                          <a:pt x="2986" y="3811"/>
                        </a:cubicBezTo>
                        <a:cubicBezTo>
                          <a:pt x="3115" y="3791"/>
                          <a:pt x="3240" y="3782"/>
                          <a:pt x="3370" y="3782"/>
                        </a:cubicBezTo>
                        <a:cubicBezTo>
                          <a:pt x="3798" y="3782"/>
                          <a:pt x="4239" y="3893"/>
                          <a:pt x="4672" y="4003"/>
                        </a:cubicBezTo>
                        <a:cubicBezTo>
                          <a:pt x="5109" y="4108"/>
                          <a:pt x="5537" y="4219"/>
                          <a:pt x="5941" y="4219"/>
                        </a:cubicBezTo>
                        <a:cubicBezTo>
                          <a:pt x="6253" y="4219"/>
                          <a:pt x="6551" y="4157"/>
                          <a:pt x="6825" y="3979"/>
                        </a:cubicBezTo>
                        <a:cubicBezTo>
                          <a:pt x="7109" y="3797"/>
                          <a:pt x="7296" y="3532"/>
                          <a:pt x="7450" y="3234"/>
                        </a:cubicBezTo>
                        <a:lnTo>
                          <a:pt x="7450" y="3234"/>
                        </a:lnTo>
                        <a:cubicBezTo>
                          <a:pt x="7300" y="3239"/>
                          <a:pt x="7156" y="3239"/>
                          <a:pt x="7007" y="3239"/>
                        </a:cubicBezTo>
                        <a:cubicBezTo>
                          <a:pt x="6210" y="3239"/>
                          <a:pt x="5426" y="3172"/>
                          <a:pt x="4667" y="3042"/>
                        </a:cubicBezTo>
                        <a:cubicBezTo>
                          <a:pt x="4341" y="3215"/>
                          <a:pt x="3942" y="3301"/>
                          <a:pt x="3558" y="3301"/>
                        </a:cubicBezTo>
                        <a:cubicBezTo>
                          <a:pt x="3465" y="3301"/>
                          <a:pt x="3379" y="3296"/>
                          <a:pt x="3292" y="3287"/>
                        </a:cubicBezTo>
                        <a:cubicBezTo>
                          <a:pt x="2495" y="3196"/>
                          <a:pt x="1722" y="2869"/>
                          <a:pt x="934" y="286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8"/>
                  <p:cNvSpPr/>
                  <p:nvPr/>
                </p:nvSpPr>
                <p:spPr>
                  <a:xfrm>
                    <a:off x="5882625" y="935512"/>
                    <a:ext cx="179305" cy="62370"/>
                  </a:xfrm>
                  <a:custGeom>
                    <a:avLst/>
                    <a:gdLst/>
                    <a:ahLst/>
                    <a:cxnLst/>
                    <a:rect l="l" t="t" r="r" b="b"/>
                    <a:pathLst>
                      <a:path w="7489" h="2605" extrusionOk="0">
                        <a:moveTo>
                          <a:pt x="5898" y="1"/>
                        </a:moveTo>
                        <a:cubicBezTo>
                          <a:pt x="5638" y="78"/>
                          <a:pt x="5374" y="149"/>
                          <a:pt x="5104" y="207"/>
                        </a:cubicBezTo>
                        <a:cubicBezTo>
                          <a:pt x="4441" y="655"/>
                          <a:pt x="4081" y="1658"/>
                          <a:pt x="3322" y="2043"/>
                        </a:cubicBezTo>
                        <a:cubicBezTo>
                          <a:pt x="3034" y="2187"/>
                          <a:pt x="2717" y="2226"/>
                          <a:pt x="2389" y="2226"/>
                        </a:cubicBezTo>
                        <a:cubicBezTo>
                          <a:pt x="2187" y="2226"/>
                          <a:pt x="1986" y="2212"/>
                          <a:pt x="1784" y="2192"/>
                        </a:cubicBezTo>
                        <a:cubicBezTo>
                          <a:pt x="1553" y="2172"/>
                          <a:pt x="1318" y="2148"/>
                          <a:pt x="1082" y="2148"/>
                        </a:cubicBezTo>
                        <a:cubicBezTo>
                          <a:pt x="794" y="2148"/>
                          <a:pt x="506" y="2183"/>
                          <a:pt x="237" y="2298"/>
                        </a:cubicBezTo>
                        <a:cubicBezTo>
                          <a:pt x="155" y="2332"/>
                          <a:pt x="73" y="2379"/>
                          <a:pt x="1" y="2442"/>
                        </a:cubicBezTo>
                        <a:cubicBezTo>
                          <a:pt x="655" y="2547"/>
                          <a:pt x="1327" y="2605"/>
                          <a:pt x="2014" y="2605"/>
                        </a:cubicBezTo>
                        <a:cubicBezTo>
                          <a:pt x="3980" y="2605"/>
                          <a:pt x="5840" y="2144"/>
                          <a:pt x="7488" y="1318"/>
                        </a:cubicBezTo>
                        <a:cubicBezTo>
                          <a:pt x="7147" y="683"/>
                          <a:pt x="6523" y="78"/>
                          <a:pt x="589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2" name="Google Shape;1962;p48"/>
                <p:cNvSpPr/>
                <p:nvPr/>
              </p:nvSpPr>
              <p:spPr>
                <a:xfrm>
                  <a:off x="5657408" y="797551"/>
                  <a:ext cx="860302" cy="150191"/>
                </a:xfrm>
                <a:custGeom>
                  <a:avLst/>
                  <a:gdLst/>
                  <a:ahLst/>
                  <a:cxnLst/>
                  <a:rect l="l" t="t" r="r" b="b"/>
                  <a:pathLst>
                    <a:path w="35932" h="6273" extrusionOk="0">
                      <a:moveTo>
                        <a:pt x="1370" y="2715"/>
                      </a:moveTo>
                      <a:cubicBezTo>
                        <a:pt x="1355" y="2735"/>
                        <a:pt x="1342" y="2748"/>
                        <a:pt x="1342" y="2748"/>
                      </a:cubicBezTo>
                      <a:cubicBezTo>
                        <a:pt x="1331" y="2748"/>
                        <a:pt x="1351" y="2735"/>
                        <a:pt x="1370" y="2715"/>
                      </a:cubicBezTo>
                      <a:close/>
                      <a:moveTo>
                        <a:pt x="30007" y="0"/>
                      </a:moveTo>
                      <a:lnTo>
                        <a:pt x="30007" y="0"/>
                      </a:lnTo>
                      <a:cubicBezTo>
                        <a:pt x="30156" y="721"/>
                        <a:pt x="30242" y="1461"/>
                        <a:pt x="30252" y="2225"/>
                      </a:cubicBezTo>
                      <a:cubicBezTo>
                        <a:pt x="30300" y="2235"/>
                        <a:pt x="30343" y="2244"/>
                        <a:pt x="30391" y="2258"/>
                      </a:cubicBezTo>
                      <a:cubicBezTo>
                        <a:pt x="30497" y="2283"/>
                        <a:pt x="30598" y="2311"/>
                        <a:pt x="30704" y="2340"/>
                      </a:cubicBezTo>
                      <a:cubicBezTo>
                        <a:pt x="30579" y="2355"/>
                        <a:pt x="30454" y="2369"/>
                        <a:pt x="30324" y="2389"/>
                      </a:cubicBezTo>
                      <a:cubicBezTo>
                        <a:pt x="30305" y="2389"/>
                        <a:pt x="30276" y="2393"/>
                        <a:pt x="30256" y="2393"/>
                      </a:cubicBezTo>
                      <a:cubicBezTo>
                        <a:pt x="28907" y="2557"/>
                        <a:pt x="27523" y="2672"/>
                        <a:pt x="26139" y="2768"/>
                      </a:cubicBezTo>
                      <a:cubicBezTo>
                        <a:pt x="24726" y="2874"/>
                        <a:pt x="23307" y="2956"/>
                        <a:pt x="21885" y="3028"/>
                      </a:cubicBezTo>
                      <a:cubicBezTo>
                        <a:pt x="20463" y="3105"/>
                        <a:pt x="19035" y="3158"/>
                        <a:pt x="17613" y="3187"/>
                      </a:cubicBezTo>
                      <a:cubicBezTo>
                        <a:pt x="16185" y="3225"/>
                        <a:pt x="14759" y="3244"/>
                        <a:pt x="13331" y="3254"/>
                      </a:cubicBezTo>
                      <a:cubicBezTo>
                        <a:pt x="12978" y="3255"/>
                        <a:pt x="12625" y="3256"/>
                        <a:pt x="12272" y="3256"/>
                      </a:cubicBezTo>
                      <a:cubicBezTo>
                        <a:pt x="11198" y="3256"/>
                        <a:pt x="10124" y="3248"/>
                        <a:pt x="9054" y="3216"/>
                      </a:cubicBezTo>
                      <a:cubicBezTo>
                        <a:pt x="7930" y="3181"/>
                        <a:pt x="6805" y="3143"/>
                        <a:pt x="5690" y="3061"/>
                      </a:cubicBezTo>
                      <a:cubicBezTo>
                        <a:pt x="5397" y="3037"/>
                        <a:pt x="5099" y="3014"/>
                        <a:pt x="4806" y="2985"/>
                      </a:cubicBezTo>
                      <a:cubicBezTo>
                        <a:pt x="4110" y="2917"/>
                        <a:pt x="3407" y="2841"/>
                        <a:pt x="2739" y="2715"/>
                      </a:cubicBezTo>
                      <a:cubicBezTo>
                        <a:pt x="2408" y="2653"/>
                        <a:pt x="2081" y="2581"/>
                        <a:pt x="1792" y="2484"/>
                      </a:cubicBezTo>
                      <a:cubicBezTo>
                        <a:pt x="1783" y="2480"/>
                        <a:pt x="1774" y="2480"/>
                        <a:pt x="1764" y="2475"/>
                      </a:cubicBezTo>
                      <a:cubicBezTo>
                        <a:pt x="2038" y="2345"/>
                        <a:pt x="2360" y="2229"/>
                        <a:pt x="2682" y="2129"/>
                      </a:cubicBezTo>
                      <a:cubicBezTo>
                        <a:pt x="3340" y="1923"/>
                        <a:pt x="4032" y="1754"/>
                        <a:pt x="4729" y="1615"/>
                      </a:cubicBezTo>
                      <a:cubicBezTo>
                        <a:pt x="5061" y="1548"/>
                        <a:pt x="5392" y="1490"/>
                        <a:pt x="5724" y="1432"/>
                      </a:cubicBezTo>
                      <a:cubicBezTo>
                        <a:pt x="5747" y="1140"/>
                        <a:pt x="5782" y="851"/>
                        <a:pt x="5829" y="563"/>
                      </a:cubicBezTo>
                      <a:lnTo>
                        <a:pt x="5829" y="563"/>
                      </a:lnTo>
                      <a:cubicBezTo>
                        <a:pt x="5416" y="596"/>
                        <a:pt x="5003" y="634"/>
                        <a:pt x="4589" y="678"/>
                      </a:cubicBezTo>
                      <a:cubicBezTo>
                        <a:pt x="3859" y="759"/>
                        <a:pt x="3129" y="841"/>
                        <a:pt x="2393" y="990"/>
                      </a:cubicBezTo>
                      <a:cubicBezTo>
                        <a:pt x="2019" y="1062"/>
                        <a:pt x="1648" y="1144"/>
                        <a:pt x="1260" y="1278"/>
                      </a:cubicBezTo>
                      <a:cubicBezTo>
                        <a:pt x="1067" y="1351"/>
                        <a:pt x="870" y="1428"/>
                        <a:pt x="649" y="1562"/>
                      </a:cubicBezTo>
                      <a:cubicBezTo>
                        <a:pt x="539" y="1624"/>
                        <a:pt x="419" y="1706"/>
                        <a:pt x="288" y="1845"/>
                      </a:cubicBezTo>
                      <a:cubicBezTo>
                        <a:pt x="260" y="1879"/>
                        <a:pt x="226" y="1918"/>
                        <a:pt x="193" y="1965"/>
                      </a:cubicBezTo>
                      <a:cubicBezTo>
                        <a:pt x="164" y="2009"/>
                        <a:pt x="130" y="2062"/>
                        <a:pt x="106" y="2120"/>
                      </a:cubicBezTo>
                      <a:cubicBezTo>
                        <a:pt x="49" y="2229"/>
                        <a:pt x="9" y="2384"/>
                        <a:pt x="0" y="2542"/>
                      </a:cubicBezTo>
                      <a:cubicBezTo>
                        <a:pt x="0" y="2697"/>
                        <a:pt x="38" y="2855"/>
                        <a:pt x="91" y="2970"/>
                      </a:cubicBezTo>
                      <a:cubicBezTo>
                        <a:pt x="115" y="3028"/>
                        <a:pt x="149" y="3090"/>
                        <a:pt x="173" y="3129"/>
                      </a:cubicBezTo>
                      <a:cubicBezTo>
                        <a:pt x="207" y="3176"/>
                        <a:pt x="235" y="3225"/>
                        <a:pt x="269" y="3254"/>
                      </a:cubicBezTo>
                      <a:cubicBezTo>
                        <a:pt x="390" y="3407"/>
                        <a:pt x="505" y="3498"/>
                        <a:pt x="610" y="3575"/>
                      </a:cubicBezTo>
                      <a:cubicBezTo>
                        <a:pt x="827" y="3729"/>
                        <a:pt x="1019" y="3826"/>
                        <a:pt x="1216" y="3917"/>
                      </a:cubicBezTo>
                      <a:cubicBezTo>
                        <a:pt x="1595" y="4090"/>
                        <a:pt x="1965" y="4219"/>
                        <a:pt x="2331" y="4334"/>
                      </a:cubicBezTo>
                      <a:cubicBezTo>
                        <a:pt x="3061" y="4560"/>
                        <a:pt x="3787" y="4733"/>
                        <a:pt x="4513" y="4888"/>
                      </a:cubicBezTo>
                      <a:cubicBezTo>
                        <a:pt x="5003" y="4988"/>
                        <a:pt x="5483" y="5079"/>
                        <a:pt x="5973" y="5166"/>
                      </a:cubicBezTo>
                      <a:cubicBezTo>
                        <a:pt x="6935" y="5339"/>
                        <a:pt x="7901" y="5478"/>
                        <a:pt x="8872" y="5603"/>
                      </a:cubicBezTo>
                      <a:cubicBezTo>
                        <a:pt x="11779" y="5964"/>
                        <a:pt x="14692" y="6170"/>
                        <a:pt x="17613" y="6243"/>
                      </a:cubicBezTo>
                      <a:cubicBezTo>
                        <a:pt x="18511" y="6261"/>
                        <a:pt x="19411" y="6272"/>
                        <a:pt x="20311" y="6272"/>
                      </a:cubicBezTo>
                      <a:cubicBezTo>
                        <a:pt x="22333" y="6272"/>
                        <a:pt x="24360" y="6215"/>
                        <a:pt x="26388" y="6046"/>
                      </a:cubicBezTo>
                      <a:cubicBezTo>
                        <a:pt x="27537" y="5949"/>
                        <a:pt x="28685" y="5820"/>
                        <a:pt x="29848" y="5647"/>
                      </a:cubicBezTo>
                      <a:cubicBezTo>
                        <a:pt x="30165" y="5598"/>
                        <a:pt x="30482" y="5545"/>
                        <a:pt x="30804" y="5488"/>
                      </a:cubicBezTo>
                      <a:cubicBezTo>
                        <a:pt x="31545" y="5349"/>
                        <a:pt x="32285" y="5199"/>
                        <a:pt x="33059" y="4979"/>
                      </a:cubicBezTo>
                      <a:cubicBezTo>
                        <a:pt x="33443" y="4864"/>
                        <a:pt x="33832" y="4744"/>
                        <a:pt x="34270" y="4556"/>
                      </a:cubicBezTo>
                      <a:cubicBezTo>
                        <a:pt x="34486" y="4455"/>
                        <a:pt x="34712" y="4349"/>
                        <a:pt x="35000" y="4157"/>
                      </a:cubicBezTo>
                      <a:cubicBezTo>
                        <a:pt x="35140" y="4061"/>
                        <a:pt x="35302" y="3941"/>
                        <a:pt x="35490" y="3715"/>
                      </a:cubicBezTo>
                      <a:cubicBezTo>
                        <a:pt x="35539" y="3667"/>
                        <a:pt x="35586" y="3595"/>
                        <a:pt x="35634" y="3522"/>
                      </a:cubicBezTo>
                      <a:cubicBezTo>
                        <a:pt x="35683" y="3455"/>
                        <a:pt x="35735" y="3360"/>
                        <a:pt x="35779" y="3263"/>
                      </a:cubicBezTo>
                      <a:cubicBezTo>
                        <a:pt x="35865" y="3071"/>
                        <a:pt x="35932" y="2806"/>
                        <a:pt x="35932" y="2542"/>
                      </a:cubicBezTo>
                      <a:cubicBezTo>
                        <a:pt x="35932" y="2273"/>
                        <a:pt x="35860" y="2009"/>
                        <a:pt x="35769" y="1821"/>
                      </a:cubicBezTo>
                      <a:cubicBezTo>
                        <a:pt x="35721" y="1725"/>
                        <a:pt x="35668" y="1634"/>
                        <a:pt x="35619" y="1572"/>
                      </a:cubicBezTo>
                      <a:cubicBezTo>
                        <a:pt x="35572" y="1499"/>
                        <a:pt x="35519" y="1428"/>
                        <a:pt x="35475" y="1379"/>
                      </a:cubicBezTo>
                      <a:cubicBezTo>
                        <a:pt x="35284" y="1168"/>
                        <a:pt x="35115" y="1053"/>
                        <a:pt x="34971" y="961"/>
                      </a:cubicBezTo>
                      <a:cubicBezTo>
                        <a:pt x="34683" y="783"/>
                        <a:pt x="34457" y="697"/>
                        <a:pt x="34231" y="615"/>
                      </a:cubicBezTo>
                      <a:cubicBezTo>
                        <a:pt x="33794" y="457"/>
                        <a:pt x="33399" y="375"/>
                        <a:pt x="33006" y="298"/>
                      </a:cubicBezTo>
                      <a:cubicBezTo>
                        <a:pt x="32232" y="153"/>
                        <a:pt x="31482" y="82"/>
                        <a:pt x="30733" y="33"/>
                      </a:cubicBezTo>
                      <a:cubicBezTo>
                        <a:pt x="30493" y="20"/>
                        <a:pt x="30247" y="5"/>
                        <a:pt x="3000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8"/>
                <p:cNvSpPr/>
                <p:nvPr/>
              </p:nvSpPr>
              <p:spPr>
                <a:xfrm>
                  <a:off x="6247802" y="662981"/>
                  <a:ext cx="81237" cy="81381"/>
                </a:xfrm>
                <a:custGeom>
                  <a:avLst/>
                  <a:gdLst/>
                  <a:ahLst/>
                  <a:cxnLst/>
                  <a:rect l="l" t="t" r="r" b="b"/>
                  <a:pathLst>
                    <a:path w="3393" h="3399" extrusionOk="0">
                      <a:moveTo>
                        <a:pt x="1696" y="1"/>
                      </a:moveTo>
                      <a:cubicBezTo>
                        <a:pt x="1696" y="1102"/>
                        <a:pt x="1101" y="1697"/>
                        <a:pt x="0" y="1697"/>
                      </a:cubicBezTo>
                      <a:cubicBezTo>
                        <a:pt x="1101" y="1697"/>
                        <a:pt x="1696" y="2294"/>
                        <a:pt x="1696" y="3399"/>
                      </a:cubicBezTo>
                      <a:cubicBezTo>
                        <a:pt x="1696" y="2294"/>
                        <a:pt x="2292" y="1697"/>
                        <a:pt x="3392" y="1697"/>
                      </a:cubicBezTo>
                      <a:cubicBezTo>
                        <a:pt x="2292" y="1697"/>
                        <a:pt x="1696" y="1102"/>
                        <a:pt x="169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8"/>
                <p:cNvSpPr/>
                <p:nvPr/>
              </p:nvSpPr>
              <p:spPr>
                <a:xfrm>
                  <a:off x="5852559" y="963292"/>
                  <a:ext cx="83918" cy="83918"/>
                </a:xfrm>
                <a:custGeom>
                  <a:avLst/>
                  <a:gdLst/>
                  <a:ahLst/>
                  <a:cxnLst/>
                  <a:rect l="l" t="t" r="r" b="b"/>
                  <a:pathLst>
                    <a:path w="3505" h="3505" extrusionOk="0">
                      <a:moveTo>
                        <a:pt x="1750" y="1"/>
                      </a:moveTo>
                      <a:cubicBezTo>
                        <a:pt x="1750" y="1135"/>
                        <a:pt x="1134" y="1750"/>
                        <a:pt x="0" y="1750"/>
                      </a:cubicBezTo>
                      <a:cubicBezTo>
                        <a:pt x="1134" y="1750"/>
                        <a:pt x="1750" y="2365"/>
                        <a:pt x="1750" y="3504"/>
                      </a:cubicBezTo>
                      <a:cubicBezTo>
                        <a:pt x="1750" y="2365"/>
                        <a:pt x="2365" y="1750"/>
                        <a:pt x="3504" y="1750"/>
                      </a:cubicBezTo>
                      <a:cubicBezTo>
                        <a:pt x="2365" y="1750"/>
                        <a:pt x="1750" y="1135"/>
                        <a:pt x="175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8"/>
                <p:cNvSpPr/>
                <p:nvPr/>
              </p:nvSpPr>
              <p:spPr>
                <a:xfrm>
                  <a:off x="5928600" y="1020155"/>
                  <a:ext cx="54110" cy="53990"/>
                </a:xfrm>
                <a:custGeom>
                  <a:avLst/>
                  <a:gdLst/>
                  <a:ahLst/>
                  <a:cxnLst/>
                  <a:rect l="l" t="t" r="r" b="b"/>
                  <a:pathLst>
                    <a:path w="2260" h="2255" extrusionOk="0">
                      <a:moveTo>
                        <a:pt x="1130" y="0"/>
                      </a:moveTo>
                      <a:cubicBezTo>
                        <a:pt x="1130" y="730"/>
                        <a:pt x="736" y="1129"/>
                        <a:pt x="1" y="1129"/>
                      </a:cubicBezTo>
                      <a:cubicBezTo>
                        <a:pt x="736" y="1129"/>
                        <a:pt x="1130" y="1524"/>
                        <a:pt x="1130" y="2254"/>
                      </a:cubicBezTo>
                      <a:cubicBezTo>
                        <a:pt x="1130" y="1524"/>
                        <a:pt x="1529" y="1129"/>
                        <a:pt x="2260" y="1129"/>
                      </a:cubicBezTo>
                      <a:cubicBezTo>
                        <a:pt x="1529" y="1129"/>
                        <a:pt x="1130" y="730"/>
                        <a:pt x="113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8"/>
                <p:cNvSpPr/>
                <p:nvPr/>
              </p:nvSpPr>
              <p:spPr>
                <a:xfrm>
                  <a:off x="5948736" y="745415"/>
                  <a:ext cx="94262" cy="36584"/>
                </a:xfrm>
                <a:custGeom>
                  <a:avLst/>
                  <a:gdLst/>
                  <a:ahLst/>
                  <a:cxnLst/>
                  <a:rect l="l" t="t" r="r" b="b"/>
                  <a:pathLst>
                    <a:path w="3937" h="1528" extrusionOk="0">
                      <a:moveTo>
                        <a:pt x="3796" y="1"/>
                      </a:moveTo>
                      <a:cubicBezTo>
                        <a:pt x="3744" y="1"/>
                        <a:pt x="3697" y="33"/>
                        <a:pt x="3682" y="86"/>
                      </a:cubicBezTo>
                      <a:cubicBezTo>
                        <a:pt x="3677" y="86"/>
                        <a:pt x="3653" y="162"/>
                        <a:pt x="3586" y="277"/>
                      </a:cubicBezTo>
                      <a:cubicBezTo>
                        <a:pt x="3489" y="450"/>
                        <a:pt x="3316" y="701"/>
                        <a:pt x="3034" y="907"/>
                      </a:cubicBezTo>
                      <a:cubicBezTo>
                        <a:pt x="2894" y="1013"/>
                        <a:pt x="2726" y="1104"/>
                        <a:pt x="2524" y="1171"/>
                      </a:cubicBezTo>
                      <a:cubicBezTo>
                        <a:pt x="2327" y="1239"/>
                        <a:pt x="2096" y="1277"/>
                        <a:pt x="1827" y="1277"/>
                      </a:cubicBezTo>
                      <a:cubicBezTo>
                        <a:pt x="1462" y="1277"/>
                        <a:pt x="1188" y="1206"/>
                        <a:pt x="976" y="1095"/>
                      </a:cubicBezTo>
                      <a:cubicBezTo>
                        <a:pt x="818" y="1013"/>
                        <a:pt x="698" y="907"/>
                        <a:pt x="601" y="802"/>
                      </a:cubicBezTo>
                      <a:cubicBezTo>
                        <a:pt x="452" y="638"/>
                        <a:pt x="366" y="465"/>
                        <a:pt x="318" y="330"/>
                      </a:cubicBezTo>
                      <a:cubicBezTo>
                        <a:pt x="294" y="264"/>
                        <a:pt x="279" y="206"/>
                        <a:pt x="270" y="168"/>
                      </a:cubicBezTo>
                      <a:cubicBezTo>
                        <a:pt x="266" y="148"/>
                        <a:pt x="260" y="133"/>
                        <a:pt x="260" y="124"/>
                      </a:cubicBezTo>
                      <a:lnTo>
                        <a:pt x="260" y="115"/>
                      </a:lnTo>
                      <a:lnTo>
                        <a:pt x="260" y="110"/>
                      </a:lnTo>
                      <a:cubicBezTo>
                        <a:pt x="251" y="48"/>
                        <a:pt x="198" y="3"/>
                        <a:pt x="134" y="3"/>
                      </a:cubicBezTo>
                      <a:cubicBezTo>
                        <a:pt x="128" y="3"/>
                        <a:pt x="122" y="3"/>
                        <a:pt x="116" y="4"/>
                      </a:cubicBezTo>
                      <a:cubicBezTo>
                        <a:pt x="49" y="13"/>
                        <a:pt x="0" y="76"/>
                        <a:pt x="11" y="144"/>
                      </a:cubicBezTo>
                      <a:cubicBezTo>
                        <a:pt x="11" y="148"/>
                        <a:pt x="25" y="235"/>
                        <a:pt x="68" y="364"/>
                      </a:cubicBezTo>
                      <a:cubicBezTo>
                        <a:pt x="97" y="465"/>
                        <a:pt x="150" y="585"/>
                        <a:pt x="222" y="710"/>
                      </a:cubicBezTo>
                      <a:cubicBezTo>
                        <a:pt x="279" y="807"/>
                        <a:pt x="352" y="907"/>
                        <a:pt x="443" y="998"/>
                      </a:cubicBezTo>
                      <a:cubicBezTo>
                        <a:pt x="577" y="1142"/>
                        <a:pt x="756" y="1277"/>
                        <a:pt x="986" y="1373"/>
                      </a:cubicBezTo>
                      <a:cubicBezTo>
                        <a:pt x="1211" y="1470"/>
                        <a:pt x="1490" y="1528"/>
                        <a:pt x="1827" y="1528"/>
                      </a:cubicBezTo>
                      <a:cubicBezTo>
                        <a:pt x="2226" y="1528"/>
                        <a:pt x="2557" y="1446"/>
                        <a:pt x="2826" y="1315"/>
                      </a:cubicBezTo>
                      <a:cubicBezTo>
                        <a:pt x="3034" y="1224"/>
                        <a:pt x="3201" y="1104"/>
                        <a:pt x="3340" y="980"/>
                      </a:cubicBezTo>
                      <a:cubicBezTo>
                        <a:pt x="3553" y="792"/>
                        <a:pt x="3697" y="590"/>
                        <a:pt x="3783" y="437"/>
                      </a:cubicBezTo>
                      <a:cubicBezTo>
                        <a:pt x="3874" y="283"/>
                        <a:pt x="3913" y="177"/>
                        <a:pt x="3917" y="168"/>
                      </a:cubicBezTo>
                      <a:cubicBezTo>
                        <a:pt x="3937" y="104"/>
                        <a:pt x="3903" y="33"/>
                        <a:pt x="3841" y="9"/>
                      </a:cubicBezTo>
                      <a:cubicBezTo>
                        <a:pt x="3826" y="3"/>
                        <a:pt x="3811" y="1"/>
                        <a:pt x="379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8"/>
                <p:cNvSpPr/>
                <p:nvPr/>
              </p:nvSpPr>
              <p:spPr>
                <a:xfrm>
                  <a:off x="5874538" y="734090"/>
                  <a:ext cx="62155" cy="39385"/>
                </a:xfrm>
                <a:custGeom>
                  <a:avLst/>
                  <a:gdLst/>
                  <a:ahLst/>
                  <a:cxnLst/>
                  <a:rect l="l" t="t" r="r" b="b"/>
                  <a:pathLst>
                    <a:path w="2596" h="1645" extrusionOk="0">
                      <a:moveTo>
                        <a:pt x="1298" y="1"/>
                      </a:moveTo>
                      <a:cubicBezTo>
                        <a:pt x="582" y="1"/>
                        <a:pt x="0" y="371"/>
                        <a:pt x="0" y="823"/>
                      </a:cubicBezTo>
                      <a:cubicBezTo>
                        <a:pt x="0" y="1275"/>
                        <a:pt x="582" y="1644"/>
                        <a:pt x="1298" y="1644"/>
                      </a:cubicBezTo>
                      <a:cubicBezTo>
                        <a:pt x="2014" y="1644"/>
                        <a:pt x="2595" y="1275"/>
                        <a:pt x="2595" y="823"/>
                      </a:cubicBezTo>
                      <a:cubicBezTo>
                        <a:pt x="2595" y="371"/>
                        <a:pt x="2014" y="1"/>
                        <a:pt x="129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8"/>
                <p:cNvSpPr/>
                <p:nvPr/>
              </p:nvSpPr>
              <p:spPr>
                <a:xfrm>
                  <a:off x="6052167" y="734090"/>
                  <a:ext cx="62155" cy="39385"/>
                </a:xfrm>
                <a:custGeom>
                  <a:avLst/>
                  <a:gdLst/>
                  <a:ahLst/>
                  <a:cxnLst/>
                  <a:rect l="l" t="t" r="r" b="b"/>
                  <a:pathLst>
                    <a:path w="2596" h="1645" extrusionOk="0">
                      <a:moveTo>
                        <a:pt x="1298" y="1"/>
                      </a:moveTo>
                      <a:cubicBezTo>
                        <a:pt x="582" y="1"/>
                        <a:pt x="1" y="371"/>
                        <a:pt x="1" y="823"/>
                      </a:cubicBezTo>
                      <a:cubicBezTo>
                        <a:pt x="1" y="1275"/>
                        <a:pt x="582" y="1644"/>
                        <a:pt x="1298" y="1644"/>
                      </a:cubicBezTo>
                      <a:cubicBezTo>
                        <a:pt x="2015" y="1644"/>
                        <a:pt x="2596" y="1275"/>
                        <a:pt x="2596" y="823"/>
                      </a:cubicBezTo>
                      <a:cubicBezTo>
                        <a:pt x="2596" y="371"/>
                        <a:pt x="2015" y="1"/>
                        <a:pt x="129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8"/>
                <p:cNvSpPr/>
                <p:nvPr/>
              </p:nvSpPr>
              <p:spPr>
                <a:xfrm>
                  <a:off x="5900875" y="707059"/>
                  <a:ext cx="29234" cy="40176"/>
                </a:xfrm>
                <a:custGeom>
                  <a:avLst/>
                  <a:gdLst/>
                  <a:ahLst/>
                  <a:cxnLst/>
                  <a:rect l="l" t="t" r="r" b="b"/>
                  <a:pathLst>
                    <a:path w="1221" h="1678" extrusionOk="0">
                      <a:moveTo>
                        <a:pt x="611" y="1"/>
                      </a:moveTo>
                      <a:cubicBezTo>
                        <a:pt x="351" y="1"/>
                        <a:pt x="102" y="351"/>
                        <a:pt x="49" y="812"/>
                      </a:cubicBezTo>
                      <a:cubicBezTo>
                        <a:pt x="1" y="1274"/>
                        <a:pt x="251" y="1678"/>
                        <a:pt x="611" y="1678"/>
                      </a:cubicBezTo>
                      <a:cubicBezTo>
                        <a:pt x="972" y="1678"/>
                        <a:pt x="1221" y="1274"/>
                        <a:pt x="1174" y="812"/>
                      </a:cubicBezTo>
                      <a:cubicBezTo>
                        <a:pt x="1120" y="351"/>
                        <a:pt x="870" y="1"/>
                        <a:pt x="6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8"/>
                <p:cNvSpPr/>
                <p:nvPr/>
              </p:nvSpPr>
              <p:spPr>
                <a:xfrm>
                  <a:off x="5914785" y="712590"/>
                  <a:ext cx="8308" cy="6345"/>
                </a:xfrm>
                <a:custGeom>
                  <a:avLst/>
                  <a:gdLst/>
                  <a:ahLst/>
                  <a:cxnLst/>
                  <a:rect l="l" t="t" r="r" b="b"/>
                  <a:pathLst>
                    <a:path w="347" h="265" extrusionOk="0">
                      <a:moveTo>
                        <a:pt x="174" y="0"/>
                      </a:moveTo>
                      <a:cubicBezTo>
                        <a:pt x="1" y="0"/>
                        <a:pt x="1" y="264"/>
                        <a:pt x="174" y="264"/>
                      </a:cubicBezTo>
                      <a:cubicBezTo>
                        <a:pt x="347" y="264"/>
                        <a:pt x="347" y="0"/>
                        <a:pt x="17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8"/>
                <p:cNvSpPr/>
                <p:nvPr/>
              </p:nvSpPr>
              <p:spPr>
                <a:xfrm>
                  <a:off x="6071872" y="712470"/>
                  <a:ext cx="29354" cy="40176"/>
                </a:xfrm>
                <a:custGeom>
                  <a:avLst/>
                  <a:gdLst/>
                  <a:ahLst/>
                  <a:cxnLst/>
                  <a:rect l="l" t="t" r="r" b="b"/>
                  <a:pathLst>
                    <a:path w="1226" h="1678" extrusionOk="0">
                      <a:moveTo>
                        <a:pt x="610" y="1"/>
                      </a:moveTo>
                      <a:cubicBezTo>
                        <a:pt x="355" y="1"/>
                        <a:pt x="105" y="351"/>
                        <a:pt x="53" y="813"/>
                      </a:cubicBezTo>
                      <a:cubicBezTo>
                        <a:pt x="0" y="1274"/>
                        <a:pt x="249" y="1678"/>
                        <a:pt x="610" y="1678"/>
                      </a:cubicBezTo>
                      <a:cubicBezTo>
                        <a:pt x="976" y="1678"/>
                        <a:pt x="1225" y="1274"/>
                        <a:pt x="1172" y="813"/>
                      </a:cubicBezTo>
                      <a:cubicBezTo>
                        <a:pt x="1120" y="351"/>
                        <a:pt x="870" y="1"/>
                        <a:pt x="61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8"/>
                <p:cNvSpPr/>
                <p:nvPr/>
              </p:nvSpPr>
              <p:spPr>
                <a:xfrm>
                  <a:off x="6085902" y="718001"/>
                  <a:ext cx="8188" cy="6345"/>
                </a:xfrm>
                <a:custGeom>
                  <a:avLst/>
                  <a:gdLst/>
                  <a:ahLst/>
                  <a:cxnLst/>
                  <a:rect l="l" t="t" r="r" b="b"/>
                  <a:pathLst>
                    <a:path w="342" h="265" extrusionOk="0">
                      <a:moveTo>
                        <a:pt x="168" y="0"/>
                      </a:moveTo>
                      <a:cubicBezTo>
                        <a:pt x="0" y="0"/>
                        <a:pt x="0" y="264"/>
                        <a:pt x="168" y="264"/>
                      </a:cubicBezTo>
                      <a:cubicBezTo>
                        <a:pt x="341" y="264"/>
                        <a:pt x="341" y="0"/>
                        <a:pt x="16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8"/>
                <p:cNvSpPr/>
                <p:nvPr/>
              </p:nvSpPr>
              <p:spPr>
                <a:xfrm>
                  <a:off x="6197498" y="656780"/>
                  <a:ext cx="88037" cy="93807"/>
                </a:xfrm>
                <a:custGeom>
                  <a:avLst/>
                  <a:gdLst/>
                  <a:ahLst/>
                  <a:cxnLst/>
                  <a:rect l="l" t="t" r="r" b="b"/>
                  <a:pathLst>
                    <a:path w="3677" h="3918" extrusionOk="0">
                      <a:moveTo>
                        <a:pt x="1962" y="0"/>
                      </a:moveTo>
                      <a:cubicBezTo>
                        <a:pt x="880" y="0"/>
                        <a:pt x="1" y="876"/>
                        <a:pt x="1" y="1956"/>
                      </a:cubicBezTo>
                      <a:cubicBezTo>
                        <a:pt x="1" y="2019"/>
                        <a:pt x="6" y="2076"/>
                        <a:pt x="10" y="2140"/>
                      </a:cubicBezTo>
                      <a:cubicBezTo>
                        <a:pt x="813" y="1423"/>
                        <a:pt x="1640" y="736"/>
                        <a:pt x="2481" y="68"/>
                      </a:cubicBezTo>
                      <a:cubicBezTo>
                        <a:pt x="2317" y="24"/>
                        <a:pt x="2139" y="0"/>
                        <a:pt x="1962" y="0"/>
                      </a:cubicBezTo>
                      <a:close/>
                      <a:moveTo>
                        <a:pt x="3566" y="836"/>
                      </a:moveTo>
                      <a:cubicBezTo>
                        <a:pt x="2769" y="1457"/>
                        <a:pt x="1842" y="2000"/>
                        <a:pt x="1236" y="2515"/>
                      </a:cubicBezTo>
                      <a:cubicBezTo>
                        <a:pt x="962" y="2735"/>
                        <a:pt x="683" y="2961"/>
                        <a:pt x="361" y="3085"/>
                      </a:cubicBezTo>
                      <a:cubicBezTo>
                        <a:pt x="711" y="3591"/>
                        <a:pt x="1299" y="3917"/>
                        <a:pt x="1962" y="3917"/>
                      </a:cubicBezTo>
                      <a:cubicBezTo>
                        <a:pt x="2197" y="3917"/>
                        <a:pt x="2418" y="3874"/>
                        <a:pt x="2629" y="3802"/>
                      </a:cubicBezTo>
                      <a:cubicBezTo>
                        <a:pt x="2971" y="3451"/>
                        <a:pt x="3255" y="3038"/>
                        <a:pt x="3552" y="2639"/>
                      </a:cubicBezTo>
                      <a:cubicBezTo>
                        <a:pt x="3283" y="2192"/>
                        <a:pt x="2788" y="1956"/>
                        <a:pt x="2101" y="1956"/>
                      </a:cubicBezTo>
                      <a:cubicBezTo>
                        <a:pt x="2913" y="1956"/>
                        <a:pt x="3451" y="1630"/>
                        <a:pt x="3677" y="1015"/>
                      </a:cubicBezTo>
                      <a:cubicBezTo>
                        <a:pt x="3643" y="952"/>
                        <a:pt x="3610" y="894"/>
                        <a:pt x="3566" y="83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8"/>
                <p:cNvSpPr/>
                <p:nvPr/>
              </p:nvSpPr>
              <p:spPr>
                <a:xfrm>
                  <a:off x="6260443" y="719964"/>
                  <a:ext cx="25092" cy="27845"/>
                </a:xfrm>
                <a:custGeom>
                  <a:avLst/>
                  <a:gdLst/>
                  <a:ahLst/>
                  <a:cxnLst/>
                  <a:rect l="l" t="t" r="r" b="b"/>
                  <a:pathLst>
                    <a:path w="1048" h="1163" extrusionOk="0">
                      <a:moveTo>
                        <a:pt x="923" y="0"/>
                      </a:moveTo>
                      <a:cubicBezTo>
                        <a:pt x="626" y="399"/>
                        <a:pt x="342" y="812"/>
                        <a:pt x="0" y="1163"/>
                      </a:cubicBezTo>
                      <a:cubicBezTo>
                        <a:pt x="447" y="1000"/>
                        <a:pt x="822" y="673"/>
                        <a:pt x="1048" y="260"/>
                      </a:cubicBezTo>
                      <a:cubicBezTo>
                        <a:pt x="1014" y="169"/>
                        <a:pt x="972" y="77"/>
                        <a:pt x="92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8"/>
                <p:cNvSpPr/>
                <p:nvPr/>
              </p:nvSpPr>
              <p:spPr>
                <a:xfrm>
                  <a:off x="6197738" y="658408"/>
                  <a:ext cx="85163" cy="72258"/>
                </a:xfrm>
                <a:custGeom>
                  <a:avLst/>
                  <a:gdLst/>
                  <a:ahLst/>
                  <a:cxnLst/>
                  <a:rect l="l" t="t" r="r" b="b"/>
                  <a:pathLst>
                    <a:path w="3557" h="3018" extrusionOk="0">
                      <a:moveTo>
                        <a:pt x="2471" y="0"/>
                      </a:moveTo>
                      <a:cubicBezTo>
                        <a:pt x="1630" y="668"/>
                        <a:pt x="803" y="1355"/>
                        <a:pt x="0" y="2072"/>
                      </a:cubicBezTo>
                      <a:cubicBezTo>
                        <a:pt x="29" y="2422"/>
                        <a:pt x="154" y="2749"/>
                        <a:pt x="351" y="3017"/>
                      </a:cubicBezTo>
                      <a:cubicBezTo>
                        <a:pt x="673" y="2893"/>
                        <a:pt x="952" y="2667"/>
                        <a:pt x="1226" y="2447"/>
                      </a:cubicBezTo>
                      <a:cubicBezTo>
                        <a:pt x="1832" y="1932"/>
                        <a:pt x="2759" y="1389"/>
                        <a:pt x="3556" y="768"/>
                      </a:cubicBezTo>
                      <a:cubicBezTo>
                        <a:pt x="3302" y="399"/>
                        <a:pt x="2917" y="125"/>
                        <a:pt x="247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8"/>
                <p:cNvSpPr/>
                <p:nvPr/>
              </p:nvSpPr>
              <p:spPr>
                <a:xfrm>
                  <a:off x="6247802" y="681081"/>
                  <a:ext cx="43504" cy="45108"/>
                </a:xfrm>
                <a:custGeom>
                  <a:avLst/>
                  <a:gdLst/>
                  <a:ahLst/>
                  <a:cxnLst/>
                  <a:rect l="l" t="t" r="r" b="b"/>
                  <a:pathLst>
                    <a:path w="1817" h="1884" extrusionOk="0">
                      <a:moveTo>
                        <a:pt x="1576" y="0"/>
                      </a:moveTo>
                      <a:cubicBezTo>
                        <a:pt x="1350" y="615"/>
                        <a:pt x="812" y="941"/>
                        <a:pt x="0" y="941"/>
                      </a:cubicBezTo>
                      <a:cubicBezTo>
                        <a:pt x="687" y="941"/>
                        <a:pt x="1182" y="1177"/>
                        <a:pt x="1451" y="1624"/>
                      </a:cubicBezTo>
                      <a:cubicBezTo>
                        <a:pt x="1500" y="1701"/>
                        <a:pt x="1542" y="1793"/>
                        <a:pt x="1576" y="1884"/>
                      </a:cubicBezTo>
                      <a:cubicBezTo>
                        <a:pt x="1730" y="1605"/>
                        <a:pt x="1817" y="1283"/>
                        <a:pt x="1817" y="941"/>
                      </a:cubicBezTo>
                      <a:cubicBezTo>
                        <a:pt x="1817" y="600"/>
                        <a:pt x="1730" y="278"/>
                        <a:pt x="157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 name="Google Shape;1977;p48"/>
              <p:cNvGrpSpPr/>
              <p:nvPr/>
            </p:nvGrpSpPr>
            <p:grpSpPr>
              <a:xfrm>
                <a:off x="2251138" y="1296496"/>
                <a:ext cx="1709764" cy="1169455"/>
                <a:chOff x="5505008" y="410956"/>
                <a:chExt cx="860302" cy="588435"/>
              </a:xfrm>
            </p:grpSpPr>
            <p:sp>
              <p:nvSpPr>
                <p:cNvPr id="1978" name="Google Shape;1978;p48"/>
                <p:cNvSpPr/>
                <p:nvPr/>
              </p:nvSpPr>
              <p:spPr>
                <a:xfrm>
                  <a:off x="5640333" y="410956"/>
                  <a:ext cx="588435" cy="588435"/>
                </a:xfrm>
                <a:custGeom>
                  <a:avLst/>
                  <a:gdLst/>
                  <a:ahLst/>
                  <a:cxnLst/>
                  <a:rect l="l" t="t" r="r" b="b"/>
                  <a:pathLst>
                    <a:path w="24577" h="24577" extrusionOk="0">
                      <a:moveTo>
                        <a:pt x="12288" y="0"/>
                      </a:moveTo>
                      <a:cubicBezTo>
                        <a:pt x="5503" y="0"/>
                        <a:pt x="0" y="5499"/>
                        <a:pt x="0" y="12288"/>
                      </a:cubicBezTo>
                      <a:cubicBezTo>
                        <a:pt x="0" y="19075"/>
                        <a:pt x="5503" y="24576"/>
                        <a:pt x="12288" y="24576"/>
                      </a:cubicBezTo>
                      <a:cubicBezTo>
                        <a:pt x="19075" y="24576"/>
                        <a:pt x="24576" y="19075"/>
                        <a:pt x="24576" y="12288"/>
                      </a:cubicBezTo>
                      <a:cubicBezTo>
                        <a:pt x="24576" y="5499"/>
                        <a:pt x="19075" y="0"/>
                        <a:pt x="12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8"/>
                <p:cNvSpPr/>
                <p:nvPr/>
              </p:nvSpPr>
              <p:spPr>
                <a:xfrm>
                  <a:off x="5930845" y="789846"/>
                  <a:ext cx="281803" cy="209545"/>
                </a:xfrm>
                <a:custGeom>
                  <a:avLst/>
                  <a:gdLst/>
                  <a:ahLst/>
                  <a:cxnLst/>
                  <a:rect l="l" t="t" r="r" b="b"/>
                  <a:pathLst>
                    <a:path w="11770" h="8752" extrusionOk="0">
                      <a:moveTo>
                        <a:pt x="11769" y="1"/>
                      </a:moveTo>
                      <a:cubicBezTo>
                        <a:pt x="10251" y="5061"/>
                        <a:pt x="5556" y="8751"/>
                        <a:pt x="0" y="8751"/>
                      </a:cubicBezTo>
                      <a:cubicBezTo>
                        <a:pt x="5556" y="8751"/>
                        <a:pt x="10256" y="5061"/>
                        <a:pt x="11769" y="1"/>
                      </a:cubicBez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8"/>
                <p:cNvSpPr/>
                <p:nvPr/>
              </p:nvSpPr>
              <p:spPr>
                <a:xfrm>
                  <a:off x="5958115" y="730110"/>
                  <a:ext cx="240167" cy="102450"/>
                </a:xfrm>
                <a:custGeom>
                  <a:avLst/>
                  <a:gdLst/>
                  <a:ahLst/>
                  <a:cxnLst/>
                  <a:rect l="l" t="t" r="r" b="b"/>
                  <a:pathLst>
                    <a:path w="10031" h="4279" extrusionOk="0">
                      <a:moveTo>
                        <a:pt x="2725" y="1"/>
                      </a:moveTo>
                      <a:cubicBezTo>
                        <a:pt x="1802" y="1"/>
                        <a:pt x="871" y="180"/>
                        <a:pt x="1" y="511"/>
                      </a:cubicBezTo>
                      <a:cubicBezTo>
                        <a:pt x="1015" y="477"/>
                        <a:pt x="2028" y="433"/>
                        <a:pt x="3042" y="382"/>
                      </a:cubicBezTo>
                      <a:cubicBezTo>
                        <a:pt x="3601" y="353"/>
                        <a:pt x="4158" y="324"/>
                        <a:pt x="4715" y="289"/>
                      </a:cubicBezTo>
                      <a:cubicBezTo>
                        <a:pt x="4066" y="98"/>
                        <a:pt x="3399" y="1"/>
                        <a:pt x="2725" y="1"/>
                      </a:cubicBezTo>
                      <a:close/>
                      <a:moveTo>
                        <a:pt x="10031" y="3403"/>
                      </a:moveTo>
                      <a:cubicBezTo>
                        <a:pt x="9310" y="3496"/>
                        <a:pt x="8593" y="3567"/>
                        <a:pt x="7877" y="3625"/>
                      </a:cubicBezTo>
                      <a:cubicBezTo>
                        <a:pt x="7411" y="3663"/>
                        <a:pt x="6950" y="3698"/>
                        <a:pt x="6484" y="3726"/>
                      </a:cubicBezTo>
                      <a:cubicBezTo>
                        <a:pt x="7262" y="3865"/>
                        <a:pt x="8093" y="3760"/>
                        <a:pt x="8843" y="4029"/>
                      </a:cubicBezTo>
                      <a:cubicBezTo>
                        <a:pt x="9021" y="4095"/>
                        <a:pt x="9194" y="4177"/>
                        <a:pt x="9352" y="4279"/>
                      </a:cubicBezTo>
                      <a:cubicBezTo>
                        <a:pt x="9588" y="3995"/>
                        <a:pt x="9814" y="3707"/>
                        <a:pt x="10031" y="3403"/>
                      </a:cubicBezTo>
                      <a:close/>
                    </a:path>
                  </a:pathLst>
                </a:custGeom>
                <a:solidFill>
                  <a:srgbClr val="EA65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8"/>
                <p:cNvSpPr/>
                <p:nvPr/>
              </p:nvSpPr>
              <p:spPr>
                <a:xfrm>
                  <a:off x="5869504" y="737029"/>
                  <a:ext cx="340367" cy="82314"/>
                </a:xfrm>
                <a:custGeom>
                  <a:avLst/>
                  <a:gdLst/>
                  <a:ahLst/>
                  <a:cxnLst/>
                  <a:rect l="l" t="t" r="r" b="b"/>
                  <a:pathLst>
                    <a:path w="14216" h="3438" extrusionOk="0">
                      <a:moveTo>
                        <a:pt x="8416" y="0"/>
                      </a:moveTo>
                      <a:cubicBezTo>
                        <a:pt x="7859" y="35"/>
                        <a:pt x="7302" y="64"/>
                        <a:pt x="6743" y="93"/>
                      </a:cubicBezTo>
                      <a:cubicBezTo>
                        <a:pt x="5729" y="144"/>
                        <a:pt x="4716" y="188"/>
                        <a:pt x="3702" y="222"/>
                      </a:cubicBezTo>
                      <a:cubicBezTo>
                        <a:pt x="2163" y="808"/>
                        <a:pt x="814" y="1885"/>
                        <a:pt x="1" y="3316"/>
                      </a:cubicBezTo>
                      <a:cubicBezTo>
                        <a:pt x="145" y="3345"/>
                        <a:pt x="284" y="3360"/>
                        <a:pt x="419" y="3360"/>
                      </a:cubicBezTo>
                      <a:cubicBezTo>
                        <a:pt x="1347" y="3360"/>
                        <a:pt x="2178" y="2759"/>
                        <a:pt x="3019" y="2154"/>
                      </a:cubicBezTo>
                      <a:cubicBezTo>
                        <a:pt x="3855" y="1553"/>
                        <a:pt x="4701" y="947"/>
                        <a:pt x="5648" y="947"/>
                      </a:cubicBezTo>
                      <a:cubicBezTo>
                        <a:pt x="5734" y="947"/>
                        <a:pt x="5825" y="958"/>
                        <a:pt x="5917" y="967"/>
                      </a:cubicBezTo>
                      <a:cubicBezTo>
                        <a:pt x="7426" y="1144"/>
                        <a:pt x="8311" y="2850"/>
                        <a:pt x="9752" y="3331"/>
                      </a:cubicBezTo>
                      <a:cubicBezTo>
                        <a:pt x="9897" y="3380"/>
                        <a:pt x="10041" y="3413"/>
                        <a:pt x="10185" y="3437"/>
                      </a:cubicBezTo>
                      <a:cubicBezTo>
                        <a:pt x="10651" y="3409"/>
                        <a:pt x="11112" y="3374"/>
                        <a:pt x="11578" y="3336"/>
                      </a:cubicBezTo>
                      <a:cubicBezTo>
                        <a:pt x="12294" y="3278"/>
                        <a:pt x="13011" y="3207"/>
                        <a:pt x="13732" y="3114"/>
                      </a:cubicBezTo>
                      <a:cubicBezTo>
                        <a:pt x="13899" y="2884"/>
                        <a:pt x="14063" y="2644"/>
                        <a:pt x="14216" y="2399"/>
                      </a:cubicBezTo>
                      <a:cubicBezTo>
                        <a:pt x="13741" y="2375"/>
                        <a:pt x="13251" y="2284"/>
                        <a:pt x="12745" y="2105"/>
                      </a:cubicBezTo>
                      <a:cubicBezTo>
                        <a:pt x="11410" y="1635"/>
                        <a:pt x="10271" y="727"/>
                        <a:pt x="8959" y="193"/>
                      </a:cubicBezTo>
                      <a:cubicBezTo>
                        <a:pt x="8781" y="121"/>
                        <a:pt x="8599" y="58"/>
                        <a:pt x="8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8"/>
                <p:cNvSpPr/>
                <p:nvPr/>
              </p:nvSpPr>
              <p:spPr>
                <a:xfrm>
                  <a:off x="6221267" y="657516"/>
                  <a:ext cx="3807" cy="46855"/>
                </a:xfrm>
                <a:custGeom>
                  <a:avLst/>
                  <a:gdLst/>
                  <a:ahLst/>
                  <a:cxnLst/>
                  <a:rect l="l" t="t" r="r" b="b"/>
                  <a:pathLst>
                    <a:path w="159" h="1957" extrusionOk="0">
                      <a:moveTo>
                        <a:pt x="0" y="1"/>
                      </a:moveTo>
                      <a:cubicBezTo>
                        <a:pt x="101" y="640"/>
                        <a:pt x="158" y="1294"/>
                        <a:pt x="158" y="1957"/>
                      </a:cubicBezTo>
                      <a:lnTo>
                        <a:pt x="158" y="1928"/>
                      </a:lnTo>
                      <a:cubicBezTo>
                        <a:pt x="158" y="1269"/>
                        <a:pt x="106" y="626"/>
                        <a:pt x="5" y="1"/>
                      </a:cubicBezTo>
                      <a:close/>
                    </a:path>
                  </a:pathLst>
                </a:custGeom>
                <a:solidFill>
                  <a:srgbClr val="EAD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8"/>
                <p:cNvSpPr/>
                <p:nvPr/>
              </p:nvSpPr>
              <p:spPr>
                <a:xfrm>
                  <a:off x="6136247" y="725537"/>
                  <a:ext cx="87318" cy="28085"/>
                </a:xfrm>
                <a:custGeom>
                  <a:avLst/>
                  <a:gdLst/>
                  <a:ahLst/>
                  <a:cxnLst/>
                  <a:rect l="l" t="t" r="r" b="b"/>
                  <a:pathLst>
                    <a:path w="3647" h="1173" extrusionOk="0">
                      <a:moveTo>
                        <a:pt x="3647" y="1"/>
                      </a:moveTo>
                      <a:lnTo>
                        <a:pt x="3647" y="1"/>
                      </a:lnTo>
                      <a:cubicBezTo>
                        <a:pt x="2498" y="120"/>
                        <a:pt x="1331" y="216"/>
                        <a:pt x="163" y="293"/>
                      </a:cubicBezTo>
                      <a:cubicBezTo>
                        <a:pt x="111" y="298"/>
                        <a:pt x="58" y="303"/>
                        <a:pt x="0" y="307"/>
                      </a:cubicBezTo>
                      <a:cubicBezTo>
                        <a:pt x="1153" y="735"/>
                        <a:pt x="2307" y="1125"/>
                        <a:pt x="3513" y="1172"/>
                      </a:cubicBezTo>
                      <a:cubicBezTo>
                        <a:pt x="3575" y="788"/>
                        <a:pt x="3618" y="394"/>
                        <a:pt x="3647" y="1"/>
                      </a:cubicBezTo>
                      <a:close/>
                    </a:path>
                  </a:pathLst>
                </a:custGeom>
                <a:solidFill>
                  <a:srgbClr val="E24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8"/>
                <p:cNvSpPr/>
                <p:nvPr/>
              </p:nvSpPr>
              <p:spPr>
                <a:xfrm>
                  <a:off x="5690965" y="745098"/>
                  <a:ext cx="136448" cy="72713"/>
                </a:xfrm>
                <a:custGeom>
                  <a:avLst/>
                  <a:gdLst/>
                  <a:ahLst/>
                  <a:cxnLst/>
                  <a:rect l="l" t="t" r="r" b="b"/>
                  <a:pathLst>
                    <a:path w="5699" h="3037" extrusionOk="0">
                      <a:moveTo>
                        <a:pt x="3114" y="0"/>
                      </a:moveTo>
                      <a:cubicBezTo>
                        <a:pt x="2451" y="361"/>
                        <a:pt x="1956" y="961"/>
                        <a:pt x="1422" y="1495"/>
                      </a:cubicBezTo>
                      <a:cubicBezTo>
                        <a:pt x="1034" y="1889"/>
                        <a:pt x="533" y="2206"/>
                        <a:pt x="0" y="2495"/>
                      </a:cubicBezTo>
                      <a:cubicBezTo>
                        <a:pt x="72" y="2504"/>
                        <a:pt x="144" y="2513"/>
                        <a:pt x="216" y="2524"/>
                      </a:cubicBezTo>
                      <a:cubicBezTo>
                        <a:pt x="961" y="2615"/>
                        <a:pt x="1706" y="2697"/>
                        <a:pt x="2451" y="2773"/>
                      </a:cubicBezTo>
                      <a:cubicBezTo>
                        <a:pt x="2475" y="2744"/>
                        <a:pt x="2494" y="2715"/>
                        <a:pt x="2513" y="2682"/>
                      </a:cubicBezTo>
                      <a:cubicBezTo>
                        <a:pt x="2782" y="2287"/>
                        <a:pt x="3123" y="1855"/>
                        <a:pt x="3604" y="1832"/>
                      </a:cubicBezTo>
                      <a:lnTo>
                        <a:pt x="3638" y="1832"/>
                      </a:lnTo>
                      <a:cubicBezTo>
                        <a:pt x="4181" y="1832"/>
                        <a:pt x="4517" y="2384"/>
                        <a:pt x="4574" y="2956"/>
                      </a:cubicBezTo>
                      <a:cubicBezTo>
                        <a:pt x="4949" y="2985"/>
                        <a:pt x="5324" y="3014"/>
                        <a:pt x="5699" y="3037"/>
                      </a:cubicBezTo>
                      <a:cubicBezTo>
                        <a:pt x="5656" y="2835"/>
                        <a:pt x="5641" y="2624"/>
                        <a:pt x="5641" y="2413"/>
                      </a:cubicBezTo>
                      <a:cubicBezTo>
                        <a:pt x="5641" y="2085"/>
                        <a:pt x="5676" y="1754"/>
                        <a:pt x="5670" y="1433"/>
                      </a:cubicBezTo>
                      <a:cubicBezTo>
                        <a:pt x="5670" y="995"/>
                        <a:pt x="5618" y="577"/>
                        <a:pt x="5348" y="235"/>
                      </a:cubicBezTo>
                      <a:cubicBezTo>
                        <a:pt x="5277" y="144"/>
                        <a:pt x="5195" y="67"/>
                        <a:pt x="5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8"/>
                <p:cNvSpPr/>
                <p:nvPr/>
              </p:nvSpPr>
              <p:spPr>
                <a:xfrm>
                  <a:off x="5994125" y="822193"/>
                  <a:ext cx="10487" cy="455"/>
                </a:xfrm>
                <a:custGeom>
                  <a:avLst/>
                  <a:gdLst/>
                  <a:ahLst/>
                  <a:cxnLst/>
                  <a:rect l="l" t="t" r="r" b="b"/>
                  <a:pathLst>
                    <a:path w="438" h="19" extrusionOk="0">
                      <a:moveTo>
                        <a:pt x="217" y="0"/>
                      </a:moveTo>
                      <a:cubicBezTo>
                        <a:pt x="145" y="0"/>
                        <a:pt x="72" y="5"/>
                        <a:pt x="1" y="19"/>
                      </a:cubicBezTo>
                      <a:lnTo>
                        <a:pt x="438" y="19"/>
                      </a:lnTo>
                      <a:cubicBezTo>
                        <a:pt x="366" y="5"/>
                        <a:pt x="289" y="0"/>
                        <a:pt x="217" y="0"/>
                      </a:cubicBezTo>
                      <a:close/>
                    </a:path>
                  </a:pathLst>
                </a:custGeom>
                <a:solidFill>
                  <a:srgbClr val="E24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6" name="Google Shape;1986;p48"/>
                <p:cNvGrpSpPr/>
                <p:nvPr/>
              </p:nvGrpSpPr>
              <p:grpSpPr>
                <a:xfrm>
                  <a:off x="5640946" y="413206"/>
                  <a:ext cx="588435" cy="535498"/>
                  <a:chOff x="5636639" y="413374"/>
                  <a:chExt cx="588435" cy="535498"/>
                </a:xfrm>
              </p:grpSpPr>
              <p:sp>
                <p:nvSpPr>
                  <p:cNvPr id="1987" name="Google Shape;1987;p48"/>
                  <p:cNvSpPr/>
                  <p:nvPr/>
                </p:nvSpPr>
                <p:spPr>
                  <a:xfrm>
                    <a:off x="6012896" y="531555"/>
                    <a:ext cx="201117" cy="114828"/>
                  </a:xfrm>
                  <a:custGeom>
                    <a:avLst/>
                    <a:gdLst/>
                    <a:ahLst/>
                    <a:cxnLst/>
                    <a:rect l="l" t="t" r="r" b="b"/>
                    <a:pathLst>
                      <a:path w="8400" h="4796" extrusionOk="0">
                        <a:moveTo>
                          <a:pt x="6497" y="0"/>
                        </a:moveTo>
                        <a:cubicBezTo>
                          <a:pt x="6219" y="187"/>
                          <a:pt x="5973" y="370"/>
                          <a:pt x="5767" y="543"/>
                        </a:cubicBezTo>
                        <a:cubicBezTo>
                          <a:pt x="6036" y="726"/>
                          <a:pt x="6397" y="821"/>
                          <a:pt x="6838" y="821"/>
                        </a:cubicBezTo>
                        <a:cubicBezTo>
                          <a:pt x="5738" y="821"/>
                          <a:pt x="5142" y="1418"/>
                          <a:pt x="5142" y="2523"/>
                        </a:cubicBezTo>
                        <a:cubicBezTo>
                          <a:pt x="5142" y="2234"/>
                          <a:pt x="5104" y="1979"/>
                          <a:pt x="5022" y="1764"/>
                        </a:cubicBezTo>
                        <a:cubicBezTo>
                          <a:pt x="4796" y="2177"/>
                          <a:pt x="4421" y="2504"/>
                          <a:pt x="3974" y="2667"/>
                        </a:cubicBezTo>
                        <a:cubicBezTo>
                          <a:pt x="3706" y="2937"/>
                          <a:pt x="3398" y="3172"/>
                          <a:pt x="3018" y="3330"/>
                        </a:cubicBezTo>
                        <a:cubicBezTo>
                          <a:pt x="2759" y="3436"/>
                          <a:pt x="5" y="3547"/>
                          <a:pt x="0" y="4253"/>
                        </a:cubicBezTo>
                        <a:cubicBezTo>
                          <a:pt x="0" y="4368"/>
                          <a:pt x="73" y="4498"/>
                          <a:pt x="246" y="4647"/>
                        </a:cubicBezTo>
                        <a:cubicBezTo>
                          <a:pt x="384" y="4772"/>
                          <a:pt x="577" y="4796"/>
                          <a:pt x="765" y="4796"/>
                        </a:cubicBezTo>
                        <a:lnTo>
                          <a:pt x="918" y="4796"/>
                        </a:lnTo>
                        <a:cubicBezTo>
                          <a:pt x="1980" y="4743"/>
                          <a:pt x="5436" y="4594"/>
                          <a:pt x="8400" y="3897"/>
                        </a:cubicBezTo>
                        <a:cubicBezTo>
                          <a:pt x="7996" y="2480"/>
                          <a:pt x="7348" y="1163"/>
                          <a:pt x="6497"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8"/>
                  <p:cNvSpPr/>
                  <p:nvPr/>
                </p:nvSpPr>
                <p:spPr>
                  <a:xfrm>
                    <a:off x="5639297" y="495641"/>
                    <a:ext cx="325762" cy="169489"/>
                  </a:xfrm>
                  <a:custGeom>
                    <a:avLst/>
                    <a:gdLst/>
                    <a:ahLst/>
                    <a:cxnLst/>
                    <a:rect l="l" t="t" r="r" b="b"/>
                    <a:pathLst>
                      <a:path w="13606" h="7079" extrusionOk="0">
                        <a:moveTo>
                          <a:pt x="3547" y="1"/>
                        </a:moveTo>
                        <a:cubicBezTo>
                          <a:pt x="1663" y="1860"/>
                          <a:pt x="375" y="4321"/>
                          <a:pt x="0" y="7079"/>
                        </a:cubicBezTo>
                        <a:cubicBezTo>
                          <a:pt x="111" y="7061"/>
                          <a:pt x="222" y="7041"/>
                          <a:pt x="337" y="7012"/>
                        </a:cubicBezTo>
                        <a:cubicBezTo>
                          <a:pt x="1807" y="6666"/>
                          <a:pt x="2619" y="5109"/>
                          <a:pt x="3864" y="4264"/>
                        </a:cubicBezTo>
                        <a:cubicBezTo>
                          <a:pt x="4950" y="3519"/>
                          <a:pt x="6228" y="3379"/>
                          <a:pt x="7564" y="3379"/>
                        </a:cubicBezTo>
                        <a:cubicBezTo>
                          <a:pt x="7978" y="3379"/>
                          <a:pt x="8395" y="3388"/>
                          <a:pt x="8814" y="3403"/>
                        </a:cubicBezTo>
                        <a:cubicBezTo>
                          <a:pt x="9236" y="3417"/>
                          <a:pt x="9655" y="3432"/>
                          <a:pt x="10072" y="3432"/>
                        </a:cubicBezTo>
                        <a:cubicBezTo>
                          <a:pt x="10631" y="3432"/>
                          <a:pt x="11179" y="3408"/>
                          <a:pt x="11716" y="3326"/>
                        </a:cubicBezTo>
                        <a:cubicBezTo>
                          <a:pt x="12168" y="3259"/>
                          <a:pt x="13605" y="2884"/>
                          <a:pt x="13605" y="2250"/>
                        </a:cubicBezTo>
                        <a:cubicBezTo>
                          <a:pt x="13605" y="2148"/>
                          <a:pt x="13572" y="2048"/>
                          <a:pt x="13499" y="1937"/>
                        </a:cubicBezTo>
                        <a:cubicBezTo>
                          <a:pt x="13393" y="1788"/>
                          <a:pt x="13082" y="1740"/>
                          <a:pt x="12683" y="1740"/>
                        </a:cubicBezTo>
                        <a:cubicBezTo>
                          <a:pt x="12245" y="1740"/>
                          <a:pt x="11702" y="1798"/>
                          <a:pt x="11207" y="1860"/>
                        </a:cubicBezTo>
                        <a:cubicBezTo>
                          <a:pt x="10717" y="1922"/>
                          <a:pt x="10274" y="1986"/>
                          <a:pt x="10044" y="1986"/>
                        </a:cubicBezTo>
                        <a:cubicBezTo>
                          <a:pt x="10025" y="1986"/>
                          <a:pt x="10001" y="1986"/>
                          <a:pt x="9986" y="1980"/>
                        </a:cubicBezTo>
                        <a:cubicBezTo>
                          <a:pt x="8684" y="1893"/>
                          <a:pt x="7396" y="1611"/>
                          <a:pt x="6175" y="1154"/>
                        </a:cubicBezTo>
                        <a:cubicBezTo>
                          <a:pt x="5301" y="822"/>
                          <a:pt x="4436" y="361"/>
                          <a:pt x="3547"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8"/>
                  <p:cNvSpPr/>
                  <p:nvPr/>
                </p:nvSpPr>
                <p:spPr>
                  <a:xfrm>
                    <a:off x="6024723" y="487357"/>
                    <a:ext cx="124645" cy="93448"/>
                  </a:xfrm>
                  <a:custGeom>
                    <a:avLst/>
                    <a:gdLst/>
                    <a:ahLst/>
                    <a:cxnLst/>
                    <a:rect l="l" t="t" r="r" b="b"/>
                    <a:pathLst>
                      <a:path w="5206" h="3903" extrusionOk="0">
                        <a:moveTo>
                          <a:pt x="4341" y="1"/>
                        </a:moveTo>
                        <a:cubicBezTo>
                          <a:pt x="4004" y="256"/>
                          <a:pt x="3667" y="515"/>
                          <a:pt x="3332" y="779"/>
                        </a:cubicBezTo>
                        <a:cubicBezTo>
                          <a:pt x="3778" y="904"/>
                          <a:pt x="4163" y="1178"/>
                          <a:pt x="4417" y="1547"/>
                        </a:cubicBezTo>
                        <a:cubicBezTo>
                          <a:pt x="4485" y="1500"/>
                          <a:pt x="4552" y="1447"/>
                          <a:pt x="4614" y="1394"/>
                        </a:cubicBezTo>
                        <a:cubicBezTo>
                          <a:pt x="4638" y="1265"/>
                          <a:pt x="4648" y="1121"/>
                          <a:pt x="4648" y="971"/>
                        </a:cubicBezTo>
                        <a:cubicBezTo>
                          <a:pt x="4648" y="1106"/>
                          <a:pt x="4658" y="1230"/>
                          <a:pt x="4672" y="1346"/>
                        </a:cubicBezTo>
                        <a:cubicBezTo>
                          <a:pt x="4865" y="1192"/>
                          <a:pt x="5042" y="1028"/>
                          <a:pt x="5206" y="866"/>
                        </a:cubicBezTo>
                        <a:cubicBezTo>
                          <a:pt x="4931" y="562"/>
                          <a:pt x="4643" y="274"/>
                          <a:pt x="4341" y="1"/>
                        </a:cubicBezTo>
                        <a:close/>
                        <a:moveTo>
                          <a:pt x="861" y="2851"/>
                        </a:moveTo>
                        <a:cubicBezTo>
                          <a:pt x="573" y="3104"/>
                          <a:pt x="285" y="3364"/>
                          <a:pt x="1" y="3623"/>
                        </a:cubicBezTo>
                        <a:cubicBezTo>
                          <a:pt x="178" y="3816"/>
                          <a:pt x="444" y="3903"/>
                          <a:pt x="708" y="3903"/>
                        </a:cubicBezTo>
                        <a:cubicBezTo>
                          <a:pt x="837" y="3903"/>
                          <a:pt x="967" y="3878"/>
                          <a:pt x="1092" y="3840"/>
                        </a:cubicBezTo>
                        <a:cubicBezTo>
                          <a:pt x="1130" y="3831"/>
                          <a:pt x="1174" y="3816"/>
                          <a:pt x="1212" y="3796"/>
                        </a:cubicBezTo>
                        <a:cubicBezTo>
                          <a:pt x="1015" y="3528"/>
                          <a:pt x="890" y="3201"/>
                          <a:pt x="861" y="285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8"/>
                  <p:cNvSpPr/>
                  <p:nvPr/>
                </p:nvSpPr>
                <p:spPr>
                  <a:xfrm>
                    <a:off x="5761116" y="435928"/>
                    <a:ext cx="231763" cy="74677"/>
                  </a:xfrm>
                  <a:custGeom>
                    <a:avLst/>
                    <a:gdLst/>
                    <a:ahLst/>
                    <a:cxnLst/>
                    <a:rect l="l" t="t" r="r" b="b"/>
                    <a:pathLst>
                      <a:path w="9680" h="3119" extrusionOk="0">
                        <a:moveTo>
                          <a:pt x="2121" y="0"/>
                        </a:moveTo>
                        <a:cubicBezTo>
                          <a:pt x="1371" y="332"/>
                          <a:pt x="664" y="736"/>
                          <a:pt x="1" y="1202"/>
                        </a:cubicBezTo>
                        <a:cubicBezTo>
                          <a:pt x="174" y="1379"/>
                          <a:pt x="353" y="1528"/>
                          <a:pt x="491" y="1630"/>
                        </a:cubicBezTo>
                        <a:cubicBezTo>
                          <a:pt x="1890" y="2591"/>
                          <a:pt x="4288" y="3119"/>
                          <a:pt x="6397" y="3119"/>
                        </a:cubicBezTo>
                        <a:cubicBezTo>
                          <a:pt x="7340" y="3119"/>
                          <a:pt x="8224" y="3014"/>
                          <a:pt x="8930" y="2797"/>
                        </a:cubicBezTo>
                        <a:cubicBezTo>
                          <a:pt x="9199" y="2715"/>
                          <a:pt x="9483" y="2595"/>
                          <a:pt x="9613" y="2351"/>
                        </a:cubicBezTo>
                        <a:cubicBezTo>
                          <a:pt x="9660" y="2264"/>
                          <a:pt x="9680" y="2173"/>
                          <a:pt x="9680" y="2081"/>
                        </a:cubicBezTo>
                        <a:cubicBezTo>
                          <a:pt x="9680" y="1759"/>
                          <a:pt x="9420" y="1428"/>
                          <a:pt x="9099" y="1317"/>
                        </a:cubicBezTo>
                        <a:cubicBezTo>
                          <a:pt x="8964" y="1269"/>
                          <a:pt x="8824" y="1250"/>
                          <a:pt x="8686" y="1250"/>
                        </a:cubicBezTo>
                        <a:cubicBezTo>
                          <a:pt x="8392" y="1250"/>
                          <a:pt x="8094" y="1337"/>
                          <a:pt x="7815" y="1437"/>
                        </a:cubicBezTo>
                        <a:cubicBezTo>
                          <a:pt x="7402" y="1591"/>
                          <a:pt x="6994" y="1779"/>
                          <a:pt x="6557" y="1779"/>
                        </a:cubicBezTo>
                        <a:cubicBezTo>
                          <a:pt x="5456" y="1774"/>
                          <a:pt x="4707" y="639"/>
                          <a:pt x="3668" y="293"/>
                        </a:cubicBezTo>
                        <a:cubicBezTo>
                          <a:pt x="3168" y="126"/>
                          <a:pt x="2625" y="144"/>
                          <a:pt x="2121"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8"/>
                  <p:cNvSpPr/>
                  <p:nvPr/>
                </p:nvSpPr>
                <p:spPr>
                  <a:xfrm>
                    <a:off x="5911882" y="413374"/>
                    <a:ext cx="170423" cy="44222"/>
                  </a:xfrm>
                  <a:custGeom>
                    <a:avLst/>
                    <a:gdLst/>
                    <a:ahLst/>
                    <a:cxnLst/>
                    <a:rect l="l" t="t" r="r" b="b"/>
                    <a:pathLst>
                      <a:path w="7118" h="1847" extrusionOk="0">
                        <a:moveTo>
                          <a:pt x="2398" y="1"/>
                        </a:moveTo>
                        <a:cubicBezTo>
                          <a:pt x="1725" y="188"/>
                          <a:pt x="1056" y="376"/>
                          <a:pt x="384" y="563"/>
                        </a:cubicBezTo>
                        <a:cubicBezTo>
                          <a:pt x="211" y="611"/>
                          <a:pt x="0" y="711"/>
                          <a:pt x="0" y="889"/>
                        </a:cubicBezTo>
                        <a:lnTo>
                          <a:pt x="0" y="909"/>
                        </a:lnTo>
                        <a:cubicBezTo>
                          <a:pt x="9" y="1097"/>
                          <a:pt x="249" y="1168"/>
                          <a:pt x="442" y="1188"/>
                        </a:cubicBezTo>
                        <a:cubicBezTo>
                          <a:pt x="2191" y="1390"/>
                          <a:pt x="3946" y="1596"/>
                          <a:pt x="5694" y="1798"/>
                        </a:cubicBezTo>
                        <a:cubicBezTo>
                          <a:pt x="5896" y="1822"/>
                          <a:pt x="6102" y="1846"/>
                          <a:pt x="6304" y="1846"/>
                        </a:cubicBezTo>
                        <a:cubicBezTo>
                          <a:pt x="6506" y="1846"/>
                          <a:pt x="6708" y="1822"/>
                          <a:pt x="6896" y="1754"/>
                        </a:cubicBezTo>
                        <a:cubicBezTo>
                          <a:pt x="6973" y="1731"/>
                          <a:pt x="7049" y="1692"/>
                          <a:pt x="7117" y="1649"/>
                        </a:cubicBezTo>
                        <a:cubicBezTo>
                          <a:pt x="5705" y="798"/>
                          <a:pt x="4104" y="226"/>
                          <a:pt x="2398"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8"/>
                  <p:cNvSpPr/>
                  <p:nvPr/>
                </p:nvSpPr>
                <p:spPr>
                  <a:xfrm>
                    <a:off x="5636639" y="634412"/>
                    <a:ext cx="295379" cy="110016"/>
                  </a:xfrm>
                  <a:custGeom>
                    <a:avLst/>
                    <a:gdLst/>
                    <a:ahLst/>
                    <a:cxnLst/>
                    <a:rect l="l" t="t" r="r" b="b"/>
                    <a:pathLst>
                      <a:path w="12337" h="4595" extrusionOk="0">
                        <a:moveTo>
                          <a:pt x="6244" y="0"/>
                        </a:moveTo>
                        <a:cubicBezTo>
                          <a:pt x="6027" y="0"/>
                          <a:pt x="5811" y="38"/>
                          <a:pt x="5599" y="130"/>
                        </a:cubicBezTo>
                        <a:cubicBezTo>
                          <a:pt x="4201" y="731"/>
                          <a:pt x="4046" y="2297"/>
                          <a:pt x="2384" y="2662"/>
                        </a:cubicBezTo>
                        <a:cubicBezTo>
                          <a:pt x="1606" y="2831"/>
                          <a:pt x="788" y="2793"/>
                          <a:pt x="0" y="2884"/>
                        </a:cubicBezTo>
                        <a:lnTo>
                          <a:pt x="0" y="2893"/>
                        </a:lnTo>
                        <a:cubicBezTo>
                          <a:pt x="0" y="3432"/>
                          <a:pt x="34" y="3960"/>
                          <a:pt x="102" y="4479"/>
                        </a:cubicBezTo>
                        <a:cubicBezTo>
                          <a:pt x="957" y="4527"/>
                          <a:pt x="1822" y="4556"/>
                          <a:pt x="2677" y="4580"/>
                        </a:cubicBezTo>
                        <a:cubicBezTo>
                          <a:pt x="2822" y="4585"/>
                          <a:pt x="2961" y="4590"/>
                          <a:pt x="3101" y="4594"/>
                        </a:cubicBezTo>
                        <a:cubicBezTo>
                          <a:pt x="3283" y="4388"/>
                          <a:pt x="3461" y="4177"/>
                          <a:pt x="3624" y="3955"/>
                        </a:cubicBezTo>
                        <a:cubicBezTo>
                          <a:pt x="4172" y="3230"/>
                          <a:pt x="4705" y="2374"/>
                          <a:pt x="5580" y="2124"/>
                        </a:cubicBezTo>
                        <a:cubicBezTo>
                          <a:pt x="5753" y="2076"/>
                          <a:pt x="5926" y="2052"/>
                          <a:pt x="6099" y="2052"/>
                        </a:cubicBezTo>
                        <a:cubicBezTo>
                          <a:pt x="7056" y="2052"/>
                          <a:pt x="7968" y="2749"/>
                          <a:pt x="8771" y="3354"/>
                        </a:cubicBezTo>
                        <a:cubicBezTo>
                          <a:pt x="9434" y="3854"/>
                          <a:pt x="10290" y="4315"/>
                          <a:pt x="11073" y="4315"/>
                        </a:cubicBezTo>
                        <a:cubicBezTo>
                          <a:pt x="11405" y="4315"/>
                          <a:pt x="11727" y="4234"/>
                          <a:pt x="12020" y="4033"/>
                        </a:cubicBezTo>
                        <a:cubicBezTo>
                          <a:pt x="12188" y="3911"/>
                          <a:pt x="12337" y="3710"/>
                          <a:pt x="12337" y="3518"/>
                        </a:cubicBezTo>
                        <a:cubicBezTo>
                          <a:pt x="12337" y="3450"/>
                          <a:pt x="12313" y="3383"/>
                          <a:pt x="12270" y="3321"/>
                        </a:cubicBezTo>
                        <a:cubicBezTo>
                          <a:pt x="12173" y="3206"/>
                          <a:pt x="12029" y="3177"/>
                          <a:pt x="11875" y="3177"/>
                        </a:cubicBezTo>
                        <a:cubicBezTo>
                          <a:pt x="11774" y="3177"/>
                          <a:pt x="11669" y="3186"/>
                          <a:pt x="11572" y="3196"/>
                        </a:cubicBezTo>
                        <a:cubicBezTo>
                          <a:pt x="11525" y="3196"/>
                          <a:pt x="11481" y="3201"/>
                          <a:pt x="11434" y="3201"/>
                        </a:cubicBezTo>
                        <a:cubicBezTo>
                          <a:pt x="10323" y="3201"/>
                          <a:pt x="9438" y="2225"/>
                          <a:pt x="8670" y="1394"/>
                        </a:cubicBezTo>
                        <a:cubicBezTo>
                          <a:pt x="8021" y="692"/>
                          <a:pt x="7132" y="0"/>
                          <a:pt x="6244"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8"/>
                  <p:cNvSpPr/>
                  <p:nvPr/>
                </p:nvSpPr>
                <p:spPr>
                  <a:xfrm>
                    <a:off x="5843862" y="600700"/>
                    <a:ext cx="381212" cy="152921"/>
                  </a:xfrm>
                  <a:custGeom>
                    <a:avLst/>
                    <a:gdLst/>
                    <a:ahLst/>
                    <a:cxnLst/>
                    <a:rect l="l" t="t" r="r" b="b"/>
                    <a:pathLst>
                      <a:path w="15922" h="6387" extrusionOk="0">
                        <a:moveTo>
                          <a:pt x="1182" y="0"/>
                        </a:moveTo>
                        <a:cubicBezTo>
                          <a:pt x="650" y="0"/>
                          <a:pt x="106" y="298"/>
                          <a:pt x="0" y="812"/>
                        </a:cubicBezTo>
                        <a:cubicBezTo>
                          <a:pt x="140" y="726"/>
                          <a:pt x="289" y="688"/>
                          <a:pt x="437" y="688"/>
                        </a:cubicBezTo>
                        <a:cubicBezTo>
                          <a:pt x="841" y="688"/>
                          <a:pt x="1269" y="952"/>
                          <a:pt x="1524" y="1293"/>
                        </a:cubicBezTo>
                        <a:cubicBezTo>
                          <a:pt x="1874" y="1759"/>
                          <a:pt x="2038" y="2345"/>
                          <a:pt x="2380" y="2821"/>
                        </a:cubicBezTo>
                        <a:cubicBezTo>
                          <a:pt x="2981" y="3671"/>
                          <a:pt x="4057" y="4061"/>
                          <a:pt x="5095" y="4176"/>
                        </a:cubicBezTo>
                        <a:cubicBezTo>
                          <a:pt x="6128" y="4296"/>
                          <a:pt x="7180" y="4201"/>
                          <a:pt x="8218" y="4321"/>
                        </a:cubicBezTo>
                        <a:cubicBezTo>
                          <a:pt x="9593" y="4483"/>
                          <a:pt x="10900" y="5031"/>
                          <a:pt x="12212" y="5521"/>
                        </a:cubicBezTo>
                        <a:cubicBezTo>
                          <a:pt x="12270" y="5517"/>
                          <a:pt x="12323" y="5512"/>
                          <a:pt x="12375" y="5507"/>
                        </a:cubicBezTo>
                        <a:cubicBezTo>
                          <a:pt x="13543" y="5430"/>
                          <a:pt x="14710" y="5334"/>
                          <a:pt x="15859" y="5215"/>
                        </a:cubicBezTo>
                        <a:lnTo>
                          <a:pt x="15859" y="5215"/>
                        </a:lnTo>
                        <a:cubicBezTo>
                          <a:pt x="15830" y="5608"/>
                          <a:pt x="15787" y="6002"/>
                          <a:pt x="15725" y="6386"/>
                        </a:cubicBezTo>
                        <a:lnTo>
                          <a:pt x="15744" y="6386"/>
                        </a:lnTo>
                        <a:cubicBezTo>
                          <a:pt x="15859" y="5719"/>
                          <a:pt x="15921" y="5031"/>
                          <a:pt x="15921" y="4330"/>
                        </a:cubicBezTo>
                        <a:cubicBezTo>
                          <a:pt x="15921" y="3667"/>
                          <a:pt x="15864" y="3013"/>
                          <a:pt x="15763" y="2374"/>
                        </a:cubicBezTo>
                        <a:cubicBezTo>
                          <a:pt x="15158" y="2528"/>
                          <a:pt x="14595" y="2696"/>
                          <a:pt x="14177" y="2768"/>
                        </a:cubicBezTo>
                        <a:cubicBezTo>
                          <a:pt x="11808" y="3152"/>
                          <a:pt x="9405" y="3345"/>
                          <a:pt x="7007" y="3345"/>
                        </a:cubicBezTo>
                        <a:lnTo>
                          <a:pt x="6867" y="3345"/>
                        </a:lnTo>
                        <a:cubicBezTo>
                          <a:pt x="5969" y="3340"/>
                          <a:pt x="5013" y="3292"/>
                          <a:pt x="4278" y="2773"/>
                        </a:cubicBezTo>
                        <a:cubicBezTo>
                          <a:pt x="3749" y="2398"/>
                          <a:pt x="3403" y="1826"/>
                          <a:pt x="3023" y="1298"/>
                        </a:cubicBezTo>
                        <a:cubicBezTo>
                          <a:pt x="2644" y="769"/>
                          <a:pt x="2187" y="240"/>
                          <a:pt x="1562" y="58"/>
                        </a:cubicBezTo>
                        <a:cubicBezTo>
                          <a:pt x="1442" y="20"/>
                          <a:pt x="1313" y="0"/>
                          <a:pt x="1182"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8"/>
                  <p:cNvSpPr/>
                  <p:nvPr/>
                </p:nvSpPr>
                <p:spPr>
                  <a:xfrm>
                    <a:off x="5667477" y="738394"/>
                    <a:ext cx="266624" cy="187589"/>
                  </a:xfrm>
                  <a:custGeom>
                    <a:avLst/>
                    <a:gdLst/>
                    <a:ahLst/>
                    <a:cxnLst/>
                    <a:rect l="l" t="t" r="r" b="b"/>
                    <a:pathLst>
                      <a:path w="11136" h="7835" extrusionOk="0">
                        <a:moveTo>
                          <a:pt x="5152" y="1"/>
                        </a:moveTo>
                        <a:cubicBezTo>
                          <a:pt x="4816" y="1"/>
                          <a:pt x="4475" y="87"/>
                          <a:pt x="4177" y="237"/>
                        </a:cubicBezTo>
                        <a:cubicBezTo>
                          <a:pt x="4148" y="251"/>
                          <a:pt x="4119" y="266"/>
                          <a:pt x="4095" y="280"/>
                        </a:cubicBezTo>
                        <a:lnTo>
                          <a:pt x="6085" y="280"/>
                        </a:lnTo>
                        <a:cubicBezTo>
                          <a:pt x="5825" y="87"/>
                          <a:pt x="5493" y="1"/>
                          <a:pt x="5152" y="1"/>
                        </a:cubicBezTo>
                        <a:close/>
                        <a:moveTo>
                          <a:pt x="981" y="2775"/>
                        </a:moveTo>
                        <a:cubicBezTo>
                          <a:pt x="664" y="2952"/>
                          <a:pt x="327" y="3121"/>
                          <a:pt x="1" y="3288"/>
                        </a:cubicBezTo>
                        <a:cubicBezTo>
                          <a:pt x="553" y="4029"/>
                          <a:pt x="1183" y="4707"/>
                          <a:pt x="1870" y="5321"/>
                        </a:cubicBezTo>
                        <a:cubicBezTo>
                          <a:pt x="1899" y="5283"/>
                          <a:pt x="1922" y="5244"/>
                          <a:pt x="1951" y="5206"/>
                        </a:cubicBezTo>
                        <a:cubicBezTo>
                          <a:pt x="2441" y="4490"/>
                          <a:pt x="2937" y="3769"/>
                          <a:pt x="3432" y="3053"/>
                        </a:cubicBezTo>
                        <a:cubicBezTo>
                          <a:pt x="2687" y="2977"/>
                          <a:pt x="1942" y="2895"/>
                          <a:pt x="1197" y="2804"/>
                        </a:cubicBezTo>
                        <a:cubicBezTo>
                          <a:pt x="1125" y="2793"/>
                          <a:pt x="1053" y="2784"/>
                          <a:pt x="981" y="2775"/>
                        </a:cubicBezTo>
                        <a:close/>
                        <a:moveTo>
                          <a:pt x="5555" y="3236"/>
                        </a:moveTo>
                        <a:cubicBezTo>
                          <a:pt x="5566" y="3298"/>
                          <a:pt x="5566" y="3361"/>
                          <a:pt x="5566" y="3418"/>
                        </a:cubicBezTo>
                        <a:cubicBezTo>
                          <a:pt x="5566" y="3538"/>
                          <a:pt x="5555" y="3654"/>
                          <a:pt x="5532" y="3769"/>
                        </a:cubicBezTo>
                        <a:cubicBezTo>
                          <a:pt x="5369" y="4485"/>
                          <a:pt x="4907" y="5129"/>
                          <a:pt x="4863" y="5865"/>
                        </a:cubicBezTo>
                        <a:lnTo>
                          <a:pt x="4863" y="5951"/>
                        </a:lnTo>
                        <a:cubicBezTo>
                          <a:pt x="4863" y="6965"/>
                          <a:pt x="5859" y="7835"/>
                          <a:pt x="6859" y="7835"/>
                        </a:cubicBezTo>
                        <a:cubicBezTo>
                          <a:pt x="7055" y="7835"/>
                          <a:pt x="7252" y="7801"/>
                          <a:pt x="7440" y="7729"/>
                        </a:cubicBezTo>
                        <a:cubicBezTo>
                          <a:pt x="7137" y="7508"/>
                          <a:pt x="6830" y="7282"/>
                          <a:pt x="6633" y="6970"/>
                        </a:cubicBezTo>
                        <a:cubicBezTo>
                          <a:pt x="6522" y="6792"/>
                          <a:pt x="6455" y="6581"/>
                          <a:pt x="6455" y="6373"/>
                        </a:cubicBezTo>
                        <a:cubicBezTo>
                          <a:pt x="6455" y="6211"/>
                          <a:pt x="6498" y="6052"/>
                          <a:pt x="6589" y="5918"/>
                        </a:cubicBezTo>
                        <a:cubicBezTo>
                          <a:pt x="6777" y="5652"/>
                          <a:pt x="7060" y="5572"/>
                          <a:pt x="7378" y="5572"/>
                        </a:cubicBezTo>
                        <a:cubicBezTo>
                          <a:pt x="7786" y="5572"/>
                          <a:pt x="8257" y="5701"/>
                          <a:pt x="8669" y="5745"/>
                        </a:cubicBezTo>
                        <a:cubicBezTo>
                          <a:pt x="8742" y="5754"/>
                          <a:pt x="8814" y="5754"/>
                          <a:pt x="8882" y="5754"/>
                        </a:cubicBezTo>
                        <a:cubicBezTo>
                          <a:pt x="9895" y="5754"/>
                          <a:pt x="10880" y="5024"/>
                          <a:pt x="11135" y="4033"/>
                        </a:cubicBezTo>
                        <a:lnTo>
                          <a:pt x="11135" y="4033"/>
                        </a:lnTo>
                        <a:cubicBezTo>
                          <a:pt x="10395" y="4375"/>
                          <a:pt x="9631" y="4725"/>
                          <a:pt x="8814" y="4749"/>
                        </a:cubicBezTo>
                        <a:lnTo>
                          <a:pt x="8727" y="4749"/>
                        </a:lnTo>
                        <a:cubicBezTo>
                          <a:pt x="7935" y="4749"/>
                          <a:pt x="7099" y="4375"/>
                          <a:pt x="6786" y="3654"/>
                        </a:cubicBezTo>
                        <a:cubicBezTo>
                          <a:pt x="6738" y="3543"/>
                          <a:pt x="6704" y="3432"/>
                          <a:pt x="6680" y="3317"/>
                        </a:cubicBezTo>
                        <a:cubicBezTo>
                          <a:pt x="6305" y="3294"/>
                          <a:pt x="5930" y="3265"/>
                          <a:pt x="5555" y="3236"/>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8"/>
                  <p:cNvSpPr/>
                  <p:nvPr/>
                </p:nvSpPr>
                <p:spPr>
                  <a:xfrm>
                    <a:off x="5874819" y="822624"/>
                    <a:ext cx="268228" cy="126249"/>
                  </a:xfrm>
                  <a:custGeom>
                    <a:avLst/>
                    <a:gdLst/>
                    <a:ahLst/>
                    <a:cxnLst/>
                    <a:rect l="l" t="t" r="r" b="b"/>
                    <a:pathLst>
                      <a:path w="11203" h="5273" extrusionOk="0">
                        <a:moveTo>
                          <a:pt x="4984" y="1"/>
                        </a:moveTo>
                        <a:cubicBezTo>
                          <a:pt x="4902" y="20"/>
                          <a:pt x="4820" y="45"/>
                          <a:pt x="4744" y="83"/>
                        </a:cubicBezTo>
                        <a:cubicBezTo>
                          <a:pt x="3773" y="526"/>
                          <a:pt x="3908" y="2178"/>
                          <a:pt x="2937" y="2630"/>
                        </a:cubicBezTo>
                        <a:cubicBezTo>
                          <a:pt x="2196" y="2966"/>
                          <a:pt x="985" y="2549"/>
                          <a:pt x="745" y="3322"/>
                        </a:cubicBezTo>
                        <a:cubicBezTo>
                          <a:pt x="721" y="3403"/>
                          <a:pt x="712" y="3485"/>
                          <a:pt x="712" y="3567"/>
                        </a:cubicBezTo>
                        <a:cubicBezTo>
                          <a:pt x="712" y="3711"/>
                          <a:pt x="736" y="3855"/>
                          <a:pt x="736" y="4004"/>
                        </a:cubicBezTo>
                        <a:lnTo>
                          <a:pt x="736" y="4053"/>
                        </a:lnTo>
                        <a:cubicBezTo>
                          <a:pt x="716" y="4514"/>
                          <a:pt x="413" y="4860"/>
                          <a:pt x="0" y="5076"/>
                        </a:cubicBezTo>
                        <a:cubicBezTo>
                          <a:pt x="759" y="5206"/>
                          <a:pt x="1543" y="5273"/>
                          <a:pt x="2340" y="5273"/>
                        </a:cubicBezTo>
                        <a:cubicBezTo>
                          <a:pt x="2489" y="5273"/>
                          <a:pt x="2633" y="5273"/>
                          <a:pt x="2783" y="5268"/>
                        </a:cubicBezTo>
                        <a:cubicBezTo>
                          <a:pt x="3081" y="4682"/>
                          <a:pt x="3245" y="3971"/>
                          <a:pt x="3696" y="3495"/>
                        </a:cubicBezTo>
                        <a:cubicBezTo>
                          <a:pt x="4090" y="3081"/>
                          <a:pt x="4652" y="2908"/>
                          <a:pt x="5224" y="2908"/>
                        </a:cubicBezTo>
                        <a:cubicBezTo>
                          <a:pt x="5603" y="2908"/>
                          <a:pt x="5988" y="2986"/>
                          <a:pt x="6334" y="3115"/>
                        </a:cubicBezTo>
                        <a:cubicBezTo>
                          <a:pt x="6925" y="3341"/>
                          <a:pt x="7449" y="3702"/>
                          <a:pt x="7963" y="4072"/>
                        </a:cubicBezTo>
                        <a:cubicBezTo>
                          <a:pt x="9141" y="3543"/>
                          <a:pt x="10232" y="2855"/>
                          <a:pt x="11203" y="2034"/>
                        </a:cubicBezTo>
                        <a:cubicBezTo>
                          <a:pt x="9953" y="1602"/>
                          <a:pt x="8324" y="1640"/>
                          <a:pt x="7329" y="1073"/>
                        </a:cubicBezTo>
                        <a:cubicBezTo>
                          <a:pt x="6705" y="712"/>
                          <a:pt x="6070" y="122"/>
                          <a:pt x="5421"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6" name="Google Shape;1996;p48"/>
                <p:cNvSpPr/>
                <p:nvPr/>
              </p:nvSpPr>
              <p:spPr>
                <a:xfrm>
                  <a:off x="6004827" y="935417"/>
                  <a:ext cx="19010" cy="5076"/>
                </a:xfrm>
                <a:custGeom>
                  <a:avLst/>
                  <a:gdLst/>
                  <a:ahLst/>
                  <a:cxnLst/>
                  <a:rect l="l" t="t" r="r" b="b"/>
                  <a:pathLst>
                    <a:path w="794" h="212" extrusionOk="0">
                      <a:moveTo>
                        <a:pt x="663" y="0"/>
                      </a:moveTo>
                      <a:cubicBezTo>
                        <a:pt x="621" y="0"/>
                        <a:pt x="572" y="0"/>
                        <a:pt x="525" y="9"/>
                      </a:cubicBezTo>
                      <a:cubicBezTo>
                        <a:pt x="328" y="34"/>
                        <a:pt x="159" y="111"/>
                        <a:pt x="0" y="211"/>
                      </a:cubicBezTo>
                      <a:cubicBezTo>
                        <a:pt x="270" y="153"/>
                        <a:pt x="534" y="82"/>
                        <a:pt x="794" y="5"/>
                      </a:cubicBezTo>
                      <a:cubicBezTo>
                        <a:pt x="750" y="0"/>
                        <a:pt x="707" y="0"/>
                        <a:pt x="663" y="0"/>
                      </a:cubicBezTo>
                      <a:close/>
                    </a:path>
                  </a:pathLst>
                </a:custGeom>
                <a:solidFill>
                  <a:srgbClr val="EA65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7" name="Google Shape;1997;p48"/>
                <p:cNvGrpSpPr/>
                <p:nvPr/>
              </p:nvGrpSpPr>
              <p:grpSpPr>
                <a:xfrm>
                  <a:off x="5656160" y="786271"/>
                  <a:ext cx="562888" cy="209545"/>
                  <a:chOff x="5649760" y="789846"/>
                  <a:chExt cx="562888" cy="209545"/>
                </a:xfrm>
              </p:grpSpPr>
              <p:sp>
                <p:nvSpPr>
                  <p:cNvPr id="1998" name="Google Shape;1998;p48"/>
                  <p:cNvSpPr/>
                  <p:nvPr/>
                </p:nvSpPr>
                <p:spPr>
                  <a:xfrm>
                    <a:off x="5652058" y="789846"/>
                    <a:ext cx="560590" cy="209545"/>
                  </a:xfrm>
                  <a:custGeom>
                    <a:avLst/>
                    <a:gdLst/>
                    <a:ahLst/>
                    <a:cxnLst/>
                    <a:rect l="l" t="t" r="r" b="b"/>
                    <a:pathLst>
                      <a:path w="23414" h="8752" extrusionOk="0">
                        <a:moveTo>
                          <a:pt x="23413" y="1"/>
                        </a:moveTo>
                        <a:lnTo>
                          <a:pt x="23413" y="1"/>
                        </a:lnTo>
                        <a:cubicBezTo>
                          <a:pt x="23395" y="39"/>
                          <a:pt x="23371" y="72"/>
                          <a:pt x="23351" y="107"/>
                        </a:cubicBezTo>
                        <a:cubicBezTo>
                          <a:pt x="23342" y="136"/>
                          <a:pt x="23333" y="164"/>
                          <a:pt x="23322" y="193"/>
                        </a:cubicBezTo>
                        <a:cubicBezTo>
                          <a:pt x="23327" y="193"/>
                          <a:pt x="23333" y="193"/>
                          <a:pt x="23333" y="198"/>
                        </a:cubicBezTo>
                        <a:cubicBezTo>
                          <a:pt x="23125" y="851"/>
                          <a:pt x="22856" y="1480"/>
                          <a:pt x="22544" y="2081"/>
                        </a:cubicBezTo>
                        <a:cubicBezTo>
                          <a:pt x="22414" y="1971"/>
                          <a:pt x="22275" y="1870"/>
                          <a:pt x="22135" y="1784"/>
                        </a:cubicBezTo>
                        <a:cubicBezTo>
                          <a:pt x="21636" y="2365"/>
                          <a:pt x="21093" y="2908"/>
                          <a:pt x="20507" y="3403"/>
                        </a:cubicBezTo>
                        <a:cubicBezTo>
                          <a:pt x="20838" y="3518"/>
                          <a:pt x="21146" y="3667"/>
                          <a:pt x="21405" y="3864"/>
                        </a:cubicBezTo>
                        <a:cubicBezTo>
                          <a:pt x="20674" y="4825"/>
                          <a:pt x="19800" y="5672"/>
                          <a:pt x="18824" y="6373"/>
                        </a:cubicBezTo>
                        <a:cubicBezTo>
                          <a:pt x="18507" y="6258"/>
                          <a:pt x="18229" y="6123"/>
                          <a:pt x="18021" y="5983"/>
                        </a:cubicBezTo>
                        <a:cubicBezTo>
                          <a:pt x="17768" y="5810"/>
                          <a:pt x="17517" y="5623"/>
                          <a:pt x="17267" y="5441"/>
                        </a:cubicBezTo>
                        <a:cubicBezTo>
                          <a:pt x="16710" y="5695"/>
                          <a:pt x="16129" y="5912"/>
                          <a:pt x="15528" y="6085"/>
                        </a:cubicBezTo>
                        <a:cubicBezTo>
                          <a:pt x="16153" y="6162"/>
                          <a:pt x="16777" y="6767"/>
                          <a:pt x="17118" y="7402"/>
                        </a:cubicBezTo>
                        <a:cubicBezTo>
                          <a:pt x="15470" y="8228"/>
                          <a:pt x="13610" y="8689"/>
                          <a:pt x="11644" y="8689"/>
                        </a:cubicBezTo>
                        <a:cubicBezTo>
                          <a:pt x="10957" y="8689"/>
                          <a:pt x="10285" y="8631"/>
                          <a:pt x="9631" y="8526"/>
                        </a:cubicBezTo>
                        <a:cubicBezTo>
                          <a:pt x="9703" y="8463"/>
                          <a:pt x="9785" y="8416"/>
                          <a:pt x="9867" y="8382"/>
                        </a:cubicBezTo>
                        <a:cubicBezTo>
                          <a:pt x="10136" y="8267"/>
                          <a:pt x="10424" y="8232"/>
                          <a:pt x="10712" y="8232"/>
                        </a:cubicBezTo>
                        <a:cubicBezTo>
                          <a:pt x="10948" y="8232"/>
                          <a:pt x="11183" y="8256"/>
                          <a:pt x="11414" y="8276"/>
                        </a:cubicBezTo>
                        <a:cubicBezTo>
                          <a:pt x="11616" y="8296"/>
                          <a:pt x="11817" y="8310"/>
                          <a:pt x="12019" y="8310"/>
                        </a:cubicBezTo>
                        <a:cubicBezTo>
                          <a:pt x="12347" y="8310"/>
                          <a:pt x="12664" y="8271"/>
                          <a:pt x="12952" y="8127"/>
                        </a:cubicBezTo>
                        <a:cubicBezTo>
                          <a:pt x="13711" y="7742"/>
                          <a:pt x="14071" y="6739"/>
                          <a:pt x="14734" y="6291"/>
                        </a:cubicBezTo>
                        <a:lnTo>
                          <a:pt x="14734" y="6291"/>
                        </a:lnTo>
                        <a:cubicBezTo>
                          <a:pt x="13880" y="6488"/>
                          <a:pt x="12995" y="6608"/>
                          <a:pt x="12087" y="6637"/>
                        </a:cubicBezTo>
                        <a:cubicBezTo>
                          <a:pt x="11933" y="6935"/>
                          <a:pt x="11746" y="7200"/>
                          <a:pt x="11462" y="7382"/>
                        </a:cubicBezTo>
                        <a:cubicBezTo>
                          <a:pt x="11188" y="7560"/>
                          <a:pt x="10890" y="7622"/>
                          <a:pt x="10578" y="7622"/>
                        </a:cubicBezTo>
                        <a:cubicBezTo>
                          <a:pt x="10174" y="7622"/>
                          <a:pt x="9746" y="7511"/>
                          <a:pt x="9309" y="7406"/>
                        </a:cubicBezTo>
                        <a:cubicBezTo>
                          <a:pt x="8876" y="7296"/>
                          <a:pt x="8435" y="7185"/>
                          <a:pt x="8007" y="7185"/>
                        </a:cubicBezTo>
                        <a:cubicBezTo>
                          <a:pt x="7877" y="7185"/>
                          <a:pt x="7752" y="7194"/>
                          <a:pt x="7623" y="7214"/>
                        </a:cubicBezTo>
                        <a:cubicBezTo>
                          <a:pt x="7266" y="7281"/>
                          <a:pt x="6944" y="7449"/>
                          <a:pt x="6623" y="7618"/>
                        </a:cubicBezTo>
                        <a:cubicBezTo>
                          <a:pt x="5926" y="7305"/>
                          <a:pt x="5258" y="6930"/>
                          <a:pt x="4638" y="6498"/>
                        </a:cubicBezTo>
                        <a:cubicBezTo>
                          <a:pt x="4811" y="6397"/>
                          <a:pt x="5008" y="6329"/>
                          <a:pt x="5201" y="6296"/>
                        </a:cubicBezTo>
                        <a:cubicBezTo>
                          <a:pt x="5325" y="6277"/>
                          <a:pt x="5445" y="6272"/>
                          <a:pt x="5571" y="6272"/>
                        </a:cubicBezTo>
                        <a:cubicBezTo>
                          <a:pt x="6359" y="6272"/>
                          <a:pt x="7132" y="6599"/>
                          <a:pt x="7929" y="6690"/>
                        </a:cubicBezTo>
                        <a:cubicBezTo>
                          <a:pt x="8016" y="6699"/>
                          <a:pt x="8102" y="6704"/>
                          <a:pt x="8195" y="6704"/>
                        </a:cubicBezTo>
                        <a:cubicBezTo>
                          <a:pt x="8579" y="6704"/>
                          <a:pt x="8978" y="6618"/>
                          <a:pt x="9304" y="6445"/>
                        </a:cubicBezTo>
                        <a:cubicBezTo>
                          <a:pt x="6724" y="6003"/>
                          <a:pt x="4389" y="4840"/>
                          <a:pt x="2514" y="3172"/>
                        </a:cubicBezTo>
                        <a:cubicBezTo>
                          <a:pt x="2336" y="3437"/>
                          <a:pt x="2149" y="3696"/>
                          <a:pt x="1942" y="3946"/>
                        </a:cubicBezTo>
                        <a:cubicBezTo>
                          <a:pt x="1313" y="3134"/>
                          <a:pt x="779" y="2241"/>
                          <a:pt x="366" y="1283"/>
                        </a:cubicBezTo>
                        <a:cubicBezTo>
                          <a:pt x="457" y="1236"/>
                          <a:pt x="548" y="1188"/>
                          <a:pt x="645" y="1139"/>
                        </a:cubicBezTo>
                        <a:cubicBezTo>
                          <a:pt x="467" y="904"/>
                          <a:pt x="299" y="664"/>
                          <a:pt x="140" y="418"/>
                        </a:cubicBezTo>
                        <a:cubicBezTo>
                          <a:pt x="92" y="409"/>
                          <a:pt x="44" y="404"/>
                          <a:pt x="0" y="395"/>
                        </a:cubicBezTo>
                        <a:lnTo>
                          <a:pt x="0" y="395"/>
                        </a:lnTo>
                        <a:cubicBezTo>
                          <a:pt x="1086" y="3619"/>
                          <a:pt x="3475" y="6248"/>
                          <a:pt x="6545" y="7646"/>
                        </a:cubicBezTo>
                        <a:cubicBezTo>
                          <a:pt x="6551" y="7651"/>
                          <a:pt x="6556" y="7651"/>
                          <a:pt x="6556" y="7651"/>
                        </a:cubicBezTo>
                        <a:cubicBezTo>
                          <a:pt x="6560" y="7656"/>
                          <a:pt x="6560" y="7656"/>
                          <a:pt x="6565" y="7656"/>
                        </a:cubicBezTo>
                        <a:cubicBezTo>
                          <a:pt x="6565" y="7656"/>
                          <a:pt x="6570" y="7656"/>
                          <a:pt x="6570" y="7661"/>
                        </a:cubicBezTo>
                        <a:cubicBezTo>
                          <a:pt x="8117" y="8363"/>
                          <a:pt x="9832" y="8751"/>
                          <a:pt x="11644" y="8751"/>
                        </a:cubicBezTo>
                        <a:cubicBezTo>
                          <a:pt x="17200" y="8751"/>
                          <a:pt x="21895" y="5061"/>
                          <a:pt x="23413" y="1"/>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8"/>
                  <p:cNvSpPr/>
                  <p:nvPr/>
                </p:nvSpPr>
                <p:spPr>
                  <a:xfrm>
                    <a:off x="6182026" y="794467"/>
                    <a:ext cx="28683" cy="45227"/>
                  </a:xfrm>
                  <a:custGeom>
                    <a:avLst/>
                    <a:gdLst/>
                    <a:ahLst/>
                    <a:cxnLst/>
                    <a:rect l="l" t="t" r="r" b="b"/>
                    <a:pathLst>
                      <a:path w="1198" h="1889" extrusionOk="0">
                        <a:moveTo>
                          <a:pt x="1187" y="0"/>
                        </a:moveTo>
                        <a:cubicBezTo>
                          <a:pt x="1116" y="231"/>
                          <a:pt x="1034" y="462"/>
                          <a:pt x="947" y="682"/>
                        </a:cubicBezTo>
                        <a:cubicBezTo>
                          <a:pt x="861" y="697"/>
                          <a:pt x="770" y="706"/>
                          <a:pt x="679" y="715"/>
                        </a:cubicBezTo>
                        <a:cubicBezTo>
                          <a:pt x="462" y="1019"/>
                          <a:pt x="236" y="1307"/>
                          <a:pt x="0" y="1591"/>
                        </a:cubicBezTo>
                        <a:cubicBezTo>
                          <a:pt x="140" y="1677"/>
                          <a:pt x="279" y="1778"/>
                          <a:pt x="409" y="1888"/>
                        </a:cubicBezTo>
                        <a:cubicBezTo>
                          <a:pt x="721" y="1287"/>
                          <a:pt x="990" y="658"/>
                          <a:pt x="1198" y="5"/>
                        </a:cubicBezTo>
                        <a:cubicBezTo>
                          <a:pt x="1198" y="0"/>
                          <a:pt x="1192" y="0"/>
                          <a:pt x="1187"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8"/>
                  <p:cNvSpPr/>
                  <p:nvPr/>
                </p:nvSpPr>
                <p:spPr>
                  <a:xfrm>
                    <a:off x="6198259" y="794467"/>
                    <a:ext cx="12211" cy="17143"/>
                  </a:xfrm>
                  <a:custGeom>
                    <a:avLst/>
                    <a:gdLst/>
                    <a:ahLst/>
                    <a:cxnLst/>
                    <a:rect l="l" t="t" r="r" b="b"/>
                    <a:pathLst>
                      <a:path w="510" h="716" extrusionOk="0">
                        <a:moveTo>
                          <a:pt x="485" y="0"/>
                        </a:moveTo>
                        <a:cubicBezTo>
                          <a:pt x="332" y="245"/>
                          <a:pt x="168" y="485"/>
                          <a:pt x="1" y="715"/>
                        </a:cubicBezTo>
                        <a:cubicBezTo>
                          <a:pt x="92" y="706"/>
                          <a:pt x="183" y="697"/>
                          <a:pt x="269" y="682"/>
                        </a:cubicBezTo>
                        <a:cubicBezTo>
                          <a:pt x="356" y="462"/>
                          <a:pt x="438" y="231"/>
                          <a:pt x="509"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8"/>
                  <p:cNvSpPr/>
                  <p:nvPr/>
                </p:nvSpPr>
                <p:spPr>
                  <a:xfrm>
                    <a:off x="5649760" y="791019"/>
                    <a:ext cx="1748" cy="3113"/>
                  </a:xfrm>
                  <a:custGeom>
                    <a:avLst/>
                    <a:gdLst/>
                    <a:ahLst/>
                    <a:cxnLst/>
                    <a:rect l="l" t="t" r="r" b="b"/>
                    <a:pathLst>
                      <a:path w="73" h="130" extrusionOk="0">
                        <a:moveTo>
                          <a:pt x="0" y="0"/>
                        </a:moveTo>
                        <a:lnTo>
                          <a:pt x="44" y="129"/>
                        </a:lnTo>
                        <a:cubicBezTo>
                          <a:pt x="53" y="125"/>
                          <a:pt x="63" y="120"/>
                          <a:pt x="73" y="115"/>
                        </a:cubicBezTo>
                        <a:cubicBezTo>
                          <a:pt x="49" y="76"/>
                          <a:pt x="25" y="38"/>
                          <a:pt x="0"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8"/>
                  <p:cNvSpPr/>
                  <p:nvPr/>
                </p:nvSpPr>
                <p:spPr>
                  <a:xfrm>
                    <a:off x="5660797" y="817117"/>
                    <a:ext cx="51476" cy="67231"/>
                  </a:xfrm>
                  <a:custGeom>
                    <a:avLst/>
                    <a:gdLst/>
                    <a:ahLst/>
                    <a:cxnLst/>
                    <a:rect l="l" t="t" r="r" b="b"/>
                    <a:pathLst>
                      <a:path w="2150" h="2808" extrusionOk="0">
                        <a:moveTo>
                          <a:pt x="280" y="0"/>
                        </a:moveTo>
                        <a:cubicBezTo>
                          <a:pt x="183" y="49"/>
                          <a:pt x="92" y="97"/>
                          <a:pt x="1" y="144"/>
                        </a:cubicBezTo>
                        <a:cubicBezTo>
                          <a:pt x="414" y="1102"/>
                          <a:pt x="948" y="1995"/>
                          <a:pt x="1577" y="2807"/>
                        </a:cubicBezTo>
                        <a:cubicBezTo>
                          <a:pt x="1784" y="2557"/>
                          <a:pt x="1971" y="2298"/>
                          <a:pt x="2149" y="2033"/>
                        </a:cubicBezTo>
                        <a:cubicBezTo>
                          <a:pt x="1462" y="1419"/>
                          <a:pt x="832" y="741"/>
                          <a:pt x="280"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8"/>
                  <p:cNvSpPr/>
                  <p:nvPr/>
                </p:nvSpPr>
                <p:spPr>
                  <a:xfrm>
                    <a:off x="5763080" y="871323"/>
                    <a:ext cx="401492" cy="101037"/>
                  </a:xfrm>
                  <a:custGeom>
                    <a:avLst/>
                    <a:gdLst/>
                    <a:ahLst/>
                    <a:cxnLst/>
                    <a:rect l="l" t="t" r="r" b="b"/>
                    <a:pathLst>
                      <a:path w="16769" h="4220" extrusionOk="0">
                        <a:moveTo>
                          <a:pt x="15870" y="0"/>
                        </a:moveTo>
                        <a:cubicBezTo>
                          <a:pt x="14899" y="821"/>
                          <a:pt x="13808" y="1509"/>
                          <a:pt x="12630" y="2038"/>
                        </a:cubicBezTo>
                        <a:cubicBezTo>
                          <a:pt x="12880" y="2220"/>
                          <a:pt x="13131" y="2407"/>
                          <a:pt x="13384" y="2580"/>
                        </a:cubicBezTo>
                        <a:cubicBezTo>
                          <a:pt x="13592" y="2720"/>
                          <a:pt x="13870" y="2855"/>
                          <a:pt x="14187" y="2970"/>
                        </a:cubicBezTo>
                        <a:cubicBezTo>
                          <a:pt x="15163" y="2269"/>
                          <a:pt x="16037" y="1422"/>
                          <a:pt x="16768" y="461"/>
                        </a:cubicBezTo>
                        <a:cubicBezTo>
                          <a:pt x="16509" y="264"/>
                          <a:pt x="16201" y="115"/>
                          <a:pt x="15870" y="0"/>
                        </a:cubicBezTo>
                        <a:close/>
                        <a:moveTo>
                          <a:pt x="934" y="2869"/>
                        </a:moveTo>
                        <a:cubicBezTo>
                          <a:pt x="808" y="2869"/>
                          <a:pt x="688" y="2874"/>
                          <a:pt x="564" y="2893"/>
                        </a:cubicBezTo>
                        <a:cubicBezTo>
                          <a:pt x="371" y="2926"/>
                          <a:pt x="174" y="2994"/>
                          <a:pt x="1" y="3095"/>
                        </a:cubicBezTo>
                        <a:cubicBezTo>
                          <a:pt x="621" y="3527"/>
                          <a:pt x="1289" y="3902"/>
                          <a:pt x="1986" y="4215"/>
                        </a:cubicBezTo>
                        <a:cubicBezTo>
                          <a:pt x="2307" y="4046"/>
                          <a:pt x="2629" y="3878"/>
                          <a:pt x="2986" y="3811"/>
                        </a:cubicBezTo>
                        <a:cubicBezTo>
                          <a:pt x="3115" y="3791"/>
                          <a:pt x="3240" y="3782"/>
                          <a:pt x="3370" y="3782"/>
                        </a:cubicBezTo>
                        <a:cubicBezTo>
                          <a:pt x="3798" y="3782"/>
                          <a:pt x="4239" y="3893"/>
                          <a:pt x="4672" y="4003"/>
                        </a:cubicBezTo>
                        <a:cubicBezTo>
                          <a:pt x="5109" y="4108"/>
                          <a:pt x="5537" y="4219"/>
                          <a:pt x="5941" y="4219"/>
                        </a:cubicBezTo>
                        <a:cubicBezTo>
                          <a:pt x="6253" y="4219"/>
                          <a:pt x="6551" y="4157"/>
                          <a:pt x="6825" y="3979"/>
                        </a:cubicBezTo>
                        <a:cubicBezTo>
                          <a:pt x="7109" y="3797"/>
                          <a:pt x="7296" y="3532"/>
                          <a:pt x="7450" y="3234"/>
                        </a:cubicBezTo>
                        <a:lnTo>
                          <a:pt x="7450" y="3234"/>
                        </a:lnTo>
                        <a:cubicBezTo>
                          <a:pt x="7300" y="3239"/>
                          <a:pt x="7156" y="3239"/>
                          <a:pt x="7007" y="3239"/>
                        </a:cubicBezTo>
                        <a:cubicBezTo>
                          <a:pt x="6210" y="3239"/>
                          <a:pt x="5426" y="3172"/>
                          <a:pt x="4667" y="3042"/>
                        </a:cubicBezTo>
                        <a:cubicBezTo>
                          <a:pt x="4341" y="3215"/>
                          <a:pt x="3942" y="3301"/>
                          <a:pt x="3558" y="3301"/>
                        </a:cubicBezTo>
                        <a:cubicBezTo>
                          <a:pt x="3465" y="3301"/>
                          <a:pt x="3379" y="3296"/>
                          <a:pt x="3292" y="3287"/>
                        </a:cubicBezTo>
                        <a:cubicBezTo>
                          <a:pt x="2495" y="3196"/>
                          <a:pt x="1722" y="2869"/>
                          <a:pt x="934" y="2869"/>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8"/>
                  <p:cNvSpPr/>
                  <p:nvPr/>
                </p:nvSpPr>
                <p:spPr>
                  <a:xfrm>
                    <a:off x="5882625" y="935512"/>
                    <a:ext cx="179305" cy="62370"/>
                  </a:xfrm>
                  <a:custGeom>
                    <a:avLst/>
                    <a:gdLst/>
                    <a:ahLst/>
                    <a:cxnLst/>
                    <a:rect l="l" t="t" r="r" b="b"/>
                    <a:pathLst>
                      <a:path w="7489" h="2605" extrusionOk="0">
                        <a:moveTo>
                          <a:pt x="5898" y="1"/>
                        </a:moveTo>
                        <a:cubicBezTo>
                          <a:pt x="5638" y="78"/>
                          <a:pt x="5374" y="149"/>
                          <a:pt x="5104" y="207"/>
                        </a:cubicBezTo>
                        <a:cubicBezTo>
                          <a:pt x="4441" y="655"/>
                          <a:pt x="4081" y="1658"/>
                          <a:pt x="3322" y="2043"/>
                        </a:cubicBezTo>
                        <a:cubicBezTo>
                          <a:pt x="3034" y="2187"/>
                          <a:pt x="2717" y="2226"/>
                          <a:pt x="2389" y="2226"/>
                        </a:cubicBezTo>
                        <a:cubicBezTo>
                          <a:pt x="2187" y="2226"/>
                          <a:pt x="1986" y="2212"/>
                          <a:pt x="1784" y="2192"/>
                        </a:cubicBezTo>
                        <a:cubicBezTo>
                          <a:pt x="1553" y="2172"/>
                          <a:pt x="1318" y="2148"/>
                          <a:pt x="1082" y="2148"/>
                        </a:cubicBezTo>
                        <a:cubicBezTo>
                          <a:pt x="794" y="2148"/>
                          <a:pt x="506" y="2183"/>
                          <a:pt x="237" y="2298"/>
                        </a:cubicBezTo>
                        <a:cubicBezTo>
                          <a:pt x="155" y="2332"/>
                          <a:pt x="73" y="2379"/>
                          <a:pt x="1" y="2442"/>
                        </a:cubicBezTo>
                        <a:cubicBezTo>
                          <a:pt x="655" y="2547"/>
                          <a:pt x="1327" y="2605"/>
                          <a:pt x="2014" y="2605"/>
                        </a:cubicBezTo>
                        <a:cubicBezTo>
                          <a:pt x="3980" y="2605"/>
                          <a:pt x="5840" y="2144"/>
                          <a:pt x="7488" y="1318"/>
                        </a:cubicBezTo>
                        <a:cubicBezTo>
                          <a:pt x="7147" y="683"/>
                          <a:pt x="6523" y="78"/>
                          <a:pt x="5898" y="1"/>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05" name="Google Shape;2005;p48"/>
                <p:cNvSpPr/>
                <p:nvPr/>
              </p:nvSpPr>
              <p:spPr>
                <a:xfrm>
                  <a:off x="5505008" y="645151"/>
                  <a:ext cx="860302" cy="150191"/>
                </a:xfrm>
                <a:custGeom>
                  <a:avLst/>
                  <a:gdLst/>
                  <a:ahLst/>
                  <a:cxnLst/>
                  <a:rect l="l" t="t" r="r" b="b"/>
                  <a:pathLst>
                    <a:path w="35932" h="6273" extrusionOk="0">
                      <a:moveTo>
                        <a:pt x="1370" y="2715"/>
                      </a:moveTo>
                      <a:cubicBezTo>
                        <a:pt x="1355" y="2735"/>
                        <a:pt x="1342" y="2748"/>
                        <a:pt x="1342" y="2748"/>
                      </a:cubicBezTo>
                      <a:cubicBezTo>
                        <a:pt x="1331" y="2748"/>
                        <a:pt x="1351" y="2735"/>
                        <a:pt x="1370" y="2715"/>
                      </a:cubicBezTo>
                      <a:close/>
                      <a:moveTo>
                        <a:pt x="30007" y="0"/>
                      </a:moveTo>
                      <a:lnTo>
                        <a:pt x="30007" y="0"/>
                      </a:lnTo>
                      <a:cubicBezTo>
                        <a:pt x="30156" y="721"/>
                        <a:pt x="30242" y="1461"/>
                        <a:pt x="30252" y="2225"/>
                      </a:cubicBezTo>
                      <a:cubicBezTo>
                        <a:pt x="30300" y="2235"/>
                        <a:pt x="30343" y="2244"/>
                        <a:pt x="30391" y="2258"/>
                      </a:cubicBezTo>
                      <a:cubicBezTo>
                        <a:pt x="30497" y="2283"/>
                        <a:pt x="30598" y="2311"/>
                        <a:pt x="30704" y="2340"/>
                      </a:cubicBezTo>
                      <a:cubicBezTo>
                        <a:pt x="30579" y="2355"/>
                        <a:pt x="30454" y="2369"/>
                        <a:pt x="30324" y="2389"/>
                      </a:cubicBezTo>
                      <a:cubicBezTo>
                        <a:pt x="30305" y="2389"/>
                        <a:pt x="30276" y="2393"/>
                        <a:pt x="30256" y="2393"/>
                      </a:cubicBezTo>
                      <a:cubicBezTo>
                        <a:pt x="28907" y="2557"/>
                        <a:pt x="27523" y="2672"/>
                        <a:pt x="26139" y="2768"/>
                      </a:cubicBezTo>
                      <a:cubicBezTo>
                        <a:pt x="24726" y="2874"/>
                        <a:pt x="23307" y="2956"/>
                        <a:pt x="21885" y="3028"/>
                      </a:cubicBezTo>
                      <a:cubicBezTo>
                        <a:pt x="20463" y="3105"/>
                        <a:pt x="19035" y="3158"/>
                        <a:pt x="17613" y="3187"/>
                      </a:cubicBezTo>
                      <a:cubicBezTo>
                        <a:pt x="16185" y="3225"/>
                        <a:pt x="14759" y="3244"/>
                        <a:pt x="13331" y="3254"/>
                      </a:cubicBezTo>
                      <a:cubicBezTo>
                        <a:pt x="12978" y="3255"/>
                        <a:pt x="12625" y="3256"/>
                        <a:pt x="12272" y="3256"/>
                      </a:cubicBezTo>
                      <a:cubicBezTo>
                        <a:pt x="11198" y="3256"/>
                        <a:pt x="10124" y="3248"/>
                        <a:pt x="9054" y="3216"/>
                      </a:cubicBezTo>
                      <a:cubicBezTo>
                        <a:pt x="7930" y="3181"/>
                        <a:pt x="6805" y="3143"/>
                        <a:pt x="5690" y="3061"/>
                      </a:cubicBezTo>
                      <a:cubicBezTo>
                        <a:pt x="5397" y="3037"/>
                        <a:pt x="5099" y="3014"/>
                        <a:pt x="4806" y="2985"/>
                      </a:cubicBezTo>
                      <a:cubicBezTo>
                        <a:pt x="4110" y="2917"/>
                        <a:pt x="3407" y="2841"/>
                        <a:pt x="2739" y="2715"/>
                      </a:cubicBezTo>
                      <a:cubicBezTo>
                        <a:pt x="2408" y="2653"/>
                        <a:pt x="2081" y="2581"/>
                        <a:pt x="1792" y="2484"/>
                      </a:cubicBezTo>
                      <a:cubicBezTo>
                        <a:pt x="1783" y="2480"/>
                        <a:pt x="1774" y="2480"/>
                        <a:pt x="1764" y="2475"/>
                      </a:cubicBezTo>
                      <a:cubicBezTo>
                        <a:pt x="2038" y="2345"/>
                        <a:pt x="2360" y="2229"/>
                        <a:pt x="2682" y="2129"/>
                      </a:cubicBezTo>
                      <a:cubicBezTo>
                        <a:pt x="3340" y="1923"/>
                        <a:pt x="4032" y="1754"/>
                        <a:pt x="4729" y="1615"/>
                      </a:cubicBezTo>
                      <a:cubicBezTo>
                        <a:pt x="5061" y="1548"/>
                        <a:pt x="5392" y="1490"/>
                        <a:pt x="5724" y="1432"/>
                      </a:cubicBezTo>
                      <a:cubicBezTo>
                        <a:pt x="5747" y="1140"/>
                        <a:pt x="5782" y="851"/>
                        <a:pt x="5829" y="563"/>
                      </a:cubicBezTo>
                      <a:lnTo>
                        <a:pt x="5829" y="563"/>
                      </a:lnTo>
                      <a:cubicBezTo>
                        <a:pt x="5416" y="596"/>
                        <a:pt x="5003" y="634"/>
                        <a:pt x="4589" y="678"/>
                      </a:cubicBezTo>
                      <a:cubicBezTo>
                        <a:pt x="3859" y="759"/>
                        <a:pt x="3129" y="841"/>
                        <a:pt x="2393" y="990"/>
                      </a:cubicBezTo>
                      <a:cubicBezTo>
                        <a:pt x="2019" y="1062"/>
                        <a:pt x="1648" y="1144"/>
                        <a:pt x="1260" y="1278"/>
                      </a:cubicBezTo>
                      <a:cubicBezTo>
                        <a:pt x="1067" y="1351"/>
                        <a:pt x="870" y="1428"/>
                        <a:pt x="649" y="1562"/>
                      </a:cubicBezTo>
                      <a:cubicBezTo>
                        <a:pt x="539" y="1624"/>
                        <a:pt x="419" y="1706"/>
                        <a:pt x="288" y="1845"/>
                      </a:cubicBezTo>
                      <a:cubicBezTo>
                        <a:pt x="260" y="1879"/>
                        <a:pt x="226" y="1918"/>
                        <a:pt x="193" y="1965"/>
                      </a:cubicBezTo>
                      <a:cubicBezTo>
                        <a:pt x="164" y="2009"/>
                        <a:pt x="130" y="2062"/>
                        <a:pt x="106" y="2120"/>
                      </a:cubicBezTo>
                      <a:cubicBezTo>
                        <a:pt x="49" y="2229"/>
                        <a:pt x="9" y="2384"/>
                        <a:pt x="0" y="2542"/>
                      </a:cubicBezTo>
                      <a:cubicBezTo>
                        <a:pt x="0" y="2697"/>
                        <a:pt x="38" y="2855"/>
                        <a:pt x="91" y="2970"/>
                      </a:cubicBezTo>
                      <a:cubicBezTo>
                        <a:pt x="115" y="3028"/>
                        <a:pt x="149" y="3090"/>
                        <a:pt x="173" y="3129"/>
                      </a:cubicBezTo>
                      <a:cubicBezTo>
                        <a:pt x="207" y="3176"/>
                        <a:pt x="235" y="3225"/>
                        <a:pt x="269" y="3254"/>
                      </a:cubicBezTo>
                      <a:cubicBezTo>
                        <a:pt x="390" y="3407"/>
                        <a:pt x="505" y="3498"/>
                        <a:pt x="610" y="3575"/>
                      </a:cubicBezTo>
                      <a:cubicBezTo>
                        <a:pt x="827" y="3729"/>
                        <a:pt x="1019" y="3826"/>
                        <a:pt x="1216" y="3917"/>
                      </a:cubicBezTo>
                      <a:cubicBezTo>
                        <a:pt x="1595" y="4090"/>
                        <a:pt x="1965" y="4219"/>
                        <a:pt x="2331" y="4334"/>
                      </a:cubicBezTo>
                      <a:cubicBezTo>
                        <a:pt x="3061" y="4560"/>
                        <a:pt x="3787" y="4733"/>
                        <a:pt x="4513" y="4888"/>
                      </a:cubicBezTo>
                      <a:cubicBezTo>
                        <a:pt x="5003" y="4988"/>
                        <a:pt x="5483" y="5079"/>
                        <a:pt x="5973" y="5166"/>
                      </a:cubicBezTo>
                      <a:cubicBezTo>
                        <a:pt x="6935" y="5339"/>
                        <a:pt x="7901" y="5478"/>
                        <a:pt x="8872" y="5603"/>
                      </a:cubicBezTo>
                      <a:cubicBezTo>
                        <a:pt x="11779" y="5964"/>
                        <a:pt x="14692" y="6170"/>
                        <a:pt x="17613" y="6243"/>
                      </a:cubicBezTo>
                      <a:cubicBezTo>
                        <a:pt x="18511" y="6261"/>
                        <a:pt x="19411" y="6272"/>
                        <a:pt x="20311" y="6272"/>
                      </a:cubicBezTo>
                      <a:cubicBezTo>
                        <a:pt x="22333" y="6272"/>
                        <a:pt x="24360" y="6215"/>
                        <a:pt x="26388" y="6046"/>
                      </a:cubicBezTo>
                      <a:cubicBezTo>
                        <a:pt x="27537" y="5949"/>
                        <a:pt x="28685" y="5820"/>
                        <a:pt x="29848" y="5647"/>
                      </a:cubicBezTo>
                      <a:cubicBezTo>
                        <a:pt x="30165" y="5598"/>
                        <a:pt x="30482" y="5545"/>
                        <a:pt x="30804" y="5488"/>
                      </a:cubicBezTo>
                      <a:cubicBezTo>
                        <a:pt x="31545" y="5349"/>
                        <a:pt x="32285" y="5199"/>
                        <a:pt x="33059" y="4979"/>
                      </a:cubicBezTo>
                      <a:cubicBezTo>
                        <a:pt x="33443" y="4864"/>
                        <a:pt x="33832" y="4744"/>
                        <a:pt x="34270" y="4556"/>
                      </a:cubicBezTo>
                      <a:cubicBezTo>
                        <a:pt x="34486" y="4455"/>
                        <a:pt x="34712" y="4349"/>
                        <a:pt x="35000" y="4157"/>
                      </a:cubicBezTo>
                      <a:cubicBezTo>
                        <a:pt x="35140" y="4061"/>
                        <a:pt x="35302" y="3941"/>
                        <a:pt x="35490" y="3715"/>
                      </a:cubicBezTo>
                      <a:cubicBezTo>
                        <a:pt x="35539" y="3667"/>
                        <a:pt x="35586" y="3595"/>
                        <a:pt x="35634" y="3522"/>
                      </a:cubicBezTo>
                      <a:cubicBezTo>
                        <a:pt x="35683" y="3455"/>
                        <a:pt x="35735" y="3360"/>
                        <a:pt x="35779" y="3263"/>
                      </a:cubicBezTo>
                      <a:cubicBezTo>
                        <a:pt x="35865" y="3071"/>
                        <a:pt x="35932" y="2806"/>
                        <a:pt x="35932" y="2542"/>
                      </a:cubicBezTo>
                      <a:cubicBezTo>
                        <a:pt x="35932" y="2273"/>
                        <a:pt x="35860" y="2009"/>
                        <a:pt x="35769" y="1821"/>
                      </a:cubicBezTo>
                      <a:cubicBezTo>
                        <a:pt x="35721" y="1725"/>
                        <a:pt x="35668" y="1634"/>
                        <a:pt x="35619" y="1572"/>
                      </a:cubicBezTo>
                      <a:cubicBezTo>
                        <a:pt x="35572" y="1499"/>
                        <a:pt x="35519" y="1428"/>
                        <a:pt x="35475" y="1379"/>
                      </a:cubicBezTo>
                      <a:cubicBezTo>
                        <a:pt x="35284" y="1168"/>
                        <a:pt x="35115" y="1053"/>
                        <a:pt x="34971" y="961"/>
                      </a:cubicBezTo>
                      <a:cubicBezTo>
                        <a:pt x="34683" y="783"/>
                        <a:pt x="34457" y="697"/>
                        <a:pt x="34231" y="615"/>
                      </a:cubicBezTo>
                      <a:cubicBezTo>
                        <a:pt x="33794" y="457"/>
                        <a:pt x="33399" y="375"/>
                        <a:pt x="33006" y="298"/>
                      </a:cubicBezTo>
                      <a:cubicBezTo>
                        <a:pt x="32232" y="153"/>
                        <a:pt x="31482" y="82"/>
                        <a:pt x="30733" y="33"/>
                      </a:cubicBezTo>
                      <a:cubicBezTo>
                        <a:pt x="30493" y="20"/>
                        <a:pt x="30247" y="5"/>
                        <a:pt x="30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8"/>
                <p:cNvSpPr/>
                <p:nvPr/>
              </p:nvSpPr>
              <p:spPr>
                <a:xfrm>
                  <a:off x="5796336" y="593015"/>
                  <a:ext cx="94262" cy="36584"/>
                </a:xfrm>
                <a:custGeom>
                  <a:avLst/>
                  <a:gdLst/>
                  <a:ahLst/>
                  <a:cxnLst/>
                  <a:rect l="l" t="t" r="r" b="b"/>
                  <a:pathLst>
                    <a:path w="3937" h="1528" extrusionOk="0">
                      <a:moveTo>
                        <a:pt x="3796" y="1"/>
                      </a:moveTo>
                      <a:cubicBezTo>
                        <a:pt x="3744" y="1"/>
                        <a:pt x="3697" y="33"/>
                        <a:pt x="3682" y="86"/>
                      </a:cubicBezTo>
                      <a:cubicBezTo>
                        <a:pt x="3677" y="86"/>
                        <a:pt x="3653" y="162"/>
                        <a:pt x="3586" y="277"/>
                      </a:cubicBezTo>
                      <a:cubicBezTo>
                        <a:pt x="3489" y="450"/>
                        <a:pt x="3316" y="701"/>
                        <a:pt x="3034" y="907"/>
                      </a:cubicBezTo>
                      <a:cubicBezTo>
                        <a:pt x="2894" y="1013"/>
                        <a:pt x="2726" y="1104"/>
                        <a:pt x="2524" y="1171"/>
                      </a:cubicBezTo>
                      <a:cubicBezTo>
                        <a:pt x="2327" y="1239"/>
                        <a:pt x="2096" y="1277"/>
                        <a:pt x="1827" y="1277"/>
                      </a:cubicBezTo>
                      <a:cubicBezTo>
                        <a:pt x="1462" y="1277"/>
                        <a:pt x="1188" y="1206"/>
                        <a:pt x="976" y="1095"/>
                      </a:cubicBezTo>
                      <a:cubicBezTo>
                        <a:pt x="818" y="1013"/>
                        <a:pt x="698" y="907"/>
                        <a:pt x="601" y="802"/>
                      </a:cubicBezTo>
                      <a:cubicBezTo>
                        <a:pt x="452" y="638"/>
                        <a:pt x="366" y="465"/>
                        <a:pt x="318" y="330"/>
                      </a:cubicBezTo>
                      <a:cubicBezTo>
                        <a:pt x="294" y="264"/>
                        <a:pt x="279" y="206"/>
                        <a:pt x="270" y="168"/>
                      </a:cubicBezTo>
                      <a:cubicBezTo>
                        <a:pt x="266" y="148"/>
                        <a:pt x="260" y="133"/>
                        <a:pt x="260" y="124"/>
                      </a:cubicBezTo>
                      <a:lnTo>
                        <a:pt x="260" y="115"/>
                      </a:lnTo>
                      <a:lnTo>
                        <a:pt x="260" y="110"/>
                      </a:lnTo>
                      <a:cubicBezTo>
                        <a:pt x="251" y="48"/>
                        <a:pt x="198" y="3"/>
                        <a:pt x="134" y="3"/>
                      </a:cubicBezTo>
                      <a:cubicBezTo>
                        <a:pt x="128" y="3"/>
                        <a:pt x="122" y="3"/>
                        <a:pt x="116" y="4"/>
                      </a:cubicBezTo>
                      <a:cubicBezTo>
                        <a:pt x="49" y="13"/>
                        <a:pt x="0" y="76"/>
                        <a:pt x="11" y="144"/>
                      </a:cubicBezTo>
                      <a:cubicBezTo>
                        <a:pt x="11" y="148"/>
                        <a:pt x="25" y="235"/>
                        <a:pt x="68" y="364"/>
                      </a:cubicBezTo>
                      <a:cubicBezTo>
                        <a:pt x="97" y="465"/>
                        <a:pt x="150" y="585"/>
                        <a:pt x="222" y="710"/>
                      </a:cubicBezTo>
                      <a:cubicBezTo>
                        <a:pt x="279" y="807"/>
                        <a:pt x="352" y="907"/>
                        <a:pt x="443" y="998"/>
                      </a:cubicBezTo>
                      <a:cubicBezTo>
                        <a:pt x="577" y="1142"/>
                        <a:pt x="756" y="1277"/>
                        <a:pt x="986" y="1373"/>
                      </a:cubicBezTo>
                      <a:cubicBezTo>
                        <a:pt x="1211" y="1470"/>
                        <a:pt x="1490" y="1528"/>
                        <a:pt x="1827" y="1528"/>
                      </a:cubicBezTo>
                      <a:cubicBezTo>
                        <a:pt x="2226" y="1528"/>
                        <a:pt x="2557" y="1446"/>
                        <a:pt x="2826" y="1315"/>
                      </a:cubicBezTo>
                      <a:cubicBezTo>
                        <a:pt x="3034" y="1224"/>
                        <a:pt x="3201" y="1104"/>
                        <a:pt x="3340" y="980"/>
                      </a:cubicBezTo>
                      <a:cubicBezTo>
                        <a:pt x="3553" y="792"/>
                        <a:pt x="3697" y="590"/>
                        <a:pt x="3783" y="437"/>
                      </a:cubicBezTo>
                      <a:cubicBezTo>
                        <a:pt x="3874" y="283"/>
                        <a:pt x="3913" y="177"/>
                        <a:pt x="3917" y="168"/>
                      </a:cubicBezTo>
                      <a:cubicBezTo>
                        <a:pt x="3937" y="104"/>
                        <a:pt x="3903" y="33"/>
                        <a:pt x="3841" y="9"/>
                      </a:cubicBezTo>
                      <a:cubicBezTo>
                        <a:pt x="3826" y="3"/>
                        <a:pt x="3811" y="1"/>
                        <a:pt x="37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8"/>
                <p:cNvSpPr/>
                <p:nvPr/>
              </p:nvSpPr>
              <p:spPr>
                <a:xfrm>
                  <a:off x="5722138" y="581690"/>
                  <a:ext cx="62155" cy="39385"/>
                </a:xfrm>
                <a:custGeom>
                  <a:avLst/>
                  <a:gdLst/>
                  <a:ahLst/>
                  <a:cxnLst/>
                  <a:rect l="l" t="t" r="r" b="b"/>
                  <a:pathLst>
                    <a:path w="2596" h="1645" extrusionOk="0">
                      <a:moveTo>
                        <a:pt x="1298" y="1"/>
                      </a:moveTo>
                      <a:cubicBezTo>
                        <a:pt x="582" y="1"/>
                        <a:pt x="0" y="371"/>
                        <a:pt x="0" y="823"/>
                      </a:cubicBezTo>
                      <a:cubicBezTo>
                        <a:pt x="0" y="1275"/>
                        <a:pt x="582" y="1644"/>
                        <a:pt x="1298" y="1644"/>
                      </a:cubicBezTo>
                      <a:cubicBezTo>
                        <a:pt x="2014" y="1644"/>
                        <a:pt x="2595" y="1275"/>
                        <a:pt x="2595" y="823"/>
                      </a:cubicBezTo>
                      <a:cubicBezTo>
                        <a:pt x="2595" y="371"/>
                        <a:pt x="2014" y="1"/>
                        <a:pt x="1298"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8"/>
                <p:cNvSpPr/>
                <p:nvPr/>
              </p:nvSpPr>
              <p:spPr>
                <a:xfrm>
                  <a:off x="5899767" y="581690"/>
                  <a:ext cx="62155" cy="39385"/>
                </a:xfrm>
                <a:custGeom>
                  <a:avLst/>
                  <a:gdLst/>
                  <a:ahLst/>
                  <a:cxnLst/>
                  <a:rect l="l" t="t" r="r" b="b"/>
                  <a:pathLst>
                    <a:path w="2596" h="1645" extrusionOk="0">
                      <a:moveTo>
                        <a:pt x="1298" y="1"/>
                      </a:moveTo>
                      <a:cubicBezTo>
                        <a:pt x="582" y="1"/>
                        <a:pt x="1" y="371"/>
                        <a:pt x="1" y="823"/>
                      </a:cubicBezTo>
                      <a:cubicBezTo>
                        <a:pt x="1" y="1275"/>
                        <a:pt x="582" y="1644"/>
                        <a:pt x="1298" y="1644"/>
                      </a:cubicBezTo>
                      <a:cubicBezTo>
                        <a:pt x="2015" y="1644"/>
                        <a:pt x="2596" y="1275"/>
                        <a:pt x="2596" y="823"/>
                      </a:cubicBezTo>
                      <a:cubicBezTo>
                        <a:pt x="2596" y="371"/>
                        <a:pt x="2015" y="1"/>
                        <a:pt x="1298"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8"/>
                <p:cNvSpPr/>
                <p:nvPr/>
              </p:nvSpPr>
              <p:spPr>
                <a:xfrm>
                  <a:off x="5748475" y="554659"/>
                  <a:ext cx="29234" cy="40176"/>
                </a:xfrm>
                <a:custGeom>
                  <a:avLst/>
                  <a:gdLst/>
                  <a:ahLst/>
                  <a:cxnLst/>
                  <a:rect l="l" t="t" r="r" b="b"/>
                  <a:pathLst>
                    <a:path w="1221" h="1678" extrusionOk="0">
                      <a:moveTo>
                        <a:pt x="611" y="1"/>
                      </a:moveTo>
                      <a:cubicBezTo>
                        <a:pt x="351" y="1"/>
                        <a:pt x="102" y="351"/>
                        <a:pt x="49" y="812"/>
                      </a:cubicBezTo>
                      <a:cubicBezTo>
                        <a:pt x="1" y="1274"/>
                        <a:pt x="251" y="1678"/>
                        <a:pt x="611" y="1678"/>
                      </a:cubicBezTo>
                      <a:cubicBezTo>
                        <a:pt x="972" y="1678"/>
                        <a:pt x="1221" y="1274"/>
                        <a:pt x="1174" y="812"/>
                      </a:cubicBezTo>
                      <a:cubicBezTo>
                        <a:pt x="1120" y="351"/>
                        <a:pt x="870" y="1"/>
                        <a:pt x="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8"/>
                <p:cNvSpPr/>
                <p:nvPr/>
              </p:nvSpPr>
              <p:spPr>
                <a:xfrm>
                  <a:off x="5762385" y="560190"/>
                  <a:ext cx="8308" cy="6345"/>
                </a:xfrm>
                <a:custGeom>
                  <a:avLst/>
                  <a:gdLst/>
                  <a:ahLst/>
                  <a:cxnLst/>
                  <a:rect l="l" t="t" r="r" b="b"/>
                  <a:pathLst>
                    <a:path w="347" h="265" extrusionOk="0">
                      <a:moveTo>
                        <a:pt x="174" y="0"/>
                      </a:moveTo>
                      <a:cubicBezTo>
                        <a:pt x="1" y="0"/>
                        <a:pt x="1" y="264"/>
                        <a:pt x="174" y="264"/>
                      </a:cubicBezTo>
                      <a:cubicBezTo>
                        <a:pt x="347" y="264"/>
                        <a:pt x="347" y="0"/>
                        <a:pt x="1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8"/>
                <p:cNvSpPr/>
                <p:nvPr/>
              </p:nvSpPr>
              <p:spPr>
                <a:xfrm>
                  <a:off x="5919472" y="560070"/>
                  <a:ext cx="29354" cy="40176"/>
                </a:xfrm>
                <a:custGeom>
                  <a:avLst/>
                  <a:gdLst/>
                  <a:ahLst/>
                  <a:cxnLst/>
                  <a:rect l="l" t="t" r="r" b="b"/>
                  <a:pathLst>
                    <a:path w="1226" h="1678" extrusionOk="0">
                      <a:moveTo>
                        <a:pt x="610" y="1"/>
                      </a:moveTo>
                      <a:cubicBezTo>
                        <a:pt x="355" y="1"/>
                        <a:pt x="105" y="351"/>
                        <a:pt x="53" y="813"/>
                      </a:cubicBezTo>
                      <a:cubicBezTo>
                        <a:pt x="0" y="1274"/>
                        <a:pt x="249" y="1678"/>
                        <a:pt x="610" y="1678"/>
                      </a:cubicBezTo>
                      <a:cubicBezTo>
                        <a:pt x="976" y="1678"/>
                        <a:pt x="1225" y="1274"/>
                        <a:pt x="1172" y="813"/>
                      </a:cubicBezTo>
                      <a:cubicBezTo>
                        <a:pt x="1120" y="351"/>
                        <a:pt x="870" y="1"/>
                        <a:pt x="6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8"/>
                <p:cNvSpPr/>
                <p:nvPr/>
              </p:nvSpPr>
              <p:spPr>
                <a:xfrm>
                  <a:off x="5933502" y="565601"/>
                  <a:ext cx="8188" cy="6345"/>
                </a:xfrm>
                <a:custGeom>
                  <a:avLst/>
                  <a:gdLst/>
                  <a:ahLst/>
                  <a:cxnLst/>
                  <a:rect l="l" t="t" r="r" b="b"/>
                  <a:pathLst>
                    <a:path w="342" h="265" extrusionOk="0">
                      <a:moveTo>
                        <a:pt x="168" y="0"/>
                      </a:moveTo>
                      <a:cubicBezTo>
                        <a:pt x="0" y="0"/>
                        <a:pt x="0" y="264"/>
                        <a:pt x="168" y="264"/>
                      </a:cubicBezTo>
                      <a:cubicBezTo>
                        <a:pt x="341" y="264"/>
                        <a:pt x="341" y="0"/>
                        <a:pt x="168"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8"/>
                <p:cNvSpPr/>
                <p:nvPr/>
              </p:nvSpPr>
              <p:spPr>
                <a:xfrm>
                  <a:off x="6045098" y="504380"/>
                  <a:ext cx="88037" cy="93807"/>
                </a:xfrm>
                <a:custGeom>
                  <a:avLst/>
                  <a:gdLst/>
                  <a:ahLst/>
                  <a:cxnLst/>
                  <a:rect l="l" t="t" r="r" b="b"/>
                  <a:pathLst>
                    <a:path w="3677" h="3918" extrusionOk="0">
                      <a:moveTo>
                        <a:pt x="1962" y="0"/>
                      </a:moveTo>
                      <a:cubicBezTo>
                        <a:pt x="880" y="0"/>
                        <a:pt x="1" y="876"/>
                        <a:pt x="1" y="1956"/>
                      </a:cubicBezTo>
                      <a:cubicBezTo>
                        <a:pt x="1" y="2019"/>
                        <a:pt x="6" y="2076"/>
                        <a:pt x="10" y="2140"/>
                      </a:cubicBezTo>
                      <a:cubicBezTo>
                        <a:pt x="813" y="1423"/>
                        <a:pt x="1640" y="736"/>
                        <a:pt x="2481" y="68"/>
                      </a:cubicBezTo>
                      <a:cubicBezTo>
                        <a:pt x="2317" y="24"/>
                        <a:pt x="2139" y="0"/>
                        <a:pt x="1962" y="0"/>
                      </a:cubicBezTo>
                      <a:close/>
                      <a:moveTo>
                        <a:pt x="3566" y="836"/>
                      </a:moveTo>
                      <a:cubicBezTo>
                        <a:pt x="2769" y="1457"/>
                        <a:pt x="1842" y="2000"/>
                        <a:pt x="1236" y="2515"/>
                      </a:cubicBezTo>
                      <a:cubicBezTo>
                        <a:pt x="962" y="2735"/>
                        <a:pt x="683" y="2961"/>
                        <a:pt x="361" y="3085"/>
                      </a:cubicBezTo>
                      <a:cubicBezTo>
                        <a:pt x="711" y="3591"/>
                        <a:pt x="1299" y="3917"/>
                        <a:pt x="1962" y="3917"/>
                      </a:cubicBezTo>
                      <a:cubicBezTo>
                        <a:pt x="2197" y="3917"/>
                        <a:pt x="2418" y="3874"/>
                        <a:pt x="2629" y="3802"/>
                      </a:cubicBezTo>
                      <a:cubicBezTo>
                        <a:pt x="2971" y="3451"/>
                        <a:pt x="3255" y="3038"/>
                        <a:pt x="3552" y="2639"/>
                      </a:cubicBezTo>
                      <a:cubicBezTo>
                        <a:pt x="3283" y="2192"/>
                        <a:pt x="2788" y="1956"/>
                        <a:pt x="2101" y="1956"/>
                      </a:cubicBezTo>
                      <a:cubicBezTo>
                        <a:pt x="2913" y="1956"/>
                        <a:pt x="3451" y="1630"/>
                        <a:pt x="3677" y="1015"/>
                      </a:cubicBezTo>
                      <a:cubicBezTo>
                        <a:pt x="3643" y="952"/>
                        <a:pt x="3610" y="894"/>
                        <a:pt x="3566" y="8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8"/>
                <p:cNvSpPr/>
                <p:nvPr/>
              </p:nvSpPr>
              <p:spPr>
                <a:xfrm>
                  <a:off x="6108043" y="567564"/>
                  <a:ext cx="25092" cy="27845"/>
                </a:xfrm>
                <a:custGeom>
                  <a:avLst/>
                  <a:gdLst/>
                  <a:ahLst/>
                  <a:cxnLst/>
                  <a:rect l="l" t="t" r="r" b="b"/>
                  <a:pathLst>
                    <a:path w="1048" h="1163" extrusionOk="0">
                      <a:moveTo>
                        <a:pt x="923" y="0"/>
                      </a:moveTo>
                      <a:cubicBezTo>
                        <a:pt x="626" y="399"/>
                        <a:pt x="342" y="812"/>
                        <a:pt x="0" y="1163"/>
                      </a:cubicBezTo>
                      <a:cubicBezTo>
                        <a:pt x="447" y="1000"/>
                        <a:pt x="822" y="673"/>
                        <a:pt x="1048" y="260"/>
                      </a:cubicBezTo>
                      <a:cubicBezTo>
                        <a:pt x="1014" y="169"/>
                        <a:pt x="972" y="77"/>
                        <a:pt x="923" y="0"/>
                      </a:cubicBezTo>
                      <a:close/>
                    </a:path>
                  </a:pathLst>
                </a:custGeom>
                <a:solidFill>
                  <a:srgbClr val="F29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8"/>
                <p:cNvSpPr/>
                <p:nvPr/>
              </p:nvSpPr>
              <p:spPr>
                <a:xfrm>
                  <a:off x="6045338" y="506008"/>
                  <a:ext cx="85163" cy="72258"/>
                </a:xfrm>
                <a:custGeom>
                  <a:avLst/>
                  <a:gdLst/>
                  <a:ahLst/>
                  <a:cxnLst/>
                  <a:rect l="l" t="t" r="r" b="b"/>
                  <a:pathLst>
                    <a:path w="3557" h="3018" extrusionOk="0">
                      <a:moveTo>
                        <a:pt x="2471" y="0"/>
                      </a:moveTo>
                      <a:cubicBezTo>
                        <a:pt x="1630" y="668"/>
                        <a:pt x="803" y="1355"/>
                        <a:pt x="0" y="2072"/>
                      </a:cubicBezTo>
                      <a:cubicBezTo>
                        <a:pt x="29" y="2422"/>
                        <a:pt x="154" y="2749"/>
                        <a:pt x="351" y="3017"/>
                      </a:cubicBezTo>
                      <a:cubicBezTo>
                        <a:pt x="673" y="2893"/>
                        <a:pt x="952" y="2667"/>
                        <a:pt x="1226" y="2447"/>
                      </a:cubicBezTo>
                      <a:cubicBezTo>
                        <a:pt x="1832" y="1932"/>
                        <a:pt x="2759" y="1389"/>
                        <a:pt x="3556" y="768"/>
                      </a:cubicBezTo>
                      <a:cubicBezTo>
                        <a:pt x="3302" y="399"/>
                        <a:pt x="2917" y="125"/>
                        <a:pt x="2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16" name="Google Shape;2016;p48"/>
            <p:cNvGrpSpPr/>
            <p:nvPr/>
          </p:nvGrpSpPr>
          <p:grpSpPr>
            <a:xfrm>
              <a:off x="1649875" y="1437184"/>
              <a:ext cx="837998" cy="696328"/>
              <a:chOff x="1649875" y="1437184"/>
              <a:chExt cx="837998" cy="696328"/>
            </a:xfrm>
          </p:grpSpPr>
          <p:grpSp>
            <p:nvGrpSpPr>
              <p:cNvPr id="2017" name="Google Shape;2017;p48"/>
              <p:cNvGrpSpPr/>
              <p:nvPr/>
            </p:nvGrpSpPr>
            <p:grpSpPr>
              <a:xfrm>
                <a:off x="1649875" y="1826672"/>
                <a:ext cx="313701" cy="306841"/>
                <a:chOff x="488084" y="3164562"/>
                <a:chExt cx="535235" cy="523530"/>
              </a:xfrm>
            </p:grpSpPr>
            <p:grpSp>
              <p:nvGrpSpPr>
                <p:cNvPr id="2018" name="Google Shape;2018;p48"/>
                <p:cNvGrpSpPr/>
                <p:nvPr/>
              </p:nvGrpSpPr>
              <p:grpSpPr>
                <a:xfrm>
                  <a:off x="488084" y="3164562"/>
                  <a:ext cx="535235" cy="523530"/>
                  <a:chOff x="488084" y="3164562"/>
                  <a:chExt cx="535235" cy="523530"/>
                </a:xfrm>
              </p:grpSpPr>
              <p:sp>
                <p:nvSpPr>
                  <p:cNvPr id="2019" name="Google Shape;2019;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0" name="Google Shape;2030;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 name="Google Shape;2031;p48"/>
              <p:cNvGrpSpPr/>
              <p:nvPr/>
            </p:nvGrpSpPr>
            <p:grpSpPr>
              <a:xfrm rot="1030961">
                <a:off x="1847565" y="1464872"/>
                <a:ext cx="219950" cy="215140"/>
                <a:chOff x="488084" y="3164562"/>
                <a:chExt cx="535235" cy="523530"/>
              </a:xfrm>
            </p:grpSpPr>
            <p:grpSp>
              <p:nvGrpSpPr>
                <p:cNvPr id="2032" name="Google Shape;2032;p48"/>
                <p:cNvGrpSpPr/>
                <p:nvPr/>
              </p:nvGrpSpPr>
              <p:grpSpPr>
                <a:xfrm>
                  <a:off x="488084" y="3164562"/>
                  <a:ext cx="535235" cy="523530"/>
                  <a:chOff x="488084" y="3164562"/>
                  <a:chExt cx="535235" cy="523530"/>
                </a:xfrm>
              </p:grpSpPr>
              <p:sp>
                <p:nvSpPr>
                  <p:cNvPr id="2033" name="Google Shape;2033;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4" name="Google Shape;2044;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 name="Google Shape;2045;p48"/>
              <p:cNvGrpSpPr/>
              <p:nvPr/>
            </p:nvGrpSpPr>
            <p:grpSpPr>
              <a:xfrm rot="1189650">
                <a:off x="2290824" y="1616759"/>
                <a:ext cx="173420" cy="169628"/>
                <a:chOff x="488084" y="3164562"/>
                <a:chExt cx="535235" cy="523530"/>
              </a:xfrm>
            </p:grpSpPr>
            <p:grpSp>
              <p:nvGrpSpPr>
                <p:cNvPr id="2046" name="Google Shape;2046;p48"/>
                <p:cNvGrpSpPr/>
                <p:nvPr/>
              </p:nvGrpSpPr>
              <p:grpSpPr>
                <a:xfrm>
                  <a:off x="488084" y="3164562"/>
                  <a:ext cx="535235" cy="523530"/>
                  <a:chOff x="488084" y="3164562"/>
                  <a:chExt cx="535235" cy="523530"/>
                </a:xfrm>
              </p:grpSpPr>
              <p:sp>
                <p:nvSpPr>
                  <p:cNvPr id="2047" name="Google Shape;2047;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8" name="Google Shape;2058;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059" name="Google Shape;2059;p48"/>
          <p:cNvGrpSpPr/>
          <p:nvPr/>
        </p:nvGrpSpPr>
        <p:grpSpPr>
          <a:xfrm>
            <a:off x="5610409" y="1420197"/>
            <a:ext cx="2021788" cy="1662078"/>
            <a:chOff x="5610409" y="1420197"/>
            <a:chExt cx="2021788" cy="1662078"/>
          </a:xfrm>
        </p:grpSpPr>
        <p:grpSp>
          <p:nvGrpSpPr>
            <p:cNvPr id="2060" name="Google Shape;2060;p48"/>
            <p:cNvGrpSpPr/>
            <p:nvPr/>
          </p:nvGrpSpPr>
          <p:grpSpPr>
            <a:xfrm>
              <a:off x="6823350" y="1420197"/>
              <a:ext cx="808848" cy="669086"/>
              <a:chOff x="6823350" y="1420197"/>
              <a:chExt cx="808848" cy="669086"/>
            </a:xfrm>
          </p:grpSpPr>
          <p:grpSp>
            <p:nvGrpSpPr>
              <p:cNvPr id="2061" name="Google Shape;2061;p48"/>
              <p:cNvGrpSpPr/>
              <p:nvPr/>
            </p:nvGrpSpPr>
            <p:grpSpPr>
              <a:xfrm>
                <a:off x="6823350" y="1420197"/>
                <a:ext cx="313701" cy="306841"/>
                <a:chOff x="488084" y="3164562"/>
                <a:chExt cx="535235" cy="523530"/>
              </a:xfrm>
            </p:grpSpPr>
            <p:grpSp>
              <p:nvGrpSpPr>
                <p:cNvPr id="2062" name="Google Shape;2062;p48"/>
                <p:cNvGrpSpPr/>
                <p:nvPr/>
              </p:nvGrpSpPr>
              <p:grpSpPr>
                <a:xfrm>
                  <a:off x="488084" y="3164562"/>
                  <a:ext cx="535235" cy="523530"/>
                  <a:chOff x="488084" y="3164562"/>
                  <a:chExt cx="535235" cy="523530"/>
                </a:xfrm>
              </p:grpSpPr>
              <p:sp>
                <p:nvSpPr>
                  <p:cNvPr id="2063" name="Google Shape;2063;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4" name="Google Shape;2074;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 name="Google Shape;2075;p48"/>
              <p:cNvGrpSpPr/>
              <p:nvPr/>
            </p:nvGrpSpPr>
            <p:grpSpPr>
              <a:xfrm rot="1030961">
                <a:off x="7300840" y="1512509"/>
                <a:ext cx="219950" cy="215140"/>
                <a:chOff x="488084" y="3164562"/>
                <a:chExt cx="535235" cy="523530"/>
              </a:xfrm>
            </p:grpSpPr>
            <p:grpSp>
              <p:nvGrpSpPr>
                <p:cNvPr id="2076" name="Google Shape;2076;p48"/>
                <p:cNvGrpSpPr/>
                <p:nvPr/>
              </p:nvGrpSpPr>
              <p:grpSpPr>
                <a:xfrm>
                  <a:off x="488084" y="3164562"/>
                  <a:ext cx="535235" cy="523530"/>
                  <a:chOff x="488084" y="3164562"/>
                  <a:chExt cx="535235" cy="523530"/>
                </a:xfrm>
              </p:grpSpPr>
              <p:sp>
                <p:nvSpPr>
                  <p:cNvPr id="2077" name="Google Shape;2077;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8" name="Google Shape;2088;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 name="Google Shape;2089;p48"/>
              <p:cNvGrpSpPr/>
              <p:nvPr/>
            </p:nvGrpSpPr>
            <p:grpSpPr>
              <a:xfrm rot="1189650">
                <a:off x="7435149" y="1895271"/>
                <a:ext cx="173420" cy="169628"/>
                <a:chOff x="488084" y="3164562"/>
                <a:chExt cx="535235" cy="523530"/>
              </a:xfrm>
            </p:grpSpPr>
            <p:grpSp>
              <p:nvGrpSpPr>
                <p:cNvPr id="2090" name="Google Shape;2090;p48"/>
                <p:cNvGrpSpPr/>
                <p:nvPr/>
              </p:nvGrpSpPr>
              <p:grpSpPr>
                <a:xfrm>
                  <a:off x="488084" y="3164562"/>
                  <a:ext cx="535235" cy="523530"/>
                  <a:chOff x="488084" y="3164562"/>
                  <a:chExt cx="535235" cy="523530"/>
                </a:xfrm>
              </p:grpSpPr>
              <p:sp>
                <p:nvSpPr>
                  <p:cNvPr id="2091" name="Google Shape;2091;p4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2" name="Google Shape;2102;p4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3" name="Google Shape;2103;p48"/>
            <p:cNvGrpSpPr/>
            <p:nvPr/>
          </p:nvGrpSpPr>
          <p:grpSpPr>
            <a:xfrm>
              <a:off x="5610409" y="1878492"/>
              <a:ext cx="1775182" cy="1203783"/>
              <a:chOff x="4873192" y="1275236"/>
              <a:chExt cx="1775182" cy="1203783"/>
            </a:xfrm>
          </p:grpSpPr>
          <p:grpSp>
            <p:nvGrpSpPr>
              <p:cNvPr id="2104" name="Google Shape;2104;p48"/>
              <p:cNvGrpSpPr/>
              <p:nvPr/>
            </p:nvGrpSpPr>
            <p:grpSpPr>
              <a:xfrm>
                <a:off x="4873192" y="1275236"/>
                <a:ext cx="1775182" cy="1203783"/>
                <a:chOff x="6669303" y="1389965"/>
                <a:chExt cx="985282" cy="668211"/>
              </a:xfrm>
            </p:grpSpPr>
            <p:sp>
              <p:nvSpPr>
                <p:cNvPr id="2105" name="Google Shape;2105;p48"/>
                <p:cNvSpPr/>
                <p:nvPr/>
              </p:nvSpPr>
              <p:spPr>
                <a:xfrm>
                  <a:off x="6812096" y="1389965"/>
                  <a:ext cx="668977" cy="668211"/>
                </a:xfrm>
                <a:custGeom>
                  <a:avLst/>
                  <a:gdLst/>
                  <a:ahLst/>
                  <a:cxnLst/>
                  <a:rect l="l" t="t" r="r" b="b"/>
                  <a:pathLst>
                    <a:path w="27941" h="27909" extrusionOk="0">
                      <a:moveTo>
                        <a:pt x="13956" y="1"/>
                      </a:moveTo>
                      <a:cubicBezTo>
                        <a:pt x="12478" y="1"/>
                        <a:pt x="11056" y="235"/>
                        <a:pt x="9718" y="660"/>
                      </a:cubicBezTo>
                      <a:cubicBezTo>
                        <a:pt x="5522" y="2002"/>
                        <a:pt x="2182" y="5278"/>
                        <a:pt x="760" y="9450"/>
                      </a:cubicBezTo>
                      <a:cubicBezTo>
                        <a:pt x="294" y="10814"/>
                        <a:pt x="34" y="12280"/>
                        <a:pt x="19" y="13804"/>
                      </a:cubicBezTo>
                      <a:cubicBezTo>
                        <a:pt x="1" y="15510"/>
                        <a:pt x="289" y="17153"/>
                        <a:pt x="837" y="18668"/>
                      </a:cubicBezTo>
                      <a:cubicBezTo>
                        <a:pt x="894" y="18835"/>
                        <a:pt x="957" y="18999"/>
                        <a:pt x="1024" y="19163"/>
                      </a:cubicBezTo>
                      <a:cubicBezTo>
                        <a:pt x="1092" y="19331"/>
                        <a:pt x="1159" y="19489"/>
                        <a:pt x="1230" y="19653"/>
                      </a:cubicBezTo>
                      <a:cubicBezTo>
                        <a:pt x="1269" y="19735"/>
                        <a:pt x="1303" y="19811"/>
                        <a:pt x="1341" y="19893"/>
                      </a:cubicBezTo>
                      <a:cubicBezTo>
                        <a:pt x="1418" y="20052"/>
                        <a:pt x="1495" y="20205"/>
                        <a:pt x="1576" y="20363"/>
                      </a:cubicBezTo>
                      <a:cubicBezTo>
                        <a:pt x="1653" y="20518"/>
                        <a:pt x="1735" y="20671"/>
                        <a:pt x="1822" y="20825"/>
                      </a:cubicBezTo>
                      <a:cubicBezTo>
                        <a:pt x="1913" y="20974"/>
                        <a:pt x="1999" y="21128"/>
                        <a:pt x="2090" y="21277"/>
                      </a:cubicBezTo>
                      <a:cubicBezTo>
                        <a:pt x="2470" y="21887"/>
                        <a:pt x="2893" y="22468"/>
                        <a:pt x="3359" y="23011"/>
                      </a:cubicBezTo>
                      <a:cubicBezTo>
                        <a:pt x="3456" y="23127"/>
                        <a:pt x="3556" y="23242"/>
                        <a:pt x="3663" y="23357"/>
                      </a:cubicBezTo>
                      <a:cubicBezTo>
                        <a:pt x="3778" y="23488"/>
                        <a:pt x="3898" y="23608"/>
                        <a:pt x="4018" y="23732"/>
                      </a:cubicBezTo>
                      <a:cubicBezTo>
                        <a:pt x="4142" y="23858"/>
                        <a:pt x="4263" y="23978"/>
                        <a:pt x="4393" y="24098"/>
                      </a:cubicBezTo>
                      <a:cubicBezTo>
                        <a:pt x="4517" y="24218"/>
                        <a:pt x="4648" y="24333"/>
                        <a:pt x="4777" y="24448"/>
                      </a:cubicBezTo>
                      <a:cubicBezTo>
                        <a:pt x="4907" y="24564"/>
                        <a:pt x="5042" y="24674"/>
                        <a:pt x="5176" y="24785"/>
                      </a:cubicBezTo>
                      <a:cubicBezTo>
                        <a:pt x="5378" y="24954"/>
                        <a:pt x="5584" y="25112"/>
                        <a:pt x="5796" y="25260"/>
                      </a:cubicBezTo>
                      <a:cubicBezTo>
                        <a:pt x="5868" y="25313"/>
                        <a:pt x="5940" y="25366"/>
                        <a:pt x="6007" y="25415"/>
                      </a:cubicBezTo>
                      <a:cubicBezTo>
                        <a:pt x="6238" y="25573"/>
                        <a:pt x="6473" y="25726"/>
                        <a:pt x="6709" y="25870"/>
                      </a:cubicBezTo>
                      <a:cubicBezTo>
                        <a:pt x="6772" y="25910"/>
                        <a:pt x="6830" y="25943"/>
                        <a:pt x="6892" y="25981"/>
                      </a:cubicBezTo>
                      <a:cubicBezTo>
                        <a:pt x="7493" y="26338"/>
                        <a:pt x="8127" y="26649"/>
                        <a:pt x="8780" y="26908"/>
                      </a:cubicBezTo>
                      <a:cubicBezTo>
                        <a:pt x="8895" y="26957"/>
                        <a:pt x="9011" y="27001"/>
                        <a:pt x="9131" y="27043"/>
                      </a:cubicBezTo>
                      <a:cubicBezTo>
                        <a:pt x="9150" y="27053"/>
                        <a:pt x="9170" y="27063"/>
                        <a:pt x="9188" y="27068"/>
                      </a:cubicBezTo>
                      <a:cubicBezTo>
                        <a:pt x="9304" y="27110"/>
                        <a:pt x="9419" y="27150"/>
                        <a:pt x="9530" y="27188"/>
                      </a:cubicBezTo>
                      <a:cubicBezTo>
                        <a:pt x="9698" y="27241"/>
                        <a:pt x="9866" y="27298"/>
                        <a:pt x="10039" y="27347"/>
                      </a:cubicBezTo>
                      <a:cubicBezTo>
                        <a:pt x="10140" y="27376"/>
                        <a:pt x="10241" y="27404"/>
                        <a:pt x="10337" y="27433"/>
                      </a:cubicBezTo>
                      <a:cubicBezTo>
                        <a:pt x="10452" y="27462"/>
                        <a:pt x="10563" y="27491"/>
                        <a:pt x="10678" y="27520"/>
                      </a:cubicBezTo>
                      <a:cubicBezTo>
                        <a:pt x="10789" y="27543"/>
                        <a:pt x="10900" y="27567"/>
                        <a:pt x="11011" y="27596"/>
                      </a:cubicBezTo>
                      <a:cubicBezTo>
                        <a:pt x="11126" y="27620"/>
                        <a:pt x="11236" y="27640"/>
                        <a:pt x="11351" y="27664"/>
                      </a:cubicBezTo>
                      <a:cubicBezTo>
                        <a:pt x="11697" y="27731"/>
                        <a:pt x="12049" y="27779"/>
                        <a:pt x="12404" y="27822"/>
                      </a:cubicBezTo>
                      <a:cubicBezTo>
                        <a:pt x="12500" y="27831"/>
                        <a:pt x="12596" y="27842"/>
                        <a:pt x="12692" y="27851"/>
                      </a:cubicBezTo>
                      <a:cubicBezTo>
                        <a:pt x="12956" y="27875"/>
                        <a:pt x="13225" y="27895"/>
                        <a:pt x="13495" y="27899"/>
                      </a:cubicBezTo>
                      <a:cubicBezTo>
                        <a:pt x="13606" y="27904"/>
                        <a:pt x="13711" y="27908"/>
                        <a:pt x="13821" y="27908"/>
                      </a:cubicBezTo>
                      <a:lnTo>
                        <a:pt x="14148" y="27908"/>
                      </a:lnTo>
                      <a:cubicBezTo>
                        <a:pt x="14413" y="27904"/>
                        <a:pt x="14673" y="27895"/>
                        <a:pt x="14937" y="27875"/>
                      </a:cubicBezTo>
                      <a:cubicBezTo>
                        <a:pt x="15119" y="27866"/>
                        <a:pt x="15301" y="27846"/>
                        <a:pt x="15484" y="27827"/>
                      </a:cubicBezTo>
                      <a:cubicBezTo>
                        <a:pt x="15758" y="27798"/>
                        <a:pt x="16028" y="27764"/>
                        <a:pt x="16296" y="27716"/>
                      </a:cubicBezTo>
                      <a:cubicBezTo>
                        <a:pt x="16407" y="27697"/>
                        <a:pt x="16523" y="27678"/>
                        <a:pt x="16633" y="27654"/>
                      </a:cubicBezTo>
                      <a:cubicBezTo>
                        <a:pt x="16729" y="27635"/>
                        <a:pt x="16829" y="27616"/>
                        <a:pt x="16931" y="27596"/>
                      </a:cubicBezTo>
                      <a:cubicBezTo>
                        <a:pt x="16955" y="27591"/>
                        <a:pt x="16984" y="27582"/>
                        <a:pt x="17008" y="27577"/>
                      </a:cubicBezTo>
                      <a:cubicBezTo>
                        <a:pt x="17113" y="27553"/>
                        <a:pt x="17215" y="27529"/>
                        <a:pt x="17315" y="27505"/>
                      </a:cubicBezTo>
                      <a:cubicBezTo>
                        <a:pt x="17412" y="27481"/>
                        <a:pt x="17512" y="27456"/>
                        <a:pt x="17614" y="27428"/>
                      </a:cubicBezTo>
                      <a:cubicBezTo>
                        <a:pt x="18180" y="27279"/>
                        <a:pt x="18738" y="27087"/>
                        <a:pt x="19276" y="26866"/>
                      </a:cubicBezTo>
                      <a:cubicBezTo>
                        <a:pt x="19324" y="26842"/>
                        <a:pt x="19377" y="26828"/>
                        <a:pt x="19424" y="26804"/>
                      </a:cubicBezTo>
                      <a:cubicBezTo>
                        <a:pt x="19732" y="26673"/>
                        <a:pt x="20030" y="26529"/>
                        <a:pt x="20329" y="26380"/>
                      </a:cubicBezTo>
                      <a:cubicBezTo>
                        <a:pt x="20420" y="26332"/>
                        <a:pt x="20506" y="26289"/>
                        <a:pt x="20588" y="26241"/>
                      </a:cubicBezTo>
                      <a:cubicBezTo>
                        <a:pt x="20968" y="26039"/>
                        <a:pt x="21333" y="25823"/>
                        <a:pt x="21684" y="25582"/>
                      </a:cubicBezTo>
                      <a:cubicBezTo>
                        <a:pt x="21755" y="25535"/>
                        <a:pt x="21828" y="25486"/>
                        <a:pt x="21899" y="25438"/>
                      </a:cubicBezTo>
                      <a:cubicBezTo>
                        <a:pt x="21972" y="25391"/>
                        <a:pt x="22044" y="25338"/>
                        <a:pt x="22112" y="25289"/>
                      </a:cubicBezTo>
                      <a:cubicBezTo>
                        <a:pt x="22394" y="25087"/>
                        <a:pt x="22673" y="24872"/>
                        <a:pt x="22938" y="24646"/>
                      </a:cubicBezTo>
                      <a:cubicBezTo>
                        <a:pt x="23202" y="24424"/>
                        <a:pt x="23461" y="24193"/>
                        <a:pt x="23711" y="23949"/>
                      </a:cubicBezTo>
                      <a:cubicBezTo>
                        <a:pt x="23836" y="23823"/>
                        <a:pt x="23957" y="23703"/>
                        <a:pt x="24077" y="23579"/>
                      </a:cubicBezTo>
                      <a:cubicBezTo>
                        <a:pt x="24164" y="23488"/>
                        <a:pt x="24255" y="23391"/>
                        <a:pt x="24337" y="23295"/>
                      </a:cubicBezTo>
                      <a:cubicBezTo>
                        <a:pt x="24399" y="23228"/>
                        <a:pt x="24461" y="23155"/>
                        <a:pt x="24523" y="23084"/>
                      </a:cubicBezTo>
                      <a:cubicBezTo>
                        <a:pt x="24836" y="22723"/>
                        <a:pt x="25129" y="22353"/>
                        <a:pt x="25399" y="21964"/>
                      </a:cubicBezTo>
                      <a:cubicBezTo>
                        <a:pt x="25499" y="21820"/>
                        <a:pt x="25595" y="21676"/>
                        <a:pt x="25692" y="21532"/>
                      </a:cubicBezTo>
                      <a:cubicBezTo>
                        <a:pt x="25787" y="21383"/>
                        <a:pt x="25879" y="21239"/>
                        <a:pt x="25970" y="21084"/>
                      </a:cubicBezTo>
                      <a:cubicBezTo>
                        <a:pt x="26148" y="20786"/>
                        <a:pt x="26316" y="20479"/>
                        <a:pt x="26470" y="20161"/>
                      </a:cubicBezTo>
                      <a:cubicBezTo>
                        <a:pt x="26542" y="20023"/>
                        <a:pt x="26610" y="19879"/>
                        <a:pt x="26677" y="19729"/>
                      </a:cubicBezTo>
                      <a:cubicBezTo>
                        <a:pt x="26792" y="19475"/>
                        <a:pt x="26903" y="19216"/>
                        <a:pt x="27003" y="18950"/>
                      </a:cubicBezTo>
                      <a:cubicBezTo>
                        <a:pt x="27580" y="17446"/>
                        <a:pt x="27907" y="15813"/>
                        <a:pt x="27926" y="14106"/>
                      </a:cubicBezTo>
                      <a:cubicBezTo>
                        <a:pt x="27941" y="12852"/>
                        <a:pt x="27786" y="11632"/>
                        <a:pt x="27489" y="10468"/>
                      </a:cubicBezTo>
                      <a:cubicBezTo>
                        <a:pt x="26369" y="6134"/>
                        <a:pt x="23221" y="2607"/>
                        <a:pt x="19107" y="977"/>
                      </a:cubicBezTo>
                      <a:cubicBezTo>
                        <a:pt x="17565" y="363"/>
                        <a:pt x="15884" y="21"/>
                        <a:pt x="14125" y="2"/>
                      </a:cubicBezTo>
                      <a:cubicBezTo>
                        <a:pt x="14069" y="1"/>
                        <a:pt x="14012" y="1"/>
                        <a:pt x="1395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8"/>
                <p:cNvSpPr/>
                <p:nvPr/>
              </p:nvSpPr>
              <p:spPr>
                <a:xfrm>
                  <a:off x="6830269" y="1405767"/>
                  <a:ext cx="372019" cy="640390"/>
                </a:xfrm>
                <a:custGeom>
                  <a:avLst/>
                  <a:gdLst/>
                  <a:ahLst/>
                  <a:cxnLst/>
                  <a:rect l="l" t="t" r="r" b="b"/>
                  <a:pathLst>
                    <a:path w="15538" h="26747" extrusionOk="0">
                      <a:moveTo>
                        <a:pt x="8959" y="0"/>
                      </a:moveTo>
                      <a:cubicBezTo>
                        <a:pt x="4763" y="1342"/>
                        <a:pt x="1423" y="4618"/>
                        <a:pt x="1" y="8790"/>
                      </a:cubicBezTo>
                      <a:cubicBezTo>
                        <a:pt x="82" y="8919"/>
                        <a:pt x="160" y="9054"/>
                        <a:pt x="236" y="9185"/>
                      </a:cubicBezTo>
                      <a:cubicBezTo>
                        <a:pt x="861" y="10227"/>
                        <a:pt x="1529" y="11312"/>
                        <a:pt x="2558" y="11957"/>
                      </a:cubicBezTo>
                      <a:cubicBezTo>
                        <a:pt x="3494" y="12543"/>
                        <a:pt x="4638" y="12702"/>
                        <a:pt x="5632" y="13187"/>
                      </a:cubicBezTo>
                      <a:cubicBezTo>
                        <a:pt x="10833" y="15719"/>
                        <a:pt x="1919" y="19184"/>
                        <a:pt x="6695" y="21674"/>
                      </a:cubicBezTo>
                      <a:cubicBezTo>
                        <a:pt x="7214" y="21943"/>
                        <a:pt x="7830" y="21963"/>
                        <a:pt x="8396" y="22136"/>
                      </a:cubicBezTo>
                      <a:cubicBezTo>
                        <a:pt x="8837" y="22271"/>
                        <a:pt x="13831" y="26747"/>
                        <a:pt x="15159" y="26747"/>
                      </a:cubicBezTo>
                      <a:cubicBezTo>
                        <a:pt x="15336" y="26747"/>
                        <a:pt x="15448" y="26666"/>
                        <a:pt x="15475" y="26485"/>
                      </a:cubicBezTo>
                      <a:cubicBezTo>
                        <a:pt x="15537" y="26086"/>
                        <a:pt x="15465" y="25793"/>
                        <a:pt x="15321" y="25552"/>
                      </a:cubicBezTo>
                      <a:cubicBezTo>
                        <a:pt x="14903" y="24846"/>
                        <a:pt x="13845" y="24615"/>
                        <a:pt x="13457" y="23693"/>
                      </a:cubicBezTo>
                      <a:cubicBezTo>
                        <a:pt x="12851" y="22246"/>
                        <a:pt x="13885" y="20684"/>
                        <a:pt x="14235" y="19286"/>
                      </a:cubicBezTo>
                      <a:cubicBezTo>
                        <a:pt x="14537" y="18079"/>
                        <a:pt x="14446" y="16604"/>
                        <a:pt x="13452" y="15854"/>
                      </a:cubicBezTo>
                      <a:cubicBezTo>
                        <a:pt x="12678" y="15268"/>
                        <a:pt x="11621" y="15311"/>
                        <a:pt x="10655" y="15200"/>
                      </a:cubicBezTo>
                      <a:cubicBezTo>
                        <a:pt x="9689" y="15095"/>
                        <a:pt x="8584" y="14639"/>
                        <a:pt x="8396" y="13687"/>
                      </a:cubicBezTo>
                      <a:cubicBezTo>
                        <a:pt x="8267" y="12985"/>
                        <a:pt x="8699" y="12308"/>
                        <a:pt x="9170" y="11769"/>
                      </a:cubicBezTo>
                      <a:cubicBezTo>
                        <a:pt x="10237" y="10558"/>
                        <a:pt x="11611" y="9646"/>
                        <a:pt x="12634" y="8396"/>
                      </a:cubicBezTo>
                      <a:cubicBezTo>
                        <a:pt x="13654" y="7147"/>
                        <a:pt x="14283" y="5350"/>
                        <a:pt x="13543" y="3917"/>
                      </a:cubicBezTo>
                      <a:cubicBezTo>
                        <a:pt x="13062" y="2985"/>
                        <a:pt x="10760" y="1154"/>
                        <a:pt x="895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8"/>
                <p:cNvSpPr/>
                <p:nvPr/>
              </p:nvSpPr>
              <p:spPr>
                <a:xfrm>
                  <a:off x="7170228" y="1413357"/>
                  <a:ext cx="312234" cy="551156"/>
                </a:xfrm>
                <a:custGeom>
                  <a:avLst/>
                  <a:gdLst/>
                  <a:ahLst/>
                  <a:cxnLst/>
                  <a:rect l="l" t="t" r="r" b="b"/>
                  <a:pathLst>
                    <a:path w="13041" h="23020" extrusionOk="0">
                      <a:moveTo>
                        <a:pt x="4149" y="0"/>
                      </a:moveTo>
                      <a:lnTo>
                        <a:pt x="4149" y="0"/>
                      </a:lnTo>
                      <a:cubicBezTo>
                        <a:pt x="4082" y="519"/>
                        <a:pt x="4184" y="1145"/>
                        <a:pt x="4519" y="1879"/>
                      </a:cubicBezTo>
                      <a:cubicBezTo>
                        <a:pt x="5029" y="3008"/>
                        <a:pt x="5861" y="4162"/>
                        <a:pt x="5539" y="5354"/>
                      </a:cubicBezTo>
                      <a:cubicBezTo>
                        <a:pt x="5308" y="6219"/>
                        <a:pt x="4519" y="6810"/>
                        <a:pt x="3736" y="7247"/>
                      </a:cubicBezTo>
                      <a:cubicBezTo>
                        <a:pt x="2953" y="7690"/>
                        <a:pt x="2102" y="8060"/>
                        <a:pt x="1536" y="8757"/>
                      </a:cubicBezTo>
                      <a:cubicBezTo>
                        <a:pt x="0" y="10631"/>
                        <a:pt x="1195" y="10998"/>
                        <a:pt x="2533" y="10998"/>
                      </a:cubicBezTo>
                      <a:cubicBezTo>
                        <a:pt x="3222" y="10998"/>
                        <a:pt x="3950" y="10901"/>
                        <a:pt x="4361" y="10862"/>
                      </a:cubicBezTo>
                      <a:cubicBezTo>
                        <a:pt x="4448" y="10853"/>
                        <a:pt x="4535" y="10849"/>
                        <a:pt x="4621" y="10849"/>
                      </a:cubicBezTo>
                      <a:cubicBezTo>
                        <a:pt x="6400" y="10849"/>
                        <a:pt x="8002" y="12556"/>
                        <a:pt x="5774" y="14211"/>
                      </a:cubicBezTo>
                      <a:cubicBezTo>
                        <a:pt x="5135" y="14682"/>
                        <a:pt x="4213" y="14883"/>
                        <a:pt x="3900" y="15615"/>
                      </a:cubicBezTo>
                      <a:cubicBezTo>
                        <a:pt x="3654" y="16186"/>
                        <a:pt x="4222" y="18729"/>
                        <a:pt x="4606" y="19262"/>
                      </a:cubicBezTo>
                      <a:cubicBezTo>
                        <a:pt x="5010" y="19829"/>
                        <a:pt x="5591" y="20262"/>
                        <a:pt x="5918" y="20876"/>
                      </a:cubicBezTo>
                      <a:cubicBezTo>
                        <a:pt x="6245" y="21491"/>
                        <a:pt x="6178" y="22414"/>
                        <a:pt x="5539" y="22688"/>
                      </a:cubicBezTo>
                      <a:cubicBezTo>
                        <a:pt x="5837" y="22908"/>
                        <a:pt x="6208" y="23020"/>
                        <a:pt x="6577" y="23020"/>
                      </a:cubicBezTo>
                      <a:cubicBezTo>
                        <a:pt x="6879" y="23020"/>
                        <a:pt x="7180" y="22945"/>
                        <a:pt x="7442" y="22794"/>
                      </a:cubicBezTo>
                      <a:cubicBezTo>
                        <a:pt x="8600" y="22125"/>
                        <a:pt x="8456" y="20060"/>
                        <a:pt x="9046" y="18959"/>
                      </a:cubicBezTo>
                      <a:cubicBezTo>
                        <a:pt x="9590" y="17959"/>
                        <a:pt x="10936" y="16176"/>
                        <a:pt x="9926" y="15081"/>
                      </a:cubicBezTo>
                      <a:cubicBezTo>
                        <a:pt x="9512" y="14634"/>
                        <a:pt x="8926" y="14225"/>
                        <a:pt x="8913" y="13619"/>
                      </a:cubicBezTo>
                      <a:cubicBezTo>
                        <a:pt x="8898" y="13067"/>
                        <a:pt x="9403" y="12610"/>
                        <a:pt x="9940" y="12490"/>
                      </a:cubicBezTo>
                      <a:cubicBezTo>
                        <a:pt x="10032" y="12469"/>
                        <a:pt x="10135" y="12461"/>
                        <a:pt x="10246" y="12461"/>
                      </a:cubicBezTo>
                      <a:cubicBezTo>
                        <a:pt x="10444" y="12461"/>
                        <a:pt x="10668" y="12487"/>
                        <a:pt x="10902" y="12514"/>
                      </a:cubicBezTo>
                      <a:cubicBezTo>
                        <a:pt x="11130" y="12538"/>
                        <a:pt x="11366" y="12563"/>
                        <a:pt x="11592" y="12563"/>
                      </a:cubicBezTo>
                      <a:cubicBezTo>
                        <a:pt x="11956" y="12563"/>
                        <a:pt x="12294" y="12499"/>
                        <a:pt x="12531" y="12264"/>
                      </a:cubicBezTo>
                      <a:cubicBezTo>
                        <a:pt x="12603" y="12197"/>
                        <a:pt x="12666" y="12111"/>
                        <a:pt x="12713" y="12010"/>
                      </a:cubicBezTo>
                      <a:cubicBezTo>
                        <a:pt x="13040" y="11347"/>
                        <a:pt x="12406" y="10246"/>
                        <a:pt x="12531" y="9491"/>
                      </a:cubicBezTo>
                      <a:cubicBezTo>
                        <a:pt x="11411" y="5157"/>
                        <a:pt x="8263" y="1630"/>
                        <a:pt x="41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8"/>
                <p:cNvSpPr/>
                <p:nvPr/>
              </p:nvSpPr>
              <p:spPr>
                <a:xfrm>
                  <a:off x="6833836" y="1841736"/>
                  <a:ext cx="624803" cy="216440"/>
                </a:xfrm>
                <a:custGeom>
                  <a:avLst/>
                  <a:gdLst/>
                  <a:ahLst/>
                  <a:cxnLst/>
                  <a:rect l="l" t="t" r="r" b="b"/>
                  <a:pathLst>
                    <a:path w="26096" h="9040" extrusionOk="0">
                      <a:moveTo>
                        <a:pt x="0" y="1"/>
                      </a:moveTo>
                      <a:cubicBezTo>
                        <a:pt x="80" y="210"/>
                        <a:pt x="166" y="420"/>
                        <a:pt x="254" y="626"/>
                      </a:cubicBezTo>
                      <a:lnTo>
                        <a:pt x="254" y="626"/>
                      </a:lnTo>
                      <a:cubicBezTo>
                        <a:pt x="207" y="517"/>
                        <a:pt x="162" y="408"/>
                        <a:pt x="116" y="294"/>
                      </a:cubicBezTo>
                      <a:cubicBezTo>
                        <a:pt x="78" y="197"/>
                        <a:pt x="40" y="96"/>
                        <a:pt x="0" y="1"/>
                      </a:cubicBezTo>
                      <a:close/>
                      <a:moveTo>
                        <a:pt x="254" y="626"/>
                      </a:moveTo>
                      <a:cubicBezTo>
                        <a:pt x="276" y="679"/>
                        <a:pt x="299" y="731"/>
                        <a:pt x="322" y="784"/>
                      </a:cubicBezTo>
                      <a:cubicBezTo>
                        <a:pt x="323" y="784"/>
                        <a:pt x="323" y="785"/>
                        <a:pt x="324" y="786"/>
                      </a:cubicBezTo>
                      <a:lnTo>
                        <a:pt x="324" y="786"/>
                      </a:lnTo>
                      <a:cubicBezTo>
                        <a:pt x="300" y="733"/>
                        <a:pt x="277" y="680"/>
                        <a:pt x="254" y="626"/>
                      </a:cubicBezTo>
                      <a:close/>
                      <a:moveTo>
                        <a:pt x="324" y="786"/>
                      </a:moveTo>
                      <a:lnTo>
                        <a:pt x="324" y="786"/>
                      </a:lnTo>
                      <a:cubicBezTo>
                        <a:pt x="330" y="799"/>
                        <a:pt x="336" y="813"/>
                        <a:pt x="342" y="826"/>
                      </a:cubicBezTo>
                      <a:cubicBezTo>
                        <a:pt x="337" y="813"/>
                        <a:pt x="333" y="799"/>
                        <a:pt x="324" y="786"/>
                      </a:cubicBezTo>
                      <a:close/>
                      <a:moveTo>
                        <a:pt x="26095" y="81"/>
                      </a:moveTo>
                      <a:cubicBezTo>
                        <a:pt x="25995" y="347"/>
                        <a:pt x="25884" y="606"/>
                        <a:pt x="25769" y="860"/>
                      </a:cubicBezTo>
                      <a:cubicBezTo>
                        <a:pt x="25762" y="875"/>
                        <a:pt x="25757" y="889"/>
                        <a:pt x="25751" y="904"/>
                      </a:cubicBezTo>
                      <a:lnTo>
                        <a:pt x="25751" y="904"/>
                      </a:lnTo>
                      <a:cubicBezTo>
                        <a:pt x="25873" y="635"/>
                        <a:pt x="25992" y="360"/>
                        <a:pt x="26095" y="81"/>
                      </a:cubicBezTo>
                      <a:close/>
                      <a:moveTo>
                        <a:pt x="25751" y="904"/>
                      </a:moveTo>
                      <a:cubicBezTo>
                        <a:pt x="25749" y="908"/>
                        <a:pt x="25747" y="913"/>
                        <a:pt x="25744" y="917"/>
                      </a:cubicBezTo>
                      <a:cubicBezTo>
                        <a:pt x="25747" y="913"/>
                        <a:pt x="25749" y="908"/>
                        <a:pt x="25751" y="904"/>
                      </a:cubicBezTo>
                      <a:close/>
                      <a:moveTo>
                        <a:pt x="25576" y="1269"/>
                      </a:moveTo>
                      <a:lnTo>
                        <a:pt x="25576" y="1269"/>
                      </a:lnTo>
                      <a:cubicBezTo>
                        <a:pt x="25571" y="1279"/>
                        <a:pt x="25567" y="1283"/>
                        <a:pt x="25562" y="1292"/>
                      </a:cubicBezTo>
                      <a:cubicBezTo>
                        <a:pt x="25558" y="1303"/>
                        <a:pt x="25552" y="1312"/>
                        <a:pt x="25547" y="1321"/>
                      </a:cubicBezTo>
                      <a:cubicBezTo>
                        <a:pt x="25558" y="1307"/>
                        <a:pt x="25567" y="1288"/>
                        <a:pt x="25576" y="1269"/>
                      </a:cubicBezTo>
                      <a:close/>
                      <a:moveTo>
                        <a:pt x="597" y="1360"/>
                      </a:moveTo>
                      <a:cubicBezTo>
                        <a:pt x="630" y="1423"/>
                        <a:pt x="659" y="1480"/>
                        <a:pt x="688" y="1538"/>
                      </a:cubicBezTo>
                      <a:cubicBezTo>
                        <a:pt x="683" y="1523"/>
                        <a:pt x="674" y="1509"/>
                        <a:pt x="668" y="1494"/>
                      </a:cubicBezTo>
                      <a:cubicBezTo>
                        <a:pt x="645" y="1447"/>
                        <a:pt x="621" y="1403"/>
                        <a:pt x="597" y="1360"/>
                      </a:cubicBezTo>
                      <a:close/>
                      <a:moveTo>
                        <a:pt x="25269" y="1855"/>
                      </a:moveTo>
                      <a:cubicBezTo>
                        <a:pt x="25215" y="1950"/>
                        <a:pt x="25159" y="2045"/>
                        <a:pt x="25105" y="2140"/>
                      </a:cubicBezTo>
                      <a:lnTo>
                        <a:pt x="25105" y="2140"/>
                      </a:lnTo>
                      <a:cubicBezTo>
                        <a:pt x="25161" y="2046"/>
                        <a:pt x="25215" y="1951"/>
                        <a:pt x="25269" y="1855"/>
                      </a:cubicBezTo>
                      <a:close/>
                      <a:moveTo>
                        <a:pt x="25105" y="2140"/>
                      </a:moveTo>
                      <a:lnTo>
                        <a:pt x="25105" y="2140"/>
                      </a:lnTo>
                      <a:cubicBezTo>
                        <a:pt x="24979" y="2352"/>
                        <a:pt x="24849" y="2561"/>
                        <a:pt x="24715" y="2766"/>
                      </a:cubicBezTo>
                      <a:lnTo>
                        <a:pt x="24715" y="2766"/>
                      </a:lnTo>
                      <a:cubicBezTo>
                        <a:pt x="24738" y="2732"/>
                        <a:pt x="24761" y="2698"/>
                        <a:pt x="24784" y="2663"/>
                      </a:cubicBezTo>
                      <a:cubicBezTo>
                        <a:pt x="24879" y="2514"/>
                        <a:pt x="24971" y="2370"/>
                        <a:pt x="25062" y="2215"/>
                      </a:cubicBezTo>
                      <a:cubicBezTo>
                        <a:pt x="25076" y="2190"/>
                        <a:pt x="25090" y="2165"/>
                        <a:pt x="25105" y="2140"/>
                      </a:cubicBezTo>
                      <a:close/>
                      <a:moveTo>
                        <a:pt x="24715" y="2766"/>
                      </a:moveTo>
                      <a:cubicBezTo>
                        <a:pt x="24694" y="2797"/>
                        <a:pt x="24674" y="2828"/>
                        <a:pt x="24653" y="2860"/>
                      </a:cubicBezTo>
                      <a:cubicBezTo>
                        <a:pt x="24674" y="2829"/>
                        <a:pt x="24694" y="2798"/>
                        <a:pt x="24715" y="2766"/>
                      </a:cubicBezTo>
                      <a:close/>
                      <a:moveTo>
                        <a:pt x="1386" y="2727"/>
                      </a:moveTo>
                      <a:cubicBezTo>
                        <a:pt x="1712" y="3221"/>
                        <a:pt x="2066" y="3695"/>
                        <a:pt x="2451" y="4147"/>
                      </a:cubicBezTo>
                      <a:lnTo>
                        <a:pt x="2451" y="4142"/>
                      </a:lnTo>
                      <a:cubicBezTo>
                        <a:pt x="2066" y="3695"/>
                        <a:pt x="1712" y="3221"/>
                        <a:pt x="1386" y="2727"/>
                      </a:cubicBezTo>
                      <a:close/>
                      <a:moveTo>
                        <a:pt x="24178" y="3528"/>
                      </a:moveTo>
                      <a:cubicBezTo>
                        <a:pt x="23995" y="3763"/>
                        <a:pt x="23813" y="3989"/>
                        <a:pt x="23615" y="4215"/>
                      </a:cubicBezTo>
                      <a:cubicBezTo>
                        <a:pt x="23553" y="4286"/>
                        <a:pt x="23491" y="4359"/>
                        <a:pt x="23429" y="4426"/>
                      </a:cubicBezTo>
                      <a:cubicBezTo>
                        <a:pt x="23417" y="4440"/>
                        <a:pt x="23407" y="4452"/>
                        <a:pt x="23396" y="4464"/>
                      </a:cubicBezTo>
                      <a:lnTo>
                        <a:pt x="23396" y="4464"/>
                      </a:lnTo>
                      <a:cubicBezTo>
                        <a:pt x="23671" y="4163"/>
                        <a:pt x="23930" y="3850"/>
                        <a:pt x="24178" y="3528"/>
                      </a:cubicBezTo>
                      <a:close/>
                      <a:moveTo>
                        <a:pt x="23396" y="4464"/>
                      </a:moveTo>
                      <a:cubicBezTo>
                        <a:pt x="23385" y="4477"/>
                        <a:pt x="23373" y="4490"/>
                        <a:pt x="23360" y="4503"/>
                      </a:cubicBezTo>
                      <a:cubicBezTo>
                        <a:pt x="23373" y="4490"/>
                        <a:pt x="23385" y="4478"/>
                        <a:pt x="23396" y="4464"/>
                      </a:cubicBezTo>
                      <a:close/>
                      <a:moveTo>
                        <a:pt x="23130" y="4748"/>
                      </a:moveTo>
                      <a:lnTo>
                        <a:pt x="23130" y="4748"/>
                      </a:lnTo>
                      <a:cubicBezTo>
                        <a:pt x="23062" y="4818"/>
                        <a:pt x="22994" y="4888"/>
                        <a:pt x="22926" y="4957"/>
                      </a:cubicBezTo>
                      <a:lnTo>
                        <a:pt x="22926" y="4957"/>
                      </a:lnTo>
                      <a:cubicBezTo>
                        <a:pt x="22995" y="4887"/>
                        <a:pt x="23064" y="4818"/>
                        <a:pt x="23130" y="4748"/>
                      </a:cubicBezTo>
                      <a:close/>
                      <a:moveTo>
                        <a:pt x="22926" y="4957"/>
                      </a:moveTo>
                      <a:lnTo>
                        <a:pt x="22926" y="4957"/>
                      </a:lnTo>
                      <a:cubicBezTo>
                        <a:pt x="22902" y="4982"/>
                        <a:pt x="22877" y="5006"/>
                        <a:pt x="22853" y="5030"/>
                      </a:cubicBezTo>
                      <a:lnTo>
                        <a:pt x="22853" y="5030"/>
                      </a:lnTo>
                      <a:cubicBezTo>
                        <a:pt x="22877" y="5006"/>
                        <a:pt x="22902" y="4982"/>
                        <a:pt x="22926" y="4957"/>
                      </a:cubicBezTo>
                      <a:close/>
                      <a:moveTo>
                        <a:pt x="22853" y="5030"/>
                      </a:moveTo>
                      <a:lnTo>
                        <a:pt x="22853" y="5030"/>
                      </a:lnTo>
                      <a:cubicBezTo>
                        <a:pt x="22834" y="5049"/>
                        <a:pt x="22815" y="5068"/>
                        <a:pt x="22795" y="5087"/>
                      </a:cubicBezTo>
                      <a:lnTo>
                        <a:pt x="22795" y="5087"/>
                      </a:lnTo>
                      <a:cubicBezTo>
                        <a:pt x="22798" y="5085"/>
                        <a:pt x="22801" y="5082"/>
                        <a:pt x="22803" y="5080"/>
                      </a:cubicBezTo>
                      <a:cubicBezTo>
                        <a:pt x="22820" y="5063"/>
                        <a:pt x="22836" y="5047"/>
                        <a:pt x="22853" y="5030"/>
                      </a:cubicBezTo>
                      <a:close/>
                      <a:moveTo>
                        <a:pt x="22795" y="5087"/>
                      </a:moveTo>
                      <a:cubicBezTo>
                        <a:pt x="22760" y="5119"/>
                        <a:pt x="22724" y="5154"/>
                        <a:pt x="22693" y="5185"/>
                      </a:cubicBezTo>
                      <a:cubicBezTo>
                        <a:pt x="22727" y="5153"/>
                        <a:pt x="22761" y="5120"/>
                        <a:pt x="22795" y="5087"/>
                      </a:cubicBezTo>
                      <a:close/>
                      <a:moveTo>
                        <a:pt x="22107" y="5714"/>
                      </a:moveTo>
                      <a:lnTo>
                        <a:pt x="22107" y="5714"/>
                      </a:lnTo>
                      <a:cubicBezTo>
                        <a:pt x="22087" y="5730"/>
                        <a:pt x="22067" y="5747"/>
                        <a:pt x="22047" y="5763"/>
                      </a:cubicBezTo>
                      <a:lnTo>
                        <a:pt x="22047" y="5763"/>
                      </a:lnTo>
                      <a:cubicBezTo>
                        <a:pt x="22067" y="5748"/>
                        <a:pt x="22088" y="5733"/>
                        <a:pt x="22107" y="5714"/>
                      </a:cubicBezTo>
                      <a:close/>
                      <a:moveTo>
                        <a:pt x="22047" y="5763"/>
                      </a:moveTo>
                      <a:cubicBezTo>
                        <a:pt x="22041" y="5768"/>
                        <a:pt x="22035" y="5772"/>
                        <a:pt x="22030" y="5777"/>
                      </a:cubicBezTo>
                      <a:cubicBezTo>
                        <a:pt x="22019" y="5785"/>
                        <a:pt x="22010" y="5794"/>
                        <a:pt x="22000" y="5802"/>
                      </a:cubicBezTo>
                      <a:lnTo>
                        <a:pt x="22000" y="5802"/>
                      </a:lnTo>
                      <a:cubicBezTo>
                        <a:pt x="22015" y="5789"/>
                        <a:pt x="22031" y="5776"/>
                        <a:pt x="22047" y="5763"/>
                      </a:cubicBezTo>
                      <a:close/>
                      <a:moveTo>
                        <a:pt x="22000" y="5802"/>
                      </a:moveTo>
                      <a:cubicBezTo>
                        <a:pt x="21983" y="5817"/>
                        <a:pt x="21965" y="5833"/>
                        <a:pt x="21948" y="5848"/>
                      </a:cubicBezTo>
                      <a:cubicBezTo>
                        <a:pt x="21966" y="5833"/>
                        <a:pt x="21983" y="5818"/>
                        <a:pt x="22000" y="5802"/>
                      </a:cubicBezTo>
                      <a:close/>
                      <a:moveTo>
                        <a:pt x="3908" y="5613"/>
                      </a:moveTo>
                      <a:cubicBezTo>
                        <a:pt x="4028" y="5719"/>
                        <a:pt x="4143" y="5819"/>
                        <a:pt x="4268" y="5916"/>
                      </a:cubicBezTo>
                      <a:cubicBezTo>
                        <a:pt x="4454" y="6071"/>
                        <a:pt x="4643" y="6218"/>
                        <a:pt x="4838" y="6356"/>
                      </a:cubicBezTo>
                      <a:lnTo>
                        <a:pt x="4838" y="6356"/>
                      </a:lnTo>
                      <a:cubicBezTo>
                        <a:pt x="4517" y="6121"/>
                        <a:pt x="4207" y="5873"/>
                        <a:pt x="3908" y="5613"/>
                      </a:cubicBezTo>
                      <a:close/>
                      <a:moveTo>
                        <a:pt x="4838" y="6356"/>
                      </a:moveTo>
                      <a:cubicBezTo>
                        <a:pt x="4875" y="6383"/>
                        <a:pt x="4912" y="6410"/>
                        <a:pt x="4950" y="6437"/>
                      </a:cubicBezTo>
                      <a:lnTo>
                        <a:pt x="4950" y="6437"/>
                      </a:lnTo>
                      <a:cubicBezTo>
                        <a:pt x="4929" y="6422"/>
                        <a:pt x="4909" y="6406"/>
                        <a:pt x="4888" y="6391"/>
                      </a:cubicBezTo>
                      <a:cubicBezTo>
                        <a:pt x="4871" y="6380"/>
                        <a:pt x="4855" y="6368"/>
                        <a:pt x="4838" y="6356"/>
                      </a:cubicBezTo>
                      <a:close/>
                      <a:moveTo>
                        <a:pt x="21352" y="6309"/>
                      </a:moveTo>
                      <a:lnTo>
                        <a:pt x="21352" y="6309"/>
                      </a:lnTo>
                      <a:cubicBezTo>
                        <a:pt x="21215" y="6411"/>
                        <a:pt x="21075" y="6511"/>
                        <a:pt x="20934" y="6608"/>
                      </a:cubicBezTo>
                      <a:lnTo>
                        <a:pt x="20934" y="6608"/>
                      </a:lnTo>
                      <a:cubicBezTo>
                        <a:pt x="20953" y="6595"/>
                        <a:pt x="20972" y="6582"/>
                        <a:pt x="20991" y="6569"/>
                      </a:cubicBezTo>
                      <a:cubicBezTo>
                        <a:pt x="21064" y="6522"/>
                        <a:pt x="21136" y="6469"/>
                        <a:pt x="21204" y="6420"/>
                      </a:cubicBezTo>
                      <a:cubicBezTo>
                        <a:pt x="21256" y="6382"/>
                        <a:pt x="21304" y="6349"/>
                        <a:pt x="21352" y="6309"/>
                      </a:cubicBezTo>
                      <a:close/>
                      <a:moveTo>
                        <a:pt x="20934" y="6608"/>
                      </a:moveTo>
                      <a:cubicBezTo>
                        <a:pt x="20881" y="6643"/>
                        <a:pt x="20828" y="6678"/>
                        <a:pt x="20776" y="6713"/>
                      </a:cubicBezTo>
                      <a:cubicBezTo>
                        <a:pt x="20750" y="6731"/>
                        <a:pt x="20723" y="6749"/>
                        <a:pt x="20697" y="6767"/>
                      </a:cubicBezTo>
                      <a:lnTo>
                        <a:pt x="20697" y="6767"/>
                      </a:lnTo>
                      <a:cubicBezTo>
                        <a:pt x="20777" y="6714"/>
                        <a:pt x="20856" y="6662"/>
                        <a:pt x="20934" y="6608"/>
                      </a:cubicBezTo>
                      <a:close/>
                      <a:moveTo>
                        <a:pt x="20697" y="6767"/>
                      </a:moveTo>
                      <a:cubicBezTo>
                        <a:pt x="20444" y="6933"/>
                        <a:pt x="20185" y="7091"/>
                        <a:pt x="19921" y="7240"/>
                      </a:cubicBezTo>
                      <a:lnTo>
                        <a:pt x="19921" y="7240"/>
                      </a:lnTo>
                      <a:cubicBezTo>
                        <a:pt x="20187" y="7092"/>
                        <a:pt x="20446" y="6936"/>
                        <a:pt x="20697" y="6767"/>
                      </a:cubicBezTo>
                      <a:close/>
                      <a:moveTo>
                        <a:pt x="19921" y="7240"/>
                      </a:moveTo>
                      <a:lnTo>
                        <a:pt x="19921" y="7240"/>
                      </a:lnTo>
                      <a:cubicBezTo>
                        <a:pt x="19842" y="7285"/>
                        <a:pt x="19761" y="7329"/>
                        <a:pt x="19680" y="7372"/>
                      </a:cubicBezTo>
                      <a:cubicBezTo>
                        <a:pt x="19648" y="7390"/>
                        <a:pt x="19616" y="7408"/>
                        <a:pt x="19583" y="7426"/>
                      </a:cubicBezTo>
                      <a:lnTo>
                        <a:pt x="19583" y="7426"/>
                      </a:lnTo>
                      <a:cubicBezTo>
                        <a:pt x="19697" y="7366"/>
                        <a:pt x="19810" y="7304"/>
                        <a:pt x="19921" y="7240"/>
                      </a:cubicBezTo>
                      <a:close/>
                      <a:moveTo>
                        <a:pt x="19583" y="7426"/>
                      </a:moveTo>
                      <a:lnTo>
                        <a:pt x="19583" y="7426"/>
                      </a:lnTo>
                      <a:cubicBezTo>
                        <a:pt x="19567" y="7435"/>
                        <a:pt x="19551" y="7443"/>
                        <a:pt x="19535" y="7451"/>
                      </a:cubicBezTo>
                      <a:lnTo>
                        <a:pt x="19535" y="7451"/>
                      </a:lnTo>
                      <a:cubicBezTo>
                        <a:pt x="19551" y="7443"/>
                        <a:pt x="19567" y="7435"/>
                        <a:pt x="19583" y="7426"/>
                      </a:cubicBezTo>
                      <a:close/>
                      <a:moveTo>
                        <a:pt x="19535" y="7451"/>
                      </a:moveTo>
                      <a:lnTo>
                        <a:pt x="19535" y="7451"/>
                      </a:lnTo>
                      <a:cubicBezTo>
                        <a:pt x="19510" y="7465"/>
                        <a:pt x="19484" y="7478"/>
                        <a:pt x="19459" y="7491"/>
                      </a:cubicBezTo>
                      <a:lnTo>
                        <a:pt x="19459" y="7491"/>
                      </a:lnTo>
                      <a:cubicBezTo>
                        <a:pt x="19484" y="7478"/>
                        <a:pt x="19509" y="7465"/>
                        <a:pt x="19535" y="7451"/>
                      </a:cubicBezTo>
                      <a:close/>
                      <a:moveTo>
                        <a:pt x="19459" y="7491"/>
                      </a:moveTo>
                      <a:cubicBezTo>
                        <a:pt x="19436" y="7503"/>
                        <a:pt x="19414" y="7514"/>
                        <a:pt x="19391" y="7526"/>
                      </a:cubicBezTo>
                      <a:lnTo>
                        <a:pt x="19391" y="7526"/>
                      </a:lnTo>
                      <a:cubicBezTo>
                        <a:pt x="19401" y="7521"/>
                        <a:pt x="19411" y="7516"/>
                        <a:pt x="19421" y="7511"/>
                      </a:cubicBezTo>
                      <a:cubicBezTo>
                        <a:pt x="19433" y="7504"/>
                        <a:pt x="19446" y="7498"/>
                        <a:pt x="19459" y="7491"/>
                      </a:cubicBezTo>
                      <a:close/>
                      <a:moveTo>
                        <a:pt x="4950" y="6437"/>
                      </a:moveTo>
                      <a:lnTo>
                        <a:pt x="4950" y="6437"/>
                      </a:lnTo>
                      <a:cubicBezTo>
                        <a:pt x="5001" y="6474"/>
                        <a:pt x="5052" y="6511"/>
                        <a:pt x="5099" y="6546"/>
                      </a:cubicBezTo>
                      <a:cubicBezTo>
                        <a:pt x="5330" y="6704"/>
                        <a:pt x="5565" y="6857"/>
                        <a:pt x="5801" y="7001"/>
                      </a:cubicBezTo>
                      <a:cubicBezTo>
                        <a:pt x="5864" y="7041"/>
                        <a:pt x="5922" y="7074"/>
                        <a:pt x="5984" y="7112"/>
                      </a:cubicBezTo>
                      <a:cubicBezTo>
                        <a:pt x="6483" y="7408"/>
                        <a:pt x="7005" y="7673"/>
                        <a:pt x="7541" y="7903"/>
                      </a:cubicBezTo>
                      <a:lnTo>
                        <a:pt x="7541" y="7903"/>
                      </a:lnTo>
                      <a:cubicBezTo>
                        <a:pt x="6621" y="7506"/>
                        <a:pt x="5754" y="7013"/>
                        <a:pt x="4950" y="6437"/>
                      </a:cubicBezTo>
                      <a:close/>
                      <a:moveTo>
                        <a:pt x="19391" y="7526"/>
                      </a:moveTo>
                      <a:cubicBezTo>
                        <a:pt x="19102" y="7669"/>
                        <a:pt x="18814" y="7808"/>
                        <a:pt x="18516" y="7935"/>
                      </a:cubicBezTo>
                      <a:cubicBezTo>
                        <a:pt x="18514" y="7936"/>
                        <a:pt x="18512" y="7937"/>
                        <a:pt x="18509" y="7938"/>
                      </a:cubicBezTo>
                      <a:lnTo>
                        <a:pt x="18509" y="7938"/>
                      </a:lnTo>
                      <a:cubicBezTo>
                        <a:pt x="18809" y="7811"/>
                        <a:pt x="19103" y="7673"/>
                        <a:pt x="19391" y="7526"/>
                      </a:cubicBezTo>
                      <a:close/>
                      <a:moveTo>
                        <a:pt x="18509" y="7938"/>
                      </a:moveTo>
                      <a:lnTo>
                        <a:pt x="18509" y="7938"/>
                      </a:lnTo>
                      <a:cubicBezTo>
                        <a:pt x="18492" y="7945"/>
                        <a:pt x="18475" y="7953"/>
                        <a:pt x="18458" y="7960"/>
                      </a:cubicBezTo>
                      <a:lnTo>
                        <a:pt x="18458" y="7960"/>
                      </a:lnTo>
                      <a:cubicBezTo>
                        <a:pt x="18475" y="7953"/>
                        <a:pt x="18493" y="7946"/>
                        <a:pt x="18509" y="7938"/>
                      </a:cubicBezTo>
                      <a:close/>
                      <a:moveTo>
                        <a:pt x="7541" y="7903"/>
                      </a:moveTo>
                      <a:cubicBezTo>
                        <a:pt x="7683" y="7964"/>
                        <a:pt x="7827" y="8023"/>
                        <a:pt x="7971" y="8080"/>
                      </a:cubicBezTo>
                      <a:lnTo>
                        <a:pt x="7971" y="8080"/>
                      </a:lnTo>
                      <a:cubicBezTo>
                        <a:pt x="7938" y="8067"/>
                        <a:pt x="7905" y="8053"/>
                        <a:pt x="7872" y="8039"/>
                      </a:cubicBezTo>
                      <a:cubicBezTo>
                        <a:pt x="7761" y="7995"/>
                        <a:pt x="7651" y="7950"/>
                        <a:pt x="7541" y="7903"/>
                      </a:cubicBezTo>
                      <a:close/>
                      <a:moveTo>
                        <a:pt x="7971" y="8080"/>
                      </a:moveTo>
                      <a:cubicBezTo>
                        <a:pt x="8006" y="8094"/>
                        <a:pt x="8042" y="8108"/>
                        <a:pt x="8077" y="8121"/>
                      </a:cubicBezTo>
                      <a:lnTo>
                        <a:pt x="8077" y="8121"/>
                      </a:lnTo>
                      <a:cubicBezTo>
                        <a:pt x="8042" y="8108"/>
                        <a:pt x="8006" y="8094"/>
                        <a:pt x="7971" y="8080"/>
                      </a:cubicBezTo>
                      <a:close/>
                      <a:moveTo>
                        <a:pt x="8077" y="8121"/>
                      </a:moveTo>
                      <a:cubicBezTo>
                        <a:pt x="8130" y="8141"/>
                        <a:pt x="8183" y="8161"/>
                        <a:pt x="8237" y="8181"/>
                      </a:cubicBezTo>
                      <a:lnTo>
                        <a:pt x="8237" y="8181"/>
                      </a:lnTo>
                      <a:cubicBezTo>
                        <a:pt x="8232" y="8179"/>
                        <a:pt x="8227" y="8177"/>
                        <a:pt x="8223" y="8174"/>
                      </a:cubicBezTo>
                      <a:cubicBezTo>
                        <a:pt x="8174" y="8157"/>
                        <a:pt x="8125" y="8139"/>
                        <a:pt x="8077" y="8121"/>
                      </a:cubicBezTo>
                      <a:close/>
                      <a:moveTo>
                        <a:pt x="8237" y="8181"/>
                      </a:moveTo>
                      <a:cubicBezTo>
                        <a:pt x="8251" y="8188"/>
                        <a:pt x="8266" y="8195"/>
                        <a:pt x="8280" y="8199"/>
                      </a:cubicBezTo>
                      <a:cubicBezTo>
                        <a:pt x="8396" y="8241"/>
                        <a:pt x="8511" y="8281"/>
                        <a:pt x="8622" y="8319"/>
                      </a:cubicBezTo>
                      <a:cubicBezTo>
                        <a:pt x="8790" y="8372"/>
                        <a:pt x="8958" y="8429"/>
                        <a:pt x="9131" y="8478"/>
                      </a:cubicBezTo>
                      <a:cubicBezTo>
                        <a:pt x="9232" y="8507"/>
                        <a:pt x="9333" y="8535"/>
                        <a:pt x="9429" y="8564"/>
                      </a:cubicBezTo>
                      <a:cubicBezTo>
                        <a:pt x="9544" y="8593"/>
                        <a:pt x="9655" y="8622"/>
                        <a:pt x="9770" y="8651"/>
                      </a:cubicBezTo>
                      <a:cubicBezTo>
                        <a:pt x="9803" y="8657"/>
                        <a:pt x="9835" y="8664"/>
                        <a:pt x="9867" y="8671"/>
                      </a:cubicBezTo>
                      <a:lnTo>
                        <a:pt x="9867" y="8671"/>
                      </a:lnTo>
                      <a:cubicBezTo>
                        <a:pt x="9310" y="8540"/>
                        <a:pt x="8766" y="8376"/>
                        <a:pt x="8237" y="8181"/>
                      </a:cubicBezTo>
                      <a:close/>
                      <a:moveTo>
                        <a:pt x="9867" y="8671"/>
                      </a:moveTo>
                      <a:cubicBezTo>
                        <a:pt x="9919" y="8684"/>
                        <a:pt x="9972" y="8696"/>
                        <a:pt x="10024" y="8707"/>
                      </a:cubicBezTo>
                      <a:lnTo>
                        <a:pt x="10024" y="8707"/>
                      </a:lnTo>
                      <a:cubicBezTo>
                        <a:pt x="9972" y="8694"/>
                        <a:pt x="9919" y="8683"/>
                        <a:pt x="9867" y="8671"/>
                      </a:cubicBezTo>
                      <a:close/>
                      <a:moveTo>
                        <a:pt x="18458" y="7960"/>
                      </a:moveTo>
                      <a:cubicBezTo>
                        <a:pt x="18427" y="7971"/>
                        <a:pt x="18397" y="7982"/>
                        <a:pt x="18368" y="7997"/>
                      </a:cubicBezTo>
                      <a:cubicBezTo>
                        <a:pt x="17830" y="8218"/>
                        <a:pt x="17272" y="8410"/>
                        <a:pt x="16706" y="8559"/>
                      </a:cubicBezTo>
                      <a:cubicBezTo>
                        <a:pt x="16604" y="8587"/>
                        <a:pt x="16504" y="8612"/>
                        <a:pt x="16407" y="8636"/>
                      </a:cubicBezTo>
                      <a:cubicBezTo>
                        <a:pt x="16307" y="8660"/>
                        <a:pt x="16205" y="8684"/>
                        <a:pt x="16105" y="8708"/>
                      </a:cubicBezTo>
                      <a:cubicBezTo>
                        <a:pt x="16919" y="8528"/>
                        <a:pt x="17705" y="8276"/>
                        <a:pt x="18458" y="7960"/>
                      </a:cubicBezTo>
                      <a:close/>
                      <a:moveTo>
                        <a:pt x="16100" y="8708"/>
                      </a:moveTo>
                      <a:lnTo>
                        <a:pt x="16100" y="8708"/>
                      </a:lnTo>
                      <a:cubicBezTo>
                        <a:pt x="16094" y="8710"/>
                        <a:pt x="16088" y="8711"/>
                        <a:pt x="16082" y="8712"/>
                      </a:cubicBezTo>
                      <a:lnTo>
                        <a:pt x="16082" y="8712"/>
                      </a:lnTo>
                      <a:cubicBezTo>
                        <a:pt x="16088" y="8711"/>
                        <a:pt x="16094" y="8710"/>
                        <a:pt x="16100" y="8708"/>
                      </a:cubicBezTo>
                      <a:close/>
                      <a:moveTo>
                        <a:pt x="16082" y="8712"/>
                      </a:moveTo>
                      <a:cubicBezTo>
                        <a:pt x="16033" y="8723"/>
                        <a:pt x="15984" y="8734"/>
                        <a:pt x="15935" y="8744"/>
                      </a:cubicBezTo>
                      <a:lnTo>
                        <a:pt x="15935" y="8744"/>
                      </a:lnTo>
                      <a:cubicBezTo>
                        <a:pt x="15964" y="8738"/>
                        <a:pt x="15993" y="8733"/>
                        <a:pt x="16023" y="8727"/>
                      </a:cubicBezTo>
                      <a:cubicBezTo>
                        <a:pt x="16041" y="8723"/>
                        <a:pt x="16062" y="8717"/>
                        <a:pt x="16082" y="8712"/>
                      </a:cubicBezTo>
                      <a:close/>
                      <a:moveTo>
                        <a:pt x="15935" y="8744"/>
                      </a:moveTo>
                      <a:cubicBezTo>
                        <a:pt x="15863" y="8758"/>
                        <a:pt x="15793" y="8771"/>
                        <a:pt x="15725" y="8785"/>
                      </a:cubicBezTo>
                      <a:cubicBezTo>
                        <a:pt x="15700" y="8790"/>
                        <a:pt x="15674" y="8796"/>
                        <a:pt x="15648" y="8801"/>
                      </a:cubicBezTo>
                      <a:lnTo>
                        <a:pt x="15648" y="8801"/>
                      </a:lnTo>
                      <a:cubicBezTo>
                        <a:pt x="15744" y="8783"/>
                        <a:pt x="15839" y="8764"/>
                        <a:pt x="15935" y="8744"/>
                      </a:cubicBezTo>
                      <a:close/>
                      <a:moveTo>
                        <a:pt x="10024" y="8707"/>
                      </a:moveTo>
                      <a:cubicBezTo>
                        <a:pt x="10050" y="8714"/>
                        <a:pt x="10076" y="8720"/>
                        <a:pt x="10103" y="8727"/>
                      </a:cubicBezTo>
                      <a:cubicBezTo>
                        <a:pt x="10218" y="8751"/>
                        <a:pt x="10328" y="8771"/>
                        <a:pt x="10443" y="8795"/>
                      </a:cubicBezTo>
                      <a:cubicBezTo>
                        <a:pt x="10631" y="8831"/>
                        <a:pt x="10820" y="8862"/>
                        <a:pt x="11011" y="8890"/>
                      </a:cubicBezTo>
                      <a:lnTo>
                        <a:pt x="11011" y="8890"/>
                      </a:lnTo>
                      <a:cubicBezTo>
                        <a:pt x="10678" y="8840"/>
                        <a:pt x="10349" y="8779"/>
                        <a:pt x="10024" y="8707"/>
                      </a:cubicBezTo>
                      <a:close/>
                      <a:moveTo>
                        <a:pt x="15648" y="8801"/>
                      </a:moveTo>
                      <a:cubicBezTo>
                        <a:pt x="15355" y="8855"/>
                        <a:pt x="15058" y="8901"/>
                        <a:pt x="14759" y="8937"/>
                      </a:cubicBezTo>
                      <a:lnTo>
                        <a:pt x="14759" y="8937"/>
                      </a:lnTo>
                      <a:cubicBezTo>
                        <a:pt x="14970" y="8913"/>
                        <a:pt x="15180" y="8884"/>
                        <a:pt x="15388" y="8847"/>
                      </a:cubicBezTo>
                      <a:cubicBezTo>
                        <a:pt x="15474" y="8833"/>
                        <a:pt x="15561" y="8818"/>
                        <a:pt x="15648" y="8801"/>
                      </a:cubicBezTo>
                      <a:close/>
                      <a:moveTo>
                        <a:pt x="11011" y="8890"/>
                      </a:moveTo>
                      <a:cubicBezTo>
                        <a:pt x="11154" y="8911"/>
                        <a:pt x="11297" y="8930"/>
                        <a:pt x="11442" y="8946"/>
                      </a:cubicBezTo>
                      <a:lnTo>
                        <a:pt x="11442" y="8946"/>
                      </a:lnTo>
                      <a:cubicBezTo>
                        <a:pt x="11297" y="8929"/>
                        <a:pt x="11154" y="8910"/>
                        <a:pt x="11011" y="8890"/>
                      </a:cubicBezTo>
                      <a:close/>
                      <a:moveTo>
                        <a:pt x="11442" y="8946"/>
                      </a:moveTo>
                      <a:cubicBezTo>
                        <a:pt x="11460" y="8949"/>
                        <a:pt x="11478" y="8951"/>
                        <a:pt x="11496" y="8953"/>
                      </a:cubicBezTo>
                      <a:cubicBezTo>
                        <a:pt x="11505" y="8954"/>
                        <a:pt x="11514" y="8955"/>
                        <a:pt x="11523" y="8956"/>
                      </a:cubicBezTo>
                      <a:lnTo>
                        <a:pt x="11523" y="8956"/>
                      </a:lnTo>
                      <a:cubicBezTo>
                        <a:pt x="11496" y="8953"/>
                        <a:pt x="11469" y="8950"/>
                        <a:pt x="11442" y="8946"/>
                      </a:cubicBezTo>
                      <a:close/>
                      <a:moveTo>
                        <a:pt x="14759" y="8937"/>
                      </a:moveTo>
                      <a:cubicBezTo>
                        <a:pt x="14698" y="8944"/>
                        <a:pt x="14637" y="8951"/>
                        <a:pt x="14576" y="8958"/>
                      </a:cubicBezTo>
                      <a:cubicBezTo>
                        <a:pt x="14509" y="8965"/>
                        <a:pt x="14442" y="8972"/>
                        <a:pt x="14375" y="8979"/>
                      </a:cubicBezTo>
                      <a:lnTo>
                        <a:pt x="14375" y="8979"/>
                      </a:lnTo>
                      <a:cubicBezTo>
                        <a:pt x="14503" y="8967"/>
                        <a:pt x="14631" y="8953"/>
                        <a:pt x="14759" y="8937"/>
                      </a:cubicBezTo>
                      <a:close/>
                      <a:moveTo>
                        <a:pt x="11523" y="8956"/>
                      </a:moveTo>
                      <a:cubicBezTo>
                        <a:pt x="11639" y="8968"/>
                        <a:pt x="11755" y="8980"/>
                        <a:pt x="11872" y="8990"/>
                      </a:cubicBezTo>
                      <a:lnTo>
                        <a:pt x="11872" y="8990"/>
                      </a:lnTo>
                      <a:cubicBezTo>
                        <a:pt x="11842" y="8987"/>
                        <a:pt x="11813" y="8984"/>
                        <a:pt x="11784" y="8982"/>
                      </a:cubicBezTo>
                      <a:cubicBezTo>
                        <a:pt x="11698" y="8973"/>
                        <a:pt x="11610" y="8964"/>
                        <a:pt x="11523" y="8956"/>
                      </a:cubicBezTo>
                      <a:close/>
                      <a:moveTo>
                        <a:pt x="14375" y="8979"/>
                      </a:moveTo>
                      <a:lnTo>
                        <a:pt x="14375" y="8979"/>
                      </a:lnTo>
                      <a:cubicBezTo>
                        <a:pt x="14274" y="8988"/>
                        <a:pt x="14173" y="8996"/>
                        <a:pt x="14071" y="9004"/>
                      </a:cubicBezTo>
                      <a:lnTo>
                        <a:pt x="14071" y="9004"/>
                      </a:lnTo>
                      <a:cubicBezTo>
                        <a:pt x="14172" y="8998"/>
                        <a:pt x="14273" y="8989"/>
                        <a:pt x="14375" y="8979"/>
                      </a:cubicBezTo>
                      <a:close/>
                      <a:moveTo>
                        <a:pt x="14071" y="9004"/>
                      </a:moveTo>
                      <a:cubicBezTo>
                        <a:pt x="14057" y="9005"/>
                        <a:pt x="14043" y="9005"/>
                        <a:pt x="14029" y="9006"/>
                      </a:cubicBezTo>
                      <a:cubicBezTo>
                        <a:pt x="13977" y="9010"/>
                        <a:pt x="13926" y="9013"/>
                        <a:pt x="13876" y="9016"/>
                      </a:cubicBezTo>
                      <a:lnTo>
                        <a:pt x="13876" y="9016"/>
                      </a:lnTo>
                      <a:cubicBezTo>
                        <a:pt x="13941" y="9013"/>
                        <a:pt x="14006" y="9008"/>
                        <a:pt x="14071" y="9004"/>
                      </a:cubicBezTo>
                      <a:close/>
                      <a:moveTo>
                        <a:pt x="11872" y="8990"/>
                      </a:moveTo>
                      <a:lnTo>
                        <a:pt x="11872" y="8990"/>
                      </a:lnTo>
                      <a:cubicBezTo>
                        <a:pt x="12057" y="9006"/>
                        <a:pt x="12245" y="9019"/>
                        <a:pt x="12433" y="9026"/>
                      </a:cubicBezTo>
                      <a:lnTo>
                        <a:pt x="12433" y="9026"/>
                      </a:lnTo>
                      <a:cubicBezTo>
                        <a:pt x="12245" y="9018"/>
                        <a:pt x="12058" y="9005"/>
                        <a:pt x="11872" y="8990"/>
                      </a:cubicBezTo>
                      <a:close/>
                      <a:moveTo>
                        <a:pt x="12433" y="9026"/>
                      </a:moveTo>
                      <a:cubicBezTo>
                        <a:pt x="12544" y="9031"/>
                        <a:pt x="12655" y="9035"/>
                        <a:pt x="12766" y="9037"/>
                      </a:cubicBezTo>
                      <a:lnTo>
                        <a:pt x="12766" y="9037"/>
                      </a:lnTo>
                      <a:cubicBezTo>
                        <a:pt x="12707" y="9035"/>
                        <a:pt x="12648" y="9033"/>
                        <a:pt x="12587" y="9030"/>
                      </a:cubicBezTo>
                      <a:cubicBezTo>
                        <a:pt x="12536" y="9029"/>
                        <a:pt x="12484" y="9028"/>
                        <a:pt x="12433" y="9026"/>
                      </a:cubicBezTo>
                      <a:close/>
                      <a:moveTo>
                        <a:pt x="12766" y="9037"/>
                      </a:moveTo>
                      <a:cubicBezTo>
                        <a:pt x="12815" y="9039"/>
                        <a:pt x="12864" y="9039"/>
                        <a:pt x="12913" y="9039"/>
                      </a:cubicBezTo>
                      <a:cubicBezTo>
                        <a:pt x="12864" y="9039"/>
                        <a:pt x="12815" y="9038"/>
                        <a:pt x="12766" y="9037"/>
                      </a:cubicBezTo>
                      <a:close/>
                      <a:moveTo>
                        <a:pt x="13876" y="9016"/>
                      </a:moveTo>
                      <a:cubicBezTo>
                        <a:pt x="13608" y="9032"/>
                        <a:pt x="13338" y="9039"/>
                        <a:pt x="13067" y="9039"/>
                      </a:cubicBezTo>
                      <a:lnTo>
                        <a:pt x="13240" y="9039"/>
                      </a:lnTo>
                      <a:cubicBezTo>
                        <a:pt x="13454" y="9036"/>
                        <a:pt x="13664" y="9029"/>
                        <a:pt x="13876" y="901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8"/>
                <p:cNvSpPr/>
                <p:nvPr/>
              </p:nvSpPr>
              <p:spPr>
                <a:xfrm>
                  <a:off x="6832112" y="1836900"/>
                  <a:ext cx="626527" cy="221277"/>
                </a:xfrm>
                <a:custGeom>
                  <a:avLst/>
                  <a:gdLst/>
                  <a:ahLst/>
                  <a:cxnLst/>
                  <a:rect l="l" t="t" r="r" b="b"/>
                  <a:pathLst>
                    <a:path w="26168" h="9242" extrusionOk="0">
                      <a:moveTo>
                        <a:pt x="1" y="1"/>
                      </a:moveTo>
                      <a:lnTo>
                        <a:pt x="1" y="1"/>
                      </a:lnTo>
                      <a:cubicBezTo>
                        <a:pt x="25" y="68"/>
                        <a:pt x="48" y="135"/>
                        <a:pt x="72" y="203"/>
                      </a:cubicBezTo>
                      <a:cubicBezTo>
                        <a:pt x="112" y="298"/>
                        <a:pt x="150" y="399"/>
                        <a:pt x="188" y="496"/>
                      </a:cubicBezTo>
                      <a:cubicBezTo>
                        <a:pt x="256" y="664"/>
                        <a:pt x="323" y="822"/>
                        <a:pt x="394" y="986"/>
                      </a:cubicBezTo>
                      <a:cubicBezTo>
                        <a:pt x="404" y="1000"/>
                        <a:pt x="409" y="1015"/>
                        <a:pt x="414" y="1028"/>
                      </a:cubicBezTo>
                      <a:cubicBezTo>
                        <a:pt x="496" y="1212"/>
                        <a:pt x="582" y="1389"/>
                        <a:pt x="669" y="1562"/>
                      </a:cubicBezTo>
                      <a:cubicBezTo>
                        <a:pt x="693" y="1605"/>
                        <a:pt x="717" y="1649"/>
                        <a:pt x="740" y="1696"/>
                      </a:cubicBezTo>
                      <a:cubicBezTo>
                        <a:pt x="746" y="1711"/>
                        <a:pt x="755" y="1725"/>
                        <a:pt x="760" y="1740"/>
                      </a:cubicBezTo>
                      <a:cubicBezTo>
                        <a:pt x="846" y="1904"/>
                        <a:pt x="933" y="2057"/>
                        <a:pt x="1019" y="2215"/>
                      </a:cubicBezTo>
                      <a:cubicBezTo>
                        <a:pt x="1077" y="2312"/>
                        <a:pt x="1135" y="2412"/>
                        <a:pt x="1192" y="2509"/>
                      </a:cubicBezTo>
                      <a:cubicBezTo>
                        <a:pt x="1274" y="2638"/>
                        <a:pt x="1356" y="2769"/>
                        <a:pt x="1438" y="2898"/>
                      </a:cubicBezTo>
                      <a:cubicBezTo>
                        <a:pt x="1769" y="3403"/>
                        <a:pt x="2130" y="3888"/>
                        <a:pt x="2523" y="4344"/>
                      </a:cubicBezTo>
                      <a:lnTo>
                        <a:pt x="2523" y="4349"/>
                      </a:lnTo>
                      <a:cubicBezTo>
                        <a:pt x="2754" y="4619"/>
                        <a:pt x="2995" y="4878"/>
                        <a:pt x="3244" y="5127"/>
                      </a:cubicBezTo>
                      <a:cubicBezTo>
                        <a:pt x="3312" y="5200"/>
                        <a:pt x="3384" y="5267"/>
                        <a:pt x="3456" y="5340"/>
                      </a:cubicBezTo>
                      <a:cubicBezTo>
                        <a:pt x="3508" y="5387"/>
                        <a:pt x="3561" y="5440"/>
                        <a:pt x="3614" y="5488"/>
                      </a:cubicBezTo>
                      <a:cubicBezTo>
                        <a:pt x="3716" y="5584"/>
                        <a:pt x="3821" y="5675"/>
                        <a:pt x="3927" y="5772"/>
                      </a:cubicBezTo>
                      <a:cubicBezTo>
                        <a:pt x="3946" y="5786"/>
                        <a:pt x="3960" y="5801"/>
                        <a:pt x="3980" y="5815"/>
                      </a:cubicBezTo>
                      <a:cubicBezTo>
                        <a:pt x="4100" y="5921"/>
                        <a:pt x="4215" y="6021"/>
                        <a:pt x="4340" y="6118"/>
                      </a:cubicBezTo>
                      <a:cubicBezTo>
                        <a:pt x="4542" y="6287"/>
                        <a:pt x="4748" y="6445"/>
                        <a:pt x="4960" y="6593"/>
                      </a:cubicBezTo>
                      <a:cubicBezTo>
                        <a:pt x="5032" y="6646"/>
                        <a:pt x="5104" y="6699"/>
                        <a:pt x="5171" y="6748"/>
                      </a:cubicBezTo>
                      <a:cubicBezTo>
                        <a:pt x="5402" y="6906"/>
                        <a:pt x="5637" y="7059"/>
                        <a:pt x="5873" y="7203"/>
                      </a:cubicBezTo>
                      <a:cubicBezTo>
                        <a:pt x="5936" y="7243"/>
                        <a:pt x="5994" y="7276"/>
                        <a:pt x="6056" y="7314"/>
                      </a:cubicBezTo>
                      <a:cubicBezTo>
                        <a:pt x="6657" y="7671"/>
                        <a:pt x="7291" y="7982"/>
                        <a:pt x="7944" y="8241"/>
                      </a:cubicBezTo>
                      <a:cubicBezTo>
                        <a:pt x="8059" y="8290"/>
                        <a:pt x="8175" y="8334"/>
                        <a:pt x="8295" y="8376"/>
                      </a:cubicBezTo>
                      <a:cubicBezTo>
                        <a:pt x="8314" y="8386"/>
                        <a:pt x="8334" y="8396"/>
                        <a:pt x="8352" y="8401"/>
                      </a:cubicBezTo>
                      <a:cubicBezTo>
                        <a:pt x="8468" y="8443"/>
                        <a:pt x="8583" y="8483"/>
                        <a:pt x="8694" y="8521"/>
                      </a:cubicBezTo>
                      <a:cubicBezTo>
                        <a:pt x="8862" y="8574"/>
                        <a:pt x="9030" y="8631"/>
                        <a:pt x="9203" y="8680"/>
                      </a:cubicBezTo>
                      <a:cubicBezTo>
                        <a:pt x="9304" y="8709"/>
                        <a:pt x="9405" y="8737"/>
                        <a:pt x="9501" y="8766"/>
                      </a:cubicBezTo>
                      <a:cubicBezTo>
                        <a:pt x="9616" y="8795"/>
                        <a:pt x="9727" y="8824"/>
                        <a:pt x="9842" y="8853"/>
                      </a:cubicBezTo>
                      <a:cubicBezTo>
                        <a:pt x="9953" y="8876"/>
                        <a:pt x="10064" y="8900"/>
                        <a:pt x="10175" y="8929"/>
                      </a:cubicBezTo>
                      <a:cubicBezTo>
                        <a:pt x="10290" y="8953"/>
                        <a:pt x="10400" y="8973"/>
                        <a:pt x="10515" y="8997"/>
                      </a:cubicBezTo>
                      <a:cubicBezTo>
                        <a:pt x="10861" y="9064"/>
                        <a:pt x="11213" y="9112"/>
                        <a:pt x="11568" y="9155"/>
                      </a:cubicBezTo>
                      <a:cubicBezTo>
                        <a:pt x="11664" y="9164"/>
                        <a:pt x="11760" y="9175"/>
                        <a:pt x="11856" y="9184"/>
                      </a:cubicBezTo>
                      <a:cubicBezTo>
                        <a:pt x="12120" y="9208"/>
                        <a:pt x="12389" y="9228"/>
                        <a:pt x="12659" y="9232"/>
                      </a:cubicBezTo>
                      <a:cubicBezTo>
                        <a:pt x="12770" y="9237"/>
                        <a:pt x="12875" y="9241"/>
                        <a:pt x="12985" y="9241"/>
                      </a:cubicBezTo>
                      <a:lnTo>
                        <a:pt x="13312" y="9241"/>
                      </a:lnTo>
                      <a:cubicBezTo>
                        <a:pt x="13577" y="9237"/>
                        <a:pt x="13837" y="9228"/>
                        <a:pt x="14101" y="9208"/>
                      </a:cubicBezTo>
                      <a:cubicBezTo>
                        <a:pt x="14283" y="9199"/>
                        <a:pt x="14465" y="9179"/>
                        <a:pt x="14648" y="9160"/>
                      </a:cubicBezTo>
                      <a:cubicBezTo>
                        <a:pt x="14922" y="9131"/>
                        <a:pt x="15192" y="9097"/>
                        <a:pt x="15460" y="9049"/>
                      </a:cubicBezTo>
                      <a:cubicBezTo>
                        <a:pt x="15571" y="9030"/>
                        <a:pt x="15687" y="9011"/>
                        <a:pt x="15797" y="8987"/>
                      </a:cubicBezTo>
                      <a:cubicBezTo>
                        <a:pt x="15893" y="8968"/>
                        <a:pt x="15993" y="8949"/>
                        <a:pt x="16095" y="8929"/>
                      </a:cubicBezTo>
                      <a:cubicBezTo>
                        <a:pt x="16119" y="8924"/>
                        <a:pt x="16148" y="8915"/>
                        <a:pt x="16172" y="8910"/>
                      </a:cubicBezTo>
                      <a:lnTo>
                        <a:pt x="16177" y="8910"/>
                      </a:lnTo>
                      <a:cubicBezTo>
                        <a:pt x="16277" y="8886"/>
                        <a:pt x="16379" y="8862"/>
                        <a:pt x="16479" y="8838"/>
                      </a:cubicBezTo>
                      <a:cubicBezTo>
                        <a:pt x="16576" y="8814"/>
                        <a:pt x="16676" y="8789"/>
                        <a:pt x="16778" y="8761"/>
                      </a:cubicBezTo>
                      <a:cubicBezTo>
                        <a:pt x="17344" y="8612"/>
                        <a:pt x="17902" y="8420"/>
                        <a:pt x="18440" y="8199"/>
                      </a:cubicBezTo>
                      <a:cubicBezTo>
                        <a:pt x="18488" y="8175"/>
                        <a:pt x="18541" y="8161"/>
                        <a:pt x="18588" y="8137"/>
                      </a:cubicBezTo>
                      <a:cubicBezTo>
                        <a:pt x="18896" y="8006"/>
                        <a:pt x="19194" y="7862"/>
                        <a:pt x="19493" y="7713"/>
                      </a:cubicBezTo>
                      <a:cubicBezTo>
                        <a:pt x="19584" y="7665"/>
                        <a:pt x="19670" y="7622"/>
                        <a:pt x="19752" y="7574"/>
                      </a:cubicBezTo>
                      <a:cubicBezTo>
                        <a:pt x="20132" y="7372"/>
                        <a:pt x="20497" y="7156"/>
                        <a:pt x="20848" y="6915"/>
                      </a:cubicBezTo>
                      <a:cubicBezTo>
                        <a:pt x="20919" y="6868"/>
                        <a:pt x="20992" y="6819"/>
                        <a:pt x="21063" y="6771"/>
                      </a:cubicBezTo>
                      <a:cubicBezTo>
                        <a:pt x="21136" y="6724"/>
                        <a:pt x="21208" y="6671"/>
                        <a:pt x="21276" y="6622"/>
                      </a:cubicBezTo>
                      <a:cubicBezTo>
                        <a:pt x="21328" y="6584"/>
                        <a:pt x="21376" y="6551"/>
                        <a:pt x="21424" y="6511"/>
                      </a:cubicBezTo>
                      <a:cubicBezTo>
                        <a:pt x="21626" y="6363"/>
                        <a:pt x="21828" y="6209"/>
                        <a:pt x="22020" y="6050"/>
                      </a:cubicBezTo>
                      <a:cubicBezTo>
                        <a:pt x="22048" y="6027"/>
                        <a:pt x="22073" y="6003"/>
                        <a:pt x="22102" y="5979"/>
                      </a:cubicBezTo>
                      <a:cubicBezTo>
                        <a:pt x="22126" y="5959"/>
                        <a:pt x="22155" y="5941"/>
                        <a:pt x="22179" y="5916"/>
                      </a:cubicBezTo>
                      <a:cubicBezTo>
                        <a:pt x="22376" y="5748"/>
                        <a:pt x="22573" y="5570"/>
                        <a:pt x="22765" y="5387"/>
                      </a:cubicBezTo>
                      <a:cubicBezTo>
                        <a:pt x="22798" y="5353"/>
                        <a:pt x="22837" y="5315"/>
                        <a:pt x="22875" y="5282"/>
                      </a:cubicBezTo>
                      <a:cubicBezTo>
                        <a:pt x="22986" y="5171"/>
                        <a:pt x="23097" y="5061"/>
                        <a:pt x="23202" y="4950"/>
                      </a:cubicBezTo>
                      <a:cubicBezTo>
                        <a:pt x="23279" y="4868"/>
                        <a:pt x="23356" y="4787"/>
                        <a:pt x="23432" y="4705"/>
                      </a:cubicBezTo>
                      <a:cubicBezTo>
                        <a:pt x="23457" y="4681"/>
                        <a:pt x="23476" y="4657"/>
                        <a:pt x="23501" y="4628"/>
                      </a:cubicBezTo>
                      <a:cubicBezTo>
                        <a:pt x="23563" y="4561"/>
                        <a:pt x="23625" y="4488"/>
                        <a:pt x="23687" y="4417"/>
                      </a:cubicBezTo>
                      <a:cubicBezTo>
                        <a:pt x="23885" y="4191"/>
                        <a:pt x="24067" y="3965"/>
                        <a:pt x="24250" y="3730"/>
                      </a:cubicBezTo>
                      <a:cubicBezTo>
                        <a:pt x="24413" y="3513"/>
                        <a:pt x="24572" y="3288"/>
                        <a:pt x="24725" y="3062"/>
                      </a:cubicBezTo>
                      <a:cubicBezTo>
                        <a:pt x="24769" y="2994"/>
                        <a:pt x="24812" y="2931"/>
                        <a:pt x="24856" y="2865"/>
                      </a:cubicBezTo>
                      <a:cubicBezTo>
                        <a:pt x="24951" y="2716"/>
                        <a:pt x="25043" y="2572"/>
                        <a:pt x="25134" y="2417"/>
                      </a:cubicBezTo>
                      <a:cubicBezTo>
                        <a:pt x="25202" y="2297"/>
                        <a:pt x="25273" y="2177"/>
                        <a:pt x="25341" y="2057"/>
                      </a:cubicBezTo>
                      <a:cubicBezTo>
                        <a:pt x="25437" y="1880"/>
                        <a:pt x="25533" y="1707"/>
                        <a:pt x="25619" y="1523"/>
                      </a:cubicBezTo>
                      <a:cubicBezTo>
                        <a:pt x="25624" y="1514"/>
                        <a:pt x="25630" y="1505"/>
                        <a:pt x="25634" y="1494"/>
                      </a:cubicBezTo>
                      <a:cubicBezTo>
                        <a:pt x="25639" y="1485"/>
                        <a:pt x="25643" y="1480"/>
                        <a:pt x="25648" y="1471"/>
                      </a:cubicBezTo>
                      <a:cubicBezTo>
                        <a:pt x="25706" y="1356"/>
                        <a:pt x="25763" y="1235"/>
                        <a:pt x="25816" y="1119"/>
                      </a:cubicBezTo>
                      <a:cubicBezTo>
                        <a:pt x="25826" y="1101"/>
                        <a:pt x="25831" y="1081"/>
                        <a:pt x="25841" y="1062"/>
                      </a:cubicBezTo>
                      <a:cubicBezTo>
                        <a:pt x="25956" y="808"/>
                        <a:pt x="26067" y="549"/>
                        <a:pt x="26167" y="283"/>
                      </a:cubicBezTo>
                      <a:lnTo>
                        <a:pt x="26167" y="283"/>
                      </a:lnTo>
                      <a:cubicBezTo>
                        <a:pt x="25115" y="1385"/>
                        <a:pt x="23923" y="2350"/>
                        <a:pt x="22625" y="3153"/>
                      </a:cubicBezTo>
                      <a:cubicBezTo>
                        <a:pt x="22438" y="3965"/>
                        <a:pt x="22193" y="4739"/>
                        <a:pt x="21564" y="5104"/>
                      </a:cubicBezTo>
                      <a:cubicBezTo>
                        <a:pt x="21299" y="5258"/>
                        <a:pt x="20997" y="5329"/>
                        <a:pt x="20699" y="5329"/>
                      </a:cubicBezTo>
                      <a:cubicBezTo>
                        <a:pt x="20329" y="5329"/>
                        <a:pt x="19959" y="5220"/>
                        <a:pt x="19661" y="4998"/>
                      </a:cubicBezTo>
                      <a:cubicBezTo>
                        <a:pt x="19915" y="4892"/>
                        <a:pt x="20079" y="4681"/>
                        <a:pt x="20160" y="4426"/>
                      </a:cubicBezTo>
                      <a:lnTo>
                        <a:pt x="20160" y="4426"/>
                      </a:lnTo>
                      <a:cubicBezTo>
                        <a:pt x="18089" y="5296"/>
                        <a:pt x="15820" y="5791"/>
                        <a:pt x="13447" y="5819"/>
                      </a:cubicBezTo>
                      <a:cubicBezTo>
                        <a:pt x="13875" y="6633"/>
                        <a:pt x="14850" y="6877"/>
                        <a:pt x="15244" y="7545"/>
                      </a:cubicBezTo>
                      <a:cubicBezTo>
                        <a:pt x="15388" y="7786"/>
                        <a:pt x="15460" y="8079"/>
                        <a:pt x="15398" y="8478"/>
                      </a:cubicBezTo>
                      <a:cubicBezTo>
                        <a:pt x="15374" y="8660"/>
                        <a:pt x="15259" y="8742"/>
                        <a:pt x="15081" y="8742"/>
                      </a:cubicBezTo>
                      <a:cubicBezTo>
                        <a:pt x="14234" y="8742"/>
                        <a:pt x="11899" y="6921"/>
                        <a:pt x="10203" y="5570"/>
                      </a:cubicBezTo>
                      <a:cubicBezTo>
                        <a:pt x="6185" y="4888"/>
                        <a:pt x="2629" y="2874"/>
                        <a:pt x="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8"/>
                <p:cNvSpPr/>
                <p:nvPr/>
              </p:nvSpPr>
              <p:spPr>
                <a:xfrm>
                  <a:off x="7076398" y="1970259"/>
                  <a:ext cx="125890" cy="75970"/>
                </a:xfrm>
                <a:custGeom>
                  <a:avLst/>
                  <a:gdLst/>
                  <a:ahLst/>
                  <a:cxnLst/>
                  <a:rect l="l" t="t" r="r" b="b"/>
                  <a:pathLst>
                    <a:path w="5258" h="3173" extrusionOk="0">
                      <a:moveTo>
                        <a:pt x="0" y="0"/>
                      </a:moveTo>
                      <a:lnTo>
                        <a:pt x="0" y="0"/>
                      </a:lnTo>
                      <a:cubicBezTo>
                        <a:pt x="1696" y="1351"/>
                        <a:pt x="4031" y="3172"/>
                        <a:pt x="4878" y="3172"/>
                      </a:cubicBezTo>
                      <a:cubicBezTo>
                        <a:pt x="5056" y="3172"/>
                        <a:pt x="5171" y="3090"/>
                        <a:pt x="5195" y="2908"/>
                      </a:cubicBezTo>
                      <a:cubicBezTo>
                        <a:pt x="5257" y="2509"/>
                        <a:pt x="5185" y="2216"/>
                        <a:pt x="5041" y="1975"/>
                      </a:cubicBezTo>
                      <a:cubicBezTo>
                        <a:pt x="4647" y="1307"/>
                        <a:pt x="3672" y="1063"/>
                        <a:pt x="3244" y="249"/>
                      </a:cubicBezTo>
                      <a:lnTo>
                        <a:pt x="2820" y="249"/>
                      </a:lnTo>
                      <a:cubicBezTo>
                        <a:pt x="1860" y="240"/>
                        <a:pt x="917" y="154"/>
                        <a:pt x="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8"/>
                <p:cNvSpPr/>
                <p:nvPr/>
              </p:nvSpPr>
              <p:spPr>
                <a:xfrm>
                  <a:off x="7302846" y="1912366"/>
                  <a:ext cx="70990" cy="52147"/>
                </a:xfrm>
                <a:custGeom>
                  <a:avLst/>
                  <a:gdLst/>
                  <a:ahLst/>
                  <a:cxnLst/>
                  <a:rect l="l" t="t" r="r" b="b"/>
                  <a:pathLst>
                    <a:path w="2965" h="2178" extrusionOk="0">
                      <a:moveTo>
                        <a:pt x="2964" y="1"/>
                      </a:moveTo>
                      <a:lnTo>
                        <a:pt x="2964" y="1"/>
                      </a:lnTo>
                      <a:cubicBezTo>
                        <a:pt x="2181" y="486"/>
                        <a:pt x="1360" y="914"/>
                        <a:pt x="499" y="1274"/>
                      </a:cubicBezTo>
                      <a:cubicBezTo>
                        <a:pt x="418" y="1529"/>
                        <a:pt x="254" y="1740"/>
                        <a:pt x="0" y="1846"/>
                      </a:cubicBezTo>
                      <a:cubicBezTo>
                        <a:pt x="298" y="2068"/>
                        <a:pt x="668" y="2177"/>
                        <a:pt x="1038" y="2177"/>
                      </a:cubicBezTo>
                      <a:cubicBezTo>
                        <a:pt x="1336" y="2177"/>
                        <a:pt x="1638" y="2106"/>
                        <a:pt x="1903" y="1952"/>
                      </a:cubicBezTo>
                      <a:cubicBezTo>
                        <a:pt x="2532" y="1587"/>
                        <a:pt x="2777" y="813"/>
                        <a:pt x="296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8"/>
                <p:cNvSpPr/>
                <p:nvPr/>
              </p:nvSpPr>
              <p:spPr>
                <a:xfrm>
                  <a:off x="6669303" y="1819278"/>
                  <a:ext cx="456129" cy="131301"/>
                </a:xfrm>
                <a:custGeom>
                  <a:avLst/>
                  <a:gdLst/>
                  <a:ahLst/>
                  <a:cxnLst/>
                  <a:rect l="l" t="t" r="r" b="b"/>
                  <a:pathLst>
                    <a:path w="19051" h="5484" extrusionOk="0">
                      <a:moveTo>
                        <a:pt x="9711" y="1"/>
                      </a:moveTo>
                      <a:cubicBezTo>
                        <a:pt x="9179" y="1"/>
                        <a:pt x="8638" y="139"/>
                        <a:pt x="8083" y="448"/>
                      </a:cubicBezTo>
                      <a:cubicBezTo>
                        <a:pt x="7233" y="919"/>
                        <a:pt x="4955" y="3033"/>
                        <a:pt x="4787" y="3971"/>
                      </a:cubicBezTo>
                      <a:cubicBezTo>
                        <a:pt x="4793" y="3934"/>
                        <a:pt x="4749" y="3917"/>
                        <a:pt x="4663" y="3917"/>
                      </a:cubicBezTo>
                      <a:cubicBezTo>
                        <a:pt x="4100" y="3917"/>
                        <a:pt x="1743" y="4644"/>
                        <a:pt x="1" y="5278"/>
                      </a:cubicBezTo>
                      <a:lnTo>
                        <a:pt x="19051" y="5484"/>
                      </a:lnTo>
                      <a:cubicBezTo>
                        <a:pt x="18723" y="4494"/>
                        <a:pt x="16479" y="3971"/>
                        <a:pt x="15873" y="3764"/>
                      </a:cubicBezTo>
                      <a:cubicBezTo>
                        <a:pt x="14225" y="3201"/>
                        <a:pt x="15028" y="3778"/>
                        <a:pt x="13764" y="2649"/>
                      </a:cubicBezTo>
                      <a:cubicBezTo>
                        <a:pt x="13125" y="2077"/>
                        <a:pt x="12798" y="1313"/>
                        <a:pt x="12038" y="813"/>
                      </a:cubicBezTo>
                      <a:cubicBezTo>
                        <a:pt x="11274" y="307"/>
                        <a:pt x="10503" y="1"/>
                        <a:pt x="97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8"/>
                <p:cNvSpPr/>
                <p:nvPr/>
              </p:nvSpPr>
              <p:spPr>
                <a:xfrm>
                  <a:off x="7190531" y="1474386"/>
                  <a:ext cx="464054" cy="118276"/>
                </a:xfrm>
                <a:custGeom>
                  <a:avLst/>
                  <a:gdLst/>
                  <a:ahLst/>
                  <a:cxnLst/>
                  <a:rect l="l" t="t" r="r" b="b"/>
                  <a:pathLst>
                    <a:path w="19382" h="4940" extrusionOk="0">
                      <a:moveTo>
                        <a:pt x="8741" y="0"/>
                      </a:moveTo>
                      <a:cubicBezTo>
                        <a:pt x="7724" y="0"/>
                        <a:pt x="6818" y="611"/>
                        <a:pt x="5858" y="1497"/>
                      </a:cubicBezTo>
                      <a:cubicBezTo>
                        <a:pt x="4532" y="2719"/>
                        <a:pt x="4483" y="2935"/>
                        <a:pt x="2908" y="3589"/>
                      </a:cubicBezTo>
                      <a:cubicBezTo>
                        <a:pt x="1879" y="4012"/>
                        <a:pt x="918" y="4223"/>
                        <a:pt x="0" y="4727"/>
                      </a:cubicBezTo>
                      <a:lnTo>
                        <a:pt x="19381" y="4939"/>
                      </a:lnTo>
                      <a:cubicBezTo>
                        <a:pt x="17891" y="2622"/>
                        <a:pt x="15657" y="3535"/>
                        <a:pt x="13446" y="2945"/>
                      </a:cubicBezTo>
                      <a:cubicBezTo>
                        <a:pt x="11851" y="2512"/>
                        <a:pt x="11481" y="1075"/>
                        <a:pt x="10169" y="388"/>
                      </a:cubicBezTo>
                      <a:cubicBezTo>
                        <a:pt x="9662" y="120"/>
                        <a:pt x="9191" y="0"/>
                        <a:pt x="874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8"/>
                <p:cNvSpPr/>
                <p:nvPr/>
              </p:nvSpPr>
              <p:spPr>
                <a:xfrm>
                  <a:off x="6994945" y="1848655"/>
                  <a:ext cx="81237" cy="81213"/>
                </a:xfrm>
                <a:custGeom>
                  <a:avLst/>
                  <a:gdLst/>
                  <a:ahLst/>
                  <a:cxnLst/>
                  <a:rect l="l" t="t" r="r" b="b"/>
                  <a:pathLst>
                    <a:path w="3393" h="3392" extrusionOk="0">
                      <a:moveTo>
                        <a:pt x="1715" y="0"/>
                      </a:moveTo>
                      <a:cubicBezTo>
                        <a:pt x="1701" y="1092"/>
                        <a:pt x="1109" y="1682"/>
                        <a:pt x="25" y="1682"/>
                      </a:cubicBezTo>
                      <a:cubicBezTo>
                        <a:pt x="17" y="1682"/>
                        <a:pt x="9" y="1682"/>
                        <a:pt x="0" y="1682"/>
                      </a:cubicBezTo>
                      <a:lnTo>
                        <a:pt x="0" y="1682"/>
                      </a:lnTo>
                      <a:cubicBezTo>
                        <a:pt x="1100" y="1691"/>
                        <a:pt x="1691" y="2292"/>
                        <a:pt x="1677" y="3392"/>
                      </a:cubicBezTo>
                      <a:cubicBezTo>
                        <a:pt x="1691" y="2300"/>
                        <a:pt x="2282" y="1715"/>
                        <a:pt x="3367" y="1715"/>
                      </a:cubicBezTo>
                      <a:cubicBezTo>
                        <a:pt x="3375" y="1715"/>
                        <a:pt x="3384" y="1715"/>
                        <a:pt x="3392" y="1715"/>
                      </a:cubicBezTo>
                      <a:cubicBezTo>
                        <a:pt x="2292" y="1706"/>
                        <a:pt x="1701" y="1100"/>
                        <a:pt x="171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8"/>
                <p:cNvSpPr/>
                <p:nvPr/>
              </p:nvSpPr>
              <p:spPr>
                <a:xfrm>
                  <a:off x="6828665" y="1736461"/>
                  <a:ext cx="81237" cy="81237"/>
                </a:xfrm>
                <a:custGeom>
                  <a:avLst/>
                  <a:gdLst/>
                  <a:ahLst/>
                  <a:cxnLst/>
                  <a:rect l="l" t="t" r="r" b="b"/>
                  <a:pathLst>
                    <a:path w="3393" h="3393" extrusionOk="0">
                      <a:moveTo>
                        <a:pt x="1711" y="0"/>
                      </a:moveTo>
                      <a:cubicBezTo>
                        <a:pt x="1702" y="1091"/>
                        <a:pt x="1111" y="1677"/>
                        <a:pt x="29" y="1677"/>
                      </a:cubicBezTo>
                      <a:cubicBezTo>
                        <a:pt x="20" y="1677"/>
                        <a:pt x="10" y="1677"/>
                        <a:pt x="1" y="1677"/>
                      </a:cubicBezTo>
                      <a:lnTo>
                        <a:pt x="1" y="1677"/>
                      </a:lnTo>
                      <a:cubicBezTo>
                        <a:pt x="1101" y="1687"/>
                        <a:pt x="1687" y="2293"/>
                        <a:pt x="1678" y="3393"/>
                      </a:cubicBezTo>
                      <a:cubicBezTo>
                        <a:pt x="1687" y="2306"/>
                        <a:pt x="2277" y="1716"/>
                        <a:pt x="3352" y="1716"/>
                      </a:cubicBezTo>
                      <a:cubicBezTo>
                        <a:pt x="3366" y="1716"/>
                        <a:pt x="3379" y="1716"/>
                        <a:pt x="3393" y="1716"/>
                      </a:cubicBezTo>
                      <a:cubicBezTo>
                        <a:pt x="2292" y="1701"/>
                        <a:pt x="1702" y="1100"/>
                        <a:pt x="171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8"/>
                <p:cNvSpPr/>
                <p:nvPr/>
              </p:nvSpPr>
              <p:spPr>
                <a:xfrm>
                  <a:off x="7310986" y="1863141"/>
                  <a:ext cx="52482" cy="52362"/>
                </a:xfrm>
                <a:custGeom>
                  <a:avLst/>
                  <a:gdLst/>
                  <a:ahLst/>
                  <a:cxnLst/>
                  <a:rect l="l" t="t" r="r" b="b"/>
                  <a:pathLst>
                    <a:path w="2192" h="2187" extrusionOk="0">
                      <a:moveTo>
                        <a:pt x="1111" y="1"/>
                      </a:moveTo>
                      <a:lnTo>
                        <a:pt x="1111" y="1"/>
                      </a:lnTo>
                      <a:cubicBezTo>
                        <a:pt x="1102" y="698"/>
                        <a:pt x="721" y="1081"/>
                        <a:pt x="25" y="1081"/>
                      </a:cubicBezTo>
                      <a:cubicBezTo>
                        <a:pt x="17" y="1081"/>
                        <a:pt x="9" y="1081"/>
                        <a:pt x="0" y="1081"/>
                      </a:cubicBezTo>
                      <a:lnTo>
                        <a:pt x="0" y="1081"/>
                      </a:lnTo>
                      <a:cubicBezTo>
                        <a:pt x="712" y="1090"/>
                        <a:pt x="1091" y="1476"/>
                        <a:pt x="1087" y="2186"/>
                      </a:cubicBezTo>
                      <a:cubicBezTo>
                        <a:pt x="1091" y="1484"/>
                        <a:pt x="1472" y="1105"/>
                        <a:pt x="2166" y="1105"/>
                      </a:cubicBezTo>
                      <a:cubicBezTo>
                        <a:pt x="2175" y="1105"/>
                        <a:pt x="2183" y="1105"/>
                        <a:pt x="2192" y="1105"/>
                      </a:cubicBezTo>
                      <a:cubicBezTo>
                        <a:pt x="1481" y="1096"/>
                        <a:pt x="1102" y="706"/>
                        <a:pt x="11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8"/>
                <p:cNvSpPr/>
                <p:nvPr/>
              </p:nvSpPr>
              <p:spPr>
                <a:xfrm>
                  <a:off x="7354729" y="1810778"/>
                  <a:ext cx="52362" cy="52386"/>
                </a:xfrm>
                <a:custGeom>
                  <a:avLst/>
                  <a:gdLst/>
                  <a:ahLst/>
                  <a:cxnLst/>
                  <a:rect l="l" t="t" r="r" b="b"/>
                  <a:pathLst>
                    <a:path w="2187" h="2188" extrusionOk="0">
                      <a:moveTo>
                        <a:pt x="1105" y="1"/>
                      </a:moveTo>
                      <a:cubicBezTo>
                        <a:pt x="1100" y="702"/>
                        <a:pt x="715" y="1081"/>
                        <a:pt x="13" y="1081"/>
                      </a:cubicBezTo>
                      <a:cubicBezTo>
                        <a:pt x="9" y="1081"/>
                        <a:pt x="4" y="1081"/>
                        <a:pt x="0" y="1081"/>
                      </a:cubicBezTo>
                      <a:lnTo>
                        <a:pt x="0" y="1081"/>
                      </a:lnTo>
                      <a:cubicBezTo>
                        <a:pt x="711" y="1086"/>
                        <a:pt x="1091" y="1476"/>
                        <a:pt x="1081" y="2187"/>
                      </a:cubicBezTo>
                      <a:cubicBezTo>
                        <a:pt x="1091" y="1484"/>
                        <a:pt x="1471" y="1105"/>
                        <a:pt x="2162" y="1105"/>
                      </a:cubicBezTo>
                      <a:cubicBezTo>
                        <a:pt x="2170" y="1105"/>
                        <a:pt x="2179" y="1105"/>
                        <a:pt x="2187" y="1106"/>
                      </a:cubicBezTo>
                      <a:cubicBezTo>
                        <a:pt x="1480" y="1096"/>
                        <a:pt x="1101" y="707"/>
                        <a:pt x="110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8"/>
                <p:cNvSpPr/>
                <p:nvPr/>
              </p:nvSpPr>
              <p:spPr>
                <a:xfrm>
                  <a:off x="6946246" y="1924457"/>
                  <a:ext cx="52386" cy="52362"/>
                </a:xfrm>
                <a:custGeom>
                  <a:avLst/>
                  <a:gdLst/>
                  <a:ahLst/>
                  <a:cxnLst/>
                  <a:rect l="l" t="t" r="r" b="b"/>
                  <a:pathLst>
                    <a:path w="2188" h="2187" extrusionOk="0">
                      <a:moveTo>
                        <a:pt x="1106" y="0"/>
                      </a:moveTo>
                      <a:lnTo>
                        <a:pt x="1106" y="0"/>
                      </a:lnTo>
                      <a:cubicBezTo>
                        <a:pt x="1096" y="699"/>
                        <a:pt x="721" y="1082"/>
                        <a:pt x="26" y="1082"/>
                      </a:cubicBezTo>
                      <a:cubicBezTo>
                        <a:pt x="17" y="1082"/>
                        <a:pt x="9" y="1082"/>
                        <a:pt x="1" y="1082"/>
                      </a:cubicBezTo>
                      <a:lnTo>
                        <a:pt x="1" y="1082"/>
                      </a:lnTo>
                      <a:cubicBezTo>
                        <a:pt x="712" y="1091"/>
                        <a:pt x="1092" y="1476"/>
                        <a:pt x="1082" y="2187"/>
                      </a:cubicBezTo>
                      <a:cubicBezTo>
                        <a:pt x="1092" y="1486"/>
                        <a:pt x="1470" y="1106"/>
                        <a:pt x="2159" y="1106"/>
                      </a:cubicBezTo>
                      <a:cubicBezTo>
                        <a:pt x="2169" y="1106"/>
                        <a:pt x="2178" y="1106"/>
                        <a:pt x="2187" y="1106"/>
                      </a:cubicBezTo>
                      <a:cubicBezTo>
                        <a:pt x="1480" y="1096"/>
                        <a:pt x="1096" y="707"/>
                        <a:pt x="110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8"/>
                <p:cNvSpPr/>
                <p:nvPr/>
              </p:nvSpPr>
              <p:spPr>
                <a:xfrm>
                  <a:off x="7310986" y="1470555"/>
                  <a:ext cx="52482" cy="52482"/>
                </a:xfrm>
                <a:custGeom>
                  <a:avLst/>
                  <a:gdLst/>
                  <a:ahLst/>
                  <a:cxnLst/>
                  <a:rect l="l" t="t" r="r" b="b"/>
                  <a:pathLst>
                    <a:path w="2192" h="2192" extrusionOk="0">
                      <a:moveTo>
                        <a:pt x="1111" y="0"/>
                      </a:moveTo>
                      <a:lnTo>
                        <a:pt x="1111" y="0"/>
                      </a:lnTo>
                      <a:cubicBezTo>
                        <a:pt x="1102" y="708"/>
                        <a:pt x="716" y="1087"/>
                        <a:pt x="13" y="1087"/>
                      </a:cubicBezTo>
                      <a:cubicBezTo>
                        <a:pt x="9" y="1087"/>
                        <a:pt x="5" y="1087"/>
                        <a:pt x="0" y="1087"/>
                      </a:cubicBezTo>
                      <a:lnTo>
                        <a:pt x="0" y="1087"/>
                      </a:lnTo>
                      <a:cubicBezTo>
                        <a:pt x="712" y="1091"/>
                        <a:pt x="1091" y="1480"/>
                        <a:pt x="1087" y="2191"/>
                      </a:cubicBezTo>
                      <a:cubicBezTo>
                        <a:pt x="1091" y="1488"/>
                        <a:pt x="1472" y="1109"/>
                        <a:pt x="2166" y="1109"/>
                      </a:cubicBezTo>
                      <a:cubicBezTo>
                        <a:pt x="2175" y="1109"/>
                        <a:pt x="2183" y="1110"/>
                        <a:pt x="2192" y="1110"/>
                      </a:cubicBezTo>
                      <a:cubicBezTo>
                        <a:pt x="1481" y="1100"/>
                        <a:pt x="1102" y="712"/>
                        <a:pt x="111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8"/>
                <p:cNvSpPr/>
                <p:nvPr/>
              </p:nvSpPr>
              <p:spPr>
                <a:xfrm>
                  <a:off x="7000308" y="1667770"/>
                  <a:ext cx="62155" cy="39361"/>
                </a:xfrm>
                <a:custGeom>
                  <a:avLst/>
                  <a:gdLst/>
                  <a:ahLst/>
                  <a:cxnLst/>
                  <a:rect l="l" t="t" r="r" b="b"/>
                  <a:pathLst>
                    <a:path w="2596" h="1644" extrusionOk="0">
                      <a:moveTo>
                        <a:pt x="1298" y="0"/>
                      </a:moveTo>
                      <a:cubicBezTo>
                        <a:pt x="583" y="0"/>
                        <a:pt x="1" y="369"/>
                        <a:pt x="1" y="822"/>
                      </a:cubicBezTo>
                      <a:cubicBezTo>
                        <a:pt x="1" y="1278"/>
                        <a:pt x="583" y="1644"/>
                        <a:pt x="1298" y="1644"/>
                      </a:cubicBezTo>
                      <a:cubicBezTo>
                        <a:pt x="2015" y="1644"/>
                        <a:pt x="2596" y="1278"/>
                        <a:pt x="2596" y="822"/>
                      </a:cubicBezTo>
                      <a:cubicBezTo>
                        <a:pt x="2596" y="369"/>
                        <a:pt x="2015" y="0"/>
                        <a:pt x="129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8"/>
                <p:cNvSpPr/>
                <p:nvPr/>
              </p:nvSpPr>
              <p:spPr>
                <a:xfrm>
                  <a:off x="7217563" y="1667770"/>
                  <a:ext cx="62155" cy="39361"/>
                </a:xfrm>
                <a:custGeom>
                  <a:avLst/>
                  <a:gdLst/>
                  <a:ahLst/>
                  <a:cxnLst/>
                  <a:rect l="l" t="t" r="r" b="b"/>
                  <a:pathLst>
                    <a:path w="2596" h="1644" extrusionOk="0">
                      <a:moveTo>
                        <a:pt x="1298" y="0"/>
                      </a:moveTo>
                      <a:cubicBezTo>
                        <a:pt x="577" y="0"/>
                        <a:pt x="0" y="369"/>
                        <a:pt x="0" y="822"/>
                      </a:cubicBezTo>
                      <a:cubicBezTo>
                        <a:pt x="0" y="1278"/>
                        <a:pt x="577" y="1644"/>
                        <a:pt x="1298" y="1644"/>
                      </a:cubicBezTo>
                      <a:cubicBezTo>
                        <a:pt x="2014" y="1644"/>
                        <a:pt x="2595" y="1278"/>
                        <a:pt x="2595" y="822"/>
                      </a:cubicBezTo>
                      <a:cubicBezTo>
                        <a:pt x="2595" y="369"/>
                        <a:pt x="2014" y="0"/>
                        <a:pt x="129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8"/>
                <p:cNvSpPr/>
                <p:nvPr/>
              </p:nvSpPr>
              <p:spPr>
                <a:xfrm>
                  <a:off x="7093660" y="1659869"/>
                  <a:ext cx="94238" cy="36560"/>
                </a:xfrm>
                <a:custGeom>
                  <a:avLst/>
                  <a:gdLst/>
                  <a:ahLst/>
                  <a:cxnLst/>
                  <a:rect l="l" t="t" r="r" b="b"/>
                  <a:pathLst>
                    <a:path w="3936" h="1527" extrusionOk="0">
                      <a:moveTo>
                        <a:pt x="3794" y="0"/>
                      </a:moveTo>
                      <a:cubicBezTo>
                        <a:pt x="3743" y="0"/>
                        <a:pt x="3695" y="32"/>
                        <a:pt x="3676" y="85"/>
                      </a:cubicBezTo>
                      <a:cubicBezTo>
                        <a:pt x="3676" y="85"/>
                        <a:pt x="3647" y="162"/>
                        <a:pt x="3585" y="277"/>
                      </a:cubicBezTo>
                      <a:cubicBezTo>
                        <a:pt x="3489" y="446"/>
                        <a:pt x="3310" y="699"/>
                        <a:pt x="3032" y="907"/>
                      </a:cubicBezTo>
                      <a:cubicBezTo>
                        <a:pt x="2888" y="1007"/>
                        <a:pt x="2720" y="1103"/>
                        <a:pt x="2523" y="1171"/>
                      </a:cubicBezTo>
                      <a:cubicBezTo>
                        <a:pt x="2321" y="1238"/>
                        <a:pt x="2090" y="1276"/>
                        <a:pt x="1821" y="1276"/>
                      </a:cubicBezTo>
                      <a:cubicBezTo>
                        <a:pt x="1460" y="1276"/>
                        <a:pt x="1187" y="1200"/>
                        <a:pt x="975" y="1094"/>
                      </a:cubicBezTo>
                      <a:cubicBezTo>
                        <a:pt x="817" y="1007"/>
                        <a:pt x="692" y="907"/>
                        <a:pt x="595" y="801"/>
                      </a:cubicBezTo>
                      <a:cubicBezTo>
                        <a:pt x="451" y="637"/>
                        <a:pt x="365" y="464"/>
                        <a:pt x="317" y="330"/>
                      </a:cubicBezTo>
                      <a:cubicBezTo>
                        <a:pt x="289" y="262"/>
                        <a:pt x="274" y="205"/>
                        <a:pt x="264" y="167"/>
                      </a:cubicBezTo>
                      <a:cubicBezTo>
                        <a:pt x="260" y="147"/>
                        <a:pt x="260" y="133"/>
                        <a:pt x="254" y="123"/>
                      </a:cubicBezTo>
                      <a:lnTo>
                        <a:pt x="254" y="109"/>
                      </a:lnTo>
                      <a:cubicBezTo>
                        <a:pt x="246" y="48"/>
                        <a:pt x="192" y="2"/>
                        <a:pt x="132" y="2"/>
                      </a:cubicBezTo>
                      <a:cubicBezTo>
                        <a:pt x="127" y="2"/>
                        <a:pt x="121" y="2"/>
                        <a:pt x="116" y="3"/>
                      </a:cubicBezTo>
                      <a:cubicBezTo>
                        <a:pt x="48" y="13"/>
                        <a:pt x="0" y="75"/>
                        <a:pt x="10" y="142"/>
                      </a:cubicBezTo>
                      <a:cubicBezTo>
                        <a:pt x="10" y="147"/>
                        <a:pt x="19" y="234"/>
                        <a:pt x="63" y="364"/>
                      </a:cubicBezTo>
                      <a:cubicBezTo>
                        <a:pt x="96" y="460"/>
                        <a:pt x="144" y="580"/>
                        <a:pt x="221" y="710"/>
                      </a:cubicBezTo>
                      <a:cubicBezTo>
                        <a:pt x="278" y="806"/>
                        <a:pt x="351" y="901"/>
                        <a:pt x="437" y="998"/>
                      </a:cubicBezTo>
                      <a:cubicBezTo>
                        <a:pt x="577" y="1142"/>
                        <a:pt x="755" y="1276"/>
                        <a:pt x="981" y="1373"/>
                      </a:cubicBezTo>
                      <a:cubicBezTo>
                        <a:pt x="1211" y="1469"/>
                        <a:pt x="1485" y="1526"/>
                        <a:pt x="1821" y="1526"/>
                      </a:cubicBezTo>
                      <a:cubicBezTo>
                        <a:pt x="2221" y="1526"/>
                        <a:pt x="2552" y="1445"/>
                        <a:pt x="2826" y="1315"/>
                      </a:cubicBezTo>
                      <a:cubicBezTo>
                        <a:pt x="3028" y="1218"/>
                        <a:pt x="3201" y="1099"/>
                        <a:pt x="3339" y="974"/>
                      </a:cubicBezTo>
                      <a:cubicBezTo>
                        <a:pt x="3551" y="786"/>
                        <a:pt x="3691" y="590"/>
                        <a:pt x="3782" y="435"/>
                      </a:cubicBezTo>
                      <a:cubicBezTo>
                        <a:pt x="3873" y="282"/>
                        <a:pt x="3911" y="171"/>
                        <a:pt x="3911" y="167"/>
                      </a:cubicBezTo>
                      <a:cubicBezTo>
                        <a:pt x="3936" y="100"/>
                        <a:pt x="3902" y="32"/>
                        <a:pt x="3835" y="7"/>
                      </a:cubicBezTo>
                      <a:cubicBezTo>
                        <a:pt x="3822" y="3"/>
                        <a:pt x="3808" y="0"/>
                        <a:pt x="379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8"/>
                <p:cNvSpPr/>
                <p:nvPr/>
              </p:nvSpPr>
              <p:spPr>
                <a:xfrm>
                  <a:off x="7002631" y="1649310"/>
                  <a:ext cx="57654" cy="23751"/>
                </a:xfrm>
                <a:custGeom>
                  <a:avLst/>
                  <a:gdLst/>
                  <a:ahLst/>
                  <a:cxnLst/>
                  <a:rect l="l" t="t" r="r" b="b"/>
                  <a:pathLst>
                    <a:path w="2408" h="992" extrusionOk="0">
                      <a:moveTo>
                        <a:pt x="137" y="1"/>
                      </a:moveTo>
                      <a:cubicBezTo>
                        <a:pt x="132" y="1"/>
                        <a:pt x="126" y="1"/>
                        <a:pt x="121" y="2"/>
                      </a:cubicBezTo>
                      <a:cubicBezTo>
                        <a:pt x="48" y="11"/>
                        <a:pt x="1" y="74"/>
                        <a:pt x="10" y="142"/>
                      </a:cubicBezTo>
                      <a:cubicBezTo>
                        <a:pt x="15" y="146"/>
                        <a:pt x="19" y="204"/>
                        <a:pt x="48" y="281"/>
                      </a:cubicBezTo>
                      <a:cubicBezTo>
                        <a:pt x="68" y="339"/>
                        <a:pt x="97" y="415"/>
                        <a:pt x="145" y="492"/>
                      </a:cubicBezTo>
                      <a:cubicBezTo>
                        <a:pt x="178" y="550"/>
                        <a:pt x="221" y="612"/>
                        <a:pt x="279" y="670"/>
                      </a:cubicBezTo>
                      <a:cubicBezTo>
                        <a:pt x="361" y="756"/>
                        <a:pt x="471" y="838"/>
                        <a:pt x="611" y="901"/>
                      </a:cubicBezTo>
                      <a:cubicBezTo>
                        <a:pt x="750" y="958"/>
                        <a:pt x="919" y="992"/>
                        <a:pt x="1121" y="992"/>
                      </a:cubicBezTo>
                      <a:cubicBezTo>
                        <a:pt x="1361" y="992"/>
                        <a:pt x="1558" y="944"/>
                        <a:pt x="1726" y="867"/>
                      </a:cubicBezTo>
                      <a:cubicBezTo>
                        <a:pt x="1851" y="809"/>
                        <a:pt x="1951" y="737"/>
                        <a:pt x="2038" y="661"/>
                      </a:cubicBezTo>
                      <a:cubicBezTo>
                        <a:pt x="2163" y="545"/>
                        <a:pt x="2250" y="425"/>
                        <a:pt x="2303" y="333"/>
                      </a:cubicBezTo>
                      <a:cubicBezTo>
                        <a:pt x="2361" y="237"/>
                        <a:pt x="2384" y="175"/>
                        <a:pt x="2384" y="166"/>
                      </a:cubicBezTo>
                      <a:cubicBezTo>
                        <a:pt x="2408" y="102"/>
                        <a:pt x="2374" y="31"/>
                        <a:pt x="2308" y="7"/>
                      </a:cubicBezTo>
                      <a:cubicBezTo>
                        <a:pt x="2296" y="3"/>
                        <a:pt x="2284" y="1"/>
                        <a:pt x="2271" y="1"/>
                      </a:cubicBezTo>
                      <a:cubicBezTo>
                        <a:pt x="2219" y="1"/>
                        <a:pt x="2168" y="34"/>
                        <a:pt x="2148" y="84"/>
                      </a:cubicBezTo>
                      <a:cubicBezTo>
                        <a:pt x="2148" y="84"/>
                        <a:pt x="2135" y="127"/>
                        <a:pt x="2095" y="189"/>
                      </a:cubicBezTo>
                      <a:cubicBezTo>
                        <a:pt x="2043" y="286"/>
                        <a:pt x="1947" y="425"/>
                        <a:pt x="1789" y="541"/>
                      </a:cubicBezTo>
                      <a:cubicBezTo>
                        <a:pt x="1711" y="598"/>
                        <a:pt x="1620" y="646"/>
                        <a:pt x="1509" y="685"/>
                      </a:cubicBezTo>
                      <a:cubicBezTo>
                        <a:pt x="1399" y="723"/>
                        <a:pt x="1270" y="743"/>
                        <a:pt x="1121" y="743"/>
                      </a:cubicBezTo>
                      <a:cubicBezTo>
                        <a:pt x="913" y="743"/>
                        <a:pt x="764" y="703"/>
                        <a:pt x="649" y="641"/>
                      </a:cubicBezTo>
                      <a:cubicBezTo>
                        <a:pt x="562" y="598"/>
                        <a:pt x="496" y="541"/>
                        <a:pt x="443" y="483"/>
                      </a:cubicBezTo>
                      <a:cubicBezTo>
                        <a:pt x="365" y="397"/>
                        <a:pt x="318" y="300"/>
                        <a:pt x="294" y="228"/>
                      </a:cubicBezTo>
                      <a:cubicBezTo>
                        <a:pt x="279" y="189"/>
                        <a:pt x="270" y="160"/>
                        <a:pt x="265" y="137"/>
                      </a:cubicBezTo>
                      <a:cubicBezTo>
                        <a:pt x="265" y="127"/>
                        <a:pt x="260" y="117"/>
                        <a:pt x="260" y="113"/>
                      </a:cubicBezTo>
                      <a:lnTo>
                        <a:pt x="260" y="108"/>
                      </a:lnTo>
                      <a:cubicBezTo>
                        <a:pt x="251" y="46"/>
                        <a:pt x="198" y="1"/>
                        <a:pt x="13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8"/>
                <p:cNvSpPr/>
                <p:nvPr/>
              </p:nvSpPr>
              <p:spPr>
                <a:xfrm>
                  <a:off x="7219861" y="1649310"/>
                  <a:ext cx="57677" cy="23751"/>
                </a:xfrm>
                <a:custGeom>
                  <a:avLst/>
                  <a:gdLst/>
                  <a:ahLst/>
                  <a:cxnLst/>
                  <a:rect l="l" t="t" r="r" b="b"/>
                  <a:pathLst>
                    <a:path w="2409" h="992" extrusionOk="0">
                      <a:moveTo>
                        <a:pt x="134" y="1"/>
                      </a:moveTo>
                      <a:cubicBezTo>
                        <a:pt x="128" y="1"/>
                        <a:pt x="122" y="1"/>
                        <a:pt x="115" y="2"/>
                      </a:cubicBezTo>
                      <a:cubicBezTo>
                        <a:pt x="49" y="11"/>
                        <a:pt x="0" y="74"/>
                        <a:pt x="11" y="142"/>
                      </a:cubicBezTo>
                      <a:cubicBezTo>
                        <a:pt x="11" y="146"/>
                        <a:pt x="20" y="204"/>
                        <a:pt x="44" y="281"/>
                      </a:cubicBezTo>
                      <a:cubicBezTo>
                        <a:pt x="64" y="339"/>
                        <a:pt x="97" y="415"/>
                        <a:pt x="140" y="492"/>
                      </a:cubicBezTo>
                      <a:cubicBezTo>
                        <a:pt x="179" y="550"/>
                        <a:pt x="222" y="612"/>
                        <a:pt x="275" y="670"/>
                      </a:cubicBezTo>
                      <a:cubicBezTo>
                        <a:pt x="361" y="756"/>
                        <a:pt x="467" y="838"/>
                        <a:pt x="611" y="901"/>
                      </a:cubicBezTo>
                      <a:cubicBezTo>
                        <a:pt x="750" y="958"/>
                        <a:pt x="918" y="992"/>
                        <a:pt x="1120" y="992"/>
                      </a:cubicBezTo>
                      <a:cubicBezTo>
                        <a:pt x="1355" y="992"/>
                        <a:pt x="1557" y="944"/>
                        <a:pt x="1726" y="867"/>
                      </a:cubicBezTo>
                      <a:cubicBezTo>
                        <a:pt x="1846" y="809"/>
                        <a:pt x="1952" y="737"/>
                        <a:pt x="2034" y="661"/>
                      </a:cubicBezTo>
                      <a:cubicBezTo>
                        <a:pt x="2163" y="545"/>
                        <a:pt x="2249" y="425"/>
                        <a:pt x="2302" y="333"/>
                      </a:cubicBezTo>
                      <a:cubicBezTo>
                        <a:pt x="2355" y="237"/>
                        <a:pt x="2380" y="175"/>
                        <a:pt x="2384" y="166"/>
                      </a:cubicBezTo>
                      <a:cubicBezTo>
                        <a:pt x="2408" y="102"/>
                        <a:pt x="2370" y="31"/>
                        <a:pt x="2307" y="7"/>
                      </a:cubicBezTo>
                      <a:cubicBezTo>
                        <a:pt x="2294" y="3"/>
                        <a:pt x="2282" y="1"/>
                        <a:pt x="2269" y="1"/>
                      </a:cubicBezTo>
                      <a:cubicBezTo>
                        <a:pt x="2216" y="1"/>
                        <a:pt x="2168" y="34"/>
                        <a:pt x="2149" y="84"/>
                      </a:cubicBezTo>
                      <a:cubicBezTo>
                        <a:pt x="2149" y="84"/>
                        <a:pt x="2134" y="127"/>
                        <a:pt x="2096" y="189"/>
                      </a:cubicBezTo>
                      <a:cubicBezTo>
                        <a:pt x="2043" y="286"/>
                        <a:pt x="1942" y="425"/>
                        <a:pt x="1788" y="541"/>
                      </a:cubicBezTo>
                      <a:cubicBezTo>
                        <a:pt x="1712" y="598"/>
                        <a:pt x="1615" y="646"/>
                        <a:pt x="1510" y="685"/>
                      </a:cubicBezTo>
                      <a:cubicBezTo>
                        <a:pt x="1399" y="723"/>
                        <a:pt x="1269" y="743"/>
                        <a:pt x="1120" y="743"/>
                      </a:cubicBezTo>
                      <a:cubicBezTo>
                        <a:pt x="914" y="743"/>
                        <a:pt x="765" y="703"/>
                        <a:pt x="649" y="641"/>
                      </a:cubicBezTo>
                      <a:cubicBezTo>
                        <a:pt x="563" y="598"/>
                        <a:pt x="496" y="541"/>
                        <a:pt x="443" y="483"/>
                      </a:cubicBezTo>
                      <a:cubicBezTo>
                        <a:pt x="366" y="397"/>
                        <a:pt x="317" y="300"/>
                        <a:pt x="288" y="228"/>
                      </a:cubicBezTo>
                      <a:cubicBezTo>
                        <a:pt x="279" y="189"/>
                        <a:pt x="270" y="160"/>
                        <a:pt x="265" y="137"/>
                      </a:cubicBezTo>
                      <a:cubicBezTo>
                        <a:pt x="260" y="127"/>
                        <a:pt x="260" y="117"/>
                        <a:pt x="260" y="113"/>
                      </a:cubicBezTo>
                      <a:lnTo>
                        <a:pt x="260" y="108"/>
                      </a:lnTo>
                      <a:cubicBezTo>
                        <a:pt x="251" y="46"/>
                        <a:pt x="198" y="1"/>
                        <a:pt x="13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8"/>
                <p:cNvSpPr/>
                <p:nvPr/>
              </p:nvSpPr>
              <p:spPr>
                <a:xfrm>
                  <a:off x="6941649" y="1463971"/>
                  <a:ext cx="93902" cy="93807"/>
                </a:xfrm>
                <a:custGeom>
                  <a:avLst/>
                  <a:gdLst/>
                  <a:ahLst/>
                  <a:cxnLst/>
                  <a:rect l="l" t="t" r="r" b="b"/>
                  <a:pathLst>
                    <a:path w="3922" h="3918" extrusionOk="0">
                      <a:moveTo>
                        <a:pt x="1961" y="1"/>
                      </a:moveTo>
                      <a:cubicBezTo>
                        <a:pt x="880" y="1"/>
                        <a:pt x="0" y="881"/>
                        <a:pt x="0" y="1961"/>
                      </a:cubicBezTo>
                      <a:cubicBezTo>
                        <a:pt x="0" y="3043"/>
                        <a:pt x="880" y="3917"/>
                        <a:pt x="1961" y="3917"/>
                      </a:cubicBezTo>
                      <a:cubicBezTo>
                        <a:pt x="3043" y="3917"/>
                        <a:pt x="3921" y="3043"/>
                        <a:pt x="3921" y="1961"/>
                      </a:cubicBezTo>
                      <a:cubicBezTo>
                        <a:pt x="3921" y="881"/>
                        <a:pt x="3043" y="1"/>
                        <a:pt x="196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 name="Google Shape;2126;p48"/>
              <p:cNvGrpSpPr/>
              <p:nvPr/>
            </p:nvGrpSpPr>
            <p:grpSpPr>
              <a:xfrm>
                <a:off x="4873192" y="1275236"/>
                <a:ext cx="1775182" cy="1203783"/>
                <a:chOff x="6669303" y="1389965"/>
                <a:chExt cx="985282" cy="668211"/>
              </a:xfrm>
            </p:grpSpPr>
            <p:sp>
              <p:nvSpPr>
                <p:cNvPr id="2127" name="Google Shape;2127;p48"/>
                <p:cNvSpPr/>
                <p:nvPr/>
              </p:nvSpPr>
              <p:spPr>
                <a:xfrm>
                  <a:off x="6812096" y="1389965"/>
                  <a:ext cx="668977" cy="668211"/>
                </a:xfrm>
                <a:custGeom>
                  <a:avLst/>
                  <a:gdLst/>
                  <a:ahLst/>
                  <a:cxnLst/>
                  <a:rect l="l" t="t" r="r" b="b"/>
                  <a:pathLst>
                    <a:path w="27941" h="27909" extrusionOk="0">
                      <a:moveTo>
                        <a:pt x="13956" y="1"/>
                      </a:moveTo>
                      <a:cubicBezTo>
                        <a:pt x="12478" y="1"/>
                        <a:pt x="11056" y="235"/>
                        <a:pt x="9718" y="660"/>
                      </a:cubicBezTo>
                      <a:cubicBezTo>
                        <a:pt x="5522" y="2002"/>
                        <a:pt x="2182" y="5278"/>
                        <a:pt x="760" y="9450"/>
                      </a:cubicBezTo>
                      <a:cubicBezTo>
                        <a:pt x="294" y="10814"/>
                        <a:pt x="34" y="12280"/>
                        <a:pt x="19" y="13804"/>
                      </a:cubicBezTo>
                      <a:cubicBezTo>
                        <a:pt x="1" y="15510"/>
                        <a:pt x="289" y="17153"/>
                        <a:pt x="837" y="18668"/>
                      </a:cubicBezTo>
                      <a:cubicBezTo>
                        <a:pt x="894" y="18835"/>
                        <a:pt x="957" y="18999"/>
                        <a:pt x="1024" y="19163"/>
                      </a:cubicBezTo>
                      <a:cubicBezTo>
                        <a:pt x="1092" y="19331"/>
                        <a:pt x="1159" y="19489"/>
                        <a:pt x="1230" y="19653"/>
                      </a:cubicBezTo>
                      <a:cubicBezTo>
                        <a:pt x="1269" y="19735"/>
                        <a:pt x="1303" y="19811"/>
                        <a:pt x="1341" y="19893"/>
                      </a:cubicBezTo>
                      <a:cubicBezTo>
                        <a:pt x="1418" y="20052"/>
                        <a:pt x="1495" y="20205"/>
                        <a:pt x="1576" y="20363"/>
                      </a:cubicBezTo>
                      <a:cubicBezTo>
                        <a:pt x="1653" y="20518"/>
                        <a:pt x="1735" y="20671"/>
                        <a:pt x="1822" y="20825"/>
                      </a:cubicBezTo>
                      <a:cubicBezTo>
                        <a:pt x="1913" y="20974"/>
                        <a:pt x="1999" y="21128"/>
                        <a:pt x="2090" y="21277"/>
                      </a:cubicBezTo>
                      <a:cubicBezTo>
                        <a:pt x="2470" y="21887"/>
                        <a:pt x="2893" y="22468"/>
                        <a:pt x="3359" y="23011"/>
                      </a:cubicBezTo>
                      <a:cubicBezTo>
                        <a:pt x="3456" y="23127"/>
                        <a:pt x="3556" y="23242"/>
                        <a:pt x="3663" y="23357"/>
                      </a:cubicBezTo>
                      <a:cubicBezTo>
                        <a:pt x="3778" y="23488"/>
                        <a:pt x="3898" y="23608"/>
                        <a:pt x="4018" y="23732"/>
                      </a:cubicBezTo>
                      <a:cubicBezTo>
                        <a:pt x="4142" y="23858"/>
                        <a:pt x="4263" y="23978"/>
                        <a:pt x="4393" y="24098"/>
                      </a:cubicBezTo>
                      <a:cubicBezTo>
                        <a:pt x="4517" y="24218"/>
                        <a:pt x="4648" y="24333"/>
                        <a:pt x="4777" y="24448"/>
                      </a:cubicBezTo>
                      <a:cubicBezTo>
                        <a:pt x="4907" y="24564"/>
                        <a:pt x="5042" y="24674"/>
                        <a:pt x="5176" y="24785"/>
                      </a:cubicBezTo>
                      <a:cubicBezTo>
                        <a:pt x="5378" y="24954"/>
                        <a:pt x="5584" y="25112"/>
                        <a:pt x="5796" y="25260"/>
                      </a:cubicBezTo>
                      <a:cubicBezTo>
                        <a:pt x="5868" y="25313"/>
                        <a:pt x="5940" y="25366"/>
                        <a:pt x="6007" y="25415"/>
                      </a:cubicBezTo>
                      <a:cubicBezTo>
                        <a:pt x="6238" y="25573"/>
                        <a:pt x="6473" y="25726"/>
                        <a:pt x="6709" y="25870"/>
                      </a:cubicBezTo>
                      <a:cubicBezTo>
                        <a:pt x="6772" y="25910"/>
                        <a:pt x="6830" y="25943"/>
                        <a:pt x="6892" y="25981"/>
                      </a:cubicBezTo>
                      <a:cubicBezTo>
                        <a:pt x="7493" y="26338"/>
                        <a:pt x="8127" y="26649"/>
                        <a:pt x="8780" y="26908"/>
                      </a:cubicBezTo>
                      <a:cubicBezTo>
                        <a:pt x="8895" y="26957"/>
                        <a:pt x="9011" y="27001"/>
                        <a:pt x="9131" y="27043"/>
                      </a:cubicBezTo>
                      <a:cubicBezTo>
                        <a:pt x="9150" y="27053"/>
                        <a:pt x="9170" y="27063"/>
                        <a:pt x="9188" y="27068"/>
                      </a:cubicBezTo>
                      <a:cubicBezTo>
                        <a:pt x="9304" y="27110"/>
                        <a:pt x="9419" y="27150"/>
                        <a:pt x="9530" y="27188"/>
                      </a:cubicBezTo>
                      <a:cubicBezTo>
                        <a:pt x="9698" y="27241"/>
                        <a:pt x="9866" y="27298"/>
                        <a:pt x="10039" y="27347"/>
                      </a:cubicBezTo>
                      <a:cubicBezTo>
                        <a:pt x="10140" y="27376"/>
                        <a:pt x="10241" y="27404"/>
                        <a:pt x="10337" y="27433"/>
                      </a:cubicBezTo>
                      <a:cubicBezTo>
                        <a:pt x="10452" y="27462"/>
                        <a:pt x="10563" y="27491"/>
                        <a:pt x="10678" y="27520"/>
                      </a:cubicBezTo>
                      <a:cubicBezTo>
                        <a:pt x="10789" y="27543"/>
                        <a:pt x="10900" y="27567"/>
                        <a:pt x="11011" y="27596"/>
                      </a:cubicBezTo>
                      <a:cubicBezTo>
                        <a:pt x="11126" y="27620"/>
                        <a:pt x="11236" y="27640"/>
                        <a:pt x="11351" y="27664"/>
                      </a:cubicBezTo>
                      <a:cubicBezTo>
                        <a:pt x="11697" y="27731"/>
                        <a:pt x="12049" y="27779"/>
                        <a:pt x="12404" y="27822"/>
                      </a:cubicBezTo>
                      <a:cubicBezTo>
                        <a:pt x="12500" y="27831"/>
                        <a:pt x="12596" y="27842"/>
                        <a:pt x="12692" y="27851"/>
                      </a:cubicBezTo>
                      <a:cubicBezTo>
                        <a:pt x="12956" y="27875"/>
                        <a:pt x="13225" y="27895"/>
                        <a:pt x="13495" y="27899"/>
                      </a:cubicBezTo>
                      <a:cubicBezTo>
                        <a:pt x="13606" y="27904"/>
                        <a:pt x="13711" y="27908"/>
                        <a:pt x="13821" y="27908"/>
                      </a:cubicBezTo>
                      <a:lnTo>
                        <a:pt x="14148" y="27908"/>
                      </a:lnTo>
                      <a:cubicBezTo>
                        <a:pt x="14413" y="27904"/>
                        <a:pt x="14673" y="27895"/>
                        <a:pt x="14937" y="27875"/>
                      </a:cubicBezTo>
                      <a:cubicBezTo>
                        <a:pt x="15119" y="27866"/>
                        <a:pt x="15301" y="27846"/>
                        <a:pt x="15484" y="27827"/>
                      </a:cubicBezTo>
                      <a:cubicBezTo>
                        <a:pt x="15758" y="27798"/>
                        <a:pt x="16028" y="27764"/>
                        <a:pt x="16296" y="27716"/>
                      </a:cubicBezTo>
                      <a:cubicBezTo>
                        <a:pt x="16407" y="27697"/>
                        <a:pt x="16523" y="27678"/>
                        <a:pt x="16633" y="27654"/>
                      </a:cubicBezTo>
                      <a:cubicBezTo>
                        <a:pt x="16729" y="27635"/>
                        <a:pt x="16829" y="27616"/>
                        <a:pt x="16931" y="27596"/>
                      </a:cubicBezTo>
                      <a:cubicBezTo>
                        <a:pt x="16955" y="27591"/>
                        <a:pt x="16984" y="27582"/>
                        <a:pt x="17008" y="27577"/>
                      </a:cubicBezTo>
                      <a:cubicBezTo>
                        <a:pt x="17113" y="27553"/>
                        <a:pt x="17215" y="27529"/>
                        <a:pt x="17315" y="27505"/>
                      </a:cubicBezTo>
                      <a:cubicBezTo>
                        <a:pt x="17412" y="27481"/>
                        <a:pt x="17512" y="27456"/>
                        <a:pt x="17614" y="27428"/>
                      </a:cubicBezTo>
                      <a:cubicBezTo>
                        <a:pt x="18180" y="27279"/>
                        <a:pt x="18738" y="27087"/>
                        <a:pt x="19276" y="26866"/>
                      </a:cubicBezTo>
                      <a:cubicBezTo>
                        <a:pt x="19324" y="26842"/>
                        <a:pt x="19377" y="26828"/>
                        <a:pt x="19424" y="26804"/>
                      </a:cubicBezTo>
                      <a:cubicBezTo>
                        <a:pt x="19732" y="26673"/>
                        <a:pt x="20030" y="26529"/>
                        <a:pt x="20329" y="26380"/>
                      </a:cubicBezTo>
                      <a:cubicBezTo>
                        <a:pt x="20420" y="26332"/>
                        <a:pt x="20506" y="26289"/>
                        <a:pt x="20588" y="26241"/>
                      </a:cubicBezTo>
                      <a:cubicBezTo>
                        <a:pt x="20968" y="26039"/>
                        <a:pt x="21333" y="25823"/>
                        <a:pt x="21684" y="25582"/>
                      </a:cubicBezTo>
                      <a:cubicBezTo>
                        <a:pt x="21755" y="25535"/>
                        <a:pt x="21828" y="25486"/>
                        <a:pt x="21899" y="25438"/>
                      </a:cubicBezTo>
                      <a:cubicBezTo>
                        <a:pt x="21972" y="25391"/>
                        <a:pt x="22044" y="25338"/>
                        <a:pt x="22112" y="25289"/>
                      </a:cubicBezTo>
                      <a:cubicBezTo>
                        <a:pt x="22394" y="25087"/>
                        <a:pt x="22673" y="24872"/>
                        <a:pt x="22938" y="24646"/>
                      </a:cubicBezTo>
                      <a:cubicBezTo>
                        <a:pt x="23202" y="24424"/>
                        <a:pt x="23461" y="24193"/>
                        <a:pt x="23711" y="23949"/>
                      </a:cubicBezTo>
                      <a:cubicBezTo>
                        <a:pt x="23836" y="23823"/>
                        <a:pt x="23957" y="23703"/>
                        <a:pt x="24077" y="23579"/>
                      </a:cubicBezTo>
                      <a:cubicBezTo>
                        <a:pt x="24164" y="23488"/>
                        <a:pt x="24255" y="23391"/>
                        <a:pt x="24337" y="23295"/>
                      </a:cubicBezTo>
                      <a:cubicBezTo>
                        <a:pt x="24399" y="23228"/>
                        <a:pt x="24461" y="23155"/>
                        <a:pt x="24523" y="23084"/>
                      </a:cubicBezTo>
                      <a:cubicBezTo>
                        <a:pt x="24836" y="22723"/>
                        <a:pt x="25129" y="22353"/>
                        <a:pt x="25399" y="21964"/>
                      </a:cubicBezTo>
                      <a:cubicBezTo>
                        <a:pt x="25499" y="21820"/>
                        <a:pt x="25595" y="21676"/>
                        <a:pt x="25692" y="21532"/>
                      </a:cubicBezTo>
                      <a:cubicBezTo>
                        <a:pt x="25787" y="21383"/>
                        <a:pt x="25879" y="21239"/>
                        <a:pt x="25970" y="21084"/>
                      </a:cubicBezTo>
                      <a:cubicBezTo>
                        <a:pt x="26148" y="20786"/>
                        <a:pt x="26316" y="20479"/>
                        <a:pt x="26470" y="20161"/>
                      </a:cubicBezTo>
                      <a:cubicBezTo>
                        <a:pt x="26542" y="20023"/>
                        <a:pt x="26610" y="19879"/>
                        <a:pt x="26677" y="19729"/>
                      </a:cubicBezTo>
                      <a:cubicBezTo>
                        <a:pt x="26792" y="19475"/>
                        <a:pt x="26903" y="19216"/>
                        <a:pt x="27003" y="18950"/>
                      </a:cubicBezTo>
                      <a:cubicBezTo>
                        <a:pt x="27580" y="17446"/>
                        <a:pt x="27907" y="15813"/>
                        <a:pt x="27926" y="14106"/>
                      </a:cubicBezTo>
                      <a:cubicBezTo>
                        <a:pt x="27941" y="12852"/>
                        <a:pt x="27786" y="11632"/>
                        <a:pt x="27489" y="10468"/>
                      </a:cubicBezTo>
                      <a:cubicBezTo>
                        <a:pt x="26369" y="6134"/>
                        <a:pt x="23221" y="2607"/>
                        <a:pt x="19107" y="977"/>
                      </a:cubicBezTo>
                      <a:cubicBezTo>
                        <a:pt x="17565" y="363"/>
                        <a:pt x="15884" y="21"/>
                        <a:pt x="14125" y="2"/>
                      </a:cubicBezTo>
                      <a:cubicBezTo>
                        <a:pt x="14069" y="1"/>
                        <a:pt x="14012" y="1"/>
                        <a:pt x="1395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8"/>
                <p:cNvSpPr/>
                <p:nvPr/>
              </p:nvSpPr>
              <p:spPr>
                <a:xfrm>
                  <a:off x="6830269" y="1405767"/>
                  <a:ext cx="372019" cy="640390"/>
                </a:xfrm>
                <a:custGeom>
                  <a:avLst/>
                  <a:gdLst/>
                  <a:ahLst/>
                  <a:cxnLst/>
                  <a:rect l="l" t="t" r="r" b="b"/>
                  <a:pathLst>
                    <a:path w="15538" h="26747" extrusionOk="0">
                      <a:moveTo>
                        <a:pt x="8959" y="0"/>
                      </a:moveTo>
                      <a:cubicBezTo>
                        <a:pt x="4763" y="1342"/>
                        <a:pt x="1423" y="4618"/>
                        <a:pt x="1" y="8790"/>
                      </a:cubicBezTo>
                      <a:cubicBezTo>
                        <a:pt x="82" y="8919"/>
                        <a:pt x="160" y="9054"/>
                        <a:pt x="236" y="9185"/>
                      </a:cubicBezTo>
                      <a:cubicBezTo>
                        <a:pt x="861" y="10227"/>
                        <a:pt x="1529" y="11312"/>
                        <a:pt x="2558" y="11957"/>
                      </a:cubicBezTo>
                      <a:cubicBezTo>
                        <a:pt x="3494" y="12543"/>
                        <a:pt x="4638" y="12702"/>
                        <a:pt x="5632" y="13187"/>
                      </a:cubicBezTo>
                      <a:cubicBezTo>
                        <a:pt x="10833" y="15719"/>
                        <a:pt x="1919" y="19184"/>
                        <a:pt x="6695" y="21674"/>
                      </a:cubicBezTo>
                      <a:cubicBezTo>
                        <a:pt x="7214" y="21943"/>
                        <a:pt x="7830" y="21963"/>
                        <a:pt x="8396" y="22136"/>
                      </a:cubicBezTo>
                      <a:cubicBezTo>
                        <a:pt x="8837" y="22271"/>
                        <a:pt x="13831" y="26747"/>
                        <a:pt x="15159" y="26747"/>
                      </a:cubicBezTo>
                      <a:cubicBezTo>
                        <a:pt x="15336" y="26747"/>
                        <a:pt x="15448" y="26666"/>
                        <a:pt x="15475" y="26485"/>
                      </a:cubicBezTo>
                      <a:cubicBezTo>
                        <a:pt x="15537" y="26086"/>
                        <a:pt x="15465" y="25793"/>
                        <a:pt x="15321" y="25552"/>
                      </a:cubicBezTo>
                      <a:cubicBezTo>
                        <a:pt x="14903" y="24846"/>
                        <a:pt x="13845" y="24615"/>
                        <a:pt x="13457" y="23693"/>
                      </a:cubicBezTo>
                      <a:cubicBezTo>
                        <a:pt x="12851" y="22246"/>
                        <a:pt x="13885" y="20684"/>
                        <a:pt x="14235" y="19286"/>
                      </a:cubicBezTo>
                      <a:cubicBezTo>
                        <a:pt x="14537" y="18079"/>
                        <a:pt x="14446" y="16604"/>
                        <a:pt x="13452" y="15854"/>
                      </a:cubicBezTo>
                      <a:cubicBezTo>
                        <a:pt x="12678" y="15268"/>
                        <a:pt x="11621" y="15311"/>
                        <a:pt x="10655" y="15200"/>
                      </a:cubicBezTo>
                      <a:cubicBezTo>
                        <a:pt x="9689" y="15095"/>
                        <a:pt x="8584" y="14639"/>
                        <a:pt x="8396" y="13687"/>
                      </a:cubicBezTo>
                      <a:cubicBezTo>
                        <a:pt x="8267" y="12985"/>
                        <a:pt x="8699" y="12308"/>
                        <a:pt x="9170" y="11769"/>
                      </a:cubicBezTo>
                      <a:cubicBezTo>
                        <a:pt x="10237" y="10558"/>
                        <a:pt x="11611" y="9646"/>
                        <a:pt x="12634" y="8396"/>
                      </a:cubicBezTo>
                      <a:cubicBezTo>
                        <a:pt x="13654" y="7147"/>
                        <a:pt x="14283" y="5350"/>
                        <a:pt x="13543" y="3917"/>
                      </a:cubicBezTo>
                      <a:cubicBezTo>
                        <a:pt x="13062" y="2985"/>
                        <a:pt x="10760" y="1154"/>
                        <a:pt x="89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8"/>
                <p:cNvSpPr/>
                <p:nvPr/>
              </p:nvSpPr>
              <p:spPr>
                <a:xfrm>
                  <a:off x="7170228" y="1413357"/>
                  <a:ext cx="312234" cy="551156"/>
                </a:xfrm>
                <a:custGeom>
                  <a:avLst/>
                  <a:gdLst/>
                  <a:ahLst/>
                  <a:cxnLst/>
                  <a:rect l="l" t="t" r="r" b="b"/>
                  <a:pathLst>
                    <a:path w="13041" h="23020" extrusionOk="0">
                      <a:moveTo>
                        <a:pt x="4149" y="0"/>
                      </a:moveTo>
                      <a:lnTo>
                        <a:pt x="4149" y="0"/>
                      </a:lnTo>
                      <a:cubicBezTo>
                        <a:pt x="4082" y="519"/>
                        <a:pt x="4184" y="1145"/>
                        <a:pt x="4519" y="1879"/>
                      </a:cubicBezTo>
                      <a:cubicBezTo>
                        <a:pt x="5029" y="3008"/>
                        <a:pt x="5861" y="4162"/>
                        <a:pt x="5539" y="5354"/>
                      </a:cubicBezTo>
                      <a:cubicBezTo>
                        <a:pt x="5308" y="6219"/>
                        <a:pt x="4519" y="6810"/>
                        <a:pt x="3736" y="7247"/>
                      </a:cubicBezTo>
                      <a:cubicBezTo>
                        <a:pt x="2953" y="7690"/>
                        <a:pt x="2102" y="8060"/>
                        <a:pt x="1536" y="8757"/>
                      </a:cubicBezTo>
                      <a:cubicBezTo>
                        <a:pt x="0" y="10631"/>
                        <a:pt x="1195" y="10998"/>
                        <a:pt x="2533" y="10998"/>
                      </a:cubicBezTo>
                      <a:cubicBezTo>
                        <a:pt x="3222" y="10998"/>
                        <a:pt x="3950" y="10901"/>
                        <a:pt x="4361" y="10862"/>
                      </a:cubicBezTo>
                      <a:cubicBezTo>
                        <a:pt x="4448" y="10853"/>
                        <a:pt x="4535" y="10849"/>
                        <a:pt x="4621" y="10849"/>
                      </a:cubicBezTo>
                      <a:cubicBezTo>
                        <a:pt x="6400" y="10849"/>
                        <a:pt x="8002" y="12556"/>
                        <a:pt x="5774" y="14211"/>
                      </a:cubicBezTo>
                      <a:cubicBezTo>
                        <a:pt x="5135" y="14682"/>
                        <a:pt x="4213" y="14883"/>
                        <a:pt x="3900" y="15615"/>
                      </a:cubicBezTo>
                      <a:cubicBezTo>
                        <a:pt x="3654" y="16186"/>
                        <a:pt x="4222" y="18729"/>
                        <a:pt x="4606" y="19262"/>
                      </a:cubicBezTo>
                      <a:cubicBezTo>
                        <a:pt x="5010" y="19829"/>
                        <a:pt x="5591" y="20262"/>
                        <a:pt x="5918" y="20876"/>
                      </a:cubicBezTo>
                      <a:cubicBezTo>
                        <a:pt x="6245" y="21491"/>
                        <a:pt x="6178" y="22414"/>
                        <a:pt x="5539" y="22688"/>
                      </a:cubicBezTo>
                      <a:cubicBezTo>
                        <a:pt x="5837" y="22908"/>
                        <a:pt x="6208" y="23020"/>
                        <a:pt x="6577" y="23020"/>
                      </a:cubicBezTo>
                      <a:cubicBezTo>
                        <a:pt x="6879" y="23020"/>
                        <a:pt x="7180" y="22945"/>
                        <a:pt x="7442" y="22794"/>
                      </a:cubicBezTo>
                      <a:cubicBezTo>
                        <a:pt x="8600" y="22125"/>
                        <a:pt x="8456" y="20060"/>
                        <a:pt x="9046" y="18959"/>
                      </a:cubicBezTo>
                      <a:cubicBezTo>
                        <a:pt x="9590" y="17959"/>
                        <a:pt x="10936" y="16176"/>
                        <a:pt x="9926" y="15081"/>
                      </a:cubicBezTo>
                      <a:cubicBezTo>
                        <a:pt x="9512" y="14634"/>
                        <a:pt x="8926" y="14225"/>
                        <a:pt x="8913" y="13619"/>
                      </a:cubicBezTo>
                      <a:cubicBezTo>
                        <a:pt x="8898" y="13067"/>
                        <a:pt x="9403" y="12610"/>
                        <a:pt x="9940" y="12490"/>
                      </a:cubicBezTo>
                      <a:cubicBezTo>
                        <a:pt x="10032" y="12469"/>
                        <a:pt x="10135" y="12461"/>
                        <a:pt x="10246" y="12461"/>
                      </a:cubicBezTo>
                      <a:cubicBezTo>
                        <a:pt x="10444" y="12461"/>
                        <a:pt x="10668" y="12487"/>
                        <a:pt x="10902" y="12514"/>
                      </a:cubicBezTo>
                      <a:cubicBezTo>
                        <a:pt x="11130" y="12538"/>
                        <a:pt x="11366" y="12563"/>
                        <a:pt x="11592" y="12563"/>
                      </a:cubicBezTo>
                      <a:cubicBezTo>
                        <a:pt x="11956" y="12563"/>
                        <a:pt x="12294" y="12499"/>
                        <a:pt x="12531" y="12264"/>
                      </a:cubicBezTo>
                      <a:cubicBezTo>
                        <a:pt x="12603" y="12197"/>
                        <a:pt x="12666" y="12111"/>
                        <a:pt x="12713" y="12010"/>
                      </a:cubicBezTo>
                      <a:cubicBezTo>
                        <a:pt x="13040" y="11347"/>
                        <a:pt x="12406" y="10246"/>
                        <a:pt x="12531" y="9491"/>
                      </a:cubicBezTo>
                      <a:cubicBezTo>
                        <a:pt x="11411" y="5157"/>
                        <a:pt x="8263" y="1630"/>
                        <a:pt x="41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8"/>
                <p:cNvSpPr/>
                <p:nvPr/>
              </p:nvSpPr>
              <p:spPr>
                <a:xfrm>
                  <a:off x="6833836" y="1841736"/>
                  <a:ext cx="624803" cy="216440"/>
                </a:xfrm>
                <a:custGeom>
                  <a:avLst/>
                  <a:gdLst/>
                  <a:ahLst/>
                  <a:cxnLst/>
                  <a:rect l="l" t="t" r="r" b="b"/>
                  <a:pathLst>
                    <a:path w="26096" h="9040" extrusionOk="0">
                      <a:moveTo>
                        <a:pt x="0" y="1"/>
                      </a:moveTo>
                      <a:cubicBezTo>
                        <a:pt x="80" y="210"/>
                        <a:pt x="166" y="420"/>
                        <a:pt x="254" y="626"/>
                      </a:cubicBezTo>
                      <a:lnTo>
                        <a:pt x="254" y="626"/>
                      </a:lnTo>
                      <a:cubicBezTo>
                        <a:pt x="207" y="517"/>
                        <a:pt x="162" y="408"/>
                        <a:pt x="116" y="294"/>
                      </a:cubicBezTo>
                      <a:cubicBezTo>
                        <a:pt x="78" y="197"/>
                        <a:pt x="40" y="96"/>
                        <a:pt x="0" y="1"/>
                      </a:cubicBezTo>
                      <a:close/>
                      <a:moveTo>
                        <a:pt x="254" y="626"/>
                      </a:moveTo>
                      <a:cubicBezTo>
                        <a:pt x="276" y="679"/>
                        <a:pt x="299" y="731"/>
                        <a:pt x="322" y="784"/>
                      </a:cubicBezTo>
                      <a:cubicBezTo>
                        <a:pt x="323" y="784"/>
                        <a:pt x="323" y="785"/>
                        <a:pt x="324" y="786"/>
                      </a:cubicBezTo>
                      <a:lnTo>
                        <a:pt x="324" y="786"/>
                      </a:lnTo>
                      <a:cubicBezTo>
                        <a:pt x="300" y="733"/>
                        <a:pt x="277" y="680"/>
                        <a:pt x="254" y="626"/>
                      </a:cubicBezTo>
                      <a:close/>
                      <a:moveTo>
                        <a:pt x="324" y="786"/>
                      </a:moveTo>
                      <a:lnTo>
                        <a:pt x="324" y="786"/>
                      </a:lnTo>
                      <a:cubicBezTo>
                        <a:pt x="330" y="799"/>
                        <a:pt x="336" y="813"/>
                        <a:pt x="342" y="826"/>
                      </a:cubicBezTo>
                      <a:cubicBezTo>
                        <a:pt x="337" y="813"/>
                        <a:pt x="333" y="799"/>
                        <a:pt x="324" y="786"/>
                      </a:cubicBezTo>
                      <a:close/>
                      <a:moveTo>
                        <a:pt x="26095" y="81"/>
                      </a:moveTo>
                      <a:cubicBezTo>
                        <a:pt x="25995" y="347"/>
                        <a:pt x="25884" y="606"/>
                        <a:pt x="25769" y="860"/>
                      </a:cubicBezTo>
                      <a:cubicBezTo>
                        <a:pt x="25762" y="875"/>
                        <a:pt x="25757" y="889"/>
                        <a:pt x="25751" y="904"/>
                      </a:cubicBezTo>
                      <a:lnTo>
                        <a:pt x="25751" y="904"/>
                      </a:lnTo>
                      <a:cubicBezTo>
                        <a:pt x="25873" y="635"/>
                        <a:pt x="25992" y="360"/>
                        <a:pt x="26095" y="81"/>
                      </a:cubicBezTo>
                      <a:close/>
                      <a:moveTo>
                        <a:pt x="25751" y="904"/>
                      </a:moveTo>
                      <a:cubicBezTo>
                        <a:pt x="25749" y="908"/>
                        <a:pt x="25747" y="913"/>
                        <a:pt x="25744" y="917"/>
                      </a:cubicBezTo>
                      <a:cubicBezTo>
                        <a:pt x="25747" y="913"/>
                        <a:pt x="25749" y="908"/>
                        <a:pt x="25751" y="904"/>
                      </a:cubicBezTo>
                      <a:close/>
                      <a:moveTo>
                        <a:pt x="25576" y="1269"/>
                      </a:moveTo>
                      <a:lnTo>
                        <a:pt x="25576" y="1269"/>
                      </a:lnTo>
                      <a:cubicBezTo>
                        <a:pt x="25571" y="1279"/>
                        <a:pt x="25567" y="1283"/>
                        <a:pt x="25562" y="1292"/>
                      </a:cubicBezTo>
                      <a:cubicBezTo>
                        <a:pt x="25558" y="1303"/>
                        <a:pt x="25552" y="1312"/>
                        <a:pt x="25547" y="1321"/>
                      </a:cubicBezTo>
                      <a:cubicBezTo>
                        <a:pt x="25558" y="1307"/>
                        <a:pt x="25567" y="1288"/>
                        <a:pt x="25576" y="1269"/>
                      </a:cubicBezTo>
                      <a:close/>
                      <a:moveTo>
                        <a:pt x="597" y="1360"/>
                      </a:moveTo>
                      <a:cubicBezTo>
                        <a:pt x="630" y="1423"/>
                        <a:pt x="659" y="1480"/>
                        <a:pt x="688" y="1538"/>
                      </a:cubicBezTo>
                      <a:cubicBezTo>
                        <a:pt x="683" y="1523"/>
                        <a:pt x="674" y="1509"/>
                        <a:pt x="668" y="1494"/>
                      </a:cubicBezTo>
                      <a:cubicBezTo>
                        <a:pt x="645" y="1447"/>
                        <a:pt x="621" y="1403"/>
                        <a:pt x="597" y="1360"/>
                      </a:cubicBezTo>
                      <a:close/>
                      <a:moveTo>
                        <a:pt x="25269" y="1855"/>
                      </a:moveTo>
                      <a:cubicBezTo>
                        <a:pt x="25215" y="1950"/>
                        <a:pt x="25159" y="2045"/>
                        <a:pt x="25105" y="2140"/>
                      </a:cubicBezTo>
                      <a:lnTo>
                        <a:pt x="25105" y="2140"/>
                      </a:lnTo>
                      <a:cubicBezTo>
                        <a:pt x="25161" y="2046"/>
                        <a:pt x="25215" y="1951"/>
                        <a:pt x="25269" y="1855"/>
                      </a:cubicBezTo>
                      <a:close/>
                      <a:moveTo>
                        <a:pt x="25105" y="2140"/>
                      </a:moveTo>
                      <a:lnTo>
                        <a:pt x="25105" y="2140"/>
                      </a:lnTo>
                      <a:cubicBezTo>
                        <a:pt x="24979" y="2352"/>
                        <a:pt x="24849" y="2561"/>
                        <a:pt x="24715" y="2766"/>
                      </a:cubicBezTo>
                      <a:lnTo>
                        <a:pt x="24715" y="2766"/>
                      </a:lnTo>
                      <a:cubicBezTo>
                        <a:pt x="24738" y="2732"/>
                        <a:pt x="24761" y="2698"/>
                        <a:pt x="24784" y="2663"/>
                      </a:cubicBezTo>
                      <a:cubicBezTo>
                        <a:pt x="24879" y="2514"/>
                        <a:pt x="24971" y="2370"/>
                        <a:pt x="25062" y="2215"/>
                      </a:cubicBezTo>
                      <a:cubicBezTo>
                        <a:pt x="25076" y="2190"/>
                        <a:pt x="25090" y="2165"/>
                        <a:pt x="25105" y="2140"/>
                      </a:cubicBezTo>
                      <a:close/>
                      <a:moveTo>
                        <a:pt x="24715" y="2766"/>
                      </a:moveTo>
                      <a:cubicBezTo>
                        <a:pt x="24694" y="2797"/>
                        <a:pt x="24674" y="2828"/>
                        <a:pt x="24653" y="2860"/>
                      </a:cubicBezTo>
                      <a:cubicBezTo>
                        <a:pt x="24674" y="2829"/>
                        <a:pt x="24694" y="2798"/>
                        <a:pt x="24715" y="2766"/>
                      </a:cubicBezTo>
                      <a:close/>
                      <a:moveTo>
                        <a:pt x="1386" y="2727"/>
                      </a:moveTo>
                      <a:cubicBezTo>
                        <a:pt x="1712" y="3221"/>
                        <a:pt x="2066" y="3695"/>
                        <a:pt x="2451" y="4147"/>
                      </a:cubicBezTo>
                      <a:lnTo>
                        <a:pt x="2451" y="4142"/>
                      </a:lnTo>
                      <a:cubicBezTo>
                        <a:pt x="2066" y="3695"/>
                        <a:pt x="1712" y="3221"/>
                        <a:pt x="1386" y="2727"/>
                      </a:cubicBezTo>
                      <a:close/>
                      <a:moveTo>
                        <a:pt x="24178" y="3528"/>
                      </a:moveTo>
                      <a:cubicBezTo>
                        <a:pt x="23995" y="3763"/>
                        <a:pt x="23813" y="3989"/>
                        <a:pt x="23615" y="4215"/>
                      </a:cubicBezTo>
                      <a:cubicBezTo>
                        <a:pt x="23553" y="4286"/>
                        <a:pt x="23491" y="4359"/>
                        <a:pt x="23429" y="4426"/>
                      </a:cubicBezTo>
                      <a:cubicBezTo>
                        <a:pt x="23417" y="4440"/>
                        <a:pt x="23407" y="4452"/>
                        <a:pt x="23396" y="4464"/>
                      </a:cubicBezTo>
                      <a:lnTo>
                        <a:pt x="23396" y="4464"/>
                      </a:lnTo>
                      <a:cubicBezTo>
                        <a:pt x="23671" y="4163"/>
                        <a:pt x="23930" y="3850"/>
                        <a:pt x="24178" y="3528"/>
                      </a:cubicBezTo>
                      <a:close/>
                      <a:moveTo>
                        <a:pt x="23396" y="4464"/>
                      </a:moveTo>
                      <a:cubicBezTo>
                        <a:pt x="23385" y="4477"/>
                        <a:pt x="23373" y="4490"/>
                        <a:pt x="23360" y="4503"/>
                      </a:cubicBezTo>
                      <a:cubicBezTo>
                        <a:pt x="23373" y="4490"/>
                        <a:pt x="23385" y="4478"/>
                        <a:pt x="23396" y="4464"/>
                      </a:cubicBezTo>
                      <a:close/>
                      <a:moveTo>
                        <a:pt x="23130" y="4748"/>
                      </a:moveTo>
                      <a:lnTo>
                        <a:pt x="23130" y="4748"/>
                      </a:lnTo>
                      <a:cubicBezTo>
                        <a:pt x="23062" y="4818"/>
                        <a:pt x="22994" y="4888"/>
                        <a:pt x="22926" y="4957"/>
                      </a:cubicBezTo>
                      <a:lnTo>
                        <a:pt x="22926" y="4957"/>
                      </a:lnTo>
                      <a:cubicBezTo>
                        <a:pt x="22995" y="4887"/>
                        <a:pt x="23064" y="4818"/>
                        <a:pt x="23130" y="4748"/>
                      </a:cubicBezTo>
                      <a:close/>
                      <a:moveTo>
                        <a:pt x="22926" y="4957"/>
                      </a:moveTo>
                      <a:lnTo>
                        <a:pt x="22926" y="4957"/>
                      </a:lnTo>
                      <a:cubicBezTo>
                        <a:pt x="22902" y="4982"/>
                        <a:pt x="22877" y="5006"/>
                        <a:pt x="22853" y="5030"/>
                      </a:cubicBezTo>
                      <a:lnTo>
                        <a:pt x="22853" y="5030"/>
                      </a:lnTo>
                      <a:cubicBezTo>
                        <a:pt x="22877" y="5006"/>
                        <a:pt x="22902" y="4982"/>
                        <a:pt x="22926" y="4957"/>
                      </a:cubicBezTo>
                      <a:close/>
                      <a:moveTo>
                        <a:pt x="22853" y="5030"/>
                      </a:moveTo>
                      <a:lnTo>
                        <a:pt x="22853" y="5030"/>
                      </a:lnTo>
                      <a:cubicBezTo>
                        <a:pt x="22834" y="5049"/>
                        <a:pt x="22815" y="5068"/>
                        <a:pt x="22795" y="5087"/>
                      </a:cubicBezTo>
                      <a:lnTo>
                        <a:pt x="22795" y="5087"/>
                      </a:lnTo>
                      <a:cubicBezTo>
                        <a:pt x="22798" y="5085"/>
                        <a:pt x="22801" y="5082"/>
                        <a:pt x="22803" y="5080"/>
                      </a:cubicBezTo>
                      <a:cubicBezTo>
                        <a:pt x="22820" y="5063"/>
                        <a:pt x="22836" y="5047"/>
                        <a:pt x="22853" y="5030"/>
                      </a:cubicBezTo>
                      <a:close/>
                      <a:moveTo>
                        <a:pt x="22795" y="5087"/>
                      </a:moveTo>
                      <a:cubicBezTo>
                        <a:pt x="22760" y="5119"/>
                        <a:pt x="22724" y="5154"/>
                        <a:pt x="22693" y="5185"/>
                      </a:cubicBezTo>
                      <a:cubicBezTo>
                        <a:pt x="22727" y="5153"/>
                        <a:pt x="22761" y="5120"/>
                        <a:pt x="22795" y="5087"/>
                      </a:cubicBezTo>
                      <a:close/>
                      <a:moveTo>
                        <a:pt x="22107" y="5714"/>
                      </a:moveTo>
                      <a:lnTo>
                        <a:pt x="22107" y="5714"/>
                      </a:lnTo>
                      <a:cubicBezTo>
                        <a:pt x="22087" y="5730"/>
                        <a:pt x="22067" y="5747"/>
                        <a:pt x="22047" y="5763"/>
                      </a:cubicBezTo>
                      <a:lnTo>
                        <a:pt x="22047" y="5763"/>
                      </a:lnTo>
                      <a:cubicBezTo>
                        <a:pt x="22067" y="5748"/>
                        <a:pt x="22088" y="5733"/>
                        <a:pt x="22107" y="5714"/>
                      </a:cubicBezTo>
                      <a:close/>
                      <a:moveTo>
                        <a:pt x="22047" y="5763"/>
                      </a:moveTo>
                      <a:cubicBezTo>
                        <a:pt x="22041" y="5768"/>
                        <a:pt x="22035" y="5772"/>
                        <a:pt x="22030" y="5777"/>
                      </a:cubicBezTo>
                      <a:cubicBezTo>
                        <a:pt x="22019" y="5785"/>
                        <a:pt x="22010" y="5794"/>
                        <a:pt x="22000" y="5802"/>
                      </a:cubicBezTo>
                      <a:lnTo>
                        <a:pt x="22000" y="5802"/>
                      </a:lnTo>
                      <a:cubicBezTo>
                        <a:pt x="22015" y="5789"/>
                        <a:pt x="22031" y="5776"/>
                        <a:pt x="22047" y="5763"/>
                      </a:cubicBezTo>
                      <a:close/>
                      <a:moveTo>
                        <a:pt x="22000" y="5802"/>
                      </a:moveTo>
                      <a:cubicBezTo>
                        <a:pt x="21983" y="5817"/>
                        <a:pt x="21965" y="5833"/>
                        <a:pt x="21948" y="5848"/>
                      </a:cubicBezTo>
                      <a:cubicBezTo>
                        <a:pt x="21966" y="5833"/>
                        <a:pt x="21983" y="5818"/>
                        <a:pt x="22000" y="5802"/>
                      </a:cubicBezTo>
                      <a:close/>
                      <a:moveTo>
                        <a:pt x="3908" y="5613"/>
                      </a:moveTo>
                      <a:cubicBezTo>
                        <a:pt x="4028" y="5719"/>
                        <a:pt x="4143" y="5819"/>
                        <a:pt x="4268" y="5916"/>
                      </a:cubicBezTo>
                      <a:cubicBezTo>
                        <a:pt x="4454" y="6071"/>
                        <a:pt x="4643" y="6218"/>
                        <a:pt x="4838" y="6356"/>
                      </a:cubicBezTo>
                      <a:lnTo>
                        <a:pt x="4838" y="6356"/>
                      </a:lnTo>
                      <a:cubicBezTo>
                        <a:pt x="4517" y="6121"/>
                        <a:pt x="4207" y="5873"/>
                        <a:pt x="3908" y="5613"/>
                      </a:cubicBezTo>
                      <a:close/>
                      <a:moveTo>
                        <a:pt x="4838" y="6356"/>
                      </a:moveTo>
                      <a:cubicBezTo>
                        <a:pt x="4875" y="6383"/>
                        <a:pt x="4912" y="6410"/>
                        <a:pt x="4950" y="6437"/>
                      </a:cubicBezTo>
                      <a:lnTo>
                        <a:pt x="4950" y="6437"/>
                      </a:lnTo>
                      <a:cubicBezTo>
                        <a:pt x="4929" y="6422"/>
                        <a:pt x="4909" y="6406"/>
                        <a:pt x="4888" y="6391"/>
                      </a:cubicBezTo>
                      <a:cubicBezTo>
                        <a:pt x="4871" y="6380"/>
                        <a:pt x="4855" y="6368"/>
                        <a:pt x="4838" y="6356"/>
                      </a:cubicBezTo>
                      <a:close/>
                      <a:moveTo>
                        <a:pt x="21352" y="6309"/>
                      </a:moveTo>
                      <a:lnTo>
                        <a:pt x="21352" y="6309"/>
                      </a:lnTo>
                      <a:cubicBezTo>
                        <a:pt x="21215" y="6411"/>
                        <a:pt x="21075" y="6511"/>
                        <a:pt x="20934" y="6608"/>
                      </a:cubicBezTo>
                      <a:lnTo>
                        <a:pt x="20934" y="6608"/>
                      </a:lnTo>
                      <a:cubicBezTo>
                        <a:pt x="20953" y="6595"/>
                        <a:pt x="20972" y="6582"/>
                        <a:pt x="20991" y="6569"/>
                      </a:cubicBezTo>
                      <a:cubicBezTo>
                        <a:pt x="21064" y="6522"/>
                        <a:pt x="21136" y="6469"/>
                        <a:pt x="21204" y="6420"/>
                      </a:cubicBezTo>
                      <a:cubicBezTo>
                        <a:pt x="21256" y="6382"/>
                        <a:pt x="21304" y="6349"/>
                        <a:pt x="21352" y="6309"/>
                      </a:cubicBezTo>
                      <a:close/>
                      <a:moveTo>
                        <a:pt x="20934" y="6608"/>
                      </a:moveTo>
                      <a:cubicBezTo>
                        <a:pt x="20881" y="6643"/>
                        <a:pt x="20828" y="6678"/>
                        <a:pt x="20776" y="6713"/>
                      </a:cubicBezTo>
                      <a:cubicBezTo>
                        <a:pt x="20750" y="6731"/>
                        <a:pt x="20723" y="6749"/>
                        <a:pt x="20697" y="6767"/>
                      </a:cubicBezTo>
                      <a:lnTo>
                        <a:pt x="20697" y="6767"/>
                      </a:lnTo>
                      <a:cubicBezTo>
                        <a:pt x="20777" y="6714"/>
                        <a:pt x="20856" y="6662"/>
                        <a:pt x="20934" y="6608"/>
                      </a:cubicBezTo>
                      <a:close/>
                      <a:moveTo>
                        <a:pt x="20697" y="6767"/>
                      </a:moveTo>
                      <a:cubicBezTo>
                        <a:pt x="20444" y="6933"/>
                        <a:pt x="20185" y="7091"/>
                        <a:pt x="19921" y="7240"/>
                      </a:cubicBezTo>
                      <a:lnTo>
                        <a:pt x="19921" y="7240"/>
                      </a:lnTo>
                      <a:cubicBezTo>
                        <a:pt x="20187" y="7092"/>
                        <a:pt x="20446" y="6936"/>
                        <a:pt x="20697" y="6767"/>
                      </a:cubicBezTo>
                      <a:close/>
                      <a:moveTo>
                        <a:pt x="19921" y="7240"/>
                      </a:moveTo>
                      <a:lnTo>
                        <a:pt x="19921" y="7240"/>
                      </a:lnTo>
                      <a:cubicBezTo>
                        <a:pt x="19842" y="7285"/>
                        <a:pt x="19761" y="7329"/>
                        <a:pt x="19680" y="7372"/>
                      </a:cubicBezTo>
                      <a:cubicBezTo>
                        <a:pt x="19648" y="7390"/>
                        <a:pt x="19616" y="7408"/>
                        <a:pt x="19583" y="7426"/>
                      </a:cubicBezTo>
                      <a:lnTo>
                        <a:pt x="19583" y="7426"/>
                      </a:lnTo>
                      <a:cubicBezTo>
                        <a:pt x="19697" y="7366"/>
                        <a:pt x="19810" y="7304"/>
                        <a:pt x="19921" y="7240"/>
                      </a:cubicBezTo>
                      <a:close/>
                      <a:moveTo>
                        <a:pt x="19583" y="7426"/>
                      </a:moveTo>
                      <a:lnTo>
                        <a:pt x="19583" y="7426"/>
                      </a:lnTo>
                      <a:cubicBezTo>
                        <a:pt x="19567" y="7435"/>
                        <a:pt x="19551" y="7443"/>
                        <a:pt x="19535" y="7451"/>
                      </a:cubicBezTo>
                      <a:lnTo>
                        <a:pt x="19535" y="7451"/>
                      </a:lnTo>
                      <a:cubicBezTo>
                        <a:pt x="19551" y="7443"/>
                        <a:pt x="19567" y="7435"/>
                        <a:pt x="19583" y="7426"/>
                      </a:cubicBezTo>
                      <a:close/>
                      <a:moveTo>
                        <a:pt x="19535" y="7451"/>
                      </a:moveTo>
                      <a:lnTo>
                        <a:pt x="19535" y="7451"/>
                      </a:lnTo>
                      <a:cubicBezTo>
                        <a:pt x="19510" y="7465"/>
                        <a:pt x="19484" y="7478"/>
                        <a:pt x="19459" y="7491"/>
                      </a:cubicBezTo>
                      <a:lnTo>
                        <a:pt x="19459" y="7491"/>
                      </a:lnTo>
                      <a:cubicBezTo>
                        <a:pt x="19484" y="7478"/>
                        <a:pt x="19509" y="7465"/>
                        <a:pt x="19535" y="7451"/>
                      </a:cubicBezTo>
                      <a:close/>
                      <a:moveTo>
                        <a:pt x="19459" y="7491"/>
                      </a:moveTo>
                      <a:cubicBezTo>
                        <a:pt x="19436" y="7503"/>
                        <a:pt x="19414" y="7514"/>
                        <a:pt x="19391" y="7526"/>
                      </a:cubicBezTo>
                      <a:lnTo>
                        <a:pt x="19391" y="7526"/>
                      </a:lnTo>
                      <a:cubicBezTo>
                        <a:pt x="19401" y="7521"/>
                        <a:pt x="19411" y="7516"/>
                        <a:pt x="19421" y="7511"/>
                      </a:cubicBezTo>
                      <a:cubicBezTo>
                        <a:pt x="19433" y="7504"/>
                        <a:pt x="19446" y="7498"/>
                        <a:pt x="19459" y="7491"/>
                      </a:cubicBezTo>
                      <a:close/>
                      <a:moveTo>
                        <a:pt x="4950" y="6437"/>
                      </a:moveTo>
                      <a:lnTo>
                        <a:pt x="4950" y="6437"/>
                      </a:lnTo>
                      <a:cubicBezTo>
                        <a:pt x="5001" y="6474"/>
                        <a:pt x="5052" y="6511"/>
                        <a:pt x="5099" y="6546"/>
                      </a:cubicBezTo>
                      <a:cubicBezTo>
                        <a:pt x="5330" y="6704"/>
                        <a:pt x="5565" y="6857"/>
                        <a:pt x="5801" y="7001"/>
                      </a:cubicBezTo>
                      <a:cubicBezTo>
                        <a:pt x="5864" y="7041"/>
                        <a:pt x="5922" y="7074"/>
                        <a:pt x="5984" y="7112"/>
                      </a:cubicBezTo>
                      <a:cubicBezTo>
                        <a:pt x="6483" y="7408"/>
                        <a:pt x="7005" y="7673"/>
                        <a:pt x="7541" y="7903"/>
                      </a:cubicBezTo>
                      <a:lnTo>
                        <a:pt x="7541" y="7903"/>
                      </a:lnTo>
                      <a:cubicBezTo>
                        <a:pt x="6621" y="7506"/>
                        <a:pt x="5754" y="7013"/>
                        <a:pt x="4950" y="6437"/>
                      </a:cubicBezTo>
                      <a:close/>
                      <a:moveTo>
                        <a:pt x="19391" y="7526"/>
                      </a:moveTo>
                      <a:cubicBezTo>
                        <a:pt x="19102" y="7669"/>
                        <a:pt x="18814" y="7808"/>
                        <a:pt x="18516" y="7935"/>
                      </a:cubicBezTo>
                      <a:cubicBezTo>
                        <a:pt x="18514" y="7936"/>
                        <a:pt x="18512" y="7937"/>
                        <a:pt x="18509" y="7938"/>
                      </a:cubicBezTo>
                      <a:lnTo>
                        <a:pt x="18509" y="7938"/>
                      </a:lnTo>
                      <a:cubicBezTo>
                        <a:pt x="18809" y="7811"/>
                        <a:pt x="19103" y="7673"/>
                        <a:pt x="19391" y="7526"/>
                      </a:cubicBezTo>
                      <a:close/>
                      <a:moveTo>
                        <a:pt x="18509" y="7938"/>
                      </a:moveTo>
                      <a:lnTo>
                        <a:pt x="18509" y="7938"/>
                      </a:lnTo>
                      <a:cubicBezTo>
                        <a:pt x="18492" y="7945"/>
                        <a:pt x="18475" y="7953"/>
                        <a:pt x="18458" y="7960"/>
                      </a:cubicBezTo>
                      <a:lnTo>
                        <a:pt x="18458" y="7960"/>
                      </a:lnTo>
                      <a:cubicBezTo>
                        <a:pt x="18475" y="7953"/>
                        <a:pt x="18493" y="7946"/>
                        <a:pt x="18509" y="7938"/>
                      </a:cubicBezTo>
                      <a:close/>
                      <a:moveTo>
                        <a:pt x="7541" y="7903"/>
                      </a:moveTo>
                      <a:cubicBezTo>
                        <a:pt x="7683" y="7964"/>
                        <a:pt x="7827" y="8023"/>
                        <a:pt x="7971" y="8080"/>
                      </a:cubicBezTo>
                      <a:lnTo>
                        <a:pt x="7971" y="8080"/>
                      </a:lnTo>
                      <a:cubicBezTo>
                        <a:pt x="7938" y="8067"/>
                        <a:pt x="7905" y="8053"/>
                        <a:pt x="7872" y="8039"/>
                      </a:cubicBezTo>
                      <a:cubicBezTo>
                        <a:pt x="7761" y="7995"/>
                        <a:pt x="7651" y="7950"/>
                        <a:pt x="7541" y="7903"/>
                      </a:cubicBezTo>
                      <a:close/>
                      <a:moveTo>
                        <a:pt x="7971" y="8080"/>
                      </a:moveTo>
                      <a:cubicBezTo>
                        <a:pt x="8006" y="8094"/>
                        <a:pt x="8042" y="8108"/>
                        <a:pt x="8077" y="8121"/>
                      </a:cubicBezTo>
                      <a:lnTo>
                        <a:pt x="8077" y="8121"/>
                      </a:lnTo>
                      <a:cubicBezTo>
                        <a:pt x="8042" y="8108"/>
                        <a:pt x="8006" y="8094"/>
                        <a:pt x="7971" y="8080"/>
                      </a:cubicBezTo>
                      <a:close/>
                      <a:moveTo>
                        <a:pt x="8077" y="8121"/>
                      </a:moveTo>
                      <a:cubicBezTo>
                        <a:pt x="8130" y="8141"/>
                        <a:pt x="8183" y="8161"/>
                        <a:pt x="8237" y="8181"/>
                      </a:cubicBezTo>
                      <a:lnTo>
                        <a:pt x="8237" y="8181"/>
                      </a:lnTo>
                      <a:cubicBezTo>
                        <a:pt x="8232" y="8179"/>
                        <a:pt x="8227" y="8177"/>
                        <a:pt x="8223" y="8174"/>
                      </a:cubicBezTo>
                      <a:cubicBezTo>
                        <a:pt x="8174" y="8157"/>
                        <a:pt x="8125" y="8139"/>
                        <a:pt x="8077" y="8121"/>
                      </a:cubicBezTo>
                      <a:close/>
                      <a:moveTo>
                        <a:pt x="8237" y="8181"/>
                      </a:moveTo>
                      <a:cubicBezTo>
                        <a:pt x="8251" y="8188"/>
                        <a:pt x="8266" y="8195"/>
                        <a:pt x="8280" y="8199"/>
                      </a:cubicBezTo>
                      <a:cubicBezTo>
                        <a:pt x="8396" y="8241"/>
                        <a:pt x="8511" y="8281"/>
                        <a:pt x="8622" y="8319"/>
                      </a:cubicBezTo>
                      <a:cubicBezTo>
                        <a:pt x="8790" y="8372"/>
                        <a:pt x="8958" y="8429"/>
                        <a:pt x="9131" y="8478"/>
                      </a:cubicBezTo>
                      <a:cubicBezTo>
                        <a:pt x="9232" y="8507"/>
                        <a:pt x="9333" y="8535"/>
                        <a:pt x="9429" y="8564"/>
                      </a:cubicBezTo>
                      <a:cubicBezTo>
                        <a:pt x="9544" y="8593"/>
                        <a:pt x="9655" y="8622"/>
                        <a:pt x="9770" y="8651"/>
                      </a:cubicBezTo>
                      <a:cubicBezTo>
                        <a:pt x="9803" y="8657"/>
                        <a:pt x="9835" y="8664"/>
                        <a:pt x="9867" y="8671"/>
                      </a:cubicBezTo>
                      <a:lnTo>
                        <a:pt x="9867" y="8671"/>
                      </a:lnTo>
                      <a:cubicBezTo>
                        <a:pt x="9310" y="8540"/>
                        <a:pt x="8766" y="8376"/>
                        <a:pt x="8237" y="8181"/>
                      </a:cubicBezTo>
                      <a:close/>
                      <a:moveTo>
                        <a:pt x="9867" y="8671"/>
                      </a:moveTo>
                      <a:cubicBezTo>
                        <a:pt x="9919" y="8684"/>
                        <a:pt x="9972" y="8696"/>
                        <a:pt x="10024" y="8707"/>
                      </a:cubicBezTo>
                      <a:lnTo>
                        <a:pt x="10024" y="8707"/>
                      </a:lnTo>
                      <a:cubicBezTo>
                        <a:pt x="9972" y="8694"/>
                        <a:pt x="9919" y="8683"/>
                        <a:pt x="9867" y="8671"/>
                      </a:cubicBezTo>
                      <a:close/>
                      <a:moveTo>
                        <a:pt x="18458" y="7960"/>
                      </a:moveTo>
                      <a:cubicBezTo>
                        <a:pt x="18427" y="7971"/>
                        <a:pt x="18397" y="7982"/>
                        <a:pt x="18368" y="7997"/>
                      </a:cubicBezTo>
                      <a:cubicBezTo>
                        <a:pt x="17830" y="8218"/>
                        <a:pt x="17272" y="8410"/>
                        <a:pt x="16706" y="8559"/>
                      </a:cubicBezTo>
                      <a:cubicBezTo>
                        <a:pt x="16604" y="8587"/>
                        <a:pt x="16504" y="8612"/>
                        <a:pt x="16407" y="8636"/>
                      </a:cubicBezTo>
                      <a:cubicBezTo>
                        <a:pt x="16307" y="8660"/>
                        <a:pt x="16205" y="8684"/>
                        <a:pt x="16105" y="8708"/>
                      </a:cubicBezTo>
                      <a:cubicBezTo>
                        <a:pt x="16919" y="8528"/>
                        <a:pt x="17705" y="8276"/>
                        <a:pt x="18458" y="7960"/>
                      </a:cubicBezTo>
                      <a:close/>
                      <a:moveTo>
                        <a:pt x="16100" y="8708"/>
                      </a:moveTo>
                      <a:lnTo>
                        <a:pt x="16100" y="8708"/>
                      </a:lnTo>
                      <a:cubicBezTo>
                        <a:pt x="16094" y="8710"/>
                        <a:pt x="16088" y="8711"/>
                        <a:pt x="16082" y="8712"/>
                      </a:cubicBezTo>
                      <a:lnTo>
                        <a:pt x="16082" y="8712"/>
                      </a:lnTo>
                      <a:cubicBezTo>
                        <a:pt x="16088" y="8711"/>
                        <a:pt x="16094" y="8710"/>
                        <a:pt x="16100" y="8708"/>
                      </a:cubicBezTo>
                      <a:close/>
                      <a:moveTo>
                        <a:pt x="16082" y="8712"/>
                      </a:moveTo>
                      <a:cubicBezTo>
                        <a:pt x="16033" y="8723"/>
                        <a:pt x="15984" y="8734"/>
                        <a:pt x="15935" y="8744"/>
                      </a:cubicBezTo>
                      <a:lnTo>
                        <a:pt x="15935" y="8744"/>
                      </a:lnTo>
                      <a:cubicBezTo>
                        <a:pt x="15964" y="8738"/>
                        <a:pt x="15993" y="8733"/>
                        <a:pt x="16023" y="8727"/>
                      </a:cubicBezTo>
                      <a:cubicBezTo>
                        <a:pt x="16041" y="8723"/>
                        <a:pt x="16062" y="8717"/>
                        <a:pt x="16082" y="8712"/>
                      </a:cubicBezTo>
                      <a:close/>
                      <a:moveTo>
                        <a:pt x="15935" y="8744"/>
                      </a:moveTo>
                      <a:cubicBezTo>
                        <a:pt x="15863" y="8758"/>
                        <a:pt x="15793" y="8771"/>
                        <a:pt x="15725" y="8785"/>
                      </a:cubicBezTo>
                      <a:cubicBezTo>
                        <a:pt x="15700" y="8790"/>
                        <a:pt x="15674" y="8796"/>
                        <a:pt x="15648" y="8801"/>
                      </a:cubicBezTo>
                      <a:lnTo>
                        <a:pt x="15648" y="8801"/>
                      </a:lnTo>
                      <a:cubicBezTo>
                        <a:pt x="15744" y="8783"/>
                        <a:pt x="15839" y="8764"/>
                        <a:pt x="15935" y="8744"/>
                      </a:cubicBezTo>
                      <a:close/>
                      <a:moveTo>
                        <a:pt x="10024" y="8707"/>
                      </a:moveTo>
                      <a:cubicBezTo>
                        <a:pt x="10050" y="8714"/>
                        <a:pt x="10076" y="8720"/>
                        <a:pt x="10103" y="8727"/>
                      </a:cubicBezTo>
                      <a:cubicBezTo>
                        <a:pt x="10218" y="8751"/>
                        <a:pt x="10328" y="8771"/>
                        <a:pt x="10443" y="8795"/>
                      </a:cubicBezTo>
                      <a:cubicBezTo>
                        <a:pt x="10631" y="8831"/>
                        <a:pt x="10820" y="8862"/>
                        <a:pt x="11011" y="8890"/>
                      </a:cubicBezTo>
                      <a:lnTo>
                        <a:pt x="11011" y="8890"/>
                      </a:lnTo>
                      <a:cubicBezTo>
                        <a:pt x="10678" y="8840"/>
                        <a:pt x="10349" y="8779"/>
                        <a:pt x="10024" y="8707"/>
                      </a:cubicBezTo>
                      <a:close/>
                      <a:moveTo>
                        <a:pt x="15648" y="8801"/>
                      </a:moveTo>
                      <a:cubicBezTo>
                        <a:pt x="15355" y="8855"/>
                        <a:pt x="15058" y="8901"/>
                        <a:pt x="14759" y="8937"/>
                      </a:cubicBezTo>
                      <a:lnTo>
                        <a:pt x="14759" y="8937"/>
                      </a:lnTo>
                      <a:cubicBezTo>
                        <a:pt x="14970" y="8913"/>
                        <a:pt x="15180" y="8884"/>
                        <a:pt x="15388" y="8847"/>
                      </a:cubicBezTo>
                      <a:cubicBezTo>
                        <a:pt x="15474" y="8833"/>
                        <a:pt x="15561" y="8818"/>
                        <a:pt x="15648" y="8801"/>
                      </a:cubicBezTo>
                      <a:close/>
                      <a:moveTo>
                        <a:pt x="11011" y="8890"/>
                      </a:moveTo>
                      <a:cubicBezTo>
                        <a:pt x="11154" y="8911"/>
                        <a:pt x="11297" y="8930"/>
                        <a:pt x="11442" y="8946"/>
                      </a:cubicBezTo>
                      <a:lnTo>
                        <a:pt x="11442" y="8946"/>
                      </a:lnTo>
                      <a:cubicBezTo>
                        <a:pt x="11297" y="8929"/>
                        <a:pt x="11154" y="8910"/>
                        <a:pt x="11011" y="8890"/>
                      </a:cubicBezTo>
                      <a:close/>
                      <a:moveTo>
                        <a:pt x="11442" y="8946"/>
                      </a:moveTo>
                      <a:cubicBezTo>
                        <a:pt x="11460" y="8949"/>
                        <a:pt x="11478" y="8951"/>
                        <a:pt x="11496" y="8953"/>
                      </a:cubicBezTo>
                      <a:cubicBezTo>
                        <a:pt x="11505" y="8954"/>
                        <a:pt x="11514" y="8955"/>
                        <a:pt x="11523" y="8956"/>
                      </a:cubicBezTo>
                      <a:lnTo>
                        <a:pt x="11523" y="8956"/>
                      </a:lnTo>
                      <a:cubicBezTo>
                        <a:pt x="11496" y="8953"/>
                        <a:pt x="11469" y="8950"/>
                        <a:pt x="11442" y="8946"/>
                      </a:cubicBezTo>
                      <a:close/>
                      <a:moveTo>
                        <a:pt x="14759" y="8937"/>
                      </a:moveTo>
                      <a:cubicBezTo>
                        <a:pt x="14698" y="8944"/>
                        <a:pt x="14637" y="8951"/>
                        <a:pt x="14576" y="8958"/>
                      </a:cubicBezTo>
                      <a:cubicBezTo>
                        <a:pt x="14509" y="8965"/>
                        <a:pt x="14442" y="8972"/>
                        <a:pt x="14375" y="8979"/>
                      </a:cubicBezTo>
                      <a:lnTo>
                        <a:pt x="14375" y="8979"/>
                      </a:lnTo>
                      <a:cubicBezTo>
                        <a:pt x="14503" y="8967"/>
                        <a:pt x="14631" y="8953"/>
                        <a:pt x="14759" y="8937"/>
                      </a:cubicBezTo>
                      <a:close/>
                      <a:moveTo>
                        <a:pt x="11523" y="8956"/>
                      </a:moveTo>
                      <a:cubicBezTo>
                        <a:pt x="11639" y="8968"/>
                        <a:pt x="11755" y="8980"/>
                        <a:pt x="11872" y="8990"/>
                      </a:cubicBezTo>
                      <a:lnTo>
                        <a:pt x="11872" y="8990"/>
                      </a:lnTo>
                      <a:cubicBezTo>
                        <a:pt x="11842" y="8987"/>
                        <a:pt x="11813" y="8984"/>
                        <a:pt x="11784" y="8982"/>
                      </a:cubicBezTo>
                      <a:cubicBezTo>
                        <a:pt x="11698" y="8973"/>
                        <a:pt x="11610" y="8964"/>
                        <a:pt x="11523" y="8956"/>
                      </a:cubicBezTo>
                      <a:close/>
                      <a:moveTo>
                        <a:pt x="14375" y="8979"/>
                      </a:moveTo>
                      <a:lnTo>
                        <a:pt x="14375" y="8979"/>
                      </a:lnTo>
                      <a:cubicBezTo>
                        <a:pt x="14274" y="8988"/>
                        <a:pt x="14173" y="8996"/>
                        <a:pt x="14071" y="9004"/>
                      </a:cubicBezTo>
                      <a:lnTo>
                        <a:pt x="14071" y="9004"/>
                      </a:lnTo>
                      <a:cubicBezTo>
                        <a:pt x="14172" y="8998"/>
                        <a:pt x="14273" y="8989"/>
                        <a:pt x="14375" y="8979"/>
                      </a:cubicBezTo>
                      <a:close/>
                      <a:moveTo>
                        <a:pt x="14071" y="9004"/>
                      </a:moveTo>
                      <a:cubicBezTo>
                        <a:pt x="14057" y="9005"/>
                        <a:pt x="14043" y="9005"/>
                        <a:pt x="14029" y="9006"/>
                      </a:cubicBezTo>
                      <a:cubicBezTo>
                        <a:pt x="13977" y="9010"/>
                        <a:pt x="13926" y="9013"/>
                        <a:pt x="13876" y="9016"/>
                      </a:cubicBezTo>
                      <a:lnTo>
                        <a:pt x="13876" y="9016"/>
                      </a:lnTo>
                      <a:cubicBezTo>
                        <a:pt x="13941" y="9013"/>
                        <a:pt x="14006" y="9008"/>
                        <a:pt x="14071" y="9004"/>
                      </a:cubicBezTo>
                      <a:close/>
                      <a:moveTo>
                        <a:pt x="11872" y="8990"/>
                      </a:moveTo>
                      <a:lnTo>
                        <a:pt x="11872" y="8990"/>
                      </a:lnTo>
                      <a:cubicBezTo>
                        <a:pt x="12057" y="9006"/>
                        <a:pt x="12245" y="9019"/>
                        <a:pt x="12433" y="9026"/>
                      </a:cubicBezTo>
                      <a:lnTo>
                        <a:pt x="12433" y="9026"/>
                      </a:lnTo>
                      <a:cubicBezTo>
                        <a:pt x="12245" y="9018"/>
                        <a:pt x="12058" y="9005"/>
                        <a:pt x="11872" y="8990"/>
                      </a:cubicBezTo>
                      <a:close/>
                      <a:moveTo>
                        <a:pt x="12433" y="9026"/>
                      </a:moveTo>
                      <a:cubicBezTo>
                        <a:pt x="12544" y="9031"/>
                        <a:pt x="12655" y="9035"/>
                        <a:pt x="12766" y="9037"/>
                      </a:cubicBezTo>
                      <a:lnTo>
                        <a:pt x="12766" y="9037"/>
                      </a:lnTo>
                      <a:cubicBezTo>
                        <a:pt x="12707" y="9035"/>
                        <a:pt x="12648" y="9033"/>
                        <a:pt x="12587" y="9030"/>
                      </a:cubicBezTo>
                      <a:cubicBezTo>
                        <a:pt x="12536" y="9029"/>
                        <a:pt x="12484" y="9028"/>
                        <a:pt x="12433" y="9026"/>
                      </a:cubicBezTo>
                      <a:close/>
                      <a:moveTo>
                        <a:pt x="12766" y="9037"/>
                      </a:moveTo>
                      <a:cubicBezTo>
                        <a:pt x="12815" y="9039"/>
                        <a:pt x="12864" y="9039"/>
                        <a:pt x="12913" y="9039"/>
                      </a:cubicBezTo>
                      <a:cubicBezTo>
                        <a:pt x="12864" y="9039"/>
                        <a:pt x="12815" y="9038"/>
                        <a:pt x="12766" y="9037"/>
                      </a:cubicBezTo>
                      <a:close/>
                      <a:moveTo>
                        <a:pt x="13876" y="9016"/>
                      </a:moveTo>
                      <a:cubicBezTo>
                        <a:pt x="13608" y="9032"/>
                        <a:pt x="13338" y="9039"/>
                        <a:pt x="13067" y="9039"/>
                      </a:cubicBezTo>
                      <a:lnTo>
                        <a:pt x="13240" y="9039"/>
                      </a:lnTo>
                      <a:cubicBezTo>
                        <a:pt x="13454" y="9036"/>
                        <a:pt x="13664" y="9029"/>
                        <a:pt x="13876" y="9016"/>
                      </a:cubicBezTo>
                      <a:close/>
                    </a:path>
                  </a:pathLst>
                </a:custGeom>
                <a:solidFill>
                  <a:srgbClr val="4C3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8"/>
                <p:cNvSpPr/>
                <p:nvPr/>
              </p:nvSpPr>
              <p:spPr>
                <a:xfrm>
                  <a:off x="6832112" y="1836900"/>
                  <a:ext cx="626527" cy="221277"/>
                </a:xfrm>
                <a:custGeom>
                  <a:avLst/>
                  <a:gdLst/>
                  <a:ahLst/>
                  <a:cxnLst/>
                  <a:rect l="l" t="t" r="r" b="b"/>
                  <a:pathLst>
                    <a:path w="26168" h="9242" extrusionOk="0">
                      <a:moveTo>
                        <a:pt x="1" y="1"/>
                      </a:moveTo>
                      <a:lnTo>
                        <a:pt x="1" y="1"/>
                      </a:lnTo>
                      <a:cubicBezTo>
                        <a:pt x="25" y="68"/>
                        <a:pt x="48" y="135"/>
                        <a:pt x="72" y="203"/>
                      </a:cubicBezTo>
                      <a:cubicBezTo>
                        <a:pt x="112" y="298"/>
                        <a:pt x="150" y="399"/>
                        <a:pt x="188" y="496"/>
                      </a:cubicBezTo>
                      <a:cubicBezTo>
                        <a:pt x="256" y="664"/>
                        <a:pt x="323" y="822"/>
                        <a:pt x="394" y="986"/>
                      </a:cubicBezTo>
                      <a:cubicBezTo>
                        <a:pt x="404" y="1000"/>
                        <a:pt x="409" y="1015"/>
                        <a:pt x="414" y="1028"/>
                      </a:cubicBezTo>
                      <a:cubicBezTo>
                        <a:pt x="496" y="1212"/>
                        <a:pt x="582" y="1389"/>
                        <a:pt x="669" y="1562"/>
                      </a:cubicBezTo>
                      <a:cubicBezTo>
                        <a:pt x="693" y="1605"/>
                        <a:pt x="717" y="1649"/>
                        <a:pt x="740" y="1696"/>
                      </a:cubicBezTo>
                      <a:cubicBezTo>
                        <a:pt x="746" y="1711"/>
                        <a:pt x="755" y="1725"/>
                        <a:pt x="760" y="1740"/>
                      </a:cubicBezTo>
                      <a:cubicBezTo>
                        <a:pt x="846" y="1904"/>
                        <a:pt x="933" y="2057"/>
                        <a:pt x="1019" y="2215"/>
                      </a:cubicBezTo>
                      <a:cubicBezTo>
                        <a:pt x="1077" y="2312"/>
                        <a:pt x="1135" y="2412"/>
                        <a:pt x="1192" y="2509"/>
                      </a:cubicBezTo>
                      <a:cubicBezTo>
                        <a:pt x="1274" y="2638"/>
                        <a:pt x="1356" y="2769"/>
                        <a:pt x="1438" y="2898"/>
                      </a:cubicBezTo>
                      <a:cubicBezTo>
                        <a:pt x="1769" y="3403"/>
                        <a:pt x="2130" y="3888"/>
                        <a:pt x="2523" y="4344"/>
                      </a:cubicBezTo>
                      <a:lnTo>
                        <a:pt x="2523" y="4349"/>
                      </a:lnTo>
                      <a:cubicBezTo>
                        <a:pt x="2754" y="4619"/>
                        <a:pt x="2995" y="4878"/>
                        <a:pt x="3244" y="5127"/>
                      </a:cubicBezTo>
                      <a:cubicBezTo>
                        <a:pt x="3312" y="5200"/>
                        <a:pt x="3384" y="5267"/>
                        <a:pt x="3456" y="5340"/>
                      </a:cubicBezTo>
                      <a:cubicBezTo>
                        <a:pt x="3508" y="5387"/>
                        <a:pt x="3561" y="5440"/>
                        <a:pt x="3614" y="5488"/>
                      </a:cubicBezTo>
                      <a:cubicBezTo>
                        <a:pt x="3716" y="5584"/>
                        <a:pt x="3821" y="5675"/>
                        <a:pt x="3927" y="5772"/>
                      </a:cubicBezTo>
                      <a:cubicBezTo>
                        <a:pt x="3946" y="5786"/>
                        <a:pt x="3960" y="5801"/>
                        <a:pt x="3980" y="5815"/>
                      </a:cubicBezTo>
                      <a:cubicBezTo>
                        <a:pt x="4100" y="5921"/>
                        <a:pt x="4215" y="6021"/>
                        <a:pt x="4340" y="6118"/>
                      </a:cubicBezTo>
                      <a:cubicBezTo>
                        <a:pt x="4542" y="6287"/>
                        <a:pt x="4748" y="6445"/>
                        <a:pt x="4960" y="6593"/>
                      </a:cubicBezTo>
                      <a:cubicBezTo>
                        <a:pt x="5032" y="6646"/>
                        <a:pt x="5104" y="6699"/>
                        <a:pt x="5171" y="6748"/>
                      </a:cubicBezTo>
                      <a:cubicBezTo>
                        <a:pt x="5402" y="6906"/>
                        <a:pt x="5637" y="7059"/>
                        <a:pt x="5873" y="7203"/>
                      </a:cubicBezTo>
                      <a:cubicBezTo>
                        <a:pt x="5936" y="7243"/>
                        <a:pt x="5994" y="7276"/>
                        <a:pt x="6056" y="7314"/>
                      </a:cubicBezTo>
                      <a:cubicBezTo>
                        <a:pt x="6657" y="7671"/>
                        <a:pt x="7291" y="7982"/>
                        <a:pt x="7944" y="8241"/>
                      </a:cubicBezTo>
                      <a:cubicBezTo>
                        <a:pt x="8059" y="8290"/>
                        <a:pt x="8175" y="8334"/>
                        <a:pt x="8295" y="8376"/>
                      </a:cubicBezTo>
                      <a:cubicBezTo>
                        <a:pt x="8314" y="8386"/>
                        <a:pt x="8334" y="8396"/>
                        <a:pt x="8352" y="8401"/>
                      </a:cubicBezTo>
                      <a:cubicBezTo>
                        <a:pt x="8468" y="8443"/>
                        <a:pt x="8583" y="8483"/>
                        <a:pt x="8694" y="8521"/>
                      </a:cubicBezTo>
                      <a:cubicBezTo>
                        <a:pt x="8862" y="8574"/>
                        <a:pt x="9030" y="8631"/>
                        <a:pt x="9203" y="8680"/>
                      </a:cubicBezTo>
                      <a:cubicBezTo>
                        <a:pt x="9304" y="8709"/>
                        <a:pt x="9405" y="8737"/>
                        <a:pt x="9501" y="8766"/>
                      </a:cubicBezTo>
                      <a:cubicBezTo>
                        <a:pt x="9616" y="8795"/>
                        <a:pt x="9727" y="8824"/>
                        <a:pt x="9842" y="8853"/>
                      </a:cubicBezTo>
                      <a:cubicBezTo>
                        <a:pt x="9953" y="8876"/>
                        <a:pt x="10064" y="8900"/>
                        <a:pt x="10175" y="8929"/>
                      </a:cubicBezTo>
                      <a:cubicBezTo>
                        <a:pt x="10290" y="8953"/>
                        <a:pt x="10400" y="8973"/>
                        <a:pt x="10515" y="8997"/>
                      </a:cubicBezTo>
                      <a:cubicBezTo>
                        <a:pt x="10861" y="9064"/>
                        <a:pt x="11213" y="9112"/>
                        <a:pt x="11568" y="9155"/>
                      </a:cubicBezTo>
                      <a:cubicBezTo>
                        <a:pt x="11664" y="9164"/>
                        <a:pt x="11760" y="9175"/>
                        <a:pt x="11856" y="9184"/>
                      </a:cubicBezTo>
                      <a:cubicBezTo>
                        <a:pt x="12120" y="9208"/>
                        <a:pt x="12389" y="9228"/>
                        <a:pt x="12659" y="9232"/>
                      </a:cubicBezTo>
                      <a:cubicBezTo>
                        <a:pt x="12770" y="9237"/>
                        <a:pt x="12875" y="9241"/>
                        <a:pt x="12985" y="9241"/>
                      </a:cubicBezTo>
                      <a:lnTo>
                        <a:pt x="13312" y="9241"/>
                      </a:lnTo>
                      <a:cubicBezTo>
                        <a:pt x="13577" y="9237"/>
                        <a:pt x="13837" y="9228"/>
                        <a:pt x="14101" y="9208"/>
                      </a:cubicBezTo>
                      <a:cubicBezTo>
                        <a:pt x="14283" y="9199"/>
                        <a:pt x="14465" y="9179"/>
                        <a:pt x="14648" y="9160"/>
                      </a:cubicBezTo>
                      <a:cubicBezTo>
                        <a:pt x="14922" y="9131"/>
                        <a:pt x="15192" y="9097"/>
                        <a:pt x="15460" y="9049"/>
                      </a:cubicBezTo>
                      <a:cubicBezTo>
                        <a:pt x="15571" y="9030"/>
                        <a:pt x="15687" y="9011"/>
                        <a:pt x="15797" y="8987"/>
                      </a:cubicBezTo>
                      <a:cubicBezTo>
                        <a:pt x="15893" y="8968"/>
                        <a:pt x="15993" y="8949"/>
                        <a:pt x="16095" y="8929"/>
                      </a:cubicBezTo>
                      <a:cubicBezTo>
                        <a:pt x="16119" y="8924"/>
                        <a:pt x="16148" y="8915"/>
                        <a:pt x="16172" y="8910"/>
                      </a:cubicBezTo>
                      <a:lnTo>
                        <a:pt x="16177" y="8910"/>
                      </a:lnTo>
                      <a:cubicBezTo>
                        <a:pt x="16277" y="8886"/>
                        <a:pt x="16379" y="8862"/>
                        <a:pt x="16479" y="8838"/>
                      </a:cubicBezTo>
                      <a:cubicBezTo>
                        <a:pt x="16576" y="8814"/>
                        <a:pt x="16676" y="8789"/>
                        <a:pt x="16778" y="8761"/>
                      </a:cubicBezTo>
                      <a:cubicBezTo>
                        <a:pt x="17344" y="8612"/>
                        <a:pt x="17902" y="8420"/>
                        <a:pt x="18440" y="8199"/>
                      </a:cubicBezTo>
                      <a:cubicBezTo>
                        <a:pt x="18488" y="8175"/>
                        <a:pt x="18541" y="8161"/>
                        <a:pt x="18588" y="8137"/>
                      </a:cubicBezTo>
                      <a:cubicBezTo>
                        <a:pt x="18896" y="8006"/>
                        <a:pt x="19194" y="7862"/>
                        <a:pt x="19493" y="7713"/>
                      </a:cubicBezTo>
                      <a:cubicBezTo>
                        <a:pt x="19584" y="7665"/>
                        <a:pt x="19670" y="7622"/>
                        <a:pt x="19752" y="7574"/>
                      </a:cubicBezTo>
                      <a:cubicBezTo>
                        <a:pt x="20132" y="7372"/>
                        <a:pt x="20497" y="7156"/>
                        <a:pt x="20848" y="6915"/>
                      </a:cubicBezTo>
                      <a:cubicBezTo>
                        <a:pt x="20919" y="6868"/>
                        <a:pt x="20992" y="6819"/>
                        <a:pt x="21063" y="6771"/>
                      </a:cubicBezTo>
                      <a:cubicBezTo>
                        <a:pt x="21136" y="6724"/>
                        <a:pt x="21208" y="6671"/>
                        <a:pt x="21276" y="6622"/>
                      </a:cubicBezTo>
                      <a:cubicBezTo>
                        <a:pt x="21328" y="6584"/>
                        <a:pt x="21376" y="6551"/>
                        <a:pt x="21424" y="6511"/>
                      </a:cubicBezTo>
                      <a:cubicBezTo>
                        <a:pt x="21626" y="6363"/>
                        <a:pt x="21828" y="6209"/>
                        <a:pt x="22020" y="6050"/>
                      </a:cubicBezTo>
                      <a:cubicBezTo>
                        <a:pt x="22048" y="6027"/>
                        <a:pt x="22073" y="6003"/>
                        <a:pt x="22102" y="5979"/>
                      </a:cubicBezTo>
                      <a:cubicBezTo>
                        <a:pt x="22126" y="5959"/>
                        <a:pt x="22155" y="5941"/>
                        <a:pt x="22179" y="5916"/>
                      </a:cubicBezTo>
                      <a:cubicBezTo>
                        <a:pt x="22376" y="5748"/>
                        <a:pt x="22573" y="5570"/>
                        <a:pt x="22765" y="5387"/>
                      </a:cubicBezTo>
                      <a:cubicBezTo>
                        <a:pt x="22798" y="5353"/>
                        <a:pt x="22837" y="5315"/>
                        <a:pt x="22875" y="5282"/>
                      </a:cubicBezTo>
                      <a:cubicBezTo>
                        <a:pt x="22986" y="5171"/>
                        <a:pt x="23097" y="5061"/>
                        <a:pt x="23202" y="4950"/>
                      </a:cubicBezTo>
                      <a:cubicBezTo>
                        <a:pt x="23279" y="4868"/>
                        <a:pt x="23356" y="4787"/>
                        <a:pt x="23432" y="4705"/>
                      </a:cubicBezTo>
                      <a:cubicBezTo>
                        <a:pt x="23457" y="4681"/>
                        <a:pt x="23476" y="4657"/>
                        <a:pt x="23501" y="4628"/>
                      </a:cubicBezTo>
                      <a:cubicBezTo>
                        <a:pt x="23563" y="4561"/>
                        <a:pt x="23625" y="4488"/>
                        <a:pt x="23687" y="4417"/>
                      </a:cubicBezTo>
                      <a:cubicBezTo>
                        <a:pt x="23885" y="4191"/>
                        <a:pt x="24067" y="3965"/>
                        <a:pt x="24250" y="3730"/>
                      </a:cubicBezTo>
                      <a:cubicBezTo>
                        <a:pt x="24413" y="3513"/>
                        <a:pt x="24572" y="3288"/>
                        <a:pt x="24725" y="3062"/>
                      </a:cubicBezTo>
                      <a:cubicBezTo>
                        <a:pt x="24769" y="2994"/>
                        <a:pt x="24812" y="2931"/>
                        <a:pt x="24856" y="2865"/>
                      </a:cubicBezTo>
                      <a:cubicBezTo>
                        <a:pt x="24951" y="2716"/>
                        <a:pt x="25043" y="2572"/>
                        <a:pt x="25134" y="2417"/>
                      </a:cubicBezTo>
                      <a:cubicBezTo>
                        <a:pt x="25202" y="2297"/>
                        <a:pt x="25273" y="2177"/>
                        <a:pt x="25341" y="2057"/>
                      </a:cubicBezTo>
                      <a:cubicBezTo>
                        <a:pt x="25437" y="1880"/>
                        <a:pt x="25533" y="1707"/>
                        <a:pt x="25619" y="1523"/>
                      </a:cubicBezTo>
                      <a:cubicBezTo>
                        <a:pt x="25624" y="1514"/>
                        <a:pt x="25630" y="1505"/>
                        <a:pt x="25634" y="1494"/>
                      </a:cubicBezTo>
                      <a:cubicBezTo>
                        <a:pt x="25639" y="1485"/>
                        <a:pt x="25643" y="1480"/>
                        <a:pt x="25648" y="1471"/>
                      </a:cubicBezTo>
                      <a:cubicBezTo>
                        <a:pt x="25706" y="1356"/>
                        <a:pt x="25763" y="1235"/>
                        <a:pt x="25816" y="1119"/>
                      </a:cubicBezTo>
                      <a:cubicBezTo>
                        <a:pt x="25826" y="1101"/>
                        <a:pt x="25831" y="1081"/>
                        <a:pt x="25841" y="1062"/>
                      </a:cubicBezTo>
                      <a:cubicBezTo>
                        <a:pt x="25956" y="808"/>
                        <a:pt x="26067" y="549"/>
                        <a:pt x="26167" y="283"/>
                      </a:cubicBezTo>
                      <a:lnTo>
                        <a:pt x="26167" y="283"/>
                      </a:lnTo>
                      <a:cubicBezTo>
                        <a:pt x="25115" y="1385"/>
                        <a:pt x="23923" y="2350"/>
                        <a:pt x="22625" y="3153"/>
                      </a:cubicBezTo>
                      <a:cubicBezTo>
                        <a:pt x="22438" y="3965"/>
                        <a:pt x="22193" y="4739"/>
                        <a:pt x="21564" y="5104"/>
                      </a:cubicBezTo>
                      <a:cubicBezTo>
                        <a:pt x="21299" y="5258"/>
                        <a:pt x="20997" y="5329"/>
                        <a:pt x="20699" y="5329"/>
                      </a:cubicBezTo>
                      <a:cubicBezTo>
                        <a:pt x="20329" y="5329"/>
                        <a:pt x="19959" y="5220"/>
                        <a:pt x="19661" y="4998"/>
                      </a:cubicBezTo>
                      <a:cubicBezTo>
                        <a:pt x="19915" y="4892"/>
                        <a:pt x="20079" y="4681"/>
                        <a:pt x="20160" y="4426"/>
                      </a:cubicBezTo>
                      <a:lnTo>
                        <a:pt x="20160" y="4426"/>
                      </a:lnTo>
                      <a:cubicBezTo>
                        <a:pt x="18089" y="5296"/>
                        <a:pt x="15820" y="5791"/>
                        <a:pt x="13447" y="5819"/>
                      </a:cubicBezTo>
                      <a:cubicBezTo>
                        <a:pt x="13875" y="6633"/>
                        <a:pt x="14850" y="6877"/>
                        <a:pt x="15244" y="7545"/>
                      </a:cubicBezTo>
                      <a:cubicBezTo>
                        <a:pt x="15388" y="7786"/>
                        <a:pt x="15460" y="8079"/>
                        <a:pt x="15398" y="8478"/>
                      </a:cubicBezTo>
                      <a:cubicBezTo>
                        <a:pt x="15374" y="8660"/>
                        <a:pt x="15259" y="8742"/>
                        <a:pt x="15081" y="8742"/>
                      </a:cubicBezTo>
                      <a:cubicBezTo>
                        <a:pt x="14234" y="8742"/>
                        <a:pt x="11899" y="6921"/>
                        <a:pt x="10203" y="5570"/>
                      </a:cubicBezTo>
                      <a:cubicBezTo>
                        <a:pt x="6185" y="4888"/>
                        <a:pt x="2629" y="2874"/>
                        <a:pt x="1" y="1"/>
                      </a:cubicBezTo>
                      <a:close/>
                    </a:path>
                  </a:pathLst>
                </a:custGeom>
                <a:solidFill>
                  <a:srgbClr val="1A0A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8"/>
                <p:cNvSpPr/>
                <p:nvPr/>
              </p:nvSpPr>
              <p:spPr>
                <a:xfrm>
                  <a:off x="7076398" y="1970259"/>
                  <a:ext cx="125890" cy="75970"/>
                </a:xfrm>
                <a:custGeom>
                  <a:avLst/>
                  <a:gdLst/>
                  <a:ahLst/>
                  <a:cxnLst/>
                  <a:rect l="l" t="t" r="r" b="b"/>
                  <a:pathLst>
                    <a:path w="5258" h="3173" extrusionOk="0">
                      <a:moveTo>
                        <a:pt x="0" y="0"/>
                      </a:moveTo>
                      <a:lnTo>
                        <a:pt x="0" y="0"/>
                      </a:lnTo>
                      <a:cubicBezTo>
                        <a:pt x="1696" y="1351"/>
                        <a:pt x="4031" y="3172"/>
                        <a:pt x="4878" y="3172"/>
                      </a:cubicBezTo>
                      <a:cubicBezTo>
                        <a:pt x="5056" y="3172"/>
                        <a:pt x="5171" y="3090"/>
                        <a:pt x="5195" y="2908"/>
                      </a:cubicBezTo>
                      <a:cubicBezTo>
                        <a:pt x="5257" y="2509"/>
                        <a:pt x="5185" y="2216"/>
                        <a:pt x="5041" y="1975"/>
                      </a:cubicBezTo>
                      <a:cubicBezTo>
                        <a:pt x="4647" y="1307"/>
                        <a:pt x="3672" y="1063"/>
                        <a:pt x="3244" y="249"/>
                      </a:cubicBezTo>
                      <a:lnTo>
                        <a:pt x="2820" y="249"/>
                      </a:lnTo>
                      <a:cubicBezTo>
                        <a:pt x="1860" y="240"/>
                        <a:pt x="917" y="154"/>
                        <a:pt x="0" y="0"/>
                      </a:cubicBezTo>
                      <a:close/>
                    </a:path>
                  </a:pathLst>
                </a:custGeom>
                <a:solidFill>
                  <a:srgbClr val="002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8"/>
                <p:cNvSpPr/>
                <p:nvPr/>
              </p:nvSpPr>
              <p:spPr>
                <a:xfrm>
                  <a:off x="7302846" y="1912366"/>
                  <a:ext cx="70990" cy="52147"/>
                </a:xfrm>
                <a:custGeom>
                  <a:avLst/>
                  <a:gdLst/>
                  <a:ahLst/>
                  <a:cxnLst/>
                  <a:rect l="l" t="t" r="r" b="b"/>
                  <a:pathLst>
                    <a:path w="2965" h="2178" extrusionOk="0">
                      <a:moveTo>
                        <a:pt x="2964" y="1"/>
                      </a:moveTo>
                      <a:lnTo>
                        <a:pt x="2964" y="1"/>
                      </a:lnTo>
                      <a:cubicBezTo>
                        <a:pt x="2181" y="486"/>
                        <a:pt x="1360" y="914"/>
                        <a:pt x="499" y="1274"/>
                      </a:cubicBezTo>
                      <a:cubicBezTo>
                        <a:pt x="418" y="1529"/>
                        <a:pt x="254" y="1740"/>
                        <a:pt x="0" y="1846"/>
                      </a:cubicBezTo>
                      <a:cubicBezTo>
                        <a:pt x="298" y="2068"/>
                        <a:pt x="668" y="2177"/>
                        <a:pt x="1038" y="2177"/>
                      </a:cubicBezTo>
                      <a:cubicBezTo>
                        <a:pt x="1336" y="2177"/>
                        <a:pt x="1638" y="2106"/>
                        <a:pt x="1903" y="1952"/>
                      </a:cubicBezTo>
                      <a:cubicBezTo>
                        <a:pt x="2532" y="1587"/>
                        <a:pt x="2777" y="813"/>
                        <a:pt x="2964" y="1"/>
                      </a:cubicBezTo>
                      <a:close/>
                    </a:path>
                  </a:pathLst>
                </a:custGeom>
                <a:solidFill>
                  <a:srgbClr val="0028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8"/>
                <p:cNvSpPr/>
                <p:nvPr/>
              </p:nvSpPr>
              <p:spPr>
                <a:xfrm>
                  <a:off x="6669303" y="1819278"/>
                  <a:ext cx="456129" cy="131301"/>
                </a:xfrm>
                <a:custGeom>
                  <a:avLst/>
                  <a:gdLst/>
                  <a:ahLst/>
                  <a:cxnLst/>
                  <a:rect l="l" t="t" r="r" b="b"/>
                  <a:pathLst>
                    <a:path w="19051" h="5484" extrusionOk="0">
                      <a:moveTo>
                        <a:pt x="9711" y="1"/>
                      </a:moveTo>
                      <a:cubicBezTo>
                        <a:pt x="9179" y="1"/>
                        <a:pt x="8638" y="139"/>
                        <a:pt x="8083" y="448"/>
                      </a:cubicBezTo>
                      <a:cubicBezTo>
                        <a:pt x="7233" y="919"/>
                        <a:pt x="4955" y="3033"/>
                        <a:pt x="4787" y="3971"/>
                      </a:cubicBezTo>
                      <a:cubicBezTo>
                        <a:pt x="4793" y="3934"/>
                        <a:pt x="4749" y="3917"/>
                        <a:pt x="4663" y="3917"/>
                      </a:cubicBezTo>
                      <a:cubicBezTo>
                        <a:pt x="4100" y="3917"/>
                        <a:pt x="1743" y="4644"/>
                        <a:pt x="1" y="5278"/>
                      </a:cubicBezTo>
                      <a:lnTo>
                        <a:pt x="19051" y="5484"/>
                      </a:lnTo>
                      <a:cubicBezTo>
                        <a:pt x="18723" y="4494"/>
                        <a:pt x="16479" y="3971"/>
                        <a:pt x="15873" y="3764"/>
                      </a:cubicBezTo>
                      <a:cubicBezTo>
                        <a:pt x="14225" y="3201"/>
                        <a:pt x="15028" y="3778"/>
                        <a:pt x="13764" y="2649"/>
                      </a:cubicBezTo>
                      <a:cubicBezTo>
                        <a:pt x="13125" y="2077"/>
                        <a:pt x="12798" y="1313"/>
                        <a:pt x="12038" y="813"/>
                      </a:cubicBezTo>
                      <a:cubicBezTo>
                        <a:pt x="11274" y="307"/>
                        <a:pt x="10503" y="1"/>
                        <a:pt x="97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8"/>
                <p:cNvSpPr/>
                <p:nvPr/>
              </p:nvSpPr>
              <p:spPr>
                <a:xfrm>
                  <a:off x="7190531" y="1474386"/>
                  <a:ext cx="464054" cy="118276"/>
                </a:xfrm>
                <a:custGeom>
                  <a:avLst/>
                  <a:gdLst/>
                  <a:ahLst/>
                  <a:cxnLst/>
                  <a:rect l="l" t="t" r="r" b="b"/>
                  <a:pathLst>
                    <a:path w="19382" h="4940" extrusionOk="0">
                      <a:moveTo>
                        <a:pt x="8741" y="0"/>
                      </a:moveTo>
                      <a:cubicBezTo>
                        <a:pt x="7724" y="0"/>
                        <a:pt x="6818" y="611"/>
                        <a:pt x="5858" y="1497"/>
                      </a:cubicBezTo>
                      <a:cubicBezTo>
                        <a:pt x="4532" y="2719"/>
                        <a:pt x="4483" y="2935"/>
                        <a:pt x="2908" y="3589"/>
                      </a:cubicBezTo>
                      <a:cubicBezTo>
                        <a:pt x="1879" y="4012"/>
                        <a:pt x="918" y="4223"/>
                        <a:pt x="0" y="4727"/>
                      </a:cubicBezTo>
                      <a:lnTo>
                        <a:pt x="19381" y="4939"/>
                      </a:lnTo>
                      <a:cubicBezTo>
                        <a:pt x="17891" y="2622"/>
                        <a:pt x="15657" y="3535"/>
                        <a:pt x="13446" y="2945"/>
                      </a:cubicBezTo>
                      <a:cubicBezTo>
                        <a:pt x="11851" y="2512"/>
                        <a:pt x="11481" y="1075"/>
                        <a:pt x="10169" y="388"/>
                      </a:cubicBezTo>
                      <a:cubicBezTo>
                        <a:pt x="9662" y="120"/>
                        <a:pt x="9191" y="0"/>
                        <a:pt x="8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8"/>
                <p:cNvSpPr/>
                <p:nvPr/>
              </p:nvSpPr>
              <p:spPr>
                <a:xfrm>
                  <a:off x="7000308" y="1667770"/>
                  <a:ext cx="62155" cy="39361"/>
                </a:xfrm>
                <a:custGeom>
                  <a:avLst/>
                  <a:gdLst/>
                  <a:ahLst/>
                  <a:cxnLst/>
                  <a:rect l="l" t="t" r="r" b="b"/>
                  <a:pathLst>
                    <a:path w="2596" h="1644" extrusionOk="0">
                      <a:moveTo>
                        <a:pt x="1298" y="0"/>
                      </a:moveTo>
                      <a:cubicBezTo>
                        <a:pt x="583" y="0"/>
                        <a:pt x="1" y="369"/>
                        <a:pt x="1" y="822"/>
                      </a:cubicBezTo>
                      <a:cubicBezTo>
                        <a:pt x="1" y="1278"/>
                        <a:pt x="583" y="1644"/>
                        <a:pt x="1298" y="1644"/>
                      </a:cubicBezTo>
                      <a:cubicBezTo>
                        <a:pt x="2015" y="1644"/>
                        <a:pt x="2596" y="1278"/>
                        <a:pt x="2596" y="822"/>
                      </a:cubicBezTo>
                      <a:cubicBezTo>
                        <a:pt x="2596" y="369"/>
                        <a:pt x="2015"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8"/>
                <p:cNvSpPr/>
                <p:nvPr/>
              </p:nvSpPr>
              <p:spPr>
                <a:xfrm>
                  <a:off x="7217563" y="1667770"/>
                  <a:ext cx="62155" cy="39361"/>
                </a:xfrm>
                <a:custGeom>
                  <a:avLst/>
                  <a:gdLst/>
                  <a:ahLst/>
                  <a:cxnLst/>
                  <a:rect l="l" t="t" r="r" b="b"/>
                  <a:pathLst>
                    <a:path w="2596" h="1644" extrusionOk="0">
                      <a:moveTo>
                        <a:pt x="1298" y="0"/>
                      </a:moveTo>
                      <a:cubicBezTo>
                        <a:pt x="577" y="0"/>
                        <a:pt x="0" y="369"/>
                        <a:pt x="0" y="822"/>
                      </a:cubicBezTo>
                      <a:cubicBezTo>
                        <a:pt x="0" y="1278"/>
                        <a:pt x="577" y="1644"/>
                        <a:pt x="1298" y="1644"/>
                      </a:cubicBezTo>
                      <a:cubicBezTo>
                        <a:pt x="2014" y="1644"/>
                        <a:pt x="2595" y="1278"/>
                        <a:pt x="2595" y="822"/>
                      </a:cubicBezTo>
                      <a:cubicBezTo>
                        <a:pt x="2595" y="369"/>
                        <a:pt x="2014" y="0"/>
                        <a:pt x="1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8"/>
                <p:cNvSpPr/>
                <p:nvPr/>
              </p:nvSpPr>
              <p:spPr>
                <a:xfrm>
                  <a:off x="7093660" y="1659869"/>
                  <a:ext cx="94238" cy="36560"/>
                </a:xfrm>
                <a:custGeom>
                  <a:avLst/>
                  <a:gdLst/>
                  <a:ahLst/>
                  <a:cxnLst/>
                  <a:rect l="l" t="t" r="r" b="b"/>
                  <a:pathLst>
                    <a:path w="3936" h="1527" extrusionOk="0">
                      <a:moveTo>
                        <a:pt x="3794" y="0"/>
                      </a:moveTo>
                      <a:cubicBezTo>
                        <a:pt x="3743" y="0"/>
                        <a:pt x="3695" y="32"/>
                        <a:pt x="3676" y="85"/>
                      </a:cubicBezTo>
                      <a:cubicBezTo>
                        <a:pt x="3676" y="85"/>
                        <a:pt x="3647" y="162"/>
                        <a:pt x="3585" y="277"/>
                      </a:cubicBezTo>
                      <a:cubicBezTo>
                        <a:pt x="3489" y="446"/>
                        <a:pt x="3310" y="699"/>
                        <a:pt x="3032" y="907"/>
                      </a:cubicBezTo>
                      <a:cubicBezTo>
                        <a:pt x="2888" y="1007"/>
                        <a:pt x="2720" y="1103"/>
                        <a:pt x="2523" y="1171"/>
                      </a:cubicBezTo>
                      <a:cubicBezTo>
                        <a:pt x="2321" y="1238"/>
                        <a:pt x="2090" y="1276"/>
                        <a:pt x="1821" y="1276"/>
                      </a:cubicBezTo>
                      <a:cubicBezTo>
                        <a:pt x="1460" y="1276"/>
                        <a:pt x="1187" y="1200"/>
                        <a:pt x="975" y="1094"/>
                      </a:cubicBezTo>
                      <a:cubicBezTo>
                        <a:pt x="817" y="1007"/>
                        <a:pt x="692" y="907"/>
                        <a:pt x="595" y="801"/>
                      </a:cubicBezTo>
                      <a:cubicBezTo>
                        <a:pt x="451" y="637"/>
                        <a:pt x="365" y="464"/>
                        <a:pt x="317" y="330"/>
                      </a:cubicBezTo>
                      <a:cubicBezTo>
                        <a:pt x="289" y="262"/>
                        <a:pt x="274" y="205"/>
                        <a:pt x="264" y="167"/>
                      </a:cubicBezTo>
                      <a:cubicBezTo>
                        <a:pt x="260" y="147"/>
                        <a:pt x="260" y="133"/>
                        <a:pt x="254" y="123"/>
                      </a:cubicBezTo>
                      <a:lnTo>
                        <a:pt x="254" y="109"/>
                      </a:lnTo>
                      <a:cubicBezTo>
                        <a:pt x="246" y="48"/>
                        <a:pt x="192" y="2"/>
                        <a:pt x="132" y="2"/>
                      </a:cubicBezTo>
                      <a:cubicBezTo>
                        <a:pt x="127" y="2"/>
                        <a:pt x="121" y="2"/>
                        <a:pt x="116" y="3"/>
                      </a:cubicBezTo>
                      <a:cubicBezTo>
                        <a:pt x="48" y="13"/>
                        <a:pt x="0" y="75"/>
                        <a:pt x="10" y="142"/>
                      </a:cubicBezTo>
                      <a:cubicBezTo>
                        <a:pt x="10" y="147"/>
                        <a:pt x="19" y="234"/>
                        <a:pt x="63" y="364"/>
                      </a:cubicBezTo>
                      <a:cubicBezTo>
                        <a:pt x="96" y="460"/>
                        <a:pt x="144" y="580"/>
                        <a:pt x="221" y="710"/>
                      </a:cubicBezTo>
                      <a:cubicBezTo>
                        <a:pt x="278" y="806"/>
                        <a:pt x="351" y="901"/>
                        <a:pt x="437" y="998"/>
                      </a:cubicBezTo>
                      <a:cubicBezTo>
                        <a:pt x="577" y="1142"/>
                        <a:pt x="755" y="1276"/>
                        <a:pt x="981" y="1373"/>
                      </a:cubicBezTo>
                      <a:cubicBezTo>
                        <a:pt x="1211" y="1469"/>
                        <a:pt x="1485" y="1526"/>
                        <a:pt x="1821" y="1526"/>
                      </a:cubicBezTo>
                      <a:cubicBezTo>
                        <a:pt x="2221" y="1526"/>
                        <a:pt x="2552" y="1445"/>
                        <a:pt x="2826" y="1315"/>
                      </a:cubicBezTo>
                      <a:cubicBezTo>
                        <a:pt x="3028" y="1218"/>
                        <a:pt x="3201" y="1099"/>
                        <a:pt x="3339" y="974"/>
                      </a:cubicBezTo>
                      <a:cubicBezTo>
                        <a:pt x="3551" y="786"/>
                        <a:pt x="3691" y="590"/>
                        <a:pt x="3782" y="435"/>
                      </a:cubicBezTo>
                      <a:cubicBezTo>
                        <a:pt x="3873" y="282"/>
                        <a:pt x="3911" y="171"/>
                        <a:pt x="3911" y="167"/>
                      </a:cubicBezTo>
                      <a:cubicBezTo>
                        <a:pt x="3936" y="100"/>
                        <a:pt x="3902" y="32"/>
                        <a:pt x="3835" y="7"/>
                      </a:cubicBezTo>
                      <a:cubicBezTo>
                        <a:pt x="3822" y="3"/>
                        <a:pt x="3808" y="0"/>
                        <a:pt x="3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8"/>
                <p:cNvSpPr/>
                <p:nvPr/>
              </p:nvSpPr>
              <p:spPr>
                <a:xfrm>
                  <a:off x="7002631" y="1649310"/>
                  <a:ext cx="57654" cy="23751"/>
                </a:xfrm>
                <a:custGeom>
                  <a:avLst/>
                  <a:gdLst/>
                  <a:ahLst/>
                  <a:cxnLst/>
                  <a:rect l="l" t="t" r="r" b="b"/>
                  <a:pathLst>
                    <a:path w="2408" h="992" extrusionOk="0">
                      <a:moveTo>
                        <a:pt x="137" y="1"/>
                      </a:moveTo>
                      <a:cubicBezTo>
                        <a:pt x="132" y="1"/>
                        <a:pt x="126" y="1"/>
                        <a:pt x="121" y="2"/>
                      </a:cubicBezTo>
                      <a:cubicBezTo>
                        <a:pt x="48" y="11"/>
                        <a:pt x="1" y="74"/>
                        <a:pt x="10" y="142"/>
                      </a:cubicBezTo>
                      <a:cubicBezTo>
                        <a:pt x="15" y="146"/>
                        <a:pt x="19" y="204"/>
                        <a:pt x="48" y="281"/>
                      </a:cubicBezTo>
                      <a:cubicBezTo>
                        <a:pt x="68" y="339"/>
                        <a:pt x="97" y="415"/>
                        <a:pt x="145" y="492"/>
                      </a:cubicBezTo>
                      <a:cubicBezTo>
                        <a:pt x="178" y="550"/>
                        <a:pt x="221" y="612"/>
                        <a:pt x="279" y="670"/>
                      </a:cubicBezTo>
                      <a:cubicBezTo>
                        <a:pt x="361" y="756"/>
                        <a:pt x="471" y="838"/>
                        <a:pt x="611" y="901"/>
                      </a:cubicBezTo>
                      <a:cubicBezTo>
                        <a:pt x="750" y="958"/>
                        <a:pt x="919" y="992"/>
                        <a:pt x="1121" y="992"/>
                      </a:cubicBezTo>
                      <a:cubicBezTo>
                        <a:pt x="1361" y="992"/>
                        <a:pt x="1558" y="944"/>
                        <a:pt x="1726" y="867"/>
                      </a:cubicBezTo>
                      <a:cubicBezTo>
                        <a:pt x="1851" y="809"/>
                        <a:pt x="1951" y="737"/>
                        <a:pt x="2038" y="661"/>
                      </a:cubicBezTo>
                      <a:cubicBezTo>
                        <a:pt x="2163" y="545"/>
                        <a:pt x="2250" y="425"/>
                        <a:pt x="2303" y="333"/>
                      </a:cubicBezTo>
                      <a:cubicBezTo>
                        <a:pt x="2361" y="237"/>
                        <a:pt x="2384" y="175"/>
                        <a:pt x="2384" y="166"/>
                      </a:cubicBezTo>
                      <a:cubicBezTo>
                        <a:pt x="2408" y="102"/>
                        <a:pt x="2374" y="31"/>
                        <a:pt x="2308" y="7"/>
                      </a:cubicBezTo>
                      <a:cubicBezTo>
                        <a:pt x="2296" y="3"/>
                        <a:pt x="2284" y="1"/>
                        <a:pt x="2271" y="1"/>
                      </a:cubicBezTo>
                      <a:cubicBezTo>
                        <a:pt x="2219" y="1"/>
                        <a:pt x="2168" y="34"/>
                        <a:pt x="2148" y="84"/>
                      </a:cubicBezTo>
                      <a:cubicBezTo>
                        <a:pt x="2148" y="84"/>
                        <a:pt x="2135" y="127"/>
                        <a:pt x="2095" y="189"/>
                      </a:cubicBezTo>
                      <a:cubicBezTo>
                        <a:pt x="2043" y="286"/>
                        <a:pt x="1947" y="425"/>
                        <a:pt x="1789" y="541"/>
                      </a:cubicBezTo>
                      <a:cubicBezTo>
                        <a:pt x="1711" y="598"/>
                        <a:pt x="1620" y="646"/>
                        <a:pt x="1509" y="685"/>
                      </a:cubicBezTo>
                      <a:cubicBezTo>
                        <a:pt x="1399" y="723"/>
                        <a:pt x="1270" y="743"/>
                        <a:pt x="1121" y="743"/>
                      </a:cubicBezTo>
                      <a:cubicBezTo>
                        <a:pt x="913" y="743"/>
                        <a:pt x="764" y="703"/>
                        <a:pt x="649" y="641"/>
                      </a:cubicBezTo>
                      <a:cubicBezTo>
                        <a:pt x="562" y="598"/>
                        <a:pt x="496" y="541"/>
                        <a:pt x="443" y="483"/>
                      </a:cubicBezTo>
                      <a:cubicBezTo>
                        <a:pt x="365" y="397"/>
                        <a:pt x="318" y="300"/>
                        <a:pt x="294" y="228"/>
                      </a:cubicBezTo>
                      <a:cubicBezTo>
                        <a:pt x="279" y="189"/>
                        <a:pt x="270" y="160"/>
                        <a:pt x="265" y="137"/>
                      </a:cubicBezTo>
                      <a:cubicBezTo>
                        <a:pt x="265" y="127"/>
                        <a:pt x="260" y="117"/>
                        <a:pt x="260" y="113"/>
                      </a:cubicBezTo>
                      <a:lnTo>
                        <a:pt x="260" y="108"/>
                      </a:lnTo>
                      <a:cubicBezTo>
                        <a:pt x="251" y="46"/>
                        <a:pt x="198" y="1"/>
                        <a:pt x="1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8"/>
                <p:cNvSpPr/>
                <p:nvPr/>
              </p:nvSpPr>
              <p:spPr>
                <a:xfrm>
                  <a:off x="7219861" y="1649310"/>
                  <a:ext cx="57677" cy="23751"/>
                </a:xfrm>
                <a:custGeom>
                  <a:avLst/>
                  <a:gdLst/>
                  <a:ahLst/>
                  <a:cxnLst/>
                  <a:rect l="l" t="t" r="r" b="b"/>
                  <a:pathLst>
                    <a:path w="2409" h="992" extrusionOk="0">
                      <a:moveTo>
                        <a:pt x="134" y="1"/>
                      </a:moveTo>
                      <a:cubicBezTo>
                        <a:pt x="128" y="1"/>
                        <a:pt x="122" y="1"/>
                        <a:pt x="115" y="2"/>
                      </a:cubicBezTo>
                      <a:cubicBezTo>
                        <a:pt x="49" y="11"/>
                        <a:pt x="0" y="74"/>
                        <a:pt x="11" y="142"/>
                      </a:cubicBezTo>
                      <a:cubicBezTo>
                        <a:pt x="11" y="146"/>
                        <a:pt x="20" y="204"/>
                        <a:pt x="44" y="281"/>
                      </a:cubicBezTo>
                      <a:cubicBezTo>
                        <a:pt x="64" y="339"/>
                        <a:pt x="97" y="415"/>
                        <a:pt x="140" y="492"/>
                      </a:cubicBezTo>
                      <a:cubicBezTo>
                        <a:pt x="179" y="550"/>
                        <a:pt x="222" y="612"/>
                        <a:pt x="275" y="670"/>
                      </a:cubicBezTo>
                      <a:cubicBezTo>
                        <a:pt x="361" y="756"/>
                        <a:pt x="467" y="838"/>
                        <a:pt x="611" y="901"/>
                      </a:cubicBezTo>
                      <a:cubicBezTo>
                        <a:pt x="750" y="958"/>
                        <a:pt x="918" y="992"/>
                        <a:pt x="1120" y="992"/>
                      </a:cubicBezTo>
                      <a:cubicBezTo>
                        <a:pt x="1355" y="992"/>
                        <a:pt x="1557" y="944"/>
                        <a:pt x="1726" y="867"/>
                      </a:cubicBezTo>
                      <a:cubicBezTo>
                        <a:pt x="1846" y="809"/>
                        <a:pt x="1952" y="737"/>
                        <a:pt x="2034" y="661"/>
                      </a:cubicBezTo>
                      <a:cubicBezTo>
                        <a:pt x="2163" y="545"/>
                        <a:pt x="2249" y="425"/>
                        <a:pt x="2302" y="333"/>
                      </a:cubicBezTo>
                      <a:cubicBezTo>
                        <a:pt x="2355" y="237"/>
                        <a:pt x="2380" y="175"/>
                        <a:pt x="2384" y="166"/>
                      </a:cubicBezTo>
                      <a:cubicBezTo>
                        <a:pt x="2408" y="102"/>
                        <a:pt x="2370" y="31"/>
                        <a:pt x="2307" y="7"/>
                      </a:cubicBezTo>
                      <a:cubicBezTo>
                        <a:pt x="2294" y="3"/>
                        <a:pt x="2282" y="1"/>
                        <a:pt x="2269" y="1"/>
                      </a:cubicBezTo>
                      <a:cubicBezTo>
                        <a:pt x="2216" y="1"/>
                        <a:pt x="2168" y="34"/>
                        <a:pt x="2149" y="84"/>
                      </a:cubicBezTo>
                      <a:cubicBezTo>
                        <a:pt x="2149" y="84"/>
                        <a:pt x="2134" y="127"/>
                        <a:pt x="2096" y="189"/>
                      </a:cubicBezTo>
                      <a:cubicBezTo>
                        <a:pt x="2043" y="286"/>
                        <a:pt x="1942" y="425"/>
                        <a:pt x="1788" y="541"/>
                      </a:cubicBezTo>
                      <a:cubicBezTo>
                        <a:pt x="1712" y="598"/>
                        <a:pt x="1615" y="646"/>
                        <a:pt x="1510" y="685"/>
                      </a:cubicBezTo>
                      <a:cubicBezTo>
                        <a:pt x="1399" y="723"/>
                        <a:pt x="1269" y="743"/>
                        <a:pt x="1120" y="743"/>
                      </a:cubicBezTo>
                      <a:cubicBezTo>
                        <a:pt x="914" y="743"/>
                        <a:pt x="765" y="703"/>
                        <a:pt x="649" y="641"/>
                      </a:cubicBezTo>
                      <a:cubicBezTo>
                        <a:pt x="563" y="598"/>
                        <a:pt x="496" y="541"/>
                        <a:pt x="443" y="483"/>
                      </a:cubicBezTo>
                      <a:cubicBezTo>
                        <a:pt x="366" y="397"/>
                        <a:pt x="317" y="300"/>
                        <a:pt x="288" y="228"/>
                      </a:cubicBezTo>
                      <a:cubicBezTo>
                        <a:pt x="279" y="189"/>
                        <a:pt x="270" y="160"/>
                        <a:pt x="265" y="137"/>
                      </a:cubicBezTo>
                      <a:cubicBezTo>
                        <a:pt x="260" y="127"/>
                        <a:pt x="260" y="117"/>
                        <a:pt x="260" y="113"/>
                      </a:cubicBezTo>
                      <a:lnTo>
                        <a:pt x="260" y="108"/>
                      </a:lnTo>
                      <a:cubicBezTo>
                        <a:pt x="251" y="46"/>
                        <a:pt x="198" y="1"/>
                        <a:pt x="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8"/>
                <p:cNvSpPr/>
                <p:nvPr/>
              </p:nvSpPr>
              <p:spPr>
                <a:xfrm>
                  <a:off x="6941649" y="1463971"/>
                  <a:ext cx="93902" cy="93807"/>
                </a:xfrm>
                <a:custGeom>
                  <a:avLst/>
                  <a:gdLst/>
                  <a:ahLst/>
                  <a:cxnLst/>
                  <a:rect l="l" t="t" r="r" b="b"/>
                  <a:pathLst>
                    <a:path w="3922" h="3918" extrusionOk="0">
                      <a:moveTo>
                        <a:pt x="1961" y="1"/>
                      </a:moveTo>
                      <a:cubicBezTo>
                        <a:pt x="880" y="1"/>
                        <a:pt x="0" y="881"/>
                        <a:pt x="0" y="1961"/>
                      </a:cubicBezTo>
                      <a:cubicBezTo>
                        <a:pt x="0" y="3043"/>
                        <a:pt x="880" y="3917"/>
                        <a:pt x="1961" y="3917"/>
                      </a:cubicBezTo>
                      <a:cubicBezTo>
                        <a:pt x="3043" y="3917"/>
                        <a:pt x="3921" y="3043"/>
                        <a:pt x="3921" y="1961"/>
                      </a:cubicBezTo>
                      <a:cubicBezTo>
                        <a:pt x="3921" y="881"/>
                        <a:pt x="3043" y="1"/>
                        <a:pt x="1961" y="1"/>
                      </a:cubicBezTo>
                      <a:close/>
                    </a:path>
                  </a:pathLst>
                </a:custGeom>
                <a:solidFill>
                  <a:srgbClr val="FFFFFF">
                    <a:alpha val="3127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145"/>
        <p:cNvGrpSpPr/>
        <p:nvPr/>
      </p:nvGrpSpPr>
      <p:grpSpPr>
        <a:xfrm>
          <a:off x="0" y="0"/>
          <a:ext cx="0" cy="0"/>
          <a:chOff x="0" y="0"/>
          <a:chExt cx="0" cy="0"/>
        </a:xfrm>
      </p:grpSpPr>
      <p:sp>
        <p:nvSpPr>
          <p:cNvPr id="2146" name="Google Shape;2146;p49"/>
          <p:cNvSpPr txBox="1">
            <a:spLocks noGrp="1"/>
          </p:cNvSpPr>
          <p:nvPr>
            <p:ph type="title"/>
          </p:nvPr>
        </p:nvSpPr>
        <p:spPr>
          <a:xfrm>
            <a:off x="5661850" y="528799"/>
            <a:ext cx="2336400" cy="3858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MERCURY</a:t>
            </a:r>
            <a:endParaRPr/>
          </a:p>
        </p:txBody>
      </p:sp>
      <p:sp>
        <p:nvSpPr>
          <p:cNvPr id="2147" name="Google Shape;2147;p49"/>
          <p:cNvSpPr txBox="1">
            <a:spLocks noGrp="1"/>
          </p:cNvSpPr>
          <p:nvPr>
            <p:ph type="title" idx="2"/>
          </p:nvPr>
        </p:nvSpPr>
        <p:spPr>
          <a:xfrm>
            <a:off x="5661850" y="2065498"/>
            <a:ext cx="2336400" cy="3858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VENUS</a:t>
            </a:r>
            <a:endParaRPr/>
          </a:p>
        </p:txBody>
      </p:sp>
      <p:sp>
        <p:nvSpPr>
          <p:cNvPr id="2148" name="Google Shape;2148;p49"/>
          <p:cNvSpPr txBox="1">
            <a:spLocks noGrp="1"/>
          </p:cNvSpPr>
          <p:nvPr>
            <p:ph type="title" idx="4"/>
          </p:nvPr>
        </p:nvSpPr>
        <p:spPr>
          <a:xfrm>
            <a:off x="5661850" y="3602200"/>
            <a:ext cx="2336400" cy="3858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MARS</a:t>
            </a:r>
            <a:endParaRPr/>
          </a:p>
        </p:txBody>
      </p:sp>
      <p:sp>
        <p:nvSpPr>
          <p:cNvPr id="2149" name="Google Shape;2149;p49"/>
          <p:cNvSpPr txBox="1">
            <a:spLocks noGrp="1"/>
          </p:cNvSpPr>
          <p:nvPr>
            <p:ph type="title" idx="6"/>
          </p:nvPr>
        </p:nvSpPr>
        <p:spPr>
          <a:xfrm>
            <a:off x="720000" y="387600"/>
            <a:ext cx="2885100" cy="10269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OR MAYBE THREE COLUMNS...</a:t>
            </a:r>
            <a:endParaRPr/>
          </a:p>
        </p:txBody>
      </p:sp>
      <p:sp>
        <p:nvSpPr>
          <p:cNvPr id="2150" name="Google Shape;2150;p49"/>
          <p:cNvSpPr txBox="1">
            <a:spLocks noGrp="1"/>
          </p:cNvSpPr>
          <p:nvPr>
            <p:ph type="subTitle" idx="1"/>
          </p:nvPr>
        </p:nvSpPr>
        <p:spPr>
          <a:xfrm>
            <a:off x="5661850" y="789523"/>
            <a:ext cx="2336400" cy="7077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It’s the closest planet to the Sun and the smallest in the Solar System</a:t>
            </a:r>
            <a:endParaRPr/>
          </a:p>
        </p:txBody>
      </p:sp>
      <p:sp>
        <p:nvSpPr>
          <p:cNvPr id="2151" name="Google Shape;2151;p49"/>
          <p:cNvSpPr txBox="1">
            <a:spLocks noGrp="1"/>
          </p:cNvSpPr>
          <p:nvPr>
            <p:ph type="subTitle" idx="3"/>
          </p:nvPr>
        </p:nvSpPr>
        <p:spPr>
          <a:xfrm>
            <a:off x="5661850" y="2326223"/>
            <a:ext cx="2336400" cy="7077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2152" name="Google Shape;2152;p49"/>
          <p:cNvSpPr txBox="1">
            <a:spLocks noGrp="1"/>
          </p:cNvSpPr>
          <p:nvPr>
            <p:ph type="subTitle" idx="5"/>
          </p:nvPr>
        </p:nvSpPr>
        <p:spPr>
          <a:xfrm>
            <a:off x="5661850" y="3862926"/>
            <a:ext cx="2336400" cy="7077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grpSp>
        <p:nvGrpSpPr>
          <p:cNvPr id="2153" name="Google Shape;2153;p49"/>
          <p:cNvGrpSpPr/>
          <p:nvPr/>
        </p:nvGrpSpPr>
        <p:grpSpPr>
          <a:xfrm rot="593353">
            <a:off x="5298973" y="3621291"/>
            <a:ext cx="269944" cy="267122"/>
            <a:chOff x="731583" y="3334715"/>
            <a:chExt cx="338898" cy="335354"/>
          </a:xfrm>
        </p:grpSpPr>
        <p:sp>
          <p:nvSpPr>
            <p:cNvPr id="2154" name="Google Shape;2154;p49"/>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9"/>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9"/>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9"/>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49"/>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9"/>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49"/>
          <p:cNvGrpSpPr/>
          <p:nvPr/>
        </p:nvGrpSpPr>
        <p:grpSpPr>
          <a:xfrm rot="593353">
            <a:off x="5298973" y="549991"/>
            <a:ext cx="269944" cy="267122"/>
            <a:chOff x="731583" y="3334715"/>
            <a:chExt cx="338898" cy="335354"/>
          </a:xfrm>
        </p:grpSpPr>
        <p:sp>
          <p:nvSpPr>
            <p:cNvPr id="2161" name="Google Shape;2161;p49"/>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9"/>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9"/>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9"/>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9"/>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9"/>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49"/>
          <p:cNvGrpSpPr/>
          <p:nvPr/>
        </p:nvGrpSpPr>
        <p:grpSpPr>
          <a:xfrm rot="593353">
            <a:off x="5298973" y="2051903"/>
            <a:ext cx="269944" cy="267122"/>
            <a:chOff x="731583" y="3334715"/>
            <a:chExt cx="338898" cy="335354"/>
          </a:xfrm>
        </p:grpSpPr>
        <p:sp>
          <p:nvSpPr>
            <p:cNvPr id="2168" name="Google Shape;2168;p49"/>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9"/>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9"/>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9"/>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9"/>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9"/>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 name="Google Shape;2174;p49"/>
          <p:cNvGrpSpPr/>
          <p:nvPr/>
        </p:nvGrpSpPr>
        <p:grpSpPr>
          <a:xfrm>
            <a:off x="943851" y="2102036"/>
            <a:ext cx="3218815" cy="1703043"/>
            <a:chOff x="943851" y="1797236"/>
            <a:chExt cx="3218815" cy="1703043"/>
          </a:xfrm>
        </p:grpSpPr>
        <p:grpSp>
          <p:nvGrpSpPr>
            <p:cNvPr id="2175" name="Google Shape;2175;p49"/>
            <p:cNvGrpSpPr/>
            <p:nvPr/>
          </p:nvGrpSpPr>
          <p:grpSpPr>
            <a:xfrm rot="1117119">
              <a:off x="3796728" y="2603592"/>
              <a:ext cx="237552" cy="232357"/>
              <a:chOff x="488084" y="3164562"/>
              <a:chExt cx="535235" cy="523530"/>
            </a:xfrm>
          </p:grpSpPr>
          <p:grpSp>
            <p:nvGrpSpPr>
              <p:cNvPr id="2176" name="Google Shape;2176;p49"/>
              <p:cNvGrpSpPr/>
              <p:nvPr/>
            </p:nvGrpSpPr>
            <p:grpSpPr>
              <a:xfrm>
                <a:off x="488084" y="3164562"/>
                <a:ext cx="535235" cy="523530"/>
                <a:chOff x="488084" y="3164562"/>
                <a:chExt cx="535235" cy="523530"/>
              </a:xfrm>
            </p:grpSpPr>
            <p:sp>
              <p:nvSpPr>
                <p:cNvPr id="2177" name="Google Shape;2177;p4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8" name="Google Shape;2188;p4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49"/>
            <p:cNvGrpSpPr/>
            <p:nvPr/>
          </p:nvGrpSpPr>
          <p:grpSpPr>
            <a:xfrm rot="-1212478">
              <a:off x="984739" y="2679166"/>
              <a:ext cx="295951" cy="289478"/>
              <a:chOff x="488084" y="3164562"/>
              <a:chExt cx="535235" cy="523530"/>
            </a:xfrm>
          </p:grpSpPr>
          <p:grpSp>
            <p:nvGrpSpPr>
              <p:cNvPr id="2190" name="Google Shape;2190;p49"/>
              <p:cNvGrpSpPr/>
              <p:nvPr/>
            </p:nvGrpSpPr>
            <p:grpSpPr>
              <a:xfrm>
                <a:off x="488084" y="3164562"/>
                <a:ext cx="535235" cy="523530"/>
                <a:chOff x="488084" y="3164562"/>
                <a:chExt cx="535235" cy="523530"/>
              </a:xfrm>
            </p:grpSpPr>
            <p:sp>
              <p:nvSpPr>
                <p:cNvPr id="2191" name="Google Shape;2191;p4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2" name="Google Shape;2202;p4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49"/>
            <p:cNvGrpSpPr/>
            <p:nvPr/>
          </p:nvGrpSpPr>
          <p:grpSpPr>
            <a:xfrm>
              <a:off x="1321564" y="1797236"/>
              <a:ext cx="446600" cy="436833"/>
              <a:chOff x="488084" y="3164562"/>
              <a:chExt cx="535235" cy="523530"/>
            </a:xfrm>
          </p:grpSpPr>
          <p:grpSp>
            <p:nvGrpSpPr>
              <p:cNvPr id="2204" name="Google Shape;2204;p49"/>
              <p:cNvGrpSpPr/>
              <p:nvPr/>
            </p:nvGrpSpPr>
            <p:grpSpPr>
              <a:xfrm>
                <a:off x="488084" y="3164562"/>
                <a:ext cx="535235" cy="523530"/>
                <a:chOff x="488084" y="3164562"/>
                <a:chExt cx="535235" cy="523530"/>
              </a:xfrm>
            </p:grpSpPr>
            <p:sp>
              <p:nvSpPr>
                <p:cNvPr id="2205" name="Google Shape;2205;p4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6" name="Google Shape;2216;p4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 name="Google Shape;2217;p49"/>
            <p:cNvGrpSpPr/>
            <p:nvPr/>
          </p:nvGrpSpPr>
          <p:grpSpPr>
            <a:xfrm>
              <a:off x="1321565" y="2026474"/>
              <a:ext cx="2841100" cy="1473806"/>
              <a:chOff x="2077465" y="3802999"/>
              <a:chExt cx="2841100" cy="1473806"/>
            </a:xfrm>
          </p:grpSpPr>
          <p:grpSp>
            <p:nvGrpSpPr>
              <p:cNvPr id="2218" name="Google Shape;2218;p49"/>
              <p:cNvGrpSpPr/>
              <p:nvPr/>
            </p:nvGrpSpPr>
            <p:grpSpPr>
              <a:xfrm>
                <a:off x="2077465" y="3802999"/>
                <a:ext cx="2841100" cy="1473806"/>
                <a:chOff x="1595290" y="3443649"/>
                <a:chExt cx="2841100" cy="1473806"/>
              </a:xfrm>
            </p:grpSpPr>
            <p:sp>
              <p:nvSpPr>
                <p:cNvPr id="2219" name="Google Shape;2219;p49"/>
                <p:cNvSpPr/>
                <p:nvPr/>
              </p:nvSpPr>
              <p:spPr>
                <a:xfrm>
                  <a:off x="1595290" y="4011318"/>
                  <a:ext cx="1287384" cy="762242"/>
                </a:xfrm>
                <a:custGeom>
                  <a:avLst/>
                  <a:gdLst/>
                  <a:ahLst/>
                  <a:cxnLst/>
                  <a:rect l="l" t="t" r="r" b="b"/>
                  <a:pathLst>
                    <a:path w="20041" h="11866" extrusionOk="0">
                      <a:moveTo>
                        <a:pt x="12852" y="2711"/>
                      </a:moveTo>
                      <a:cubicBezTo>
                        <a:pt x="12794" y="2779"/>
                        <a:pt x="12736" y="2855"/>
                        <a:pt x="12683" y="2937"/>
                      </a:cubicBezTo>
                      <a:cubicBezTo>
                        <a:pt x="12597" y="2942"/>
                        <a:pt x="12510" y="2961"/>
                        <a:pt x="12428" y="2990"/>
                      </a:cubicBezTo>
                      <a:cubicBezTo>
                        <a:pt x="12572" y="2875"/>
                        <a:pt x="12712" y="2779"/>
                        <a:pt x="12852" y="2711"/>
                      </a:cubicBezTo>
                      <a:close/>
                      <a:moveTo>
                        <a:pt x="12664" y="0"/>
                      </a:moveTo>
                      <a:cubicBezTo>
                        <a:pt x="12658" y="0"/>
                        <a:pt x="12652" y="1"/>
                        <a:pt x="12645" y="1"/>
                      </a:cubicBezTo>
                      <a:cubicBezTo>
                        <a:pt x="10396" y="16"/>
                        <a:pt x="8593" y="1784"/>
                        <a:pt x="8315" y="3884"/>
                      </a:cubicBezTo>
                      <a:cubicBezTo>
                        <a:pt x="7388" y="3984"/>
                        <a:pt x="6590" y="4552"/>
                        <a:pt x="6186" y="5388"/>
                      </a:cubicBezTo>
                      <a:cubicBezTo>
                        <a:pt x="5462" y="5111"/>
                        <a:pt x="4715" y="4920"/>
                        <a:pt x="3963" y="4920"/>
                      </a:cubicBezTo>
                      <a:cubicBezTo>
                        <a:pt x="3438" y="4920"/>
                        <a:pt x="2910" y="5013"/>
                        <a:pt x="2385" y="5235"/>
                      </a:cubicBezTo>
                      <a:cubicBezTo>
                        <a:pt x="823" y="5898"/>
                        <a:pt x="1" y="7526"/>
                        <a:pt x="549" y="9156"/>
                      </a:cubicBezTo>
                      <a:cubicBezTo>
                        <a:pt x="1049" y="10636"/>
                        <a:pt x="2524" y="11760"/>
                        <a:pt x="4081" y="11856"/>
                      </a:cubicBezTo>
                      <a:cubicBezTo>
                        <a:pt x="4179" y="11862"/>
                        <a:pt x="4277" y="11865"/>
                        <a:pt x="4374" y="11865"/>
                      </a:cubicBezTo>
                      <a:cubicBezTo>
                        <a:pt x="5839" y="11865"/>
                        <a:pt x="7163" y="11161"/>
                        <a:pt x="8276" y="10237"/>
                      </a:cubicBezTo>
                      <a:cubicBezTo>
                        <a:pt x="9114" y="11158"/>
                        <a:pt x="10267" y="11714"/>
                        <a:pt x="11476" y="11714"/>
                      </a:cubicBezTo>
                      <a:cubicBezTo>
                        <a:pt x="12195" y="11714"/>
                        <a:pt x="12935" y="11517"/>
                        <a:pt x="13639" y="11083"/>
                      </a:cubicBezTo>
                      <a:cubicBezTo>
                        <a:pt x="14072" y="10813"/>
                        <a:pt x="14519" y="10425"/>
                        <a:pt x="14870" y="9968"/>
                      </a:cubicBezTo>
                      <a:cubicBezTo>
                        <a:pt x="15232" y="10079"/>
                        <a:pt x="15605" y="10132"/>
                        <a:pt x="15976" y="10132"/>
                      </a:cubicBezTo>
                      <a:cubicBezTo>
                        <a:pt x="18037" y="10132"/>
                        <a:pt x="20041" y="8491"/>
                        <a:pt x="19849" y="5945"/>
                      </a:cubicBezTo>
                      <a:cubicBezTo>
                        <a:pt x="19705" y="3942"/>
                        <a:pt x="18071" y="2520"/>
                        <a:pt x="16562" y="1389"/>
                      </a:cubicBezTo>
                      <a:cubicBezTo>
                        <a:pt x="15648" y="710"/>
                        <a:pt x="14613" y="276"/>
                        <a:pt x="13565" y="276"/>
                      </a:cubicBezTo>
                      <a:cubicBezTo>
                        <a:pt x="13510" y="276"/>
                        <a:pt x="13455" y="277"/>
                        <a:pt x="13399" y="280"/>
                      </a:cubicBezTo>
                      <a:cubicBezTo>
                        <a:pt x="13221" y="110"/>
                        <a:pt x="12977" y="0"/>
                        <a:pt x="126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9"/>
                <p:cNvSpPr/>
                <p:nvPr/>
              </p:nvSpPr>
              <p:spPr>
                <a:xfrm>
                  <a:off x="2350726" y="3443649"/>
                  <a:ext cx="1183319" cy="1473801"/>
                </a:xfrm>
                <a:custGeom>
                  <a:avLst/>
                  <a:gdLst/>
                  <a:ahLst/>
                  <a:cxnLst/>
                  <a:rect l="l" t="t" r="r" b="b"/>
                  <a:pathLst>
                    <a:path w="18421" h="22943" extrusionOk="0">
                      <a:moveTo>
                        <a:pt x="11476" y="1"/>
                      </a:moveTo>
                      <a:cubicBezTo>
                        <a:pt x="5138" y="1"/>
                        <a:pt x="0" y="5138"/>
                        <a:pt x="0" y="11472"/>
                      </a:cubicBezTo>
                      <a:cubicBezTo>
                        <a:pt x="0" y="17810"/>
                        <a:pt x="5138" y="22942"/>
                        <a:pt x="11476" y="22942"/>
                      </a:cubicBezTo>
                      <a:cubicBezTo>
                        <a:pt x="14087" y="22942"/>
                        <a:pt x="16494" y="22068"/>
                        <a:pt x="18421" y="20602"/>
                      </a:cubicBezTo>
                      <a:lnTo>
                        <a:pt x="18421" y="20602"/>
                      </a:lnTo>
                      <a:cubicBezTo>
                        <a:pt x="18190" y="20622"/>
                        <a:pt x="17955" y="20626"/>
                        <a:pt x="17724" y="20626"/>
                      </a:cubicBezTo>
                      <a:cubicBezTo>
                        <a:pt x="15052" y="20626"/>
                        <a:pt x="12645" y="19482"/>
                        <a:pt x="10972" y="17656"/>
                      </a:cubicBezTo>
                      <a:cubicBezTo>
                        <a:pt x="9564" y="16119"/>
                        <a:pt x="8670" y="14096"/>
                        <a:pt x="8579" y="11870"/>
                      </a:cubicBezTo>
                      <a:cubicBezTo>
                        <a:pt x="8569" y="11741"/>
                        <a:pt x="8569" y="11606"/>
                        <a:pt x="8569" y="11472"/>
                      </a:cubicBezTo>
                      <a:cubicBezTo>
                        <a:pt x="8569" y="6416"/>
                        <a:pt x="12669" y="2317"/>
                        <a:pt x="17724" y="2317"/>
                      </a:cubicBezTo>
                      <a:cubicBezTo>
                        <a:pt x="17955" y="2317"/>
                        <a:pt x="18190" y="2326"/>
                        <a:pt x="18421" y="2345"/>
                      </a:cubicBezTo>
                      <a:cubicBezTo>
                        <a:pt x="16494" y="870"/>
                        <a:pt x="14087" y="1"/>
                        <a:pt x="1147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9"/>
                <p:cNvSpPr/>
                <p:nvPr/>
              </p:nvSpPr>
              <p:spPr>
                <a:xfrm>
                  <a:off x="2350726" y="4145960"/>
                  <a:ext cx="59612" cy="325106"/>
                </a:xfrm>
                <a:custGeom>
                  <a:avLst/>
                  <a:gdLst/>
                  <a:ahLst/>
                  <a:cxnLst/>
                  <a:rect l="l" t="t" r="r" b="b"/>
                  <a:pathLst>
                    <a:path w="928" h="5061" extrusionOk="0">
                      <a:moveTo>
                        <a:pt x="15" y="0"/>
                      </a:moveTo>
                      <a:cubicBezTo>
                        <a:pt x="5" y="178"/>
                        <a:pt x="0" y="356"/>
                        <a:pt x="0" y="539"/>
                      </a:cubicBezTo>
                      <a:cubicBezTo>
                        <a:pt x="0" y="2143"/>
                        <a:pt x="333" y="3676"/>
                        <a:pt x="928" y="5060"/>
                      </a:cubicBezTo>
                      <a:cubicBezTo>
                        <a:pt x="333" y="3676"/>
                        <a:pt x="0" y="2143"/>
                        <a:pt x="0" y="539"/>
                      </a:cubicBezTo>
                      <a:cubicBezTo>
                        <a:pt x="0" y="356"/>
                        <a:pt x="5" y="178"/>
                        <a:pt x="1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9"/>
                <p:cNvSpPr/>
                <p:nvPr/>
              </p:nvSpPr>
              <p:spPr>
                <a:xfrm>
                  <a:off x="2829875" y="4766754"/>
                  <a:ext cx="704171" cy="150701"/>
                </a:xfrm>
                <a:custGeom>
                  <a:avLst/>
                  <a:gdLst/>
                  <a:ahLst/>
                  <a:cxnLst/>
                  <a:rect l="l" t="t" r="r" b="b"/>
                  <a:pathLst>
                    <a:path w="10962" h="2346" extrusionOk="0">
                      <a:moveTo>
                        <a:pt x="10962" y="0"/>
                      </a:moveTo>
                      <a:cubicBezTo>
                        <a:pt x="10861" y="10"/>
                        <a:pt x="10760" y="20"/>
                        <a:pt x="10660" y="20"/>
                      </a:cubicBezTo>
                      <a:cubicBezTo>
                        <a:pt x="10654" y="20"/>
                        <a:pt x="10654" y="20"/>
                        <a:pt x="10654" y="25"/>
                      </a:cubicBezTo>
                      <a:cubicBezTo>
                        <a:pt x="10755" y="20"/>
                        <a:pt x="10856" y="15"/>
                        <a:pt x="10957" y="5"/>
                      </a:cubicBezTo>
                      <a:cubicBezTo>
                        <a:pt x="10957" y="5"/>
                        <a:pt x="10962" y="5"/>
                        <a:pt x="10962" y="0"/>
                      </a:cubicBezTo>
                      <a:close/>
                      <a:moveTo>
                        <a:pt x="0" y="1626"/>
                      </a:moveTo>
                      <a:cubicBezTo>
                        <a:pt x="1250" y="2093"/>
                        <a:pt x="2600" y="2345"/>
                        <a:pt x="4013" y="2345"/>
                      </a:cubicBezTo>
                      <a:cubicBezTo>
                        <a:pt x="4014" y="2345"/>
                        <a:pt x="4014" y="2345"/>
                        <a:pt x="4015" y="2345"/>
                      </a:cubicBezTo>
                      <a:lnTo>
                        <a:pt x="4015" y="2345"/>
                      </a:lnTo>
                      <a:cubicBezTo>
                        <a:pt x="4016" y="2345"/>
                        <a:pt x="4017" y="2345"/>
                        <a:pt x="4017" y="2345"/>
                      </a:cubicBezTo>
                      <a:cubicBezTo>
                        <a:pt x="5231" y="2345"/>
                        <a:pt x="6405" y="2159"/>
                        <a:pt x="7507" y="1804"/>
                      </a:cubicBezTo>
                      <a:lnTo>
                        <a:pt x="7507" y="1804"/>
                      </a:lnTo>
                      <a:cubicBezTo>
                        <a:pt x="6406" y="2159"/>
                        <a:pt x="5232" y="2345"/>
                        <a:pt x="4015" y="2345"/>
                      </a:cubicBezTo>
                      <a:lnTo>
                        <a:pt x="4015" y="2345"/>
                      </a:lnTo>
                      <a:cubicBezTo>
                        <a:pt x="2599" y="2345"/>
                        <a:pt x="1249" y="2093"/>
                        <a:pt x="0" y="162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9"/>
                <p:cNvSpPr/>
                <p:nvPr/>
              </p:nvSpPr>
              <p:spPr>
                <a:xfrm>
                  <a:off x="2350726" y="4111079"/>
                  <a:ext cx="1183062" cy="806373"/>
                </a:xfrm>
                <a:custGeom>
                  <a:avLst/>
                  <a:gdLst/>
                  <a:ahLst/>
                  <a:cxnLst/>
                  <a:rect l="l" t="t" r="r" b="b"/>
                  <a:pathLst>
                    <a:path w="18417" h="12553" extrusionOk="0">
                      <a:moveTo>
                        <a:pt x="54" y="0"/>
                      </a:moveTo>
                      <a:cubicBezTo>
                        <a:pt x="34" y="178"/>
                        <a:pt x="25" y="361"/>
                        <a:pt x="15" y="543"/>
                      </a:cubicBezTo>
                      <a:cubicBezTo>
                        <a:pt x="5" y="721"/>
                        <a:pt x="0" y="899"/>
                        <a:pt x="0" y="1082"/>
                      </a:cubicBezTo>
                      <a:cubicBezTo>
                        <a:pt x="0" y="2686"/>
                        <a:pt x="333" y="4219"/>
                        <a:pt x="928" y="5603"/>
                      </a:cubicBezTo>
                      <a:cubicBezTo>
                        <a:pt x="2154" y="8453"/>
                        <a:pt x="4499" y="10707"/>
                        <a:pt x="7406" y="11813"/>
                      </a:cubicBezTo>
                      <a:cubicBezTo>
                        <a:pt x="8670" y="12293"/>
                        <a:pt x="10039" y="12552"/>
                        <a:pt x="11476" y="12552"/>
                      </a:cubicBezTo>
                      <a:cubicBezTo>
                        <a:pt x="12707" y="12552"/>
                        <a:pt x="13899" y="12361"/>
                        <a:pt x="15014" y="11995"/>
                      </a:cubicBezTo>
                      <a:cubicBezTo>
                        <a:pt x="16254" y="11596"/>
                        <a:pt x="17402" y="10986"/>
                        <a:pt x="18416" y="10212"/>
                      </a:cubicBezTo>
                      <a:lnTo>
                        <a:pt x="18416" y="10212"/>
                      </a:lnTo>
                      <a:cubicBezTo>
                        <a:pt x="18315" y="10222"/>
                        <a:pt x="18214" y="10227"/>
                        <a:pt x="18113" y="10232"/>
                      </a:cubicBezTo>
                      <a:cubicBezTo>
                        <a:pt x="16456" y="11034"/>
                        <a:pt x="14591" y="11485"/>
                        <a:pt x="12621" y="11485"/>
                      </a:cubicBezTo>
                      <a:cubicBezTo>
                        <a:pt x="6037" y="11485"/>
                        <a:pt x="626" y="6439"/>
                        <a:pt x="5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9"/>
                <p:cNvSpPr/>
                <p:nvPr/>
              </p:nvSpPr>
              <p:spPr>
                <a:xfrm>
                  <a:off x="2907667" y="4262616"/>
                  <a:ext cx="106891" cy="250719"/>
                </a:xfrm>
                <a:custGeom>
                  <a:avLst/>
                  <a:gdLst/>
                  <a:ahLst/>
                  <a:cxnLst/>
                  <a:rect l="l" t="t" r="r" b="b"/>
                  <a:pathLst>
                    <a:path w="1664" h="3903" extrusionOk="0">
                      <a:moveTo>
                        <a:pt x="96" y="1"/>
                      </a:moveTo>
                      <a:cubicBezTo>
                        <a:pt x="63" y="25"/>
                        <a:pt x="29" y="54"/>
                        <a:pt x="0" y="78"/>
                      </a:cubicBezTo>
                      <a:cubicBezTo>
                        <a:pt x="207" y="1481"/>
                        <a:pt x="735" y="2783"/>
                        <a:pt x="1504" y="3903"/>
                      </a:cubicBezTo>
                      <a:cubicBezTo>
                        <a:pt x="1562" y="3869"/>
                        <a:pt x="1615" y="3827"/>
                        <a:pt x="1663" y="3778"/>
                      </a:cubicBezTo>
                      <a:cubicBezTo>
                        <a:pt x="741" y="2774"/>
                        <a:pt x="158" y="1456"/>
                        <a:pt x="9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9"/>
                <p:cNvSpPr/>
                <p:nvPr/>
              </p:nvSpPr>
              <p:spPr>
                <a:xfrm>
                  <a:off x="2868160" y="4267626"/>
                  <a:ext cx="136183" cy="254702"/>
                </a:xfrm>
                <a:custGeom>
                  <a:avLst/>
                  <a:gdLst/>
                  <a:ahLst/>
                  <a:cxnLst/>
                  <a:rect l="l" t="t" r="r" b="b"/>
                  <a:pathLst>
                    <a:path w="2120" h="3965" extrusionOk="0">
                      <a:moveTo>
                        <a:pt x="615" y="0"/>
                      </a:moveTo>
                      <a:cubicBezTo>
                        <a:pt x="413" y="173"/>
                        <a:pt x="254" y="408"/>
                        <a:pt x="163" y="658"/>
                      </a:cubicBezTo>
                      <a:cubicBezTo>
                        <a:pt x="1" y="1114"/>
                        <a:pt x="19" y="1619"/>
                        <a:pt x="87" y="2105"/>
                      </a:cubicBezTo>
                      <a:cubicBezTo>
                        <a:pt x="174" y="2696"/>
                        <a:pt x="356" y="3321"/>
                        <a:pt x="822" y="3695"/>
                      </a:cubicBezTo>
                      <a:cubicBezTo>
                        <a:pt x="1028" y="3873"/>
                        <a:pt x="1312" y="3964"/>
                        <a:pt x="1586" y="3964"/>
                      </a:cubicBezTo>
                      <a:cubicBezTo>
                        <a:pt x="1778" y="3964"/>
                        <a:pt x="1966" y="3916"/>
                        <a:pt x="2119" y="3825"/>
                      </a:cubicBezTo>
                      <a:cubicBezTo>
                        <a:pt x="1350" y="2705"/>
                        <a:pt x="822" y="1403"/>
                        <a:pt x="61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9"/>
                <p:cNvSpPr/>
                <p:nvPr/>
              </p:nvSpPr>
              <p:spPr>
                <a:xfrm>
                  <a:off x="2528214" y="3872372"/>
                  <a:ext cx="151087" cy="152050"/>
                </a:xfrm>
                <a:custGeom>
                  <a:avLst/>
                  <a:gdLst/>
                  <a:ahLst/>
                  <a:cxnLst/>
                  <a:rect l="l" t="t" r="r" b="b"/>
                  <a:pathLst>
                    <a:path w="2352" h="2367" extrusionOk="0">
                      <a:moveTo>
                        <a:pt x="634" y="1"/>
                      </a:moveTo>
                      <a:cubicBezTo>
                        <a:pt x="550" y="1"/>
                        <a:pt x="468" y="47"/>
                        <a:pt x="420" y="121"/>
                      </a:cubicBezTo>
                      <a:cubicBezTo>
                        <a:pt x="1" y="761"/>
                        <a:pt x="21" y="1631"/>
                        <a:pt x="467" y="2246"/>
                      </a:cubicBezTo>
                      <a:cubicBezTo>
                        <a:pt x="530" y="2329"/>
                        <a:pt x="603" y="2366"/>
                        <a:pt x="693" y="2366"/>
                      </a:cubicBezTo>
                      <a:cubicBezTo>
                        <a:pt x="713" y="2366"/>
                        <a:pt x="734" y="2364"/>
                        <a:pt x="755" y="2361"/>
                      </a:cubicBezTo>
                      <a:cubicBezTo>
                        <a:pt x="1077" y="2308"/>
                        <a:pt x="1390" y="2183"/>
                        <a:pt x="1654" y="1995"/>
                      </a:cubicBezTo>
                      <a:cubicBezTo>
                        <a:pt x="1789" y="1904"/>
                        <a:pt x="1913" y="1799"/>
                        <a:pt x="2029" y="1678"/>
                      </a:cubicBezTo>
                      <a:cubicBezTo>
                        <a:pt x="2125" y="1573"/>
                        <a:pt x="2270" y="1419"/>
                        <a:pt x="2255" y="1270"/>
                      </a:cubicBezTo>
                      <a:cubicBezTo>
                        <a:pt x="2283" y="1198"/>
                        <a:pt x="2312" y="1130"/>
                        <a:pt x="2327" y="1063"/>
                      </a:cubicBezTo>
                      <a:cubicBezTo>
                        <a:pt x="2351" y="977"/>
                        <a:pt x="2273" y="892"/>
                        <a:pt x="2194" y="892"/>
                      </a:cubicBezTo>
                      <a:cubicBezTo>
                        <a:pt x="2164" y="892"/>
                        <a:pt x="2134" y="905"/>
                        <a:pt x="2110" y="934"/>
                      </a:cubicBezTo>
                      <a:cubicBezTo>
                        <a:pt x="2068" y="986"/>
                        <a:pt x="2019" y="1034"/>
                        <a:pt x="1971" y="1083"/>
                      </a:cubicBezTo>
                      <a:cubicBezTo>
                        <a:pt x="1856" y="1130"/>
                        <a:pt x="1760" y="1274"/>
                        <a:pt x="1678" y="1352"/>
                      </a:cubicBezTo>
                      <a:cubicBezTo>
                        <a:pt x="1578" y="1447"/>
                        <a:pt x="1500" y="1515"/>
                        <a:pt x="1385" y="1587"/>
                      </a:cubicBezTo>
                      <a:cubicBezTo>
                        <a:pt x="1203" y="1707"/>
                        <a:pt x="1019" y="1784"/>
                        <a:pt x="818" y="1833"/>
                      </a:cubicBezTo>
                      <a:cubicBezTo>
                        <a:pt x="578" y="1376"/>
                        <a:pt x="582" y="813"/>
                        <a:pt x="842" y="371"/>
                      </a:cubicBezTo>
                      <a:cubicBezTo>
                        <a:pt x="910" y="256"/>
                        <a:pt x="871" y="103"/>
                        <a:pt x="755" y="35"/>
                      </a:cubicBezTo>
                      <a:cubicBezTo>
                        <a:pt x="716" y="11"/>
                        <a:pt x="675" y="1"/>
                        <a:pt x="63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9"/>
                <p:cNvSpPr/>
                <p:nvPr/>
              </p:nvSpPr>
              <p:spPr>
                <a:xfrm>
                  <a:off x="2863792" y="3948301"/>
                  <a:ext cx="151087" cy="152050"/>
                </a:xfrm>
                <a:custGeom>
                  <a:avLst/>
                  <a:gdLst/>
                  <a:ahLst/>
                  <a:cxnLst/>
                  <a:rect l="l" t="t" r="r" b="b"/>
                  <a:pathLst>
                    <a:path w="2352" h="2367" extrusionOk="0">
                      <a:moveTo>
                        <a:pt x="632" y="1"/>
                      </a:moveTo>
                      <a:cubicBezTo>
                        <a:pt x="549" y="1"/>
                        <a:pt x="466" y="47"/>
                        <a:pt x="415" y="121"/>
                      </a:cubicBezTo>
                      <a:cubicBezTo>
                        <a:pt x="1" y="761"/>
                        <a:pt x="16" y="1631"/>
                        <a:pt x="466" y="2246"/>
                      </a:cubicBezTo>
                      <a:cubicBezTo>
                        <a:pt x="526" y="2329"/>
                        <a:pt x="598" y="2366"/>
                        <a:pt x="691" y="2366"/>
                      </a:cubicBezTo>
                      <a:cubicBezTo>
                        <a:pt x="711" y="2366"/>
                        <a:pt x="732" y="2365"/>
                        <a:pt x="755" y="2361"/>
                      </a:cubicBezTo>
                      <a:cubicBezTo>
                        <a:pt x="1072" y="2308"/>
                        <a:pt x="1389" y="2183"/>
                        <a:pt x="1654" y="1995"/>
                      </a:cubicBezTo>
                      <a:cubicBezTo>
                        <a:pt x="1788" y="1904"/>
                        <a:pt x="1914" y="1799"/>
                        <a:pt x="2029" y="1678"/>
                      </a:cubicBezTo>
                      <a:cubicBezTo>
                        <a:pt x="2125" y="1573"/>
                        <a:pt x="2269" y="1419"/>
                        <a:pt x="2254" y="1270"/>
                      </a:cubicBezTo>
                      <a:cubicBezTo>
                        <a:pt x="2283" y="1198"/>
                        <a:pt x="2307" y="1130"/>
                        <a:pt x="2327" y="1064"/>
                      </a:cubicBezTo>
                      <a:cubicBezTo>
                        <a:pt x="2351" y="977"/>
                        <a:pt x="2270" y="893"/>
                        <a:pt x="2190" y="893"/>
                      </a:cubicBezTo>
                      <a:cubicBezTo>
                        <a:pt x="2160" y="893"/>
                        <a:pt x="2129" y="905"/>
                        <a:pt x="2105" y="934"/>
                      </a:cubicBezTo>
                      <a:cubicBezTo>
                        <a:pt x="2063" y="986"/>
                        <a:pt x="2019" y="1035"/>
                        <a:pt x="1972" y="1083"/>
                      </a:cubicBezTo>
                      <a:cubicBezTo>
                        <a:pt x="1851" y="1130"/>
                        <a:pt x="1755" y="1275"/>
                        <a:pt x="1678" y="1352"/>
                      </a:cubicBezTo>
                      <a:cubicBezTo>
                        <a:pt x="1577" y="1448"/>
                        <a:pt x="1500" y="1516"/>
                        <a:pt x="1385" y="1587"/>
                      </a:cubicBezTo>
                      <a:cubicBezTo>
                        <a:pt x="1198" y="1707"/>
                        <a:pt x="1020" y="1784"/>
                        <a:pt x="818" y="1833"/>
                      </a:cubicBezTo>
                      <a:cubicBezTo>
                        <a:pt x="577" y="1376"/>
                        <a:pt x="577" y="813"/>
                        <a:pt x="841" y="371"/>
                      </a:cubicBezTo>
                      <a:cubicBezTo>
                        <a:pt x="909" y="256"/>
                        <a:pt x="866" y="103"/>
                        <a:pt x="750" y="35"/>
                      </a:cubicBezTo>
                      <a:cubicBezTo>
                        <a:pt x="713" y="12"/>
                        <a:pt x="673" y="1"/>
                        <a:pt x="63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9"/>
                <p:cNvSpPr/>
                <p:nvPr/>
              </p:nvSpPr>
              <p:spPr>
                <a:xfrm>
                  <a:off x="2650909" y="4017099"/>
                  <a:ext cx="166375" cy="105028"/>
                </a:xfrm>
                <a:custGeom>
                  <a:avLst/>
                  <a:gdLst/>
                  <a:ahLst/>
                  <a:cxnLst/>
                  <a:rect l="l" t="t" r="r" b="b"/>
                  <a:pathLst>
                    <a:path w="2590" h="1635" extrusionOk="0">
                      <a:moveTo>
                        <a:pt x="261" y="0"/>
                      </a:moveTo>
                      <a:cubicBezTo>
                        <a:pt x="219" y="0"/>
                        <a:pt x="181" y="24"/>
                        <a:pt x="172" y="79"/>
                      </a:cubicBezTo>
                      <a:cubicBezTo>
                        <a:pt x="1" y="946"/>
                        <a:pt x="852" y="1635"/>
                        <a:pt x="1664" y="1635"/>
                      </a:cubicBezTo>
                      <a:cubicBezTo>
                        <a:pt x="1739" y="1635"/>
                        <a:pt x="1814" y="1629"/>
                        <a:pt x="1888" y="1616"/>
                      </a:cubicBezTo>
                      <a:cubicBezTo>
                        <a:pt x="2143" y="1578"/>
                        <a:pt x="2396" y="1449"/>
                        <a:pt x="2546" y="1232"/>
                      </a:cubicBezTo>
                      <a:cubicBezTo>
                        <a:pt x="2589" y="1165"/>
                        <a:pt x="2560" y="1069"/>
                        <a:pt x="2503" y="1026"/>
                      </a:cubicBezTo>
                      <a:cubicBezTo>
                        <a:pt x="2472" y="1002"/>
                        <a:pt x="2438" y="990"/>
                        <a:pt x="2404" y="990"/>
                      </a:cubicBezTo>
                      <a:cubicBezTo>
                        <a:pt x="2364" y="990"/>
                        <a:pt x="2323" y="1006"/>
                        <a:pt x="2287" y="1035"/>
                      </a:cubicBezTo>
                      <a:cubicBezTo>
                        <a:pt x="2118" y="1179"/>
                        <a:pt x="1950" y="1290"/>
                        <a:pt x="1724" y="1310"/>
                      </a:cubicBezTo>
                      <a:cubicBezTo>
                        <a:pt x="1690" y="1312"/>
                        <a:pt x="1656" y="1314"/>
                        <a:pt x="1623" y="1314"/>
                      </a:cubicBezTo>
                      <a:cubicBezTo>
                        <a:pt x="1435" y="1314"/>
                        <a:pt x="1247" y="1271"/>
                        <a:pt x="1076" y="1190"/>
                      </a:cubicBezTo>
                      <a:cubicBezTo>
                        <a:pt x="681" y="1006"/>
                        <a:pt x="311" y="607"/>
                        <a:pt x="384" y="137"/>
                      </a:cubicBezTo>
                      <a:cubicBezTo>
                        <a:pt x="395" y="55"/>
                        <a:pt x="324" y="0"/>
                        <a:pt x="26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9"/>
                <p:cNvSpPr/>
                <p:nvPr/>
              </p:nvSpPr>
              <p:spPr>
                <a:xfrm>
                  <a:off x="2785165" y="3925239"/>
                  <a:ext cx="1651225" cy="752864"/>
                </a:xfrm>
                <a:custGeom>
                  <a:avLst/>
                  <a:gdLst/>
                  <a:ahLst/>
                  <a:cxnLst/>
                  <a:rect l="l" t="t" r="r" b="b"/>
                  <a:pathLst>
                    <a:path w="25705" h="11720" extrusionOk="0">
                      <a:moveTo>
                        <a:pt x="14148" y="0"/>
                      </a:moveTo>
                      <a:cubicBezTo>
                        <a:pt x="11780" y="0"/>
                        <a:pt x="9581" y="2009"/>
                        <a:pt x="9380" y="4364"/>
                      </a:cubicBezTo>
                      <a:cubicBezTo>
                        <a:pt x="9010" y="4276"/>
                        <a:pt x="8696" y="4237"/>
                        <a:pt x="8427" y="4237"/>
                      </a:cubicBezTo>
                      <a:cubicBezTo>
                        <a:pt x="6498" y="4237"/>
                        <a:pt x="6890" y="6267"/>
                        <a:pt x="5434" y="7094"/>
                      </a:cubicBezTo>
                      <a:cubicBezTo>
                        <a:pt x="5134" y="7264"/>
                        <a:pt x="4795" y="7319"/>
                        <a:pt x="4438" y="7319"/>
                      </a:cubicBezTo>
                      <a:cubicBezTo>
                        <a:pt x="3790" y="7319"/>
                        <a:pt x="3083" y="7138"/>
                        <a:pt x="2438" y="7138"/>
                      </a:cubicBezTo>
                      <a:cubicBezTo>
                        <a:pt x="1645" y="7138"/>
                        <a:pt x="946" y="7411"/>
                        <a:pt x="566" y="8631"/>
                      </a:cubicBezTo>
                      <a:cubicBezTo>
                        <a:pt x="1" y="10442"/>
                        <a:pt x="828" y="11047"/>
                        <a:pt x="2128" y="11047"/>
                      </a:cubicBezTo>
                      <a:cubicBezTo>
                        <a:pt x="2564" y="11047"/>
                        <a:pt x="3053" y="10979"/>
                        <a:pt x="3560" y="10866"/>
                      </a:cubicBezTo>
                      <a:cubicBezTo>
                        <a:pt x="5425" y="10443"/>
                        <a:pt x="7544" y="9410"/>
                        <a:pt x="8202" y="8881"/>
                      </a:cubicBezTo>
                      <a:cubicBezTo>
                        <a:pt x="9324" y="10621"/>
                        <a:pt x="11371" y="11720"/>
                        <a:pt x="13441" y="11720"/>
                      </a:cubicBezTo>
                      <a:cubicBezTo>
                        <a:pt x="13544" y="11720"/>
                        <a:pt x="13646" y="11717"/>
                        <a:pt x="13749" y="11712"/>
                      </a:cubicBezTo>
                      <a:cubicBezTo>
                        <a:pt x="15921" y="11596"/>
                        <a:pt x="17982" y="10246"/>
                        <a:pt x="18957" y="8305"/>
                      </a:cubicBezTo>
                      <a:lnTo>
                        <a:pt x="18957" y="8305"/>
                      </a:lnTo>
                      <a:cubicBezTo>
                        <a:pt x="18575" y="9067"/>
                        <a:pt x="20495" y="10145"/>
                        <a:pt x="22263" y="10145"/>
                      </a:cubicBezTo>
                      <a:cubicBezTo>
                        <a:pt x="23404" y="10145"/>
                        <a:pt x="24481" y="9696"/>
                        <a:pt x="24835" y="8425"/>
                      </a:cubicBezTo>
                      <a:cubicBezTo>
                        <a:pt x="25705" y="5308"/>
                        <a:pt x="21024" y="4362"/>
                        <a:pt x="19425" y="4362"/>
                      </a:cubicBezTo>
                      <a:cubicBezTo>
                        <a:pt x="19099" y="4362"/>
                        <a:pt x="18901" y="4401"/>
                        <a:pt x="18904" y="4470"/>
                      </a:cubicBezTo>
                      <a:cubicBezTo>
                        <a:pt x="18751" y="2090"/>
                        <a:pt x="16569" y="29"/>
                        <a:pt x="14191" y="0"/>
                      </a:cubicBezTo>
                      <a:cubicBezTo>
                        <a:pt x="14176" y="0"/>
                        <a:pt x="14162" y="0"/>
                        <a:pt x="1414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9"/>
                <p:cNvSpPr/>
                <p:nvPr/>
              </p:nvSpPr>
              <p:spPr>
                <a:xfrm>
                  <a:off x="1595290" y="4011318"/>
                  <a:ext cx="1287384" cy="762242"/>
                </a:xfrm>
                <a:custGeom>
                  <a:avLst/>
                  <a:gdLst/>
                  <a:ahLst/>
                  <a:cxnLst/>
                  <a:rect l="l" t="t" r="r" b="b"/>
                  <a:pathLst>
                    <a:path w="20041" h="11866" extrusionOk="0">
                      <a:moveTo>
                        <a:pt x="12852" y="2711"/>
                      </a:moveTo>
                      <a:cubicBezTo>
                        <a:pt x="12794" y="2779"/>
                        <a:pt x="12736" y="2855"/>
                        <a:pt x="12683" y="2937"/>
                      </a:cubicBezTo>
                      <a:cubicBezTo>
                        <a:pt x="12597" y="2942"/>
                        <a:pt x="12510" y="2961"/>
                        <a:pt x="12428" y="2990"/>
                      </a:cubicBezTo>
                      <a:cubicBezTo>
                        <a:pt x="12572" y="2875"/>
                        <a:pt x="12712" y="2779"/>
                        <a:pt x="12852" y="2711"/>
                      </a:cubicBezTo>
                      <a:close/>
                      <a:moveTo>
                        <a:pt x="12664" y="0"/>
                      </a:moveTo>
                      <a:cubicBezTo>
                        <a:pt x="12658" y="0"/>
                        <a:pt x="12652" y="1"/>
                        <a:pt x="12645" y="1"/>
                      </a:cubicBezTo>
                      <a:cubicBezTo>
                        <a:pt x="10396" y="16"/>
                        <a:pt x="8593" y="1784"/>
                        <a:pt x="8315" y="3884"/>
                      </a:cubicBezTo>
                      <a:cubicBezTo>
                        <a:pt x="7388" y="3984"/>
                        <a:pt x="6590" y="4552"/>
                        <a:pt x="6186" y="5388"/>
                      </a:cubicBezTo>
                      <a:cubicBezTo>
                        <a:pt x="5462" y="5111"/>
                        <a:pt x="4715" y="4920"/>
                        <a:pt x="3963" y="4920"/>
                      </a:cubicBezTo>
                      <a:cubicBezTo>
                        <a:pt x="3438" y="4920"/>
                        <a:pt x="2910" y="5013"/>
                        <a:pt x="2385" y="5235"/>
                      </a:cubicBezTo>
                      <a:cubicBezTo>
                        <a:pt x="823" y="5898"/>
                        <a:pt x="1" y="7526"/>
                        <a:pt x="549" y="9156"/>
                      </a:cubicBezTo>
                      <a:cubicBezTo>
                        <a:pt x="1049" y="10636"/>
                        <a:pt x="2524" y="11760"/>
                        <a:pt x="4081" y="11856"/>
                      </a:cubicBezTo>
                      <a:cubicBezTo>
                        <a:pt x="4179" y="11862"/>
                        <a:pt x="4277" y="11865"/>
                        <a:pt x="4374" y="11865"/>
                      </a:cubicBezTo>
                      <a:cubicBezTo>
                        <a:pt x="5839" y="11865"/>
                        <a:pt x="7163" y="11161"/>
                        <a:pt x="8276" y="10237"/>
                      </a:cubicBezTo>
                      <a:cubicBezTo>
                        <a:pt x="9114" y="11158"/>
                        <a:pt x="10267" y="11714"/>
                        <a:pt x="11476" y="11714"/>
                      </a:cubicBezTo>
                      <a:cubicBezTo>
                        <a:pt x="12195" y="11714"/>
                        <a:pt x="12935" y="11517"/>
                        <a:pt x="13639" y="11083"/>
                      </a:cubicBezTo>
                      <a:cubicBezTo>
                        <a:pt x="14072" y="10813"/>
                        <a:pt x="14519" y="10425"/>
                        <a:pt x="14870" y="9968"/>
                      </a:cubicBezTo>
                      <a:cubicBezTo>
                        <a:pt x="15232" y="10079"/>
                        <a:pt x="15605" y="10132"/>
                        <a:pt x="15976" y="10132"/>
                      </a:cubicBezTo>
                      <a:cubicBezTo>
                        <a:pt x="18037" y="10132"/>
                        <a:pt x="20041" y="8491"/>
                        <a:pt x="19849" y="5945"/>
                      </a:cubicBezTo>
                      <a:cubicBezTo>
                        <a:pt x="19705" y="3942"/>
                        <a:pt x="18071" y="2520"/>
                        <a:pt x="16562" y="1389"/>
                      </a:cubicBezTo>
                      <a:cubicBezTo>
                        <a:pt x="15648" y="710"/>
                        <a:pt x="14613" y="276"/>
                        <a:pt x="13565" y="276"/>
                      </a:cubicBezTo>
                      <a:cubicBezTo>
                        <a:pt x="13510" y="276"/>
                        <a:pt x="13455" y="277"/>
                        <a:pt x="13399" y="280"/>
                      </a:cubicBezTo>
                      <a:cubicBezTo>
                        <a:pt x="13221" y="110"/>
                        <a:pt x="12977" y="0"/>
                        <a:pt x="126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9"/>
                <p:cNvSpPr/>
                <p:nvPr/>
              </p:nvSpPr>
              <p:spPr>
                <a:xfrm>
                  <a:off x="2350726" y="3443649"/>
                  <a:ext cx="1183319" cy="1473801"/>
                </a:xfrm>
                <a:custGeom>
                  <a:avLst/>
                  <a:gdLst/>
                  <a:ahLst/>
                  <a:cxnLst/>
                  <a:rect l="l" t="t" r="r" b="b"/>
                  <a:pathLst>
                    <a:path w="18421" h="22943" extrusionOk="0">
                      <a:moveTo>
                        <a:pt x="11476" y="1"/>
                      </a:moveTo>
                      <a:cubicBezTo>
                        <a:pt x="5138" y="1"/>
                        <a:pt x="0" y="5138"/>
                        <a:pt x="0" y="11472"/>
                      </a:cubicBezTo>
                      <a:cubicBezTo>
                        <a:pt x="0" y="17810"/>
                        <a:pt x="5138" y="22942"/>
                        <a:pt x="11476" y="22942"/>
                      </a:cubicBezTo>
                      <a:cubicBezTo>
                        <a:pt x="14087" y="22942"/>
                        <a:pt x="16494" y="22068"/>
                        <a:pt x="18421" y="20602"/>
                      </a:cubicBezTo>
                      <a:lnTo>
                        <a:pt x="18421" y="20602"/>
                      </a:lnTo>
                      <a:cubicBezTo>
                        <a:pt x="18190" y="20622"/>
                        <a:pt x="17955" y="20626"/>
                        <a:pt x="17724" y="20626"/>
                      </a:cubicBezTo>
                      <a:cubicBezTo>
                        <a:pt x="15052" y="20626"/>
                        <a:pt x="12645" y="19482"/>
                        <a:pt x="10972" y="17656"/>
                      </a:cubicBezTo>
                      <a:cubicBezTo>
                        <a:pt x="9564" y="16119"/>
                        <a:pt x="8670" y="14096"/>
                        <a:pt x="8579" y="11870"/>
                      </a:cubicBezTo>
                      <a:cubicBezTo>
                        <a:pt x="8569" y="11741"/>
                        <a:pt x="8569" y="11606"/>
                        <a:pt x="8569" y="11472"/>
                      </a:cubicBezTo>
                      <a:cubicBezTo>
                        <a:pt x="8569" y="6416"/>
                        <a:pt x="12669" y="2317"/>
                        <a:pt x="17724" y="2317"/>
                      </a:cubicBezTo>
                      <a:cubicBezTo>
                        <a:pt x="17955" y="2317"/>
                        <a:pt x="18190" y="2326"/>
                        <a:pt x="18421" y="2345"/>
                      </a:cubicBezTo>
                      <a:cubicBezTo>
                        <a:pt x="16494" y="870"/>
                        <a:pt x="14087" y="1"/>
                        <a:pt x="11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9"/>
                <p:cNvSpPr/>
                <p:nvPr/>
              </p:nvSpPr>
              <p:spPr>
                <a:xfrm>
                  <a:off x="2350726" y="4145960"/>
                  <a:ext cx="59612" cy="325106"/>
                </a:xfrm>
                <a:custGeom>
                  <a:avLst/>
                  <a:gdLst/>
                  <a:ahLst/>
                  <a:cxnLst/>
                  <a:rect l="l" t="t" r="r" b="b"/>
                  <a:pathLst>
                    <a:path w="928" h="5061" extrusionOk="0">
                      <a:moveTo>
                        <a:pt x="15" y="0"/>
                      </a:moveTo>
                      <a:cubicBezTo>
                        <a:pt x="5" y="178"/>
                        <a:pt x="0" y="356"/>
                        <a:pt x="0" y="539"/>
                      </a:cubicBezTo>
                      <a:cubicBezTo>
                        <a:pt x="0" y="2143"/>
                        <a:pt x="333" y="3676"/>
                        <a:pt x="928" y="5060"/>
                      </a:cubicBezTo>
                      <a:cubicBezTo>
                        <a:pt x="333" y="3676"/>
                        <a:pt x="0" y="2143"/>
                        <a:pt x="0" y="539"/>
                      </a:cubicBezTo>
                      <a:cubicBezTo>
                        <a:pt x="0" y="356"/>
                        <a:pt x="5" y="178"/>
                        <a:pt x="15" y="0"/>
                      </a:cubicBezTo>
                      <a:close/>
                    </a:path>
                  </a:pathLst>
                </a:custGeom>
                <a:solidFill>
                  <a:srgbClr val="1F20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9"/>
                <p:cNvSpPr/>
                <p:nvPr/>
              </p:nvSpPr>
              <p:spPr>
                <a:xfrm>
                  <a:off x="2829875" y="4766754"/>
                  <a:ext cx="704171" cy="150701"/>
                </a:xfrm>
                <a:custGeom>
                  <a:avLst/>
                  <a:gdLst/>
                  <a:ahLst/>
                  <a:cxnLst/>
                  <a:rect l="l" t="t" r="r" b="b"/>
                  <a:pathLst>
                    <a:path w="10962" h="2346" extrusionOk="0">
                      <a:moveTo>
                        <a:pt x="10962" y="0"/>
                      </a:moveTo>
                      <a:cubicBezTo>
                        <a:pt x="10861" y="10"/>
                        <a:pt x="10760" y="20"/>
                        <a:pt x="10660" y="20"/>
                      </a:cubicBezTo>
                      <a:cubicBezTo>
                        <a:pt x="10654" y="20"/>
                        <a:pt x="10654" y="20"/>
                        <a:pt x="10654" y="25"/>
                      </a:cubicBezTo>
                      <a:cubicBezTo>
                        <a:pt x="10755" y="20"/>
                        <a:pt x="10856" y="15"/>
                        <a:pt x="10957" y="5"/>
                      </a:cubicBezTo>
                      <a:cubicBezTo>
                        <a:pt x="10957" y="5"/>
                        <a:pt x="10962" y="5"/>
                        <a:pt x="10962" y="0"/>
                      </a:cubicBezTo>
                      <a:close/>
                      <a:moveTo>
                        <a:pt x="0" y="1626"/>
                      </a:moveTo>
                      <a:cubicBezTo>
                        <a:pt x="1250" y="2093"/>
                        <a:pt x="2600" y="2345"/>
                        <a:pt x="4013" y="2345"/>
                      </a:cubicBezTo>
                      <a:cubicBezTo>
                        <a:pt x="4014" y="2345"/>
                        <a:pt x="4014" y="2345"/>
                        <a:pt x="4015" y="2345"/>
                      </a:cubicBezTo>
                      <a:lnTo>
                        <a:pt x="4015" y="2345"/>
                      </a:lnTo>
                      <a:cubicBezTo>
                        <a:pt x="4016" y="2345"/>
                        <a:pt x="4017" y="2345"/>
                        <a:pt x="4017" y="2345"/>
                      </a:cubicBezTo>
                      <a:cubicBezTo>
                        <a:pt x="5231" y="2345"/>
                        <a:pt x="6405" y="2159"/>
                        <a:pt x="7507" y="1804"/>
                      </a:cubicBezTo>
                      <a:lnTo>
                        <a:pt x="7507" y="1804"/>
                      </a:lnTo>
                      <a:cubicBezTo>
                        <a:pt x="6406" y="2159"/>
                        <a:pt x="5232" y="2345"/>
                        <a:pt x="4015" y="2345"/>
                      </a:cubicBezTo>
                      <a:lnTo>
                        <a:pt x="4015" y="2345"/>
                      </a:lnTo>
                      <a:cubicBezTo>
                        <a:pt x="2599" y="2345"/>
                        <a:pt x="1249" y="2093"/>
                        <a:pt x="0" y="1626"/>
                      </a:cubicBezTo>
                      <a:close/>
                    </a:path>
                  </a:pathLst>
                </a:custGeom>
                <a:solidFill>
                  <a:srgbClr val="EDA5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9"/>
                <p:cNvSpPr/>
                <p:nvPr/>
              </p:nvSpPr>
              <p:spPr>
                <a:xfrm>
                  <a:off x="2350726" y="4111079"/>
                  <a:ext cx="1183062" cy="806373"/>
                </a:xfrm>
                <a:custGeom>
                  <a:avLst/>
                  <a:gdLst/>
                  <a:ahLst/>
                  <a:cxnLst/>
                  <a:rect l="l" t="t" r="r" b="b"/>
                  <a:pathLst>
                    <a:path w="18417" h="12553" extrusionOk="0">
                      <a:moveTo>
                        <a:pt x="54" y="0"/>
                      </a:moveTo>
                      <a:cubicBezTo>
                        <a:pt x="34" y="178"/>
                        <a:pt x="25" y="361"/>
                        <a:pt x="15" y="543"/>
                      </a:cubicBezTo>
                      <a:cubicBezTo>
                        <a:pt x="5" y="721"/>
                        <a:pt x="0" y="899"/>
                        <a:pt x="0" y="1082"/>
                      </a:cubicBezTo>
                      <a:cubicBezTo>
                        <a:pt x="0" y="2686"/>
                        <a:pt x="333" y="4219"/>
                        <a:pt x="928" y="5603"/>
                      </a:cubicBezTo>
                      <a:cubicBezTo>
                        <a:pt x="2154" y="8453"/>
                        <a:pt x="4499" y="10707"/>
                        <a:pt x="7406" y="11813"/>
                      </a:cubicBezTo>
                      <a:cubicBezTo>
                        <a:pt x="8670" y="12293"/>
                        <a:pt x="10039" y="12552"/>
                        <a:pt x="11476" y="12552"/>
                      </a:cubicBezTo>
                      <a:cubicBezTo>
                        <a:pt x="12707" y="12552"/>
                        <a:pt x="13899" y="12361"/>
                        <a:pt x="15014" y="11995"/>
                      </a:cubicBezTo>
                      <a:cubicBezTo>
                        <a:pt x="16254" y="11596"/>
                        <a:pt x="17402" y="10986"/>
                        <a:pt x="18416" y="10212"/>
                      </a:cubicBezTo>
                      <a:lnTo>
                        <a:pt x="18416" y="10212"/>
                      </a:lnTo>
                      <a:cubicBezTo>
                        <a:pt x="18315" y="10222"/>
                        <a:pt x="18214" y="10227"/>
                        <a:pt x="18113" y="10232"/>
                      </a:cubicBezTo>
                      <a:cubicBezTo>
                        <a:pt x="16456" y="11034"/>
                        <a:pt x="14591" y="11485"/>
                        <a:pt x="12621" y="11485"/>
                      </a:cubicBezTo>
                      <a:cubicBezTo>
                        <a:pt x="6037" y="11485"/>
                        <a:pt x="626" y="6439"/>
                        <a:pt x="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9"/>
                <p:cNvSpPr/>
                <p:nvPr/>
              </p:nvSpPr>
              <p:spPr>
                <a:xfrm>
                  <a:off x="2907667" y="4262616"/>
                  <a:ext cx="106891" cy="250719"/>
                </a:xfrm>
                <a:custGeom>
                  <a:avLst/>
                  <a:gdLst/>
                  <a:ahLst/>
                  <a:cxnLst/>
                  <a:rect l="l" t="t" r="r" b="b"/>
                  <a:pathLst>
                    <a:path w="1664" h="3903" extrusionOk="0">
                      <a:moveTo>
                        <a:pt x="96" y="1"/>
                      </a:moveTo>
                      <a:cubicBezTo>
                        <a:pt x="63" y="25"/>
                        <a:pt x="29" y="54"/>
                        <a:pt x="0" y="78"/>
                      </a:cubicBezTo>
                      <a:cubicBezTo>
                        <a:pt x="207" y="1481"/>
                        <a:pt x="735" y="2783"/>
                        <a:pt x="1504" y="3903"/>
                      </a:cubicBezTo>
                      <a:cubicBezTo>
                        <a:pt x="1562" y="3869"/>
                        <a:pt x="1615" y="3827"/>
                        <a:pt x="1663" y="3778"/>
                      </a:cubicBezTo>
                      <a:cubicBezTo>
                        <a:pt x="741" y="2774"/>
                        <a:pt x="158" y="1456"/>
                        <a:pt x="96" y="1"/>
                      </a:cubicBezTo>
                      <a:close/>
                    </a:path>
                  </a:pathLst>
                </a:custGeom>
                <a:solidFill>
                  <a:srgbClr val="EDA5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9"/>
                <p:cNvSpPr/>
                <p:nvPr/>
              </p:nvSpPr>
              <p:spPr>
                <a:xfrm>
                  <a:off x="2868160" y="4267626"/>
                  <a:ext cx="136183" cy="254702"/>
                </a:xfrm>
                <a:custGeom>
                  <a:avLst/>
                  <a:gdLst/>
                  <a:ahLst/>
                  <a:cxnLst/>
                  <a:rect l="l" t="t" r="r" b="b"/>
                  <a:pathLst>
                    <a:path w="2120" h="3965" extrusionOk="0">
                      <a:moveTo>
                        <a:pt x="615" y="0"/>
                      </a:moveTo>
                      <a:cubicBezTo>
                        <a:pt x="413" y="173"/>
                        <a:pt x="254" y="408"/>
                        <a:pt x="163" y="658"/>
                      </a:cubicBezTo>
                      <a:cubicBezTo>
                        <a:pt x="1" y="1114"/>
                        <a:pt x="19" y="1619"/>
                        <a:pt x="87" y="2105"/>
                      </a:cubicBezTo>
                      <a:cubicBezTo>
                        <a:pt x="174" y="2696"/>
                        <a:pt x="356" y="3321"/>
                        <a:pt x="822" y="3695"/>
                      </a:cubicBezTo>
                      <a:cubicBezTo>
                        <a:pt x="1028" y="3873"/>
                        <a:pt x="1312" y="3964"/>
                        <a:pt x="1586" y="3964"/>
                      </a:cubicBezTo>
                      <a:cubicBezTo>
                        <a:pt x="1778" y="3964"/>
                        <a:pt x="1966" y="3916"/>
                        <a:pt x="2119" y="3825"/>
                      </a:cubicBezTo>
                      <a:cubicBezTo>
                        <a:pt x="1350" y="2705"/>
                        <a:pt x="822" y="1403"/>
                        <a:pt x="6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9"/>
                <p:cNvSpPr/>
                <p:nvPr/>
              </p:nvSpPr>
              <p:spPr>
                <a:xfrm>
                  <a:off x="2528214" y="3872372"/>
                  <a:ext cx="151087" cy="152050"/>
                </a:xfrm>
                <a:custGeom>
                  <a:avLst/>
                  <a:gdLst/>
                  <a:ahLst/>
                  <a:cxnLst/>
                  <a:rect l="l" t="t" r="r" b="b"/>
                  <a:pathLst>
                    <a:path w="2352" h="2367" extrusionOk="0">
                      <a:moveTo>
                        <a:pt x="634" y="1"/>
                      </a:moveTo>
                      <a:cubicBezTo>
                        <a:pt x="550" y="1"/>
                        <a:pt x="468" y="47"/>
                        <a:pt x="420" y="121"/>
                      </a:cubicBezTo>
                      <a:cubicBezTo>
                        <a:pt x="1" y="761"/>
                        <a:pt x="21" y="1631"/>
                        <a:pt x="467" y="2246"/>
                      </a:cubicBezTo>
                      <a:cubicBezTo>
                        <a:pt x="530" y="2329"/>
                        <a:pt x="603" y="2366"/>
                        <a:pt x="693" y="2366"/>
                      </a:cubicBezTo>
                      <a:cubicBezTo>
                        <a:pt x="713" y="2366"/>
                        <a:pt x="734" y="2364"/>
                        <a:pt x="755" y="2361"/>
                      </a:cubicBezTo>
                      <a:cubicBezTo>
                        <a:pt x="1077" y="2308"/>
                        <a:pt x="1390" y="2183"/>
                        <a:pt x="1654" y="1995"/>
                      </a:cubicBezTo>
                      <a:cubicBezTo>
                        <a:pt x="1789" y="1904"/>
                        <a:pt x="1913" y="1799"/>
                        <a:pt x="2029" y="1678"/>
                      </a:cubicBezTo>
                      <a:cubicBezTo>
                        <a:pt x="2125" y="1573"/>
                        <a:pt x="2270" y="1419"/>
                        <a:pt x="2255" y="1270"/>
                      </a:cubicBezTo>
                      <a:cubicBezTo>
                        <a:pt x="2283" y="1198"/>
                        <a:pt x="2312" y="1130"/>
                        <a:pt x="2327" y="1063"/>
                      </a:cubicBezTo>
                      <a:cubicBezTo>
                        <a:pt x="2351" y="977"/>
                        <a:pt x="2273" y="892"/>
                        <a:pt x="2194" y="892"/>
                      </a:cubicBezTo>
                      <a:cubicBezTo>
                        <a:pt x="2164" y="892"/>
                        <a:pt x="2134" y="905"/>
                        <a:pt x="2110" y="934"/>
                      </a:cubicBezTo>
                      <a:cubicBezTo>
                        <a:pt x="2068" y="986"/>
                        <a:pt x="2019" y="1034"/>
                        <a:pt x="1971" y="1083"/>
                      </a:cubicBezTo>
                      <a:cubicBezTo>
                        <a:pt x="1856" y="1130"/>
                        <a:pt x="1760" y="1274"/>
                        <a:pt x="1678" y="1352"/>
                      </a:cubicBezTo>
                      <a:cubicBezTo>
                        <a:pt x="1578" y="1447"/>
                        <a:pt x="1500" y="1515"/>
                        <a:pt x="1385" y="1587"/>
                      </a:cubicBezTo>
                      <a:cubicBezTo>
                        <a:pt x="1203" y="1707"/>
                        <a:pt x="1019" y="1784"/>
                        <a:pt x="818" y="1833"/>
                      </a:cubicBezTo>
                      <a:cubicBezTo>
                        <a:pt x="578" y="1376"/>
                        <a:pt x="582" y="813"/>
                        <a:pt x="842" y="371"/>
                      </a:cubicBezTo>
                      <a:cubicBezTo>
                        <a:pt x="910" y="256"/>
                        <a:pt x="871" y="103"/>
                        <a:pt x="755" y="35"/>
                      </a:cubicBezTo>
                      <a:cubicBezTo>
                        <a:pt x="716" y="11"/>
                        <a:pt x="675" y="1"/>
                        <a:pt x="6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9"/>
                <p:cNvSpPr/>
                <p:nvPr/>
              </p:nvSpPr>
              <p:spPr>
                <a:xfrm>
                  <a:off x="2863792" y="3948301"/>
                  <a:ext cx="151087" cy="152050"/>
                </a:xfrm>
                <a:custGeom>
                  <a:avLst/>
                  <a:gdLst/>
                  <a:ahLst/>
                  <a:cxnLst/>
                  <a:rect l="l" t="t" r="r" b="b"/>
                  <a:pathLst>
                    <a:path w="2352" h="2367" extrusionOk="0">
                      <a:moveTo>
                        <a:pt x="632" y="1"/>
                      </a:moveTo>
                      <a:cubicBezTo>
                        <a:pt x="549" y="1"/>
                        <a:pt x="466" y="47"/>
                        <a:pt x="415" y="121"/>
                      </a:cubicBezTo>
                      <a:cubicBezTo>
                        <a:pt x="1" y="761"/>
                        <a:pt x="16" y="1631"/>
                        <a:pt x="466" y="2246"/>
                      </a:cubicBezTo>
                      <a:cubicBezTo>
                        <a:pt x="526" y="2329"/>
                        <a:pt x="598" y="2366"/>
                        <a:pt x="691" y="2366"/>
                      </a:cubicBezTo>
                      <a:cubicBezTo>
                        <a:pt x="711" y="2366"/>
                        <a:pt x="732" y="2365"/>
                        <a:pt x="755" y="2361"/>
                      </a:cubicBezTo>
                      <a:cubicBezTo>
                        <a:pt x="1072" y="2308"/>
                        <a:pt x="1389" y="2183"/>
                        <a:pt x="1654" y="1995"/>
                      </a:cubicBezTo>
                      <a:cubicBezTo>
                        <a:pt x="1788" y="1904"/>
                        <a:pt x="1914" y="1799"/>
                        <a:pt x="2029" y="1678"/>
                      </a:cubicBezTo>
                      <a:cubicBezTo>
                        <a:pt x="2125" y="1573"/>
                        <a:pt x="2269" y="1419"/>
                        <a:pt x="2254" y="1270"/>
                      </a:cubicBezTo>
                      <a:cubicBezTo>
                        <a:pt x="2283" y="1198"/>
                        <a:pt x="2307" y="1130"/>
                        <a:pt x="2327" y="1064"/>
                      </a:cubicBezTo>
                      <a:cubicBezTo>
                        <a:pt x="2351" y="977"/>
                        <a:pt x="2270" y="893"/>
                        <a:pt x="2190" y="893"/>
                      </a:cubicBezTo>
                      <a:cubicBezTo>
                        <a:pt x="2160" y="893"/>
                        <a:pt x="2129" y="905"/>
                        <a:pt x="2105" y="934"/>
                      </a:cubicBezTo>
                      <a:cubicBezTo>
                        <a:pt x="2063" y="986"/>
                        <a:pt x="2019" y="1035"/>
                        <a:pt x="1972" y="1083"/>
                      </a:cubicBezTo>
                      <a:cubicBezTo>
                        <a:pt x="1851" y="1130"/>
                        <a:pt x="1755" y="1275"/>
                        <a:pt x="1678" y="1352"/>
                      </a:cubicBezTo>
                      <a:cubicBezTo>
                        <a:pt x="1577" y="1448"/>
                        <a:pt x="1500" y="1516"/>
                        <a:pt x="1385" y="1587"/>
                      </a:cubicBezTo>
                      <a:cubicBezTo>
                        <a:pt x="1198" y="1707"/>
                        <a:pt x="1020" y="1784"/>
                        <a:pt x="818" y="1833"/>
                      </a:cubicBezTo>
                      <a:cubicBezTo>
                        <a:pt x="577" y="1376"/>
                        <a:pt x="577" y="813"/>
                        <a:pt x="841" y="371"/>
                      </a:cubicBezTo>
                      <a:cubicBezTo>
                        <a:pt x="909" y="256"/>
                        <a:pt x="866" y="103"/>
                        <a:pt x="750" y="35"/>
                      </a:cubicBezTo>
                      <a:cubicBezTo>
                        <a:pt x="713" y="12"/>
                        <a:pt x="673" y="1"/>
                        <a:pt x="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9"/>
                <p:cNvSpPr/>
                <p:nvPr/>
              </p:nvSpPr>
              <p:spPr>
                <a:xfrm>
                  <a:off x="2650909" y="4017099"/>
                  <a:ext cx="166375" cy="105028"/>
                </a:xfrm>
                <a:custGeom>
                  <a:avLst/>
                  <a:gdLst/>
                  <a:ahLst/>
                  <a:cxnLst/>
                  <a:rect l="l" t="t" r="r" b="b"/>
                  <a:pathLst>
                    <a:path w="2590" h="1635" extrusionOk="0">
                      <a:moveTo>
                        <a:pt x="261" y="0"/>
                      </a:moveTo>
                      <a:cubicBezTo>
                        <a:pt x="219" y="0"/>
                        <a:pt x="181" y="24"/>
                        <a:pt x="172" y="79"/>
                      </a:cubicBezTo>
                      <a:cubicBezTo>
                        <a:pt x="1" y="946"/>
                        <a:pt x="852" y="1635"/>
                        <a:pt x="1664" y="1635"/>
                      </a:cubicBezTo>
                      <a:cubicBezTo>
                        <a:pt x="1739" y="1635"/>
                        <a:pt x="1814" y="1629"/>
                        <a:pt x="1888" y="1616"/>
                      </a:cubicBezTo>
                      <a:cubicBezTo>
                        <a:pt x="2143" y="1578"/>
                        <a:pt x="2396" y="1449"/>
                        <a:pt x="2546" y="1232"/>
                      </a:cubicBezTo>
                      <a:cubicBezTo>
                        <a:pt x="2589" y="1165"/>
                        <a:pt x="2560" y="1069"/>
                        <a:pt x="2503" y="1026"/>
                      </a:cubicBezTo>
                      <a:cubicBezTo>
                        <a:pt x="2472" y="1002"/>
                        <a:pt x="2438" y="990"/>
                        <a:pt x="2404" y="990"/>
                      </a:cubicBezTo>
                      <a:cubicBezTo>
                        <a:pt x="2364" y="990"/>
                        <a:pt x="2323" y="1006"/>
                        <a:pt x="2287" y="1035"/>
                      </a:cubicBezTo>
                      <a:cubicBezTo>
                        <a:pt x="2118" y="1179"/>
                        <a:pt x="1950" y="1290"/>
                        <a:pt x="1724" y="1310"/>
                      </a:cubicBezTo>
                      <a:cubicBezTo>
                        <a:pt x="1690" y="1312"/>
                        <a:pt x="1656" y="1314"/>
                        <a:pt x="1623" y="1314"/>
                      </a:cubicBezTo>
                      <a:cubicBezTo>
                        <a:pt x="1435" y="1314"/>
                        <a:pt x="1247" y="1271"/>
                        <a:pt x="1076" y="1190"/>
                      </a:cubicBezTo>
                      <a:cubicBezTo>
                        <a:pt x="681" y="1006"/>
                        <a:pt x="311" y="607"/>
                        <a:pt x="384" y="137"/>
                      </a:cubicBezTo>
                      <a:cubicBezTo>
                        <a:pt x="395" y="55"/>
                        <a:pt x="324" y="0"/>
                        <a:pt x="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9"/>
                <p:cNvSpPr/>
                <p:nvPr/>
              </p:nvSpPr>
              <p:spPr>
                <a:xfrm>
                  <a:off x="2785165" y="3925239"/>
                  <a:ext cx="1651225" cy="752864"/>
                </a:xfrm>
                <a:custGeom>
                  <a:avLst/>
                  <a:gdLst/>
                  <a:ahLst/>
                  <a:cxnLst/>
                  <a:rect l="l" t="t" r="r" b="b"/>
                  <a:pathLst>
                    <a:path w="25705" h="11720" extrusionOk="0">
                      <a:moveTo>
                        <a:pt x="14148" y="0"/>
                      </a:moveTo>
                      <a:cubicBezTo>
                        <a:pt x="11780" y="0"/>
                        <a:pt x="9581" y="2009"/>
                        <a:pt x="9380" y="4364"/>
                      </a:cubicBezTo>
                      <a:cubicBezTo>
                        <a:pt x="9010" y="4276"/>
                        <a:pt x="8696" y="4237"/>
                        <a:pt x="8427" y="4237"/>
                      </a:cubicBezTo>
                      <a:cubicBezTo>
                        <a:pt x="6498" y="4237"/>
                        <a:pt x="6890" y="6267"/>
                        <a:pt x="5434" y="7094"/>
                      </a:cubicBezTo>
                      <a:cubicBezTo>
                        <a:pt x="5134" y="7264"/>
                        <a:pt x="4795" y="7319"/>
                        <a:pt x="4438" y="7319"/>
                      </a:cubicBezTo>
                      <a:cubicBezTo>
                        <a:pt x="3790" y="7319"/>
                        <a:pt x="3083" y="7138"/>
                        <a:pt x="2438" y="7138"/>
                      </a:cubicBezTo>
                      <a:cubicBezTo>
                        <a:pt x="1645" y="7138"/>
                        <a:pt x="946" y="7411"/>
                        <a:pt x="566" y="8631"/>
                      </a:cubicBezTo>
                      <a:cubicBezTo>
                        <a:pt x="1" y="10442"/>
                        <a:pt x="828" y="11047"/>
                        <a:pt x="2128" y="11047"/>
                      </a:cubicBezTo>
                      <a:cubicBezTo>
                        <a:pt x="2564" y="11047"/>
                        <a:pt x="3053" y="10979"/>
                        <a:pt x="3560" y="10866"/>
                      </a:cubicBezTo>
                      <a:cubicBezTo>
                        <a:pt x="5425" y="10443"/>
                        <a:pt x="7544" y="9410"/>
                        <a:pt x="8202" y="8881"/>
                      </a:cubicBezTo>
                      <a:cubicBezTo>
                        <a:pt x="9324" y="10621"/>
                        <a:pt x="11371" y="11720"/>
                        <a:pt x="13441" y="11720"/>
                      </a:cubicBezTo>
                      <a:cubicBezTo>
                        <a:pt x="13544" y="11720"/>
                        <a:pt x="13646" y="11717"/>
                        <a:pt x="13749" y="11712"/>
                      </a:cubicBezTo>
                      <a:cubicBezTo>
                        <a:pt x="15921" y="11596"/>
                        <a:pt x="17982" y="10246"/>
                        <a:pt x="18957" y="8305"/>
                      </a:cubicBezTo>
                      <a:lnTo>
                        <a:pt x="18957" y="8305"/>
                      </a:lnTo>
                      <a:cubicBezTo>
                        <a:pt x="18575" y="9067"/>
                        <a:pt x="20495" y="10145"/>
                        <a:pt x="22263" y="10145"/>
                      </a:cubicBezTo>
                      <a:cubicBezTo>
                        <a:pt x="23404" y="10145"/>
                        <a:pt x="24481" y="9696"/>
                        <a:pt x="24835" y="8425"/>
                      </a:cubicBezTo>
                      <a:cubicBezTo>
                        <a:pt x="25705" y="5308"/>
                        <a:pt x="21024" y="4362"/>
                        <a:pt x="19425" y="4362"/>
                      </a:cubicBezTo>
                      <a:cubicBezTo>
                        <a:pt x="19099" y="4362"/>
                        <a:pt x="18901" y="4401"/>
                        <a:pt x="18904" y="4470"/>
                      </a:cubicBezTo>
                      <a:cubicBezTo>
                        <a:pt x="18751" y="2090"/>
                        <a:pt x="16569" y="29"/>
                        <a:pt x="14191" y="0"/>
                      </a:cubicBezTo>
                      <a:cubicBezTo>
                        <a:pt x="14176" y="0"/>
                        <a:pt x="14162" y="0"/>
                        <a:pt x="141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1" name="Google Shape;2241;p49"/>
              <p:cNvSpPr/>
              <p:nvPr/>
            </p:nvSpPr>
            <p:spPr>
              <a:xfrm>
                <a:off x="3246121" y="3924409"/>
                <a:ext cx="190593" cy="135670"/>
              </a:xfrm>
              <a:custGeom>
                <a:avLst/>
                <a:gdLst/>
                <a:ahLst/>
                <a:cxnLst/>
                <a:rect l="l" t="t" r="r" b="b"/>
                <a:pathLst>
                  <a:path w="2967" h="2112" extrusionOk="0">
                    <a:moveTo>
                      <a:pt x="2207" y="1"/>
                    </a:moveTo>
                    <a:cubicBezTo>
                      <a:pt x="2188" y="1"/>
                      <a:pt x="2169" y="1"/>
                      <a:pt x="2149" y="7"/>
                    </a:cubicBezTo>
                    <a:cubicBezTo>
                      <a:pt x="1881" y="25"/>
                      <a:pt x="1630" y="165"/>
                      <a:pt x="1395" y="295"/>
                    </a:cubicBezTo>
                    <a:lnTo>
                      <a:pt x="1644" y="98"/>
                    </a:lnTo>
                    <a:lnTo>
                      <a:pt x="1644" y="98"/>
                    </a:lnTo>
                    <a:cubicBezTo>
                      <a:pt x="890" y="300"/>
                      <a:pt x="266" y="914"/>
                      <a:pt x="54" y="1664"/>
                    </a:cubicBezTo>
                    <a:cubicBezTo>
                      <a:pt x="16" y="1804"/>
                      <a:pt x="1" y="1972"/>
                      <a:pt x="112" y="2063"/>
                    </a:cubicBezTo>
                    <a:cubicBezTo>
                      <a:pt x="155" y="2101"/>
                      <a:pt x="203" y="2112"/>
                      <a:pt x="260" y="2112"/>
                    </a:cubicBezTo>
                    <a:cubicBezTo>
                      <a:pt x="347" y="2112"/>
                      <a:pt x="448" y="2077"/>
                      <a:pt x="530" y="2039"/>
                    </a:cubicBezTo>
                    <a:cubicBezTo>
                      <a:pt x="1034" y="1813"/>
                      <a:pt x="1535" y="1587"/>
                      <a:pt x="2039" y="1362"/>
                    </a:cubicBezTo>
                    <a:cubicBezTo>
                      <a:pt x="2462" y="1169"/>
                      <a:pt x="2966" y="804"/>
                      <a:pt x="2813" y="366"/>
                    </a:cubicBezTo>
                    <a:cubicBezTo>
                      <a:pt x="2726" y="131"/>
                      <a:pt x="2462" y="1"/>
                      <a:pt x="22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9"/>
              <p:cNvSpPr/>
              <p:nvPr/>
            </p:nvSpPr>
            <p:spPr>
              <a:xfrm>
                <a:off x="3481745" y="3888950"/>
                <a:ext cx="92695" cy="101624"/>
              </a:xfrm>
              <a:custGeom>
                <a:avLst/>
                <a:gdLst/>
                <a:ahLst/>
                <a:cxnLst/>
                <a:rect l="l" t="t" r="r" b="b"/>
                <a:pathLst>
                  <a:path w="1443" h="1582" extrusionOk="0">
                    <a:moveTo>
                      <a:pt x="635" y="0"/>
                    </a:moveTo>
                    <a:cubicBezTo>
                      <a:pt x="360" y="0"/>
                      <a:pt x="178" y="275"/>
                      <a:pt x="105" y="592"/>
                    </a:cubicBezTo>
                    <a:cubicBezTo>
                      <a:pt x="0" y="1043"/>
                      <a:pt x="120" y="1582"/>
                      <a:pt x="519" y="1582"/>
                    </a:cubicBezTo>
                    <a:cubicBezTo>
                      <a:pt x="668" y="1582"/>
                      <a:pt x="850" y="1510"/>
                      <a:pt x="1077" y="1337"/>
                    </a:cubicBezTo>
                    <a:cubicBezTo>
                      <a:pt x="1389" y="1101"/>
                      <a:pt x="1442" y="587"/>
                      <a:pt x="1172" y="304"/>
                    </a:cubicBezTo>
                    <a:cubicBezTo>
                      <a:pt x="966" y="87"/>
                      <a:pt x="788" y="0"/>
                      <a:pt x="6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246"/>
        <p:cNvGrpSpPr/>
        <p:nvPr/>
      </p:nvGrpSpPr>
      <p:grpSpPr>
        <a:xfrm>
          <a:off x="0" y="0"/>
          <a:ext cx="0" cy="0"/>
          <a:chOff x="0" y="0"/>
          <a:chExt cx="0" cy="0"/>
        </a:xfrm>
      </p:grpSpPr>
      <p:sp>
        <p:nvSpPr>
          <p:cNvPr id="2247" name="Google Shape;2247;p50"/>
          <p:cNvSpPr txBox="1">
            <a:spLocks noGrp="1"/>
          </p:cNvSpPr>
          <p:nvPr>
            <p:ph type="title"/>
          </p:nvPr>
        </p:nvSpPr>
        <p:spPr>
          <a:xfrm>
            <a:off x="948855" y="2024081"/>
            <a:ext cx="19167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VENUS</a:t>
            </a:r>
            <a:endParaRPr/>
          </a:p>
        </p:txBody>
      </p:sp>
      <p:sp>
        <p:nvSpPr>
          <p:cNvPr id="2248" name="Google Shape;2248;p50"/>
          <p:cNvSpPr txBox="1">
            <a:spLocks noGrp="1"/>
          </p:cNvSpPr>
          <p:nvPr>
            <p:ph type="subTitle" idx="1"/>
          </p:nvPr>
        </p:nvSpPr>
        <p:spPr>
          <a:xfrm>
            <a:off x="948850" y="2458206"/>
            <a:ext cx="1916700" cy="600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Venus is the second planet from the Sun</a:t>
            </a:r>
            <a:endParaRPr/>
          </a:p>
        </p:txBody>
      </p:sp>
      <p:sp>
        <p:nvSpPr>
          <p:cNvPr id="2249" name="Google Shape;2249;p50"/>
          <p:cNvSpPr txBox="1">
            <a:spLocks noGrp="1"/>
          </p:cNvSpPr>
          <p:nvPr>
            <p:ph type="title" idx="2"/>
          </p:nvPr>
        </p:nvSpPr>
        <p:spPr>
          <a:xfrm>
            <a:off x="4501915" y="2024080"/>
            <a:ext cx="19167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JUPITER</a:t>
            </a:r>
            <a:endParaRPr/>
          </a:p>
        </p:txBody>
      </p:sp>
      <p:sp>
        <p:nvSpPr>
          <p:cNvPr id="2250" name="Google Shape;2250;p50"/>
          <p:cNvSpPr txBox="1">
            <a:spLocks noGrp="1"/>
          </p:cNvSpPr>
          <p:nvPr>
            <p:ph type="subTitle" idx="3"/>
          </p:nvPr>
        </p:nvSpPr>
        <p:spPr>
          <a:xfrm>
            <a:off x="4501920" y="2458205"/>
            <a:ext cx="1916700" cy="600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It’s the biggest planet in the Solar System</a:t>
            </a:r>
            <a:endParaRPr/>
          </a:p>
        </p:txBody>
      </p:sp>
      <p:sp>
        <p:nvSpPr>
          <p:cNvPr id="2251" name="Google Shape;2251;p50"/>
          <p:cNvSpPr txBox="1">
            <a:spLocks noGrp="1"/>
          </p:cNvSpPr>
          <p:nvPr>
            <p:ph type="title" idx="4"/>
          </p:nvPr>
        </p:nvSpPr>
        <p:spPr>
          <a:xfrm>
            <a:off x="2725388" y="3018109"/>
            <a:ext cx="19167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MARS</a:t>
            </a:r>
            <a:endParaRPr/>
          </a:p>
        </p:txBody>
      </p:sp>
      <p:sp>
        <p:nvSpPr>
          <p:cNvPr id="2252" name="Google Shape;2252;p50"/>
          <p:cNvSpPr txBox="1">
            <a:spLocks noGrp="1"/>
          </p:cNvSpPr>
          <p:nvPr>
            <p:ph type="subTitle" idx="5"/>
          </p:nvPr>
        </p:nvSpPr>
        <p:spPr>
          <a:xfrm>
            <a:off x="2725400" y="3452229"/>
            <a:ext cx="1916700" cy="600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Despite being red, Mars is a cold place</a:t>
            </a:r>
            <a:endParaRPr/>
          </a:p>
        </p:txBody>
      </p:sp>
      <p:sp>
        <p:nvSpPr>
          <p:cNvPr id="2253" name="Google Shape;2253;p50"/>
          <p:cNvSpPr txBox="1">
            <a:spLocks noGrp="1"/>
          </p:cNvSpPr>
          <p:nvPr>
            <p:ph type="title" idx="6"/>
          </p:nvPr>
        </p:nvSpPr>
        <p:spPr>
          <a:xfrm>
            <a:off x="6278443" y="3018109"/>
            <a:ext cx="19167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SATURN</a:t>
            </a:r>
            <a:endParaRPr/>
          </a:p>
        </p:txBody>
      </p:sp>
      <p:sp>
        <p:nvSpPr>
          <p:cNvPr id="2254" name="Google Shape;2254;p50"/>
          <p:cNvSpPr txBox="1">
            <a:spLocks noGrp="1"/>
          </p:cNvSpPr>
          <p:nvPr>
            <p:ph type="subTitle" idx="7"/>
          </p:nvPr>
        </p:nvSpPr>
        <p:spPr>
          <a:xfrm>
            <a:off x="6278450" y="3452229"/>
            <a:ext cx="1916700" cy="6006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Saturn is a gas giant and has several rings</a:t>
            </a:r>
            <a:endParaRPr/>
          </a:p>
        </p:txBody>
      </p:sp>
      <p:sp>
        <p:nvSpPr>
          <p:cNvPr id="2255" name="Google Shape;2255;p50"/>
          <p:cNvSpPr txBox="1">
            <a:spLocks noGrp="1"/>
          </p:cNvSpPr>
          <p:nvPr>
            <p:ph type="title" idx="8"/>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ALSO USE THIS FOUR-COLUMN DESIGN!</a:t>
            </a:r>
            <a:endParaRPr/>
          </a:p>
        </p:txBody>
      </p:sp>
      <p:grpSp>
        <p:nvGrpSpPr>
          <p:cNvPr id="2256" name="Google Shape;2256;p50"/>
          <p:cNvGrpSpPr/>
          <p:nvPr/>
        </p:nvGrpSpPr>
        <p:grpSpPr>
          <a:xfrm rot="-1212710">
            <a:off x="1715336" y="1622447"/>
            <a:ext cx="383736" cy="375326"/>
            <a:chOff x="488084" y="3164562"/>
            <a:chExt cx="535235" cy="523530"/>
          </a:xfrm>
        </p:grpSpPr>
        <p:grpSp>
          <p:nvGrpSpPr>
            <p:cNvPr id="2257" name="Google Shape;2257;p50"/>
            <p:cNvGrpSpPr/>
            <p:nvPr/>
          </p:nvGrpSpPr>
          <p:grpSpPr>
            <a:xfrm>
              <a:off x="488084" y="3164562"/>
              <a:ext cx="535235" cy="523530"/>
              <a:chOff x="488084" y="3164562"/>
              <a:chExt cx="535235" cy="523530"/>
            </a:xfrm>
          </p:grpSpPr>
          <p:sp>
            <p:nvSpPr>
              <p:cNvPr id="2258" name="Google Shape;2258;p5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9" name="Google Shape;2269;p5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50"/>
          <p:cNvGrpSpPr/>
          <p:nvPr/>
        </p:nvGrpSpPr>
        <p:grpSpPr>
          <a:xfrm rot="1093816">
            <a:off x="5268386" y="1626609"/>
            <a:ext cx="383757" cy="375331"/>
            <a:chOff x="488084" y="3164562"/>
            <a:chExt cx="535235" cy="523530"/>
          </a:xfrm>
        </p:grpSpPr>
        <p:grpSp>
          <p:nvGrpSpPr>
            <p:cNvPr id="2271" name="Google Shape;2271;p50"/>
            <p:cNvGrpSpPr/>
            <p:nvPr/>
          </p:nvGrpSpPr>
          <p:grpSpPr>
            <a:xfrm>
              <a:off x="488084" y="3164562"/>
              <a:ext cx="535235" cy="523530"/>
              <a:chOff x="488084" y="3164562"/>
              <a:chExt cx="535235" cy="523530"/>
            </a:xfrm>
          </p:grpSpPr>
          <p:sp>
            <p:nvSpPr>
              <p:cNvPr id="2272" name="Google Shape;2272;p5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3" name="Google Shape;2283;p5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 name="Google Shape;2284;p50"/>
          <p:cNvGrpSpPr/>
          <p:nvPr/>
        </p:nvGrpSpPr>
        <p:grpSpPr>
          <a:xfrm rot="-1212710">
            <a:off x="3491870" y="2614938"/>
            <a:ext cx="383736" cy="375326"/>
            <a:chOff x="488084" y="3164562"/>
            <a:chExt cx="535235" cy="523530"/>
          </a:xfrm>
        </p:grpSpPr>
        <p:grpSp>
          <p:nvGrpSpPr>
            <p:cNvPr id="2285" name="Google Shape;2285;p50"/>
            <p:cNvGrpSpPr/>
            <p:nvPr/>
          </p:nvGrpSpPr>
          <p:grpSpPr>
            <a:xfrm>
              <a:off x="488084" y="3164562"/>
              <a:ext cx="535235" cy="523530"/>
              <a:chOff x="488084" y="3164562"/>
              <a:chExt cx="535235" cy="523530"/>
            </a:xfrm>
          </p:grpSpPr>
          <p:sp>
            <p:nvSpPr>
              <p:cNvPr id="2286" name="Google Shape;2286;p5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7" name="Google Shape;2297;p5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 name="Google Shape;2298;p50"/>
          <p:cNvGrpSpPr/>
          <p:nvPr/>
        </p:nvGrpSpPr>
        <p:grpSpPr>
          <a:xfrm rot="1093816">
            <a:off x="7044914" y="2632138"/>
            <a:ext cx="383757" cy="375331"/>
            <a:chOff x="488084" y="3164562"/>
            <a:chExt cx="535235" cy="523530"/>
          </a:xfrm>
        </p:grpSpPr>
        <p:grpSp>
          <p:nvGrpSpPr>
            <p:cNvPr id="2299" name="Google Shape;2299;p50"/>
            <p:cNvGrpSpPr/>
            <p:nvPr/>
          </p:nvGrpSpPr>
          <p:grpSpPr>
            <a:xfrm>
              <a:off x="488084" y="3164562"/>
              <a:ext cx="535235" cy="523530"/>
              <a:chOff x="488084" y="3164562"/>
              <a:chExt cx="535235" cy="523530"/>
            </a:xfrm>
          </p:grpSpPr>
          <p:sp>
            <p:nvSpPr>
              <p:cNvPr id="2300" name="Google Shape;2300;p5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1" name="Google Shape;2311;p5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315"/>
        <p:cNvGrpSpPr/>
        <p:nvPr/>
      </p:nvGrpSpPr>
      <p:grpSpPr>
        <a:xfrm>
          <a:off x="0" y="0"/>
          <a:ext cx="0" cy="0"/>
          <a:chOff x="0" y="0"/>
          <a:chExt cx="0" cy="0"/>
        </a:xfrm>
      </p:grpSpPr>
      <p:sp>
        <p:nvSpPr>
          <p:cNvPr id="2316" name="Google Shape;2316;p51"/>
          <p:cNvSpPr txBox="1">
            <a:spLocks noGrp="1"/>
          </p:cNvSpPr>
          <p:nvPr>
            <p:ph type="title"/>
          </p:nvPr>
        </p:nvSpPr>
        <p:spPr>
          <a:xfrm>
            <a:off x="901200" y="1759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MERCURY</a:t>
            </a:r>
            <a:endParaRPr sz="1900"/>
          </a:p>
        </p:txBody>
      </p:sp>
      <p:sp>
        <p:nvSpPr>
          <p:cNvPr id="2317" name="Google Shape;2317;p51"/>
          <p:cNvSpPr txBox="1">
            <a:spLocks noGrp="1"/>
          </p:cNvSpPr>
          <p:nvPr>
            <p:ph type="subTitle" idx="1"/>
          </p:nvPr>
        </p:nvSpPr>
        <p:spPr>
          <a:xfrm>
            <a:off x="901200" y="2193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Mercury is the closest planet to the Sun</a:t>
            </a:r>
            <a:endParaRPr/>
          </a:p>
        </p:txBody>
      </p:sp>
      <p:sp>
        <p:nvSpPr>
          <p:cNvPr id="2318" name="Google Shape;2318;p51"/>
          <p:cNvSpPr txBox="1">
            <a:spLocks noGrp="1"/>
          </p:cNvSpPr>
          <p:nvPr>
            <p:ph type="title" idx="2"/>
          </p:nvPr>
        </p:nvSpPr>
        <p:spPr>
          <a:xfrm>
            <a:off x="3600575" y="1759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VENUS</a:t>
            </a:r>
            <a:endParaRPr sz="1900"/>
          </a:p>
        </p:txBody>
      </p:sp>
      <p:sp>
        <p:nvSpPr>
          <p:cNvPr id="2319" name="Google Shape;2319;p51"/>
          <p:cNvSpPr txBox="1">
            <a:spLocks noGrp="1"/>
          </p:cNvSpPr>
          <p:nvPr>
            <p:ph type="subTitle" idx="3"/>
          </p:nvPr>
        </p:nvSpPr>
        <p:spPr>
          <a:xfrm>
            <a:off x="3600575" y="2193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Venus is the second planet from the Sun</a:t>
            </a:r>
            <a:endParaRPr/>
          </a:p>
        </p:txBody>
      </p:sp>
      <p:sp>
        <p:nvSpPr>
          <p:cNvPr id="2320" name="Google Shape;2320;p51"/>
          <p:cNvSpPr txBox="1">
            <a:spLocks noGrp="1"/>
          </p:cNvSpPr>
          <p:nvPr>
            <p:ph type="title" idx="4"/>
          </p:nvPr>
        </p:nvSpPr>
        <p:spPr>
          <a:xfrm>
            <a:off x="901200" y="3421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JUPITER</a:t>
            </a:r>
            <a:endParaRPr sz="1900"/>
          </a:p>
        </p:txBody>
      </p:sp>
      <p:sp>
        <p:nvSpPr>
          <p:cNvPr id="2321" name="Google Shape;2321;p51"/>
          <p:cNvSpPr txBox="1">
            <a:spLocks noGrp="1"/>
          </p:cNvSpPr>
          <p:nvPr>
            <p:ph type="subTitle" idx="5"/>
          </p:nvPr>
        </p:nvSpPr>
        <p:spPr>
          <a:xfrm>
            <a:off x="901200" y="3855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Jupiter is the biggest planet of them all</a:t>
            </a:r>
            <a:endParaRPr/>
          </a:p>
        </p:txBody>
      </p:sp>
      <p:sp>
        <p:nvSpPr>
          <p:cNvPr id="2322" name="Google Shape;2322;p51"/>
          <p:cNvSpPr txBox="1">
            <a:spLocks noGrp="1"/>
          </p:cNvSpPr>
          <p:nvPr>
            <p:ph type="title" idx="6"/>
          </p:nvPr>
        </p:nvSpPr>
        <p:spPr>
          <a:xfrm>
            <a:off x="3600575" y="3421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SATURN</a:t>
            </a:r>
            <a:endParaRPr sz="1900"/>
          </a:p>
        </p:txBody>
      </p:sp>
      <p:sp>
        <p:nvSpPr>
          <p:cNvPr id="2323" name="Google Shape;2323;p51"/>
          <p:cNvSpPr txBox="1">
            <a:spLocks noGrp="1"/>
          </p:cNvSpPr>
          <p:nvPr>
            <p:ph type="subTitle" idx="7"/>
          </p:nvPr>
        </p:nvSpPr>
        <p:spPr>
          <a:xfrm>
            <a:off x="3600575" y="3855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It’s composed of hydrogen and helium</a:t>
            </a:r>
            <a:endParaRPr/>
          </a:p>
        </p:txBody>
      </p:sp>
      <p:sp>
        <p:nvSpPr>
          <p:cNvPr id="2324" name="Google Shape;2324;p51"/>
          <p:cNvSpPr txBox="1">
            <a:spLocks noGrp="1"/>
          </p:cNvSpPr>
          <p:nvPr>
            <p:ph type="title" idx="8"/>
          </p:nvPr>
        </p:nvSpPr>
        <p:spPr>
          <a:xfrm>
            <a:off x="6299749" y="1759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MARS</a:t>
            </a:r>
            <a:endParaRPr sz="1900"/>
          </a:p>
        </p:txBody>
      </p:sp>
      <p:sp>
        <p:nvSpPr>
          <p:cNvPr id="2325" name="Google Shape;2325;p51"/>
          <p:cNvSpPr txBox="1">
            <a:spLocks noGrp="1"/>
          </p:cNvSpPr>
          <p:nvPr>
            <p:ph type="subTitle" idx="9"/>
          </p:nvPr>
        </p:nvSpPr>
        <p:spPr>
          <a:xfrm>
            <a:off x="6299749" y="2193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Mars is actually a very cold place</a:t>
            </a:r>
            <a:endParaRPr/>
          </a:p>
        </p:txBody>
      </p:sp>
      <p:sp>
        <p:nvSpPr>
          <p:cNvPr id="2326" name="Google Shape;2326;p51"/>
          <p:cNvSpPr txBox="1">
            <a:spLocks noGrp="1"/>
          </p:cNvSpPr>
          <p:nvPr>
            <p:ph type="title" idx="13"/>
          </p:nvPr>
        </p:nvSpPr>
        <p:spPr>
          <a:xfrm>
            <a:off x="6299749" y="3421050"/>
            <a:ext cx="19431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1900"/>
              <a:t>NEPTUNE</a:t>
            </a:r>
            <a:endParaRPr sz="1900"/>
          </a:p>
        </p:txBody>
      </p:sp>
      <p:sp>
        <p:nvSpPr>
          <p:cNvPr id="2327" name="Google Shape;2327;p51"/>
          <p:cNvSpPr txBox="1">
            <a:spLocks noGrp="1"/>
          </p:cNvSpPr>
          <p:nvPr>
            <p:ph type="subTitle" idx="14"/>
          </p:nvPr>
        </p:nvSpPr>
        <p:spPr>
          <a:xfrm>
            <a:off x="6299749" y="3855175"/>
            <a:ext cx="19431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It’s the farthest planet from the Sun</a:t>
            </a:r>
            <a:endParaRPr/>
          </a:p>
        </p:txBody>
      </p:sp>
      <p:sp>
        <p:nvSpPr>
          <p:cNvPr id="2328" name="Google Shape;2328;p51"/>
          <p:cNvSpPr txBox="1">
            <a:spLocks noGrp="1"/>
          </p:cNvSpPr>
          <p:nvPr>
            <p:ph type="title" idx="15"/>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OR PERHAPS YOU NEED SIX COLUMNS</a:t>
            </a:r>
            <a:endParaRPr/>
          </a:p>
        </p:txBody>
      </p:sp>
      <p:grpSp>
        <p:nvGrpSpPr>
          <p:cNvPr id="2329" name="Google Shape;2329;p51"/>
          <p:cNvGrpSpPr/>
          <p:nvPr/>
        </p:nvGrpSpPr>
        <p:grpSpPr>
          <a:xfrm rot="-1212482">
            <a:off x="1672176" y="1369731"/>
            <a:ext cx="333137" cy="325852"/>
            <a:chOff x="488084" y="3164562"/>
            <a:chExt cx="535235" cy="523530"/>
          </a:xfrm>
        </p:grpSpPr>
        <p:grpSp>
          <p:nvGrpSpPr>
            <p:cNvPr id="2330" name="Google Shape;2330;p51"/>
            <p:cNvGrpSpPr/>
            <p:nvPr/>
          </p:nvGrpSpPr>
          <p:grpSpPr>
            <a:xfrm>
              <a:off x="488084" y="3164562"/>
              <a:ext cx="535235" cy="523530"/>
              <a:chOff x="488084" y="3164562"/>
              <a:chExt cx="535235" cy="523530"/>
            </a:xfrm>
          </p:grpSpPr>
          <p:sp>
            <p:nvSpPr>
              <p:cNvPr id="2331" name="Google Shape;2331;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2" name="Google Shape;2342;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 name="Google Shape;2343;p51"/>
          <p:cNvGrpSpPr/>
          <p:nvPr/>
        </p:nvGrpSpPr>
        <p:grpSpPr>
          <a:xfrm rot="-613696">
            <a:off x="7104733" y="1369344"/>
            <a:ext cx="333071" cy="325787"/>
            <a:chOff x="488084" y="3164562"/>
            <a:chExt cx="535235" cy="523530"/>
          </a:xfrm>
        </p:grpSpPr>
        <p:grpSp>
          <p:nvGrpSpPr>
            <p:cNvPr id="2344" name="Google Shape;2344;p51"/>
            <p:cNvGrpSpPr/>
            <p:nvPr/>
          </p:nvGrpSpPr>
          <p:grpSpPr>
            <a:xfrm>
              <a:off x="488084" y="3164562"/>
              <a:ext cx="535235" cy="523530"/>
              <a:chOff x="488084" y="3164562"/>
              <a:chExt cx="535235" cy="523530"/>
            </a:xfrm>
          </p:grpSpPr>
          <p:sp>
            <p:nvSpPr>
              <p:cNvPr id="2345" name="Google Shape;2345;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6" name="Google Shape;2356;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 name="Google Shape;2357;p51"/>
          <p:cNvGrpSpPr/>
          <p:nvPr/>
        </p:nvGrpSpPr>
        <p:grpSpPr>
          <a:xfrm rot="1575625">
            <a:off x="4434491" y="1369796"/>
            <a:ext cx="333152" cy="325866"/>
            <a:chOff x="488084" y="3164562"/>
            <a:chExt cx="535235" cy="523530"/>
          </a:xfrm>
        </p:grpSpPr>
        <p:grpSp>
          <p:nvGrpSpPr>
            <p:cNvPr id="2358" name="Google Shape;2358;p51"/>
            <p:cNvGrpSpPr/>
            <p:nvPr/>
          </p:nvGrpSpPr>
          <p:grpSpPr>
            <a:xfrm>
              <a:off x="488084" y="3164562"/>
              <a:ext cx="535235" cy="523530"/>
              <a:chOff x="488084" y="3164562"/>
              <a:chExt cx="535235" cy="523530"/>
            </a:xfrm>
          </p:grpSpPr>
          <p:sp>
            <p:nvSpPr>
              <p:cNvPr id="2359" name="Google Shape;2359;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0" name="Google Shape;2370;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 name="Google Shape;2371;p51"/>
          <p:cNvGrpSpPr/>
          <p:nvPr/>
        </p:nvGrpSpPr>
        <p:grpSpPr>
          <a:xfrm rot="-1212482">
            <a:off x="1699064" y="3024440"/>
            <a:ext cx="333137" cy="325852"/>
            <a:chOff x="488084" y="3164562"/>
            <a:chExt cx="535235" cy="523530"/>
          </a:xfrm>
        </p:grpSpPr>
        <p:grpSp>
          <p:nvGrpSpPr>
            <p:cNvPr id="2372" name="Google Shape;2372;p51"/>
            <p:cNvGrpSpPr/>
            <p:nvPr/>
          </p:nvGrpSpPr>
          <p:grpSpPr>
            <a:xfrm>
              <a:off x="488084" y="3164562"/>
              <a:ext cx="535235" cy="523530"/>
              <a:chOff x="488084" y="3164562"/>
              <a:chExt cx="535235" cy="523530"/>
            </a:xfrm>
          </p:grpSpPr>
          <p:sp>
            <p:nvSpPr>
              <p:cNvPr id="2373" name="Google Shape;2373;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4" name="Google Shape;2384;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5" name="Google Shape;2385;p51"/>
          <p:cNvGrpSpPr/>
          <p:nvPr/>
        </p:nvGrpSpPr>
        <p:grpSpPr>
          <a:xfrm rot="-613696">
            <a:off x="7131620" y="3024052"/>
            <a:ext cx="333071" cy="325787"/>
            <a:chOff x="488084" y="3164562"/>
            <a:chExt cx="535235" cy="523530"/>
          </a:xfrm>
        </p:grpSpPr>
        <p:grpSp>
          <p:nvGrpSpPr>
            <p:cNvPr id="2386" name="Google Shape;2386;p51"/>
            <p:cNvGrpSpPr/>
            <p:nvPr/>
          </p:nvGrpSpPr>
          <p:grpSpPr>
            <a:xfrm>
              <a:off x="488084" y="3164562"/>
              <a:ext cx="535235" cy="523530"/>
              <a:chOff x="488084" y="3164562"/>
              <a:chExt cx="535235" cy="523530"/>
            </a:xfrm>
          </p:grpSpPr>
          <p:sp>
            <p:nvSpPr>
              <p:cNvPr id="2387" name="Google Shape;2387;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8" name="Google Shape;2398;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9" name="Google Shape;2399;p51"/>
          <p:cNvGrpSpPr/>
          <p:nvPr/>
        </p:nvGrpSpPr>
        <p:grpSpPr>
          <a:xfrm rot="1575625">
            <a:off x="4461379" y="3024505"/>
            <a:ext cx="333152" cy="325866"/>
            <a:chOff x="488084" y="3164562"/>
            <a:chExt cx="535235" cy="523530"/>
          </a:xfrm>
        </p:grpSpPr>
        <p:grpSp>
          <p:nvGrpSpPr>
            <p:cNvPr id="2400" name="Google Shape;2400;p51"/>
            <p:cNvGrpSpPr/>
            <p:nvPr/>
          </p:nvGrpSpPr>
          <p:grpSpPr>
            <a:xfrm>
              <a:off x="488084" y="3164562"/>
              <a:ext cx="535235" cy="523530"/>
              <a:chOff x="488084" y="3164562"/>
              <a:chExt cx="535235" cy="523530"/>
            </a:xfrm>
          </p:grpSpPr>
          <p:sp>
            <p:nvSpPr>
              <p:cNvPr id="2401" name="Google Shape;2401;p5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2" name="Google Shape;2412;p5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96"/>
        <p:cNvGrpSpPr/>
        <p:nvPr/>
      </p:nvGrpSpPr>
      <p:grpSpPr>
        <a:xfrm>
          <a:off x="0" y="0"/>
          <a:ext cx="0" cy="0"/>
          <a:chOff x="0" y="0"/>
          <a:chExt cx="0" cy="0"/>
        </a:xfrm>
      </p:grpSpPr>
      <p:sp>
        <p:nvSpPr>
          <p:cNvPr id="2597" name="Google Shape;2597;p54"/>
          <p:cNvSpPr txBox="1">
            <a:spLocks noGrp="1"/>
          </p:cNvSpPr>
          <p:nvPr>
            <p:ph type="title"/>
          </p:nvPr>
        </p:nvSpPr>
        <p:spPr>
          <a:xfrm>
            <a:off x="1246950" y="4150792"/>
            <a:ext cx="6650100" cy="5871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601"/>
        <p:cNvGrpSpPr/>
        <p:nvPr/>
      </p:nvGrpSpPr>
      <p:grpSpPr>
        <a:xfrm>
          <a:off x="0" y="0"/>
          <a:ext cx="0" cy="0"/>
          <a:chOff x="0" y="0"/>
          <a:chExt cx="0" cy="0"/>
        </a:xfrm>
      </p:grpSpPr>
      <p:sp>
        <p:nvSpPr>
          <p:cNvPr id="2602" name="Google Shape;2602;p55"/>
          <p:cNvSpPr txBox="1">
            <a:spLocks noGrp="1"/>
          </p:cNvSpPr>
          <p:nvPr>
            <p:ph type="subTitle" idx="1"/>
          </p:nvPr>
        </p:nvSpPr>
        <p:spPr>
          <a:xfrm>
            <a:off x="720000" y="2710951"/>
            <a:ext cx="3628200" cy="7119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2603" name="Google Shape;2603;p55"/>
          <p:cNvSpPr txBox="1">
            <a:spLocks noGrp="1"/>
          </p:cNvSpPr>
          <p:nvPr>
            <p:ph type="title"/>
          </p:nvPr>
        </p:nvSpPr>
        <p:spPr>
          <a:xfrm>
            <a:off x="720000" y="1161650"/>
            <a:ext cx="3628200" cy="14730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A PICTURE ALWAYS REINFORCES THE CONCEPT</a:t>
            </a:r>
            <a:endParaRPr/>
          </a:p>
        </p:txBody>
      </p:sp>
      <p:pic>
        <p:nvPicPr>
          <p:cNvPr id="2604" name="Google Shape;2604;p55"/>
          <p:cNvPicPr preferRelativeResize="0"/>
          <p:nvPr/>
        </p:nvPicPr>
        <p:blipFill rotWithShape="1">
          <a:blip r:embed="rId3">
            <a:alphaModFix/>
          </a:blip>
          <a:srcRect l="1137" r="42805"/>
          <a:stretch/>
        </p:blipFill>
        <p:spPr>
          <a:xfrm>
            <a:off x="4784925" y="856500"/>
            <a:ext cx="3418200" cy="3430500"/>
          </a:xfrm>
          <a:prstGeom prst="teardrop">
            <a:avLst>
              <a:gd name="adj" fmla="val 100000"/>
            </a:avLst>
          </a:prstGeom>
          <a:noFill/>
          <a:ln w="76200" cap="flat" cmpd="sng">
            <a:solidFill>
              <a:schemeClr val="accent5"/>
            </a:solidFill>
            <a:prstDash val="solid"/>
            <a:round/>
            <a:headEnd type="none" w="sm" len="sm"/>
            <a:tailEnd type="none" w="sm" len="sm"/>
          </a:ln>
        </p:spPr>
      </p:pic>
      <p:grpSp>
        <p:nvGrpSpPr>
          <p:cNvPr id="2605" name="Google Shape;2605;p55"/>
          <p:cNvGrpSpPr/>
          <p:nvPr/>
        </p:nvGrpSpPr>
        <p:grpSpPr>
          <a:xfrm>
            <a:off x="4400384" y="1004913"/>
            <a:ext cx="472506" cy="462172"/>
            <a:chOff x="488084" y="3164562"/>
            <a:chExt cx="535235" cy="523530"/>
          </a:xfrm>
        </p:grpSpPr>
        <p:grpSp>
          <p:nvGrpSpPr>
            <p:cNvPr id="2606" name="Google Shape;2606;p55"/>
            <p:cNvGrpSpPr/>
            <p:nvPr/>
          </p:nvGrpSpPr>
          <p:grpSpPr>
            <a:xfrm>
              <a:off x="488084" y="3164562"/>
              <a:ext cx="535235" cy="523530"/>
              <a:chOff x="488084" y="3164562"/>
              <a:chExt cx="535235" cy="523530"/>
            </a:xfrm>
          </p:grpSpPr>
          <p:sp>
            <p:nvSpPr>
              <p:cNvPr id="2607" name="Google Shape;2607;p5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8" name="Google Shape;2618;p5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55"/>
          <p:cNvGrpSpPr/>
          <p:nvPr/>
        </p:nvGrpSpPr>
        <p:grpSpPr>
          <a:xfrm rot="1031268">
            <a:off x="4734427" y="459840"/>
            <a:ext cx="331279" cy="324034"/>
            <a:chOff x="488084" y="3164562"/>
            <a:chExt cx="535235" cy="523530"/>
          </a:xfrm>
        </p:grpSpPr>
        <p:grpSp>
          <p:nvGrpSpPr>
            <p:cNvPr id="2620" name="Google Shape;2620;p55"/>
            <p:cNvGrpSpPr/>
            <p:nvPr/>
          </p:nvGrpSpPr>
          <p:grpSpPr>
            <a:xfrm>
              <a:off x="488084" y="3164562"/>
              <a:ext cx="535235" cy="523530"/>
              <a:chOff x="488084" y="3164562"/>
              <a:chExt cx="535235" cy="523530"/>
            </a:xfrm>
          </p:grpSpPr>
          <p:sp>
            <p:nvSpPr>
              <p:cNvPr id="2621" name="Google Shape;2621;p5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2" name="Google Shape;2632;p5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3" name="Google Shape;2633;p55"/>
          <p:cNvGrpSpPr/>
          <p:nvPr/>
        </p:nvGrpSpPr>
        <p:grpSpPr>
          <a:xfrm rot="1189417">
            <a:off x="5307512" y="576719"/>
            <a:ext cx="261205" cy="255493"/>
            <a:chOff x="488084" y="3164562"/>
            <a:chExt cx="535235" cy="523530"/>
          </a:xfrm>
        </p:grpSpPr>
        <p:grpSp>
          <p:nvGrpSpPr>
            <p:cNvPr id="2634" name="Google Shape;2634;p55"/>
            <p:cNvGrpSpPr/>
            <p:nvPr/>
          </p:nvGrpSpPr>
          <p:grpSpPr>
            <a:xfrm>
              <a:off x="488084" y="3164562"/>
              <a:ext cx="535235" cy="523530"/>
              <a:chOff x="488084" y="3164562"/>
              <a:chExt cx="535235" cy="523530"/>
            </a:xfrm>
          </p:grpSpPr>
          <p:sp>
            <p:nvSpPr>
              <p:cNvPr id="2635" name="Google Shape;2635;p5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6" name="Google Shape;2646;p5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740"/>
        <p:cNvGrpSpPr/>
        <p:nvPr/>
      </p:nvGrpSpPr>
      <p:grpSpPr>
        <a:xfrm>
          <a:off x="0" y="0"/>
          <a:ext cx="0" cy="0"/>
          <a:chOff x="0" y="0"/>
          <a:chExt cx="0" cy="0"/>
        </a:xfrm>
      </p:grpSpPr>
      <p:sp>
        <p:nvSpPr>
          <p:cNvPr id="2741" name="Google Shape;2741;p57"/>
          <p:cNvSpPr txBox="1">
            <a:spLocks noGrp="1"/>
          </p:cNvSpPr>
          <p:nvPr>
            <p:ph type="title"/>
          </p:nvPr>
        </p:nvSpPr>
        <p:spPr>
          <a:xfrm>
            <a:off x="2955300" y="1420525"/>
            <a:ext cx="3233400" cy="8283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a:t>333,000.00</a:t>
            </a:r>
            <a:endParaRPr/>
          </a:p>
        </p:txBody>
      </p:sp>
      <p:sp>
        <p:nvSpPr>
          <p:cNvPr id="2742" name="Google Shape;2742;p57"/>
          <p:cNvSpPr txBox="1">
            <a:spLocks noGrp="1"/>
          </p:cNvSpPr>
          <p:nvPr>
            <p:ph type="subTitle" idx="1"/>
          </p:nvPr>
        </p:nvSpPr>
        <p:spPr>
          <a:xfrm>
            <a:off x="2955300" y="2202750"/>
            <a:ext cx="32334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Earths is the Sun’s mass</a:t>
            </a:r>
            <a:endParaRPr/>
          </a:p>
        </p:txBody>
      </p:sp>
      <p:sp>
        <p:nvSpPr>
          <p:cNvPr id="2743" name="Google Shape;2743;p57"/>
          <p:cNvSpPr txBox="1">
            <a:spLocks noGrp="1"/>
          </p:cNvSpPr>
          <p:nvPr>
            <p:ph type="title" idx="2"/>
          </p:nvPr>
        </p:nvSpPr>
        <p:spPr>
          <a:xfrm>
            <a:off x="1033425" y="3452300"/>
            <a:ext cx="3233400" cy="8283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a:t>9h 55m 23s</a:t>
            </a:r>
            <a:endParaRPr/>
          </a:p>
        </p:txBody>
      </p:sp>
      <p:sp>
        <p:nvSpPr>
          <p:cNvPr id="2744" name="Google Shape;2744;p57"/>
          <p:cNvSpPr txBox="1">
            <a:spLocks noGrp="1"/>
          </p:cNvSpPr>
          <p:nvPr>
            <p:ph type="subTitle" idx="3"/>
          </p:nvPr>
        </p:nvSpPr>
        <p:spPr>
          <a:xfrm>
            <a:off x="1033425" y="4234525"/>
            <a:ext cx="32334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is Jupiter’s rotation period</a:t>
            </a:r>
            <a:endParaRPr/>
          </a:p>
        </p:txBody>
      </p:sp>
      <p:sp>
        <p:nvSpPr>
          <p:cNvPr id="2745" name="Google Shape;2745;p57"/>
          <p:cNvSpPr txBox="1">
            <a:spLocks noGrp="1"/>
          </p:cNvSpPr>
          <p:nvPr>
            <p:ph type="title" idx="4"/>
          </p:nvPr>
        </p:nvSpPr>
        <p:spPr>
          <a:xfrm>
            <a:off x="4877175" y="3452300"/>
            <a:ext cx="3233400" cy="8283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a:t>386,000 km</a:t>
            </a:r>
            <a:endParaRPr/>
          </a:p>
        </p:txBody>
      </p:sp>
      <p:sp>
        <p:nvSpPr>
          <p:cNvPr id="2746" name="Google Shape;2746;p57"/>
          <p:cNvSpPr txBox="1">
            <a:spLocks noGrp="1"/>
          </p:cNvSpPr>
          <p:nvPr>
            <p:ph type="subTitle" idx="5"/>
          </p:nvPr>
        </p:nvSpPr>
        <p:spPr>
          <a:xfrm>
            <a:off x="4877175" y="4234525"/>
            <a:ext cx="32334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separate Earth from the Moon</a:t>
            </a:r>
            <a:endParaRPr/>
          </a:p>
        </p:txBody>
      </p:sp>
      <p:grpSp>
        <p:nvGrpSpPr>
          <p:cNvPr id="2747" name="Google Shape;2747;p57"/>
          <p:cNvGrpSpPr/>
          <p:nvPr/>
        </p:nvGrpSpPr>
        <p:grpSpPr>
          <a:xfrm>
            <a:off x="2141900" y="2675426"/>
            <a:ext cx="1035708" cy="819487"/>
            <a:chOff x="5794550" y="648463"/>
            <a:chExt cx="1035708" cy="819487"/>
          </a:xfrm>
        </p:grpSpPr>
        <p:grpSp>
          <p:nvGrpSpPr>
            <p:cNvPr id="2748" name="Google Shape;2748;p57"/>
            <p:cNvGrpSpPr/>
            <p:nvPr/>
          </p:nvGrpSpPr>
          <p:grpSpPr>
            <a:xfrm>
              <a:off x="6296308" y="648463"/>
              <a:ext cx="533950" cy="714175"/>
              <a:chOff x="6415658" y="624988"/>
              <a:chExt cx="533950" cy="714175"/>
            </a:xfrm>
          </p:grpSpPr>
          <p:sp>
            <p:nvSpPr>
              <p:cNvPr id="2749" name="Google Shape;2749;p57"/>
              <p:cNvSpPr/>
              <p:nvPr/>
            </p:nvSpPr>
            <p:spPr>
              <a:xfrm rot="-184672">
                <a:off x="6599313" y="767468"/>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7"/>
              <p:cNvSpPr/>
              <p:nvPr/>
            </p:nvSpPr>
            <p:spPr>
              <a:xfrm rot="-184672">
                <a:off x="6473619" y="770850"/>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7"/>
              <p:cNvSpPr/>
              <p:nvPr/>
            </p:nvSpPr>
            <p:spPr>
              <a:xfrm rot="1189421">
                <a:off x="6743961" y="863200"/>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7"/>
              <p:cNvSpPr/>
              <p:nvPr/>
            </p:nvSpPr>
            <p:spPr>
              <a:xfrm rot="1189421">
                <a:off x="6778203" y="788103"/>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7"/>
              <p:cNvSpPr/>
              <p:nvPr/>
            </p:nvSpPr>
            <p:spPr>
              <a:xfrm rot="3158201">
                <a:off x="6668522" y="1276407"/>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7"/>
              <p:cNvSpPr/>
              <p:nvPr/>
            </p:nvSpPr>
            <p:spPr>
              <a:xfrm rot="3158201">
                <a:off x="6560477" y="1222964"/>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7"/>
              <p:cNvSpPr/>
              <p:nvPr/>
            </p:nvSpPr>
            <p:spPr>
              <a:xfrm rot="3158201">
                <a:off x="6663459" y="1164119"/>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7"/>
              <p:cNvSpPr/>
              <p:nvPr/>
            </p:nvSpPr>
            <p:spPr>
              <a:xfrm rot="3158201">
                <a:off x="6709661" y="1133636"/>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7" name="Google Shape;2757;p57"/>
              <p:cNvGrpSpPr/>
              <p:nvPr/>
            </p:nvGrpSpPr>
            <p:grpSpPr>
              <a:xfrm>
                <a:off x="6415658" y="624988"/>
                <a:ext cx="533950" cy="714175"/>
                <a:chOff x="6415658" y="624988"/>
                <a:chExt cx="533950" cy="714175"/>
              </a:xfrm>
            </p:grpSpPr>
            <p:grpSp>
              <p:nvGrpSpPr>
                <p:cNvPr id="2758" name="Google Shape;2758;p57"/>
                <p:cNvGrpSpPr/>
                <p:nvPr/>
              </p:nvGrpSpPr>
              <p:grpSpPr>
                <a:xfrm>
                  <a:off x="6415658" y="624988"/>
                  <a:ext cx="214314" cy="210062"/>
                  <a:chOff x="4755983" y="539988"/>
                  <a:chExt cx="214314" cy="210062"/>
                </a:xfrm>
              </p:grpSpPr>
              <p:sp>
                <p:nvSpPr>
                  <p:cNvPr id="2759" name="Google Shape;2759;p57"/>
                  <p:cNvSpPr/>
                  <p:nvPr/>
                </p:nvSpPr>
                <p:spPr>
                  <a:xfrm rot="-184672">
                    <a:off x="4761193" y="545318"/>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7"/>
                  <p:cNvSpPr/>
                  <p:nvPr/>
                </p:nvSpPr>
                <p:spPr>
                  <a:xfrm rot="-184641">
                    <a:off x="4761189" y="545319"/>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1" name="Google Shape;2761;p57"/>
                <p:cNvGrpSpPr/>
                <p:nvPr/>
              </p:nvGrpSpPr>
              <p:grpSpPr>
                <a:xfrm>
                  <a:off x="6610710" y="725378"/>
                  <a:ext cx="338898" cy="335354"/>
                  <a:chOff x="4951035" y="640378"/>
                  <a:chExt cx="338898" cy="335354"/>
                </a:xfrm>
              </p:grpSpPr>
              <p:sp>
                <p:nvSpPr>
                  <p:cNvPr id="2762" name="Google Shape;2762;p57"/>
                  <p:cNvSpPr/>
                  <p:nvPr/>
                </p:nvSpPr>
                <p:spPr>
                  <a:xfrm rot="1189421">
                    <a:off x="4987315"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7"/>
                  <p:cNvSpPr/>
                  <p:nvPr/>
                </p:nvSpPr>
                <p:spPr>
                  <a:xfrm rot="1189421">
                    <a:off x="5182568" y="892033"/>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7"/>
                  <p:cNvSpPr/>
                  <p:nvPr/>
                </p:nvSpPr>
                <p:spPr>
                  <a:xfrm rot="1189421">
                    <a:off x="5018846" y="863428"/>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7"/>
                  <p:cNvSpPr/>
                  <p:nvPr/>
                </p:nvSpPr>
                <p:spPr>
                  <a:xfrm rot="1189421">
                    <a:off x="4987308"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 name="Google Shape;2766;p57"/>
                <p:cNvGrpSpPr/>
                <p:nvPr/>
              </p:nvGrpSpPr>
              <p:grpSpPr>
                <a:xfrm>
                  <a:off x="6534202" y="1056151"/>
                  <a:ext cx="282168" cy="283013"/>
                  <a:chOff x="4874527" y="971151"/>
                  <a:chExt cx="282168" cy="283013"/>
                </a:xfrm>
              </p:grpSpPr>
              <p:sp>
                <p:nvSpPr>
                  <p:cNvPr id="2767" name="Google Shape;2767;p57"/>
                  <p:cNvSpPr/>
                  <p:nvPr/>
                </p:nvSpPr>
                <p:spPr>
                  <a:xfrm rot="3158201">
                    <a:off x="4913684" y="1012980"/>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7"/>
                  <p:cNvSpPr/>
                  <p:nvPr/>
                </p:nvSpPr>
                <p:spPr>
                  <a:xfrm rot="3158201">
                    <a:off x="4913680" y="1012977"/>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769" name="Google Shape;2769;p57"/>
            <p:cNvGrpSpPr/>
            <p:nvPr/>
          </p:nvGrpSpPr>
          <p:grpSpPr>
            <a:xfrm>
              <a:off x="5794550" y="835850"/>
              <a:ext cx="501750" cy="632100"/>
              <a:chOff x="5842175" y="796600"/>
              <a:chExt cx="501750" cy="632100"/>
            </a:xfrm>
          </p:grpSpPr>
          <p:sp>
            <p:nvSpPr>
              <p:cNvPr id="2770" name="Google Shape;2770;p57"/>
              <p:cNvSpPr/>
              <p:nvPr/>
            </p:nvSpPr>
            <p:spPr>
              <a:xfrm>
                <a:off x="5842175" y="796600"/>
                <a:ext cx="501750" cy="632100"/>
              </a:xfrm>
              <a:custGeom>
                <a:avLst/>
                <a:gdLst/>
                <a:ahLst/>
                <a:cxnLst/>
                <a:rect l="l" t="t" r="r" b="b"/>
                <a:pathLst>
                  <a:path w="20070" h="25284" extrusionOk="0">
                    <a:moveTo>
                      <a:pt x="10035" y="0"/>
                    </a:moveTo>
                    <a:cubicBezTo>
                      <a:pt x="5091" y="0"/>
                      <a:pt x="823" y="3687"/>
                      <a:pt x="112" y="8560"/>
                    </a:cubicBezTo>
                    <a:cubicBezTo>
                      <a:pt x="92" y="8670"/>
                      <a:pt x="78" y="8780"/>
                      <a:pt x="63" y="8891"/>
                    </a:cubicBezTo>
                    <a:lnTo>
                      <a:pt x="63" y="8924"/>
                    </a:lnTo>
                    <a:cubicBezTo>
                      <a:pt x="20" y="9294"/>
                      <a:pt x="1" y="9664"/>
                      <a:pt x="1" y="10035"/>
                    </a:cubicBezTo>
                    <a:lnTo>
                      <a:pt x="1" y="12351"/>
                    </a:lnTo>
                    <a:cubicBezTo>
                      <a:pt x="1" y="13855"/>
                      <a:pt x="280" y="15325"/>
                      <a:pt x="832" y="16724"/>
                    </a:cubicBezTo>
                    <a:lnTo>
                      <a:pt x="943" y="17003"/>
                    </a:lnTo>
                    <a:cubicBezTo>
                      <a:pt x="977" y="17084"/>
                      <a:pt x="1010" y="17166"/>
                      <a:pt x="1043" y="17248"/>
                    </a:cubicBezTo>
                    <a:lnTo>
                      <a:pt x="1097" y="17372"/>
                    </a:lnTo>
                    <a:cubicBezTo>
                      <a:pt x="1270" y="17776"/>
                      <a:pt x="1471" y="18175"/>
                      <a:pt x="1688" y="18555"/>
                    </a:cubicBezTo>
                    <a:cubicBezTo>
                      <a:pt x="2385" y="19776"/>
                      <a:pt x="3288" y="20857"/>
                      <a:pt x="4365" y="21761"/>
                    </a:cubicBezTo>
                    <a:lnTo>
                      <a:pt x="7455" y="24356"/>
                    </a:lnTo>
                    <a:cubicBezTo>
                      <a:pt x="8165" y="24951"/>
                      <a:pt x="9065" y="25283"/>
                      <a:pt x="9997" y="25283"/>
                    </a:cubicBezTo>
                    <a:cubicBezTo>
                      <a:pt x="10949" y="25283"/>
                      <a:pt x="11871" y="24937"/>
                      <a:pt x="12592" y="24308"/>
                    </a:cubicBezTo>
                    <a:lnTo>
                      <a:pt x="15985" y="21347"/>
                    </a:lnTo>
                    <a:cubicBezTo>
                      <a:pt x="16700" y="20723"/>
                      <a:pt x="17345" y="20011"/>
                      <a:pt x="17893" y="19228"/>
                    </a:cubicBezTo>
                    <a:cubicBezTo>
                      <a:pt x="18027" y="19040"/>
                      <a:pt x="18152" y="18853"/>
                      <a:pt x="18263" y="18670"/>
                    </a:cubicBezTo>
                    <a:lnTo>
                      <a:pt x="18268" y="18665"/>
                    </a:lnTo>
                    <a:lnTo>
                      <a:pt x="18306" y="18608"/>
                    </a:lnTo>
                    <a:cubicBezTo>
                      <a:pt x="18392" y="18459"/>
                      <a:pt x="18483" y="18301"/>
                      <a:pt x="18585" y="18122"/>
                    </a:cubicBezTo>
                    <a:cubicBezTo>
                      <a:pt x="18618" y="18060"/>
                      <a:pt x="18652" y="17998"/>
                      <a:pt x="18681" y="17940"/>
                    </a:cubicBezTo>
                    <a:lnTo>
                      <a:pt x="18690" y="17920"/>
                    </a:lnTo>
                    <a:cubicBezTo>
                      <a:pt x="18776" y="17767"/>
                      <a:pt x="18858" y="17598"/>
                      <a:pt x="18949" y="17401"/>
                    </a:cubicBezTo>
                    <a:cubicBezTo>
                      <a:pt x="19060" y="17171"/>
                      <a:pt x="19157" y="16940"/>
                      <a:pt x="19244" y="16715"/>
                    </a:cubicBezTo>
                    <a:cubicBezTo>
                      <a:pt x="19791" y="15321"/>
                      <a:pt x="20069" y="13855"/>
                      <a:pt x="20069" y="12361"/>
                    </a:cubicBezTo>
                    <a:lnTo>
                      <a:pt x="20069" y="10035"/>
                    </a:lnTo>
                    <a:cubicBezTo>
                      <a:pt x="20069" y="9655"/>
                      <a:pt x="20045" y="9265"/>
                      <a:pt x="20007" y="8891"/>
                    </a:cubicBezTo>
                    <a:cubicBezTo>
                      <a:pt x="19752" y="6652"/>
                      <a:pt x="18729" y="4541"/>
                      <a:pt x="17128" y="2942"/>
                    </a:cubicBezTo>
                    <a:cubicBezTo>
                      <a:pt x="15236" y="1043"/>
                      <a:pt x="12712" y="0"/>
                      <a:pt x="10035" y="0"/>
                    </a:cubicBezTo>
                    <a:close/>
                  </a:path>
                </a:pathLst>
              </a:custGeom>
              <a:solidFill>
                <a:srgbClr val="EEEEEE"/>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7"/>
              <p:cNvSpPr/>
              <p:nvPr/>
            </p:nvSpPr>
            <p:spPr>
              <a:xfrm>
                <a:off x="5858150" y="812600"/>
                <a:ext cx="469800" cy="600100"/>
              </a:xfrm>
              <a:custGeom>
                <a:avLst/>
                <a:gdLst/>
                <a:ahLst/>
                <a:cxnLst/>
                <a:rect l="l" t="t" r="r" b="b"/>
                <a:pathLst>
                  <a:path w="18792" h="24004" extrusionOk="0">
                    <a:moveTo>
                      <a:pt x="9396" y="0"/>
                    </a:moveTo>
                    <a:cubicBezTo>
                      <a:pt x="4672" y="0"/>
                      <a:pt x="765" y="3485"/>
                      <a:pt x="102" y="8021"/>
                    </a:cubicBezTo>
                    <a:cubicBezTo>
                      <a:pt x="87" y="8122"/>
                      <a:pt x="73" y="8223"/>
                      <a:pt x="64" y="8324"/>
                    </a:cubicBezTo>
                    <a:cubicBezTo>
                      <a:pt x="20" y="8675"/>
                      <a:pt x="1" y="9030"/>
                      <a:pt x="1" y="9396"/>
                    </a:cubicBezTo>
                    <a:lnTo>
                      <a:pt x="1" y="11712"/>
                    </a:lnTo>
                    <a:cubicBezTo>
                      <a:pt x="1" y="13129"/>
                      <a:pt x="271" y="14533"/>
                      <a:pt x="790" y="15850"/>
                    </a:cubicBezTo>
                    <a:lnTo>
                      <a:pt x="900" y="16128"/>
                    </a:lnTo>
                    <a:cubicBezTo>
                      <a:pt x="943" y="16249"/>
                      <a:pt x="992" y="16364"/>
                      <a:pt x="1045" y="16480"/>
                    </a:cubicBezTo>
                    <a:cubicBezTo>
                      <a:pt x="1212" y="16864"/>
                      <a:pt x="1400" y="17239"/>
                      <a:pt x="1606" y="17598"/>
                    </a:cubicBezTo>
                    <a:cubicBezTo>
                      <a:pt x="2260" y="18747"/>
                      <a:pt x="3121" y="19776"/>
                      <a:pt x="4139" y="20632"/>
                    </a:cubicBezTo>
                    <a:lnTo>
                      <a:pt x="7224" y="23227"/>
                    </a:lnTo>
                    <a:cubicBezTo>
                      <a:pt x="7840" y="23745"/>
                      <a:pt x="8598" y="24004"/>
                      <a:pt x="9355" y="24004"/>
                    </a:cubicBezTo>
                    <a:cubicBezTo>
                      <a:pt x="10133" y="24004"/>
                      <a:pt x="10911" y="23731"/>
                      <a:pt x="11534" y="23188"/>
                    </a:cubicBezTo>
                    <a:lnTo>
                      <a:pt x="14928" y="20222"/>
                    </a:lnTo>
                    <a:cubicBezTo>
                      <a:pt x="15610" y="19632"/>
                      <a:pt x="16216" y="18954"/>
                      <a:pt x="16735" y="18219"/>
                    </a:cubicBezTo>
                    <a:cubicBezTo>
                      <a:pt x="16869" y="18026"/>
                      <a:pt x="16994" y="17835"/>
                      <a:pt x="17119" y="17638"/>
                    </a:cubicBezTo>
                    <a:cubicBezTo>
                      <a:pt x="17249" y="17421"/>
                      <a:pt x="17369" y="17205"/>
                      <a:pt x="17485" y="16984"/>
                    </a:cubicBezTo>
                    <a:cubicBezTo>
                      <a:pt x="17576" y="16826"/>
                      <a:pt x="17658" y="16657"/>
                      <a:pt x="17734" y="16489"/>
                    </a:cubicBezTo>
                    <a:cubicBezTo>
                      <a:pt x="17835" y="16278"/>
                      <a:pt x="17926" y="16061"/>
                      <a:pt x="18013" y="15845"/>
                    </a:cubicBezTo>
                    <a:cubicBezTo>
                      <a:pt x="18527" y="14528"/>
                      <a:pt x="18791" y="13129"/>
                      <a:pt x="18791" y="11722"/>
                    </a:cubicBezTo>
                    <a:lnTo>
                      <a:pt x="18791" y="9396"/>
                    </a:lnTo>
                    <a:cubicBezTo>
                      <a:pt x="18791" y="9030"/>
                      <a:pt x="18772" y="8675"/>
                      <a:pt x="18729" y="8324"/>
                    </a:cubicBezTo>
                    <a:cubicBezTo>
                      <a:pt x="18483" y="6157"/>
                      <a:pt x="17498" y="4215"/>
                      <a:pt x="16038" y="2755"/>
                    </a:cubicBezTo>
                    <a:cubicBezTo>
                      <a:pt x="14342" y="1053"/>
                      <a:pt x="11991" y="0"/>
                      <a:pt x="93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7"/>
              <p:cNvSpPr/>
              <p:nvPr/>
            </p:nvSpPr>
            <p:spPr>
              <a:xfrm>
                <a:off x="5858150" y="1013075"/>
                <a:ext cx="437125" cy="399600"/>
              </a:xfrm>
              <a:custGeom>
                <a:avLst/>
                <a:gdLst/>
                <a:ahLst/>
                <a:cxnLst/>
                <a:rect l="l" t="t" r="r" b="b"/>
                <a:pathLst>
                  <a:path w="17485" h="15984" extrusionOk="0">
                    <a:moveTo>
                      <a:pt x="102" y="1"/>
                    </a:moveTo>
                    <a:cubicBezTo>
                      <a:pt x="87" y="102"/>
                      <a:pt x="73" y="203"/>
                      <a:pt x="64" y="304"/>
                    </a:cubicBezTo>
                    <a:cubicBezTo>
                      <a:pt x="20" y="655"/>
                      <a:pt x="1" y="1010"/>
                      <a:pt x="1" y="1376"/>
                    </a:cubicBezTo>
                    <a:lnTo>
                      <a:pt x="1" y="3692"/>
                    </a:lnTo>
                    <a:cubicBezTo>
                      <a:pt x="1" y="5109"/>
                      <a:pt x="271" y="6513"/>
                      <a:pt x="790" y="7830"/>
                    </a:cubicBezTo>
                    <a:lnTo>
                      <a:pt x="900" y="8108"/>
                    </a:lnTo>
                    <a:cubicBezTo>
                      <a:pt x="943" y="8229"/>
                      <a:pt x="992" y="8344"/>
                      <a:pt x="1045" y="8460"/>
                    </a:cubicBezTo>
                    <a:cubicBezTo>
                      <a:pt x="1212" y="8844"/>
                      <a:pt x="1400" y="9219"/>
                      <a:pt x="1606" y="9578"/>
                    </a:cubicBezTo>
                    <a:cubicBezTo>
                      <a:pt x="2260" y="10727"/>
                      <a:pt x="3121" y="11756"/>
                      <a:pt x="4139" y="12612"/>
                    </a:cubicBezTo>
                    <a:lnTo>
                      <a:pt x="7224" y="15207"/>
                    </a:lnTo>
                    <a:cubicBezTo>
                      <a:pt x="7840" y="15725"/>
                      <a:pt x="8598" y="15984"/>
                      <a:pt x="9355" y="15984"/>
                    </a:cubicBezTo>
                    <a:cubicBezTo>
                      <a:pt x="10133" y="15984"/>
                      <a:pt x="10911" y="15711"/>
                      <a:pt x="11534" y="15168"/>
                    </a:cubicBezTo>
                    <a:lnTo>
                      <a:pt x="14928" y="12202"/>
                    </a:lnTo>
                    <a:cubicBezTo>
                      <a:pt x="15610" y="11612"/>
                      <a:pt x="16216" y="10934"/>
                      <a:pt x="16735" y="10199"/>
                    </a:cubicBezTo>
                    <a:cubicBezTo>
                      <a:pt x="16869" y="10006"/>
                      <a:pt x="16994" y="9815"/>
                      <a:pt x="17119" y="9618"/>
                    </a:cubicBezTo>
                    <a:cubicBezTo>
                      <a:pt x="17249" y="9401"/>
                      <a:pt x="17369" y="9185"/>
                      <a:pt x="17485" y="8964"/>
                    </a:cubicBezTo>
                    <a:lnTo>
                      <a:pt x="17485" y="8964"/>
                    </a:lnTo>
                    <a:cubicBezTo>
                      <a:pt x="16230" y="10507"/>
                      <a:pt x="14836" y="11958"/>
                      <a:pt x="13058" y="12876"/>
                    </a:cubicBezTo>
                    <a:cubicBezTo>
                      <a:pt x="12014" y="13416"/>
                      <a:pt x="10951" y="13684"/>
                      <a:pt x="9905" y="13684"/>
                    </a:cubicBezTo>
                    <a:cubicBezTo>
                      <a:pt x="8494" y="13684"/>
                      <a:pt x="7115" y="13197"/>
                      <a:pt x="5860" y="12237"/>
                    </a:cubicBezTo>
                    <a:cubicBezTo>
                      <a:pt x="2116" y="9377"/>
                      <a:pt x="333" y="4600"/>
                      <a:pt x="1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7"/>
              <p:cNvSpPr/>
              <p:nvPr/>
            </p:nvSpPr>
            <p:spPr>
              <a:xfrm>
                <a:off x="5858150" y="1071375"/>
                <a:ext cx="152625" cy="192650"/>
              </a:xfrm>
              <a:custGeom>
                <a:avLst/>
                <a:gdLst/>
                <a:ahLst/>
                <a:cxnLst/>
                <a:rect l="l" t="t" r="r" b="b"/>
                <a:pathLst>
                  <a:path w="6105" h="7706" extrusionOk="0">
                    <a:moveTo>
                      <a:pt x="2066" y="0"/>
                    </a:moveTo>
                    <a:cubicBezTo>
                      <a:pt x="1913" y="0"/>
                      <a:pt x="1761" y="16"/>
                      <a:pt x="1611" y="48"/>
                    </a:cubicBezTo>
                    <a:cubicBezTo>
                      <a:pt x="1532" y="39"/>
                      <a:pt x="1453" y="34"/>
                      <a:pt x="1374" y="34"/>
                    </a:cubicBezTo>
                    <a:cubicBezTo>
                      <a:pt x="1091" y="34"/>
                      <a:pt x="806" y="95"/>
                      <a:pt x="539" y="211"/>
                    </a:cubicBezTo>
                    <a:cubicBezTo>
                      <a:pt x="338" y="303"/>
                      <a:pt x="160" y="423"/>
                      <a:pt x="1" y="572"/>
                    </a:cubicBezTo>
                    <a:lnTo>
                      <a:pt x="1" y="1360"/>
                    </a:lnTo>
                    <a:cubicBezTo>
                      <a:pt x="1" y="2777"/>
                      <a:pt x="271" y="4181"/>
                      <a:pt x="790" y="5498"/>
                    </a:cubicBezTo>
                    <a:lnTo>
                      <a:pt x="900" y="5776"/>
                    </a:lnTo>
                    <a:cubicBezTo>
                      <a:pt x="943" y="5897"/>
                      <a:pt x="992" y="6012"/>
                      <a:pt x="1045" y="6128"/>
                    </a:cubicBezTo>
                    <a:cubicBezTo>
                      <a:pt x="1212" y="6512"/>
                      <a:pt x="1400" y="6887"/>
                      <a:pt x="1606" y="7246"/>
                    </a:cubicBezTo>
                    <a:cubicBezTo>
                      <a:pt x="2124" y="7529"/>
                      <a:pt x="2700" y="7705"/>
                      <a:pt x="3256" y="7705"/>
                    </a:cubicBezTo>
                    <a:cubicBezTo>
                      <a:pt x="3940" y="7705"/>
                      <a:pt x="4594" y="7439"/>
                      <a:pt x="5071" y="6776"/>
                    </a:cubicBezTo>
                    <a:cubicBezTo>
                      <a:pt x="6104" y="5354"/>
                      <a:pt x="5475" y="2927"/>
                      <a:pt x="4629" y="1537"/>
                    </a:cubicBezTo>
                    <a:cubicBezTo>
                      <a:pt x="4100" y="666"/>
                      <a:pt x="3070" y="0"/>
                      <a:pt x="20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7"/>
              <p:cNvSpPr/>
              <p:nvPr/>
            </p:nvSpPr>
            <p:spPr>
              <a:xfrm>
                <a:off x="6175325" y="1071375"/>
                <a:ext cx="152625" cy="192625"/>
              </a:xfrm>
              <a:custGeom>
                <a:avLst/>
                <a:gdLst/>
                <a:ahLst/>
                <a:cxnLst/>
                <a:rect l="l" t="t" r="r" b="b"/>
                <a:pathLst>
                  <a:path w="6105" h="7705" extrusionOk="0">
                    <a:moveTo>
                      <a:pt x="4043" y="0"/>
                    </a:moveTo>
                    <a:cubicBezTo>
                      <a:pt x="3036" y="0"/>
                      <a:pt x="2007" y="666"/>
                      <a:pt x="1477" y="1537"/>
                    </a:cubicBezTo>
                    <a:cubicBezTo>
                      <a:pt x="635" y="2927"/>
                      <a:pt x="1" y="5354"/>
                      <a:pt x="1034" y="6776"/>
                    </a:cubicBezTo>
                    <a:cubicBezTo>
                      <a:pt x="1514" y="7438"/>
                      <a:pt x="2170" y="7704"/>
                      <a:pt x="2856" y="7704"/>
                    </a:cubicBezTo>
                    <a:cubicBezTo>
                      <a:pt x="3385" y="7704"/>
                      <a:pt x="3933" y="7545"/>
                      <a:pt x="4432" y="7286"/>
                    </a:cubicBezTo>
                    <a:cubicBezTo>
                      <a:pt x="4658" y="6915"/>
                      <a:pt x="4865" y="6536"/>
                      <a:pt x="5047" y="6137"/>
                    </a:cubicBezTo>
                    <a:cubicBezTo>
                      <a:pt x="5148" y="5926"/>
                      <a:pt x="5239" y="5709"/>
                      <a:pt x="5326" y="5493"/>
                    </a:cubicBezTo>
                    <a:cubicBezTo>
                      <a:pt x="5840" y="4176"/>
                      <a:pt x="6104" y="2777"/>
                      <a:pt x="6104" y="1370"/>
                    </a:cubicBezTo>
                    <a:lnTo>
                      <a:pt x="6104" y="567"/>
                    </a:lnTo>
                    <a:cubicBezTo>
                      <a:pt x="5946" y="423"/>
                      <a:pt x="5768" y="303"/>
                      <a:pt x="5566" y="211"/>
                    </a:cubicBezTo>
                    <a:cubicBezTo>
                      <a:pt x="5303" y="95"/>
                      <a:pt x="5017" y="34"/>
                      <a:pt x="4734" y="34"/>
                    </a:cubicBezTo>
                    <a:cubicBezTo>
                      <a:pt x="4655" y="34"/>
                      <a:pt x="4577" y="39"/>
                      <a:pt x="4499" y="48"/>
                    </a:cubicBezTo>
                    <a:cubicBezTo>
                      <a:pt x="4349" y="16"/>
                      <a:pt x="4196" y="0"/>
                      <a:pt x="4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7"/>
              <p:cNvSpPr/>
              <p:nvPr/>
            </p:nvSpPr>
            <p:spPr>
              <a:xfrm>
                <a:off x="5884100" y="1093875"/>
                <a:ext cx="55075" cy="55875"/>
              </a:xfrm>
              <a:custGeom>
                <a:avLst/>
                <a:gdLst/>
                <a:ahLst/>
                <a:cxnLst/>
                <a:rect l="l" t="t" r="r" b="b"/>
                <a:pathLst>
                  <a:path w="2203" h="2235" extrusionOk="0">
                    <a:moveTo>
                      <a:pt x="1134" y="0"/>
                    </a:moveTo>
                    <a:cubicBezTo>
                      <a:pt x="1052" y="0"/>
                      <a:pt x="970" y="9"/>
                      <a:pt x="890" y="27"/>
                    </a:cubicBezTo>
                    <a:cubicBezTo>
                      <a:pt x="688" y="71"/>
                      <a:pt x="491" y="196"/>
                      <a:pt x="357" y="364"/>
                    </a:cubicBezTo>
                    <a:cubicBezTo>
                      <a:pt x="227" y="484"/>
                      <a:pt x="127" y="633"/>
                      <a:pt x="73" y="816"/>
                    </a:cubicBezTo>
                    <a:cubicBezTo>
                      <a:pt x="1" y="1085"/>
                      <a:pt x="54" y="1393"/>
                      <a:pt x="198" y="1633"/>
                    </a:cubicBezTo>
                    <a:cubicBezTo>
                      <a:pt x="415" y="2000"/>
                      <a:pt x="798" y="2234"/>
                      <a:pt x="1214" y="2234"/>
                    </a:cubicBezTo>
                    <a:cubicBezTo>
                      <a:pt x="1304" y="2234"/>
                      <a:pt x="1395" y="2223"/>
                      <a:pt x="1486" y="2200"/>
                    </a:cubicBezTo>
                    <a:cubicBezTo>
                      <a:pt x="1948" y="2079"/>
                      <a:pt x="2150" y="1551"/>
                      <a:pt x="2178" y="1123"/>
                    </a:cubicBezTo>
                    <a:cubicBezTo>
                      <a:pt x="2203" y="810"/>
                      <a:pt x="2083" y="499"/>
                      <a:pt x="1861"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7"/>
              <p:cNvSpPr/>
              <p:nvPr/>
            </p:nvSpPr>
            <p:spPr>
              <a:xfrm>
                <a:off x="6237700" y="1093875"/>
                <a:ext cx="55050" cy="55875"/>
              </a:xfrm>
              <a:custGeom>
                <a:avLst/>
                <a:gdLst/>
                <a:ahLst/>
                <a:cxnLst/>
                <a:rect l="l" t="t" r="r" b="b"/>
                <a:pathLst>
                  <a:path w="2202" h="2235" extrusionOk="0">
                    <a:moveTo>
                      <a:pt x="1134" y="0"/>
                    </a:moveTo>
                    <a:cubicBezTo>
                      <a:pt x="1052" y="0"/>
                      <a:pt x="970" y="9"/>
                      <a:pt x="890" y="27"/>
                    </a:cubicBezTo>
                    <a:cubicBezTo>
                      <a:pt x="688" y="71"/>
                      <a:pt x="491" y="196"/>
                      <a:pt x="356" y="364"/>
                    </a:cubicBezTo>
                    <a:cubicBezTo>
                      <a:pt x="227" y="484"/>
                      <a:pt x="125" y="633"/>
                      <a:pt x="72" y="816"/>
                    </a:cubicBezTo>
                    <a:cubicBezTo>
                      <a:pt x="1" y="1085"/>
                      <a:pt x="54" y="1393"/>
                      <a:pt x="198" y="1633"/>
                    </a:cubicBezTo>
                    <a:cubicBezTo>
                      <a:pt x="415" y="2000"/>
                      <a:pt x="798" y="2234"/>
                      <a:pt x="1213" y="2234"/>
                    </a:cubicBezTo>
                    <a:cubicBezTo>
                      <a:pt x="1302" y="2234"/>
                      <a:pt x="1394" y="2223"/>
                      <a:pt x="1485" y="2200"/>
                    </a:cubicBezTo>
                    <a:cubicBezTo>
                      <a:pt x="1946" y="2079"/>
                      <a:pt x="2148" y="1551"/>
                      <a:pt x="2177" y="1123"/>
                    </a:cubicBezTo>
                    <a:cubicBezTo>
                      <a:pt x="2201" y="810"/>
                      <a:pt x="2086" y="499"/>
                      <a:pt x="1860"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7"/>
              <p:cNvSpPr/>
              <p:nvPr/>
            </p:nvSpPr>
            <p:spPr>
              <a:xfrm>
                <a:off x="6069300" y="1262500"/>
                <a:ext cx="59350" cy="34000"/>
              </a:xfrm>
              <a:custGeom>
                <a:avLst/>
                <a:gdLst/>
                <a:ahLst/>
                <a:cxnLst/>
                <a:rect l="l" t="t" r="r" b="b"/>
                <a:pathLst>
                  <a:path w="2374" h="1360" extrusionOk="0">
                    <a:moveTo>
                      <a:pt x="2143" y="0"/>
                    </a:moveTo>
                    <a:cubicBezTo>
                      <a:pt x="2008" y="0"/>
                      <a:pt x="1926" y="107"/>
                      <a:pt x="1912" y="227"/>
                    </a:cubicBezTo>
                    <a:cubicBezTo>
                      <a:pt x="1897" y="386"/>
                      <a:pt x="1815" y="573"/>
                      <a:pt x="1691" y="703"/>
                    </a:cubicBezTo>
                    <a:cubicBezTo>
                      <a:pt x="1571" y="827"/>
                      <a:pt x="1407" y="923"/>
                      <a:pt x="1234" y="947"/>
                    </a:cubicBezTo>
                    <a:cubicBezTo>
                      <a:pt x="1204" y="951"/>
                      <a:pt x="1175" y="953"/>
                      <a:pt x="1146" y="953"/>
                    </a:cubicBezTo>
                    <a:cubicBezTo>
                      <a:pt x="793" y="953"/>
                      <a:pt x="483" y="690"/>
                      <a:pt x="360" y="366"/>
                    </a:cubicBezTo>
                    <a:cubicBezTo>
                      <a:pt x="328" y="281"/>
                      <a:pt x="261" y="243"/>
                      <a:pt x="195" y="243"/>
                    </a:cubicBezTo>
                    <a:cubicBezTo>
                      <a:pt x="97" y="243"/>
                      <a:pt x="0" y="325"/>
                      <a:pt x="23" y="457"/>
                    </a:cubicBezTo>
                    <a:cubicBezTo>
                      <a:pt x="119" y="975"/>
                      <a:pt x="655" y="1360"/>
                      <a:pt x="1169" y="1360"/>
                    </a:cubicBezTo>
                    <a:cubicBezTo>
                      <a:pt x="1198" y="1360"/>
                      <a:pt x="1228" y="1358"/>
                      <a:pt x="1258" y="1356"/>
                    </a:cubicBezTo>
                    <a:cubicBezTo>
                      <a:pt x="1839" y="1303"/>
                      <a:pt x="2345" y="818"/>
                      <a:pt x="2368" y="227"/>
                    </a:cubicBezTo>
                    <a:cubicBezTo>
                      <a:pt x="2373" y="107"/>
                      <a:pt x="2263" y="0"/>
                      <a:pt x="214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78" name="Google Shape;2778;p57"/>
          <p:cNvGrpSpPr/>
          <p:nvPr/>
        </p:nvGrpSpPr>
        <p:grpSpPr>
          <a:xfrm>
            <a:off x="5985650" y="2678518"/>
            <a:ext cx="1035708" cy="819487"/>
            <a:chOff x="6680375" y="1458413"/>
            <a:chExt cx="1035708" cy="819487"/>
          </a:xfrm>
        </p:grpSpPr>
        <p:grpSp>
          <p:nvGrpSpPr>
            <p:cNvPr id="2779" name="Google Shape;2779;p57"/>
            <p:cNvGrpSpPr/>
            <p:nvPr/>
          </p:nvGrpSpPr>
          <p:grpSpPr>
            <a:xfrm>
              <a:off x="7182133" y="1458413"/>
              <a:ext cx="533950" cy="714175"/>
              <a:chOff x="6415658" y="624988"/>
              <a:chExt cx="533950" cy="714175"/>
            </a:xfrm>
          </p:grpSpPr>
          <p:sp>
            <p:nvSpPr>
              <p:cNvPr id="2780" name="Google Shape;2780;p57"/>
              <p:cNvSpPr/>
              <p:nvPr/>
            </p:nvSpPr>
            <p:spPr>
              <a:xfrm rot="-184672">
                <a:off x="6599313" y="767468"/>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7"/>
              <p:cNvSpPr/>
              <p:nvPr/>
            </p:nvSpPr>
            <p:spPr>
              <a:xfrm rot="-184672">
                <a:off x="6473619" y="770850"/>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7"/>
              <p:cNvSpPr/>
              <p:nvPr/>
            </p:nvSpPr>
            <p:spPr>
              <a:xfrm rot="1189421">
                <a:off x="6743961" y="863200"/>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7"/>
              <p:cNvSpPr/>
              <p:nvPr/>
            </p:nvSpPr>
            <p:spPr>
              <a:xfrm rot="1189421">
                <a:off x="6778203" y="788103"/>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7"/>
              <p:cNvSpPr/>
              <p:nvPr/>
            </p:nvSpPr>
            <p:spPr>
              <a:xfrm rot="3158201">
                <a:off x="6668522" y="1276407"/>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7"/>
              <p:cNvSpPr/>
              <p:nvPr/>
            </p:nvSpPr>
            <p:spPr>
              <a:xfrm rot="3158201">
                <a:off x="6560477" y="1222964"/>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7"/>
              <p:cNvSpPr/>
              <p:nvPr/>
            </p:nvSpPr>
            <p:spPr>
              <a:xfrm rot="3158201">
                <a:off x="6663459" y="1164119"/>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7"/>
              <p:cNvSpPr/>
              <p:nvPr/>
            </p:nvSpPr>
            <p:spPr>
              <a:xfrm rot="3158201">
                <a:off x="6709661" y="1133636"/>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8" name="Google Shape;2788;p57"/>
              <p:cNvGrpSpPr/>
              <p:nvPr/>
            </p:nvGrpSpPr>
            <p:grpSpPr>
              <a:xfrm>
                <a:off x="6415658" y="624988"/>
                <a:ext cx="533950" cy="714175"/>
                <a:chOff x="6415658" y="624988"/>
                <a:chExt cx="533950" cy="714175"/>
              </a:xfrm>
            </p:grpSpPr>
            <p:grpSp>
              <p:nvGrpSpPr>
                <p:cNvPr id="2789" name="Google Shape;2789;p57"/>
                <p:cNvGrpSpPr/>
                <p:nvPr/>
              </p:nvGrpSpPr>
              <p:grpSpPr>
                <a:xfrm>
                  <a:off x="6415658" y="624988"/>
                  <a:ext cx="214314" cy="210062"/>
                  <a:chOff x="4755983" y="539988"/>
                  <a:chExt cx="214314" cy="210062"/>
                </a:xfrm>
              </p:grpSpPr>
              <p:sp>
                <p:nvSpPr>
                  <p:cNvPr id="2790" name="Google Shape;2790;p57"/>
                  <p:cNvSpPr/>
                  <p:nvPr/>
                </p:nvSpPr>
                <p:spPr>
                  <a:xfrm rot="-184672">
                    <a:off x="4761193" y="545318"/>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7"/>
                  <p:cNvSpPr/>
                  <p:nvPr/>
                </p:nvSpPr>
                <p:spPr>
                  <a:xfrm rot="-184641">
                    <a:off x="4761189" y="545319"/>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 name="Google Shape;2792;p57"/>
                <p:cNvGrpSpPr/>
                <p:nvPr/>
              </p:nvGrpSpPr>
              <p:grpSpPr>
                <a:xfrm>
                  <a:off x="6610710" y="725378"/>
                  <a:ext cx="338898" cy="335354"/>
                  <a:chOff x="4951035" y="640378"/>
                  <a:chExt cx="338898" cy="335354"/>
                </a:xfrm>
              </p:grpSpPr>
              <p:sp>
                <p:nvSpPr>
                  <p:cNvPr id="2793" name="Google Shape;2793;p57"/>
                  <p:cNvSpPr/>
                  <p:nvPr/>
                </p:nvSpPr>
                <p:spPr>
                  <a:xfrm rot="1189421">
                    <a:off x="4987315"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7"/>
                  <p:cNvSpPr/>
                  <p:nvPr/>
                </p:nvSpPr>
                <p:spPr>
                  <a:xfrm rot="1189421">
                    <a:off x="5182568" y="892033"/>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7"/>
                  <p:cNvSpPr/>
                  <p:nvPr/>
                </p:nvSpPr>
                <p:spPr>
                  <a:xfrm rot="1189421">
                    <a:off x="5018846" y="863428"/>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7"/>
                  <p:cNvSpPr/>
                  <p:nvPr/>
                </p:nvSpPr>
                <p:spPr>
                  <a:xfrm rot="1189421">
                    <a:off x="4987308"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57"/>
                <p:cNvGrpSpPr/>
                <p:nvPr/>
              </p:nvGrpSpPr>
              <p:grpSpPr>
                <a:xfrm>
                  <a:off x="6534202" y="1056151"/>
                  <a:ext cx="282168" cy="283013"/>
                  <a:chOff x="4874527" y="971151"/>
                  <a:chExt cx="282168" cy="283013"/>
                </a:xfrm>
              </p:grpSpPr>
              <p:sp>
                <p:nvSpPr>
                  <p:cNvPr id="2798" name="Google Shape;2798;p57"/>
                  <p:cNvSpPr/>
                  <p:nvPr/>
                </p:nvSpPr>
                <p:spPr>
                  <a:xfrm rot="3158201">
                    <a:off x="4913684" y="1012980"/>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7"/>
                  <p:cNvSpPr/>
                  <p:nvPr/>
                </p:nvSpPr>
                <p:spPr>
                  <a:xfrm rot="3158201">
                    <a:off x="4913680" y="1012977"/>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00" name="Google Shape;2800;p57"/>
            <p:cNvGrpSpPr/>
            <p:nvPr/>
          </p:nvGrpSpPr>
          <p:grpSpPr>
            <a:xfrm>
              <a:off x="6680375" y="1645800"/>
              <a:ext cx="501750" cy="632100"/>
              <a:chOff x="5842175" y="796600"/>
              <a:chExt cx="501750" cy="632100"/>
            </a:xfrm>
          </p:grpSpPr>
          <p:sp>
            <p:nvSpPr>
              <p:cNvPr id="2801" name="Google Shape;2801;p57"/>
              <p:cNvSpPr/>
              <p:nvPr/>
            </p:nvSpPr>
            <p:spPr>
              <a:xfrm>
                <a:off x="5842175" y="796600"/>
                <a:ext cx="501750" cy="632100"/>
              </a:xfrm>
              <a:custGeom>
                <a:avLst/>
                <a:gdLst/>
                <a:ahLst/>
                <a:cxnLst/>
                <a:rect l="l" t="t" r="r" b="b"/>
                <a:pathLst>
                  <a:path w="20070" h="25284" extrusionOk="0">
                    <a:moveTo>
                      <a:pt x="10035" y="0"/>
                    </a:moveTo>
                    <a:cubicBezTo>
                      <a:pt x="5091" y="0"/>
                      <a:pt x="823" y="3687"/>
                      <a:pt x="112" y="8560"/>
                    </a:cubicBezTo>
                    <a:cubicBezTo>
                      <a:pt x="92" y="8670"/>
                      <a:pt x="78" y="8780"/>
                      <a:pt x="63" y="8891"/>
                    </a:cubicBezTo>
                    <a:lnTo>
                      <a:pt x="63" y="8924"/>
                    </a:lnTo>
                    <a:cubicBezTo>
                      <a:pt x="20" y="9294"/>
                      <a:pt x="1" y="9664"/>
                      <a:pt x="1" y="10035"/>
                    </a:cubicBezTo>
                    <a:lnTo>
                      <a:pt x="1" y="12351"/>
                    </a:lnTo>
                    <a:cubicBezTo>
                      <a:pt x="1" y="13855"/>
                      <a:pt x="280" y="15325"/>
                      <a:pt x="832" y="16724"/>
                    </a:cubicBezTo>
                    <a:lnTo>
                      <a:pt x="943" y="17003"/>
                    </a:lnTo>
                    <a:cubicBezTo>
                      <a:pt x="977" y="17084"/>
                      <a:pt x="1010" y="17166"/>
                      <a:pt x="1043" y="17248"/>
                    </a:cubicBezTo>
                    <a:lnTo>
                      <a:pt x="1097" y="17372"/>
                    </a:lnTo>
                    <a:cubicBezTo>
                      <a:pt x="1270" y="17776"/>
                      <a:pt x="1471" y="18175"/>
                      <a:pt x="1688" y="18555"/>
                    </a:cubicBezTo>
                    <a:cubicBezTo>
                      <a:pt x="2385" y="19776"/>
                      <a:pt x="3288" y="20857"/>
                      <a:pt x="4365" y="21761"/>
                    </a:cubicBezTo>
                    <a:lnTo>
                      <a:pt x="7455" y="24356"/>
                    </a:lnTo>
                    <a:cubicBezTo>
                      <a:pt x="8165" y="24951"/>
                      <a:pt x="9065" y="25283"/>
                      <a:pt x="9997" y="25283"/>
                    </a:cubicBezTo>
                    <a:cubicBezTo>
                      <a:pt x="10949" y="25283"/>
                      <a:pt x="11871" y="24937"/>
                      <a:pt x="12592" y="24308"/>
                    </a:cubicBezTo>
                    <a:lnTo>
                      <a:pt x="15985" y="21347"/>
                    </a:lnTo>
                    <a:cubicBezTo>
                      <a:pt x="16700" y="20723"/>
                      <a:pt x="17345" y="20011"/>
                      <a:pt x="17893" y="19228"/>
                    </a:cubicBezTo>
                    <a:cubicBezTo>
                      <a:pt x="18027" y="19040"/>
                      <a:pt x="18152" y="18853"/>
                      <a:pt x="18263" y="18670"/>
                    </a:cubicBezTo>
                    <a:lnTo>
                      <a:pt x="18268" y="18665"/>
                    </a:lnTo>
                    <a:lnTo>
                      <a:pt x="18306" y="18608"/>
                    </a:lnTo>
                    <a:cubicBezTo>
                      <a:pt x="18392" y="18459"/>
                      <a:pt x="18483" y="18301"/>
                      <a:pt x="18585" y="18122"/>
                    </a:cubicBezTo>
                    <a:cubicBezTo>
                      <a:pt x="18618" y="18060"/>
                      <a:pt x="18652" y="17998"/>
                      <a:pt x="18681" y="17940"/>
                    </a:cubicBezTo>
                    <a:lnTo>
                      <a:pt x="18690" y="17920"/>
                    </a:lnTo>
                    <a:cubicBezTo>
                      <a:pt x="18776" y="17767"/>
                      <a:pt x="18858" y="17598"/>
                      <a:pt x="18949" y="17401"/>
                    </a:cubicBezTo>
                    <a:cubicBezTo>
                      <a:pt x="19060" y="17171"/>
                      <a:pt x="19157" y="16940"/>
                      <a:pt x="19244" y="16715"/>
                    </a:cubicBezTo>
                    <a:cubicBezTo>
                      <a:pt x="19791" y="15321"/>
                      <a:pt x="20069" y="13855"/>
                      <a:pt x="20069" y="12361"/>
                    </a:cubicBezTo>
                    <a:lnTo>
                      <a:pt x="20069" y="10035"/>
                    </a:lnTo>
                    <a:cubicBezTo>
                      <a:pt x="20069" y="9655"/>
                      <a:pt x="20045" y="9265"/>
                      <a:pt x="20007" y="8891"/>
                    </a:cubicBezTo>
                    <a:cubicBezTo>
                      <a:pt x="19752" y="6652"/>
                      <a:pt x="18729" y="4541"/>
                      <a:pt x="17128" y="2942"/>
                    </a:cubicBezTo>
                    <a:cubicBezTo>
                      <a:pt x="15236" y="1043"/>
                      <a:pt x="12712" y="0"/>
                      <a:pt x="10035" y="0"/>
                    </a:cubicBezTo>
                    <a:close/>
                  </a:path>
                </a:pathLst>
              </a:custGeom>
              <a:solidFill>
                <a:srgbClr val="EEEEEE"/>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7"/>
              <p:cNvSpPr/>
              <p:nvPr/>
            </p:nvSpPr>
            <p:spPr>
              <a:xfrm>
                <a:off x="5858150" y="812600"/>
                <a:ext cx="469800" cy="600100"/>
              </a:xfrm>
              <a:custGeom>
                <a:avLst/>
                <a:gdLst/>
                <a:ahLst/>
                <a:cxnLst/>
                <a:rect l="l" t="t" r="r" b="b"/>
                <a:pathLst>
                  <a:path w="18792" h="24004" extrusionOk="0">
                    <a:moveTo>
                      <a:pt x="9396" y="0"/>
                    </a:moveTo>
                    <a:cubicBezTo>
                      <a:pt x="4672" y="0"/>
                      <a:pt x="765" y="3485"/>
                      <a:pt x="102" y="8021"/>
                    </a:cubicBezTo>
                    <a:cubicBezTo>
                      <a:pt x="87" y="8122"/>
                      <a:pt x="73" y="8223"/>
                      <a:pt x="64" y="8324"/>
                    </a:cubicBezTo>
                    <a:cubicBezTo>
                      <a:pt x="20" y="8675"/>
                      <a:pt x="1" y="9030"/>
                      <a:pt x="1" y="9396"/>
                    </a:cubicBezTo>
                    <a:lnTo>
                      <a:pt x="1" y="11712"/>
                    </a:lnTo>
                    <a:cubicBezTo>
                      <a:pt x="1" y="13129"/>
                      <a:pt x="271" y="14533"/>
                      <a:pt x="790" y="15850"/>
                    </a:cubicBezTo>
                    <a:lnTo>
                      <a:pt x="900" y="16128"/>
                    </a:lnTo>
                    <a:cubicBezTo>
                      <a:pt x="943" y="16249"/>
                      <a:pt x="992" y="16364"/>
                      <a:pt x="1045" y="16480"/>
                    </a:cubicBezTo>
                    <a:cubicBezTo>
                      <a:pt x="1212" y="16864"/>
                      <a:pt x="1400" y="17239"/>
                      <a:pt x="1606" y="17598"/>
                    </a:cubicBezTo>
                    <a:cubicBezTo>
                      <a:pt x="2260" y="18747"/>
                      <a:pt x="3121" y="19776"/>
                      <a:pt x="4139" y="20632"/>
                    </a:cubicBezTo>
                    <a:lnTo>
                      <a:pt x="7224" y="23227"/>
                    </a:lnTo>
                    <a:cubicBezTo>
                      <a:pt x="7840" y="23745"/>
                      <a:pt x="8598" y="24004"/>
                      <a:pt x="9355" y="24004"/>
                    </a:cubicBezTo>
                    <a:cubicBezTo>
                      <a:pt x="10133" y="24004"/>
                      <a:pt x="10911" y="23731"/>
                      <a:pt x="11534" y="23188"/>
                    </a:cubicBezTo>
                    <a:lnTo>
                      <a:pt x="14928" y="20222"/>
                    </a:lnTo>
                    <a:cubicBezTo>
                      <a:pt x="15610" y="19632"/>
                      <a:pt x="16216" y="18954"/>
                      <a:pt x="16735" y="18219"/>
                    </a:cubicBezTo>
                    <a:cubicBezTo>
                      <a:pt x="16869" y="18026"/>
                      <a:pt x="16994" y="17835"/>
                      <a:pt x="17119" y="17638"/>
                    </a:cubicBezTo>
                    <a:cubicBezTo>
                      <a:pt x="17249" y="17421"/>
                      <a:pt x="17369" y="17205"/>
                      <a:pt x="17485" y="16984"/>
                    </a:cubicBezTo>
                    <a:cubicBezTo>
                      <a:pt x="17576" y="16826"/>
                      <a:pt x="17658" y="16657"/>
                      <a:pt x="17734" y="16489"/>
                    </a:cubicBezTo>
                    <a:cubicBezTo>
                      <a:pt x="17835" y="16278"/>
                      <a:pt x="17926" y="16061"/>
                      <a:pt x="18013" y="15845"/>
                    </a:cubicBezTo>
                    <a:cubicBezTo>
                      <a:pt x="18527" y="14528"/>
                      <a:pt x="18791" y="13129"/>
                      <a:pt x="18791" y="11722"/>
                    </a:cubicBezTo>
                    <a:lnTo>
                      <a:pt x="18791" y="9396"/>
                    </a:lnTo>
                    <a:cubicBezTo>
                      <a:pt x="18791" y="9030"/>
                      <a:pt x="18772" y="8675"/>
                      <a:pt x="18729" y="8324"/>
                    </a:cubicBezTo>
                    <a:cubicBezTo>
                      <a:pt x="18483" y="6157"/>
                      <a:pt x="17498" y="4215"/>
                      <a:pt x="16038" y="2755"/>
                    </a:cubicBezTo>
                    <a:cubicBezTo>
                      <a:pt x="14342" y="1053"/>
                      <a:pt x="11991" y="0"/>
                      <a:pt x="93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7"/>
              <p:cNvSpPr/>
              <p:nvPr/>
            </p:nvSpPr>
            <p:spPr>
              <a:xfrm>
                <a:off x="5858150" y="1013075"/>
                <a:ext cx="437125" cy="399600"/>
              </a:xfrm>
              <a:custGeom>
                <a:avLst/>
                <a:gdLst/>
                <a:ahLst/>
                <a:cxnLst/>
                <a:rect l="l" t="t" r="r" b="b"/>
                <a:pathLst>
                  <a:path w="17485" h="15984" extrusionOk="0">
                    <a:moveTo>
                      <a:pt x="102" y="1"/>
                    </a:moveTo>
                    <a:cubicBezTo>
                      <a:pt x="87" y="102"/>
                      <a:pt x="73" y="203"/>
                      <a:pt x="64" y="304"/>
                    </a:cubicBezTo>
                    <a:cubicBezTo>
                      <a:pt x="20" y="655"/>
                      <a:pt x="1" y="1010"/>
                      <a:pt x="1" y="1376"/>
                    </a:cubicBezTo>
                    <a:lnTo>
                      <a:pt x="1" y="3692"/>
                    </a:lnTo>
                    <a:cubicBezTo>
                      <a:pt x="1" y="5109"/>
                      <a:pt x="271" y="6513"/>
                      <a:pt x="790" y="7830"/>
                    </a:cubicBezTo>
                    <a:lnTo>
                      <a:pt x="900" y="8108"/>
                    </a:lnTo>
                    <a:cubicBezTo>
                      <a:pt x="943" y="8229"/>
                      <a:pt x="992" y="8344"/>
                      <a:pt x="1045" y="8460"/>
                    </a:cubicBezTo>
                    <a:cubicBezTo>
                      <a:pt x="1212" y="8844"/>
                      <a:pt x="1400" y="9219"/>
                      <a:pt x="1606" y="9578"/>
                    </a:cubicBezTo>
                    <a:cubicBezTo>
                      <a:pt x="2260" y="10727"/>
                      <a:pt x="3121" y="11756"/>
                      <a:pt x="4139" y="12612"/>
                    </a:cubicBezTo>
                    <a:lnTo>
                      <a:pt x="7224" y="15207"/>
                    </a:lnTo>
                    <a:cubicBezTo>
                      <a:pt x="7840" y="15725"/>
                      <a:pt x="8598" y="15984"/>
                      <a:pt x="9355" y="15984"/>
                    </a:cubicBezTo>
                    <a:cubicBezTo>
                      <a:pt x="10133" y="15984"/>
                      <a:pt x="10911" y="15711"/>
                      <a:pt x="11534" y="15168"/>
                    </a:cubicBezTo>
                    <a:lnTo>
                      <a:pt x="14928" y="12202"/>
                    </a:lnTo>
                    <a:cubicBezTo>
                      <a:pt x="15610" y="11612"/>
                      <a:pt x="16216" y="10934"/>
                      <a:pt x="16735" y="10199"/>
                    </a:cubicBezTo>
                    <a:cubicBezTo>
                      <a:pt x="16869" y="10006"/>
                      <a:pt x="16994" y="9815"/>
                      <a:pt x="17119" y="9618"/>
                    </a:cubicBezTo>
                    <a:cubicBezTo>
                      <a:pt x="17249" y="9401"/>
                      <a:pt x="17369" y="9185"/>
                      <a:pt x="17485" y="8964"/>
                    </a:cubicBezTo>
                    <a:lnTo>
                      <a:pt x="17485" y="8964"/>
                    </a:lnTo>
                    <a:cubicBezTo>
                      <a:pt x="16230" y="10507"/>
                      <a:pt x="14836" y="11958"/>
                      <a:pt x="13058" y="12876"/>
                    </a:cubicBezTo>
                    <a:cubicBezTo>
                      <a:pt x="12014" y="13416"/>
                      <a:pt x="10951" y="13684"/>
                      <a:pt x="9905" y="13684"/>
                    </a:cubicBezTo>
                    <a:cubicBezTo>
                      <a:pt x="8494" y="13684"/>
                      <a:pt x="7115" y="13197"/>
                      <a:pt x="5860" y="12237"/>
                    </a:cubicBezTo>
                    <a:cubicBezTo>
                      <a:pt x="2116" y="9377"/>
                      <a:pt x="333" y="4600"/>
                      <a:pt x="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7"/>
              <p:cNvSpPr/>
              <p:nvPr/>
            </p:nvSpPr>
            <p:spPr>
              <a:xfrm>
                <a:off x="5858150" y="1071375"/>
                <a:ext cx="152625" cy="192650"/>
              </a:xfrm>
              <a:custGeom>
                <a:avLst/>
                <a:gdLst/>
                <a:ahLst/>
                <a:cxnLst/>
                <a:rect l="l" t="t" r="r" b="b"/>
                <a:pathLst>
                  <a:path w="6105" h="7706" extrusionOk="0">
                    <a:moveTo>
                      <a:pt x="2066" y="0"/>
                    </a:moveTo>
                    <a:cubicBezTo>
                      <a:pt x="1913" y="0"/>
                      <a:pt x="1761" y="16"/>
                      <a:pt x="1611" y="48"/>
                    </a:cubicBezTo>
                    <a:cubicBezTo>
                      <a:pt x="1532" y="39"/>
                      <a:pt x="1453" y="34"/>
                      <a:pt x="1374" y="34"/>
                    </a:cubicBezTo>
                    <a:cubicBezTo>
                      <a:pt x="1091" y="34"/>
                      <a:pt x="806" y="95"/>
                      <a:pt x="539" y="211"/>
                    </a:cubicBezTo>
                    <a:cubicBezTo>
                      <a:pt x="338" y="303"/>
                      <a:pt x="160" y="423"/>
                      <a:pt x="1" y="572"/>
                    </a:cubicBezTo>
                    <a:lnTo>
                      <a:pt x="1" y="1360"/>
                    </a:lnTo>
                    <a:cubicBezTo>
                      <a:pt x="1" y="2777"/>
                      <a:pt x="271" y="4181"/>
                      <a:pt x="790" y="5498"/>
                    </a:cubicBezTo>
                    <a:lnTo>
                      <a:pt x="900" y="5776"/>
                    </a:lnTo>
                    <a:cubicBezTo>
                      <a:pt x="943" y="5897"/>
                      <a:pt x="992" y="6012"/>
                      <a:pt x="1045" y="6128"/>
                    </a:cubicBezTo>
                    <a:cubicBezTo>
                      <a:pt x="1212" y="6512"/>
                      <a:pt x="1400" y="6887"/>
                      <a:pt x="1606" y="7246"/>
                    </a:cubicBezTo>
                    <a:cubicBezTo>
                      <a:pt x="2124" y="7529"/>
                      <a:pt x="2700" y="7705"/>
                      <a:pt x="3256" y="7705"/>
                    </a:cubicBezTo>
                    <a:cubicBezTo>
                      <a:pt x="3940" y="7705"/>
                      <a:pt x="4594" y="7439"/>
                      <a:pt x="5071" y="6776"/>
                    </a:cubicBezTo>
                    <a:cubicBezTo>
                      <a:pt x="6104" y="5354"/>
                      <a:pt x="5475" y="2927"/>
                      <a:pt x="4629" y="1537"/>
                    </a:cubicBezTo>
                    <a:cubicBezTo>
                      <a:pt x="4100" y="666"/>
                      <a:pt x="3070" y="0"/>
                      <a:pt x="20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7"/>
              <p:cNvSpPr/>
              <p:nvPr/>
            </p:nvSpPr>
            <p:spPr>
              <a:xfrm>
                <a:off x="6175325" y="1071375"/>
                <a:ext cx="152625" cy="192625"/>
              </a:xfrm>
              <a:custGeom>
                <a:avLst/>
                <a:gdLst/>
                <a:ahLst/>
                <a:cxnLst/>
                <a:rect l="l" t="t" r="r" b="b"/>
                <a:pathLst>
                  <a:path w="6105" h="7705" extrusionOk="0">
                    <a:moveTo>
                      <a:pt x="4043" y="0"/>
                    </a:moveTo>
                    <a:cubicBezTo>
                      <a:pt x="3036" y="0"/>
                      <a:pt x="2007" y="666"/>
                      <a:pt x="1477" y="1537"/>
                    </a:cubicBezTo>
                    <a:cubicBezTo>
                      <a:pt x="635" y="2927"/>
                      <a:pt x="1" y="5354"/>
                      <a:pt x="1034" y="6776"/>
                    </a:cubicBezTo>
                    <a:cubicBezTo>
                      <a:pt x="1514" y="7438"/>
                      <a:pt x="2170" y="7704"/>
                      <a:pt x="2856" y="7704"/>
                    </a:cubicBezTo>
                    <a:cubicBezTo>
                      <a:pt x="3385" y="7704"/>
                      <a:pt x="3933" y="7545"/>
                      <a:pt x="4432" y="7286"/>
                    </a:cubicBezTo>
                    <a:cubicBezTo>
                      <a:pt x="4658" y="6915"/>
                      <a:pt x="4865" y="6536"/>
                      <a:pt x="5047" y="6137"/>
                    </a:cubicBezTo>
                    <a:cubicBezTo>
                      <a:pt x="5148" y="5926"/>
                      <a:pt x="5239" y="5709"/>
                      <a:pt x="5326" y="5493"/>
                    </a:cubicBezTo>
                    <a:cubicBezTo>
                      <a:pt x="5840" y="4176"/>
                      <a:pt x="6104" y="2777"/>
                      <a:pt x="6104" y="1370"/>
                    </a:cubicBezTo>
                    <a:lnTo>
                      <a:pt x="6104" y="567"/>
                    </a:lnTo>
                    <a:cubicBezTo>
                      <a:pt x="5946" y="423"/>
                      <a:pt x="5768" y="303"/>
                      <a:pt x="5566" y="211"/>
                    </a:cubicBezTo>
                    <a:cubicBezTo>
                      <a:pt x="5303" y="95"/>
                      <a:pt x="5017" y="34"/>
                      <a:pt x="4734" y="34"/>
                    </a:cubicBezTo>
                    <a:cubicBezTo>
                      <a:pt x="4655" y="34"/>
                      <a:pt x="4577" y="39"/>
                      <a:pt x="4499" y="48"/>
                    </a:cubicBezTo>
                    <a:cubicBezTo>
                      <a:pt x="4349" y="16"/>
                      <a:pt x="4196" y="0"/>
                      <a:pt x="40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7"/>
              <p:cNvSpPr/>
              <p:nvPr/>
            </p:nvSpPr>
            <p:spPr>
              <a:xfrm>
                <a:off x="5884100" y="1093875"/>
                <a:ext cx="55075" cy="55875"/>
              </a:xfrm>
              <a:custGeom>
                <a:avLst/>
                <a:gdLst/>
                <a:ahLst/>
                <a:cxnLst/>
                <a:rect l="l" t="t" r="r" b="b"/>
                <a:pathLst>
                  <a:path w="2203" h="2235" extrusionOk="0">
                    <a:moveTo>
                      <a:pt x="1134" y="0"/>
                    </a:moveTo>
                    <a:cubicBezTo>
                      <a:pt x="1052" y="0"/>
                      <a:pt x="970" y="9"/>
                      <a:pt x="890" y="27"/>
                    </a:cubicBezTo>
                    <a:cubicBezTo>
                      <a:pt x="688" y="71"/>
                      <a:pt x="491" y="196"/>
                      <a:pt x="357" y="364"/>
                    </a:cubicBezTo>
                    <a:cubicBezTo>
                      <a:pt x="227" y="484"/>
                      <a:pt x="127" y="633"/>
                      <a:pt x="73" y="816"/>
                    </a:cubicBezTo>
                    <a:cubicBezTo>
                      <a:pt x="1" y="1085"/>
                      <a:pt x="54" y="1393"/>
                      <a:pt x="198" y="1633"/>
                    </a:cubicBezTo>
                    <a:cubicBezTo>
                      <a:pt x="415" y="2000"/>
                      <a:pt x="798" y="2234"/>
                      <a:pt x="1214" y="2234"/>
                    </a:cubicBezTo>
                    <a:cubicBezTo>
                      <a:pt x="1304" y="2234"/>
                      <a:pt x="1395" y="2223"/>
                      <a:pt x="1486" y="2200"/>
                    </a:cubicBezTo>
                    <a:cubicBezTo>
                      <a:pt x="1948" y="2079"/>
                      <a:pt x="2150" y="1551"/>
                      <a:pt x="2178" y="1123"/>
                    </a:cubicBezTo>
                    <a:cubicBezTo>
                      <a:pt x="2203" y="810"/>
                      <a:pt x="2083" y="499"/>
                      <a:pt x="1861"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7"/>
              <p:cNvSpPr/>
              <p:nvPr/>
            </p:nvSpPr>
            <p:spPr>
              <a:xfrm>
                <a:off x="6237700" y="1093875"/>
                <a:ext cx="55050" cy="55875"/>
              </a:xfrm>
              <a:custGeom>
                <a:avLst/>
                <a:gdLst/>
                <a:ahLst/>
                <a:cxnLst/>
                <a:rect l="l" t="t" r="r" b="b"/>
                <a:pathLst>
                  <a:path w="2202" h="2235" extrusionOk="0">
                    <a:moveTo>
                      <a:pt x="1134" y="0"/>
                    </a:moveTo>
                    <a:cubicBezTo>
                      <a:pt x="1052" y="0"/>
                      <a:pt x="970" y="9"/>
                      <a:pt x="890" y="27"/>
                    </a:cubicBezTo>
                    <a:cubicBezTo>
                      <a:pt x="688" y="71"/>
                      <a:pt x="491" y="196"/>
                      <a:pt x="356" y="364"/>
                    </a:cubicBezTo>
                    <a:cubicBezTo>
                      <a:pt x="227" y="484"/>
                      <a:pt x="125" y="633"/>
                      <a:pt x="72" y="816"/>
                    </a:cubicBezTo>
                    <a:cubicBezTo>
                      <a:pt x="1" y="1085"/>
                      <a:pt x="54" y="1393"/>
                      <a:pt x="198" y="1633"/>
                    </a:cubicBezTo>
                    <a:cubicBezTo>
                      <a:pt x="415" y="2000"/>
                      <a:pt x="798" y="2234"/>
                      <a:pt x="1213" y="2234"/>
                    </a:cubicBezTo>
                    <a:cubicBezTo>
                      <a:pt x="1302" y="2234"/>
                      <a:pt x="1394" y="2223"/>
                      <a:pt x="1485" y="2200"/>
                    </a:cubicBezTo>
                    <a:cubicBezTo>
                      <a:pt x="1946" y="2079"/>
                      <a:pt x="2148" y="1551"/>
                      <a:pt x="2177" y="1123"/>
                    </a:cubicBezTo>
                    <a:cubicBezTo>
                      <a:pt x="2201" y="810"/>
                      <a:pt x="2086" y="499"/>
                      <a:pt x="1860"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7"/>
              <p:cNvSpPr/>
              <p:nvPr/>
            </p:nvSpPr>
            <p:spPr>
              <a:xfrm>
                <a:off x="6069300" y="1262500"/>
                <a:ext cx="59350" cy="34000"/>
              </a:xfrm>
              <a:custGeom>
                <a:avLst/>
                <a:gdLst/>
                <a:ahLst/>
                <a:cxnLst/>
                <a:rect l="l" t="t" r="r" b="b"/>
                <a:pathLst>
                  <a:path w="2374" h="1360" extrusionOk="0">
                    <a:moveTo>
                      <a:pt x="2143" y="0"/>
                    </a:moveTo>
                    <a:cubicBezTo>
                      <a:pt x="2008" y="0"/>
                      <a:pt x="1926" y="107"/>
                      <a:pt x="1912" y="227"/>
                    </a:cubicBezTo>
                    <a:cubicBezTo>
                      <a:pt x="1897" y="386"/>
                      <a:pt x="1815" y="573"/>
                      <a:pt x="1691" y="703"/>
                    </a:cubicBezTo>
                    <a:cubicBezTo>
                      <a:pt x="1571" y="827"/>
                      <a:pt x="1407" y="923"/>
                      <a:pt x="1234" y="947"/>
                    </a:cubicBezTo>
                    <a:cubicBezTo>
                      <a:pt x="1204" y="951"/>
                      <a:pt x="1175" y="953"/>
                      <a:pt x="1146" y="953"/>
                    </a:cubicBezTo>
                    <a:cubicBezTo>
                      <a:pt x="793" y="953"/>
                      <a:pt x="483" y="690"/>
                      <a:pt x="360" y="366"/>
                    </a:cubicBezTo>
                    <a:cubicBezTo>
                      <a:pt x="328" y="281"/>
                      <a:pt x="261" y="243"/>
                      <a:pt x="195" y="243"/>
                    </a:cubicBezTo>
                    <a:cubicBezTo>
                      <a:pt x="97" y="243"/>
                      <a:pt x="0" y="325"/>
                      <a:pt x="23" y="457"/>
                    </a:cubicBezTo>
                    <a:cubicBezTo>
                      <a:pt x="119" y="975"/>
                      <a:pt x="655" y="1360"/>
                      <a:pt x="1169" y="1360"/>
                    </a:cubicBezTo>
                    <a:cubicBezTo>
                      <a:pt x="1198" y="1360"/>
                      <a:pt x="1228" y="1358"/>
                      <a:pt x="1258" y="1356"/>
                    </a:cubicBezTo>
                    <a:cubicBezTo>
                      <a:pt x="1839" y="1303"/>
                      <a:pt x="2345" y="818"/>
                      <a:pt x="2368" y="227"/>
                    </a:cubicBezTo>
                    <a:cubicBezTo>
                      <a:pt x="2373" y="107"/>
                      <a:pt x="2263" y="0"/>
                      <a:pt x="214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9" name="Google Shape;2809;p57"/>
          <p:cNvGrpSpPr/>
          <p:nvPr/>
        </p:nvGrpSpPr>
        <p:grpSpPr>
          <a:xfrm>
            <a:off x="4555908" y="648463"/>
            <a:ext cx="533950" cy="714175"/>
            <a:chOff x="6415658" y="624988"/>
            <a:chExt cx="533950" cy="714175"/>
          </a:xfrm>
        </p:grpSpPr>
        <p:sp>
          <p:nvSpPr>
            <p:cNvPr id="2810" name="Google Shape;2810;p57"/>
            <p:cNvSpPr/>
            <p:nvPr/>
          </p:nvSpPr>
          <p:spPr>
            <a:xfrm rot="-184672">
              <a:off x="6599313" y="767468"/>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7"/>
            <p:cNvSpPr/>
            <p:nvPr/>
          </p:nvSpPr>
          <p:spPr>
            <a:xfrm rot="-184672">
              <a:off x="6473619" y="770850"/>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7"/>
            <p:cNvSpPr/>
            <p:nvPr/>
          </p:nvSpPr>
          <p:spPr>
            <a:xfrm rot="1189421">
              <a:off x="6743961" y="863200"/>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7"/>
            <p:cNvSpPr/>
            <p:nvPr/>
          </p:nvSpPr>
          <p:spPr>
            <a:xfrm rot="1189421">
              <a:off x="6778203" y="788103"/>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7"/>
            <p:cNvSpPr/>
            <p:nvPr/>
          </p:nvSpPr>
          <p:spPr>
            <a:xfrm rot="3158201">
              <a:off x="6668522" y="1276407"/>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7"/>
            <p:cNvSpPr/>
            <p:nvPr/>
          </p:nvSpPr>
          <p:spPr>
            <a:xfrm rot="3158201">
              <a:off x="6560477" y="1222964"/>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7"/>
            <p:cNvSpPr/>
            <p:nvPr/>
          </p:nvSpPr>
          <p:spPr>
            <a:xfrm rot="3158201">
              <a:off x="6663459" y="1164119"/>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7"/>
            <p:cNvSpPr/>
            <p:nvPr/>
          </p:nvSpPr>
          <p:spPr>
            <a:xfrm rot="3158201">
              <a:off x="6709661" y="1133636"/>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8" name="Google Shape;2818;p57"/>
            <p:cNvGrpSpPr/>
            <p:nvPr/>
          </p:nvGrpSpPr>
          <p:grpSpPr>
            <a:xfrm>
              <a:off x="6415658" y="624988"/>
              <a:ext cx="533950" cy="714175"/>
              <a:chOff x="6415658" y="624988"/>
              <a:chExt cx="533950" cy="714175"/>
            </a:xfrm>
          </p:grpSpPr>
          <p:grpSp>
            <p:nvGrpSpPr>
              <p:cNvPr id="2819" name="Google Shape;2819;p57"/>
              <p:cNvGrpSpPr/>
              <p:nvPr/>
            </p:nvGrpSpPr>
            <p:grpSpPr>
              <a:xfrm>
                <a:off x="6415658" y="624988"/>
                <a:ext cx="214314" cy="210062"/>
                <a:chOff x="4755983" y="539988"/>
                <a:chExt cx="214314" cy="210062"/>
              </a:xfrm>
            </p:grpSpPr>
            <p:sp>
              <p:nvSpPr>
                <p:cNvPr id="2820" name="Google Shape;2820;p57"/>
                <p:cNvSpPr/>
                <p:nvPr/>
              </p:nvSpPr>
              <p:spPr>
                <a:xfrm rot="-184672">
                  <a:off x="4761193" y="545318"/>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7"/>
                <p:cNvSpPr/>
                <p:nvPr/>
              </p:nvSpPr>
              <p:spPr>
                <a:xfrm rot="-184641">
                  <a:off x="4761189" y="545319"/>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57"/>
              <p:cNvGrpSpPr/>
              <p:nvPr/>
            </p:nvGrpSpPr>
            <p:grpSpPr>
              <a:xfrm>
                <a:off x="6610710" y="725378"/>
                <a:ext cx="338898" cy="335354"/>
                <a:chOff x="4951035" y="640378"/>
                <a:chExt cx="338898" cy="335354"/>
              </a:xfrm>
            </p:grpSpPr>
            <p:sp>
              <p:nvSpPr>
                <p:cNvPr id="2823" name="Google Shape;2823;p57"/>
                <p:cNvSpPr/>
                <p:nvPr/>
              </p:nvSpPr>
              <p:spPr>
                <a:xfrm rot="1189421">
                  <a:off x="4987315"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7"/>
                <p:cNvSpPr/>
                <p:nvPr/>
              </p:nvSpPr>
              <p:spPr>
                <a:xfrm rot="1189421">
                  <a:off x="5182568" y="892033"/>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7"/>
                <p:cNvSpPr/>
                <p:nvPr/>
              </p:nvSpPr>
              <p:spPr>
                <a:xfrm rot="1189421">
                  <a:off x="5018846" y="863428"/>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7"/>
                <p:cNvSpPr/>
                <p:nvPr/>
              </p:nvSpPr>
              <p:spPr>
                <a:xfrm rot="1189421">
                  <a:off x="4987308" y="677823"/>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2827;p57"/>
              <p:cNvGrpSpPr/>
              <p:nvPr/>
            </p:nvGrpSpPr>
            <p:grpSpPr>
              <a:xfrm>
                <a:off x="6534202" y="1056151"/>
                <a:ext cx="282168" cy="283013"/>
                <a:chOff x="4874527" y="971151"/>
                <a:chExt cx="282168" cy="283013"/>
              </a:xfrm>
            </p:grpSpPr>
            <p:sp>
              <p:nvSpPr>
                <p:cNvPr id="2828" name="Google Shape;2828;p57"/>
                <p:cNvSpPr/>
                <p:nvPr/>
              </p:nvSpPr>
              <p:spPr>
                <a:xfrm rot="3158201">
                  <a:off x="4913684" y="1012980"/>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7"/>
                <p:cNvSpPr/>
                <p:nvPr/>
              </p:nvSpPr>
              <p:spPr>
                <a:xfrm rot="3158201">
                  <a:off x="4913680" y="1012977"/>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830" name="Google Shape;2830;p57"/>
          <p:cNvGrpSpPr/>
          <p:nvPr/>
        </p:nvGrpSpPr>
        <p:grpSpPr>
          <a:xfrm>
            <a:off x="4054150" y="835850"/>
            <a:ext cx="501750" cy="632100"/>
            <a:chOff x="5842175" y="796600"/>
            <a:chExt cx="501750" cy="632100"/>
          </a:xfrm>
        </p:grpSpPr>
        <p:sp>
          <p:nvSpPr>
            <p:cNvPr id="2831" name="Google Shape;2831;p57"/>
            <p:cNvSpPr/>
            <p:nvPr/>
          </p:nvSpPr>
          <p:spPr>
            <a:xfrm>
              <a:off x="5842175" y="796600"/>
              <a:ext cx="501750" cy="632100"/>
            </a:xfrm>
            <a:custGeom>
              <a:avLst/>
              <a:gdLst/>
              <a:ahLst/>
              <a:cxnLst/>
              <a:rect l="l" t="t" r="r" b="b"/>
              <a:pathLst>
                <a:path w="20070" h="25284" extrusionOk="0">
                  <a:moveTo>
                    <a:pt x="10035" y="0"/>
                  </a:moveTo>
                  <a:cubicBezTo>
                    <a:pt x="5091" y="0"/>
                    <a:pt x="823" y="3687"/>
                    <a:pt x="112" y="8560"/>
                  </a:cubicBezTo>
                  <a:cubicBezTo>
                    <a:pt x="92" y="8670"/>
                    <a:pt x="78" y="8780"/>
                    <a:pt x="63" y="8891"/>
                  </a:cubicBezTo>
                  <a:lnTo>
                    <a:pt x="63" y="8924"/>
                  </a:lnTo>
                  <a:cubicBezTo>
                    <a:pt x="20" y="9294"/>
                    <a:pt x="1" y="9664"/>
                    <a:pt x="1" y="10035"/>
                  </a:cubicBezTo>
                  <a:lnTo>
                    <a:pt x="1" y="12351"/>
                  </a:lnTo>
                  <a:cubicBezTo>
                    <a:pt x="1" y="13855"/>
                    <a:pt x="280" y="15325"/>
                    <a:pt x="832" y="16724"/>
                  </a:cubicBezTo>
                  <a:lnTo>
                    <a:pt x="943" y="17003"/>
                  </a:lnTo>
                  <a:cubicBezTo>
                    <a:pt x="977" y="17084"/>
                    <a:pt x="1010" y="17166"/>
                    <a:pt x="1043" y="17248"/>
                  </a:cubicBezTo>
                  <a:lnTo>
                    <a:pt x="1097" y="17372"/>
                  </a:lnTo>
                  <a:cubicBezTo>
                    <a:pt x="1270" y="17776"/>
                    <a:pt x="1471" y="18175"/>
                    <a:pt x="1688" y="18555"/>
                  </a:cubicBezTo>
                  <a:cubicBezTo>
                    <a:pt x="2385" y="19776"/>
                    <a:pt x="3288" y="20857"/>
                    <a:pt x="4365" y="21761"/>
                  </a:cubicBezTo>
                  <a:lnTo>
                    <a:pt x="7455" y="24356"/>
                  </a:lnTo>
                  <a:cubicBezTo>
                    <a:pt x="8165" y="24951"/>
                    <a:pt x="9065" y="25283"/>
                    <a:pt x="9997" y="25283"/>
                  </a:cubicBezTo>
                  <a:cubicBezTo>
                    <a:pt x="10949" y="25283"/>
                    <a:pt x="11871" y="24937"/>
                    <a:pt x="12592" y="24308"/>
                  </a:cubicBezTo>
                  <a:lnTo>
                    <a:pt x="15985" y="21347"/>
                  </a:lnTo>
                  <a:cubicBezTo>
                    <a:pt x="16700" y="20723"/>
                    <a:pt x="17345" y="20011"/>
                    <a:pt x="17893" y="19228"/>
                  </a:cubicBezTo>
                  <a:cubicBezTo>
                    <a:pt x="18027" y="19040"/>
                    <a:pt x="18152" y="18853"/>
                    <a:pt x="18263" y="18670"/>
                  </a:cubicBezTo>
                  <a:lnTo>
                    <a:pt x="18268" y="18665"/>
                  </a:lnTo>
                  <a:lnTo>
                    <a:pt x="18306" y="18608"/>
                  </a:lnTo>
                  <a:cubicBezTo>
                    <a:pt x="18392" y="18459"/>
                    <a:pt x="18483" y="18301"/>
                    <a:pt x="18585" y="18122"/>
                  </a:cubicBezTo>
                  <a:cubicBezTo>
                    <a:pt x="18618" y="18060"/>
                    <a:pt x="18652" y="17998"/>
                    <a:pt x="18681" y="17940"/>
                  </a:cubicBezTo>
                  <a:lnTo>
                    <a:pt x="18690" y="17920"/>
                  </a:lnTo>
                  <a:cubicBezTo>
                    <a:pt x="18776" y="17767"/>
                    <a:pt x="18858" y="17598"/>
                    <a:pt x="18949" y="17401"/>
                  </a:cubicBezTo>
                  <a:cubicBezTo>
                    <a:pt x="19060" y="17171"/>
                    <a:pt x="19157" y="16940"/>
                    <a:pt x="19244" y="16715"/>
                  </a:cubicBezTo>
                  <a:cubicBezTo>
                    <a:pt x="19791" y="15321"/>
                    <a:pt x="20069" y="13855"/>
                    <a:pt x="20069" y="12361"/>
                  </a:cubicBezTo>
                  <a:lnTo>
                    <a:pt x="20069" y="10035"/>
                  </a:lnTo>
                  <a:cubicBezTo>
                    <a:pt x="20069" y="9655"/>
                    <a:pt x="20045" y="9265"/>
                    <a:pt x="20007" y="8891"/>
                  </a:cubicBezTo>
                  <a:cubicBezTo>
                    <a:pt x="19752" y="6652"/>
                    <a:pt x="18729" y="4541"/>
                    <a:pt x="17128" y="2942"/>
                  </a:cubicBezTo>
                  <a:cubicBezTo>
                    <a:pt x="15236" y="1043"/>
                    <a:pt x="12712" y="0"/>
                    <a:pt x="10035" y="0"/>
                  </a:cubicBezTo>
                  <a:close/>
                </a:path>
              </a:pathLst>
            </a:custGeom>
            <a:solidFill>
              <a:srgbClr val="EEEEEE"/>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7"/>
            <p:cNvSpPr/>
            <p:nvPr/>
          </p:nvSpPr>
          <p:spPr>
            <a:xfrm>
              <a:off x="5858150" y="812600"/>
              <a:ext cx="469800" cy="600100"/>
            </a:xfrm>
            <a:custGeom>
              <a:avLst/>
              <a:gdLst/>
              <a:ahLst/>
              <a:cxnLst/>
              <a:rect l="l" t="t" r="r" b="b"/>
              <a:pathLst>
                <a:path w="18792" h="24004" extrusionOk="0">
                  <a:moveTo>
                    <a:pt x="9396" y="0"/>
                  </a:moveTo>
                  <a:cubicBezTo>
                    <a:pt x="4672" y="0"/>
                    <a:pt x="765" y="3485"/>
                    <a:pt x="102" y="8021"/>
                  </a:cubicBezTo>
                  <a:cubicBezTo>
                    <a:pt x="87" y="8122"/>
                    <a:pt x="73" y="8223"/>
                    <a:pt x="64" y="8324"/>
                  </a:cubicBezTo>
                  <a:cubicBezTo>
                    <a:pt x="20" y="8675"/>
                    <a:pt x="1" y="9030"/>
                    <a:pt x="1" y="9396"/>
                  </a:cubicBezTo>
                  <a:lnTo>
                    <a:pt x="1" y="11712"/>
                  </a:lnTo>
                  <a:cubicBezTo>
                    <a:pt x="1" y="13129"/>
                    <a:pt x="271" y="14533"/>
                    <a:pt x="790" y="15850"/>
                  </a:cubicBezTo>
                  <a:lnTo>
                    <a:pt x="900" y="16128"/>
                  </a:lnTo>
                  <a:cubicBezTo>
                    <a:pt x="943" y="16249"/>
                    <a:pt x="992" y="16364"/>
                    <a:pt x="1045" y="16480"/>
                  </a:cubicBezTo>
                  <a:cubicBezTo>
                    <a:pt x="1212" y="16864"/>
                    <a:pt x="1400" y="17239"/>
                    <a:pt x="1606" y="17598"/>
                  </a:cubicBezTo>
                  <a:cubicBezTo>
                    <a:pt x="2260" y="18747"/>
                    <a:pt x="3121" y="19776"/>
                    <a:pt x="4139" y="20632"/>
                  </a:cubicBezTo>
                  <a:lnTo>
                    <a:pt x="7224" y="23227"/>
                  </a:lnTo>
                  <a:cubicBezTo>
                    <a:pt x="7840" y="23745"/>
                    <a:pt x="8598" y="24004"/>
                    <a:pt x="9355" y="24004"/>
                  </a:cubicBezTo>
                  <a:cubicBezTo>
                    <a:pt x="10133" y="24004"/>
                    <a:pt x="10911" y="23731"/>
                    <a:pt x="11534" y="23188"/>
                  </a:cubicBezTo>
                  <a:lnTo>
                    <a:pt x="14928" y="20222"/>
                  </a:lnTo>
                  <a:cubicBezTo>
                    <a:pt x="15610" y="19632"/>
                    <a:pt x="16216" y="18954"/>
                    <a:pt x="16735" y="18219"/>
                  </a:cubicBezTo>
                  <a:cubicBezTo>
                    <a:pt x="16869" y="18026"/>
                    <a:pt x="16994" y="17835"/>
                    <a:pt x="17119" y="17638"/>
                  </a:cubicBezTo>
                  <a:cubicBezTo>
                    <a:pt x="17249" y="17421"/>
                    <a:pt x="17369" y="17205"/>
                    <a:pt x="17485" y="16984"/>
                  </a:cubicBezTo>
                  <a:cubicBezTo>
                    <a:pt x="17576" y="16826"/>
                    <a:pt x="17658" y="16657"/>
                    <a:pt x="17734" y="16489"/>
                  </a:cubicBezTo>
                  <a:cubicBezTo>
                    <a:pt x="17835" y="16278"/>
                    <a:pt x="17926" y="16061"/>
                    <a:pt x="18013" y="15845"/>
                  </a:cubicBezTo>
                  <a:cubicBezTo>
                    <a:pt x="18527" y="14528"/>
                    <a:pt x="18791" y="13129"/>
                    <a:pt x="18791" y="11722"/>
                  </a:cubicBezTo>
                  <a:lnTo>
                    <a:pt x="18791" y="9396"/>
                  </a:lnTo>
                  <a:cubicBezTo>
                    <a:pt x="18791" y="9030"/>
                    <a:pt x="18772" y="8675"/>
                    <a:pt x="18729" y="8324"/>
                  </a:cubicBezTo>
                  <a:cubicBezTo>
                    <a:pt x="18483" y="6157"/>
                    <a:pt x="17498" y="4215"/>
                    <a:pt x="16038" y="2755"/>
                  </a:cubicBezTo>
                  <a:cubicBezTo>
                    <a:pt x="14342" y="1053"/>
                    <a:pt x="11991" y="0"/>
                    <a:pt x="9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7"/>
            <p:cNvSpPr/>
            <p:nvPr/>
          </p:nvSpPr>
          <p:spPr>
            <a:xfrm>
              <a:off x="5858150" y="1013075"/>
              <a:ext cx="437125" cy="399600"/>
            </a:xfrm>
            <a:custGeom>
              <a:avLst/>
              <a:gdLst/>
              <a:ahLst/>
              <a:cxnLst/>
              <a:rect l="l" t="t" r="r" b="b"/>
              <a:pathLst>
                <a:path w="17485" h="15984" extrusionOk="0">
                  <a:moveTo>
                    <a:pt x="102" y="1"/>
                  </a:moveTo>
                  <a:cubicBezTo>
                    <a:pt x="87" y="102"/>
                    <a:pt x="73" y="203"/>
                    <a:pt x="64" y="304"/>
                  </a:cubicBezTo>
                  <a:cubicBezTo>
                    <a:pt x="20" y="655"/>
                    <a:pt x="1" y="1010"/>
                    <a:pt x="1" y="1376"/>
                  </a:cubicBezTo>
                  <a:lnTo>
                    <a:pt x="1" y="3692"/>
                  </a:lnTo>
                  <a:cubicBezTo>
                    <a:pt x="1" y="5109"/>
                    <a:pt x="271" y="6513"/>
                    <a:pt x="790" y="7830"/>
                  </a:cubicBezTo>
                  <a:lnTo>
                    <a:pt x="900" y="8108"/>
                  </a:lnTo>
                  <a:cubicBezTo>
                    <a:pt x="943" y="8229"/>
                    <a:pt x="992" y="8344"/>
                    <a:pt x="1045" y="8460"/>
                  </a:cubicBezTo>
                  <a:cubicBezTo>
                    <a:pt x="1212" y="8844"/>
                    <a:pt x="1400" y="9219"/>
                    <a:pt x="1606" y="9578"/>
                  </a:cubicBezTo>
                  <a:cubicBezTo>
                    <a:pt x="2260" y="10727"/>
                    <a:pt x="3121" y="11756"/>
                    <a:pt x="4139" y="12612"/>
                  </a:cubicBezTo>
                  <a:lnTo>
                    <a:pt x="7224" y="15207"/>
                  </a:lnTo>
                  <a:cubicBezTo>
                    <a:pt x="7840" y="15725"/>
                    <a:pt x="8598" y="15984"/>
                    <a:pt x="9355" y="15984"/>
                  </a:cubicBezTo>
                  <a:cubicBezTo>
                    <a:pt x="10133" y="15984"/>
                    <a:pt x="10911" y="15711"/>
                    <a:pt x="11534" y="15168"/>
                  </a:cubicBezTo>
                  <a:lnTo>
                    <a:pt x="14928" y="12202"/>
                  </a:lnTo>
                  <a:cubicBezTo>
                    <a:pt x="15610" y="11612"/>
                    <a:pt x="16216" y="10934"/>
                    <a:pt x="16735" y="10199"/>
                  </a:cubicBezTo>
                  <a:cubicBezTo>
                    <a:pt x="16869" y="10006"/>
                    <a:pt x="16994" y="9815"/>
                    <a:pt x="17119" y="9618"/>
                  </a:cubicBezTo>
                  <a:cubicBezTo>
                    <a:pt x="17249" y="9401"/>
                    <a:pt x="17369" y="9185"/>
                    <a:pt x="17485" y="8964"/>
                  </a:cubicBezTo>
                  <a:lnTo>
                    <a:pt x="17485" y="8964"/>
                  </a:lnTo>
                  <a:cubicBezTo>
                    <a:pt x="16230" y="10507"/>
                    <a:pt x="14836" y="11958"/>
                    <a:pt x="13058" y="12876"/>
                  </a:cubicBezTo>
                  <a:cubicBezTo>
                    <a:pt x="12014" y="13416"/>
                    <a:pt x="10951" y="13684"/>
                    <a:pt x="9905" y="13684"/>
                  </a:cubicBezTo>
                  <a:cubicBezTo>
                    <a:pt x="8494" y="13684"/>
                    <a:pt x="7115" y="13197"/>
                    <a:pt x="5860" y="12237"/>
                  </a:cubicBezTo>
                  <a:cubicBezTo>
                    <a:pt x="2116" y="9377"/>
                    <a:pt x="333" y="4600"/>
                    <a:pt x="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7"/>
            <p:cNvSpPr/>
            <p:nvPr/>
          </p:nvSpPr>
          <p:spPr>
            <a:xfrm>
              <a:off x="5858150" y="1071375"/>
              <a:ext cx="152625" cy="192650"/>
            </a:xfrm>
            <a:custGeom>
              <a:avLst/>
              <a:gdLst/>
              <a:ahLst/>
              <a:cxnLst/>
              <a:rect l="l" t="t" r="r" b="b"/>
              <a:pathLst>
                <a:path w="6105" h="7706" extrusionOk="0">
                  <a:moveTo>
                    <a:pt x="2066" y="0"/>
                  </a:moveTo>
                  <a:cubicBezTo>
                    <a:pt x="1913" y="0"/>
                    <a:pt x="1761" y="16"/>
                    <a:pt x="1611" y="48"/>
                  </a:cubicBezTo>
                  <a:cubicBezTo>
                    <a:pt x="1532" y="39"/>
                    <a:pt x="1453" y="34"/>
                    <a:pt x="1374" y="34"/>
                  </a:cubicBezTo>
                  <a:cubicBezTo>
                    <a:pt x="1091" y="34"/>
                    <a:pt x="806" y="95"/>
                    <a:pt x="539" y="211"/>
                  </a:cubicBezTo>
                  <a:cubicBezTo>
                    <a:pt x="338" y="303"/>
                    <a:pt x="160" y="423"/>
                    <a:pt x="1" y="572"/>
                  </a:cubicBezTo>
                  <a:lnTo>
                    <a:pt x="1" y="1360"/>
                  </a:lnTo>
                  <a:cubicBezTo>
                    <a:pt x="1" y="2777"/>
                    <a:pt x="271" y="4181"/>
                    <a:pt x="790" y="5498"/>
                  </a:cubicBezTo>
                  <a:lnTo>
                    <a:pt x="900" y="5776"/>
                  </a:lnTo>
                  <a:cubicBezTo>
                    <a:pt x="943" y="5897"/>
                    <a:pt x="992" y="6012"/>
                    <a:pt x="1045" y="6128"/>
                  </a:cubicBezTo>
                  <a:cubicBezTo>
                    <a:pt x="1212" y="6512"/>
                    <a:pt x="1400" y="6887"/>
                    <a:pt x="1606" y="7246"/>
                  </a:cubicBezTo>
                  <a:cubicBezTo>
                    <a:pt x="2124" y="7529"/>
                    <a:pt x="2700" y="7705"/>
                    <a:pt x="3256" y="7705"/>
                  </a:cubicBezTo>
                  <a:cubicBezTo>
                    <a:pt x="3940" y="7705"/>
                    <a:pt x="4594" y="7439"/>
                    <a:pt x="5071" y="6776"/>
                  </a:cubicBezTo>
                  <a:cubicBezTo>
                    <a:pt x="6104" y="5354"/>
                    <a:pt x="5475" y="2927"/>
                    <a:pt x="4629" y="1537"/>
                  </a:cubicBezTo>
                  <a:cubicBezTo>
                    <a:pt x="4100" y="666"/>
                    <a:pt x="3070" y="0"/>
                    <a:pt x="20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7"/>
            <p:cNvSpPr/>
            <p:nvPr/>
          </p:nvSpPr>
          <p:spPr>
            <a:xfrm>
              <a:off x="6175325" y="1071375"/>
              <a:ext cx="152625" cy="192625"/>
            </a:xfrm>
            <a:custGeom>
              <a:avLst/>
              <a:gdLst/>
              <a:ahLst/>
              <a:cxnLst/>
              <a:rect l="l" t="t" r="r" b="b"/>
              <a:pathLst>
                <a:path w="6105" h="7705" extrusionOk="0">
                  <a:moveTo>
                    <a:pt x="4043" y="0"/>
                  </a:moveTo>
                  <a:cubicBezTo>
                    <a:pt x="3036" y="0"/>
                    <a:pt x="2007" y="666"/>
                    <a:pt x="1477" y="1537"/>
                  </a:cubicBezTo>
                  <a:cubicBezTo>
                    <a:pt x="635" y="2927"/>
                    <a:pt x="1" y="5354"/>
                    <a:pt x="1034" y="6776"/>
                  </a:cubicBezTo>
                  <a:cubicBezTo>
                    <a:pt x="1514" y="7438"/>
                    <a:pt x="2170" y="7704"/>
                    <a:pt x="2856" y="7704"/>
                  </a:cubicBezTo>
                  <a:cubicBezTo>
                    <a:pt x="3385" y="7704"/>
                    <a:pt x="3933" y="7545"/>
                    <a:pt x="4432" y="7286"/>
                  </a:cubicBezTo>
                  <a:cubicBezTo>
                    <a:pt x="4658" y="6915"/>
                    <a:pt x="4865" y="6536"/>
                    <a:pt x="5047" y="6137"/>
                  </a:cubicBezTo>
                  <a:cubicBezTo>
                    <a:pt x="5148" y="5926"/>
                    <a:pt x="5239" y="5709"/>
                    <a:pt x="5326" y="5493"/>
                  </a:cubicBezTo>
                  <a:cubicBezTo>
                    <a:pt x="5840" y="4176"/>
                    <a:pt x="6104" y="2777"/>
                    <a:pt x="6104" y="1370"/>
                  </a:cubicBezTo>
                  <a:lnTo>
                    <a:pt x="6104" y="567"/>
                  </a:lnTo>
                  <a:cubicBezTo>
                    <a:pt x="5946" y="423"/>
                    <a:pt x="5768" y="303"/>
                    <a:pt x="5566" y="211"/>
                  </a:cubicBezTo>
                  <a:cubicBezTo>
                    <a:pt x="5303" y="95"/>
                    <a:pt x="5017" y="34"/>
                    <a:pt x="4734" y="34"/>
                  </a:cubicBezTo>
                  <a:cubicBezTo>
                    <a:pt x="4655" y="34"/>
                    <a:pt x="4577" y="39"/>
                    <a:pt x="4499" y="48"/>
                  </a:cubicBezTo>
                  <a:cubicBezTo>
                    <a:pt x="4349" y="16"/>
                    <a:pt x="4196" y="0"/>
                    <a:pt x="40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7"/>
            <p:cNvSpPr/>
            <p:nvPr/>
          </p:nvSpPr>
          <p:spPr>
            <a:xfrm>
              <a:off x="5884100" y="1093875"/>
              <a:ext cx="55075" cy="55875"/>
            </a:xfrm>
            <a:custGeom>
              <a:avLst/>
              <a:gdLst/>
              <a:ahLst/>
              <a:cxnLst/>
              <a:rect l="l" t="t" r="r" b="b"/>
              <a:pathLst>
                <a:path w="2203" h="2235" extrusionOk="0">
                  <a:moveTo>
                    <a:pt x="1134" y="0"/>
                  </a:moveTo>
                  <a:cubicBezTo>
                    <a:pt x="1052" y="0"/>
                    <a:pt x="970" y="9"/>
                    <a:pt x="890" y="27"/>
                  </a:cubicBezTo>
                  <a:cubicBezTo>
                    <a:pt x="688" y="71"/>
                    <a:pt x="491" y="196"/>
                    <a:pt x="357" y="364"/>
                  </a:cubicBezTo>
                  <a:cubicBezTo>
                    <a:pt x="227" y="484"/>
                    <a:pt x="127" y="633"/>
                    <a:pt x="73" y="816"/>
                  </a:cubicBezTo>
                  <a:cubicBezTo>
                    <a:pt x="1" y="1085"/>
                    <a:pt x="54" y="1393"/>
                    <a:pt x="198" y="1633"/>
                  </a:cubicBezTo>
                  <a:cubicBezTo>
                    <a:pt x="415" y="2000"/>
                    <a:pt x="798" y="2234"/>
                    <a:pt x="1214" y="2234"/>
                  </a:cubicBezTo>
                  <a:cubicBezTo>
                    <a:pt x="1304" y="2234"/>
                    <a:pt x="1395" y="2223"/>
                    <a:pt x="1486" y="2200"/>
                  </a:cubicBezTo>
                  <a:cubicBezTo>
                    <a:pt x="1948" y="2079"/>
                    <a:pt x="2150" y="1551"/>
                    <a:pt x="2178" y="1123"/>
                  </a:cubicBezTo>
                  <a:cubicBezTo>
                    <a:pt x="2203" y="810"/>
                    <a:pt x="2083" y="499"/>
                    <a:pt x="1861"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7"/>
            <p:cNvSpPr/>
            <p:nvPr/>
          </p:nvSpPr>
          <p:spPr>
            <a:xfrm>
              <a:off x="6237700" y="1093875"/>
              <a:ext cx="55050" cy="55875"/>
            </a:xfrm>
            <a:custGeom>
              <a:avLst/>
              <a:gdLst/>
              <a:ahLst/>
              <a:cxnLst/>
              <a:rect l="l" t="t" r="r" b="b"/>
              <a:pathLst>
                <a:path w="2202" h="2235" extrusionOk="0">
                  <a:moveTo>
                    <a:pt x="1134" y="0"/>
                  </a:moveTo>
                  <a:cubicBezTo>
                    <a:pt x="1052" y="0"/>
                    <a:pt x="970" y="9"/>
                    <a:pt x="890" y="27"/>
                  </a:cubicBezTo>
                  <a:cubicBezTo>
                    <a:pt x="688" y="71"/>
                    <a:pt x="491" y="196"/>
                    <a:pt x="356" y="364"/>
                  </a:cubicBezTo>
                  <a:cubicBezTo>
                    <a:pt x="227" y="484"/>
                    <a:pt x="125" y="633"/>
                    <a:pt x="72" y="816"/>
                  </a:cubicBezTo>
                  <a:cubicBezTo>
                    <a:pt x="1" y="1085"/>
                    <a:pt x="54" y="1393"/>
                    <a:pt x="198" y="1633"/>
                  </a:cubicBezTo>
                  <a:cubicBezTo>
                    <a:pt x="415" y="2000"/>
                    <a:pt x="798" y="2234"/>
                    <a:pt x="1213" y="2234"/>
                  </a:cubicBezTo>
                  <a:cubicBezTo>
                    <a:pt x="1302" y="2234"/>
                    <a:pt x="1394" y="2223"/>
                    <a:pt x="1485" y="2200"/>
                  </a:cubicBezTo>
                  <a:cubicBezTo>
                    <a:pt x="1946" y="2079"/>
                    <a:pt x="2148" y="1551"/>
                    <a:pt x="2177" y="1123"/>
                  </a:cubicBezTo>
                  <a:cubicBezTo>
                    <a:pt x="2201" y="810"/>
                    <a:pt x="2086" y="499"/>
                    <a:pt x="1860" y="282"/>
                  </a:cubicBezTo>
                  <a:cubicBezTo>
                    <a:pt x="1666" y="95"/>
                    <a:pt x="1401" y="0"/>
                    <a:pt x="113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7"/>
            <p:cNvSpPr/>
            <p:nvPr/>
          </p:nvSpPr>
          <p:spPr>
            <a:xfrm>
              <a:off x="6069300" y="1262500"/>
              <a:ext cx="59350" cy="34000"/>
            </a:xfrm>
            <a:custGeom>
              <a:avLst/>
              <a:gdLst/>
              <a:ahLst/>
              <a:cxnLst/>
              <a:rect l="l" t="t" r="r" b="b"/>
              <a:pathLst>
                <a:path w="2374" h="1360" extrusionOk="0">
                  <a:moveTo>
                    <a:pt x="2143" y="0"/>
                  </a:moveTo>
                  <a:cubicBezTo>
                    <a:pt x="2008" y="0"/>
                    <a:pt x="1926" y="107"/>
                    <a:pt x="1912" y="227"/>
                  </a:cubicBezTo>
                  <a:cubicBezTo>
                    <a:pt x="1897" y="386"/>
                    <a:pt x="1815" y="573"/>
                    <a:pt x="1691" y="703"/>
                  </a:cubicBezTo>
                  <a:cubicBezTo>
                    <a:pt x="1571" y="827"/>
                    <a:pt x="1407" y="923"/>
                    <a:pt x="1234" y="947"/>
                  </a:cubicBezTo>
                  <a:cubicBezTo>
                    <a:pt x="1204" y="951"/>
                    <a:pt x="1175" y="953"/>
                    <a:pt x="1146" y="953"/>
                  </a:cubicBezTo>
                  <a:cubicBezTo>
                    <a:pt x="793" y="953"/>
                    <a:pt x="483" y="690"/>
                    <a:pt x="360" y="366"/>
                  </a:cubicBezTo>
                  <a:cubicBezTo>
                    <a:pt x="328" y="281"/>
                    <a:pt x="261" y="243"/>
                    <a:pt x="195" y="243"/>
                  </a:cubicBezTo>
                  <a:cubicBezTo>
                    <a:pt x="97" y="243"/>
                    <a:pt x="0" y="325"/>
                    <a:pt x="23" y="457"/>
                  </a:cubicBezTo>
                  <a:cubicBezTo>
                    <a:pt x="119" y="975"/>
                    <a:pt x="655" y="1360"/>
                    <a:pt x="1169" y="1360"/>
                  </a:cubicBezTo>
                  <a:cubicBezTo>
                    <a:pt x="1198" y="1360"/>
                    <a:pt x="1228" y="1358"/>
                    <a:pt x="1258" y="1356"/>
                  </a:cubicBezTo>
                  <a:cubicBezTo>
                    <a:pt x="1839" y="1303"/>
                    <a:pt x="2345" y="818"/>
                    <a:pt x="2368" y="227"/>
                  </a:cubicBezTo>
                  <a:cubicBezTo>
                    <a:pt x="2373" y="107"/>
                    <a:pt x="2263" y="0"/>
                    <a:pt x="214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842"/>
        <p:cNvGrpSpPr/>
        <p:nvPr/>
      </p:nvGrpSpPr>
      <p:grpSpPr>
        <a:xfrm>
          <a:off x="0" y="0"/>
          <a:ext cx="0" cy="0"/>
          <a:chOff x="0" y="0"/>
          <a:chExt cx="0" cy="0"/>
        </a:xfrm>
      </p:grpSpPr>
      <p:sp>
        <p:nvSpPr>
          <p:cNvPr id="2843" name="Google Shape;2843;p58"/>
          <p:cNvSpPr txBox="1">
            <a:spLocks noGrp="1"/>
          </p:cNvSpPr>
          <p:nvPr>
            <p:ph type="title"/>
          </p:nvPr>
        </p:nvSpPr>
        <p:spPr>
          <a:xfrm>
            <a:off x="1167763" y="3062950"/>
            <a:ext cx="2939100" cy="8283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5,000 kg</a:t>
            </a:r>
            <a:endParaRPr/>
          </a:p>
        </p:txBody>
      </p:sp>
      <p:sp>
        <p:nvSpPr>
          <p:cNvPr id="2844" name="Google Shape;2844;p58"/>
          <p:cNvSpPr txBox="1">
            <a:spLocks noGrp="1"/>
          </p:cNvSpPr>
          <p:nvPr>
            <p:ph type="subTitle" idx="1"/>
          </p:nvPr>
        </p:nvSpPr>
        <p:spPr>
          <a:xfrm>
            <a:off x="1167763" y="3845175"/>
            <a:ext cx="29391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is a big weight</a:t>
            </a:r>
            <a:endParaRPr/>
          </a:p>
        </p:txBody>
      </p:sp>
      <p:sp>
        <p:nvSpPr>
          <p:cNvPr id="2845" name="Google Shape;2845;p58"/>
          <p:cNvSpPr txBox="1">
            <a:spLocks noGrp="1"/>
          </p:cNvSpPr>
          <p:nvPr>
            <p:ph type="title" idx="2"/>
          </p:nvPr>
        </p:nvSpPr>
        <p:spPr>
          <a:xfrm>
            <a:off x="5030513" y="3062925"/>
            <a:ext cx="2945700" cy="8283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9h 55m</a:t>
            </a:r>
            <a:endParaRPr/>
          </a:p>
        </p:txBody>
      </p:sp>
      <p:sp>
        <p:nvSpPr>
          <p:cNvPr id="2846" name="Google Shape;2846;p58"/>
          <p:cNvSpPr txBox="1">
            <a:spLocks noGrp="1"/>
          </p:cNvSpPr>
          <p:nvPr>
            <p:ph type="subTitle" idx="3"/>
          </p:nvPr>
        </p:nvSpPr>
        <p:spPr>
          <a:xfrm>
            <a:off x="5030513" y="3845150"/>
            <a:ext cx="2945700" cy="4452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is Jupiter’s rotation period</a:t>
            </a:r>
            <a:endParaRPr/>
          </a:p>
        </p:txBody>
      </p:sp>
      <p:grpSp>
        <p:nvGrpSpPr>
          <p:cNvPr id="2847" name="Google Shape;2847;p58"/>
          <p:cNvGrpSpPr/>
          <p:nvPr/>
        </p:nvGrpSpPr>
        <p:grpSpPr>
          <a:xfrm>
            <a:off x="2144870" y="1567315"/>
            <a:ext cx="1374035" cy="1364857"/>
            <a:chOff x="4621795" y="1361147"/>
            <a:chExt cx="651356" cy="646974"/>
          </a:xfrm>
        </p:grpSpPr>
        <p:sp>
          <p:nvSpPr>
            <p:cNvPr id="2848" name="Google Shape;2848;p58"/>
            <p:cNvSpPr/>
            <p:nvPr/>
          </p:nvSpPr>
          <p:spPr>
            <a:xfrm>
              <a:off x="4621795" y="1361147"/>
              <a:ext cx="651356" cy="646974"/>
            </a:xfrm>
            <a:custGeom>
              <a:avLst/>
              <a:gdLst/>
              <a:ahLst/>
              <a:cxnLst/>
              <a:rect l="l" t="t" r="r" b="b"/>
              <a:pathLst>
                <a:path w="27205" h="27022" extrusionOk="0">
                  <a:moveTo>
                    <a:pt x="12771" y="1"/>
                  </a:moveTo>
                  <a:cubicBezTo>
                    <a:pt x="12654" y="1"/>
                    <a:pt x="12537" y="75"/>
                    <a:pt x="12509" y="216"/>
                  </a:cubicBezTo>
                  <a:lnTo>
                    <a:pt x="12346" y="1121"/>
                  </a:lnTo>
                  <a:cubicBezTo>
                    <a:pt x="12144" y="1139"/>
                    <a:pt x="11942" y="1163"/>
                    <a:pt x="11740" y="1197"/>
                  </a:cubicBezTo>
                  <a:lnTo>
                    <a:pt x="11356" y="361"/>
                  </a:lnTo>
                  <a:cubicBezTo>
                    <a:pt x="11307" y="256"/>
                    <a:pt x="11213" y="208"/>
                    <a:pt x="11119" y="208"/>
                  </a:cubicBezTo>
                  <a:cubicBezTo>
                    <a:pt x="10989" y="208"/>
                    <a:pt x="10860" y="298"/>
                    <a:pt x="10851" y="457"/>
                  </a:cubicBezTo>
                  <a:lnTo>
                    <a:pt x="10802" y="1374"/>
                  </a:lnTo>
                  <a:cubicBezTo>
                    <a:pt x="10601" y="1423"/>
                    <a:pt x="10409" y="1471"/>
                    <a:pt x="10212" y="1529"/>
                  </a:cubicBezTo>
                  <a:lnTo>
                    <a:pt x="9726" y="746"/>
                  </a:lnTo>
                  <a:cubicBezTo>
                    <a:pt x="9671" y="660"/>
                    <a:pt x="9587" y="622"/>
                    <a:pt x="9504" y="622"/>
                  </a:cubicBezTo>
                  <a:cubicBezTo>
                    <a:pt x="9362" y="622"/>
                    <a:pt x="9224" y="732"/>
                    <a:pt x="9236" y="904"/>
                  </a:cubicBezTo>
                  <a:lnTo>
                    <a:pt x="9303" y="1817"/>
                  </a:lnTo>
                  <a:cubicBezTo>
                    <a:pt x="9112" y="1889"/>
                    <a:pt x="8924" y="1966"/>
                    <a:pt x="8737" y="2043"/>
                  </a:cubicBezTo>
                  <a:lnTo>
                    <a:pt x="8155" y="1332"/>
                  </a:lnTo>
                  <a:cubicBezTo>
                    <a:pt x="8100" y="1264"/>
                    <a:pt x="8028" y="1235"/>
                    <a:pt x="7957" y="1235"/>
                  </a:cubicBezTo>
                  <a:cubicBezTo>
                    <a:pt x="7805" y="1235"/>
                    <a:pt x="7658" y="1369"/>
                    <a:pt x="7694" y="1553"/>
                  </a:cubicBezTo>
                  <a:lnTo>
                    <a:pt x="7872" y="2456"/>
                  </a:lnTo>
                  <a:cubicBezTo>
                    <a:pt x="7694" y="2547"/>
                    <a:pt x="7515" y="2643"/>
                    <a:pt x="7338" y="2749"/>
                  </a:cubicBezTo>
                  <a:lnTo>
                    <a:pt x="6670" y="2110"/>
                  </a:lnTo>
                  <a:cubicBezTo>
                    <a:pt x="6616" y="2059"/>
                    <a:pt x="6553" y="2037"/>
                    <a:pt x="6492" y="2037"/>
                  </a:cubicBezTo>
                  <a:cubicBezTo>
                    <a:pt x="6330" y="2037"/>
                    <a:pt x="6179" y="2195"/>
                    <a:pt x="6242" y="2384"/>
                  </a:cubicBezTo>
                  <a:lnTo>
                    <a:pt x="6530" y="3259"/>
                  </a:lnTo>
                  <a:cubicBezTo>
                    <a:pt x="6362" y="3374"/>
                    <a:pt x="6199" y="3494"/>
                    <a:pt x="6040" y="3619"/>
                  </a:cubicBezTo>
                  <a:lnTo>
                    <a:pt x="5301" y="3071"/>
                  </a:lnTo>
                  <a:cubicBezTo>
                    <a:pt x="5251" y="3034"/>
                    <a:pt x="5197" y="3018"/>
                    <a:pt x="5145" y="3018"/>
                  </a:cubicBezTo>
                  <a:cubicBezTo>
                    <a:pt x="4968" y="3018"/>
                    <a:pt x="4814" y="3205"/>
                    <a:pt x="4906" y="3398"/>
                  </a:cubicBezTo>
                  <a:lnTo>
                    <a:pt x="5301" y="4229"/>
                  </a:lnTo>
                  <a:cubicBezTo>
                    <a:pt x="5151" y="4364"/>
                    <a:pt x="5002" y="4503"/>
                    <a:pt x="4858" y="4643"/>
                  </a:cubicBezTo>
                  <a:lnTo>
                    <a:pt x="4055" y="4195"/>
                  </a:lnTo>
                  <a:cubicBezTo>
                    <a:pt x="4011" y="4171"/>
                    <a:pt x="3967" y="4160"/>
                    <a:pt x="3924" y="4160"/>
                  </a:cubicBezTo>
                  <a:cubicBezTo>
                    <a:pt x="3734" y="4160"/>
                    <a:pt x="3583" y="4377"/>
                    <a:pt x="3705" y="4566"/>
                  </a:cubicBezTo>
                  <a:lnTo>
                    <a:pt x="4205" y="5344"/>
                  </a:lnTo>
                  <a:cubicBezTo>
                    <a:pt x="4070" y="5493"/>
                    <a:pt x="3946" y="5652"/>
                    <a:pt x="3820" y="5810"/>
                  </a:cubicBezTo>
                  <a:lnTo>
                    <a:pt x="2965" y="5464"/>
                  </a:lnTo>
                  <a:cubicBezTo>
                    <a:pt x="2930" y="5450"/>
                    <a:pt x="2895" y="5443"/>
                    <a:pt x="2861" y="5443"/>
                  </a:cubicBezTo>
                  <a:cubicBezTo>
                    <a:pt x="2655" y="5443"/>
                    <a:pt x="2509" y="5696"/>
                    <a:pt x="2662" y="5878"/>
                  </a:cubicBezTo>
                  <a:lnTo>
                    <a:pt x="3254" y="6579"/>
                  </a:lnTo>
                  <a:cubicBezTo>
                    <a:pt x="3138" y="6752"/>
                    <a:pt x="3032" y="6921"/>
                    <a:pt x="2926" y="7094"/>
                  </a:cubicBezTo>
                  <a:lnTo>
                    <a:pt x="2037" y="6863"/>
                  </a:lnTo>
                  <a:cubicBezTo>
                    <a:pt x="2011" y="6856"/>
                    <a:pt x="1987" y="6853"/>
                    <a:pt x="1963" y="6853"/>
                  </a:cubicBezTo>
                  <a:cubicBezTo>
                    <a:pt x="1741" y="6853"/>
                    <a:pt x="1610" y="7141"/>
                    <a:pt x="1792" y="7310"/>
                  </a:cubicBezTo>
                  <a:lnTo>
                    <a:pt x="2465" y="7935"/>
                  </a:lnTo>
                  <a:cubicBezTo>
                    <a:pt x="2374" y="8117"/>
                    <a:pt x="2287" y="8300"/>
                    <a:pt x="2205" y="8483"/>
                  </a:cubicBezTo>
                  <a:lnTo>
                    <a:pt x="1298" y="8363"/>
                  </a:lnTo>
                  <a:cubicBezTo>
                    <a:pt x="1285" y="8361"/>
                    <a:pt x="1273" y="8360"/>
                    <a:pt x="1261" y="8360"/>
                  </a:cubicBezTo>
                  <a:cubicBezTo>
                    <a:pt x="1011" y="8360"/>
                    <a:pt x="894" y="8687"/>
                    <a:pt x="1110" y="8838"/>
                  </a:cubicBezTo>
                  <a:lnTo>
                    <a:pt x="1855" y="9372"/>
                  </a:lnTo>
                  <a:cubicBezTo>
                    <a:pt x="1788" y="9563"/>
                    <a:pt x="1725" y="9756"/>
                    <a:pt x="1668" y="9953"/>
                  </a:cubicBezTo>
                  <a:lnTo>
                    <a:pt x="750" y="9948"/>
                  </a:lnTo>
                  <a:cubicBezTo>
                    <a:pt x="748" y="9948"/>
                    <a:pt x="746" y="9948"/>
                    <a:pt x="745" y="9948"/>
                  </a:cubicBezTo>
                  <a:cubicBezTo>
                    <a:pt x="474" y="9948"/>
                    <a:pt x="381" y="10309"/>
                    <a:pt x="619" y="10443"/>
                  </a:cubicBezTo>
                  <a:lnTo>
                    <a:pt x="1427" y="10880"/>
                  </a:lnTo>
                  <a:cubicBezTo>
                    <a:pt x="1389" y="11078"/>
                    <a:pt x="1351" y="11275"/>
                    <a:pt x="1316" y="11477"/>
                  </a:cubicBezTo>
                  <a:lnTo>
                    <a:pt x="404" y="11587"/>
                  </a:lnTo>
                  <a:cubicBezTo>
                    <a:pt x="129" y="11616"/>
                    <a:pt x="82" y="11996"/>
                    <a:pt x="336" y="12091"/>
                  </a:cubicBezTo>
                  <a:lnTo>
                    <a:pt x="1196" y="12428"/>
                  </a:lnTo>
                  <a:cubicBezTo>
                    <a:pt x="1182" y="12625"/>
                    <a:pt x="1167" y="12827"/>
                    <a:pt x="1158" y="13034"/>
                  </a:cubicBezTo>
                  <a:lnTo>
                    <a:pt x="264" y="13254"/>
                  </a:lnTo>
                  <a:cubicBezTo>
                    <a:pt x="0" y="13322"/>
                    <a:pt x="0" y="13701"/>
                    <a:pt x="264" y="13768"/>
                  </a:cubicBezTo>
                  <a:lnTo>
                    <a:pt x="1158" y="13990"/>
                  </a:lnTo>
                  <a:cubicBezTo>
                    <a:pt x="1167" y="14192"/>
                    <a:pt x="1182" y="14393"/>
                    <a:pt x="1196" y="14595"/>
                  </a:cubicBezTo>
                  <a:lnTo>
                    <a:pt x="336" y="14926"/>
                  </a:lnTo>
                  <a:cubicBezTo>
                    <a:pt x="82" y="15028"/>
                    <a:pt x="129" y="15403"/>
                    <a:pt x="404" y="15436"/>
                  </a:cubicBezTo>
                  <a:lnTo>
                    <a:pt x="1316" y="15547"/>
                  </a:lnTo>
                  <a:cubicBezTo>
                    <a:pt x="1351" y="15744"/>
                    <a:pt x="1389" y="15946"/>
                    <a:pt x="1427" y="16143"/>
                  </a:cubicBezTo>
                  <a:lnTo>
                    <a:pt x="619" y="16580"/>
                  </a:lnTo>
                  <a:cubicBezTo>
                    <a:pt x="379" y="16709"/>
                    <a:pt x="475" y="17075"/>
                    <a:pt x="750" y="17075"/>
                  </a:cubicBezTo>
                  <a:lnTo>
                    <a:pt x="1668" y="17070"/>
                  </a:lnTo>
                  <a:cubicBezTo>
                    <a:pt x="1725" y="17262"/>
                    <a:pt x="1788" y="17455"/>
                    <a:pt x="1855" y="17647"/>
                  </a:cubicBezTo>
                  <a:lnTo>
                    <a:pt x="1110" y="18180"/>
                  </a:lnTo>
                  <a:cubicBezTo>
                    <a:pt x="895" y="18335"/>
                    <a:pt x="1010" y="18659"/>
                    <a:pt x="1257" y="18659"/>
                  </a:cubicBezTo>
                  <a:cubicBezTo>
                    <a:pt x="1270" y="18659"/>
                    <a:pt x="1284" y="18658"/>
                    <a:pt x="1298" y="18656"/>
                  </a:cubicBezTo>
                  <a:lnTo>
                    <a:pt x="2205" y="18536"/>
                  </a:lnTo>
                  <a:cubicBezTo>
                    <a:pt x="2287" y="18723"/>
                    <a:pt x="2374" y="18905"/>
                    <a:pt x="2465" y="19089"/>
                  </a:cubicBezTo>
                  <a:lnTo>
                    <a:pt x="1792" y="19713"/>
                  </a:lnTo>
                  <a:cubicBezTo>
                    <a:pt x="1609" y="19879"/>
                    <a:pt x="1742" y="20170"/>
                    <a:pt x="1965" y="20170"/>
                  </a:cubicBezTo>
                  <a:cubicBezTo>
                    <a:pt x="1988" y="20170"/>
                    <a:pt x="2012" y="20167"/>
                    <a:pt x="2037" y="20160"/>
                  </a:cubicBezTo>
                  <a:lnTo>
                    <a:pt x="2926" y="19925"/>
                  </a:lnTo>
                  <a:cubicBezTo>
                    <a:pt x="3032" y="20098"/>
                    <a:pt x="3138" y="20271"/>
                    <a:pt x="3254" y="20439"/>
                  </a:cubicBezTo>
                  <a:lnTo>
                    <a:pt x="2662" y="21145"/>
                  </a:lnTo>
                  <a:cubicBezTo>
                    <a:pt x="2508" y="21324"/>
                    <a:pt x="2657" y="21578"/>
                    <a:pt x="2864" y="21578"/>
                  </a:cubicBezTo>
                  <a:cubicBezTo>
                    <a:pt x="2897" y="21578"/>
                    <a:pt x="2931" y="21572"/>
                    <a:pt x="2965" y="21558"/>
                  </a:cubicBezTo>
                  <a:lnTo>
                    <a:pt x="3820" y="21212"/>
                  </a:lnTo>
                  <a:cubicBezTo>
                    <a:pt x="3946" y="21371"/>
                    <a:pt x="4070" y="21525"/>
                    <a:pt x="4205" y="21679"/>
                  </a:cubicBezTo>
                  <a:lnTo>
                    <a:pt x="3705" y="22452"/>
                  </a:lnTo>
                  <a:cubicBezTo>
                    <a:pt x="3583" y="22641"/>
                    <a:pt x="3735" y="22862"/>
                    <a:pt x="3925" y="22862"/>
                  </a:cubicBezTo>
                  <a:cubicBezTo>
                    <a:pt x="3968" y="22862"/>
                    <a:pt x="4012" y="22851"/>
                    <a:pt x="4055" y="22827"/>
                  </a:cubicBezTo>
                  <a:lnTo>
                    <a:pt x="4858" y="22376"/>
                  </a:lnTo>
                  <a:cubicBezTo>
                    <a:pt x="5002" y="22520"/>
                    <a:pt x="5151" y="22660"/>
                    <a:pt x="5301" y="22793"/>
                  </a:cubicBezTo>
                  <a:lnTo>
                    <a:pt x="4906" y="23625"/>
                  </a:lnTo>
                  <a:cubicBezTo>
                    <a:pt x="4814" y="23815"/>
                    <a:pt x="4968" y="24005"/>
                    <a:pt x="5145" y="24005"/>
                  </a:cubicBezTo>
                  <a:cubicBezTo>
                    <a:pt x="5197" y="24005"/>
                    <a:pt x="5251" y="23988"/>
                    <a:pt x="5301" y="23951"/>
                  </a:cubicBezTo>
                  <a:lnTo>
                    <a:pt x="6040" y="23404"/>
                  </a:lnTo>
                  <a:cubicBezTo>
                    <a:pt x="6199" y="23525"/>
                    <a:pt x="6362" y="23645"/>
                    <a:pt x="6530" y="23760"/>
                  </a:cubicBezTo>
                  <a:lnTo>
                    <a:pt x="6242" y="24634"/>
                  </a:lnTo>
                  <a:cubicBezTo>
                    <a:pt x="6179" y="24823"/>
                    <a:pt x="6330" y="24984"/>
                    <a:pt x="6492" y="24984"/>
                  </a:cubicBezTo>
                  <a:cubicBezTo>
                    <a:pt x="6553" y="24984"/>
                    <a:pt x="6616" y="24961"/>
                    <a:pt x="6670" y="24909"/>
                  </a:cubicBezTo>
                  <a:lnTo>
                    <a:pt x="7338" y="24274"/>
                  </a:lnTo>
                  <a:cubicBezTo>
                    <a:pt x="7515" y="24375"/>
                    <a:pt x="7694" y="24476"/>
                    <a:pt x="7872" y="24567"/>
                  </a:cubicBezTo>
                  <a:lnTo>
                    <a:pt x="7694" y="25470"/>
                  </a:lnTo>
                  <a:cubicBezTo>
                    <a:pt x="7658" y="25653"/>
                    <a:pt x="7804" y="25785"/>
                    <a:pt x="7955" y="25785"/>
                  </a:cubicBezTo>
                  <a:cubicBezTo>
                    <a:pt x="8027" y="25785"/>
                    <a:pt x="8100" y="25755"/>
                    <a:pt x="8155" y="25687"/>
                  </a:cubicBezTo>
                  <a:lnTo>
                    <a:pt x="8737" y="24976"/>
                  </a:lnTo>
                  <a:cubicBezTo>
                    <a:pt x="8924" y="25057"/>
                    <a:pt x="9112" y="25134"/>
                    <a:pt x="9303" y="25202"/>
                  </a:cubicBezTo>
                  <a:lnTo>
                    <a:pt x="9236" y="26114"/>
                  </a:lnTo>
                  <a:cubicBezTo>
                    <a:pt x="9224" y="26287"/>
                    <a:pt x="9363" y="26399"/>
                    <a:pt x="9504" y="26399"/>
                  </a:cubicBezTo>
                  <a:cubicBezTo>
                    <a:pt x="9587" y="26399"/>
                    <a:pt x="9671" y="26360"/>
                    <a:pt x="9726" y="26273"/>
                  </a:cubicBezTo>
                  <a:lnTo>
                    <a:pt x="10212" y="25495"/>
                  </a:lnTo>
                  <a:cubicBezTo>
                    <a:pt x="10409" y="25548"/>
                    <a:pt x="10601" y="25601"/>
                    <a:pt x="10802" y="25643"/>
                  </a:cubicBezTo>
                  <a:lnTo>
                    <a:pt x="10851" y="26561"/>
                  </a:lnTo>
                  <a:cubicBezTo>
                    <a:pt x="10859" y="26722"/>
                    <a:pt x="10987" y="26812"/>
                    <a:pt x="11116" y="26812"/>
                  </a:cubicBezTo>
                  <a:cubicBezTo>
                    <a:pt x="11211" y="26812"/>
                    <a:pt x="11307" y="26763"/>
                    <a:pt x="11356" y="26657"/>
                  </a:cubicBezTo>
                  <a:lnTo>
                    <a:pt x="11740" y="25826"/>
                  </a:lnTo>
                  <a:cubicBezTo>
                    <a:pt x="11942" y="25854"/>
                    <a:pt x="12144" y="25883"/>
                    <a:pt x="12346" y="25903"/>
                  </a:cubicBezTo>
                  <a:lnTo>
                    <a:pt x="12509" y="26806"/>
                  </a:lnTo>
                  <a:cubicBezTo>
                    <a:pt x="12537" y="26948"/>
                    <a:pt x="12653" y="27022"/>
                    <a:pt x="12769" y="27022"/>
                  </a:cubicBezTo>
                  <a:cubicBezTo>
                    <a:pt x="12874" y="27022"/>
                    <a:pt x="12979" y="26961"/>
                    <a:pt x="13018" y="26835"/>
                  </a:cubicBezTo>
                  <a:lnTo>
                    <a:pt x="13302" y="25956"/>
                  </a:lnTo>
                  <a:cubicBezTo>
                    <a:pt x="13403" y="25961"/>
                    <a:pt x="13499" y="25965"/>
                    <a:pt x="13605" y="25965"/>
                  </a:cubicBezTo>
                  <a:cubicBezTo>
                    <a:pt x="13705" y="25965"/>
                    <a:pt x="13807" y="25961"/>
                    <a:pt x="13907" y="25956"/>
                  </a:cubicBezTo>
                  <a:lnTo>
                    <a:pt x="14186" y="26835"/>
                  </a:lnTo>
                  <a:cubicBezTo>
                    <a:pt x="14225" y="26961"/>
                    <a:pt x="14331" y="27022"/>
                    <a:pt x="14437" y="27022"/>
                  </a:cubicBezTo>
                  <a:cubicBezTo>
                    <a:pt x="14554" y="27022"/>
                    <a:pt x="14670" y="26948"/>
                    <a:pt x="14695" y="26806"/>
                  </a:cubicBezTo>
                  <a:lnTo>
                    <a:pt x="14863" y="25903"/>
                  </a:lnTo>
                  <a:cubicBezTo>
                    <a:pt x="15065" y="25883"/>
                    <a:pt x="15267" y="25854"/>
                    <a:pt x="15464" y="25826"/>
                  </a:cubicBezTo>
                  <a:lnTo>
                    <a:pt x="15848" y="26657"/>
                  </a:lnTo>
                  <a:cubicBezTo>
                    <a:pt x="15897" y="26763"/>
                    <a:pt x="15993" y="26812"/>
                    <a:pt x="16088" y="26812"/>
                  </a:cubicBezTo>
                  <a:cubicBezTo>
                    <a:pt x="16217" y="26812"/>
                    <a:pt x="16345" y="26722"/>
                    <a:pt x="16354" y="26561"/>
                  </a:cubicBezTo>
                  <a:lnTo>
                    <a:pt x="16407" y="25643"/>
                  </a:lnTo>
                  <a:cubicBezTo>
                    <a:pt x="16604" y="25601"/>
                    <a:pt x="16800" y="25548"/>
                    <a:pt x="16992" y="25495"/>
                  </a:cubicBezTo>
                  <a:lnTo>
                    <a:pt x="17483" y="26273"/>
                  </a:lnTo>
                  <a:cubicBezTo>
                    <a:pt x="17536" y="26360"/>
                    <a:pt x="17619" y="26399"/>
                    <a:pt x="17701" y="26399"/>
                  </a:cubicBezTo>
                  <a:cubicBezTo>
                    <a:pt x="17842" y="26399"/>
                    <a:pt x="17981" y="26287"/>
                    <a:pt x="17968" y="26114"/>
                  </a:cubicBezTo>
                  <a:lnTo>
                    <a:pt x="17906" y="25202"/>
                  </a:lnTo>
                  <a:cubicBezTo>
                    <a:pt x="18093" y="25134"/>
                    <a:pt x="18285" y="25057"/>
                    <a:pt x="18472" y="24976"/>
                  </a:cubicBezTo>
                  <a:lnTo>
                    <a:pt x="19049" y="25687"/>
                  </a:lnTo>
                  <a:cubicBezTo>
                    <a:pt x="19105" y="25755"/>
                    <a:pt x="19178" y="25785"/>
                    <a:pt x="19250" y="25785"/>
                  </a:cubicBezTo>
                  <a:cubicBezTo>
                    <a:pt x="19403" y="25785"/>
                    <a:pt x="19549" y="25653"/>
                    <a:pt x="19510" y="25470"/>
                  </a:cubicBezTo>
                  <a:lnTo>
                    <a:pt x="19333" y="24567"/>
                  </a:lnTo>
                  <a:cubicBezTo>
                    <a:pt x="19516" y="24476"/>
                    <a:pt x="19694" y="24375"/>
                    <a:pt x="19867" y="24274"/>
                  </a:cubicBezTo>
                  <a:lnTo>
                    <a:pt x="20534" y="24909"/>
                  </a:lnTo>
                  <a:cubicBezTo>
                    <a:pt x="20588" y="24961"/>
                    <a:pt x="20651" y="24984"/>
                    <a:pt x="20713" y="24984"/>
                  </a:cubicBezTo>
                  <a:cubicBezTo>
                    <a:pt x="20877" y="24984"/>
                    <a:pt x="21030" y="24823"/>
                    <a:pt x="20967" y="24634"/>
                  </a:cubicBezTo>
                  <a:lnTo>
                    <a:pt x="20674" y="23760"/>
                  </a:lnTo>
                  <a:cubicBezTo>
                    <a:pt x="20842" y="23645"/>
                    <a:pt x="21005" y="23525"/>
                    <a:pt x="21164" y="23404"/>
                  </a:cubicBezTo>
                  <a:lnTo>
                    <a:pt x="21909" y="23951"/>
                  </a:lnTo>
                  <a:cubicBezTo>
                    <a:pt x="21959" y="23988"/>
                    <a:pt x="22012" y="24005"/>
                    <a:pt x="22064" y="24005"/>
                  </a:cubicBezTo>
                  <a:cubicBezTo>
                    <a:pt x="22239" y="24005"/>
                    <a:pt x="22392" y="23815"/>
                    <a:pt x="22303" y="23625"/>
                  </a:cubicBezTo>
                  <a:lnTo>
                    <a:pt x="21904" y="22793"/>
                  </a:lnTo>
                  <a:cubicBezTo>
                    <a:pt x="22053" y="22660"/>
                    <a:pt x="22202" y="22520"/>
                    <a:pt x="22346" y="22376"/>
                  </a:cubicBezTo>
                  <a:lnTo>
                    <a:pt x="23149" y="22827"/>
                  </a:lnTo>
                  <a:cubicBezTo>
                    <a:pt x="23193" y="22851"/>
                    <a:pt x="23237" y="22862"/>
                    <a:pt x="23279" y="22862"/>
                  </a:cubicBezTo>
                  <a:cubicBezTo>
                    <a:pt x="23470" y="22862"/>
                    <a:pt x="23622" y="22641"/>
                    <a:pt x="23500" y="22452"/>
                  </a:cubicBezTo>
                  <a:lnTo>
                    <a:pt x="22999" y="21679"/>
                  </a:lnTo>
                  <a:cubicBezTo>
                    <a:pt x="23134" y="21525"/>
                    <a:pt x="23264" y="21371"/>
                    <a:pt x="23389" y="21212"/>
                  </a:cubicBezTo>
                  <a:lnTo>
                    <a:pt x="24245" y="21558"/>
                  </a:lnTo>
                  <a:cubicBezTo>
                    <a:pt x="24279" y="21572"/>
                    <a:pt x="24313" y="21578"/>
                    <a:pt x="24345" y="21578"/>
                  </a:cubicBezTo>
                  <a:cubicBezTo>
                    <a:pt x="24551" y="21578"/>
                    <a:pt x="24696" y="21324"/>
                    <a:pt x="24542" y="21145"/>
                  </a:cubicBezTo>
                  <a:lnTo>
                    <a:pt x="23951" y="20439"/>
                  </a:lnTo>
                  <a:cubicBezTo>
                    <a:pt x="24066" y="20271"/>
                    <a:pt x="24172" y="20098"/>
                    <a:pt x="24278" y="19925"/>
                  </a:cubicBezTo>
                  <a:lnTo>
                    <a:pt x="25168" y="20160"/>
                  </a:lnTo>
                  <a:cubicBezTo>
                    <a:pt x="25192" y="20167"/>
                    <a:pt x="25216" y="20170"/>
                    <a:pt x="25239" y="20170"/>
                  </a:cubicBezTo>
                  <a:cubicBezTo>
                    <a:pt x="25462" y="20170"/>
                    <a:pt x="25595" y="19879"/>
                    <a:pt x="25412" y="19713"/>
                  </a:cubicBezTo>
                  <a:lnTo>
                    <a:pt x="24740" y="19089"/>
                  </a:lnTo>
                  <a:cubicBezTo>
                    <a:pt x="24831" y="18905"/>
                    <a:pt x="24917" y="18723"/>
                    <a:pt x="24999" y="18536"/>
                  </a:cubicBezTo>
                  <a:lnTo>
                    <a:pt x="25911" y="18656"/>
                  </a:lnTo>
                  <a:cubicBezTo>
                    <a:pt x="25925" y="18658"/>
                    <a:pt x="25939" y="18659"/>
                    <a:pt x="25952" y="18659"/>
                  </a:cubicBezTo>
                  <a:cubicBezTo>
                    <a:pt x="26195" y="18659"/>
                    <a:pt x="26310" y="18335"/>
                    <a:pt x="26099" y="18180"/>
                  </a:cubicBezTo>
                  <a:lnTo>
                    <a:pt x="25350" y="17647"/>
                  </a:lnTo>
                  <a:cubicBezTo>
                    <a:pt x="25417" y="17455"/>
                    <a:pt x="25479" y="17262"/>
                    <a:pt x="25537" y="17070"/>
                  </a:cubicBezTo>
                  <a:lnTo>
                    <a:pt x="26459" y="17075"/>
                  </a:lnTo>
                  <a:cubicBezTo>
                    <a:pt x="26734" y="17075"/>
                    <a:pt x="26825" y="16709"/>
                    <a:pt x="26585" y="16580"/>
                  </a:cubicBezTo>
                  <a:lnTo>
                    <a:pt x="25778" y="16143"/>
                  </a:lnTo>
                  <a:cubicBezTo>
                    <a:pt x="25820" y="15946"/>
                    <a:pt x="25854" y="15744"/>
                    <a:pt x="25888" y="15547"/>
                  </a:cubicBezTo>
                  <a:lnTo>
                    <a:pt x="26801" y="15436"/>
                  </a:lnTo>
                  <a:cubicBezTo>
                    <a:pt x="27075" y="15403"/>
                    <a:pt x="27122" y="15028"/>
                    <a:pt x="26869" y="14926"/>
                  </a:cubicBezTo>
                  <a:lnTo>
                    <a:pt x="26008" y="14595"/>
                  </a:lnTo>
                  <a:cubicBezTo>
                    <a:pt x="26027" y="14393"/>
                    <a:pt x="26037" y="14192"/>
                    <a:pt x="26046" y="13990"/>
                  </a:cubicBezTo>
                  <a:lnTo>
                    <a:pt x="26940" y="13768"/>
                  </a:lnTo>
                  <a:cubicBezTo>
                    <a:pt x="27204" y="13701"/>
                    <a:pt x="27204" y="13322"/>
                    <a:pt x="26940" y="13254"/>
                  </a:cubicBezTo>
                  <a:lnTo>
                    <a:pt x="26046" y="13034"/>
                  </a:lnTo>
                  <a:cubicBezTo>
                    <a:pt x="26037" y="12827"/>
                    <a:pt x="26027" y="12625"/>
                    <a:pt x="26008" y="12428"/>
                  </a:cubicBezTo>
                  <a:lnTo>
                    <a:pt x="26869" y="12091"/>
                  </a:lnTo>
                  <a:cubicBezTo>
                    <a:pt x="27122" y="11996"/>
                    <a:pt x="27075" y="11616"/>
                    <a:pt x="26801" y="11587"/>
                  </a:cubicBezTo>
                  <a:lnTo>
                    <a:pt x="25888" y="11477"/>
                  </a:lnTo>
                  <a:cubicBezTo>
                    <a:pt x="25854" y="11275"/>
                    <a:pt x="25820" y="11078"/>
                    <a:pt x="25778" y="10880"/>
                  </a:cubicBezTo>
                  <a:lnTo>
                    <a:pt x="26585" y="10443"/>
                  </a:lnTo>
                  <a:cubicBezTo>
                    <a:pt x="26823" y="10309"/>
                    <a:pt x="26735" y="9948"/>
                    <a:pt x="26464" y="9948"/>
                  </a:cubicBezTo>
                  <a:cubicBezTo>
                    <a:pt x="26463" y="9948"/>
                    <a:pt x="26461" y="9948"/>
                    <a:pt x="26459" y="9948"/>
                  </a:cubicBezTo>
                  <a:lnTo>
                    <a:pt x="25537" y="9953"/>
                  </a:lnTo>
                  <a:cubicBezTo>
                    <a:pt x="25479" y="9756"/>
                    <a:pt x="25417" y="9563"/>
                    <a:pt x="25350" y="9372"/>
                  </a:cubicBezTo>
                  <a:lnTo>
                    <a:pt x="26099" y="8838"/>
                  </a:lnTo>
                  <a:cubicBezTo>
                    <a:pt x="26311" y="8687"/>
                    <a:pt x="26193" y="8360"/>
                    <a:pt x="25947" y="8360"/>
                  </a:cubicBezTo>
                  <a:cubicBezTo>
                    <a:pt x="25935" y="8360"/>
                    <a:pt x="25924" y="8361"/>
                    <a:pt x="25911" y="8363"/>
                  </a:cubicBezTo>
                  <a:lnTo>
                    <a:pt x="24999" y="8483"/>
                  </a:lnTo>
                  <a:cubicBezTo>
                    <a:pt x="24917" y="8300"/>
                    <a:pt x="24831" y="8117"/>
                    <a:pt x="24740" y="7935"/>
                  </a:cubicBezTo>
                  <a:lnTo>
                    <a:pt x="25412" y="7310"/>
                  </a:lnTo>
                  <a:cubicBezTo>
                    <a:pt x="25594" y="7141"/>
                    <a:pt x="25463" y="6853"/>
                    <a:pt x="25241" y="6853"/>
                  </a:cubicBezTo>
                  <a:cubicBezTo>
                    <a:pt x="25217" y="6853"/>
                    <a:pt x="25193" y="6856"/>
                    <a:pt x="25168" y="6863"/>
                  </a:cubicBezTo>
                  <a:lnTo>
                    <a:pt x="24278" y="7094"/>
                  </a:lnTo>
                  <a:cubicBezTo>
                    <a:pt x="24172" y="6921"/>
                    <a:pt x="24066" y="6752"/>
                    <a:pt x="23951" y="6579"/>
                  </a:cubicBezTo>
                  <a:lnTo>
                    <a:pt x="24542" y="5878"/>
                  </a:lnTo>
                  <a:cubicBezTo>
                    <a:pt x="24695" y="5696"/>
                    <a:pt x="24553" y="5443"/>
                    <a:pt x="24348" y="5443"/>
                  </a:cubicBezTo>
                  <a:cubicBezTo>
                    <a:pt x="24315" y="5443"/>
                    <a:pt x="24280" y="5450"/>
                    <a:pt x="24245" y="5464"/>
                  </a:cubicBezTo>
                  <a:lnTo>
                    <a:pt x="23389" y="5810"/>
                  </a:lnTo>
                  <a:cubicBezTo>
                    <a:pt x="23264" y="5652"/>
                    <a:pt x="23134" y="5493"/>
                    <a:pt x="22999" y="5344"/>
                  </a:cubicBezTo>
                  <a:lnTo>
                    <a:pt x="23500" y="4566"/>
                  </a:lnTo>
                  <a:cubicBezTo>
                    <a:pt x="23621" y="4377"/>
                    <a:pt x="23470" y="4160"/>
                    <a:pt x="23280" y="4160"/>
                  </a:cubicBezTo>
                  <a:cubicBezTo>
                    <a:pt x="23237" y="4160"/>
                    <a:pt x="23193" y="4171"/>
                    <a:pt x="23149" y="4195"/>
                  </a:cubicBezTo>
                  <a:lnTo>
                    <a:pt x="22346" y="4643"/>
                  </a:lnTo>
                  <a:cubicBezTo>
                    <a:pt x="22202" y="4503"/>
                    <a:pt x="22053" y="4364"/>
                    <a:pt x="21904" y="4229"/>
                  </a:cubicBezTo>
                  <a:lnTo>
                    <a:pt x="22303" y="3398"/>
                  </a:lnTo>
                  <a:cubicBezTo>
                    <a:pt x="22392" y="3205"/>
                    <a:pt x="22240" y="3018"/>
                    <a:pt x="22064" y="3018"/>
                  </a:cubicBezTo>
                  <a:cubicBezTo>
                    <a:pt x="22013" y="3018"/>
                    <a:pt x="21959" y="3034"/>
                    <a:pt x="21909" y="3071"/>
                  </a:cubicBezTo>
                  <a:lnTo>
                    <a:pt x="21164" y="3619"/>
                  </a:lnTo>
                  <a:cubicBezTo>
                    <a:pt x="21005" y="3494"/>
                    <a:pt x="20842" y="3374"/>
                    <a:pt x="20674" y="3259"/>
                  </a:cubicBezTo>
                  <a:lnTo>
                    <a:pt x="20967" y="2384"/>
                  </a:lnTo>
                  <a:cubicBezTo>
                    <a:pt x="21030" y="2195"/>
                    <a:pt x="20877" y="2037"/>
                    <a:pt x="20713" y="2037"/>
                  </a:cubicBezTo>
                  <a:cubicBezTo>
                    <a:pt x="20651" y="2037"/>
                    <a:pt x="20588" y="2059"/>
                    <a:pt x="20534" y="2110"/>
                  </a:cubicBezTo>
                  <a:lnTo>
                    <a:pt x="19867" y="2749"/>
                  </a:lnTo>
                  <a:cubicBezTo>
                    <a:pt x="19694" y="2643"/>
                    <a:pt x="19516" y="2547"/>
                    <a:pt x="19333" y="2456"/>
                  </a:cubicBezTo>
                  <a:lnTo>
                    <a:pt x="19510" y="1553"/>
                  </a:lnTo>
                  <a:cubicBezTo>
                    <a:pt x="19550" y="1369"/>
                    <a:pt x="19401" y="1235"/>
                    <a:pt x="19248" y="1235"/>
                  </a:cubicBezTo>
                  <a:cubicBezTo>
                    <a:pt x="19177" y="1235"/>
                    <a:pt x="19104" y="1264"/>
                    <a:pt x="19049" y="1332"/>
                  </a:cubicBezTo>
                  <a:lnTo>
                    <a:pt x="18472" y="2043"/>
                  </a:lnTo>
                  <a:cubicBezTo>
                    <a:pt x="18285" y="1966"/>
                    <a:pt x="18093" y="1889"/>
                    <a:pt x="17906" y="1817"/>
                  </a:cubicBezTo>
                  <a:lnTo>
                    <a:pt x="17968" y="904"/>
                  </a:lnTo>
                  <a:cubicBezTo>
                    <a:pt x="17981" y="732"/>
                    <a:pt x="17842" y="622"/>
                    <a:pt x="17702" y="622"/>
                  </a:cubicBezTo>
                  <a:cubicBezTo>
                    <a:pt x="17619" y="622"/>
                    <a:pt x="17536" y="660"/>
                    <a:pt x="17483" y="746"/>
                  </a:cubicBezTo>
                  <a:lnTo>
                    <a:pt x="16992" y="1529"/>
                  </a:lnTo>
                  <a:cubicBezTo>
                    <a:pt x="16800" y="1471"/>
                    <a:pt x="16604" y="1423"/>
                    <a:pt x="16407" y="1374"/>
                  </a:cubicBezTo>
                  <a:lnTo>
                    <a:pt x="16354" y="457"/>
                  </a:lnTo>
                  <a:cubicBezTo>
                    <a:pt x="16345" y="298"/>
                    <a:pt x="16216" y="208"/>
                    <a:pt x="16086" y="208"/>
                  </a:cubicBezTo>
                  <a:cubicBezTo>
                    <a:pt x="15991" y="208"/>
                    <a:pt x="15897" y="256"/>
                    <a:pt x="15848" y="361"/>
                  </a:cubicBezTo>
                  <a:lnTo>
                    <a:pt x="15464" y="1197"/>
                  </a:lnTo>
                  <a:cubicBezTo>
                    <a:pt x="15267" y="1163"/>
                    <a:pt x="15065" y="1139"/>
                    <a:pt x="14863" y="1121"/>
                  </a:cubicBezTo>
                  <a:lnTo>
                    <a:pt x="14695" y="216"/>
                  </a:lnTo>
                  <a:cubicBezTo>
                    <a:pt x="14670" y="75"/>
                    <a:pt x="14553" y="1"/>
                    <a:pt x="14435" y="1"/>
                  </a:cubicBezTo>
                  <a:cubicBezTo>
                    <a:pt x="14330" y="1"/>
                    <a:pt x="14225" y="60"/>
                    <a:pt x="14186" y="183"/>
                  </a:cubicBezTo>
                  <a:lnTo>
                    <a:pt x="13907" y="1063"/>
                  </a:lnTo>
                  <a:cubicBezTo>
                    <a:pt x="13807" y="1063"/>
                    <a:pt x="13705" y="1057"/>
                    <a:pt x="13605" y="1057"/>
                  </a:cubicBezTo>
                  <a:cubicBezTo>
                    <a:pt x="13499" y="1057"/>
                    <a:pt x="13403" y="1063"/>
                    <a:pt x="13302" y="1063"/>
                  </a:cubicBezTo>
                  <a:lnTo>
                    <a:pt x="13018" y="183"/>
                  </a:lnTo>
                  <a:cubicBezTo>
                    <a:pt x="12979" y="60"/>
                    <a:pt x="12875" y="1"/>
                    <a:pt x="1277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8"/>
            <p:cNvSpPr/>
            <p:nvPr/>
          </p:nvSpPr>
          <p:spPr>
            <a:xfrm>
              <a:off x="4709438" y="1879437"/>
              <a:ext cx="476025" cy="128643"/>
            </a:xfrm>
            <a:custGeom>
              <a:avLst/>
              <a:gdLst/>
              <a:ahLst/>
              <a:cxnLst/>
              <a:rect l="l" t="t" r="r" b="b"/>
              <a:pathLst>
                <a:path w="19882" h="5373" extrusionOk="0">
                  <a:moveTo>
                    <a:pt x="520" y="0"/>
                  </a:moveTo>
                  <a:lnTo>
                    <a:pt x="520" y="0"/>
                  </a:lnTo>
                  <a:cubicBezTo>
                    <a:pt x="529" y="10"/>
                    <a:pt x="534" y="19"/>
                    <a:pt x="544" y="29"/>
                  </a:cubicBezTo>
                  <a:lnTo>
                    <a:pt x="44" y="802"/>
                  </a:lnTo>
                  <a:cubicBezTo>
                    <a:pt x="15" y="850"/>
                    <a:pt x="1" y="899"/>
                    <a:pt x="1" y="946"/>
                  </a:cubicBezTo>
                  <a:cubicBezTo>
                    <a:pt x="1" y="1090"/>
                    <a:pt x="121" y="1211"/>
                    <a:pt x="265" y="1211"/>
                  </a:cubicBezTo>
                  <a:cubicBezTo>
                    <a:pt x="308" y="1211"/>
                    <a:pt x="352" y="1201"/>
                    <a:pt x="394" y="1177"/>
                  </a:cubicBezTo>
                  <a:lnTo>
                    <a:pt x="1197" y="726"/>
                  </a:lnTo>
                  <a:cubicBezTo>
                    <a:pt x="1341" y="870"/>
                    <a:pt x="1490" y="1010"/>
                    <a:pt x="1640" y="1143"/>
                  </a:cubicBezTo>
                  <a:lnTo>
                    <a:pt x="1245" y="1975"/>
                  </a:lnTo>
                  <a:cubicBezTo>
                    <a:pt x="1226" y="2013"/>
                    <a:pt x="1217" y="2052"/>
                    <a:pt x="1217" y="2090"/>
                  </a:cubicBezTo>
                  <a:cubicBezTo>
                    <a:pt x="1217" y="2234"/>
                    <a:pt x="1341" y="2354"/>
                    <a:pt x="1481" y="2354"/>
                  </a:cubicBezTo>
                  <a:cubicBezTo>
                    <a:pt x="1534" y="2354"/>
                    <a:pt x="1587" y="2336"/>
                    <a:pt x="1640" y="2301"/>
                  </a:cubicBezTo>
                  <a:lnTo>
                    <a:pt x="2379" y="1754"/>
                  </a:lnTo>
                  <a:cubicBezTo>
                    <a:pt x="2538" y="1875"/>
                    <a:pt x="2701" y="1995"/>
                    <a:pt x="2869" y="2110"/>
                  </a:cubicBezTo>
                  <a:lnTo>
                    <a:pt x="2581" y="2984"/>
                  </a:lnTo>
                  <a:cubicBezTo>
                    <a:pt x="2567" y="3013"/>
                    <a:pt x="2567" y="3046"/>
                    <a:pt x="2567" y="3071"/>
                  </a:cubicBezTo>
                  <a:cubicBezTo>
                    <a:pt x="2567" y="3219"/>
                    <a:pt x="2692" y="3335"/>
                    <a:pt x="2831" y="3335"/>
                  </a:cubicBezTo>
                  <a:cubicBezTo>
                    <a:pt x="2894" y="3335"/>
                    <a:pt x="2956" y="3311"/>
                    <a:pt x="3009" y="3259"/>
                  </a:cubicBezTo>
                  <a:lnTo>
                    <a:pt x="3677" y="2624"/>
                  </a:lnTo>
                  <a:cubicBezTo>
                    <a:pt x="3854" y="2725"/>
                    <a:pt x="4033" y="2826"/>
                    <a:pt x="4211" y="2917"/>
                  </a:cubicBezTo>
                  <a:lnTo>
                    <a:pt x="4033" y="3820"/>
                  </a:lnTo>
                  <a:cubicBezTo>
                    <a:pt x="4027" y="3840"/>
                    <a:pt x="4027" y="3858"/>
                    <a:pt x="4027" y="3878"/>
                  </a:cubicBezTo>
                  <a:cubicBezTo>
                    <a:pt x="4027" y="4027"/>
                    <a:pt x="4158" y="4138"/>
                    <a:pt x="4293" y="4138"/>
                  </a:cubicBezTo>
                  <a:cubicBezTo>
                    <a:pt x="4364" y="4138"/>
                    <a:pt x="4441" y="4104"/>
                    <a:pt x="4494" y="4037"/>
                  </a:cubicBezTo>
                  <a:lnTo>
                    <a:pt x="5076" y="3326"/>
                  </a:lnTo>
                  <a:cubicBezTo>
                    <a:pt x="5263" y="3407"/>
                    <a:pt x="5451" y="3484"/>
                    <a:pt x="5642" y="3552"/>
                  </a:cubicBezTo>
                  <a:lnTo>
                    <a:pt x="5575" y="4464"/>
                  </a:lnTo>
                  <a:lnTo>
                    <a:pt x="5575" y="4484"/>
                  </a:lnTo>
                  <a:cubicBezTo>
                    <a:pt x="5575" y="4647"/>
                    <a:pt x="5710" y="4748"/>
                    <a:pt x="5844" y="4748"/>
                  </a:cubicBezTo>
                  <a:cubicBezTo>
                    <a:pt x="5926" y="4748"/>
                    <a:pt x="6008" y="4710"/>
                    <a:pt x="6065" y="4623"/>
                  </a:cubicBezTo>
                  <a:lnTo>
                    <a:pt x="6551" y="3845"/>
                  </a:lnTo>
                  <a:cubicBezTo>
                    <a:pt x="6748" y="3898"/>
                    <a:pt x="6940" y="3951"/>
                    <a:pt x="7141" y="3993"/>
                  </a:cubicBezTo>
                  <a:lnTo>
                    <a:pt x="7190" y="4911"/>
                  </a:lnTo>
                  <a:cubicBezTo>
                    <a:pt x="7199" y="5069"/>
                    <a:pt x="7329" y="5162"/>
                    <a:pt x="7459" y="5162"/>
                  </a:cubicBezTo>
                  <a:cubicBezTo>
                    <a:pt x="7551" y="5162"/>
                    <a:pt x="7647" y="5113"/>
                    <a:pt x="7695" y="5007"/>
                  </a:cubicBezTo>
                  <a:lnTo>
                    <a:pt x="8079" y="4176"/>
                  </a:lnTo>
                  <a:cubicBezTo>
                    <a:pt x="8281" y="4204"/>
                    <a:pt x="8483" y="4233"/>
                    <a:pt x="8685" y="4253"/>
                  </a:cubicBezTo>
                  <a:lnTo>
                    <a:pt x="8848" y="5156"/>
                  </a:lnTo>
                  <a:cubicBezTo>
                    <a:pt x="8877" y="5296"/>
                    <a:pt x="8993" y="5373"/>
                    <a:pt x="9108" y="5373"/>
                  </a:cubicBezTo>
                  <a:cubicBezTo>
                    <a:pt x="9213" y="5373"/>
                    <a:pt x="9319" y="5311"/>
                    <a:pt x="9357" y="5185"/>
                  </a:cubicBezTo>
                  <a:lnTo>
                    <a:pt x="9641" y="4306"/>
                  </a:lnTo>
                  <a:cubicBezTo>
                    <a:pt x="9742" y="4311"/>
                    <a:pt x="9838" y="4315"/>
                    <a:pt x="9944" y="4315"/>
                  </a:cubicBezTo>
                  <a:cubicBezTo>
                    <a:pt x="10044" y="4315"/>
                    <a:pt x="10146" y="4311"/>
                    <a:pt x="10246" y="4306"/>
                  </a:cubicBezTo>
                  <a:lnTo>
                    <a:pt x="10525" y="5185"/>
                  </a:lnTo>
                  <a:cubicBezTo>
                    <a:pt x="10563" y="5311"/>
                    <a:pt x="10670" y="5373"/>
                    <a:pt x="10774" y="5373"/>
                  </a:cubicBezTo>
                  <a:cubicBezTo>
                    <a:pt x="10890" y="5373"/>
                    <a:pt x="11011" y="5296"/>
                    <a:pt x="11034" y="5156"/>
                  </a:cubicBezTo>
                  <a:lnTo>
                    <a:pt x="11202" y="4253"/>
                  </a:lnTo>
                  <a:cubicBezTo>
                    <a:pt x="11404" y="4233"/>
                    <a:pt x="11606" y="4204"/>
                    <a:pt x="11803" y="4176"/>
                  </a:cubicBezTo>
                  <a:lnTo>
                    <a:pt x="12187" y="5007"/>
                  </a:lnTo>
                  <a:cubicBezTo>
                    <a:pt x="12240" y="5113"/>
                    <a:pt x="12332" y="5162"/>
                    <a:pt x="12428" y="5162"/>
                  </a:cubicBezTo>
                  <a:cubicBezTo>
                    <a:pt x="12553" y="5162"/>
                    <a:pt x="12683" y="5069"/>
                    <a:pt x="12693" y="4911"/>
                  </a:cubicBezTo>
                  <a:lnTo>
                    <a:pt x="12746" y="3993"/>
                  </a:lnTo>
                  <a:cubicBezTo>
                    <a:pt x="12943" y="3951"/>
                    <a:pt x="13139" y="3898"/>
                    <a:pt x="13331" y="3845"/>
                  </a:cubicBezTo>
                  <a:lnTo>
                    <a:pt x="13822" y="4623"/>
                  </a:lnTo>
                  <a:cubicBezTo>
                    <a:pt x="13875" y="4710"/>
                    <a:pt x="13957" y="4748"/>
                    <a:pt x="14039" y="4748"/>
                  </a:cubicBezTo>
                  <a:cubicBezTo>
                    <a:pt x="14177" y="4748"/>
                    <a:pt x="14307" y="4647"/>
                    <a:pt x="14307" y="4484"/>
                  </a:cubicBezTo>
                  <a:lnTo>
                    <a:pt x="14307" y="4464"/>
                  </a:lnTo>
                  <a:lnTo>
                    <a:pt x="14245" y="3552"/>
                  </a:lnTo>
                  <a:cubicBezTo>
                    <a:pt x="14432" y="3484"/>
                    <a:pt x="14624" y="3407"/>
                    <a:pt x="14811" y="3326"/>
                  </a:cubicBezTo>
                  <a:lnTo>
                    <a:pt x="15388" y="4037"/>
                  </a:lnTo>
                  <a:cubicBezTo>
                    <a:pt x="15446" y="4104"/>
                    <a:pt x="15518" y="4138"/>
                    <a:pt x="15590" y="4138"/>
                  </a:cubicBezTo>
                  <a:cubicBezTo>
                    <a:pt x="15725" y="4138"/>
                    <a:pt x="15860" y="4027"/>
                    <a:pt x="15860" y="3878"/>
                  </a:cubicBezTo>
                  <a:cubicBezTo>
                    <a:pt x="15860" y="3858"/>
                    <a:pt x="15855" y="3840"/>
                    <a:pt x="15849" y="3820"/>
                  </a:cubicBezTo>
                  <a:lnTo>
                    <a:pt x="15672" y="2917"/>
                  </a:lnTo>
                  <a:cubicBezTo>
                    <a:pt x="15855" y="2826"/>
                    <a:pt x="16033" y="2725"/>
                    <a:pt x="16206" y="2624"/>
                  </a:cubicBezTo>
                  <a:lnTo>
                    <a:pt x="16873" y="3259"/>
                  </a:lnTo>
                  <a:cubicBezTo>
                    <a:pt x="16927" y="3311"/>
                    <a:pt x="16989" y="3335"/>
                    <a:pt x="17051" y="3335"/>
                  </a:cubicBezTo>
                  <a:cubicBezTo>
                    <a:pt x="17191" y="3335"/>
                    <a:pt x="17320" y="3219"/>
                    <a:pt x="17320" y="3071"/>
                  </a:cubicBezTo>
                  <a:cubicBezTo>
                    <a:pt x="17320" y="3046"/>
                    <a:pt x="17315" y="3013"/>
                    <a:pt x="17306" y="2984"/>
                  </a:cubicBezTo>
                  <a:lnTo>
                    <a:pt x="17013" y="2110"/>
                  </a:lnTo>
                  <a:cubicBezTo>
                    <a:pt x="17181" y="1995"/>
                    <a:pt x="17344" y="1875"/>
                    <a:pt x="17503" y="1754"/>
                  </a:cubicBezTo>
                  <a:lnTo>
                    <a:pt x="18248" y="2301"/>
                  </a:lnTo>
                  <a:cubicBezTo>
                    <a:pt x="18296" y="2336"/>
                    <a:pt x="18349" y="2354"/>
                    <a:pt x="18402" y="2354"/>
                  </a:cubicBezTo>
                  <a:cubicBezTo>
                    <a:pt x="18541" y="2354"/>
                    <a:pt x="18666" y="2234"/>
                    <a:pt x="18666" y="2090"/>
                  </a:cubicBezTo>
                  <a:cubicBezTo>
                    <a:pt x="18666" y="2052"/>
                    <a:pt x="18661" y="2013"/>
                    <a:pt x="18642" y="1975"/>
                  </a:cubicBezTo>
                  <a:lnTo>
                    <a:pt x="18243" y="1143"/>
                  </a:lnTo>
                  <a:cubicBezTo>
                    <a:pt x="18392" y="1010"/>
                    <a:pt x="18541" y="870"/>
                    <a:pt x="18685" y="726"/>
                  </a:cubicBezTo>
                  <a:lnTo>
                    <a:pt x="19488" y="1177"/>
                  </a:lnTo>
                  <a:cubicBezTo>
                    <a:pt x="19531" y="1201"/>
                    <a:pt x="19579" y="1211"/>
                    <a:pt x="19617" y="1211"/>
                  </a:cubicBezTo>
                  <a:cubicBezTo>
                    <a:pt x="19761" y="1211"/>
                    <a:pt x="19881" y="1090"/>
                    <a:pt x="19881" y="946"/>
                  </a:cubicBezTo>
                  <a:cubicBezTo>
                    <a:pt x="19881" y="899"/>
                    <a:pt x="19872" y="850"/>
                    <a:pt x="19839" y="802"/>
                  </a:cubicBezTo>
                  <a:lnTo>
                    <a:pt x="19338" y="29"/>
                  </a:lnTo>
                  <a:cubicBezTo>
                    <a:pt x="19349" y="19"/>
                    <a:pt x="19353" y="10"/>
                    <a:pt x="19362" y="0"/>
                  </a:cubicBezTo>
                  <a:lnTo>
                    <a:pt x="19362" y="0"/>
                  </a:lnTo>
                  <a:cubicBezTo>
                    <a:pt x="16541" y="1471"/>
                    <a:pt x="13341" y="2301"/>
                    <a:pt x="9944" y="2301"/>
                  </a:cubicBezTo>
                  <a:cubicBezTo>
                    <a:pt x="6542" y="2301"/>
                    <a:pt x="3341" y="1471"/>
                    <a:pt x="52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8"/>
            <p:cNvSpPr/>
            <p:nvPr/>
          </p:nvSpPr>
          <p:spPr>
            <a:xfrm>
              <a:off x="5030635" y="1610668"/>
              <a:ext cx="69864" cy="40535"/>
            </a:xfrm>
            <a:custGeom>
              <a:avLst/>
              <a:gdLst/>
              <a:ahLst/>
              <a:cxnLst/>
              <a:rect l="l" t="t" r="r" b="b"/>
              <a:pathLst>
                <a:path w="2918" h="1693" extrusionOk="0">
                  <a:moveTo>
                    <a:pt x="2770" y="0"/>
                  </a:moveTo>
                  <a:cubicBezTo>
                    <a:pt x="2693" y="0"/>
                    <a:pt x="2629" y="61"/>
                    <a:pt x="2625" y="140"/>
                  </a:cubicBezTo>
                  <a:cubicBezTo>
                    <a:pt x="2625" y="140"/>
                    <a:pt x="2620" y="198"/>
                    <a:pt x="2601" y="289"/>
                  </a:cubicBezTo>
                  <a:cubicBezTo>
                    <a:pt x="2567" y="429"/>
                    <a:pt x="2500" y="635"/>
                    <a:pt x="2352" y="832"/>
                  </a:cubicBezTo>
                  <a:cubicBezTo>
                    <a:pt x="2274" y="934"/>
                    <a:pt x="2179" y="1029"/>
                    <a:pt x="2053" y="1116"/>
                  </a:cubicBezTo>
                  <a:cubicBezTo>
                    <a:pt x="1933" y="1202"/>
                    <a:pt x="1784" y="1280"/>
                    <a:pt x="1596" y="1332"/>
                  </a:cubicBezTo>
                  <a:cubicBezTo>
                    <a:pt x="1443" y="1380"/>
                    <a:pt x="1303" y="1400"/>
                    <a:pt x="1183" y="1400"/>
                  </a:cubicBezTo>
                  <a:cubicBezTo>
                    <a:pt x="1019" y="1400"/>
                    <a:pt x="886" y="1366"/>
                    <a:pt x="770" y="1318"/>
                  </a:cubicBezTo>
                  <a:cubicBezTo>
                    <a:pt x="688" y="1280"/>
                    <a:pt x="616" y="1231"/>
                    <a:pt x="553" y="1178"/>
                  </a:cubicBezTo>
                  <a:cubicBezTo>
                    <a:pt x="462" y="1107"/>
                    <a:pt x="400" y="1025"/>
                    <a:pt x="356" y="963"/>
                  </a:cubicBezTo>
                  <a:cubicBezTo>
                    <a:pt x="338" y="934"/>
                    <a:pt x="318" y="905"/>
                    <a:pt x="309" y="890"/>
                  </a:cubicBezTo>
                  <a:cubicBezTo>
                    <a:pt x="304" y="881"/>
                    <a:pt x="304" y="870"/>
                    <a:pt x="299" y="870"/>
                  </a:cubicBezTo>
                  <a:lnTo>
                    <a:pt x="299" y="866"/>
                  </a:lnTo>
                  <a:cubicBezTo>
                    <a:pt x="274" y="811"/>
                    <a:pt x="223" y="780"/>
                    <a:pt x="169" y="780"/>
                  </a:cubicBezTo>
                  <a:cubicBezTo>
                    <a:pt x="148" y="780"/>
                    <a:pt x="127" y="785"/>
                    <a:pt x="107" y="794"/>
                  </a:cubicBezTo>
                  <a:cubicBezTo>
                    <a:pt x="34" y="823"/>
                    <a:pt x="1" y="909"/>
                    <a:pt x="34" y="986"/>
                  </a:cubicBezTo>
                  <a:cubicBezTo>
                    <a:pt x="34" y="991"/>
                    <a:pt x="54" y="1034"/>
                    <a:pt x="97" y="1101"/>
                  </a:cubicBezTo>
                  <a:cubicBezTo>
                    <a:pt x="165" y="1198"/>
                    <a:pt x="275" y="1347"/>
                    <a:pt x="453" y="1467"/>
                  </a:cubicBezTo>
                  <a:cubicBezTo>
                    <a:pt x="544" y="1529"/>
                    <a:pt x="645" y="1586"/>
                    <a:pt x="770" y="1626"/>
                  </a:cubicBezTo>
                  <a:cubicBezTo>
                    <a:pt x="890" y="1668"/>
                    <a:pt x="1030" y="1693"/>
                    <a:pt x="1183" y="1693"/>
                  </a:cubicBezTo>
                  <a:cubicBezTo>
                    <a:pt x="1332" y="1693"/>
                    <a:pt x="1500" y="1668"/>
                    <a:pt x="1683" y="1611"/>
                  </a:cubicBezTo>
                  <a:cubicBezTo>
                    <a:pt x="1971" y="1524"/>
                    <a:pt x="2197" y="1389"/>
                    <a:pt x="2370" y="1236"/>
                  </a:cubicBezTo>
                  <a:cubicBezTo>
                    <a:pt x="2500" y="1125"/>
                    <a:pt x="2596" y="996"/>
                    <a:pt x="2673" y="876"/>
                  </a:cubicBezTo>
                  <a:cubicBezTo>
                    <a:pt x="2784" y="693"/>
                    <a:pt x="2846" y="515"/>
                    <a:pt x="2880" y="380"/>
                  </a:cubicBezTo>
                  <a:cubicBezTo>
                    <a:pt x="2909" y="251"/>
                    <a:pt x="2913" y="160"/>
                    <a:pt x="2913" y="155"/>
                  </a:cubicBezTo>
                  <a:cubicBezTo>
                    <a:pt x="2918" y="73"/>
                    <a:pt x="2856" y="5"/>
                    <a:pt x="2778" y="1"/>
                  </a:cubicBezTo>
                  <a:cubicBezTo>
                    <a:pt x="2775" y="0"/>
                    <a:pt x="2773" y="0"/>
                    <a:pt x="277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8"/>
            <p:cNvSpPr/>
            <p:nvPr/>
          </p:nvSpPr>
          <p:spPr>
            <a:xfrm>
              <a:off x="4811133" y="1443882"/>
              <a:ext cx="445426" cy="236217"/>
            </a:xfrm>
            <a:custGeom>
              <a:avLst/>
              <a:gdLst/>
              <a:ahLst/>
              <a:cxnLst/>
              <a:rect l="l" t="t" r="r" b="b"/>
              <a:pathLst>
                <a:path w="18604" h="9866" extrusionOk="0">
                  <a:moveTo>
                    <a:pt x="18377" y="0"/>
                  </a:moveTo>
                  <a:cubicBezTo>
                    <a:pt x="18166" y="81"/>
                    <a:pt x="17955" y="158"/>
                    <a:pt x="17738" y="231"/>
                  </a:cubicBezTo>
                  <a:cubicBezTo>
                    <a:pt x="16283" y="750"/>
                    <a:pt x="14812" y="1230"/>
                    <a:pt x="13331" y="1682"/>
                  </a:cubicBezTo>
                  <a:cubicBezTo>
                    <a:pt x="12572" y="1917"/>
                    <a:pt x="11803" y="2205"/>
                    <a:pt x="11030" y="2374"/>
                  </a:cubicBezTo>
                  <a:cubicBezTo>
                    <a:pt x="10261" y="2538"/>
                    <a:pt x="10290" y="2345"/>
                    <a:pt x="10083" y="3095"/>
                  </a:cubicBezTo>
                  <a:cubicBezTo>
                    <a:pt x="9914" y="3024"/>
                    <a:pt x="9733" y="2991"/>
                    <a:pt x="9551" y="2991"/>
                  </a:cubicBezTo>
                  <a:cubicBezTo>
                    <a:pt x="9060" y="2991"/>
                    <a:pt x="8566" y="3233"/>
                    <a:pt x="8296" y="3647"/>
                  </a:cubicBezTo>
                  <a:cubicBezTo>
                    <a:pt x="8083" y="3468"/>
                    <a:pt x="7851" y="3405"/>
                    <a:pt x="7607" y="3405"/>
                  </a:cubicBezTo>
                  <a:cubicBezTo>
                    <a:pt x="7138" y="3405"/>
                    <a:pt x="6624" y="3637"/>
                    <a:pt x="6118" y="3720"/>
                  </a:cubicBezTo>
                  <a:cubicBezTo>
                    <a:pt x="5340" y="3844"/>
                    <a:pt x="4552" y="3911"/>
                    <a:pt x="3773" y="4051"/>
                  </a:cubicBezTo>
                  <a:cubicBezTo>
                    <a:pt x="2418" y="4296"/>
                    <a:pt x="1308" y="4743"/>
                    <a:pt x="1" y="5122"/>
                  </a:cubicBezTo>
                  <a:cubicBezTo>
                    <a:pt x="54" y="5512"/>
                    <a:pt x="136" y="5896"/>
                    <a:pt x="251" y="6271"/>
                  </a:cubicBezTo>
                  <a:cubicBezTo>
                    <a:pt x="275" y="6357"/>
                    <a:pt x="313" y="6453"/>
                    <a:pt x="395" y="6492"/>
                  </a:cubicBezTo>
                  <a:cubicBezTo>
                    <a:pt x="423" y="6507"/>
                    <a:pt x="453" y="6513"/>
                    <a:pt x="483" y="6513"/>
                  </a:cubicBezTo>
                  <a:cubicBezTo>
                    <a:pt x="543" y="6513"/>
                    <a:pt x="607" y="6490"/>
                    <a:pt x="664" y="6468"/>
                  </a:cubicBezTo>
                  <a:cubicBezTo>
                    <a:pt x="977" y="6348"/>
                    <a:pt x="1284" y="6233"/>
                    <a:pt x="1596" y="6113"/>
                  </a:cubicBezTo>
                  <a:cubicBezTo>
                    <a:pt x="2068" y="7646"/>
                    <a:pt x="3130" y="9198"/>
                    <a:pt x="4716" y="9717"/>
                  </a:cubicBezTo>
                  <a:cubicBezTo>
                    <a:pt x="5019" y="9819"/>
                    <a:pt x="5315" y="9866"/>
                    <a:pt x="5601" y="9866"/>
                  </a:cubicBezTo>
                  <a:cubicBezTo>
                    <a:pt x="5988" y="9866"/>
                    <a:pt x="6355" y="9780"/>
                    <a:pt x="6695" y="9631"/>
                  </a:cubicBezTo>
                  <a:cubicBezTo>
                    <a:pt x="6941" y="9563"/>
                    <a:pt x="7180" y="9462"/>
                    <a:pt x="7407" y="9332"/>
                  </a:cubicBezTo>
                  <a:cubicBezTo>
                    <a:pt x="8214" y="8875"/>
                    <a:pt x="8742" y="8121"/>
                    <a:pt x="8930" y="7218"/>
                  </a:cubicBezTo>
                  <a:cubicBezTo>
                    <a:pt x="9026" y="6737"/>
                    <a:pt x="8935" y="5877"/>
                    <a:pt x="9122" y="5262"/>
                  </a:cubicBezTo>
                  <a:cubicBezTo>
                    <a:pt x="9208" y="4960"/>
                    <a:pt x="9367" y="4714"/>
                    <a:pt x="9651" y="4603"/>
                  </a:cubicBezTo>
                  <a:cubicBezTo>
                    <a:pt x="9694" y="4589"/>
                    <a:pt x="9742" y="4574"/>
                    <a:pt x="9795" y="4565"/>
                  </a:cubicBezTo>
                  <a:cubicBezTo>
                    <a:pt x="9862" y="4550"/>
                    <a:pt x="9935" y="4541"/>
                    <a:pt x="10011" y="4541"/>
                  </a:cubicBezTo>
                  <a:cubicBezTo>
                    <a:pt x="10256" y="4541"/>
                    <a:pt x="10458" y="4632"/>
                    <a:pt x="10636" y="4776"/>
                  </a:cubicBezTo>
                  <a:cubicBezTo>
                    <a:pt x="11126" y="5166"/>
                    <a:pt x="11419" y="5954"/>
                    <a:pt x="11780" y="6396"/>
                  </a:cubicBezTo>
                  <a:cubicBezTo>
                    <a:pt x="12361" y="7112"/>
                    <a:pt x="13178" y="7540"/>
                    <a:pt x="14105" y="7573"/>
                  </a:cubicBezTo>
                  <a:cubicBezTo>
                    <a:pt x="14145" y="7575"/>
                    <a:pt x="14184" y="7575"/>
                    <a:pt x="14223" y="7575"/>
                  </a:cubicBezTo>
                  <a:cubicBezTo>
                    <a:pt x="14443" y="7575"/>
                    <a:pt x="14662" y="7551"/>
                    <a:pt x="14875" y="7506"/>
                  </a:cubicBezTo>
                  <a:cubicBezTo>
                    <a:pt x="15518" y="7462"/>
                    <a:pt x="16143" y="7213"/>
                    <a:pt x="16671" y="6670"/>
                  </a:cubicBezTo>
                  <a:cubicBezTo>
                    <a:pt x="17931" y="5377"/>
                    <a:pt x="18089" y="3363"/>
                    <a:pt x="17638" y="1696"/>
                  </a:cubicBezTo>
                  <a:cubicBezTo>
                    <a:pt x="17875" y="1575"/>
                    <a:pt x="18140" y="1512"/>
                    <a:pt x="18405" y="1512"/>
                  </a:cubicBezTo>
                  <a:cubicBezTo>
                    <a:pt x="18468" y="1512"/>
                    <a:pt x="18531" y="1515"/>
                    <a:pt x="18594" y="1523"/>
                  </a:cubicBezTo>
                  <a:cubicBezTo>
                    <a:pt x="18603" y="1009"/>
                    <a:pt x="18527" y="495"/>
                    <a:pt x="1837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8"/>
            <p:cNvSpPr/>
            <p:nvPr/>
          </p:nvSpPr>
          <p:spPr>
            <a:xfrm>
              <a:off x="4878451" y="1553788"/>
              <a:ext cx="119904" cy="94022"/>
            </a:xfrm>
            <a:custGeom>
              <a:avLst/>
              <a:gdLst/>
              <a:ahLst/>
              <a:cxnLst/>
              <a:rect l="l" t="t" r="r" b="b"/>
              <a:pathLst>
                <a:path w="5008" h="3927" extrusionOk="0">
                  <a:moveTo>
                    <a:pt x="4248" y="0"/>
                  </a:moveTo>
                  <a:cubicBezTo>
                    <a:pt x="4230" y="0"/>
                    <a:pt x="4211" y="2"/>
                    <a:pt x="4191" y="8"/>
                  </a:cubicBezTo>
                  <a:cubicBezTo>
                    <a:pt x="2874" y="382"/>
                    <a:pt x="1538" y="671"/>
                    <a:pt x="226" y="1032"/>
                  </a:cubicBezTo>
                  <a:cubicBezTo>
                    <a:pt x="159" y="1050"/>
                    <a:pt x="121" y="1089"/>
                    <a:pt x="101" y="1132"/>
                  </a:cubicBezTo>
                  <a:cubicBezTo>
                    <a:pt x="24" y="1209"/>
                    <a:pt x="1" y="1325"/>
                    <a:pt x="58" y="1440"/>
                  </a:cubicBezTo>
                  <a:cubicBezTo>
                    <a:pt x="571" y="2458"/>
                    <a:pt x="1418" y="3926"/>
                    <a:pt x="2668" y="3926"/>
                  </a:cubicBezTo>
                  <a:cubicBezTo>
                    <a:pt x="2857" y="3926"/>
                    <a:pt x="3056" y="3892"/>
                    <a:pt x="3264" y="3818"/>
                  </a:cubicBezTo>
                  <a:cubicBezTo>
                    <a:pt x="4792" y="3275"/>
                    <a:pt x="5007" y="1507"/>
                    <a:pt x="4470" y="171"/>
                  </a:cubicBezTo>
                  <a:cubicBezTo>
                    <a:pt x="4433" y="74"/>
                    <a:pt x="4351" y="0"/>
                    <a:pt x="424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8"/>
            <p:cNvSpPr/>
            <p:nvPr/>
          </p:nvSpPr>
          <p:spPr>
            <a:xfrm>
              <a:off x="5100586" y="1497913"/>
              <a:ext cx="108412" cy="93448"/>
            </a:xfrm>
            <a:custGeom>
              <a:avLst/>
              <a:gdLst/>
              <a:ahLst/>
              <a:cxnLst/>
              <a:rect l="l" t="t" r="r" b="b"/>
              <a:pathLst>
                <a:path w="4528" h="3903" extrusionOk="0">
                  <a:moveTo>
                    <a:pt x="4226" y="1"/>
                  </a:moveTo>
                  <a:cubicBezTo>
                    <a:pt x="4211" y="1"/>
                    <a:pt x="4194" y="2"/>
                    <a:pt x="4177" y="6"/>
                  </a:cubicBezTo>
                  <a:cubicBezTo>
                    <a:pt x="2841" y="294"/>
                    <a:pt x="1524" y="655"/>
                    <a:pt x="188" y="929"/>
                  </a:cubicBezTo>
                  <a:cubicBezTo>
                    <a:pt x="54" y="958"/>
                    <a:pt x="0" y="1082"/>
                    <a:pt x="11" y="1203"/>
                  </a:cubicBezTo>
                  <a:cubicBezTo>
                    <a:pt x="145" y="2536"/>
                    <a:pt x="1029" y="3902"/>
                    <a:pt x="2445" y="3902"/>
                  </a:cubicBezTo>
                  <a:cubicBezTo>
                    <a:pt x="2550" y="3902"/>
                    <a:pt x="2658" y="3895"/>
                    <a:pt x="2769" y="3879"/>
                  </a:cubicBezTo>
                  <a:cubicBezTo>
                    <a:pt x="4432" y="3648"/>
                    <a:pt x="4527" y="1601"/>
                    <a:pt x="4509" y="290"/>
                  </a:cubicBezTo>
                  <a:cubicBezTo>
                    <a:pt x="4509" y="159"/>
                    <a:pt x="4432" y="68"/>
                    <a:pt x="4331" y="39"/>
                  </a:cubicBezTo>
                  <a:cubicBezTo>
                    <a:pt x="4302" y="15"/>
                    <a:pt x="4269" y="1"/>
                    <a:pt x="422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8"/>
            <p:cNvSpPr/>
            <p:nvPr/>
          </p:nvSpPr>
          <p:spPr>
            <a:xfrm>
              <a:off x="4899374" y="1562023"/>
              <a:ext cx="48244" cy="67781"/>
            </a:xfrm>
            <a:custGeom>
              <a:avLst/>
              <a:gdLst/>
              <a:ahLst/>
              <a:cxnLst/>
              <a:rect l="l" t="t" r="r" b="b"/>
              <a:pathLst>
                <a:path w="2015" h="2831" extrusionOk="0">
                  <a:moveTo>
                    <a:pt x="2015" y="0"/>
                  </a:moveTo>
                  <a:lnTo>
                    <a:pt x="2015" y="0"/>
                  </a:lnTo>
                  <a:cubicBezTo>
                    <a:pt x="1798" y="58"/>
                    <a:pt x="1578" y="111"/>
                    <a:pt x="1356" y="163"/>
                  </a:cubicBezTo>
                  <a:cubicBezTo>
                    <a:pt x="1279" y="298"/>
                    <a:pt x="1203" y="428"/>
                    <a:pt x="1121" y="562"/>
                  </a:cubicBezTo>
                  <a:cubicBezTo>
                    <a:pt x="775" y="1149"/>
                    <a:pt x="424" y="1740"/>
                    <a:pt x="78" y="2326"/>
                  </a:cubicBezTo>
                  <a:cubicBezTo>
                    <a:pt x="54" y="2369"/>
                    <a:pt x="25" y="2407"/>
                    <a:pt x="1" y="2451"/>
                  </a:cubicBezTo>
                  <a:cubicBezTo>
                    <a:pt x="101" y="2585"/>
                    <a:pt x="207" y="2711"/>
                    <a:pt x="323" y="2831"/>
                  </a:cubicBezTo>
                  <a:cubicBezTo>
                    <a:pt x="356" y="2773"/>
                    <a:pt x="390" y="2720"/>
                    <a:pt x="418" y="2667"/>
                  </a:cubicBezTo>
                  <a:cubicBezTo>
                    <a:pt x="784" y="2061"/>
                    <a:pt x="1145" y="1456"/>
                    <a:pt x="1505" y="855"/>
                  </a:cubicBezTo>
                  <a:cubicBezTo>
                    <a:pt x="1678" y="567"/>
                    <a:pt x="1846" y="284"/>
                    <a:pt x="201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8"/>
            <p:cNvSpPr/>
            <p:nvPr/>
          </p:nvSpPr>
          <p:spPr>
            <a:xfrm>
              <a:off x="4915150" y="1553740"/>
              <a:ext cx="63879" cy="89066"/>
            </a:xfrm>
            <a:custGeom>
              <a:avLst/>
              <a:gdLst/>
              <a:ahLst/>
              <a:cxnLst/>
              <a:rect l="l" t="t" r="r" b="b"/>
              <a:pathLst>
                <a:path w="2668" h="3720" extrusionOk="0">
                  <a:moveTo>
                    <a:pt x="2658" y="0"/>
                  </a:moveTo>
                  <a:cubicBezTo>
                    <a:pt x="2432" y="67"/>
                    <a:pt x="2201" y="125"/>
                    <a:pt x="1975" y="187"/>
                  </a:cubicBezTo>
                  <a:cubicBezTo>
                    <a:pt x="1634" y="697"/>
                    <a:pt x="1312" y="1216"/>
                    <a:pt x="995" y="1740"/>
                  </a:cubicBezTo>
                  <a:cubicBezTo>
                    <a:pt x="726" y="2181"/>
                    <a:pt x="466" y="2629"/>
                    <a:pt x="216" y="3086"/>
                  </a:cubicBezTo>
                  <a:cubicBezTo>
                    <a:pt x="145" y="3219"/>
                    <a:pt x="72" y="3354"/>
                    <a:pt x="0" y="3485"/>
                  </a:cubicBezTo>
                  <a:cubicBezTo>
                    <a:pt x="116" y="3576"/>
                    <a:pt x="231" y="3658"/>
                    <a:pt x="356" y="3720"/>
                  </a:cubicBezTo>
                  <a:cubicBezTo>
                    <a:pt x="433" y="3580"/>
                    <a:pt x="515" y="3441"/>
                    <a:pt x="591" y="3306"/>
                  </a:cubicBezTo>
                  <a:cubicBezTo>
                    <a:pt x="846" y="2855"/>
                    <a:pt x="1110" y="2407"/>
                    <a:pt x="1380" y="1966"/>
                  </a:cubicBezTo>
                  <a:cubicBezTo>
                    <a:pt x="1793" y="1298"/>
                    <a:pt x="2225" y="644"/>
                    <a:pt x="266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8"/>
            <p:cNvSpPr/>
            <p:nvPr/>
          </p:nvSpPr>
          <p:spPr>
            <a:xfrm>
              <a:off x="5114974" y="1503348"/>
              <a:ext cx="61029" cy="71923"/>
            </a:xfrm>
            <a:custGeom>
              <a:avLst/>
              <a:gdLst/>
              <a:ahLst/>
              <a:cxnLst/>
              <a:rect l="l" t="t" r="r" b="b"/>
              <a:pathLst>
                <a:path w="2549" h="3004" extrusionOk="0">
                  <a:moveTo>
                    <a:pt x="2548" y="0"/>
                  </a:moveTo>
                  <a:cubicBezTo>
                    <a:pt x="2283" y="63"/>
                    <a:pt x="2023" y="130"/>
                    <a:pt x="1759" y="192"/>
                  </a:cubicBezTo>
                  <a:cubicBezTo>
                    <a:pt x="1601" y="400"/>
                    <a:pt x="1437" y="611"/>
                    <a:pt x="1279" y="826"/>
                  </a:cubicBezTo>
                  <a:cubicBezTo>
                    <a:pt x="890" y="1351"/>
                    <a:pt x="506" y="1884"/>
                    <a:pt x="135" y="2423"/>
                  </a:cubicBezTo>
                  <a:cubicBezTo>
                    <a:pt x="91" y="2489"/>
                    <a:pt x="49" y="2556"/>
                    <a:pt x="0" y="2624"/>
                  </a:cubicBezTo>
                  <a:cubicBezTo>
                    <a:pt x="97" y="2764"/>
                    <a:pt x="202" y="2889"/>
                    <a:pt x="313" y="3004"/>
                  </a:cubicBezTo>
                  <a:cubicBezTo>
                    <a:pt x="375" y="2922"/>
                    <a:pt x="433" y="2840"/>
                    <a:pt x="491" y="2758"/>
                  </a:cubicBezTo>
                  <a:cubicBezTo>
                    <a:pt x="865" y="2221"/>
                    <a:pt x="1251" y="1687"/>
                    <a:pt x="1644" y="1163"/>
                  </a:cubicBezTo>
                  <a:cubicBezTo>
                    <a:pt x="1937" y="774"/>
                    <a:pt x="2240" y="385"/>
                    <a:pt x="254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8"/>
            <p:cNvSpPr/>
            <p:nvPr/>
          </p:nvSpPr>
          <p:spPr>
            <a:xfrm>
              <a:off x="5130271" y="1497698"/>
              <a:ext cx="77119" cy="89545"/>
            </a:xfrm>
            <a:custGeom>
              <a:avLst/>
              <a:gdLst/>
              <a:ahLst/>
              <a:cxnLst/>
              <a:rect l="l" t="t" r="r" b="b"/>
              <a:pathLst>
                <a:path w="3221" h="3740" extrusionOk="0">
                  <a:moveTo>
                    <a:pt x="2986" y="0"/>
                  </a:moveTo>
                  <a:cubicBezTo>
                    <a:pt x="2971" y="0"/>
                    <a:pt x="2955" y="2"/>
                    <a:pt x="2937" y="6"/>
                  </a:cubicBezTo>
                  <a:cubicBezTo>
                    <a:pt x="2850" y="20"/>
                    <a:pt x="2768" y="39"/>
                    <a:pt x="2682" y="59"/>
                  </a:cubicBezTo>
                  <a:cubicBezTo>
                    <a:pt x="2673" y="73"/>
                    <a:pt x="2659" y="92"/>
                    <a:pt x="2648" y="106"/>
                  </a:cubicBezTo>
                  <a:cubicBezTo>
                    <a:pt x="2289" y="558"/>
                    <a:pt x="1932" y="1015"/>
                    <a:pt x="1577" y="1472"/>
                  </a:cubicBezTo>
                  <a:cubicBezTo>
                    <a:pt x="1058" y="2149"/>
                    <a:pt x="496" y="2812"/>
                    <a:pt x="0" y="3519"/>
                  </a:cubicBezTo>
                  <a:cubicBezTo>
                    <a:pt x="126" y="3605"/>
                    <a:pt x="260" y="3682"/>
                    <a:pt x="404" y="3739"/>
                  </a:cubicBezTo>
                  <a:cubicBezTo>
                    <a:pt x="952" y="3081"/>
                    <a:pt x="1452" y="2379"/>
                    <a:pt x="1981" y="1712"/>
                  </a:cubicBezTo>
                  <a:cubicBezTo>
                    <a:pt x="2336" y="1255"/>
                    <a:pt x="2692" y="798"/>
                    <a:pt x="3052" y="347"/>
                  </a:cubicBezTo>
                  <a:cubicBezTo>
                    <a:pt x="3110" y="275"/>
                    <a:pt x="3167" y="203"/>
                    <a:pt x="3221" y="130"/>
                  </a:cubicBezTo>
                  <a:cubicBezTo>
                    <a:pt x="3192" y="88"/>
                    <a:pt x="3143" y="53"/>
                    <a:pt x="3091" y="39"/>
                  </a:cubicBezTo>
                  <a:cubicBezTo>
                    <a:pt x="3062" y="15"/>
                    <a:pt x="3029" y="0"/>
                    <a:pt x="298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8"/>
            <p:cNvSpPr/>
            <p:nvPr/>
          </p:nvSpPr>
          <p:spPr>
            <a:xfrm>
              <a:off x="4816184" y="1582156"/>
              <a:ext cx="210143" cy="97590"/>
            </a:xfrm>
            <a:custGeom>
              <a:avLst/>
              <a:gdLst/>
              <a:ahLst/>
              <a:cxnLst/>
              <a:rect l="l" t="t" r="r" b="b"/>
              <a:pathLst>
                <a:path w="8777" h="4076" extrusionOk="0">
                  <a:moveTo>
                    <a:pt x="1655" y="0"/>
                  </a:moveTo>
                  <a:cubicBezTo>
                    <a:pt x="1102" y="111"/>
                    <a:pt x="554" y="226"/>
                    <a:pt x="1" y="342"/>
                  </a:cubicBezTo>
                  <a:cubicBezTo>
                    <a:pt x="16" y="389"/>
                    <a:pt x="25" y="437"/>
                    <a:pt x="40" y="481"/>
                  </a:cubicBezTo>
                  <a:cubicBezTo>
                    <a:pt x="69" y="568"/>
                    <a:pt x="102" y="663"/>
                    <a:pt x="184" y="701"/>
                  </a:cubicBezTo>
                  <a:cubicBezTo>
                    <a:pt x="208" y="716"/>
                    <a:pt x="242" y="721"/>
                    <a:pt x="271" y="721"/>
                  </a:cubicBezTo>
                  <a:cubicBezTo>
                    <a:pt x="333" y="721"/>
                    <a:pt x="395" y="697"/>
                    <a:pt x="453" y="677"/>
                  </a:cubicBezTo>
                  <a:cubicBezTo>
                    <a:pt x="766" y="557"/>
                    <a:pt x="1073" y="437"/>
                    <a:pt x="1385" y="322"/>
                  </a:cubicBezTo>
                  <a:cubicBezTo>
                    <a:pt x="1857" y="1855"/>
                    <a:pt x="2919" y="3407"/>
                    <a:pt x="4499" y="3926"/>
                  </a:cubicBezTo>
                  <a:cubicBezTo>
                    <a:pt x="4807" y="4028"/>
                    <a:pt x="5104" y="4075"/>
                    <a:pt x="5388" y="4075"/>
                  </a:cubicBezTo>
                  <a:cubicBezTo>
                    <a:pt x="5778" y="4075"/>
                    <a:pt x="6142" y="3989"/>
                    <a:pt x="6484" y="3840"/>
                  </a:cubicBezTo>
                  <a:cubicBezTo>
                    <a:pt x="6730" y="3768"/>
                    <a:pt x="6969" y="3671"/>
                    <a:pt x="7196" y="3542"/>
                  </a:cubicBezTo>
                  <a:cubicBezTo>
                    <a:pt x="8003" y="3085"/>
                    <a:pt x="8531" y="2331"/>
                    <a:pt x="8719" y="1427"/>
                  </a:cubicBezTo>
                  <a:cubicBezTo>
                    <a:pt x="8757" y="1231"/>
                    <a:pt x="8766" y="971"/>
                    <a:pt x="8777" y="692"/>
                  </a:cubicBezTo>
                  <a:lnTo>
                    <a:pt x="8777" y="692"/>
                  </a:lnTo>
                  <a:cubicBezTo>
                    <a:pt x="8565" y="976"/>
                    <a:pt x="8382" y="1278"/>
                    <a:pt x="8185" y="1571"/>
                  </a:cubicBezTo>
                  <a:cubicBezTo>
                    <a:pt x="7488" y="2600"/>
                    <a:pt x="6455" y="3566"/>
                    <a:pt x="5220" y="3566"/>
                  </a:cubicBezTo>
                  <a:lnTo>
                    <a:pt x="5162" y="3566"/>
                  </a:lnTo>
                  <a:cubicBezTo>
                    <a:pt x="4279" y="3547"/>
                    <a:pt x="3471" y="3008"/>
                    <a:pt x="2908" y="2327"/>
                  </a:cubicBezTo>
                  <a:cubicBezTo>
                    <a:pt x="2351" y="1639"/>
                    <a:pt x="2001" y="812"/>
                    <a:pt x="165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8"/>
            <p:cNvSpPr/>
            <p:nvPr/>
          </p:nvSpPr>
          <p:spPr>
            <a:xfrm>
              <a:off x="5233355" y="1484459"/>
              <a:ext cx="5555" cy="40535"/>
            </a:xfrm>
            <a:custGeom>
              <a:avLst/>
              <a:gdLst/>
              <a:ahLst/>
              <a:cxnLst/>
              <a:rect l="l" t="t" r="r" b="b"/>
              <a:pathLst>
                <a:path w="232" h="1693" extrusionOk="0">
                  <a:moveTo>
                    <a:pt x="1" y="1"/>
                  </a:moveTo>
                  <a:cubicBezTo>
                    <a:pt x="145" y="539"/>
                    <a:pt x="227" y="1116"/>
                    <a:pt x="232" y="1693"/>
                  </a:cubicBezTo>
                  <a:cubicBezTo>
                    <a:pt x="232" y="1116"/>
                    <a:pt x="150" y="539"/>
                    <a:pt x="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8"/>
            <p:cNvSpPr/>
            <p:nvPr/>
          </p:nvSpPr>
          <p:spPr>
            <a:xfrm>
              <a:off x="5080022" y="1471245"/>
              <a:ext cx="176289" cy="153639"/>
            </a:xfrm>
            <a:custGeom>
              <a:avLst/>
              <a:gdLst/>
              <a:ahLst/>
              <a:cxnLst/>
              <a:rect l="l" t="t" r="r" b="b"/>
              <a:pathLst>
                <a:path w="7363" h="6417" extrusionOk="0">
                  <a:moveTo>
                    <a:pt x="7353" y="0"/>
                  </a:moveTo>
                  <a:cubicBezTo>
                    <a:pt x="6910" y="126"/>
                    <a:pt x="6459" y="231"/>
                    <a:pt x="6021" y="351"/>
                  </a:cubicBezTo>
                  <a:cubicBezTo>
                    <a:pt x="5954" y="370"/>
                    <a:pt x="5892" y="390"/>
                    <a:pt x="5839" y="433"/>
                  </a:cubicBezTo>
                  <a:cubicBezTo>
                    <a:pt x="5694" y="558"/>
                    <a:pt x="5757" y="789"/>
                    <a:pt x="5819" y="967"/>
                  </a:cubicBezTo>
                  <a:cubicBezTo>
                    <a:pt x="6118" y="1807"/>
                    <a:pt x="6171" y="2744"/>
                    <a:pt x="5882" y="3586"/>
                  </a:cubicBezTo>
                  <a:cubicBezTo>
                    <a:pt x="5588" y="4427"/>
                    <a:pt x="4935" y="5157"/>
                    <a:pt x="4089" y="5441"/>
                  </a:cubicBezTo>
                  <a:cubicBezTo>
                    <a:pt x="3787" y="5541"/>
                    <a:pt x="3460" y="5585"/>
                    <a:pt x="3133" y="5585"/>
                  </a:cubicBezTo>
                  <a:cubicBezTo>
                    <a:pt x="2576" y="5585"/>
                    <a:pt x="2008" y="5454"/>
                    <a:pt x="1504" y="5253"/>
                  </a:cubicBezTo>
                  <a:cubicBezTo>
                    <a:pt x="970" y="5041"/>
                    <a:pt x="528" y="4580"/>
                    <a:pt x="0" y="4364"/>
                  </a:cubicBezTo>
                  <a:lnTo>
                    <a:pt x="0" y="4364"/>
                  </a:lnTo>
                  <a:cubicBezTo>
                    <a:pt x="187" y="4682"/>
                    <a:pt x="360" y="5008"/>
                    <a:pt x="548" y="5239"/>
                  </a:cubicBezTo>
                  <a:cubicBezTo>
                    <a:pt x="1129" y="5955"/>
                    <a:pt x="1946" y="6377"/>
                    <a:pt x="2873" y="6416"/>
                  </a:cubicBezTo>
                  <a:lnTo>
                    <a:pt x="2989" y="6416"/>
                  </a:lnTo>
                  <a:cubicBezTo>
                    <a:pt x="3210" y="6416"/>
                    <a:pt x="3431" y="6392"/>
                    <a:pt x="3643" y="6348"/>
                  </a:cubicBezTo>
                  <a:cubicBezTo>
                    <a:pt x="4286" y="6306"/>
                    <a:pt x="4911" y="6055"/>
                    <a:pt x="5439" y="5512"/>
                  </a:cubicBezTo>
                  <a:cubicBezTo>
                    <a:pt x="6291" y="4642"/>
                    <a:pt x="6637" y="3442"/>
                    <a:pt x="6637" y="2245"/>
                  </a:cubicBezTo>
                  <a:cubicBezTo>
                    <a:pt x="6632" y="1668"/>
                    <a:pt x="6550" y="1091"/>
                    <a:pt x="6406" y="553"/>
                  </a:cubicBezTo>
                  <a:lnTo>
                    <a:pt x="6411" y="553"/>
                  </a:lnTo>
                  <a:cubicBezTo>
                    <a:pt x="6406" y="548"/>
                    <a:pt x="6406" y="543"/>
                    <a:pt x="6406" y="539"/>
                  </a:cubicBezTo>
                  <a:cubicBezTo>
                    <a:pt x="6641" y="419"/>
                    <a:pt x="6905" y="351"/>
                    <a:pt x="7174" y="351"/>
                  </a:cubicBezTo>
                  <a:cubicBezTo>
                    <a:pt x="7238" y="351"/>
                    <a:pt x="7300" y="357"/>
                    <a:pt x="7362" y="366"/>
                  </a:cubicBezTo>
                  <a:cubicBezTo>
                    <a:pt x="7362" y="241"/>
                    <a:pt x="7362" y="120"/>
                    <a:pt x="735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8"/>
            <p:cNvSpPr/>
            <p:nvPr/>
          </p:nvSpPr>
          <p:spPr>
            <a:xfrm>
              <a:off x="5023285" y="1540957"/>
              <a:ext cx="42474" cy="28899"/>
            </a:xfrm>
            <a:custGeom>
              <a:avLst/>
              <a:gdLst/>
              <a:ahLst/>
              <a:cxnLst/>
              <a:rect l="l" t="t" r="r" b="b"/>
              <a:pathLst>
                <a:path w="1774" h="1207" extrusionOk="0">
                  <a:moveTo>
                    <a:pt x="933" y="0"/>
                  </a:moveTo>
                  <a:cubicBezTo>
                    <a:pt x="842" y="0"/>
                    <a:pt x="750" y="20"/>
                    <a:pt x="659" y="58"/>
                  </a:cubicBezTo>
                  <a:cubicBezTo>
                    <a:pt x="246" y="226"/>
                    <a:pt x="0" y="818"/>
                    <a:pt x="260" y="1207"/>
                  </a:cubicBezTo>
                  <a:cubicBezTo>
                    <a:pt x="346" y="905"/>
                    <a:pt x="505" y="659"/>
                    <a:pt x="789" y="548"/>
                  </a:cubicBezTo>
                  <a:cubicBezTo>
                    <a:pt x="794" y="548"/>
                    <a:pt x="803" y="544"/>
                    <a:pt x="807" y="539"/>
                  </a:cubicBezTo>
                  <a:cubicBezTo>
                    <a:pt x="851" y="519"/>
                    <a:pt x="889" y="510"/>
                    <a:pt x="929" y="510"/>
                  </a:cubicBezTo>
                  <a:lnTo>
                    <a:pt x="933" y="510"/>
                  </a:lnTo>
                  <a:cubicBezTo>
                    <a:pt x="1000" y="495"/>
                    <a:pt x="1073" y="486"/>
                    <a:pt x="1149" y="486"/>
                  </a:cubicBezTo>
                  <a:cubicBezTo>
                    <a:pt x="1394" y="486"/>
                    <a:pt x="1596" y="577"/>
                    <a:pt x="1774" y="721"/>
                  </a:cubicBezTo>
                  <a:cubicBezTo>
                    <a:pt x="1712" y="318"/>
                    <a:pt x="1332" y="0"/>
                    <a:pt x="93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8"/>
            <p:cNvSpPr/>
            <p:nvPr/>
          </p:nvSpPr>
          <p:spPr>
            <a:xfrm>
              <a:off x="4711736" y="1515078"/>
              <a:ext cx="93926" cy="93926"/>
            </a:xfrm>
            <a:custGeom>
              <a:avLst/>
              <a:gdLst/>
              <a:ahLst/>
              <a:cxnLst/>
              <a:rect l="l" t="t" r="r" b="b"/>
              <a:pathLst>
                <a:path w="3923" h="3923" extrusionOk="0">
                  <a:moveTo>
                    <a:pt x="1961" y="1"/>
                  </a:moveTo>
                  <a:cubicBezTo>
                    <a:pt x="881" y="1"/>
                    <a:pt x="1" y="880"/>
                    <a:pt x="1" y="1961"/>
                  </a:cubicBezTo>
                  <a:cubicBezTo>
                    <a:pt x="1" y="3042"/>
                    <a:pt x="881" y="3922"/>
                    <a:pt x="1961" y="3922"/>
                  </a:cubicBezTo>
                  <a:cubicBezTo>
                    <a:pt x="3043" y="3922"/>
                    <a:pt x="3922" y="3042"/>
                    <a:pt x="3922" y="1961"/>
                  </a:cubicBezTo>
                  <a:cubicBezTo>
                    <a:pt x="3922" y="880"/>
                    <a:pt x="3043" y="1"/>
                    <a:pt x="196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863" name="Google Shape;2863;p58"/>
          <p:cNvCxnSpPr/>
          <p:nvPr/>
        </p:nvCxnSpPr>
        <p:spPr>
          <a:xfrm rot="10800000">
            <a:off x="4572000" y="1049250"/>
            <a:ext cx="0" cy="3045000"/>
          </a:xfrm>
          <a:prstGeom prst="straightConnector1">
            <a:avLst/>
          </a:prstGeom>
          <a:noFill/>
          <a:ln w="38100" cap="flat" cmpd="sng">
            <a:solidFill>
              <a:srgbClr val="EE7302"/>
            </a:solidFill>
            <a:prstDash val="solid"/>
            <a:round/>
            <a:headEnd type="none" w="sm" len="sm"/>
            <a:tailEnd type="oval" w="sm" len="sm"/>
          </a:ln>
        </p:spPr>
      </p:cxnSp>
      <p:grpSp>
        <p:nvGrpSpPr>
          <p:cNvPr id="2864" name="Google Shape;2864;p58"/>
          <p:cNvGrpSpPr/>
          <p:nvPr/>
        </p:nvGrpSpPr>
        <p:grpSpPr>
          <a:xfrm>
            <a:off x="1760800" y="1127159"/>
            <a:ext cx="1758105" cy="1805012"/>
            <a:chOff x="1760800" y="1127159"/>
            <a:chExt cx="1758105" cy="1805012"/>
          </a:xfrm>
        </p:grpSpPr>
        <p:grpSp>
          <p:nvGrpSpPr>
            <p:cNvPr id="2865" name="Google Shape;2865;p58"/>
            <p:cNvGrpSpPr/>
            <p:nvPr/>
          </p:nvGrpSpPr>
          <p:grpSpPr>
            <a:xfrm>
              <a:off x="2144870" y="1567315"/>
              <a:ext cx="1374035" cy="1364857"/>
              <a:chOff x="4621795" y="1361147"/>
              <a:chExt cx="651356" cy="646974"/>
            </a:xfrm>
          </p:grpSpPr>
          <p:sp>
            <p:nvSpPr>
              <p:cNvPr id="2866" name="Google Shape;2866;p58"/>
              <p:cNvSpPr/>
              <p:nvPr/>
            </p:nvSpPr>
            <p:spPr>
              <a:xfrm>
                <a:off x="4621795" y="1361147"/>
                <a:ext cx="651356" cy="646974"/>
              </a:xfrm>
              <a:custGeom>
                <a:avLst/>
                <a:gdLst/>
                <a:ahLst/>
                <a:cxnLst/>
                <a:rect l="l" t="t" r="r" b="b"/>
                <a:pathLst>
                  <a:path w="27205" h="27022" extrusionOk="0">
                    <a:moveTo>
                      <a:pt x="12771" y="1"/>
                    </a:moveTo>
                    <a:cubicBezTo>
                      <a:pt x="12654" y="1"/>
                      <a:pt x="12537" y="75"/>
                      <a:pt x="12509" y="216"/>
                    </a:cubicBezTo>
                    <a:lnTo>
                      <a:pt x="12346" y="1121"/>
                    </a:lnTo>
                    <a:cubicBezTo>
                      <a:pt x="12144" y="1139"/>
                      <a:pt x="11942" y="1163"/>
                      <a:pt x="11740" y="1197"/>
                    </a:cubicBezTo>
                    <a:lnTo>
                      <a:pt x="11356" y="361"/>
                    </a:lnTo>
                    <a:cubicBezTo>
                      <a:pt x="11307" y="256"/>
                      <a:pt x="11213" y="208"/>
                      <a:pt x="11119" y="208"/>
                    </a:cubicBezTo>
                    <a:cubicBezTo>
                      <a:pt x="10989" y="208"/>
                      <a:pt x="10860" y="298"/>
                      <a:pt x="10851" y="457"/>
                    </a:cubicBezTo>
                    <a:lnTo>
                      <a:pt x="10802" y="1374"/>
                    </a:lnTo>
                    <a:cubicBezTo>
                      <a:pt x="10601" y="1423"/>
                      <a:pt x="10409" y="1471"/>
                      <a:pt x="10212" y="1529"/>
                    </a:cubicBezTo>
                    <a:lnTo>
                      <a:pt x="9726" y="746"/>
                    </a:lnTo>
                    <a:cubicBezTo>
                      <a:pt x="9671" y="660"/>
                      <a:pt x="9587" y="622"/>
                      <a:pt x="9504" y="622"/>
                    </a:cubicBezTo>
                    <a:cubicBezTo>
                      <a:pt x="9362" y="622"/>
                      <a:pt x="9224" y="732"/>
                      <a:pt x="9236" y="904"/>
                    </a:cubicBezTo>
                    <a:lnTo>
                      <a:pt x="9303" y="1817"/>
                    </a:lnTo>
                    <a:cubicBezTo>
                      <a:pt x="9112" y="1889"/>
                      <a:pt x="8924" y="1966"/>
                      <a:pt x="8737" y="2043"/>
                    </a:cubicBezTo>
                    <a:lnTo>
                      <a:pt x="8155" y="1332"/>
                    </a:lnTo>
                    <a:cubicBezTo>
                      <a:pt x="8100" y="1264"/>
                      <a:pt x="8028" y="1235"/>
                      <a:pt x="7957" y="1235"/>
                    </a:cubicBezTo>
                    <a:cubicBezTo>
                      <a:pt x="7805" y="1235"/>
                      <a:pt x="7658" y="1369"/>
                      <a:pt x="7694" y="1553"/>
                    </a:cubicBezTo>
                    <a:lnTo>
                      <a:pt x="7872" y="2456"/>
                    </a:lnTo>
                    <a:cubicBezTo>
                      <a:pt x="7694" y="2547"/>
                      <a:pt x="7515" y="2643"/>
                      <a:pt x="7338" y="2749"/>
                    </a:cubicBezTo>
                    <a:lnTo>
                      <a:pt x="6670" y="2110"/>
                    </a:lnTo>
                    <a:cubicBezTo>
                      <a:pt x="6616" y="2059"/>
                      <a:pt x="6553" y="2037"/>
                      <a:pt x="6492" y="2037"/>
                    </a:cubicBezTo>
                    <a:cubicBezTo>
                      <a:pt x="6330" y="2037"/>
                      <a:pt x="6179" y="2195"/>
                      <a:pt x="6242" y="2384"/>
                    </a:cubicBezTo>
                    <a:lnTo>
                      <a:pt x="6530" y="3259"/>
                    </a:lnTo>
                    <a:cubicBezTo>
                      <a:pt x="6362" y="3374"/>
                      <a:pt x="6199" y="3494"/>
                      <a:pt x="6040" y="3619"/>
                    </a:cubicBezTo>
                    <a:lnTo>
                      <a:pt x="5301" y="3071"/>
                    </a:lnTo>
                    <a:cubicBezTo>
                      <a:pt x="5251" y="3034"/>
                      <a:pt x="5197" y="3018"/>
                      <a:pt x="5145" y="3018"/>
                    </a:cubicBezTo>
                    <a:cubicBezTo>
                      <a:pt x="4968" y="3018"/>
                      <a:pt x="4814" y="3205"/>
                      <a:pt x="4906" y="3398"/>
                    </a:cubicBezTo>
                    <a:lnTo>
                      <a:pt x="5301" y="4229"/>
                    </a:lnTo>
                    <a:cubicBezTo>
                      <a:pt x="5151" y="4364"/>
                      <a:pt x="5002" y="4503"/>
                      <a:pt x="4858" y="4643"/>
                    </a:cubicBezTo>
                    <a:lnTo>
                      <a:pt x="4055" y="4195"/>
                    </a:lnTo>
                    <a:cubicBezTo>
                      <a:pt x="4011" y="4171"/>
                      <a:pt x="3967" y="4160"/>
                      <a:pt x="3924" y="4160"/>
                    </a:cubicBezTo>
                    <a:cubicBezTo>
                      <a:pt x="3734" y="4160"/>
                      <a:pt x="3583" y="4377"/>
                      <a:pt x="3705" y="4566"/>
                    </a:cubicBezTo>
                    <a:lnTo>
                      <a:pt x="4205" y="5344"/>
                    </a:lnTo>
                    <a:cubicBezTo>
                      <a:pt x="4070" y="5493"/>
                      <a:pt x="3946" y="5652"/>
                      <a:pt x="3820" y="5810"/>
                    </a:cubicBezTo>
                    <a:lnTo>
                      <a:pt x="2965" y="5464"/>
                    </a:lnTo>
                    <a:cubicBezTo>
                      <a:pt x="2930" y="5450"/>
                      <a:pt x="2895" y="5443"/>
                      <a:pt x="2861" y="5443"/>
                    </a:cubicBezTo>
                    <a:cubicBezTo>
                      <a:pt x="2655" y="5443"/>
                      <a:pt x="2509" y="5696"/>
                      <a:pt x="2662" y="5878"/>
                    </a:cubicBezTo>
                    <a:lnTo>
                      <a:pt x="3254" y="6579"/>
                    </a:lnTo>
                    <a:cubicBezTo>
                      <a:pt x="3138" y="6752"/>
                      <a:pt x="3032" y="6921"/>
                      <a:pt x="2926" y="7094"/>
                    </a:cubicBezTo>
                    <a:lnTo>
                      <a:pt x="2037" y="6863"/>
                    </a:lnTo>
                    <a:cubicBezTo>
                      <a:pt x="2011" y="6856"/>
                      <a:pt x="1987" y="6853"/>
                      <a:pt x="1963" y="6853"/>
                    </a:cubicBezTo>
                    <a:cubicBezTo>
                      <a:pt x="1741" y="6853"/>
                      <a:pt x="1610" y="7141"/>
                      <a:pt x="1792" y="7310"/>
                    </a:cubicBezTo>
                    <a:lnTo>
                      <a:pt x="2465" y="7935"/>
                    </a:lnTo>
                    <a:cubicBezTo>
                      <a:pt x="2374" y="8117"/>
                      <a:pt x="2287" y="8300"/>
                      <a:pt x="2205" y="8483"/>
                    </a:cubicBezTo>
                    <a:lnTo>
                      <a:pt x="1298" y="8363"/>
                    </a:lnTo>
                    <a:cubicBezTo>
                      <a:pt x="1285" y="8361"/>
                      <a:pt x="1273" y="8360"/>
                      <a:pt x="1261" y="8360"/>
                    </a:cubicBezTo>
                    <a:cubicBezTo>
                      <a:pt x="1011" y="8360"/>
                      <a:pt x="894" y="8687"/>
                      <a:pt x="1110" y="8838"/>
                    </a:cubicBezTo>
                    <a:lnTo>
                      <a:pt x="1855" y="9372"/>
                    </a:lnTo>
                    <a:cubicBezTo>
                      <a:pt x="1788" y="9563"/>
                      <a:pt x="1725" y="9756"/>
                      <a:pt x="1668" y="9953"/>
                    </a:cubicBezTo>
                    <a:lnTo>
                      <a:pt x="750" y="9948"/>
                    </a:lnTo>
                    <a:cubicBezTo>
                      <a:pt x="748" y="9948"/>
                      <a:pt x="746" y="9948"/>
                      <a:pt x="745" y="9948"/>
                    </a:cubicBezTo>
                    <a:cubicBezTo>
                      <a:pt x="474" y="9948"/>
                      <a:pt x="381" y="10309"/>
                      <a:pt x="619" y="10443"/>
                    </a:cubicBezTo>
                    <a:lnTo>
                      <a:pt x="1427" y="10880"/>
                    </a:lnTo>
                    <a:cubicBezTo>
                      <a:pt x="1389" y="11078"/>
                      <a:pt x="1351" y="11275"/>
                      <a:pt x="1316" y="11477"/>
                    </a:cubicBezTo>
                    <a:lnTo>
                      <a:pt x="404" y="11587"/>
                    </a:lnTo>
                    <a:cubicBezTo>
                      <a:pt x="129" y="11616"/>
                      <a:pt x="82" y="11996"/>
                      <a:pt x="336" y="12091"/>
                    </a:cubicBezTo>
                    <a:lnTo>
                      <a:pt x="1196" y="12428"/>
                    </a:lnTo>
                    <a:cubicBezTo>
                      <a:pt x="1182" y="12625"/>
                      <a:pt x="1167" y="12827"/>
                      <a:pt x="1158" y="13034"/>
                    </a:cubicBezTo>
                    <a:lnTo>
                      <a:pt x="264" y="13254"/>
                    </a:lnTo>
                    <a:cubicBezTo>
                      <a:pt x="0" y="13322"/>
                      <a:pt x="0" y="13701"/>
                      <a:pt x="264" y="13768"/>
                    </a:cubicBezTo>
                    <a:lnTo>
                      <a:pt x="1158" y="13990"/>
                    </a:lnTo>
                    <a:cubicBezTo>
                      <a:pt x="1167" y="14192"/>
                      <a:pt x="1182" y="14393"/>
                      <a:pt x="1196" y="14595"/>
                    </a:cubicBezTo>
                    <a:lnTo>
                      <a:pt x="336" y="14926"/>
                    </a:lnTo>
                    <a:cubicBezTo>
                      <a:pt x="82" y="15028"/>
                      <a:pt x="129" y="15403"/>
                      <a:pt x="404" y="15436"/>
                    </a:cubicBezTo>
                    <a:lnTo>
                      <a:pt x="1316" y="15547"/>
                    </a:lnTo>
                    <a:cubicBezTo>
                      <a:pt x="1351" y="15744"/>
                      <a:pt x="1389" y="15946"/>
                      <a:pt x="1427" y="16143"/>
                    </a:cubicBezTo>
                    <a:lnTo>
                      <a:pt x="619" y="16580"/>
                    </a:lnTo>
                    <a:cubicBezTo>
                      <a:pt x="379" y="16709"/>
                      <a:pt x="475" y="17075"/>
                      <a:pt x="750" y="17075"/>
                    </a:cubicBezTo>
                    <a:lnTo>
                      <a:pt x="1668" y="17070"/>
                    </a:lnTo>
                    <a:cubicBezTo>
                      <a:pt x="1725" y="17262"/>
                      <a:pt x="1788" y="17455"/>
                      <a:pt x="1855" y="17647"/>
                    </a:cubicBezTo>
                    <a:lnTo>
                      <a:pt x="1110" y="18180"/>
                    </a:lnTo>
                    <a:cubicBezTo>
                      <a:pt x="895" y="18335"/>
                      <a:pt x="1010" y="18659"/>
                      <a:pt x="1257" y="18659"/>
                    </a:cubicBezTo>
                    <a:cubicBezTo>
                      <a:pt x="1270" y="18659"/>
                      <a:pt x="1284" y="18658"/>
                      <a:pt x="1298" y="18656"/>
                    </a:cubicBezTo>
                    <a:lnTo>
                      <a:pt x="2205" y="18536"/>
                    </a:lnTo>
                    <a:cubicBezTo>
                      <a:pt x="2287" y="18723"/>
                      <a:pt x="2374" y="18905"/>
                      <a:pt x="2465" y="19089"/>
                    </a:cubicBezTo>
                    <a:lnTo>
                      <a:pt x="1792" y="19713"/>
                    </a:lnTo>
                    <a:cubicBezTo>
                      <a:pt x="1609" y="19879"/>
                      <a:pt x="1742" y="20170"/>
                      <a:pt x="1965" y="20170"/>
                    </a:cubicBezTo>
                    <a:cubicBezTo>
                      <a:pt x="1988" y="20170"/>
                      <a:pt x="2012" y="20167"/>
                      <a:pt x="2037" y="20160"/>
                    </a:cubicBezTo>
                    <a:lnTo>
                      <a:pt x="2926" y="19925"/>
                    </a:lnTo>
                    <a:cubicBezTo>
                      <a:pt x="3032" y="20098"/>
                      <a:pt x="3138" y="20271"/>
                      <a:pt x="3254" y="20439"/>
                    </a:cubicBezTo>
                    <a:lnTo>
                      <a:pt x="2662" y="21145"/>
                    </a:lnTo>
                    <a:cubicBezTo>
                      <a:pt x="2508" y="21324"/>
                      <a:pt x="2657" y="21578"/>
                      <a:pt x="2864" y="21578"/>
                    </a:cubicBezTo>
                    <a:cubicBezTo>
                      <a:pt x="2897" y="21578"/>
                      <a:pt x="2931" y="21572"/>
                      <a:pt x="2965" y="21558"/>
                    </a:cubicBezTo>
                    <a:lnTo>
                      <a:pt x="3820" y="21212"/>
                    </a:lnTo>
                    <a:cubicBezTo>
                      <a:pt x="3946" y="21371"/>
                      <a:pt x="4070" y="21525"/>
                      <a:pt x="4205" y="21679"/>
                    </a:cubicBezTo>
                    <a:lnTo>
                      <a:pt x="3705" y="22452"/>
                    </a:lnTo>
                    <a:cubicBezTo>
                      <a:pt x="3583" y="22641"/>
                      <a:pt x="3735" y="22862"/>
                      <a:pt x="3925" y="22862"/>
                    </a:cubicBezTo>
                    <a:cubicBezTo>
                      <a:pt x="3968" y="22862"/>
                      <a:pt x="4012" y="22851"/>
                      <a:pt x="4055" y="22827"/>
                    </a:cubicBezTo>
                    <a:lnTo>
                      <a:pt x="4858" y="22376"/>
                    </a:lnTo>
                    <a:cubicBezTo>
                      <a:pt x="5002" y="22520"/>
                      <a:pt x="5151" y="22660"/>
                      <a:pt x="5301" y="22793"/>
                    </a:cubicBezTo>
                    <a:lnTo>
                      <a:pt x="4906" y="23625"/>
                    </a:lnTo>
                    <a:cubicBezTo>
                      <a:pt x="4814" y="23815"/>
                      <a:pt x="4968" y="24005"/>
                      <a:pt x="5145" y="24005"/>
                    </a:cubicBezTo>
                    <a:cubicBezTo>
                      <a:pt x="5197" y="24005"/>
                      <a:pt x="5251" y="23988"/>
                      <a:pt x="5301" y="23951"/>
                    </a:cubicBezTo>
                    <a:lnTo>
                      <a:pt x="6040" y="23404"/>
                    </a:lnTo>
                    <a:cubicBezTo>
                      <a:pt x="6199" y="23525"/>
                      <a:pt x="6362" y="23645"/>
                      <a:pt x="6530" y="23760"/>
                    </a:cubicBezTo>
                    <a:lnTo>
                      <a:pt x="6242" y="24634"/>
                    </a:lnTo>
                    <a:cubicBezTo>
                      <a:pt x="6179" y="24823"/>
                      <a:pt x="6330" y="24984"/>
                      <a:pt x="6492" y="24984"/>
                    </a:cubicBezTo>
                    <a:cubicBezTo>
                      <a:pt x="6553" y="24984"/>
                      <a:pt x="6616" y="24961"/>
                      <a:pt x="6670" y="24909"/>
                    </a:cubicBezTo>
                    <a:lnTo>
                      <a:pt x="7338" y="24274"/>
                    </a:lnTo>
                    <a:cubicBezTo>
                      <a:pt x="7515" y="24375"/>
                      <a:pt x="7694" y="24476"/>
                      <a:pt x="7872" y="24567"/>
                    </a:cubicBezTo>
                    <a:lnTo>
                      <a:pt x="7694" y="25470"/>
                    </a:lnTo>
                    <a:cubicBezTo>
                      <a:pt x="7658" y="25653"/>
                      <a:pt x="7804" y="25785"/>
                      <a:pt x="7955" y="25785"/>
                    </a:cubicBezTo>
                    <a:cubicBezTo>
                      <a:pt x="8027" y="25785"/>
                      <a:pt x="8100" y="25755"/>
                      <a:pt x="8155" y="25687"/>
                    </a:cubicBezTo>
                    <a:lnTo>
                      <a:pt x="8737" y="24976"/>
                    </a:lnTo>
                    <a:cubicBezTo>
                      <a:pt x="8924" y="25057"/>
                      <a:pt x="9112" y="25134"/>
                      <a:pt x="9303" y="25202"/>
                    </a:cubicBezTo>
                    <a:lnTo>
                      <a:pt x="9236" y="26114"/>
                    </a:lnTo>
                    <a:cubicBezTo>
                      <a:pt x="9224" y="26287"/>
                      <a:pt x="9363" y="26399"/>
                      <a:pt x="9504" y="26399"/>
                    </a:cubicBezTo>
                    <a:cubicBezTo>
                      <a:pt x="9587" y="26399"/>
                      <a:pt x="9671" y="26360"/>
                      <a:pt x="9726" y="26273"/>
                    </a:cubicBezTo>
                    <a:lnTo>
                      <a:pt x="10212" y="25495"/>
                    </a:lnTo>
                    <a:cubicBezTo>
                      <a:pt x="10409" y="25548"/>
                      <a:pt x="10601" y="25601"/>
                      <a:pt x="10802" y="25643"/>
                    </a:cubicBezTo>
                    <a:lnTo>
                      <a:pt x="10851" y="26561"/>
                    </a:lnTo>
                    <a:cubicBezTo>
                      <a:pt x="10859" y="26722"/>
                      <a:pt x="10987" y="26812"/>
                      <a:pt x="11116" y="26812"/>
                    </a:cubicBezTo>
                    <a:cubicBezTo>
                      <a:pt x="11211" y="26812"/>
                      <a:pt x="11307" y="26763"/>
                      <a:pt x="11356" y="26657"/>
                    </a:cubicBezTo>
                    <a:lnTo>
                      <a:pt x="11740" y="25826"/>
                    </a:lnTo>
                    <a:cubicBezTo>
                      <a:pt x="11942" y="25854"/>
                      <a:pt x="12144" y="25883"/>
                      <a:pt x="12346" y="25903"/>
                    </a:cubicBezTo>
                    <a:lnTo>
                      <a:pt x="12509" y="26806"/>
                    </a:lnTo>
                    <a:cubicBezTo>
                      <a:pt x="12537" y="26948"/>
                      <a:pt x="12653" y="27022"/>
                      <a:pt x="12769" y="27022"/>
                    </a:cubicBezTo>
                    <a:cubicBezTo>
                      <a:pt x="12874" y="27022"/>
                      <a:pt x="12979" y="26961"/>
                      <a:pt x="13018" y="26835"/>
                    </a:cubicBezTo>
                    <a:lnTo>
                      <a:pt x="13302" y="25956"/>
                    </a:lnTo>
                    <a:cubicBezTo>
                      <a:pt x="13403" y="25961"/>
                      <a:pt x="13499" y="25965"/>
                      <a:pt x="13605" y="25965"/>
                    </a:cubicBezTo>
                    <a:cubicBezTo>
                      <a:pt x="13705" y="25965"/>
                      <a:pt x="13807" y="25961"/>
                      <a:pt x="13907" y="25956"/>
                    </a:cubicBezTo>
                    <a:lnTo>
                      <a:pt x="14186" y="26835"/>
                    </a:lnTo>
                    <a:cubicBezTo>
                      <a:pt x="14225" y="26961"/>
                      <a:pt x="14331" y="27022"/>
                      <a:pt x="14437" y="27022"/>
                    </a:cubicBezTo>
                    <a:cubicBezTo>
                      <a:pt x="14554" y="27022"/>
                      <a:pt x="14670" y="26948"/>
                      <a:pt x="14695" y="26806"/>
                    </a:cubicBezTo>
                    <a:lnTo>
                      <a:pt x="14863" y="25903"/>
                    </a:lnTo>
                    <a:cubicBezTo>
                      <a:pt x="15065" y="25883"/>
                      <a:pt x="15267" y="25854"/>
                      <a:pt x="15464" y="25826"/>
                    </a:cubicBezTo>
                    <a:lnTo>
                      <a:pt x="15848" y="26657"/>
                    </a:lnTo>
                    <a:cubicBezTo>
                      <a:pt x="15897" y="26763"/>
                      <a:pt x="15993" y="26812"/>
                      <a:pt x="16088" y="26812"/>
                    </a:cubicBezTo>
                    <a:cubicBezTo>
                      <a:pt x="16217" y="26812"/>
                      <a:pt x="16345" y="26722"/>
                      <a:pt x="16354" y="26561"/>
                    </a:cubicBezTo>
                    <a:lnTo>
                      <a:pt x="16407" y="25643"/>
                    </a:lnTo>
                    <a:cubicBezTo>
                      <a:pt x="16604" y="25601"/>
                      <a:pt x="16800" y="25548"/>
                      <a:pt x="16992" y="25495"/>
                    </a:cubicBezTo>
                    <a:lnTo>
                      <a:pt x="17483" y="26273"/>
                    </a:lnTo>
                    <a:cubicBezTo>
                      <a:pt x="17536" y="26360"/>
                      <a:pt x="17619" y="26399"/>
                      <a:pt x="17701" y="26399"/>
                    </a:cubicBezTo>
                    <a:cubicBezTo>
                      <a:pt x="17842" y="26399"/>
                      <a:pt x="17981" y="26287"/>
                      <a:pt x="17968" y="26114"/>
                    </a:cubicBezTo>
                    <a:lnTo>
                      <a:pt x="17906" y="25202"/>
                    </a:lnTo>
                    <a:cubicBezTo>
                      <a:pt x="18093" y="25134"/>
                      <a:pt x="18285" y="25057"/>
                      <a:pt x="18472" y="24976"/>
                    </a:cubicBezTo>
                    <a:lnTo>
                      <a:pt x="19049" y="25687"/>
                    </a:lnTo>
                    <a:cubicBezTo>
                      <a:pt x="19105" y="25755"/>
                      <a:pt x="19178" y="25785"/>
                      <a:pt x="19250" y="25785"/>
                    </a:cubicBezTo>
                    <a:cubicBezTo>
                      <a:pt x="19403" y="25785"/>
                      <a:pt x="19549" y="25653"/>
                      <a:pt x="19510" y="25470"/>
                    </a:cubicBezTo>
                    <a:lnTo>
                      <a:pt x="19333" y="24567"/>
                    </a:lnTo>
                    <a:cubicBezTo>
                      <a:pt x="19516" y="24476"/>
                      <a:pt x="19694" y="24375"/>
                      <a:pt x="19867" y="24274"/>
                    </a:cubicBezTo>
                    <a:lnTo>
                      <a:pt x="20534" y="24909"/>
                    </a:lnTo>
                    <a:cubicBezTo>
                      <a:pt x="20588" y="24961"/>
                      <a:pt x="20651" y="24984"/>
                      <a:pt x="20713" y="24984"/>
                    </a:cubicBezTo>
                    <a:cubicBezTo>
                      <a:pt x="20877" y="24984"/>
                      <a:pt x="21030" y="24823"/>
                      <a:pt x="20967" y="24634"/>
                    </a:cubicBezTo>
                    <a:lnTo>
                      <a:pt x="20674" y="23760"/>
                    </a:lnTo>
                    <a:cubicBezTo>
                      <a:pt x="20842" y="23645"/>
                      <a:pt x="21005" y="23525"/>
                      <a:pt x="21164" y="23404"/>
                    </a:cubicBezTo>
                    <a:lnTo>
                      <a:pt x="21909" y="23951"/>
                    </a:lnTo>
                    <a:cubicBezTo>
                      <a:pt x="21959" y="23988"/>
                      <a:pt x="22012" y="24005"/>
                      <a:pt x="22064" y="24005"/>
                    </a:cubicBezTo>
                    <a:cubicBezTo>
                      <a:pt x="22239" y="24005"/>
                      <a:pt x="22392" y="23815"/>
                      <a:pt x="22303" y="23625"/>
                    </a:cubicBezTo>
                    <a:lnTo>
                      <a:pt x="21904" y="22793"/>
                    </a:lnTo>
                    <a:cubicBezTo>
                      <a:pt x="22053" y="22660"/>
                      <a:pt x="22202" y="22520"/>
                      <a:pt x="22346" y="22376"/>
                    </a:cubicBezTo>
                    <a:lnTo>
                      <a:pt x="23149" y="22827"/>
                    </a:lnTo>
                    <a:cubicBezTo>
                      <a:pt x="23193" y="22851"/>
                      <a:pt x="23237" y="22862"/>
                      <a:pt x="23279" y="22862"/>
                    </a:cubicBezTo>
                    <a:cubicBezTo>
                      <a:pt x="23470" y="22862"/>
                      <a:pt x="23622" y="22641"/>
                      <a:pt x="23500" y="22452"/>
                    </a:cubicBezTo>
                    <a:lnTo>
                      <a:pt x="22999" y="21679"/>
                    </a:lnTo>
                    <a:cubicBezTo>
                      <a:pt x="23134" y="21525"/>
                      <a:pt x="23264" y="21371"/>
                      <a:pt x="23389" y="21212"/>
                    </a:cubicBezTo>
                    <a:lnTo>
                      <a:pt x="24245" y="21558"/>
                    </a:lnTo>
                    <a:cubicBezTo>
                      <a:pt x="24279" y="21572"/>
                      <a:pt x="24313" y="21578"/>
                      <a:pt x="24345" y="21578"/>
                    </a:cubicBezTo>
                    <a:cubicBezTo>
                      <a:pt x="24551" y="21578"/>
                      <a:pt x="24696" y="21324"/>
                      <a:pt x="24542" y="21145"/>
                    </a:cubicBezTo>
                    <a:lnTo>
                      <a:pt x="23951" y="20439"/>
                    </a:lnTo>
                    <a:cubicBezTo>
                      <a:pt x="24066" y="20271"/>
                      <a:pt x="24172" y="20098"/>
                      <a:pt x="24278" y="19925"/>
                    </a:cubicBezTo>
                    <a:lnTo>
                      <a:pt x="25168" y="20160"/>
                    </a:lnTo>
                    <a:cubicBezTo>
                      <a:pt x="25192" y="20167"/>
                      <a:pt x="25216" y="20170"/>
                      <a:pt x="25239" y="20170"/>
                    </a:cubicBezTo>
                    <a:cubicBezTo>
                      <a:pt x="25462" y="20170"/>
                      <a:pt x="25595" y="19879"/>
                      <a:pt x="25412" y="19713"/>
                    </a:cubicBezTo>
                    <a:lnTo>
                      <a:pt x="24740" y="19089"/>
                    </a:lnTo>
                    <a:cubicBezTo>
                      <a:pt x="24831" y="18905"/>
                      <a:pt x="24917" y="18723"/>
                      <a:pt x="24999" y="18536"/>
                    </a:cubicBezTo>
                    <a:lnTo>
                      <a:pt x="25911" y="18656"/>
                    </a:lnTo>
                    <a:cubicBezTo>
                      <a:pt x="25925" y="18658"/>
                      <a:pt x="25939" y="18659"/>
                      <a:pt x="25952" y="18659"/>
                    </a:cubicBezTo>
                    <a:cubicBezTo>
                      <a:pt x="26195" y="18659"/>
                      <a:pt x="26310" y="18335"/>
                      <a:pt x="26099" y="18180"/>
                    </a:cubicBezTo>
                    <a:lnTo>
                      <a:pt x="25350" y="17647"/>
                    </a:lnTo>
                    <a:cubicBezTo>
                      <a:pt x="25417" y="17455"/>
                      <a:pt x="25479" y="17262"/>
                      <a:pt x="25537" y="17070"/>
                    </a:cubicBezTo>
                    <a:lnTo>
                      <a:pt x="26459" y="17075"/>
                    </a:lnTo>
                    <a:cubicBezTo>
                      <a:pt x="26734" y="17075"/>
                      <a:pt x="26825" y="16709"/>
                      <a:pt x="26585" y="16580"/>
                    </a:cubicBezTo>
                    <a:lnTo>
                      <a:pt x="25778" y="16143"/>
                    </a:lnTo>
                    <a:cubicBezTo>
                      <a:pt x="25820" y="15946"/>
                      <a:pt x="25854" y="15744"/>
                      <a:pt x="25888" y="15547"/>
                    </a:cubicBezTo>
                    <a:lnTo>
                      <a:pt x="26801" y="15436"/>
                    </a:lnTo>
                    <a:cubicBezTo>
                      <a:pt x="27075" y="15403"/>
                      <a:pt x="27122" y="15028"/>
                      <a:pt x="26869" y="14926"/>
                    </a:cubicBezTo>
                    <a:lnTo>
                      <a:pt x="26008" y="14595"/>
                    </a:lnTo>
                    <a:cubicBezTo>
                      <a:pt x="26027" y="14393"/>
                      <a:pt x="26037" y="14192"/>
                      <a:pt x="26046" y="13990"/>
                    </a:cubicBezTo>
                    <a:lnTo>
                      <a:pt x="26940" y="13768"/>
                    </a:lnTo>
                    <a:cubicBezTo>
                      <a:pt x="27204" y="13701"/>
                      <a:pt x="27204" y="13322"/>
                      <a:pt x="26940" y="13254"/>
                    </a:cubicBezTo>
                    <a:lnTo>
                      <a:pt x="26046" y="13034"/>
                    </a:lnTo>
                    <a:cubicBezTo>
                      <a:pt x="26037" y="12827"/>
                      <a:pt x="26027" y="12625"/>
                      <a:pt x="26008" y="12428"/>
                    </a:cubicBezTo>
                    <a:lnTo>
                      <a:pt x="26869" y="12091"/>
                    </a:lnTo>
                    <a:cubicBezTo>
                      <a:pt x="27122" y="11996"/>
                      <a:pt x="27075" y="11616"/>
                      <a:pt x="26801" y="11587"/>
                    </a:cubicBezTo>
                    <a:lnTo>
                      <a:pt x="25888" y="11477"/>
                    </a:lnTo>
                    <a:cubicBezTo>
                      <a:pt x="25854" y="11275"/>
                      <a:pt x="25820" y="11078"/>
                      <a:pt x="25778" y="10880"/>
                    </a:cubicBezTo>
                    <a:lnTo>
                      <a:pt x="26585" y="10443"/>
                    </a:lnTo>
                    <a:cubicBezTo>
                      <a:pt x="26823" y="10309"/>
                      <a:pt x="26735" y="9948"/>
                      <a:pt x="26464" y="9948"/>
                    </a:cubicBezTo>
                    <a:cubicBezTo>
                      <a:pt x="26463" y="9948"/>
                      <a:pt x="26461" y="9948"/>
                      <a:pt x="26459" y="9948"/>
                    </a:cubicBezTo>
                    <a:lnTo>
                      <a:pt x="25537" y="9953"/>
                    </a:lnTo>
                    <a:cubicBezTo>
                      <a:pt x="25479" y="9756"/>
                      <a:pt x="25417" y="9563"/>
                      <a:pt x="25350" y="9372"/>
                    </a:cubicBezTo>
                    <a:lnTo>
                      <a:pt x="26099" y="8838"/>
                    </a:lnTo>
                    <a:cubicBezTo>
                      <a:pt x="26311" y="8687"/>
                      <a:pt x="26193" y="8360"/>
                      <a:pt x="25947" y="8360"/>
                    </a:cubicBezTo>
                    <a:cubicBezTo>
                      <a:pt x="25935" y="8360"/>
                      <a:pt x="25924" y="8361"/>
                      <a:pt x="25911" y="8363"/>
                    </a:cubicBezTo>
                    <a:lnTo>
                      <a:pt x="24999" y="8483"/>
                    </a:lnTo>
                    <a:cubicBezTo>
                      <a:pt x="24917" y="8300"/>
                      <a:pt x="24831" y="8117"/>
                      <a:pt x="24740" y="7935"/>
                    </a:cubicBezTo>
                    <a:lnTo>
                      <a:pt x="25412" y="7310"/>
                    </a:lnTo>
                    <a:cubicBezTo>
                      <a:pt x="25594" y="7141"/>
                      <a:pt x="25463" y="6853"/>
                      <a:pt x="25241" y="6853"/>
                    </a:cubicBezTo>
                    <a:cubicBezTo>
                      <a:pt x="25217" y="6853"/>
                      <a:pt x="25193" y="6856"/>
                      <a:pt x="25168" y="6863"/>
                    </a:cubicBezTo>
                    <a:lnTo>
                      <a:pt x="24278" y="7094"/>
                    </a:lnTo>
                    <a:cubicBezTo>
                      <a:pt x="24172" y="6921"/>
                      <a:pt x="24066" y="6752"/>
                      <a:pt x="23951" y="6579"/>
                    </a:cubicBezTo>
                    <a:lnTo>
                      <a:pt x="24542" y="5878"/>
                    </a:lnTo>
                    <a:cubicBezTo>
                      <a:pt x="24695" y="5696"/>
                      <a:pt x="24553" y="5443"/>
                      <a:pt x="24348" y="5443"/>
                    </a:cubicBezTo>
                    <a:cubicBezTo>
                      <a:pt x="24315" y="5443"/>
                      <a:pt x="24280" y="5450"/>
                      <a:pt x="24245" y="5464"/>
                    </a:cubicBezTo>
                    <a:lnTo>
                      <a:pt x="23389" y="5810"/>
                    </a:lnTo>
                    <a:cubicBezTo>
                      <a:pt x="23264" y="5652"/>
                      <a:pt x="23134" y="5493"/>
                      <a:pt x="22999" y="5344"/>
                    </a:cubicBezTo>
                    <a:lnTo>
                      <a:pt x="23500" y="4566"/>
                    </a:lnTo>
                    <a:cubicBezTo>
                      <a:pt x="23621" y="4377"/>
                      <a:pt x="23470" y="4160"/>
                      <a:pt x="23280" y="4160"/>
                    </a:cubicBezTo>
                    <a:cubicBezTo>
                      <a:pt x="23237" y="4160"/>
                      <a:pt x="23193" y="4171"/>
                      <a:pt x="23149" y="4195"/>
                    </a:cubicBezTo>
                    <a:lnTo>
                      <a:pt x="22346" y="4643"/>
                    </a:lnTo>
                    <a:cubicBezTo>
                      <a:pt x="22202" y="4503"/>
                      <a:pt x="22053" y="4364"/>
                      <a:pt x="21904" y="4229"/>
                    </a:cubicBezTo>
                    <a:lnTo>
                      <a:pt x="22303" y="3398"/>
                    </a:lnTo>
                    <a:cubicBezTo>
                      <a:pt x="22392" y="3205"/>
                      <a:pt x="22240" y="3018"/>
                      <a:pt x="22064" y="3018"/>
                    </a:cubicBezTo>
                    <a:cubicBezTo>
                      <a:pt x="22013" y="3018"/>
                      <a:pt x="21959" y="3034"/>
                      <a:pt x="21909" y="3071"/>
                    </a:cubicBezTo>
                    <a:lnTo>
                      <a:pt x="21164" y="3619"/>
                    </a:lnTo>
                    <a:cubicBezTo>
                      <a:pt x="21005" y="3494"/>
                      <a:pt x="20842" y="3374"/>
                      <a:pt x="20674" y="3259"/>
                    </a:cubicBezTo>
                    <a:lnTo>
                      <a:pt x="20967" y="2384"/>
                    </a:lnTo>
                    <a:cubicBezTo>
                      <a:pt x="21030" y="2195"/>
                      <a:pt x="20877" y="2037"/>
                      <a:pt x="20713" y="2037"/>
                    </a:cubicBezTo>
                    <a:cubicBezTo>
                      <a:pt x="20651" y="2037"/>
                      <a:pt x="20588" y="2059"/>
                      <a:pt x="20534" y="2110"/>
                    </a:cubicBezTo>
                    <a:lnTo>
                      <a:pt x="19867" y="2749"/>
                    </a:lnTo>
                    <a:cubicBezTo>
                      <a:pt x="19694" y="2643"/>
                      <a:pt x="19516" y="2547"/>
                      <a:pt x="19333" y="2456"/>
                    </a:cubicBezTo>
                    <a:lnTo>
                      <a:pt x="19510" y="1553"/>
                    </a:lnTo>
                    <a:cubicBezTo>
                      <a:pt x="19550" y="1369"/>
                      <a:pt x="19401" y="1235"/>
                      <a:pt x="19248" y="1235"/>
                    </a:cubicBezTo>
                    <a:cubicBezTo>
                      <a:pt x="19177" y="1235"/>
                      <a:pt x="19104" y="1264"/>
                      <a:pt x="19049" y="1332"/>
                    </a:cubicBezTo>
                    <a:lnTo>
                      <a:pt x="18472" y="2043"/>
                    </a:lnTo>
                    <a:cubicBezTo>
                      <a:pt x="18285" y="1966"/>
                      <a:pt x="18093" y="1889"/>
                      <a:pt x="17906" y="1817"/>
                    </a:cubicBezTo>
                    <a:lnTo>
                      <a:pt x="17968" y="904"/>
                    </a:lnTo>
                    <a:cubicBezTo>
                      <a:pt x="17981" y="732"/>
                      <a:pt x="17842" y="622"/>
                      <a:pt x="17702" y="622"/>
                    </a:cubicBezTo>
                    <a:cubicBezTo>
                      <a:pt x="17619" y="622"/>
                      <a:pt x="17536" y="660"/>
                      <a:pt x="17483" y="746"/>
                    </a:cubicBezTo>
                    <a:lnTo>
                      <a:pt x="16992" y="1529"/>
                    </a:lnTo>
                    <a:cubicBezTo>
                      <a:pt x="16800" y="1471"/>
                      <a:pt x="16604" y="1423"/>
                      <a:pt x="16407" y="1374"/>
                    </a:cubicBezTo>
                    <a:lnTo>
                      <a:pt x="16354" y="457"/>
                    </a:lnTo>
                    <a:cubicBezTo>
                      <a:pt x="16345" y="298"/>
                      <a:pt x="16216" y="208"/>
                      <a:pt x="16086" y="208"/>
                    </a:cubicBezTo>
                    <a:cubicBezTo>
                      <a:pt x="15991" y="208"/>
                      <a:pt x="15897" y="256"/>
                      <a:pt x="15848" y="361"/>
                    </a:cubicBezTo>
                    <a:lnTo>
                      <a:pt x="15464" y="1197"/>
                    </a:lnTo>
                    <a:cubicBezTo>
                      <a:pt x="15267" y="1163"/>
                      <a:pt x="15065" y="1139"/>
                      <a:pt x="14863" y="1121"/>
                    </a:cubicBezTo>
                    <a:lnTo>
                      <a:pt x="14695" y="216"/>
                    </a:lnTo>
                    <a:cubicBezTo>
                      <a:pt x="14670" y="75"/>
                      <a:pt x="14553" y="1"/>
                      <a:pt x="14435" y="1"/>
                    </a:cubicBezTo>
                    <a:cubicBezTo>
                      <a:pt x="14330" y="1"/>
                      <a:pt x="14225" y="60"/>
                      <a:pt x="14186" y="183"/>
                    </a:cubicBezTo>
                    <a:lnTo>
                      <a:pt x="13907" y="1063"/>
                    </a:lnTo>
                    <a:cubicBezTo>
                      <a:pt x="13807" y="1063"/>
                      <a:pt x="13705" y="1057"/>
                      <a:pt x="13605" y="1057"/>
                    </a:cubicBezTo>
                    <a:cubicBezTo>
                      <a:pt x="13499" y="1057"/>
                      <a:pt x="13403" y="1063"/>
                      <a:pt x="13302" y="1063"/>
                    </a:cubicBezTo>
                    <a:lnTo>
                      <a:pt x="13018" y="183"/>
                    </a:lnTo>
                    <a:cubicBezTo>
                      <a:pt x="12979" y="60"/>
                      <a:pt x="12875" y="1"/>
                      <a:pt x="127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8"/>
              <p:cNvSpPr/>
              <p:nvPr/>
            </p:nvSpPr>
            <p:spPr>
              <a:xfrm>
                <a:off x="4709438" y="1879437"/>
                <a:ext cx="476025" cy="128643"/>
              </a:xfrm>
              <a:custGeom>
                <a:avLst/>
                <a:gdLst/>
                <a:ahLst/>
                <a:cxnLst/>
                <a:rect l="l" t="t" r="r" b="b"/>
                <a:pathLst>
                  <a:path w="19882" h="5373" extrusionOk="0">
                    <a:moveTo>
                      <a:pt x="520" y="0"/>
                    </a:moveTo>
                    <a:lnTo>
                      <a:pt x="520" y="0"/>
                    </a:lnTo>
                    <a:cubicBezTo>
                      <a:pt x="529" y="10"/>
                      <a:pt x="534" y="19"/>
                      <a:pt x="544" y="29"/>
                    </a:cubicBezTo>
                    <a:lnTo>
                      <a:pt x="44" y="802"/>
                    </a:lnTo>
                    <a:cubicBezTo>
                      <a:pt x="15" y="850"/>
                      <a:pt x="1" y="899"/>
                      <a:pt x="1" y="946"/>
                    </a:cubicBezTo>
                    <a:cubicBezTo>
                      <a:pt x="1" y="1090"/>
                      <a:pt x="121" y="1211"/>
                      <a:pt x="265" y="1211"/>
                    </a:cubicBezTo>
                    <a:cubicBezTo>
                      <a:pt x="308" y="1211"/>
                      <a:pt x="352" y="1201"/>
                      <a:pt x="394" y="1177"/>
                    </a:cubicBezTo>
                    <a:lnTo>
                      <a:pt x="1197" y="726"/>
                    </a:lnTo>
                    <a:cubicBezTo>
                      <a:pt x="1341" y="870"/>
                      <a:pt x="1490" y="1010"/>
                      <a:pt x="1640" y="1143"/>
                    </a:cubicBezTo>
                    <a:lnTo>
                      <a:pt x="1245" y="1975"/>
                    </a:lnTo>
                    <a:cubicBezTo>
                      <a:pt x="1226" y="2013"/>
                      <a:pt x="1217" y="2052"/>
                      <a:pt x="1217" y="2090"/>
                    </a:cubicBezTo>
                    <a:cubicBezTo>
                      <a:pt x="1217" y="2234"/>
                      <a:pt x="1341" y="2354"/>
                      <a:pt x="1481" y="2354"/>
                    </a:cubicBezTo>
                    <a:cubicBezTo>
                      <a:pt x="1534" y="2354"/>
                      <a:pt x="1587" y="2336"/>
                      <a:pt x="1640" y="2301"/>
                    </a:cubicBezTo>
                    <a:lnTo>
                      <a:pt x="2379" y="1754"/>
                    </a:lnTo>
                    <a:cubicBezTo>
                      <a:pt x="2538" y="1875"/>
                      <a:pt x="2701" y="1995"/>
                      <a:pt x="2869" y="2110"/>
                    </a:cubicBezTo>
                    <a:lnTo>
                      <a:pt x="2581" y="2984"/>
                    </a:lnTo>
                    <a:cubicBezTo>
                      <a:pt x="2567" y="3013"/>
                      <a:pt x="2567" y="3046"/>
                      <a:pt x="2567" y="3071"/>
                    </a:cubicBezTo>
                    <a:cubicBezTo>
                      <a:pt x="2567" y="3219"/>
                      <a:pt x="2692" y="3335"/>
                      <a:pt x="2831" y="3335"/>
                    </a:cubicBezTo>
                    <a:cubicBezTo>
                      <a:pt x="2894" y="3335"/>
                      <a:pt x="2956" y="3311"/>
                      <a:pt x="3009" y="3259"/>
                    </a:cubicBezTo>
                    <a:lnTo>
                      <a:pt x="3677" y="2624"/>
                    </a:lnTo>
                    <a:cubicBezTo>
                      <a:pt x="3854" y="2725"/>
                      <a:pt x="4033" y="2826"/>
                      <a:pt x="4211" y="2917"/>
                    </a:cubicBezTo>
                    <a:lnTo>
                      <a:pt x="4033" y="3820"/>
                    </a:lnTo>
                    <a:cubicBezTo>
                      <a:pt x="4027" y="3840"/>
                      <a:pt x="4027" y="3858"/>
                      <a:pt x="4027" y="3878"/>
                    </a:cubicBezTo>
                    <a:cubicBezTo>
                      <a:pt x="4027" y="4027"/>
                      <a:pt x="4158" y="4138"/>
                      <a:pt x="4293" y="4138"/>
                    </a:cubicBezTo>
                    <a:cubicBezTo>
                      <a:pt x="4364" y="4138"/>
                      <a:pt x="4441" y="4104"/>
                      <a:pt x="4494" y="4037"/>
                    </a:cubicBezTo>
                    <a:lnTo>
                      <a:pt x="5076" y="3326"/>
                    </a:lnTo>
                    <a:cubicBezTo>
                      <a:pt x="5263" y="3407"/>
                      <a:pt x="5451" y="3484"/>
                      <a:pt x="5642" y="3552"/>
                    </a:cubicBezTo>
                    <a:lnTo>
                      <a:pt x="5575" y="4464"/>
                    </a:lnTo>
                    <a:lnTo>
                      <a:pt x="5575" y="4484"/>
                    </a:lnTo>
                    <a:cubicBezTo>
                      <a:pt x="5575" y="4647"/>
                      <a:pt x="5710" y="4748"/>
                      <a:pt x="5844" y="4748"/>
                    </a:cubicBezTo>
                    <a:cubicBezTo>
                      <a:pt x="5926" y="4748"/>
                      <a:pt x="6008" y="4710"/>
                      <a:pt x="6065" y="4623"/>
                    </a:cubicBezTo>
                    <a:lnTo>
                      <a:pt x="6551" y="3845"/>
                    </a:lnTo>
                    <a:cubicBezTo>
                      <a:pt x="6748" y="3898"/>
                      <a:pt x="6940" y="3951"/>
                      <a:pt x="7141" y="3993"/>
                    </a:cubicBezTo>
                    <a:lnTo>
                      <a:pt x="7190" y="4911"/>
                    </a:lnTo>
                    <a:cubicBezTo>
                      <a:pt x="7199" y="5069"/>
                      <a:pt x="7329" y="5162"/>
                      <a:pt x="7459" y="5162"/>
                    </a:cubicBezTo>
                    <a:cubicBezTo>
                      <a:pt x="7551" y="5162"/>
                      <a:pt x="7647" y="5113"/>
                      <a:pt x="7695" y="5007"/>
                    </a:cubicBezTo>
                    <a:lnTo>
                      <a:pt x="8079" y="4176"/>
                    </a:lnTo>
                    <a:cubicBezTo>
                      <a:pt x="8281" y="4204"/>
                      <a:pt x="8483" y="4233"/>
                      <a:pt x="8685" y="4253"/>
                    </a:cubicBezTo>
                    <a:lnTo>
                      <a:pt x="8848" y="5156"/>
                    </a:lnTo>
                    <a:cubicBezTo>
                      <a:pt x="8877" y="5296"/>
                      <a:pt x="8993" y="5373"/>
                      <a:pt x="9108" y="5373"/>
                    </a:cubicBezTo>
                    <a:cubicBezTo>
                      <a:pt x="9213" y="5373"/>
                      <a:pt x="9319" y="5311"/>
                      <a:pt x="9357" y="5185"/>
                    </a:cubicBezTo>
                    <a:lnTo>
                      <a:pt x="9641" y="4306"/>
                    </a:lnTo>
                    <a:cubicBezTo>
                      <a:pt x="9742" y="4311"/>
                      <a:pt x="9838" y="4315"/>
                      <a:pt x="9944" y="4315"/>
                    </a:cubicBezTo>
                    <a:cubicBezTo>
                      <a:pt x="10044" y="4315"/>
                      <a:pt x="10146" y="4311"/>
                      <a:pt x="10246" y="4306"/>
                    </a:cubicBezTo>
                    <a:lnTo>
                      <a:pt x="10525" y="5185"/>
                    </a:lnTo>
                    <a:cubicBezTo>
                      <a:pt x="10563" y="5311"/>
                      <a:pt x="10670" y="5373"/>
                      <a:pt x="10774" y="5373"/>
                    </a:cubicBezTo>
                    <a:cubicBezTo>
                      <a:pt x="10890" y="5373"/>
                      <a:pt x="11011" y="5296"/>
                      <a:pt x="11034" y="5156"/>
                    </a:cubicBezTo>
                    <a:lnTo>
                      <a:pt x="11202" y="4253"/>
                    </a:lnTo>
                    <a:cubicBezTo>
                      <a:pt x="11404" y="4233"/>
                      <a:pt x="11606" y="4204"/>
                      <a:pt x="11803" y="4176"/>
                    </a:cubicBezTo>
                    <a:lnTo>
                      <a:pt x="12187" y="5007"/>
                    </a:lnTo>
                    <a:cubicBezTo>
                      <a:pt x="12240" y="5113"/>
                      <a:pt x="12332" y="5162"/>
                      <a:pt x="12428" y="5162"/>
                    </a:cubicBezTo>
                    <a:cubicBezTo>
                      <a:pt x="12553" y="5162"/>
                      <a:pt x="12683" y="5069"/>
                      <a:pt x="12693" y="4911"/>
                    </a:cubicBezTo>
                    <a:lnTo>
                      <a:pt x="12746" y="3993"/>
                    </a:lnTo>
                    <a:cubicBezTo>
                      <a:pt x="12943" y="3951"/>
                      <a:pt x="13139" y="3898"/>
                      <a:pt x="13331" y="3845"/>
                    </a:cubicBezTo>
                    <a:lnTo>
                      <a:pt x="13822" y="4623"/>
                    </a:lnTo>
                    <a:cubicBezTo>
                      <a:pt x="13875" y="4710"/>
                      <a:pt x="13957" y="4748"/>
                      <a:pt x="14039" y="4748"/>
                    </a:cubicBezTo>
                    <a:cubicBezTo>
                      <a:pt x="14177" y="4748"/>
                      <a:pt x="14307" y="4647"/>
                      <a:pt x="14307" y="4484"/>
                    </a:cubicBezTo>
                    <a:lnTo>
                      <a:pt x="14307" y="4464"/>
                    </a:lnTo>
                    <a:lnTo>
                      <a:pt x="14245" y="3552"/>
                    </a:lnTo>
                    <a:cubicBezTo>
                      <a:pt x="14432" y="3484"/>
                      <a:pt x="14624" y="3407"/>
                      <a:pt x="14811" y="3326"/>
                    </a:cubicBezTo>
                    <a:lnTo>
                      <a:pt x="15388" y="4037"/>
                    </a:lnTo>
                    <a:cubicBezTo>
                      <a:pt x="15446" y="4104"/>
                      <a:pt x="15518" y="4138"/>
                      <a:pt x="15590" y="4138"/>
                    </a:cubicBezTo>
                    <a:cubicBezTo>
                      <a:pt x="15725" y="4138"/>
                      <a:pt x="15860" y="4027"/>
                      <a:pt x="15860" y="3878"/>
                    </a:cubicBezTo>
                    <a:cubicBezTo>
                      <a:pt x="15860" y="3858"/>
                      <a:pt x="15855" y="3840"/>
                      <a:pt x="15849" y="3820"/>
                    </a:cubicBezTo>
                    <a:lnTo>
                      <a:pt x="15672" y="2917"/>
                    </a:lnTo>
                    <a:cubicBezTo>
                      <a:pt x="15855" y="2826"/>
                      <a:pt x="16033" y="2725"/>
                      <a:pt x="16206" y="2624"/>
                    </a:cubicBezTo>
                    <a:lnTo>
                      <a:pt x="16873" y="3259"/>
                    </a:lnTo>
                    <a:cubicBezTo>
                      <a:pt x="16927" y="3311"/>
                      <a:pt x="16989" y="3335"/>
                      <a:pt x="17051" y="3335"/>
                    </a:cubicBezTo>
                    <a:cubicBezTo>
                      <a:pt x="17191" y="3335"/>
                      <a:pt x="17320" y="3219"/>
                      <a:pt x="17320" y="3071"/>
                    </a:cubicBezTo>
                    <a:cubicBezTo>
                      <a:pt x="17320" y="3046"/>
                      <a:pt x="17315" y="3013"/>
                      <a:pt x="17306" y="2984"/>
                    </a:cubicBezTo>
                    <a:lnTo>
                      <a:pt x="17013" y="2110"/>
                    </a:lnTo>
                    <a:cubicBezTo>
                      <a:pt x="17181" y="1995"/>
                      <a:pt x="17344" y="1875"/>
                      <a:pt x="17503" y="1754"/>
                    </a:cubicBezTo>
                    <a:lnTo>
                      <a:pt x="18248" y="2301"/>
                    </a:lnTo>
                    <a:cubicBezTo>
                      <a:pt x="18296" y="2336"/>
                      <a:pt x="18349" y="2354"/>
                      <a:pt x="18402" y="2354"/>
                    </a:cubicBezTo>
                    <a:cubicBezTo>
                      <a:pt x="18541" y="2354"/>
                      <a:pt x="18666" y="2234"/>
                      <a:pt x="18666" y="2090"/>
                    </a:cubicBezTo>
                    <a:cubicBezTo>
                      <a:pt x="18666" y="2052"/>
                      <a:pt x="18661" y="2013"/>
                      <a:pt x="18642" y="1975"/>
                    </a:cubicBezTo>
                    <a:lnTo>
                      <a:pt x="18243" y="1143"/>
                    </a:lnTo>
                    <a:cubicBezTo>
                      <a:pt x="18392" y="1010"/>
                      <a:pt x="18541" y="870"/>
                      <a:pt x="18685" y="726"/>
                    </a:cubicBezTo>
                    <a:lnTo>
                      <a:pt x="19488" y="1177"/>
                    </a:lnTo>
                    <a:cubicBezTo>
                      <a:pt x="19531" y="1201"/>
                      <a:pt x="19579" y="1211"/>
                      <a:pt x="19617" y="1211"/>
                    </a:cubicBezTo>
                    <a:cubicBezTo>
                      <a:pt x="19761" y="1211"/>
                      <a:pt x="19881" y="1090"/>
                      <a:pt x="19881" y="946"/>
                    </a:cubicBezTo>
                    <a:cubicBezTo>
                      <a:pt x="19881" y="899"/>
                      <a:pt x="19872" y="850"/>
                      <a:pt x="19839" y="802"/>
                    </a:cubicBezTo>
                    <a:lnTo>
                      <a:pt x="19338" y="29"/>
                    </a:lnTo>
                    <a:cubicBezTo>
                      <a:pt x="19349" y="19"/>
                      <a:pt x="19353" y="10"/>
                      <a:pt x="19362" y="0"/>
                    </a:cubicBezTo>
                    <a:lnTo>
                      <a:pt x="19362" y="0"/>
                    </a:lnTo>
                    <a:cubicBezTo>
                      <a:pt x="16541" y="1471"/>
                      <a:pt x="13341" y="2301"/>
                      <a:pt x="9944" y="2301"/>
                    </a:cubicBezTo>
                    <a:cubicBezTo>
                      <a:pt x="6542" y="2301"/>
                      <a:pt x="3341" y="1471"/>
                      <a:pt x="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8"/>
              <p:cNvSpPr/>
              <p:nvPr/>
            </p:nvSpPr>
            <p:spPr>
              <a:xfrm>
                <a:off x="5030635" y="1610668"/>
                <a:ext cx="69864" cy="40535"/>
              </a:xfrm>
              <a:custGeom>
                <a:avLst/>
                <a:gdLst/>
                <a:ahLst/>
                <a:cxnLst/>
                <a:rect l="l" t="t" r="r" b="b"/>
                <a:pathLst>
                  <a:path w="2918" h="1693" extrusionOk="0">
                    <a:moveTo>
                      <a:pt x="2770" y="0"/>
                    </a:moveTo>
                    <a:cubicBezTo>
                      <a:pt x="2693" y="0"/>
                      <a:pt x="2629" y="61"/>
                      <a:pt x="2625" y="140"/>
                    </a:cubicBezTo>
                    <a:cubicBezTo>
                      <a:pt x="2625" y="140"/>
                      <a:pt x="2620" y="198"/>
                      <a:pt x="2601" y="289"/>
                    </a:cubicBezTo>
                    <a:cubicBezTo>
                      <a:pt x="2567" y="429"/>
                      <a:pt x="2500" y="635"/>
                      <a:pt x="2352" y="832"/>
                    </a:cubicBezTo>
                    <a:cubicBezTo>
                      <a:pt x="2274" y="934"/>
                      <a:pt x="2179" y="1029"/>
                      <a:pt x="2053" y="1116"/>
                    </a:cubicBezTo>
                    <a:cubicBezTo>
                      <a:pt x="1933" y="1202"/>
                      <a:pt x="1784" y="1280"/>
                      <a:pt x="1596" y="1332"/>
                    </a:cubicBezTo>
                    <a:cubicBezTo>
                      <a:pt x="1443" y="1380"/>
                      <a:pt x="1303" y="1400"/>
                      <a:pt x="1183" y="1400"/>
                    </a:cubicBezTo>
                    <a:cubicBezTo>
                      <a:pt x="1019" y="1400"/>
                      <a:pt x="886" y="1366"/>
                      <a:pt x="770" y="1318"/>
                    </a:cubicBezTo>
                    <a:cubicBezTo>
                      <a:pt x="688" y="1280"/>
                      <a:pt x="616" y="1231"/>
                      <a:pt x="553" y="1178"/>
                    </a:cubicBezTo>
                    <a:cubicBezTo>
                      <a:pt x="462" y="1107"/>
                      <a:pt x="400" y="1025"/>
                      <a:pt x="356" y="963"/>
                    </a:cubicBezTo>
                    <a:cubicBezTo>
                      <a:pt x="338" y="934"/>
                      <a:pt x="318" y="905"/>
                      <a:pt x="309" y="890"/>
                    </a:cubicBezTo>
                    <a:cubicBezTo>
                      <a:pt x="304" y="881"/>
                      <a:pt x="304" y="870"/>
                      <a:pt x="299" y="870"/>
                    </a:cubicBezTo>
                    <a:lnTo>
                      <a:pt x="299" y="866"/>
                    </a:lnTo>
                    <a:cubicBezTo>
                      <a:pt x="274" y="811"/>
                      <a:pt x="223" y="780"/>
                      <a:pt x="169" y="780"/>
                    </a:cubicBezTo>
                    <a:cubicBezTo>
                      <a:pt x="148" y="780"/>
                      <a:pt x="127" y="785"/>
                      <a:pt x="107" y="794"/>
                    </a:cubicBezTo>
                    <a:cubicBezTo>
                      <a:pt x="34" y="823"/>
                      <a:pt x="1" y="909"/>
                      <a:pt x="34" y="986"/>
                    </a:cubicBezTo>
                    <a:cubicBezTo>
                      <a:pt x="34" y="991"/>
                      <a:pt x="54" y="1034"/>
                      <a:pt x="97" y="1101"/>
                    </a:cubicBezTo>
                    <a:cubicBezTo>
                      <a:pt x="165" y="1198"/>
                      <a:pt x="275" y="1347"/>
                      <a:pt x="453" y="1467"/>
                    </a:cubicBezTo>
                    <a:cubicBezTo>
                      <a:pt x="544" y="1529"/>
                      <a:pt x="645" y="1586"/>
                      <a:pt x="770" y="1626"/>
                    </a:cubicBezTo>
                    <a:cubicBezTo>
                      <a:pt x="890" y="1668"/>
                      <a:pt x="1030" y="1693"/>
                      <a:pt x="1183" y="1693"/>
                    </a:cubicBezTo>
                    <a:cubicBezTo>
                      <a:pt x="1332" y="1693"/>
                      <a:pt x="1500" y="1668"/>
                      <a:pt x="1683" y="1611"/>
                    </a:cubicBezTo>
                    <a:cubicBezTo>
                      <a:pt x="1971" y="1524"/>
                      <a:pt x="2197" y="1389"/>
                      <a:pt x="2370" y="1236"/>
                    </a:cubicBezTo>
                    <a:cubicBezTo>
                      <a:pt x="2500" y="1125"/>
                      <a:pt x="2596" y="996"/>
                      <a:pt x="2673" y="876"/>
                    </a:cubicBezTo>
                    <a:cubicBezTo>
                      <a:pt x="2784" y="693"/>
                      <a:pt x="2846" y="515"/>
                      <a:pt x="2880" y="380"/>
                    </a:cubicBezTo>
                    <a:cubicBezTo>
                      <a:pt x="2909" y="251"/>
                      <a:pt x="2913" y="160"/>
                      <a:pt x="2913" y="155"/>
                    </a:cubicBezTo>
                    <a:cubicBezTo>
                      <a:pt x="2918" y="73"/>
                      <a:pt x="2856" y="5"/>
                      <a:pt x="2778" y="1"/>
                    </a:cubicBezTo>
                    <a:cubicBezTo>
                      <a:pt x="2775" y="0"/>
                      <a:pt x="2773" y="0"/>
                      <a:pt x="2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8"/>
              <p:cNvSpPr/>
              <p:nvPr/>
            </p:nvSpPr>
            <p:spPr>
              <a:xfrm>
                <a:off x="4811133" y="1443882"/>
                <a:ext cx="445426" cy="236217"/>
              </a:xfrm>
              <a:custGeom>
                <a:avLst/>
                <a:gdLst/>
                <a:ahLst/>
                <a:cxnLst/>
                <a:rect l="l" t="t" r="r" b="b"/>
                <a:pathLst>
                  <a:path w="18604" h="9866" extrusionOk="0">
                    <a:moveTo>
                      <a:pt x="18377" y="0"/>
                    </a:moveTo>
                    <a:cubicBezTo>
                      <a:pt x="18166" y="81"/>
                      <a:pt x="17955" y="158"/>
                      <a:pt x="17738" y="231"/>
                    </a:cubicBezTo>
                    <a:cubicBezTo>
                      <a:pt x="16283" y="750"/>
                      <a:pt x="14812" y="1230"/>
                      <a:pt x="13331" y="1682"/>
                    </a:cubicBezTo>
                    <a:cubicBezTo>
                      <a:pt x="12572" y="1917"/>
                      <a:pt x="11803" y="2205"/>
                      <a:pt x="11030" y="2374"/>
                    </a:cubicBezTo>
                    <a:cubicBezTo>
                      <a:pt x="10261" y="2538"/>
                      <a:pt x="10290" y="2345"/>
                      <a:pt x="10083" y="3095"/>
                    </a:cubicBezTo>
                    <a:cubicBezTo>
                      <a:pt x="9914" y="3024"/>
                      <a:pt x="9733" y="2991"/>
                      <a:pt x="9551" y="2991"/>
                    </a:cubicBezTo>
                    <a:cubicBezTo>
                      <a:pt x="9060" y="2991"/>
                      <a:pt x="8566" y="3233"/>
                      <a:pt x="8296" y="3647"/>
                    </a:cubicBezTo>
                    <a:cubicBezTo>
                      <a:pt x="8083" y="3468"/>
                      <a:pt x="7851" y="3405"/>
                      <a:pt x="7607" y="3405"/>
                    </a:cubicBezTo>
                    <a:cubicBezTo>
                      <a:pt x="7138" y="3405"/>
                      <a:pt x="6624" y="3637"/>
                      <a:pt x="6118" y="3720"/>
                    </a:cubicBezTo>
                    <a:cubicBezTo>
                      <a:pt x="5340" y="3844"/>
                      <a:pt x="4552" y="3911"/>
                      <a:pt x="3773" y="4051"/>
                    </a:cubicBezTo>
                    <a:cubicBezTo>
                      <a:pt x="2418" y="4296"/>
                      <a:pt x="1308" y="4743"/>
                      <a:pt x="1" y="5122"/>
                    </a:cubicBezTo>
                    <a:cubicBezTo>
                      <a:pt x="54" y="5512"/>
                      <a:pt x="136" y="5896"/>
                      <a:pt x="251" y="6271"/>
                    </a:cubicBezTo>
                    <a:cubicBezTo>
                      <a:pt x="275" y="6357"/>
                      <a:pt x="313" y="6453"/>
                      <a:pt x="395" y="6492"/>
                    </a:cubicBezTo>
                    <a:cubicBezTo>
                      <a:pt x="423" y="6507"/>
                      <a:pt x="453" y="6513"/>
                      <a:pt x="483" y="6513"/>
                    </a:cubicBezTo>
                    <a:cubicBezTo>
                      <a:pt x="543" y="6513"/>
                      <a:pt x="607" y="6490"/>
                      <a:pt x="664" y="6468"/>
                    </a:cubicBezTo>
                    <a:cubicBezTo>
                      <a:pt x="977" y="6348"/>
                      <a:pt x="1284" y="6233"/>
                      <a:pt x="1596" y="6113"/>
                    </a:cubicBezTo>
                    <a:cubicBezTo>
                      <a:pt x="2068" y="7646"/>
                      <a:pt x="3130" y="9198"/>
                      <a:pt x="4716" y="9717"/>
                    </a:cubicBezTo>
                    <a:cubicBezTo>
                      <a:pt x="5019" y="9819"/>
                      <a:pt x="5315" y="9866"/>
                      <a:pt x="5601" y="9866"/>
                    </a:cubicBezTo>
                    <a:cubicBezTo>
                      <a:pt x="5988" y="9866"/>
                      <a:pt x="6355" y="9780"/>
                      <a:pt x="6695" y="9631"/>
                    </a:cubicBezTo>
                    <a:cubicBezTo>
                      <a:pt x="6941" y="9563"/>
                      <a:pt x="7180" y="9462"/>
                      <a:pt x="7407" y="9332"/>
                    </a:cubicBezTo>
                    <a:cubicBezTo>
                      <a:pt x="8214" y="8875"/>
                      <a:pt x="8742" y="8121"/>
                      <a:pt x="8930" y="7218"/>
                    </a:cubicBezTo>
                    <a:cubicBezTo>
                      <a:pt x="9026" y="6737"/>
                      <a:pt x="8935" y="5877"/>
                      <a:pt x="9122" y="5262"/>
                    </a:cubicBezTo>
                    <a:cubicBezTo>
                      <a:pt x="9208" y="4960"/>
                      <a:pt x="9367" y="4714"/>
                      <a:pt x="9651" y="4603"/>
                    </a:cubicBezTo>
                    <a:cubicBezTo>
                      <a:pt x="9694" y="4589"/>
                      <a:pt x="9742" y="4574"/>
                      <a:pt x="9795" y="4565"/>
                    </a:cubicBezTo>
                    <a:cubicBezTo>
                      <a:pt x="9862" y="4550"/>
                      <a:pt x="9935" y="4541"/>
                      <a:pt x="10011" y="4541"/>
                    </a:cubicBezTo>
                    <a:cubicBezTo>
                      <a:pt x="10256" y="4541"/>
                      <a:pt x="10458" y="4632"/>
                      <a:pt x="10636" y="4776"/>
                    </a:cubicBezTo>
                    <a:cubicBezTo>
                      <a:pt x="11126" y="5166"/>
                      <a:pt x="11419" y="5954"/>
                      <a:pt x="11780" y="6396"/>
                    </a:cubicBezTo>
                    <a:cubicBezTo>
                      <a:pt x="12361" y="7112"/>
                      <a:pt x="13178" y="7540"/>
                      <a:pt x="14105" y="7573"/>
                    </a:cubicBezTo>
                    <a:cubicBezTo>
                      <a:pt x="14145" y="7575"/>
                      <a:pt x="14184" y="7575"/>
                      <a:pt x="14223" y="7575"/>
                    </a:cubicBezTo>
                    <a:cubicBezTo>
                      <a:pt x="14443" y="7575"/>
                      <a:pt x="14662" y="7551"/>
                      <a:pt x="14875" y="7506"/>
                    </a:cubicBezTo>
                    <a:cubicBezTo>
                      <a:pt x="15518" y="7462"/>
                      <a:pt x="16143" y="7213"/>
                      <a:pt x="16671" y="6670"/>
                    </a:cubicBezTo>
                    <a:cubicBezTo>
                      <a:pt x="17931" y="5377"/>
                      <a:pt x="18089" y="3363"/>
                      <a:pt x="17638" y="1696"/>
                    </a:cubicBezTo>
                    <a:cubicBezTo>
                      <a:pt x="17875" y="1575"/>
                      <a:pt x="18140" y="1512"/>
                      <a:pt x="18405" y="1512"/>
                    </a:cubicBezTo>
                    <a:cubicBezTo>
                      <a:pt x="18468" y="1512"/>
                      <a:pt x="18531" y="1515"/>
                      <a:pt x="18594" y="1523"/>
                    </a:cubicBezTo>
                    <a:cubicBezTo>
                      <a:pt x="18603" y="1009"/>
                      <a:pt x="18527" y="495"/>
                      <a:pt x="18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8"/>
              <p:cNvSpPr/>
              <p:nvPr/>
            </p:nvSpPr>
            <p:spPr>
              <a:xfrm>
                <a:off x="4878451" y="1553788"/>
                <a:ext cx="119904" cy="94022"/>
              </a:xfrm>
              <a:custGeom>
                <a:avLst/>
                <a:gdLst/>
                <a:ahLst/>
                <a:cxnLst/>
                <a:rect l="l" t="t" r="r" b="b"/>
                <a:pathLst>
                  <a:path w="5008" h="3927" extrusionOk="0">
                    <a:moveTo>
                      <a:pt x="4248" y="0"/>
                    </a:moveTo>
                    <a:cubicBezTo>
                      <a:pt x="4230" y="0"/>
                      <a:pt x="4211" y="2"/>
                      <a:pt x="4191" y="8"/>
                    </a:cubicBezTo>
                    <a:cubicBezTo>
                      <a:pt x="2874" y="382"/>
                      <a:pt x="1538" y="671"/>
                      <a:pt x="226" y="1032"/>
                    </a:cubicBezTo>
                    <a:cubicBezTo>
                      <a:pt x="159" y="1050"/>
                      <a:pt x="121" y="1089"/>
                      <a:pt x="101" y="1132"/>
                    </a:cubicBezTo>
                    <a:cubicBezTo>
                      <a:pt x="24" y="1209"/>
                      <a:pt x="1" y="1325"/>
                      <a:pt x="58" y="1440"/>
                    </a:cubicBezTo>
                    <a:cubicBezTo>
                      <a:pt x="571" y="2458"/>
                      <a:pt x="1418" y="3926"/>
                      <a:pt x="2668" y="3926"/>
                    </a:cubicBezTo>
                    <a:cubicBezTo>
                      <a:pt x="2857" y="3926"/>
                      <a:pt x="3056" y="3892"/>
                      <a:pt x="3264" y="3818"/>
                    </a:cubicBezTo>
                    <a:cubicBezTo>
                      <a:pt x="4792" y="3275"/>
                      <a:pt x="5007" y="1507"/>
                      <a:pt x="4470" y="171"/>
                    </a:cubicBezTo>
                    <a:cubicBezTo>
                      <a:pt x="4433" y="74"/>
                      <a:pt x="4351" y="0"/>
                      <a:pt x="4248"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8"/>
              <p:cNvSpPr/>
              <p:nvPr/>
            </p:nvSpPr>
            <p:spPr>
              <a:xfrm>
                <a:off x="5100586" y="1497913"/>
                <a:ext cx="108412" cy="93448"/>
              </a:xfrm>
              <a:custGeom>
                <a:avLst/>
                <a:gdLst/>
                <a:ahLst/>
                <a:cxnLst/>
                <a:rect l="l" t="t" r="r" b="b"/>
                <a:pathLst>
                  <a:path w="4528" h="3903" extrusionOk="0">
                    <a:moveTo>
                      <a:pt x="4226" y="1"/>
                    </a:moveTo>
                    <a:cubicBezTo>
                      <a:pt x="4211" y="1"/>
                      <a:pt x="4194" y="2"/>
                      <a:pt x="4177" y="6"/>
                    </a:cubicBezTo>
                    <a:cubicBezTo>
                      <a:pt x="2841" y="294"/>
                      <a:pt x="1524" y="655"/>
                      <a:pt x="188" y="929"/>
                    </a:cubicBezTo>
                    <a:cubicBezTo>
                      <a:pt x="54" y="958"/>
                      <a:pt x="0" y="1082"/>
                      <a:pt x="11" y="1203"/>
                    </a:cubicBezTo>
                    <a:cubicBezTo>
                      <a:pt x="145" y="2536"/>
                      <a:pt x="1029" y="3902"/>
                      <a:pt x="2445" y="3902"/>
                    </a:cubicBezTo>
                    <a:cubicBezTo>
                      <a:pt x="2550" y="3902"/>
                      <a:pt x="2658" y="3895"/>
                      <a:pt x="2769" y="3879"/>
                    </a:cubicBezTo>
                    <a:cubicBezTo>
                      <a:pt x="4432" y="3648"/>
                      <a:pt x="4527" y="1601"/>
                      <a:pt x="4509" y="290"/>
                    </a:cubicBezTo>
                    <a:cubicBezTo>
                      <a:pt x="4509" y="159"/>
                      <a:pt x="4432" y="68"/>
                      <a:pt x="4331" y="39"/>
                    </a:cubicBezTo>
                    <a:cubicBezTo>
                      <a:pt x="4302" y="15"/>
                      <a:pt x="4269" y="1"/>
                      <a:pt x="422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8"/>
              <p:cNvSpPr/>
              <p:nvPr/>
            </p:nvSpPr>
            <p:spPr>
              <a:xfrm>
                <a:off x="4899374" y="1562023"/>
                <a:ext cx="48244" cy="67781"/>
              </a:xfrm>
              <a:custGeom>
                <a:avLst/>
                <a:gdLst/>
                <a:ahLst/>
                <a:cxnLst/>
                <a:rect l="l" t="t" r="r" b="b"/>
                <a:pathLst>
                  <a:path w="2015" h="2831" extrusionOk="0">
                    <a:moveTo>
                      <a:pt x="2015" y="0"/>
                    </a:moveTo>
                    <a:lnTo>
                      <a:pt x="2015" y="0"/>
                    </a:lnTo>
                    <a:cubicBezTo>
                      <a:pt x="1798" y="58"/>
                      <a:pt x="1578" y="111"/>
                      <a:pt x="1356" y="163"/>
                    </a:cubicBezTo>
                    <a:cubicBezTo>
                      <a:pt x="1279" y="298"/>
                      <a:pt x="1203" y="428"/>
                      <a:pt x="1121" y="562"/>
                    </a:cubicBezTo>
                    <a:cubicBezTo>
                      <a:pt x="775" y="1149"/>
                      <a:pt x="424" y="1740"/>
                      <a:pt x="78" y="2326"/>
                    </a:cubicBezTo>
                    <a:cubicBezTo>
                      <a:pt x="54" y="2369"/>
                      <a:pt x="25" y="2407"/>
                      <a:pt x="1" y="2451"/>
                    </a:cubicBezTo>
                    <a:cubicBezTo>
                      <a:pt x="101" y="2585"/>
                      <a:pt x="207" y="2711"/>
                      <a:pt x="323" y="2831"/>
                    </a:cubicBezTo>
                    <a:cubicBezTo>
                      <a:pt x="356" y="2773"/>
                      <a:pt x="390" y="2720"/>
                      <a:pt x="418" y="2667"/>
                    </a:cubicBezTo>
                    <a:cubicBezTo>
                      <a:pt x="784" y="2061"/>
                      <a:pt x="1145" y="1456"/>
                      <a:pt x="1505" y="855"/>
                    </a:cubicBezTo>
                    <a:cubicBezTo>
                      <a:pt x="1678" y="567"/>
                      <a:pt x="1846" y="284"/>
                      <a:pt x="2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8"/>
              <p:cNvSpPr/>
              <p:nvPr/>
            </p:nvSpPr>
            <p:spPr>
              <a:xfrm>
                <a:off x="4915150" y="1553740"/>
                <a:ext cx="63879" cy="89066"/>
              </a:xfrm>
              <a:custGeom>
                <a:avLst/>
                <a:gdLst/>
                <a:ahLst/>
                <a:cxnLst/>
                <a:rect l="l" t="t" r="r" b="b"/>
                <a:pathLst>
                  <a:path w="2668" h="3720" extrusionOk="0">
                    <a:moveTo>
                      <a:pt x="2658" y="0"/>
                    </a:moveTo>
                    <a:cubicBezTo>
                      <a:pt x="2432" y="67"/>
                      <a:pt x="2201" y="125"/>
                      <a:pt x="1975" y="187"/>
                    </a:cubicBezTo>
                    <a:cubicBezTo>
                      <a:pt x="1634" y="697"/>
                      <a:pt x="1312" y="1216"/>
                      <a:pt x="995" y="1740"/>
                    </a:cubicBezTo>
                    <a:cubicBezTo>
                      <a:pt x="726" y="2181"/>
                      <a:pt x="466" y="2629"/>
                      <a:pt x="216" y="3086"/>
                    </a:cubicBezTo>
                    <a:cubicBezTo>
                      <a:pt x="145" y="3219"/>
                      <a:pt x="72" y="3354"/>
                      <a:pt x="0" y="3485"/>
                    </a:cubicBezTo>
                    <a:cubicBezTo>
                      <a:pt x="116" y="3576"/>
                      <a:pt x="231" y="3658"/>
                      <a:pt x="356" y="3720"/>
                    </a:cubicBezTo>
                    <a:cubicBezTo>
                      <a:pt x="433" y="3580"/>
                      <a:pt x="515" y="3441"/>
                      <a:pt x="591" y="3306"/>
                    </a:cubicBezTo>
                    <a:cubicBezTo>
                      <a:pt x="846" y="2855"/>
                      <a:pt x="1110" y="2407"/>
                      <a:pt x="1380" y="1966"/>
                    </a:cubicBezTo>
                    <a:cubicBezTo>
                      <a:pt x="1793" y="1298"/>
                      <a:pt x="2225" y="644"/>
                      <a:pt x="2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8"/>
              <p:cNvSpPr/>
              <p:nvPr/>
            </p:nvSpPr>
            <p:spPr>
              <a:xfrm>
                <a:off x="5114974" y="1503348"/>
                <a:ext cx="61029" cy="71923"/>
              </a:xfrm>
              <a:custGeom>
                <a:avLst/>
                <a:gdLst/>
                <a:ahLst/>
                <a:cxnLst/>
                <a:rect l="l" t="t" r="r" b="b"/>
                <a:pathLst>
                  <a:path w="2549" h="3004" extrusionOk="0">
                    <a:moveTo>
                      <a:pt x="2548" y="0"/>
                    </a:moveTo>
                    <a:cubicBezTo>
                      <a:pt x="2283" y="63"/>
                      <a:pt x="2023" y="130"/>
                      <a:pt x="1759" y="192"/>
                    </a:cubicBezTo>
                    <a:cubicBezTo>
                      <a:pt x="1601" y="400"/>
                      <a:pt x="1437" y="611"/>
                      <a:pt x="1279" y="826"/>
                    </a:cubicBezTo>
                    <a:cubicBezTo>
                      <a:pt x="890" y="1351"/>
                      <a:pt x="506" y="1884"/>
                      <a:pt x="135" y="2423"/>
                    </a:cubicBezTo>
                    <a:cubicBezTo>
                      <a:pt x="91" y="2489"/>
                      <a:pt x="49" y="2556"/>
                      <a:pt x="0" y="2624"/>
                    </a:cubicBezTo>
                    <a:cubicBezTo>
                      <a:pt x="97" y="2764"/>
                      <a:pt x="202" y="2889"/>
                      <a:pt x="313" y="3004"/>
                    </a:cubicBezTo>
                    <a:cubicBezTo>
                      <a:pt x="375" y="2922"/>
                      <a:pt x="433" y="2840"/>
                      <a:pt x="491" y="2758"/>
                    </a:cubicBezTo>
                    <a:cubicBezTo>
                      <a:pt x="865" y="2221"/>
                      <a:pt x="1251" y="1687"/>
                      <a:pt x="1644" y="1163"/>
                    </a:cubicBezTo>
                    <a:cubicBezTo>
                      <a:pt x="1937" y="774"/>
                      <a:pt x="2240" y="385"/>
                      <a:pt x="2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8"/>
              <p:cNvSpPr/>
              <p:nvPr/>
            </p:nvSpPr>
            <p:spPr>
              <a:xfrm>
                <a:off x="5130271" y="1497698"/>
                <a:ext cx="77119" cy="89545"/>
              </a:xfrm>
              <a:custGeom>
                <a:avLst/>
                <a:gdLst/>
                <a:ahLst/>
                <a:cxnLst/>
                <a:rect l="l" t="t" r="r" b="b"/>
                <a:pathLst>
                  <a:path w="3221" h="3740" extrusionOk="0">
                    <a:moveTo>
                      <a:pt x="2986" y="0"/>
                    </a:moveTo>
                    <a:cubicBezTo>
                      <a:pt x="2971" y="0"/>
                      <a:pt x="2955" y="2"/>
                      <a:pt x="2937" y="6"/>
                    </a:cubicBezTo>
                    <a:cubicBezTo>
                      <a:pt x="2850" y="20"/>
                      <a:pt x="2768" y="39"/>
                      <a:pt x="2682" y="59"/>
                    </a:cubicBezTo>
                    <a:cubicBezTo>
                      <a:pt x="2673" y="73"/>
                      <a:pt x="2659" y="92"/>
                      <a:pt x="2648" y="106"/>
                    </a:cubicBezTo>
                    <a:cubicBezTo>
                      <a:pt x="2289" y="558"/>
                      <a:pt x="1932" y="1015"/>
                      <a:pt x="1577" y="1472"/>
                    </a:cubicBezTo>
                    <a:cubicBezTo>
                      <a:pt x="1058" y="2149"/>
                      <a:pt x="496" y="2812"/>
                      <a:pt x="0" y="3519"/>
                    </a:cubicBezTo>
                    <a:cubicBezTo>
                      <a:pt x="126" y="3605"/>
                      <a:pt x="260" y="3682"/>
                      <a:pt x="404" y="3739"/>
                    </a:cubicBezTo>
                    <a:cubicBezTo>
                      <a:pt x="952" y="3081"/>
                      <a:pt x="1452" y="2379"/>
                      <a:pt x="1981" y="1712"/>
                    </a:cubicBezTo>
                    <a:cubicBezTo>
                      <a:pt x="2336" y="1255"/>
                      <a:pt x="2692" y="798"/>
                      <a:pt x="3052" y="347"/>
                    </a:cubicBezTo>
                    <a:cubicBezTo>
                      <a:pt x="3110" y="275"/>
                      <a:pt x="3167" y="203"/>
                      <a:pt x="3221" y="130"/>
                    </a:cubicBezTo>
                    <a:cubicBezTo>
                      <a:pt x="3192" y="88"/>
                      <a:pt x="3143" y="53"/>
                      <a:pt x="3091" y="39"/>
                    </a:cubicBezTo>
                    <a:cubicBezTo>
                      <a:pt x="3062" y="15"/>
                      <a:pt x="3029" y="0"/>
                      <a:pt x="2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8"/>
              <p:cNvSpPr/>
              <p:nvPr/>
            </p:nvSpPr>
            <p:spPr>
              <a:xfrm>
                <a:off x="4816184" y="1582156"/>
                <a:ext cx="210143" cy="97590"/>
              </a:xfrm>
              <a:custGeom>
                <a:avLst/>
                <a:gdLst/>
                <a:ahLst/>
                <a:cxnLst/>
                <a:rect l="l" t="t" r="r" b="b"/>
                <a:pathLst>
                  <a:path w="8777" h="4076" extrusionOk="0">
                    <a:moveTo>
                      <a:pt x="1655" y="0"/>
                    </a:moveTo>
                    <a:cubicBezTo>
                      <a:pt x="1102" y="111"/>
                      <a:pt x="554" y="226"/>
                      <a:pt x="1" y="342"/>
                    </a:cubicBezTo>
                    <a:cubicBezTo>
                      <a:pt x="16" y="389"/>
                      <a:pt x="25" y="437"/>
                      <a:pt x="40" y="481"/>
                    </a:cubicBezTo>
                    <a:cubicBezTo>
                      <a:pt x="69" y="568"/>
                      <a:pt x="102" y="663"/>
                      <a:pt x="184" y="701"/>
                    </a:cubicBezTo>
                    <a:cubicBezTo>
                      <a:pt x="208" y="716"/>
                      <a:pt x="242" y="721"/>
                      <a:pt x="271" y="721"/>
                    </a:cubicBezTo>
                    <a:cubicBezTo>
                      <a:pt x="333" y="721"/>
                      <a:pt x="395" y="697"/>
                      <a:pt x="453" y="677"/>
                    </a:cubicBezTo>
                    <a:cubicBezTo>
                      <a:pt x="766" y="557"/>
                      <a:pt x="1073" y="437"/>
                      <a:pt x="1385" y="322"/>
                    </a:cubicBezTo>
                    <a:cubicBezTo>
                      <a:pt x="1857" y="1855"/>
                      <a:pt x="2919" y="3407"/>
                      <a:pt x="4499" y="3926"/>
                    </a:cubicBezTo>
                    <a:cubicBezTo>
                      <a:pt x="4807" y="4028"/>
                      <a:pt x="5104" y="4075"/>
                      <a:pt x="5388" y="4075"/>
                    </a:cubicBezTo>
                    <a:cubicBezTo>
                      <a:pt x="5778" y="4075"/>
                      <a:pt x="6142" y="3989"/>
                      <a:pt x="6484" y="3840"/>
                    </a:cubicBezTo>
                    <a:cubicBezTo>
                      <a:pt x="6730" y="3768"/>
                      <a:pt x="6969" y="3671"/>
                      <a:pt x="7196" y="3542"/>
                    </a:cubicBezTo>
                    <a:cubicBezTo>
                      <a:pt x="8003" y="3085"/>
                      <a:pt x="8531" y="2331"/>
                      <a:pt x="8719" y="1427"/>
                    </a:cubicBezTo>
                    <a:cubicBezTo>
                      <a:pt x="8757" y="1231"/>
                      <a:pt x="8766" y="971"/>
                      <a:pt x="8777" y="692"/>
                    </a:cubicBezTo>
                    <a:lnTo>
                      <a:pt x="8777" y="692"/>
                    </a:lnTo>
                    <a:cubicBezTo>
                      <a:pt x="8565" y="976"/>
                      <a:pt x="8382" y="1278"/>
                      <a:pt x="8185" y="1571"/>
                    </a:cubicBezTo>
                    <a:cubicBezTo>
                      <a:pt x="7488" y="2600"/>
                      <a:pt x="6455" y="3566"/>
                      <a:pt x="5220" y="3566"/>
                    </a:cubicBezTo>
                    <a:lnTo>
                      <a:pt x="5162" y="3566"/>
                    </a:lnTo>
                    <a:cubicBezTo>
                      <a:pt x="4279" y="3547"/>
                      <a:pt x="3471" y="3008"/>
                      <a:pt x="2908" y="2327"/>
                    </a:cubicBezTo>
                    <a:cubicBezTo>
                      <a:pt x="2351" y="1639"/>
                      <a:pt x="2001" y="812"/>
                      <a:pt x="1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8"/>
              <p:cNvSpPr/>
              <p:nvPr/>
            </p:nvSpPr>
            <p:spPr>
              <a:xfrm>
                <a:off x="5233355" y="1484459"/>
                <a:ext cx="5555" cy="40535"/>
              </a:xfrm>
              <a:custGeom>
                <a:avLst/>
                <a:gdLst/>
                <a:ahLst/>
                <a:cxnLst/>
                <a:rect l="l" t="t" r="r" b="b"/>
                <a:pathLst>
                  <a:path w="232" h="1693" extrusionOk="0">
                    <a:moveTo>
                      <a:pt x="1" y="1"/>
                    </a:moveTo>
                    <a:cubicBezTo>
                      <a:pt x="145" y="539"/>
                      <a:pt x="227" y="1116"/>
                      <a:pt x="232" y="1693"/>
                    </a:cubicBezTo>
                    <a:cubicBezTo>
                      <a:pt x="232" y="1116"/>
                      <a:pt x="150" y="539"/>
                      <a:pt x="6" y="1"/>
                    </a:cubicBezTo>
                    <a:close/>
                  </a:path>
                </a:pathLst>
              </a:custGeom>
              <a:solidFill>
                <a:srgbClr val="DE6B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8"/>
              <p:cNvSpPr/>
              <p:nvPr/>
            </p:nvSpPr>
            <p:spPr>
              <a:xfrm>
                <a:off x="5080022" y="1471245"/>
                <a:ext cx="176289" cy="153639"/>
              </a:xfrm>
              <a:custGeom>
                <a:avLst/>
                <a:gdLst/>
                <a:ahLst/>
                <a:cxnLst/>
                <a:rect l="l" t="t" r="r" b="b"/>
                <a:pathLst>
                  <a:path w="7363" h="6417" extrusionOk="0">
                    <a:moveTo>
                      <a:pt x="7353" y="0"/>
                    </a:moveTo>
                    <a:cubicBezTo>
                      <a:pt x="6910" y="126"/>
                      <a:pt x="6459" y="231"/>
                      <a:pt x="6021" y="351"/>
                    </a:cubicBezTo>
                    <a:cubicBezTo>
                      <a:pt x="5954" y="370"/>
                      <a:pt x="5892" y="390"/>
                      <a:pt x="5839" y="433"/>
                    </a:cubicBezTo>
                    <a:cubicBezTo>
                      <a:pt x="5694" y="558"/>
                      <a:pt x="5757" y="789"/>
                      <a:pt x="5819" y="967"/>
                    </a:cubicBezTo>
                    <a:cubicBezTo>
                      <a:pt x="6118" y="1807"/>
                      <a:pt x="6171" y="2744"/>
                      <a:pt x="5882" y="3586"/>
                    </a:cubicBezTo>
                    <a:cubicBezTo>
                      <a:pt x="5588" y="4427"/>
                      <a:pt x="4935" y="5157"/>
                      <a:pt x="4089" y="5441"/>
                    </a:cubicBezTo>
                    <a:cubicBezTo>
                      <a:pt x="3787" y="5541"/>
                      <a:pt x="3460" y="5585"/>
                      <a:pt x="3133" y="5585"/>
                    </a:cubicBezTo>
                    <a:cubicBezTo>
                      <a:pt x="2576" y="5585"/>
                      <a:pt x="2008" y="5454"/>
                      <a:pt x="1504" y="5253"/>
                    </a:cubicBezTo>
                    <a:cubicBezTo>
                      <a:pt x="970" y="5041"/>
                      <a:pt x="528" y="4580"/>
                      <a:pt x="0" y="4364"/>
                    </a:cubicBezTo>
                    <a:lnTo>
                      <a:pt x="0" y="4364"/>
                    </a:lnTo>
                    <a:cubicBezTo>
                      <a:pt x="187" y="4682"/>
                      <a:pt x="360" y="5008"/>
                      <a:pt x="548" y="5239"/>
                    </a:cubicBezTo>
                    <a:cubicBezTo>
                      <a:pt x="1129" y="5955"/>
                      <a:pt x="1946" y="6377"/>
                      <a:pt x="2873" y="6416"/>
                    </a:cubicBezTo>
                    <a:lnTo>
                      <a:pt x="2989" y="6416"/>
                    </a:lnTo>
                    <a:cubicBezTo>
                      <a:pt x="3210" y="6416"/>
                      <a:pt x="3431" y="6392"/>
                      <a:pt x="3643" y="6348"/>
                    </a:cubicBezTo>
                    <a:cubicBezTo>
                      <a:pt x="4286" y="6306"/>
                      <a:pt x="4911" y="6055"/>
                      <a:pt x="5439" y="5512"/>
                    </a:cubicBezTo>
                    <a:cubicBezTo>
                      <a:pt x="6291" y="4642"/>
                      <a:pt x="6637" y="3442"/>
                      <a:pt x="6637" y="2245"/>
                    </a:cubicBezTo>
                    <a:cubicBezTo>
                      <a:pt x="6632" y="1668"/>
                      <a:pt x="6550" y="1091"/>
                      <a:pt x="6406" y="553"/>
                    </a:cubicBezTo>
                    <a:lnTo>
                      <a:pt x="6411" y="553"/>
                    </a:lnTo>
                    <a:cubicBezTo>
                      <a:pt x="6406" y="548"/>
                      <a:pt x="6406" y="543"/>
                      <a:pt x="6406" y="539"/>
                    </a:cubicBezTo>
                    <a:cubicBezTo>
                      <a:pt x="6641" y="419"/>
                      <a:pt x="6905" y="351"/>
                      <a:pt x="7174" y="351"/>
                    </a:cubicBezTo>
                    <a:cubicBezTo>
                      <a:pt x="7238" y="351"/>
                      <a:pt x="7300" y="357"/>
                      <a:pt x="7362" y="366"/>
                    </a:cubicBezTo>
                    <a:cubicBezTo>
                      <a:pt x="7362" y="241"/>
                      <a:pt x="7362" y="120"/>
                      <a:pt x="7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8"/>
              <p:cNvSpPr/>
              <p:nvPr/>
            </p:nvSpPr>
            <p:spPr>
              <a:xfrm>
                <a:off x="5023285" y="1540957"/>
                <a:ext cx="42474" cy="28899"/>
              </a:xfrm>
              <a:custGeom>
                <a:avLst/>
                <a:gdLst/>
                <a:ahLst/>
                <a:cxnLst/>
                <a:rect l="l" t="t" r="r" b="b"/>
                <a:pathLst>
                  <a:path w="1774" h="1207" extrusionOk="0">
                    <a:moveTo>
                      <a:pt x="933" y="0"/>
                    </a:moveTo>
                    <a:cubicBezTo>
                      <a:pt x="842" y="0"/>
                      <a:pt x="750" y="20"/>
                      <a:pt x="659" y="58"/>
                    </a:cubicBezTo>
                    <a:cubicBezTo>
                      <a:pt x="246" y="226"/>
                      <a:pt x="0" y="818"/>
                      <a:pt x="260" y="1207"/>
                    </a:cubicBezTo>
                    <a:cubicBezTo>
                      <a:pt x="346" y="905"/>
                      <a:pt x="505" y="659"/>
                      <a:pt x="789" y="548"/>
                    </a:cubicBezTo>
                    <a:cubicBezTo>
                      <a:pt x="794" y="548"/>
                      <a:pt x="803" y="544"/>
                      <a:pt x="807" y="539"/>
                    </a:cubicBezTo>
                    <a:cubicBezTo>
                      <a:pt x="851" y="519"/>
                      <a:pt x="889" y="510"/>
                      <a:pt x="929" y="510"/>
                    </a:cubicBezTo>
                    <a:lnTo>
                      <a:pt x="933" y="510"/>
                    </a:lnTo>
                    <a:cubicBezTo>
                      <a:pt x="1000" y="495"/>
                      <a:pt x="1073" y="486"/>
                      <a:pt x="1149" y="486"/>
                    </a:cubicBezTo>
                    <a:cubicBezTo>
                      <a:pt x="1394" y="486"/>
                      <a:pt x="1596" y="577"/>
                      <a:pt x="1774" y="721"/>
                    </a:cubicBezTo>
                    <a:cubicBezTo>
                      <a:pt x="1712" y="318"/>
                      <a:pt x="1332" y="0"/>
                      <a:pt x="933" y="0"/>
                    </a:cubicBezTo>
                    <a:close/>
                  </a:path>
                </a:pathLst>
              </a:custGeom>
              <a:solidFill>
                <a:srgbClr val="1D1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8"/>
              <p:cNvSpPr/>
              <p:nvPr/>
            </p:nvSpPr>
            <p:spPr>
              <a:xfrm>
                <a:off x="4711736" y="1515078"/>
                <a:ext cx="93926" cy="93926"/>
              </a:xfrm>
              <a:custGeom>
                <a:avLst/>
                <a:gdLst/>
                <a:ahLst/>
                <a:cxnLst/>
                <a:rect l="l" t="t" r="r" b="b"/>
                <a:pathLst>
                  <a:path w="3923" h="3923" extrusionOk="0">
                    <a:moveTo>
                      <a:pt x="1961" y="1"/>
                    </a:moveTo>
                    <a:cubicBezTo>
                      <a:pt x="881" y="1"/>
                      <a:pt x="1" y="880"/>
                      <a:pt x="1" y="1961"/>
                    </a:cubicBezTo>
                    <a:cubicBezTo>
                      <a:pt x="1" y="3042"/>
                      <a:pt x="881" y="3922"/>
                      <a:pt x="1961" y="3922"/>
                    </a:cubicBezTo>
                    <a:cubicBezTo>
                      <a:pt x="3043" y="3922"/>
                      <a:pt x="3922" y="3042"/>
                      <a:pt x="3922" y="1961"/>
                    </a:cubicBezTo>
                    <a:cubicBezTo>
                      <a:pt x="3922" y="880"/>
                      <a:pt x="3043" y="1"/>
                      <a:pt x="1961" y="1"/>
                    </a:cubicBezTo>
                    <a:close/>
                  </a:path>
                </a:pathLst>
              </a:custGeom>
              <a:solidFill>
                <a:srgbClr val="FFFFFF">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58"/>
            <p:cNvGrpSpPr/>
            <p:nvPr/>
          </p:nvGrpSpPr>
          <p:grpSpPr>
            <a:xfrm>
              <a:off x="1760800" y="1516647"/>
              <a:ext cx="313701" cy="306841"/>
              <a:chOff x="488084" y="3164562"/>
              <a:chExt cx="535235" cy="523530"/>
            </a:xfrm>
          </p:grpSpPr>
          <p:grpSp>
            <p:nvGrpSpPr>
              <p:cNvPr id="2882" name="Google Shape;2882;p58"/>
              <p:cNvGrpSpPr/>
              <p:nvPr/>
            </p:nvGrpSpPr>
            <p:grpSpPr>
              <a:xfrm>
                <a:off x="488084" y="3164562"/>
                <a:ext cx="535235" cy="523530"/>
                <a:chOff x="488084" y="3164562"/>
                <a:chExt cx="535235" cy="523530"/>
              </a:xfrm>
            </p:grpSpPr>
            <p:sp>
              <p:nvSpPr>
                <p:cNvPr id="2883" name="Google Shape;2883;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4" name="Google Shape;2894;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5" name="Google Shape;2895;p58"/>
            <p:cNvGrpSpPr/>
            <p:nvPr/>
          </p:nvGrpSpPr>
          <p:grpSpPr>
            <a:xfrm rot="1030961">
              <a:off x="1958490" y="1154847"/>
              <a:ext cx="219950" cy="215140"/>
              <a:chOff x="488084" y="3164562"/>
              <a:chExt cx="535235" cy="523530"/>
            </a:xfrm>
          </p:grpSpPr>
          <p:grpSp>
            <p:nvGrpSpPr>
              <p:cNvPr id="2896" name="Google Shape;2896;p58"/>
              <p:cNvGrpSpPr/>
              <p:nvPr/>
            </p:nvGrpSpPr>
            <p:grpSpPr>
              <a:xfrm>
                <a:off x="488084" y="3164562"/>
                <a:ext cx="535235" cy="523530"/>
                <a:chOff x="488084" y="3164562"/>
                <a:chExt cx="535235" cy="523530"/>
              </a:xfrm>
            </p:grpSpPr>
            <p:sp>
              <p:nvSpPr>
                <p:cNvPr id="2897" name="Google Shape;2897;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8" name="Google Shape;2908;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58"/>
            <p:cNvGrpSpPr/>
            <p:nvPr/>
          </p:nvGrpSpPr>
          <p:grpSpPr>
            <a:xfrm rot="1189650">
              <a:off x="2401749" y="1306734"/>
              <a:ext cx="173420" cy="169628"/>
              <a:chOff x="488084" y="3164562"/>
              <a:chExt cx="535235" cy="523530"/>
            </a:xfrm>
          </p:grpSpPr>
          <p:grpSp>
            <p:nvGrpSpPr>
              <p:cNvPr id="2910" name="Google Shape;2910;p58"/>
              <p:cNvGrpSpPr/>
              <p:nvPr/>
            </p:nvGrpSpPr>
            <p:grpSpPr>
              <a:xfrm>
                <a:off x="488084" y="3164562"/>
                <a:ext cx="535235" cy="523530"/>
                <a:chOff x="488084" y="3164562"/>
                <a:chExt cx="535235" cy="523530"/>
              </a:xfrm>
            </p:grpSpPr>
            <p:sp>
              <p:nvSpPr>
                <p:cNvPr id="2911" name="Google Shape;2911;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2" name="Google Shape;2922;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23" name="Google Shape;2923;p58"/>
          <p:cNvGrpSpPr/>
          <p:nvPr/>
        </p:nvGrpSpPr>
        <p:grpSpPr>
          <a:xfrm>
            <a:off x="5404474" y="1129672"/>
            <a:ext cx="1885699" cy="1802442"/>
            <a:chOff x="5404474" y="1129672"/>
            <a:chExt cx="1885699" cy="1802442"/>
          </a:xfrm>
        </p:grpSpPr>
        <p:grpSp>
          <p:nvGrpSpPr>
            <p:cNvPr id="2924" name="Google Shape;2924;p58"/>
            <p:cNvGrpSpPr/>
            <p:nvPr/>
          </p:nvGrpSpPr>
          <p:grpSpPr>
            <a:xfrm>
              <a:off x="5404474" y="1567288"/>
              <a:ext cx="1633155" cy="1364825"/>
              <a:chOff x="5769640" y="1075055"/>
              <a:chExt cx="2728746" cy="2280410"/>
            </a:xfrm>
          </p:grpSpPr>
          <p:grpSp>
            <p:nvGrpSpPr>
              <p:cNvPr id="2925" name="Google Shape;2925;p58"/>
              <p:cNvGrpSpPr/>
              <p:nvPr/>
            </p:nvGrpSpPr>
            <p:grpSpPr>
              <a:xfrm>
                <a:off x="5769640" y="1075055"/>
                <a:ext cx="2728746" cy="2280410"/>
                <a:chOff x="4467864" y="2734675"/>
                <a:chExt cx="768012" cy="641827"/>
              </a:xfrm>
            </p:grpSpPr>
            <p:sp>
              <p:nvSpPr>
                <p:cNvPr id="2926" name="Google Shape;2926;p58"/>
                <p:cNvSpPr/>
                <p:nvPr/>
              </p:nvSpPr>
              <p:spPr>
                <a:xfrm>
                  <a:off x="4594073" y="2734675"/>
                  <a:ext cx="641803" cy="641827"/>
                </a:xfrm>
                <a:custGeom>
                  <a:avLst/>
                  <a:gdLst/>
                  <a:ahLst/>
                  <a:cxnLst/>
                  <a:rect l="l" t="t" r="r" b="b"/>
                  <a:pathLst>
                    <a:path w="26806" h="26807" extrusionOk="0">
                      <a:moveTo>
                        <a:pt x="13402" y="1"/>
                      </a:moveTo>
                      <a:cubicBezTo>
                        <a:pt x="5998" y="1"/>
                        <a:pt x="0" y="5998"/>
                        <a:pt x="0" y="13403"/>
                      </a:cubicBezTo>
                      <a:cubicBezTo>
                        <a:pt x="0" y="20804"/>
                        <a:pt x="5998" y="26806"/>
                        <a:pt x="13402" y="26806"/>
                      </a:cubicBezTo>
                      <a:cubicBezTo>
                        <a:pt x="20803" y="26806"/>
                        <a:pt x="26805" y="20804"/>
                        <a:pt x="26805" y="13403"/>
                      </a:cubicBezTo>
                      <a:cubicBezTo>
                        <a:pt x="26805" y="5998"/>
                        <a:pt x="20803" y="1"/>
                        <a:pt x="1340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8"/>
                <p:cNvSpPr/>
                <p:nvPr/>
              </p:nvSpPr>
              <p:spPr>
                <a:xfrm>
                  <a:off x="4594073" y="2775515"/>
                  <a:ext cx="598993" cy="600981"/>
                </a:xfrm>
                <a:custGeom>
                  <a:avLst/>
                  <a:gdLst/>
                  <a:ahLst/>
                  <a:cxnLst/>
                  <a:rect l="l" t="t" r="r" b="b"/>
                  <a:pathLst>
                    <a:path w="25018" h="25101" extrusionOk="0">
                      <a:moveTo>
                        <a:pt x="6857" y="1"/>
                      </a:moveTo>
                      <a:lnTo>
                        <a:pt x="6857" y="1"/>
                      </a:lnTo>
                      <a:cubicBezTo>
                        <a:pt x="2762" y="2292"/>
                        <a:pt x="0" y="6671"/>
                        <a:pt x="0" y="11697"/>
                      </a:cubicBezTo>
                      <a:cubicBezTo>
                        <a:pt x="0" y="19098"/>
                        <a:pt x="5998" y="25100"/>
                        <a:pt x="13402" y="25100"/>
                      </a:cubicBezTo>
                      <a:cubicBezTo>
                        <a:pt x="18372" y="25100"/>
                        <a:pt x="22706" y="22394"/>
                        <a:pt x="25018" y="18377"/>
                      </a:cubicBezTo>
                      <a:lnTo>
                        <a:pt x="25018" y="18377"/>
                      </a:lnTo>
                      <a:cubicBezTo>
                        <a:pt x="22495" y="19804"/>
                        <a:pt x="19608" y="20596"/>
                        <a:pt x="16664" y="20596"/>
                      </a:cubicBezTo>
                      <a:cubicBezTo>
                        <a:pt x="14713" y="20596"/>
                        <a:pt x="12737" y="20248"/>
                        <a:pt x="10827" y="19506"/>
                      </a:cubicBezTo>
                      <a:cubicBezTo>
                        <a:pt x="2402" y="16137"/>
                        <a:pt x="1551" y="5892"/>
                        <a:pt x="685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8"/>
                <p:cNvSpPr/>
                <p:nvPr/>
              </p:nvSpPr>
              <p:spPr>
                <a:xfrm>
                  <a:off x="4939640" y="2820713"/>
                  <a:ext cx="72067" cy="55738"/>
                </a:xfrm>
                <a:custGeom>
                  <a:avLst/>
                  <a:gdLst/>
                  <a:ahLst/>
                  <a:cxnLst/>
                  <a:rect l="l" t="t" r="r" b="b"/>
                  <a:pathLst>
                    <a:path w="3010" h="2328" extrusionOk="0">
                      <a:moveTo>
                        <a:pt x="1504" y="1"/>
                      </a:moveTo>
                      <a:cubicBezTo>
                        <a:pt x="674" y="1"/>
                        <a:pt x="1" y="520"/>
                        <a:pt x="1" y="1164"/>
                      </a:cubicBezTo>
                      <a:cubicBezTo>
                        <a:pt x="1" y="1808"/>
                        <a:pt x="674" y="2327"/>
                        <a:pt x="1504" y="2327"/>
                      </a:cubicBezTo>
                      <a:cubicBezTo>
                        <a:pt x="2336" y="2327"/>
                        <a:pt x="3010" y="1808"/>
                        <a:pt x="3010" y="1164"/>
                      </a:cubicBezTo>
                      <a:cubicBezTo>
                        <a:pt x="3010" y="520"/>
                        <a:pt x="2336" y="1"/>
                        <a:pt x="15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8"/>
                <p:cNvSpPr/>
                <p:nvPr/>
              </p:nvSpPr>
              <p:spPr>
                <a:xfrm>
                  <a:off x="5029486" y="3234555"/>
                  <a:ext cx="50303" cy="50423"/>
                </a:xfrm>
                <a:custGeom>
                  <a:avLst/>
                  <a:gdLst/>
                  <a:ahLst/>
                  <a:cxnLst/>
                  <a:rect l="l" t="t" r="r" b="b"/>
                  <a:pathLst>
                    <a:path w="2101" h="2106" extrusionOk="0">
                      <a:moveTo>
                        <a:pt x="1049" y="0"/>
                      </a:moveTo>
                      <a:cubicBezTo>
                        <a:pt x="472" y="0"/>
                        <a:pt x="1" y="471"/>
                        <a:pt x="1" y="1052"/>
                      </a:cubicBezTo>
                      <a:cubicBezTo>
                        <a:pt x="1" y="1633"/>
                        <a:pt x="472" y="2105"/>
                        <a:pt x="1049" y="2105"/>
                      </a:cubicBezTo>
                      <a:cubicBezTo>
                        <a:pt x="1630" y="2105"/>
                        <a:pt x="2101" y="1633"/>
                        <a:pt x="2101" y="1052"/>
                      </a:cubicBezTo>
                      <a:cubicBezTo>
                        <a:pt x="2101" y="471"/>
                        <a:pt x="1630" y="0"/>
                        <a:pt x="10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8"/>
                <p:cNvSpPr/>
                <p:nvPr/>
              </p:nvSpPr>
              <p:spPr>
                <a:xfrm>
                  <a:off x="4663306" y="3130538"/>
                  <a:ext cx="64118" cy="72043"/>
                </a:xfrm>
                <a:custGeom>
                  <a:avLst/>
                  <a:gdLst/>
                  <a:ahLst/>
                  <a:cxnLst/>
                  <a:rect l="l" t="t" r="r" b="b"/>
                  <a:pathLst>
                    <a:path w="2678" h="3009" extrusionOk="0">
                      <a:moveTo>
                        <a:pt x="1336" y="1"/>
                      </a:moveTo>
                      <a:cubicBezTo>
                        <a:pt x="602" y="1"/>
                        <a:pt x="1" y="673"/>
                        <a:pt x="1" y="1505"/>
                      </a:cubicBezTo>
                      <a:cubicBezTo>
                        <a:pt x="1" y="2336"/>
                        <a:pt x="602" y="3009"/>
                        <a:pt x="1336" y="3009"/>
                      </a:cubicBezTo>
                      <a:cubicBezTo>
                        <a:pt x="2077" y="3009"/>
                        <a:pt x="2678" y="2336"/>
                        <a:pt x="2678" y="1505"/>
                      </a:cubicBezTo>
                      <a:cubicBezTo>
                        <a:pt x="2678" y="673"/>
                        <a:pt x="2077" y="1"/>
                        <a:pt x="133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8"/>
                <p:cNvSpPr/>
                <p:nvPr/>
              </p:nvSpPr>
              <p:spPr>
                <a:xfrm>
                  <a:off x="5118541" y="2981227"/>
                  <a:ext cx="34094" cy="33950"/>
                </a:xfrm>
                <a:custGeom>
                  <a:avLst/>
                  <a:gdLst/>
                  <a:ahLst/>
                  <a:cxnLst/>
                  <a:rect l="l" t="t" r="r" b="b"/>
                  <a:pathLst>
                    <a:path w="1424" h="1418" extrusionOk="0">
                      <a:moveTo>
                        <a:pt x="712" y="0"/>
                      </a:moveTo>
                      <a:cubicBezTo>
                        <a:pt x="323" y="0"/>
                        <a:pt x="0" y="317"/>
                        <a:pt x="0" y="706"/>
                      </a:cubicBezTo>
                      <a:cubicBezTo>
                        <a:pt x="0" y="1100"/>
                        <a:pt x="323" y="1418"/>
                        <a:pt x="712" y="1418"/>
                      </a:cubicBezTo>
                      <a:cubicBezTo>
                        <a:pt x="1102" y="1418"/>
                        <a:pt x="1423" y="1100"/>
                        <a:pt x="1423" y="706"/>
                      </a:cubicBezTo>
                      <a:cubicBezTo>
                        <a:pt x="1423" y="317"/>
                        <a:pt x="1102" y="0"/>
                        <a:pt x="71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8"/>
                <p:cNvSpPr/>
                <p:nvPr/>
              </p:nvSpPr>
              <p:spPr>
                <a:xfrm>
                  <a:off x="4944931" y="2828900"/>
                  <a:ext cx="61365" cy="47550"/>
                </a:xfrm>
                <a:custGeom>
                  <a:avLst/>
                  <a:gdLst/>
                  <a:ahLst/>
                  <a:cxnLst/>
                  <a:rect l="l" t="t" r="r" b="b"/>
                  <a:pathLst>
                    <a:path w="2563" h="1986" extrusionOk="0">
                      <a:moveTo>
                        <a:pt x="1283" y="0"/>
                      </a:moveTo>
                      <a:cubicBezTo>
                        <a:pt x="573" y="0"/>
                        <a:pt x="1" y="448"/>
                        <a:pt x="1" y="995"/>
                      </a:cubicBezTo>
                      <a:cubicBezTo>
                        <a:pt x="1" y="1543"/>
                        <a:pt x="573" y="1985"/>
                        <a:pt x="1283" y="1985"/>
                      </a:cubicBezTo>
                      <a:cubicBezTo>
                        <a:pt x="1991" y="1985"/>
                        <a:pt x="2563" y="1543"/>
                        <a:pt x="2563" y="995"/>
                      </a:cubicBezTo>
                      <a:cubicBezTo>
                        <a:pt x="2563" y="448"/>
                        <a:pt x="1991" y="0"/>
                        <a:pt x="128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8"/>
                <p:cNvSpPr/>
                <p:nvPr/>
              </p:nvSpPr>
              <p:spPr>
                <a:xfrm>
                  <a:off x="5036643" y="3243413"/>
                  <a:ext cx="41444" cy="41564"/>
                </a:xfrm>
                <a:custGeom>
                  <a:avLst/>
                  <a:gdLst/>
                  <a:ahLst/>
                  <a:cxnLst/>
                  <a:rect l="l" t="t" r="r" b="b"/>
                  <a:pathLst>
                    <a:path w="1731" h="1736" extrusionOk="0">
                      <a:moveTo>
                        <a:pt x="865" y="1"/>
                      </a:moveTo>
                      <a:cubicBezTo>
                        <a:pt x="384" y="1"/>
                        <a:pt x="0" y="389"/>
                        <a:pt x="0" y="866"/>
                      </a:cubicBezTo>
                      <a:cubicBezTo>
                        <a:pt x="0" y="1345"/>
                        <a:pt x="384" y="1735"/>
                        <a:pt x="865" y="1735"/>
                      </a:cubicBezTo>
                      <a:cubicBezTo>
                        <a:pt x="1340" y="1735"/>
                        <a:pt x="1730" y="1345"/>
                        <a:pt x="1730" y="866"/>
                      </a:cubicBezTo>
                      <a:cubicBezTo>
                        <a:pt x="1730" y="389"/>
                        <a:pt x="1340" y="1"/>
                        <a:pt x="86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8"/>
                <p:cNvSpPr/>
                <p:nvPr/>
              </p:nvSpPr>
              <p:spPr>
                <a:xfrm>
                  <a:off x="4671805" y="3142843"/>
                  <a:ext cx="53296" cy="59737"/>
                </a:xfrm>
                <a:custGeom>
                  <a:avLst/>
                  <a:gdLst/>
                  <a:ahLst/>
                  <a:cxnLst/>
                  <a:rect l="l" t="t" r="r" b="b"/>
                  <a:pathLst>
                    <a:path w="2226" h="2495" extrusionOk="0">
                      <a:moveTo>
                        <a:pt x="1116" y="1"/>
                      </a:moveTo>
                      <a:cubicBezTo>
                        <a:pt x="501" y="1"/>
                        <a:pt x="1" y="558"/>
                        <a:pt x="1" y="1245"/>
                      </a:cubicBezTo>
                      <a:cubicBezTo>
                        <a:pt x="1" y="1937"/>
                        <a:pt x="501" y="2495"/>
                        <a:pt x="1116" y="2495"/>
                      </a:cubicBezTo>
                      <a:cubicBezTo>
                        <a:pt x="1726" y="2495"/>
                        <a:pt x="2226" y="1937"/>
                        <a:pt x="2226" y="1245"/>
                      </a:cubicBezTo>
                      <a:cubicBezTo>
                        <a:pt x="2226" y="558"/>
                        <a:pt x="1726" y="1"/>
                        <a:pt x="111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8"/>
                <p:cNvSpPr/>
                <p:nvPr/>
              </p:nvSpPr>
              <p:spPr>
                <a:xfrm>
                  <a:off x="5123616" y="2983621"/>
                  <a:ext cx="29018" cy="29018"/>
                </a:xfrm>
                <a:custGeom>
                  <a:avLst/>
                  <a:gdLst/>
                  <a:ahLst/>
                  <a:cxnLst/>
                  <a:rect l="l" t="t" r="r" b="b"/>
                  <a:pathLst>
                    <a:path w="1212" h="1212" extrusionOk="0">
                      <a:moveTo>
                        <a:pt x="606" y="1"/>
                      </a:moveTo>
                      <a:cubicBezTo>
                        <a:pt x="269" y="1"/>
                        <a:pt x="0" y="275"/>
                        <a:pt x="0" y="606"/>
                      </a:cubicBezTo>
                      <a:cubicBezTo>
                        <a:pt x="0" y="943"/>
                        <a:pt x="269" y="1212"/>
                        <a:pt x="606" y="1212"/>
                      </a:cubicBezTo>
                      <a:cubicBezTo>
                        <a:pt x="937" y="1212"/>
                        <a:pt x="1211" y="943"/>
                        <a:pt x="1211" y="606"/>
                      </a:cubicBezTo>
                      <a:cubicBezTo>
                        <a:pt x="1211" y="275"/>
                        <a:pt x="937" y="1"/>
                        <a:pt x="60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8"/>
                <p:cNvSpPr/>
                <p:nvPr/>
              </p:nvSpPr>
              <p:spPr>
                <a:xfrm>
                  <a:off x="4865667" y="3091564"/>
                  <a:ext cx="35004" cy="56959"/>
                </a:xfrm>
                <a:custGeom>
                  <a:avLst/>
                  <a:gdLst/>
                  <a:ahLst/>
                  <a:cxnLst/>
                  <a:rect l="l" t="t" r="r" b="b"/>
                  <a:pathLst>
                    <a:path w="1462" h="2379" extrusionOk="0">
                      <a:moveTo>
                        <a:pt x="731" y="0"/>
                      </a:moveTo>
                      <a:cubicBezTo>
                        <a:pt x="327" y="0"/>
                        <a:pt x="1" y="533"/>
                        <a:pt x="1" y="1191"/>
                      </a:cubicBezTo>
                      <a:cubicBezTo>
                        <a:pt x="1" y="1845"/>
                        <a:pt x="327" y="2378"/>
                        <a:pt x="731" y="2378"/>
                      </a:cubicBezTo>
                      <a:cubicBezTo>
                        <a:pt x="1134" y="2378"/>
                        <a:pt x="1462" y="1845"/>
                        <a:pt x="1462" y="1191"/>
                      </a:cubicBezTo>
                      <a:cubicBezTo>
                        <a:pt x="1462" y="533"/>
                        <a:pt x="1134" y="0"/>
                        <a:pt x="73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8"/>
                <p:cNvSpPr/>
                <p:nvPr/>
              </p:nvSpPr>
              <p:spPr>
                <a:xfrm>
                  <a:off x="4865883" y="3115911"/>
                  <a:ext cx="34788" cy="32610"/>
                </a:xfrm>
                <a:custGeom>
                  <a:avLst/>
                  <a:gdLst/>
                  <a:ahLst/>
                  <a:cxnLst/>
                  <a:rect l="l" t="t" r="r" b="b"/>
                  <a:pathLst>
                    <a:path w="1453" h="1362" extrusionOk="0">
                      <a:moveTo>
                        <a:pt x="1104" y="1"/>
                      </a:moveTo>
                      <a:cubicBezTo>
                        <a:pt x="729" y="1"/>
                        <a:pt x="348" y="120"/>
                        <a:pt x="1" y="304"/>
                      </a:cubicBezTo>
                      <a:cubicBezTo>
                        <a:pt x="40" y="900"/>
                        <a:pt x="347" y="1361"/>
                        <a:pt x="722" y="1361"/>
                      </a:cubicBezTo>
                      <a:cubicBezTo>
                        <a:pt x="1125" y="1361"/>
                        <a:pt x="1453" y="828"/>
                        <a:pt x="1453" y="174"/>
                      </a:cubicBezTo>
                      <a:cubicBezTo>
                        <a:pt x="1453" y="126"/>
                        <a:pt x="1448" y="79"/>
                        <a:pt x="1443" y="35"/>
                      </a:cubicBezTo>
                      <a:cubicBezTo>
                        <a:pt x="1331" y="12"/>
                        <a:pt x="1218" y="1"/>
                        <a:pt x="11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8"/>
                <p:cNvSpPr/>
                <p:nvPr/>
              </p:nvSpPr>
              <p:spPr>
                <a:xfrm>
                  <a:off x="4939640" y="2991473"/>
                  <a:ext cx="36033" cy="64070"/>
                </a:xfrm>
                <a:custGeom>
                  <a:avLst/>
                  <a:gdLst/>
                  <a:ahLst/>
                  <a:cxnLst/>
                  <a:rect l="l" t="t" r="r" b="b"/>
                  <a:pathLst>
                    <a:path w="1505" h="2676" extrusionOk="0">
                      <a:moveTo>
                        <a:pt x="750" y="0"/>
                      </a:moveTo>
                      <a:cubicBezTo>
                        <a:pt x="337" y="0"/>
                        <a:pt x="1" y="600"/>
                        <a:pt x="1" y="1336"/>
                      </a:cubicBezTo>
                      <a:cubicBezTo>
                        <a:pt x="1" y="2076"/>
                        <a:pt x="337" y="2676"/>
                        <a:pt x="750" y="2676"/>
                      </a:cubicBezTo>
                      <a:cubicBezTo>
                        <a:pt x="1169" y="2676"/>
                        <a:pt x="1504" y="2076"/>
                        <a:pt x="1504" y="1336"/>
                      </a:cubicBezTo>
                      <a:cubicBezTo>
                        <a:pt x="1504" y="600"/>
                        <a:pt x="1169" y="0"/>
                        <a:pt x="75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8"/>
                <p:cNvSpPr/>
                <p:nvPr/>
              </p:nvSpPr>
              <p:spPr>
                <a:xfrm>
                  <a:off x="4925133" y="2927531"/>
                  <a:ext cx="72522" cy="31628"/>
                </a:xfrm>
                <a:custGeom>
                  <a:avLst/>
                  <a:gdLst/>
                  <a:ahLst/>
                  <a:cxnLst/>
                  <a:rect l="l" t="t" r="r" b="b"/>
                  <a:pathLst>
                    <a:path w="3029" h="1321" extrusionOk="0">
                      <a:moveTo>
                        <a:pt x="1496" y="0"/>
                      </a:moveTo>
                      <a:cubicBezTo>
                        <a:pt x="1161" y="0"/>
                        <a:pt x="835" y="108"/>
                        <a:pt x="573" y="292"/>
                      </a:cubicBezTo>
                      <a:cubicBezTo>
                        <a:pt x="280" y="489"/>
                        <a:pt x="59" y="791"/>
                        <a:pt x="1" y="1123"/>
                      </a:cubicBezTo>
                      <a:cubicBezTo>
                        <a:pt x="247" y="897"/>
                        <a:pt x="502" y="748"/>
                        <a:pt x="766" y="642"/>
                      </a:cubicBezTo>
                      <a:cubicBezTo>
                        <a:pt x="991" y="561"/>
                        <a:pt x="1219" y="513"/>
                        <a:pt x="1446" y="513"/>
                      </a:cubicBezTo>
                      <a:cubicBezTo>
                        <a:pt x="1485" y="513"/>
                        <a:pt x="1524" y="515"/>
                        <a:pt x="1563" y="518"/>
                      </a:cubicBezTo>
                      <a:cubicBezTo>
                        <a:pt x="1822" y="537"/>
                        <a:pt x="2087" y="618"/>
                        <a:pt x="2337" y="748"/>
                      </a:cubicBezTo>
                      <a:cubicBezTo>
                        <a:pt x="2582" y="883"/>
                        <a:pt x="2813" y="1070"/>
                        <a:pt x="3029" y="1321"/>
                      </a:cubicBezTo>
                      <a:cubicBezTo>
                        <a:pt x="3015" y="988"/>
                        <a:pt x="2831" y="662"/>
                        <a:pt x="2572" y="427"/>
                      </a:cubicBezTo>
                      <a:cubicBezTo>
                        <a:pt x="2312" y="181"/>
                        <a:pt x="1962" y="28"/>
                        <a:pt x="1597" y="3"/>
                      </a:cubicBezTo>
                      <a:cubicBezTo>
                        <a:pt x="1564" y="1"/>
                        <a:pt x="1530" y="0"/>
                        <a:pt x="149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8"/>
                <p:cNvSpPr/>
                <p:nvPr/>
              </p:nvSpPr>
              <p:spPr>
                <a:xfrm>
                  <a:off x="4817022" y="3020464"/>
                  <a:ext cx="17717" cy="52338"/>
                </a:xfrm>
                <a:custGeom>
                  <a:avLst/>
                  <a:gdLst/>
                  <a:ahLst/>
                  <a:cxnLst/>
                  <a:rect l="l" t="t" r="r" b="b"/>
                  <a:pathLst>
                    <a:path w="740" h="2186" extrusionOk="0">
                      <a:moveTo>
                        <a:pt x="740" y="0"/>
                      </a:moveTo>
                      <a:lnTo>
                        <a:pt x="740" y="0"/>
                      </a:lnTo>
                      <a:cubicBezTo>
                        <a:pt x="529" y="67"/>
                        <a:pt x="356" y="225"/>
                        <a:pt x="236" y="408"/>
                      </a:cubicBezTo>
                      <a:cubicBezTo>
                        <a:pt x="110" y="595"/>
                        <a:pt x="38" y="812"/>
                        <a:pt x="19" y="1038"/>
                      </a:cubicBezTo>
                      <a:cubicBezTo>
                        <a:pt x="0" y="1258"/>
                        <a:pt x="29" y="1484"/>
                        <a:pt x="120" y="1691"/>
                      </a:cubicBezTo>
                      <a:cubicBezTo>
                        <a:pt x="202" y="1893"/>
                        <a:pt x="346" y="2081"/>
                        <a:pt x="543" y="2186"/>
                      </a:cubicBezTo>
                      <a:cubicBezTo>
                        <a:pt x="524" y="1965"/>
                        <a:pt x="514" y="1777"/>
                        <a:pt x="509" y="1600"/>
                      </a:cubicBezTo>
                      <a:cubicBezTo>
                        <a:pt x="509" y="1422"/>
                        <a:pt x="514" y="1254"/>
                        <a:pt x="533" y="1081"/>
                      </a:cubicBezTo>
                      <a:cubicBezTo>
                        <a:pt x="548" y="912"/>
                        <a:pt x="571" y="744"/>
                        <a:pt x="606" y="566"/>
                      </a:cubicBezTo>
                      <a:cubicBezTo>
                        <a:pt x="639" y="393"/>
                        <a:pt x="682" y="216"/>
                        <a:pt x="74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8"/>
                <p:cNvSpPr/>
                <p:nvPr/>
              </p:nvSpPr>
              <p:spPr>
                <a:xfrm>
                  <a:off x="5010525" y="3206211"/>
                  <a:ext cx="56624" cy="33639"/>
                </a:xfrm>
                <a:custGeom>
                  <a:avLst/>
                  <a:gdLst/>
                  <a:ahLst/>
                  <a:cxnLst/>
                  <a:rect l="l" t="t" r="r" b="b"/>
                  <a:pathLst>
                    <a:path w="2365" h="1405" extrusionOk="0">
                      <a:moveTo>
                        <a:pt x="1695" y="1"/>
                      </a:moveTo>
                      <a:cubicBezTo>
                        <a:pt x="1671" y="1"/>
                        <a:pt x="1648" y="1"/>
                        <a:pt x="1624" y="2"/>
                      </a:cubicBezTo>
                      <a:cubicBezTo>
                        <a:pt x="1365" y="11"/>
                        <a:pt x="1110" y="89"/>
                        <a:pt x="879" y="209"/>
                      </a:cubicBezTo>
                      <a:cubicBezTo>
                        <a:pt x="648" y="328"/>
                        <a:pt x="442" y="497"/>
                        <a:pt x="289" y="699"/>
                      </a:cubicBezTo>
                      <a:cubicBezTo>
                        <a:pt x="129" y="905"/>
                        <a:pt x="20" y="1145"/>
                        <a:pt x="0" y="1405"/>
                      </a:cubicBezTo>
                      <a:cubicBezTo>
                        <a:pt x="207" y="1247"/>
                        <a:pt x="384" y="1112"/>
                        <a:pt x="568" y="992"/>
                      </a:cubicBezTo>
                      <a:cubicBezTo>
                        <a:pt x="750" y="872"/>
                        <a:pt x="932" y="761"/>
                        <a:pt x="1120" y="665"/>
                      </a:cubicBezTo>
                      <a:cubicBezTo>
                        <a:pt x="1307" y="564"/>
                        <a:pt x="1500" y="482"/>
                        <a:pt x="1701" y="401"/>
                      </a:cubicBezTo>
                      <a:cubicBezTo>
                        <a:pt x="1903" y="319"/>
                        <a:pt x="2119" y="251"/>
                        <a:pt x="2365" y="170"/>
                      </a:cubicBezTo>
                      <a:cubicBezTo>
                        <a:pt x="2160" y="48"/>
                        <a:pt x="1927" y="1"/>
                        <a:pt x="169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8"/>
                <p:cNvSpPr/>
                <p:nvPr/>
              </p:nvSpPr>
              <p:spPr>
                <a:xfrm>
                  <a:off x="5090124" y="2974213"/>
                  <a:ext cx="16688" cy="58013"/>
                </a:xfrm>
                <a:custGeom>
                  <a:avLst/>
                  <a:gdLst/>
                  <a:ahLst/>
                  <a:cxnLst/>
                  <a:rect l="l" t="t" r="r" b="b"/>
                  <a:pathLst>
                    <a:path w="697" h="2423" extrusionOk="0">
                      <a:moveTo>
                        <a:pt x="625" y="0"/>
                      </a:moveTo>
                      <a:cubicBezTo>
                        <a:pt x="414" y="110"/>
                        <a:pt x="255" y="307"/>
                        <a:pt x="155" y="524"/>
                      </a:cubicBezTo>
                      <a:cubicBezTo>
                        <a:pt x="49" y="740"/>
                        <a:pt x="0" y="985"/>
                        <a:pt x="5" y="1230"/>
                      </a:cubicBezTo>
                      <a:cubicBezTo>
                        <a:pt x="15" y="1471"/>
                        <a:pt x="78" y="1711"/>
                        <a:pt x="193" y="1922"/>
                      </a:cubicBezTo>
                      <a:cubicBezTo>
                        <a:pt x="308" y="2134"/>
                        <a:pt x="477" y="2321"/>
                        <a:pt x="697" y="2422"/>
                      </a:cubicBezTo>
                      <a:cubicBezTo>
                        <a:pt x="645" y="2186"/>
                        <a:pt x="601" y="1984"/>
                        <a:pt x="572" y="1788"/>
                      </a:cubicBezTo>
                      <a:cubicBezTo>
                        <a:pt x="548" y="1591"/>
                        <a:pt x="530" y="1403"/>
                        <a:pt x="524" y="1216"/>
                      </a:cubicBezTo>
                      <a:cubicBezTo>
                        <a:pt x="515" y="1023"/>
                        <a:pt x="524" y="836"/>
                        <a:pt x="539" y="635"/>
                      </a:cubicBezTo>
                      <a:cubicBezTo>
                        <a:pt x="559" y="437"/>
                        <a:pt x="587" y="236"/>
                        <a:pt x="62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8"/>
                <p:cNvSpPr/>
                <p:nvPr/>
              </p:nvSpPr>
              <p:spPr>
                <a:xfrm>
                  <a:off x="4467864" y="2781452"/>
                  <a:ext cx="139345" cy="152274"/>
                </a:xfrm>
                <a:custGeom>
                  <a:avLst/>
                  <a:gdLst/>
                  <a:ahLst/>
                  <a:cxnLst/>
                  <a:rect l="l" t="t" r="r" b="b"/>
                  <a:pathLst>
                    <a:path w="5820" h="6360" extrusionOk="0">
                      <a:moveTo>
                        <a:pt x="1439" y="1"/>
                      </a:moveTo>
                      <a:cubicBezTo>
                        <a:pt x="1092" y="1"/>
                        <a:pt x="743" y="175"/>
                        <a:pt x="562" y="473"/>
                      </a:cubicBezTo>
                      <a:cubicBezTo>
                        <a:pt x="302" y="901"/>
                        <a:pt x="336" y="1698"/>
                        <a:pt x="750" y="1982"/>
                      </a:cubicBezTo>
                      <a:cubicBezTo>
                        <a:pt x="264" y="2160"/>
                        <a:pt x="0" y="2785"/>
                        <a:pt x="206" y="3255"/>
                      </a:cubicBezTo>
                      <a:cubicBezTo>
                        <a:pt x="363" y="3614"/>
                        <a:pt x="781" y="3872"/>
                        <a:pt x="1175" y="3872"/>
                      </a:cubicBezTo>
                      <a:cubicBezTo>
                        <a:pt x="1300" y="3872"/>
                        <a:pt x="1422" y="3846"/>
                        <a:pt x="1533" y="3789"/>
                      </a:cubicBezTo>
                      <a:lnTo>
                        <a:pt x="1533" y="3789"/>
                      </a:lnTo>
                      <a:cubicBezTo>
                        <a:pt x="1081" y="4120"/>
                        <a:pt x="980" y="4841"/>
                        <a:pt x="1326" y="5284"/>
                      </a:cubicBezTo>
                      <a:cubicBezTo>
                        <a:pt x="1532" y="5546"/>
                        <a:pt x="1969" y="5693"/>
                        <a:pt x="2380" y="5693"/>
                      </a:cubicBezTo>
                      <a:cubicBezTo>
                        <a:pt x="2661" y="5693"/>
                        <a:pt x="2930" y="5624"/>
                        <a:pt x="3104" y="5476"/>
                      </a:cubicBezTo>
                      <a:lnTo>
                        <a:pt x="3104" y="5476"/>
                      </a:lnTo>
                      <a:cubicBezTo>
                        <a:pt x="3041" y="5826"/>
                        <a:pt x="3267" y="6207"/>
                        <a:pt x="3604" y="6322"/>
                      </a:cubicBezTo>
                      <a:cubicBezTo>
                        <a:pt x="3677" y="6347"/>
                        <a:pt x="3754" y="6359"/>
                        <a:pt x="3830" y="6359"/>
                      </a:cubicBezTo>
                      <a:cubicBezTo>
                        <a:pt x="4106" y="6359"/>
                        <a:pt x="4385" y="6205"/>
                        <a:pt x="4512" y="5957"/>
                      </a:cubicBezTo>
                      <a:cubicBezTo>
                        <a:pt x="4949" y="5919"/>
                        <a:pt x="5820" y="4626"/>
                        <a:pt x="5820" y="4188"/>
                      </a:cubicBezTo>
                      <a:cubicBezTo>
                        <a:pt x="5820" y="3750"/>
                        <a:pt x="5377" y="3462"/>
                        <a:pt x="4940" y="3424"/>
                      </a:cubicBezTo>
                      <a:cubicBezTo>
                        <a:pt x="5079" y="3102"/>
                        <a:pt x="4988" y="2689"/>
                        <a:pt x="4718" y="2463"/>
                      </a:cubicBezTo>
                      <a:cubicBezTo>
                        <a:pt x="4579" y="2345"/>
                        <a:pt x="4360" y="2289"/>
                        <a:pt x="4140" y="2289"/>
                      </a:cubicBezTo>
                      <a:cubicBezTo>
                        <a:pt x="3937" y="2289"/>
                        <a:pt x="3733" y="2337"/>
                        <a:pt x="3589" y="2430"/>
                      </a:cubicBezTo>
                      <a:cubicBezTo>
                        <a:pt x="3864" y="2135"/>
                        <a:pt x="3844" y="1622"/>
                        <a:pt x="3551" y="1352"/>
                      </a:cubicBezTo>
                      <a:cubicBezTo>
                        <a:pt x="3412" y="1222"/>
                        <a:pt x="3187" y="1157"/>
                        <a:pt x="2960" y="1157"/>
                      </a:cubicBezTo>
                      <a:cubicBezTo>
                        <a:pt x="2712" y="1157"/>
                        <a:pt x="2462" y="1235"/>
                        <a:pt x="2321" y="1392"/>
                      </a:cubicBezTo>
                      <a:cubicBezTo>
                        <a:pt x="2522" y="935"/>
                        <a:pt x="2316" y="334"/>
                        <a:pt x="1874" y="103"/>
                      </a:cubicBezTo>
                      <a:cubicBezTo>
                        <a:pt x="1739" y="33"/>
                        <a:pt x="1589" y="1"/>
                        <a:pt x="143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8"/>
                <p:cNvSpPr/>
                <p:nvPr/>
              </p:nvSpPr>
              <p:spPr>
                <a:xfrm>
                  <a:off x="4467864" y="2783104"/>
                  <a:ext cx="116576" cy="150622"/>
                </a:xfrm>
                <a:custGeom>
                  <a:avLst/>
                  <a:gdLst/>
                  <a:ahLst/>
                  <a:cxnLst/>
                  <a:rect l="l" t="t" r="r" b="b"/>
                  <a:pathLst>
                    <a:path w="4869" h="6291" extrusionOk="0">
                      <a:moveTo>
                        <a:pt x="1067" y="1"/>
                      </a:moveTo>
                      <a:lnTo>
                        <a:pt x="1067" y="1"/>
                      </a:lnTo>
                      <a:cubicBezTo>
                        <a:pt x="860" y="77"/>
                        <a:pt x="677" y="212"/>
                        <a:pt x="562" y="404"/>
                      </a:cubicBezTo>
                      <a:cubicBezTo>
                        <a:pt x="302" y="832"/>
                        <a:pt x="336" y="1629"/>
                        <a:pt x="750" y="1913"/>
                      </a:cubicBezTo>
                      <a:cubicBezTo>
                        <a:pt x="264" y="2091"/>
                        <a:pt x="0" y="2716"/>
                        <a:pt x="206" y="3186"/>
                      </a:cubicBezTo>
                      <a:cubicBezTo>
                        <a:pt x="363" y="3545"/>
                        <a:pt x="781" y="3803"/>
                        <a:pt x="1175" y="3803"/>
                      </a:cubicBezTo>
                      <a:cubicBezTo>
                        <a:pt x="1300" y="3803"/>
                        <a:pt x="1422" y="3777"/>
                        <a:pt x="1533" y="3720"/>
                      </a:cubicBezTo>
                      <a:lnTo>
                        <a:pt x="1533" y="3720"/>
                      </a:lnTo>
                      <a:cubicBezTo>
                        <a:pt x="1081" y="4051"/>
                        <a:pt x="980" y="4772"/>
                        <a:pt x="1326" y="5215"/>
                      </a:cubicBezTo>
                      <a:cubicBezTo>
                        <a:pt x="1532" y="5477"/>
                        <a:pt x="1969" y="5624"/>
                        <a:pt x="2380" y="5624"/>
                      </a:cubicBezTo>
                      <a:cubicBezTo>
                        <a:pt x="2661" y="5624"/>
                        <a:pt x="2930" y="5555"/>
                        <a:pt x="3104" y="5407"/>
                      </a:cubicBezTo>
                      <a:lnTo>
                        <a:pt x="3104" y="5407"/>
                      </a:lnTo>
                      <a:cubicBezTo>
                        <a:pt x="3041" y="5757"/>
                        <a:pt x="3267" y="6138"/>
                        <a:pt x="3604" y="6253"/>
                      </a:cubicBezTo>
                      <a:cubicBezTo>
                        <a:pt x="3677" y="6278"/>
                        <a:pt x="3754" y="6290"/>
                        <a:pt x="3830" y="6290"/>
                      </a:cubicBezTo>
                      <a:cubicBezTo>
                        <a:pt x="4106" y="6290"/>
                        <a:pt x="4385" y="6136"/>
                        <a:pt x="4512" y="5888"/>
                      </a:cubicBezTo>
                      <a:cubicBezTo>
                        <a:pt x="4613" y="5878"/>
                        <a:pt x="4738" y="5801"/>
                        <a:pt x="4868" y="5686"/>
                      </a:cubicBezTo>
                      <a:cubicBezTo>
                        <a:pt x="4272" y="5422"/>
                        <a:pt x="3709" y="5085"/>
                        <a:pt x="3205" y="4748"/>
                      </a:cubicBezTo>
                      <a:cubicBezTo>
                        <a:pt x="1518" y="4331"/>
                        <a:pt x="524" y="2182"/>
                        <a:pt x="106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8"/>
                <p:cNvSpPr/>
                <p:nvPr/>
              </p:nvSpPr>
              <p:spPr>
                <a:xfrm>
                  <a:off x="4539180" y="2766179"/>
                  <a:ext cx="16472" cy="16496"/>
                </a:xfrm>
                <a:custGeom>
                  <a:avLst/>
                  <a:gdLst/>
                  <a:ahLst/>
                  <a:cxnLst/>
                  <a:rect l="l" t="t" r="r" b="b"/>
                  <a:pathLst>
                    <a:path w="688" h="689" extrusionOk="0">
                      <a:moveTo>
                        <a:pt x="342" y="1"/>
                      </a:moveTo>
                      <a:cubicBezTo>
                        <a:pt x="154" y="1"/>
                        <a:pt x="0" y="155"/>
                        <a:pt x="0" y="342"/>
                      </a:cubicBezTo>
                      <a:cubicBezTo>
                        <a:pt x="0" y="535"/>
                        <a:pt x="154" y="688"/>
                        <a:pt x="342" y="688"/>
                      </a:cubicBezTo>
                      <a:cubicBezTo>
                        <a:pt x="534" y="688"/>
                        <a:pt x="688" y="535"/>
                        <a:pt x="688" y="342"/>
                      </a:cubicBezTo>
                      <a:cubicBezTo>
                        <a:pt x="688" y="155"/>
                        <a:pt x="534" y="1"/>
                        <a:pt x="34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8"/>
                <p:cNvSpPr/>
                <p:nvPr/>
              </p:nvSpPr>
              <p:spPr>
                <a:xfrm>
                  <a:off x="4585790" y="2820713"/>
                  <a:ext cx="11277" cy="11325"/>
                </a:xfrm>
                <a:custGeom>
                  <a:avLst/>
                  <a:gdLst/>
                  <a:ahLst/>
                  <a:cxnLst/>
                  <a:rect l="l" t="t" r="r" b="b"/>
                  <a:pathLst>
                    <a:path w="471" h="473" extrusionOk="0">
                      <a:moveTo>
                        <a:pt x="235" y="1"/>
                      </a:moveTo>
                      <a:cubicBezTo>
                        <a:pt x="105" y="1"/>
                        <a:pt x="0" y="107"/>
                        <a:pt x="0" y="236"/>
                      </a:cubicBezTo>
                      <a:cubicBezTo>
                        <a:pt x="0" y="366"/>
                        <a:pt x="105" y="472"/>
                        <a:pt x="235" y="472"/>
                      </a:cubicBezTo>
                      <a:cubicBezTo>
                        <a:pt x="364" y="472"/>
                        <a:pt x="471" y="366"/>
                        <a:pt x="471" y="236"/>
                      </a:cubicBezTo>
                      <a:cubicBezTo>
                        <a:pt x="471" y="107"/>
                        <a:pt x="364" y="1"/>
                        <a:pt x="23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8"/>
                <p:cNvSpPr/>
                <p:nvPr/>
              </p:nvSpPr>
              <p:spPr>
                <a:xfrm>
                  <a:off x="4558715" y="2868927"/>
                  <a:ext cx="58372" cy="75203"/>
                </a:xfrm>
                <a:custGeom>
                  <a:avLst/>
                  <a:gdLst/>
                  <a:ahLst/>
                  <a:cxnLst/>
                  <a:rect l="l" t="t" r="r" b="b"/>
                  <a:pathLst>
                    <a:path w="2438" h="3141" extrusionOk="0">
                      <a:moveTo>
                        <a:pt x="1813" y="0"/>
                      </a:moveTo>
                      <a:cubicBezTo>
                        <a:pt x="1145" y="803"/>
                        <a:pt x="404" y="1822"/>
                        <a:pt x="1" y="2784"/>
                      </a:cubicBezTo>
                      <a:cubicBezTo>
                        <a:pt x="81" y="3036"/>
                        <a:pt x="345" y="3141"/>
                        <a:pt x="612" y="3141"/>
                      </a:cubicBezTo>
                      <a:cubicBezTo>
                        <a:pt x="651" y="3141"/>
                        <a:pt x="689" y="3138"/>
                        <a:pt x="727" y="3134"/>
                      </a:cubicBezTo>
                      <a:cubicBezTo>
                        <a:pt x="1116" y="2096"/>
                        <a:pt x="1788" y="1245"/>
                        <a:pt x="2438" y="346"/>
                      </a:cubicBezTo>
                      <a:cubicBezTo>
                        <a:pt x="2231" y="116"/>
                        <a:pt x="2121" y="0"/>
                        <a:pt x="18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8"/>
                <p:cNvSpPr/>
                <p:nvPr/>
              </p:nvSpPr>
              <p:spPr>
                <a:xfrm>
                  <a:off x="4558715" y="2868927"/>
                  <a:ext cx="50088" cy="72522"/>
                </a:xfrm>
                <a:custGeom>
                  <a:avLst/>
                  <a:gdLst/>
                  <a:ahLst/>
                  <a:cxnLst/>
                  <a:rect l="l" t="t" r="r" b="b"/>
                  <a:pathLst>
                    <a:path w="2092" h="3029" extrusionOk="0">
                      <a:moveTo>
                        <a:pt x="1813" y="0"/>
                      </a:moveTo>
                      <a:cubicBezTo>
                        <a:pt x="1145" y="803"/>
                        <a:pt x="404" y="1822"/>
                        <a:pt x="1" y="2784"/>
                      </a:cubicBezTo>
                      <a:cubicBezTo>
                        <a:pt x="35" y="2899"/>
                        <a:pt x="116" y="2970"/>
                        <a:pt x="208" y="3028"/>
                      </a:cubicBezTo>
                      <a:cubicBezTo>
                        <a:pt x="559" y="1947"/>
                        <a:pt x="1218" y="990"/>
                        <a:pt x="2092" y="54"/>
                      </a:cubicBezTo>
                      <a:cubicBezTo>
                        <a:pt x="2015" y="20"/>
                        <a:pt x="1928" y="0"/>
                        <a:pt x="18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8"/>
                <p:cNvSpPr/>
                <p:nvPr/>
              </p:nvSpPr>
              <p:spPr>
                <a:xfrm>
                  <a:off x="4563694" y="2870196"/>
                  <a:ext cx="53392" cy="73910"/>
                </a:xfrm>
                <a:custGeom>
                  <a:avLst/>
                  <a:gdLst/>
                  <a:ahLst/>
                  <a:cxnLst/>
                  <a:rect l="l" t="t" r="r" b="b"/>
                  <a:pathLst>
                    <a:path w="2230" h="3087" extrusionOk="0">
                      <a:moveTo>
                        <a:pt x="1884" y="1"/>
                      </a:moveTo>
                      <a:cubicBezTo>
                        <a:pt x="1010" y="937"/>
                        <a:pt x="351" y="1894"/>
                        <a:pt x="0" y="2975"/>
                      </a:cubicBezTo>
                      <a:cubicBezTo>
                        <a:pt x="119" y="3050"/>
                        <a:pt x="270" y="3086"/>
                        <a:pt x="422" y="3086"/>
                      </a:cubicBezTo>
                      <a:cubicBezTo>
                        <a:pt x="455" y="3086"/>
                        <a:pt x="487" y="3084"/>
                        <a:pt x="519" y="3081"/>
                      </a:cubicBezTo>
                      <a:cubicBezTo>
                        <a:pt x="908" y="2043"/>
                        <a:pt x="1580" y="1192"/>
                        <a:pt x="2230" y="293"/>
                      </a:cubicBezTo>
                      <a:cubicBezTo>
                        <a:pt x="2105" y="149"/>
                        <a:pt x="2008" y="54"/>
                        <a:pt x="188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50" name="Google Shape;2950;p58"/>
                <p:cNvSpPr/>
                <p:nvPr/>
              </p:nvSpPr>
              <p:spPr>
                <a:xfrm>
                  <a:off x="4522973" y="2957982"/>
                  <a:ext cx="215506" cy="100247"/>
                </a:xfrm>
                <a:custGeom>
                  <a:avLst/>
                  <a:gdLst/>
                  <a:ahLst/>
                  <a:cxnLst/>
                  <a:rect l="l" t="t" r="r" b="b"/>
                  <a:pathLst>
                    <a:path w="9001" h="4187" extrusionOk="0">
                      <a:moveTo>
                        <a:pt x="1864" y="0"/>
                      </a:moveTo>
                      <a:cubicBezTo>
                        <a:pt x="1283" y="82"/>
                        <a:pt x="581" y="159"/>
                        <a:pt x="0" y="240"/>
                      </a:cubicBezTo>
                      <a:cubicBezTo>
                        <a:pt x="1881" y="2701"/>
                        <a:pt x="4953" y="4187"/>
                        <a:pt x="8041" y="4187"/>
                      </a:cubicBezTo>
                      <a:cubicBezTo>
                        <a:pt x="8362" y="4187"/>
                        <a:pt x="8682" y="4171"/>
                        <a:pt x="9001" y="4138"/>
                      </a:cubicBezTo>
                      <a:cubicBezTo>
                        <a:pt x="6430" y="3095"/>
                        <a:pt x="3988" y="1783"/>
                        <a:pt x="18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8"/>
                <p:cNvSpPr/>
                <p:nvPr/>
              </p:nvSpPr>
              <p:spPr>
                <a:xfrm>
                  <a:off x="4610735" y="2990420"/>
                  <a:ext cx="29018" cy="55235"/>
                </a:xfrm>
                <a:custGeom>
                  <a:avLst/>
                  <a:gdLst/>
                  <a:ahLst/>
                  <a:cxnLst/>
                  <a:rect l="l" t="t" r="r" b="b"/>
                  <a:pathLst>
                    <a:path w="1212" h="2307" extrusionOk="0">
                      <a:moveTo>
                        <a:pt x="1" y="0"/>
                      </a:moveTo>
                      <a:lnTo>
                        <a:pt x="1" y="0"/>
                      </a:lnTo>
                      <a:cubicBezTo>
                        <a:pt x="192" y="663"/>
                        <a:pt x="260" y="1331"/>
                        <a:pt x="380" y="1999"/>
                      </a:cubicBezTo>
                      <a:cubicBezTo>
                        <a:pt x="653" y="2114"/>
                        <a:pt x="933" y="2216"/>
                        <a:pt x="1212" y="2307"/>
                      </a:cubicBezTo>
                      <a:cubicBezTo>
                        <a:pt x="1053" y="1716"/>
                        <a:pt x="948" y="1120"/>
                        <a:pt x="861" y="548"/>
                      </a:cubicBezTo>
                      <a:cubicBezTo>
                        <a:pt x="567" y="370"/>
                        <a:pt x="284" y="188"/>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8"/>
                <p:cNvSpPr/>
                <p:nvPr/>
              </p:nvSpPr>
              <p:spPr>
                <a:xfrm>
                  <a:off x="4566998" y="2864211"/>
                  <a:ext cx="300909" cy="215411"/>
                </a:xfrm>
                <a:custGeom>
                  <a:avLst/>
                  <a:gdLst/>
                  <a:ahLst/>
                  <a:cxnLst/>
                  <a:rect l="l" t="t" r="r" b="b"/>
                  <a:pathLst>
                    <a:path w="12568" h="8997" extrusionOk="0">
                      <a:moveTo>
                        <a:pt x="2582" y="0"/>
                      </a:moveTo>
                      <a:cubicBezTo>
                        <a:pt x="1438" y="1077"/>
                        <a:pt x="549" y="2422"/>
                        <a:pt x="1" y="3897"/>
                      </a:cubicBezTo>
                      <a:cubicBezTo>
                        <a:pt x="3505" y="7007"/>
                        <a:pt x="7883" y="8963"/>
                        <a:pt x="12568" y="8996"/>
                      </a:cubicBezTo>
                      <a:cubicBezTo>
                        <a:pt x="10968" y="4604"/>
                        <a:pt x="7118" y="1129"/>
                        <a:pt x="258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8"/>
                <p:cNvSpPr/>
                <p:nvPr/>
              </p:nvSpPr>
              <p:spPr>
                <a:xfrm>
                  <a:off x="4753726" y="2976487"/>
                  <a:ext cx="114158" cy="103120"/>
                </a:xfrm>
                <a:custGeom>
                  <a:avLst/>
                  <a:gdLst/>
                  <a:ahLst/>
                  <a:cxnLst/>
                  <a:rect l="l" t="t" r="r" b="b"/>
                  <a:pathLst>
                    <a:path w="4768" h="4307" extrusionOk="0">
                      <a:moveTo>
                        <a:pt x="2245" y="1"/>
                      </a:moveTo>
                      <a:cubicBezTo>
                        <a:pt x="1168" y="933"/>
                        <a:pt x="476" y="2217"/>
                        <a:pt x="1" y="3601"/>
                      </a:cubicBezTo>
                      <a:cubicBezTo>
                        <a:pt x="1534" y="4047"/>
                        <a:pt x="3135" y="4293"/>
                        <a:pt x="4768" y="4306"/>
                      </a:cubicBezTo>
                      <a:cubicBezTo>
                        <a:pt x="4196" y="2731"/>
                        <a:pt x="3326" y="1274"/>
                        <a:pt x="2245"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8"/>
                <p:cNvSpPr/>
                <p:nvPr/>
              </p:nvSpPr>
              <p:spPr>
                <a:xfrm>
                  <a:off x="4611429" y="2821886"/>
                  <a:ext cx="186057" cy="143248"/>
                </a:xfrm>
                <a:custGeom>
                  <a:avLst/>
                  <a:gdLst/>
                  <a:ahLst/>
                  <a:cxnLst/>
                  <a:rect l="l" t="t" r="r" b="b"/>
                  <a:pathLst>
                    <a:path w="7771" h="5983" extrusionOk="0">
                      <a:moveTo>
                        <a:pt x="1" y="0"/>
                      </a:moveTo>
                      <a:cubicBezTo>
                        <a:pt x="212" y="548"/>
                        <a:pt x="480" y="1202"/>
                        <a:pt x="693" y="1750"/>
                      </a:cubicBezTo>
                      <a:cubicBezTo>
                        <a:pt x="3277" y="2744"/>
                        <a:pt x="5613" y="4243"/>
                        <a:pt x="7771" y="5983"/>
                      </a:cubicBezTo>
                      <a:cubicBezTo>
                        <a:pt x="6426" y="2845"/>
                        <a:pt x="3379" y="500"/>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8"/>
                <p:cNvSpPr/>
                <p:nvPr/>
              </p:nvSpPr>
              <p:spPr>
                <a:xfrm>
                  <a:off x="4677000" y="2841900"/>
                  <a:ext cx="29832" cy="59976"/>
                </a:xfrm>
                <a:custGeom>
                  <a:avLst/>
                  <a:gdLst/>
                  <a:ahLst/>
                  <a:cxnLst/>
                  <a:rect l="l" t="t" r="r" b="b"/>
                  <a:pathLst>
                    <a:path w="1246" h="2505" extrusionOk="0">
                      <a:moveTo>
                        <a:pt x="1" y="0"/>
                      </a:moveTo>
                      <a:cubicBezTo>
                        <a:pt x="130" y="673"/>
                        <a:pt x="269" y="1351"/>
                        <a:pt x="361" y="2014"/>
                      </a:cubicBezTo>
                      <a:cubicBezTo>
                        <a:pt x="654" y="2172"/>
                        <a:pt x="948" y="2336"/>
                        <a:pt x="1236" y="2504"/>
                      </a:cubicBezTo>
                      <a:cubicBezTo>
                        <a:pt x="1226" y="1899"/>
                        <a:pt x="1245" y="1298"/>
                        <a:pt x="1230" y="688"/>
                      </a:cubicBezTo>
                      <a:cubicBezTo>
                        <a:pt x="837" y="433"/>
                        <a:pt x="423" y="202"/>
                        <a:pt x="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8"/>
                <p:cNvSpPr/>
                <p:nvPr/>
              </p:nvSpPr>
              <p:spPr>
                <a:xfrm>
                  <a:off x="4681836" y="2956091"/>
                  <a:ext cx="78938" cy="73408"/>
                </a:xfrm>
                <a:custGeom>
                  <a:avLst/>
                  <a:gdLst/>
                  <a:ahLst/>
                  <a:cxnLst/>
                  <a:rect l="l" t="t" r="r" b="b"/>
                  <a:pathLst>
                    <a:path w="3297" h="3066" extrusionOk="0">
                      <a:moveTo>
                        <a:pt x="1641" y="0"/>
                      </a:moveTo>
                      <a:cubicBezTo>
                        <a:pt x="909" y="0"/>
                        <a:pt x="260" y="535"/>
                        <a:pt x="134" y="1285"/>
                      </a:cubicBezTo>
                      <a:cubicBezTo>
                        <a:pt x="1" y="2122"/>
                        <a:pt x="562" y="2905"/>
                        <a:pt x="1398" y="3044"/>
                      </a:cubicBezTo>
                      <a:cubicBezTo>
                        <a:pt x="1484" y="3059"/>
                        <a:pt x="1568" y="3065"/>
                        <a:pt x="1652" y="3065"/>
                      </a:cubicBezTo>
                      <a:cubicBezTo>
                        <a:pt x="2389" y="3065"/>
                        <a:pt x="3037" y="2531"/>
                        <a:pt x="3157" y="1780"/>
                      </a:cubicBezTo>
                      <a:cubicBezTo>
                        <a:pt x="3297" y="944"/>
                        <a:pt x="2729" y="156"/>
                        <a:pt x="1893" y="21"/>
                      </a:cubicBezTo>
                      <a:cubicBezTo>
                        <a:pt x="1809" y="7"/>
                        <a:pt x="1724" y="0"/>
                        <a:pt x="164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8"/>
                <p:cNvSpPr/>
                <p:nvPr/>
              </p:nvSpPr>
              <p:spPr>
                <a:xfrm>
                  <a:off x="4686193" y="2956809"/>
                  <a:ext cx="78962" cy="73384"/>
                </a:xfrm>
                <a:custGeom>
                  <a:avLst/>
                  <a:gdLst/>
                  <a:ahLst/>
                  <a:cxnLst/>
                  <a:rect l="l" t="t" r="r" b="b"/>
                  <a:pathLst>
                    <a:path w="3298" h="3065" extrusionOk="0">
                      <a:moveTo>
                        <a:pt x="1651" y="0"/>
                      </a:moveTo>
                      <a:cubicBezTo>
                        <a:pt x="912" y="0"/>
                        <a:pt x="261" y="532"/>
                        <a:pt x="136" y="1284"/>
                      </a:cubicBezTo>
                      <a:cubicBezTo>
                        <a:pt x="1" y="2120"/>
                        <a:pt x="568" y="2908"/>
                        <a:pt x="1400" y="3043"/>
                      </a:cubicBezTo>
                      <a:cubicBezTo>
                        <a:pt x="1485" y="3057"/>
                        <a:pt x="1570" y="3064"/>
                        <a:pt x="1653" y="3064"/>
                      </a:cubicBezTo>
                      <a:cubicBezTo>
                        <a:pt x="2390" y="3064"/>
                        <a:pt x="3038" y="2530"/>
                        <a:pt x="3159" y="1779"/>
                      </a:cubicBezTo>
                      <a:cubicBezTo>
                        <a:pt x="3297" y="948"/>
                        <a:pt x="2731" y="160"/>
                        <a:pt x="1899" y="20"/>
                      </a:cubicBezTo>
                      <a:cubicBezTo>
                        <a:pt x="1816" y="7"/>
                        <a:pt x="1733" y="0"/>
                        <a:pt x="165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8"/>
                <p:cNvSpPr/>
                <p:nvPr/>
              </p:nvSpPr>
              <p:spPr>
                <a:xfrm>
                  <a:off x="4693781" y="2963895"/>
                  <a:ext cx="63759" cy="59162"/>
                </a:xfrm>
                <a:custGeom>
                  <a:avLst/>
                  <a:gdLst/>
                  <a:ahLst/>
                  <a:cxnLst/>
                  <a:rect l="l" t="t" r="r" b="b"/>
                  <a:pathLst>
                    <a:path w="2663" h="2471" extrusionOk="0">
                      <a:moveTo>
                        <a:pt x="1331" y="1"/>
                      </a:moveTo>
                      <a:cubicBezTo>
                        <a:pt x="734" y="1"/>
                        <a:pt x="211" y="431"/>
                        <a:pt x="112" y="1037"/>
                      </a:cubicBezTo>
                      <a:cubicBezTo>
                        <a:pt x="1" y="1709"/>
                        <a:pt x="458" y="2344"/>
                        <a:pt x="1130" y="2454"/>
                      </a:cubicBezTo>
                      <a:cubicBezTo>
                        <a:pt x="1198" y="2465"/>
                        <a:pt x="1266" y="2471"/>
                        <a:pt x="1334" y="2471"/>
                      </a:cubicBezTo>
                      <a:cubicBezTo>
                        <a:pt x="1928" y="2471"/>
                        <a:pt x="2454" y="2044"/>
                        <a:pt x="2553" y="1435"/>
                      </a:cubicBezTo>
                      <a:cubicBezTo>
                        <a:pt x="2663" y="762"/>
                        <a:pt x="2207" y="128"/>
                        <a:pt x="1534" y="17"/>
                      </a:cubicBezTo>
                      <a:cubicBezTo>
                        <a:pt x="1466" y="6"/>
                        <a:pt x="1398" y="1"/>
                        <a:pt x="133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8"/>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8"/>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8"/>
                <p:cNvSpPr/>
                <p:nvPr/>
              </p:nvSpPr>
              <p:spPr>
                <a:xfrm>
                  <a:off x="4706900" y="2966361"/>
                  <a:ext cx="39385" cy="54230"/>
                </a:xfrm>
                <a:custGeom>
                  <a:avLst/>
                  <a:gdLst/>
                  <a:ahLst/>
                  <a:cxnLst/>
                  <a:rect l="l" t="t" r="r" b="b"/>
                  <a:pathLst>
                    <a:path w="1645" h="2265" extrusionOk="0">
                      <a:moveTo>
                        <a:pt x="760" y="1"/>
                      </a:moveTo>
                      <a:cubicBezTo>
                        <a:pt x="471" y="5"/>
                        <a:pt x="203" y="121"/>
                        <a:pt x="1" y="313"/>
                      </a:cubicBezTo>
                      <a:cubicBezTo>
                        <a:pt x="673" y="765"/>
                        <a:pt x="857" y="1544"/>
                        <a:pt x="861" y="2265"/>
                      </a:cubicBezTo>
                      <a:cubicBezTo>
                        <a:pt x="1169" y="2245"/>
                        <a:pt x="1447" y="2101"/>
                        <a:pt x="1644" y="1875"/>
                      </a:cubicBezTo>
                      <a:cubicBezTo>
                        <a:pt x="1221" y="1318"/>
                        <a:pt x="924" y="703"/>
                        <a:pt x="76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8"/>
                <p:cNvSpPr/>
                <p:nvPr/>
              </p:nvSpPr>
              <p:spPr>
                <a:xfrm>
                  <a:off x="4712789" y="2968109"/>
                  <a:ext cx="35794" cy="43144"/>
                </a:xfrm>
                <a:custGeom>
                  <a:avLst/>
                  <a:gdLst/>
                  <a:ahLst/>
                  <a:cxnLst/>
                  <a:rect l="l" t="t" r="r" b="b"/>
                  <a:pathLst>
                    <a:path w="1495" h="1802" extrusionOk="0">
                      <a:moveTo>
                        <a:pt x="134" y="0"/>
                      </a:moveTo>
                      <a:cubicBezTo>
                        <a:pt x="92" y="19"/>
                        <a:pt x="43" y="38"/>
                        <a:pt x="0" y="63"/>
                      </a:cubicBezTo>
                      <a:cubicBezTo>
                        <a:pt x="43" y="38"/>
                        <a:pt x="92" y="19"/>
                        <a:pt x="139" y="0"/>
                      </a:cubicBezTo>
                      <a:close/>
                      <a:moveTo>
                        <a:pt x="755" y="677"/>
                      </a:moveTo>
                      <a:cubicBezTo>
                        <a:pt x="917" y="1081"/>
                        <a:pt x="1134" y="1451"/>
                        <a:pt x="1394" y="1802"/>
                      </a:cubicBezTo>
                      <a:cubicBezTo>
                        <a:pt x="1432" y="1764"/>
                        <a:pt x="1465" y="1720"/>
                        <a:pt x="1494" y="1673"/>
                      </a:cubicBezTo>
                      <a:cubicBezTo>
                        <a:pt x="1254" y="1336"/>
                        <a:pt x="1014" y="999"/>
                        <a:pt x="755" y="677"/>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8"/>
                <p:cNvSpPr/>
                <p:nvPr/>
              </p:nvSpPr>
              <p:spPr>
                <a:xfrm>
                  <a:off x="4712789" y="2968109"/>
                  <a:ext cx="33376" cy="45108"/>
                </a:xfrm>
                <a:custGeom>
                  <a:avLst/>
                  <a:gdLst/>
                  <a:ahLst/>
                  <a:cxnLst/>
                  <a:rect l="l" t="t" r="r" b="b"/>
                  <a:pathLst>
                    <a:path w="1394" h="1884" extrusionOk="0">
                      <a:moveTo>
                        <a:pt x="139" y="0"/>
                      </a:moveTo>
                      <a:cubicBezTo>
                        <a:pt x="92" y="19"/>
                        <a:pt x="43" y="38"/>
                        <a:pt x="0" y="63"/>
                      </a:cubicBezTo>
                      <a:cubicBezTo>
                        <a:pt x="471" y="649"/>
                        <a:pt x="904" y="1259"/>
                        <a:pt x="1316" y="1884"/>
                      </a:cubicBezTo>
                      <a:cubicBezTo>
                        <a:pt x="1345" y="1855"/>
                        <a:pt x="1370" y="1831"/>
                        <a:pt x="1394" y="1802"/>
                      </a:cubicBezTo>
                      <a:cubicBezTo>
                        <a:pt x="1134" y="1451"/>
                        <a:pt x="917" y="1081"/>
                        <a:pt x="755" y="677"/>
                      </a:cubicBezTo>
                      <a:cubicBezTo>
                        <a:pt x="562" y="442"/>
                        <a:pt x="360" y="211"/>
                        <a:pt x="13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8"/>
                <p:cNvSpPr/>
                <p:nvPr/>
              </p:nvSpPr>
              <p:spPr>
                <a:xfrm>
                  <a:off x="4704626" y="2972585"/>
                  <a:ext cx="22219" cy="37398"/>
                </a:xfrm>
                <a:custGeom>
                  <a:avLst/>
                  <a:gdLst/>
                  <a:ahLst/>
                  <a:cxnLst/>
                  <a:rect l="l" t="t" r="r" b="b"/>
                  <a:pathLst>
                    <a:path w="928" h="1562" extrusionOk="0">
                      <a:moveTo>
                        <a:pt x="158" y="0"/>
                      </a:moveTo>
                      <a:lnTo>
                        <a:pt x="158" y="0"/>
                      </a:lnTo>
                      <a:cubicBezTo>
                        <a:pt x="148" y="9"/>
                        <a:pt x="138" y="17"/>
                        <a:pt x="128" y="26"/>
                      </a:cubicBezTo>
                      <a:lnTo>
                        <a:pt x="128" y="26"/>
                      </a:lnTo>
                      <a:cubicBezTo>
                        <a:pt x="139" y="18"/>
                        <a:pt x="149" y="10"/>
                        <a:pt x="158" y="0"/>
                      </a:cubicBezTo>
                      <a:close/>
                      <a:moveTo>
                        <a:pt x="128" y="26"/>
                      </a:moveTo>
                      <a:lnTo>
                        <a:pt x="128" y="26"/>
                      </a:lnTo>
                      <a:cubicBezTo>
                        <a:pt x="117" y="35"/>
                        <a:pt x="106" y="43"/>
                        <a:pt x="96" y="53"/>
                      </a:cubicBezTo>
                      <a:cubicBezTo>
                        <a:pt x="96" y="54"/>
                        <a:pt x="97" y="54"/>
                        <a:pt x="98" y="54"/>
                      </a:cubicBezTo>
                      <a:lnTo>
                        <a:pt x="98" y="54"/>
                      </a:lnTo>
                      <a:cubicBezTo>
                        <a:pt x="108" y="45"/>
                        <a:pt x="118" y="35"/>
                        <a:pt x="128" y="26"/>
                      </a:cubicBezTo>
                      <a:close/>
                      <a:moveTo>
                        <a:pt x="98" y="54"/>
                      </a:moveTo>
                      <a:cubicBezTo>
                        <a:pt x="63" y="88"/>
                        <a:pt x="30" y="123"/>
                        <a:pt x="0" y="159"/>
                      </a:cubicBezTo>
                      <a:cubicBezTo>
                        <a:pt x="370" y="592"/>
                        <a:pt x="663" y="1072"/>
                        <a:pt x="927" y="1562"/>
                      </a:cubicBezTo>
                      <a:cubicBezTo>
                        <a:pt x="899" y="1327"/>
                        <a:pt x="846" y="1096"/>
                        <a:pt x="759" y="880"/>
                      </a:cubicBezTo>
                      <a:cubicBezTo>
                        <a:pt x="639" y="674"/>
                        <a:pt x="509" y="477"/>
                        <a:pt x="370" y="284"/>
                      </a:cubicBezTo>
                      <a:cubicBezTo>
                        <a:pt x="289" y="198"/>
                        <a:pt x="198" y="127"/>
                        <a:pt x="98" y="54"/>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8"/>
                <p:cNvSpPr/>
                <p:nvPr/>
              </p:nvSpPr>
              <p:spPr>
                <a:xfrm>
                  <a:off x="4706900" y="2972585"/>
                  <a:ext cx="29617" cy="47310"/>
                </a:xfrm>
                <a:custGeom>
                  <a:avLst/>
                  <a:gdLst/>
                  <a:ahLst/>
                  <a:cxnLst/>
                  <a:rect l="l" t="t" r="r" b="b"/>
                  <a:pathLst>
                    <a:path w="1237" h="1976" extrusionOk="0">
                      <a:moveTo>
                        <a:pt x="63" y="0"/>
                      </a:moveTo>
                      <a:cubicBezTo>
                        <a:pt x="45" y="20"/>
                        <a:pt x="20" y="34"/>
                        <a:pt x="1" y="53"/>
                      </a:cubicBezTo>
                      <a:cubicBezTo>
                        <a:pt x="102" y="126"/>
                        <a:pt x="193" y="197"/>
                        <a:pt x="275" y="284"/>
                      </a:cubicBezTo>
                      <a:cubicBezTo>
                        <a:pt x="207" y="188"/>
                        <a:pt x="136" y="91"/>
                        <a:pt x="63" y="0"/>
                      </a:cubicBezTo>
                      <a:close/>
                      <a:moveTo>
                        <a:pt x="664" y="880"/>
                      </a:moveTo>
                      <a:cubicBezTo>
                        <a:pt x="751" y="1096"/>
                        <a:pt x="804" y="1327"/>
                        <a:pt x="832" y="1562"/>
                      </a:cubicBezTo>
                      <a:cubicBezTo>
                        <a:pt x="910" y="1701"/>
                        <a:pt x="981" y="1836"/>
                        <a:pt x="1054" y="1976"/>
                      </a:cubicBezTo>
                      <a:cubicBezTo>
                        <a:pt x="1116" y="1956"/>
                        <a:pt x="1178" y="1937"/>
                        <a:pt x="1236" y="1914"/>
                      </a:cubicBezTo>
                      <a:cubicBezTo>
                        <a:pt x="1048" y="1568"/>
                        <a:pt x="866" y="1216"/>
                        <a:pt x="664" y="88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8"/>
                <p:cNvSpPr/>
                <p:nvPr/>
              </p:nvSpPr>
              <p:spPr>
                <a:xfrm>
                  <a:off x="4605899" y="2880682"/>
                  <a:ext cx="63424" cy="32011"/>
                </a:xfrm>
                <a:custGeom>
                  <a:avLst/>
                  <a:gdLst/>
                  <a:ahLst/>
                  <a:cxnLst/>
                  <a:rect l="l" t="t" r="r" b="b"/>
                  <a:pathLst>
                    <a:path w="2649" h="1337" extrusionOk="0">
                      <a:moveTo>
                        <a:pt x="1213" y="0"/>
                      </a:moveTo>
                      <a:cubicBezTo>
                        <a:pt x="1187" y="0"/>
                        <a:pt x="1160" y="1"/>
                        <a:pt x="1135" y="4"/>
                      </a:cubicBezTo>
                      <a:cubicBezTo>
                        <a:pt x="711" y="53"/>
                        <a:pt x="418" y="620"/>
                        <a:pt x="174" y="918"/>
                      </a:cubicBezTo>
                      <a:cubicBezTo>
                        <a:pt x="87" y="1028"/>
                        <a:pt x="1" y="1191"/>
                        <a:pt x="97" y="1293"/>
                      </a:cubicBezTo>
                      <a:cubicBezTo>
                        <a:pt x="129" y="1324"/>
                        <a:pt x="167" y="1337"/>
                        <a:pt x="209" y="1337"/>
                      </a:cubicBezTo>
                      <a:cubicBezTo>
                        <a:pt x="299" y="1337"/>
                        <a:pt x="404" y="1278"/>
                        <a:pt x="486" y="1226"/>
                      </a:cubicBezTo>
                      <a:cubicBezTo>
                        <a:pt x="844" y="981"/>
                        <a:pt x="1279" y="852"/>
                        <a:pt x="1715" y="852"/>
                      </a:cubicBezTo>
                      <a:cubicBezTo>
                        <a:pt x="1886" y="852"/>
                        <a:pt x="2058" y="872"/>
                        <a:pt x="2226" y="913"/>
                      </a:cubicBezTo>
                      <a:cubicBezTo>
                        <a:pt x="2290" y="930"/>
                        <a:pt x="2355" y="947"/>
                        <a:pt x="2420" y="947"/>
                      </a:cubicBezTo>
                      <a:cubicBezTo>
                        <a:pt x="2427" y="947"/>
                        <a:pt x="2434" y="947"/>
                        <a:pt x="2441" y="947"/>
                      </a:cubicBezTo>
                      <a:cubicBezTo>
                        <a:pt x="2514" y="942"/>
                        <a:pt x="2591" y="903"/>
                        <a:pt x="2614" y="831"/>
                      </a:cubicBezTo>
                      <a:cubicBezTo>
                        <a:pt x="2649" y="725"/>
                        <a:pt x="2552" y="625"/>
                        <a:pt x="2461" y="557"/>
                      </a:cubicBezTo>
                      <a:cubicBezTo>
                        <a:pt x="2144" y="340"/>
                        <a:pt x="1636" y="0"/>
                        <a:pt x="121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8"/>
                <p:cNvSpPr/>
                <p:nvPr/>
              </p:nvSpPr>
              <p:spPr>
                <a:xfrm>
                  <a:off x="4794567" y="3000092"/>
                  <a:ext cx="50638" cy="60766"/>
                </a:xfrm>
                <a:custGeom>
                  <a:avLst/>
                  <a:gdLst/>
                  <a:ahLst/>
                  <a:cxnLst/>
                  <a:rect l="l" t="t" r="r" b="b"/>
                  <a:pathLst>
                    <a:path w="2115" h="2538" extrusionOk="0">
                      <a:moveTo>
                        <a:pt x="482" y="1"/>
                      </a:moveTo>
                      <a:cubicBezTo>
                        <a:pt x="225" y="1"/>
                        <a:pt x="1" y="260"/>
                        <a:pt x="54" y="548"/>
                      </a:cubicBezTo>
                      <a:cubicBezTo>
                        <a:pt x="92" y="750"/>
                        <a:pt x="256" y="894"/>
                        <a:pt x="404" y="1029"/>
                      </a:cubicBezTo>
                      <a:cubicBezTo>
                        <a:pt x="976" y="1533"/>
                        <a:pt x="1549" y="2038"/>
                        <a:pt x="2115" y="2537"/>
                      </a:cubicBezTo>
                      <a:cubicBezTo>
                        <a:pt x="1990" y="2427"/>
                        <a:pt x="1913" y="1797"/>
                        <a:pt x="1832" y="1615"/>
                      </a:cubicBezTo>
                      <a:cubicBezTo>
                        <a:pt x="1697" y="1302"/>
                        <a:pt x="1520" y="1005"/>
                        <a:pt x="1313" y="736"/>
                      </a:cubicBezTo>
                      <a:cubicBezTo>
                        <a:pt x="1149" y="519"/>
                        <a:pt x="875" y="125"/>
                        <a:pt x="615" y="24"/>
                      </a:cubicBezTo>
                      <a:cubicBezTo>
                        <a:pt x="571" y="8"/>
                        <a:pt x="526" y="1"/>
                        <a:pt x="48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8"/>
                <p:cNvSpPr/>
                <p:nvPr/>
              </p:nvSpPr>
              <p:spPr>
                <a:xfrm>
                  <a:off x="4736944" y="2944049"/>
                  <a:ext cx="140973" cy="140064"/>
                </a:xfrm>
                <a:custGeom>
                  <a:avLst/>
                  <a:gdLst/>
                  <a:ahLst/>
                  <a:cxnLst/>
                  <a:rect l="l" t="t" r="r" b="b"/>
                  <a:pathLst>
                    <a:path w="5888" h="5850" extrusionOk="0">
                      <a:moveTo>
                        <a:pt x="3479" y="1"/>
                      </a:moveTo>
                      <a:cubicBezTo>
                        <a:pt x="3479" y="1"/>
                        <a:pt x="2182" y="169"/>
                        <a:pt x="3479" y="3374"/>
                      </a:cubicBezTo>
                      <a:cubicBezTo>
                        <a:pt x="3479" y="3374"/>
                        <a:pt x="1" y="4686"/>
                        <a:pt x="389" y="5849"/>
                      </a:cubicBezTo>
                      <a:lnTo>
                        <a:pt x="5469" y="5849"/>
                      </a:lnTo>
                      <a:lnTo>
                        <a:pt x="5887" y="5378"/>
                      </a:lnTo>
                      <a:lnTo>
                        <a:pt x="3479" y="1"/>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8"/>
                <p:cNvSpPr/>
                <p:nvPr/>
              </p:nvSpPr>
              <p:spPr>
                <a:xfrm>
                  <a:off x="4736490" y="2940937"/>
                  <a:ext cx="92514" cy="134317"/>
                </a:xfrm>
                <a:custGeom>
                  <a:avLst/>
                  <a:gdLst/>
                  <a:ahLst/>
                  <a:cxnLst/>
                  <a:rect l="l" t="t" r="r" b="b"/>
                  <a:pathLst>
                    <a:path w="3864" h="5610" extrusionOk="0">
                      <a:moveTo>
                        <a:pt x="3076" y="0"/>
                      </a:moveTo>
                      <a:cubicBezTo>
                        <a:pt x="2797" y="548"/>
                        <a:pt x="2695" y="1193"/>
                        <a:pt x="2730" y="1817"/>
                      </a:cubicBezTo>
                      <a:cubicBezTo>
                        <a:pt x="2749" y="2134"/>
                        <a:pt x="2802" y="2447"/>
                        <a:pt x="2893" y="2755"/>
                      </a:cubicBezTo>
                      <a:cubicBezTo>
                        <a:pt x="2954" y="2972"/>
                        <a:pt x="3039" y="3184"/>
                        <a:pt x="3143" y="3388"/>
                      </a:cubicBezTo>
                      <a:lnTo>
                        <a:pt x="3143" y="3388"/>
                      </a:lnTo>
                      <a:cubicBezTo>
                        <a:pt x="2913" y="3500"/>
                        <a:pt x="2689" y="3624"/>
                        <a:pt x="2465" y="3744"/>
                      </a:cubicBezTo>
                      <a:cubicBezTo>
                        <a:pt x="2167" y="3917"/>
                        <a:pt x="1874" y="4101"/>
                        <a:pt x="1591" y="4292"/>
                      </a:cubicBezTo>
                      <a:cubicBezTo>
                        <a:pt x="1302" y="4485"/>
                        <a:pt x="1029" y="4691"/>
                        <a:pt x="759" y="4913"/>
                      </a:cubicBezTo>
                      <a:cubicBezTo>
                        <a:pt x="495" y="5133"/>
                        <a:pt x="235" y="5359"/>
                        <a:pt x="0" y="5609"/>
                      </a:cubicBezTo>
                      <a:cubicBezTo>
                        <a:pt x="308" y="5456"/>
                        <a:pt x="606" y="5287"/>
                        <a:pt x="908" y="5128"/>
                      </a:cubicBezTo>
                      <a:lnTo>
                        <a:pt x="1802" y="4648"/>
                      </a:lnTo>
                      <a:cubicBezTo>
                        <a:pt x="2105" y="4489"/>
                        <a:pt x="2403" y="4336"/>
                        <a:pt x="2701" y="4181"/>
                      </a:cubicBezTo>
                      <a:cubicBezTo>
                        <a:pt x="2999" y="4028"/>
                        <a:pt x="3307" y="3884"/>
                        <a:pt x="3604" y="3735"/>
                      </a:cubicBezTo>
                      <a:lnTo>
                        <a:pt x="3864" y="3605"/>
                      </a:lnTo>
                      <a:lnTo>
                        <a:pt x="3715" y="3369"/>
                      </a:lnTo>
                      <a:cubicBezTo>
                        <a:pt x="3561" y="3134"/>
                        <a:pt x="3445" y="2875"/>
                        <a:pt x="3340" y="2606"/>
                      </a:cubicBezTo>
                      <a:cubicBezTo>
                        <a:pt x="3243" y="2342"/>
                        <a:pt x="3172" y="2058"/>
                        <a:pt x="3114" y="1774"/>
                      </a:cubicBezTo>
                      <a:cubicBezTo>
                        <a:pt x="3008" y="1202"/>
                        <a:pt x="2990" y="606"/>
                        <a:pt x="307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58"/>
              <p:cNvGrpSpPr/>
              <p:nvPr/>
            </p:nvGrpSpPr>
            <p:grpSpPr>
              <a:xfrm>
                <a:off x="5769640" y="1075055"/>
                <a:ext cx="2728746" cy="2280410"/>
                <a:chOff x="4467864" y="2734675"/>
                <a:chExt cx="768012" cy="641827"/>
              </a:xfrm>
            </p:grpSpPr>
            <p:sp>
              <p:nvSpPr>
                <p:cNvPr id="2971" name="Google Shape;2971;p58"/>
                <p:cNvSpPr/>
                <p:nvPr/>
              </p:nvSpPr>
              <p:spPr>
                <a:xfrm>
                  <a:off x="4594073" y="2734675"/>
                  <a:ext cx="641803" cy="641827"/>
                </a:xfrm>
                <a:custGeom>
                  <a:avLst/>
                  <a:gdLst/>
                  <a:ahLst/>
                  <a:cxnLst/>
                  <a:rect l="l" t="t" r="r" b="b"/>
                  <a:pathLst>
                    <a:path w="26806" h="26807" extrusionOk="0">
                      <a:moveTo>
                        <a:pt x="13402" y="1"/>
                      </a:moveTo>
                      <a:cubicBezTo>
                        <a:pt x="5998" y="1"/>
                        <a:pt x="0" y="5998"/>
                        <a:pt x="0" y="13403"/>
                      </a:cubicBezTo>
                      <a:cubicBezTo>
                        <a:pt x="0" y="20804"/>
                        <a:pt x="5998" y="26806"/>
                        <a:pt x="13402" y="26806"/>
                      </a:cubicBezTo>
                      <a:cubicBezTo>
                        <a:pt x="20803" y="26806"/>
                        <a:pt x="26805" y="20804"/>
                        <a:pt x="26805" y="13403"/>
                      </a:cubicBezTo>
                      <a:cubicBezTo>
                        <a:pt x="26805" y="5998"/>
                        <a:pt x="20803" y="1"/>
                        <a:pt x="1340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8"/>
                <p:cNvSpPr/>
                <p:nvPr/>
              </p:nvSpPr>
              <p:spPr>
                <a:xfrm>
                  <a:off x="4594073" y="2775515"/>
                  <a:ext cx="598993" cy="600981"/>
                </a:xfrm>
                <a:custGeom>
                  <a:avLst/>
                  <a:gdLst/>
                  <a:ahLst/>
                  <a:cxnLst/>
                  <a:rect l="l" t="t" r="r" b="b"/>
                  <a:pathLst>
                    <a:path w="25018" h="25101" extrusionOk="0">
                      <a:moveTo>
                        <a:pt x="6857" y="1"/>
                      </a:moveTo>
                      <a:lnTo>
                        <a:pt x="6857" y="1"/>
                      </a:lnTo>
                      <a:cubicBezTo>
                        <a:pt x="2762" y="2292"/>
                        <a:pt x="0" y="6671"/>
                        <a:pt x="0" y="11697"/>
                      </a:cubicBezTo>
                      <a:cubicBezTo>
                        <a:pt x="0" y="19098"/>
                        <a:pt x="5998" y="25100"/>
                        <a:pt x="13402" y="25100"/>
                      </a:cubicBezTo>
                      <a:cubicBezTo>
                        <a:pt x="18372" y="25100"/>
                        <a:pt x="22706" y="22394"/>
                        <a:pt x="25018" y="18377"/>
                      </a:cubicBezTo>
                      <a:lnTo>
                        <a:pt x="25018" y="18377"/>
                      </a:lnTo>
                      <a:cubicBezTo>
                        <a:pt x="22495" y="19804"/>
                        <a:pt x="19608" y="20596"/>
                        <a:pt x="16664" y="20596"/>
                      </a:cubicBezTo>
                      <a:cubicBezTo>
                        <a:pt x="14713" y="20596"/>
                        <a:pt x="12737" y="20248"/>
                        <a:pt x="10827" y="19506"/>
                      </a:cubicBezTo>
                      <a:cubicBezTo>
                        <a:pt x="2402" y="16137"/>
                        <a:pt x="1551" y="5892"/>
                        <a:pt x="6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8"/>
                <p:cNvSpPr/>
                <p:nvPr/>
              </p:nvSpPr>
              <p:spPr>
                <a:xfrm>
                  <a:off x="4939640" y="2820713"/>
                  <a:ext cx="72067" cy="55738"/>
                </a:xfrm>
                <a:custGeom>
                  <a:avLst/>
                  <a:gdLst/>
                  <a:ahLst/>
                  <a:cxnLst/>
                  <a:rect l="l" t="t" r="r" b="b"/>
                  <a:pathLst>
                    <a:path w="3010" h="2328" extrusionOk="0">
                      <a:moveTo>
                        <a:pt x="1504" y="1"/>
                      </a:moveTo>
                      <a:cubicBezTo>
                        <a:pt x="674" y="1"/>
                        <a:pt x="1" y="520"/>
                        <a:pt x="1" y="1164"/>
                      </a:cubicBezTo>
                      <a:cubicBezTo>
                        <a:pt x="1" y="1808"/>
                        <a:pt x="674" y="2327"/>
                        <a:pt x="1504" y="2327"/>
                      </a:cubicBezTo>
                      <a:cubicBezTo>
                        <a:pt x="2336" y="2327"/>
                        <a:pt x="3010" y="1808"/>
                        <a:pt x="3010" y="1164"/>
                      </a:cubicBezTo>
                      <a:cubicBezTo>
                        <a:pt x="3010" y="520"/>
                        <a:pt x="2336" y="1"/>
                        <a:pt x="150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8"/>
                <p:cNvSpPr/>
                <p:nvPr/>
              </p:nvSpPr>
              <p:spPr>
                <a:xfrm>
                  <a:off x="5029486" y="3234555"/>
                  <a:ext cx="50303" cy="50423"/>
                </a:xfrm>
                <a:custGeom>
                  <a:avLst/>
                  <a:gdLst/>
                  <a:ahLst/>
                  <a:cxnLst/>
                  <a:rect l="l" t="t" r="r" b="b"/>
                  <a:pathLst>
                    <a:path w="2101" h="2106" extrusionOk="0">
                      <a:moveTo>
                        <a:pt x="1049" y="0"/>
                      </a:moveTo>
                      <a:cubicBezTo>
                        <a:pt x="472" y="0"/>
                        <a:pt x="1" y="471"/>
                        <a:pt x="1" y="1052"/>
                      </a:cubicBezTo>
                      <a:cubicBezTo>
                        <a:pt x="1" y="1633"/>
                        <a:pt x="472" y="2105"/>
                        <a:pt x="1049" y="2105"/>
                      </a:cubicBezTo>
                      <a:cubicBezTo>
                        <a:pt x="1630" y="2105"/>
                        <a:pt x="2101" y="1633"/>
                        <a:pt x="2101" y="1052"/>
                      </a:cubicBezTo>
                      <a:cubicBezTo>
                        <a:pt x="2101" y="471"/>
                        <a:pt x="1630" y="0"/>
                        <a:pt x="104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8"/>
                <p:cNvSpPr/>
                <p:nvPr/>
              </p:nvSpPr>
              <p:spPr>
                <a:xfrm>
                  <a:off x="4663306" y="3130538"/>
                  <a:ext cx="64118" cy="72043"/>
                </a:xfrm>
                <a:custGeom>
                  <a:avLst/>
                  <a:gdLst/>
                  <a:ahLst/>
                  <a:cxnLst/>
                  <a:rect l="l" t="t" r="r" b="b"/>
                  <a:pathLst>
                    <a:path w="2678" h="3009" extrusionOk="0">
                      <a:moveTo>
                        <a:pt x="1336" y="1"/>
                      </a:moveTo>
                      <a:cubicBezTo>
                        <a:pt x="602" y="1"/>
                        <a:pt x="1" y="673"/>
                        <a:pt x="1" y="1505"/>
                      </a:cubicBezTo>
                      <a:cubicBezTo>
                        <a:pt x="1" y="2336"/>
                        <a:pt x="602" y="3009"/>
                        <a:pt x="1336" y="3009"/>
                      </a:cubicBezTo>
                      <a:cubicBezTo>
                        <a:pt x="2077" y="3009"/>
                        <a:pt x="2678" y="2336"/>
                        <a:pt x="2678" y="1505"/>
                      </a:cubicBezTo>
                      <a:cubicBezTo>
                        <a:pt x="2678" y="673"/>
                        <a:pt x="2077" y="1"/>
                        <a:pt x="133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8"/>
                <p:cNvSpPr/>
                <p:nvPr/>
              </p:nvSpPr>
              <p:spPr>
                <a:xfrm>
                  <a:off x="5118541" y="2981227"/>
                  <a:ext cx="34094" cy="33950"/>
                </a:xfrm>
                <a:custGeom>
                  <a:avLst/>
                  <a:gdLst/>
                  <a:ahLst/>
                  <a:cxnLst/>
                  <a:rect l="l" t="t" r="r" b="b"/>
                  <a:pathLst>
                    <a:path w="1424" h="1418" extrusionOk="0">
                      <a:moveTo>
                        <a:pt x="712" y="0"/>
                      </a:moveTo>
                      <a:cubicBezTo>
                        <a:pt x="323" y="0"/>
                        <a:pt x="0" y="317"/>
                        <a:pt x="0" y="706"/>
                      </a:cubicBezTo>
                      <a:cubicBezTo>
                        <a:pt x="0" y="1100"/>
                        <a:pt x="323" y="1418"/>
                        <a:pt x="712" y="1418"/>
                      </a:cubicBezTo>
                      <a:cubicBezTo>
                        <a:pt x="1102" y="1418"/>
                        <a:pt x="1423" y="1100"/>
                        <a:pt x="1423" y="706"/>
                      </a:cubicBezTo>
                      <a:cubicBezTo>
                        <a:pt x="1423" y="317"/>
                        <a:pt x="1102" y="0"/>
                        <a:pt x="712"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8"/>
                <p:cNvSpPr/>
                <p:nvPr/>
              </p:nvSpPr>
              <p:spPr>
                <a:xfrm>
                  <a:off x="4944931" y="2828900"/>
                  <a:ext cx="61365" cy="47550"/>
                </a:xfrm>
                <a:custGeom>
                  <a:avLst/>
                  <a:gdLst/>
                  <a:ahLst/>
                  <a:cxnLst/>
                  <a:rect l="l" t="t" r="r" b="b"/>
                  <a:pathLst>
                    <a:path w="2563" h="1986" extrusionOk="0">
                      <a:moveTo>
                        <a:pt x="1283" y="0"/>
                      </a:moveTo>
                      <a:cubicBezTo>
                        <a:pt x="573" y="0"/>
                        <a:pt x="1" y="448"/>
                        <a:pt x="1" y="995"/>
                      </a:cubicBezTo>
                      <a:cubicBezTo>
                        <a:pt x="1" y="1543"/>
                        <a:pt x="573" y="1985"/>
                        <a:pt x="1283" y="1985"/>
                      </a:cubicBezTo>
                      <a:cubicBezTo>
                        <a:pt x="1991" y="1985"/>
                        <a:pt x="2563" y="1543"/>
                        <a:pt x="2563" y="995"/>
                      </a:cubicBezTo>
                      <a:cubicBezTo>
                        <a:pt x="2563" y="448"/>
                        <a:pt x="1991" y="0"/>
                        <a:pt x="1283" y="0"/>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8"/>
                <p:cNvSpPr/>
                <p:nvPr/>
              </p:nvSpPr>
              <p:spPr>
                <a:xfrm>
                  <a:off x="5036643" y="3243413"/>
                  <a:ext cx="41444" cy="41564"/>
                </a:xfrm>
                <a:custGeom>
                  <a:avLst/>
                  <a:gdLst/>
                  <a:ahLst/>
                  <a:cxnLst/>
                  <a:rect l="l" t="t" r="r" b="b"/>
                  <a:pathLst>
                    <a:path w="1731" h="1736" extrusionOk="0">
                      <a:moveTo>
                        <a:pt x="865" y="1"/>
                      </a:moveTo>
                      <a:cubicBezTo>
                        <a:pt x="384" y="1"/>
                        <a:pt x="0" y="389"/>
                        <a:pt x="0" y="866"/>
                      </a:cubicBezTo>
                      <a:cubicBezTo>
                        <a:pt x="0" y="1345"/>
                        <a:pt x="384" y="1735"/>
                        <a:pt x="865" y="1735"/>
                      </a:cubicBezTo>
                      <a:cubicBezTo>
                        <a:pt x="1340" y="1735"/>
                        <a:pt x="1730" y="1345"/>
                        <a:pt x="1730" y="866"/>
                      </a:cubicBezTo>
                      <a:cubicBezTo>
                        <a:pt x="1730" y="389"/>
                        <a:pt x="1340" y="1"/>
                        <a:pt x="865"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8"/>
                <p:cNvSpPr/>
                <p:nvPr/>
              </p:nvSpPr>
              <p:spPr>
                <a:xfrm>
                  <a:off x="4671805" y="3142843"/>
                  <a:ext cx="53296" cy="59737"/>
                </a:xfrm>
                <a:custGeom>
                  <a:avLst/>
                  <a:gdLst/>
                  <a:ahLst/>
                  <a:cxnLst/>
                  <a:rect l="l" t="t" r="r" b="b"/>
                  <a:pathLst>
                    <a:path w="2226" h="2495" extrusionOk="0">
                      <a:moveTo>
                        <a:pt x="1116" y="1"/>
                      </a:moveTo>
                      <a:cubicBezTo>
                        <a:pt x="501" y="1"/>
                        <a:pt x="1" y="558"/>
                        <a:pt x="1" y="1245"/>
                      </a:cubicBezTo>
                      <a:cubicBezTo>
                        <a:pt x="1" y="1937"/>
                        <a:pt x="501" y="2495"/>
                        <a:pt x="1116" y="2495"/>
                      </a:cubicBezTo>
                      <a:cubicBezTo>
                        <a:pt x="1726" y="2495"/>
                        <a:pt x="2226" y="1937"/>
                        <a:pt x="2226" y="1245"/>
                      </a:cubicBezTo>
                      <a:cubicBezTo>
                        <a:pt x="2226" y="558"/>
                        <a:pt x="1726" y="1"/>
                        <a:pt x="111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8"/>
                <p:cNvSpPr/>
                <p:nvPr/>
              </p:nvSpPr>
              <p:spPr>
                <a:xfrm>
                  <a:off x="5123616" y="2983621"/>
                  <a:ext cx="29018" cy="29018"/>
                </a:xfrm>
                <a:custGeom>
                  <a:avLst/>
                  <a:gdLst/>
                  <a:ahLst/>
                  <a:cxnLst/>
                  <a:rect l="l" t="t" r="r" b="b"/>
                  <a:pathLst>
                    <a:path w="1212" h="1212" extrusionOk="0">
                      <a:moveTo>
                        <a:pt x="606" y="1"/>
                      </a:moveTo>
                      <a:cubicBezTo>
                        <a:pt x="269" y="1"/>
                        <a:pt x="0" y="275"/>
                        <a:pt x="0" y="606"/>
                      </a:cubicBezTo>
                      <a:cubicBezTo>
                        <a:pt x="0" y="943"/>
                        <a:pt x="269" y="1212"/>
                        <a:pt x="606" y="1212"/>
                      </a:cubicBezTo>
                      <a:cubicBezTo>
                        <a:pt x="937" y="1212"/>
                        <a:pt x="1211" y="943"/>
                        <a:pt x="1211" y="606"/>
                      </a:cubicBezTo>
                      <a:cubicBezTo>
                        <a:pt x="1211" y="275"/>
                        <a:pt x="937" y="1"/>
                        <a:pt x="606" y="1"/>
                      </a:cubicBezTo>
                      <a:close/>
                    </a:path>
                  </a:pathLst>
                </a:custGeom>
                <a:solidFill>
                  <a:srgbClr val="FFFFFF">
                    <a:alpha val="24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8"/>
                <p:cNvSpPr/>
                <p:nvPr/>
              </p:nvSpPr>
              <p:spPr>
                <a:xfrm>
                  <a:off x="4865667" y="3091564"/>
                  <a:ext cx="35004" cy="56959"/>
                </a:xfrm>
                <a:custGeom>
                  <a:avLst/>
                  <a:gdLst/>
                  <a:ahLst/>
                  <a:cxnLst/>
                  <a:rect l="l" t="t" r="r" b="b"/>
                  <a:pathLst>
                    <a:path w="1462" h="2379" extrusionOk="0">
                      <a:moveTo>
                        <a:pt x="731" y="0"/>
                      </a:moveTo>
                      <a:cubicBezTo>
                        <a:pt x="327" y="0"/>
                        <a:pt x="1" y="533"/>
                        <a:pt x="1" y="1191"/>
                      </a:cubicBezTo>
                      <a:cubicBezTo>
                        <a:pt x="1" y="1845"/>
                        <a:pt x="327" y="2378"/>
                        <a:pt x="731" y="2378"/>
                      </a:cubicBezTo>
                      <a:cubicBezTo>
                        <a:pt x="1134" y="2378"/>
                        <a:pt x="1462" y="1845"/>
                        <a:pt x="1462" y="1191"/>
                      </a:cubicBezTo>
                      <a:cubicBezTo>
                        <a:pt x="1462" y="533"/>
                        <a:pt x="1134" y="0"/>
                        <a:pt x="7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8"/>
                <p:cNvSpPr/>
                <p:nvPr/>
              </p:nvSpPr>
              <p:spPr>
                <a:xfrm>
                  <a:off x="4865883" y="3115911"/>
                  <a:ext cx="34788" cy="32610"/>
                </a:xfrm>
                <a:custGeom>
                  <a:avLst/>
                  <a:gdLst/>
                  <a:ahLst/>
                  <a:cxnLst/>
                  <a:rect l="l" t="t" r="r" b="b"/>
                  <a:pathLst>
                    <a:path w="1453" h="1362" extrusionOk="0">
                      <a:moveTo>
                        <a:pt x="1104" y="1"/>
                      </a:moveTo>
                      <a:cubicBezTo>
                        <a:pt x="729" y="1"/>
                        <a:pt x="348" y="120"/>
                        <a:pt x="1" y="304"/>
                      </a:cubicBezTo>
                      <a:cubicBezTo>
                        <a:pt x="40" y="900"/>
                        <a:pt x="347" y="1361"/>
                        <a:pt x="722" y="1361"/>
                      </a:cubicBezTo>
                      <a:cubicBezTo>
                        <a:pt x="1125" y="1361"/>
                        <a:pt x="1453" y="828"/>
                        <a:pt x="1453" y="174"/>
                      </a:cubicBezTo>
                      <a:cubicBezTo>
                        <a:pt x="1453" y="126"/>
                        <a:pt x="1448" y="79"/>
                        <a:pt x="1443" y="35"/>
                      </a:cubicBezTo>
                      <a:cubicBezTo>
                        <a:pt x="1331" y="12"/>
                        <a:pt x="1218" y="1"/>
                        <a:pt x="1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8"/>
                <p:cNvSpPr/>
                <p:nvPr/>
              </p:nvSpPr>
              <p:spPr>
                <a:xfrm>
                  <a:off x="4939640" y="2991473"/>
                  <a:ext cx="36033" cy="64070"/>
                </a:xfrm>
                <a:custGeom>
                  <a:avLst/>
                  <a:gdLst/>
                  <a:ahLst/>
                  <a:cxnLst/>
                  <a:rect l="l" t="t" r="r" b="b"/>
                  <a:pathLst>
                    <a:path w="1505" h="2676" extrusionOk="0">
                      <a:moveTo>
                        <a:pt x="750" y="0"/>
                      </a:moveTo>
                      <a:cubicBezTo>
                        <a:pt x="337" y="0"/>
                        <a:pt x="1" y="600"/>
                        <a:pt x="1" y="1336"/>
                      </a:cubicBezTo>
                      <a:cubicBezTo>
                        <a:pt x="1" y="2076"/>
                        <a:pt x="337" y="2676"/>
                        <a:pt x="750" y="2676"/>
                      </a:cubicBezTo>
                      <a:cubicBezTo>
                        <a:pt x="1169" y="2676"/>
                        <a:pt x="1504" y="2076"/>
                        <a:pt x="1504" y="1336"/>
                      </a:cubicBezTo>
                      <a:cubicBezTo>
                        <a:pt x="1504" y="600"/>
                        <a:pt x="1169" y="0"/>
                        <a:pt x="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8"/>
                <p:cNvSpPr/>
                <p:nvPr/>
              </p:nvSpPr>
              <p:spPr>
                <a:xfrm>
                  <a:off x="4925133" y="2927531"/>
                  <a:ext cx="72522" cy="31628"/>
                </a:xfrm>
                <a:custGeom>
                  <a:avLst/>
                  <a:gdLst/>
                  <a:ahLst/>
                  <a:cxnLst/>
                  <a:rect l="l" t="t" r="r" b="b"/>
                  <a:pathLst>
                    <a:path w="3029" h="1321" extrusionOk="0">
                      <a:moveTo>
                        <a:pt x="1496" y="0"/>
                      </a:moveTo>
                      <a:cubicBezTo>
                        <a:pt x="1161" y="0"/>
                        <a:pt x="835" y="108"/>
                        <a:pt x="573" y="292"/>
                      </a:cubicBezTo>
                      <a:cubicBezTo>
                        <a:pt x="280" y="489"/>
                        <a:pt x="59" y="791"/>
                        <a:pt x="1" y="1123"/>
                      </a:cubicBezTo>
                      <a:cubicBezTo>
                        <a:pt x="247" y="897"/>
                        <a:pt x="502" y="748"/>
                        <a:pt x="766" y="642"/>
                      </a:cubicBezTo>
                      <a:cubicBezTo>
                        <a:pt x="991" y="561"/>
                        <a:pt x="1219" y="513"/>
                        <a:pt x="1446" y="513"/>
                      </a:cubicBezTo>
                      <a:cubicBezTo>
                        <a:pt x="1485" y="513"/>
                        <a:pt x="1524" y="515"/>
                        <a:pt x="1563" y="518"/>
                      </a:cubicBezTo>
                      <a:cubicBezTo>
                        <a:pt x="1822" y="537"/>
                        <a:pt x="2087" y="618"/>
                        <a:pt x="2337" y="748"/>
                      </a:cubicBezTo>
                      <a:cubicBezTo>
                        <a:pt x="2582" y="883"/>
                        <a:pt x="2813" y="1070"/>
                        <a:pt x="3029" y="1321"/>
                      </a:cubicBezTo>
                      <a:cubicBezTo>
                        <a:pt x="3015" y="988"/>
                        <a:pt x="2831" y="662"/>
                        <a:pt x="2572" y="427"/>
                      </a:cubicBezTo>
                      <a:cubicBezTo>
                        <a:pt x="2312" y="181"/>
                        <a:pt x="1962" y="28"/>
                        <a:pt x="1597" y="3"/>
                      </a:cubicBezTo>
                      <a:cubicBezTo>
                        <a:pt x="1564" y="1"/>
                        <a:pt x="1530" y="0"/>
                        <a:pt x="14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8"/>
                <p:cNvSpPr/>
                <p:nvPr/>
              </p:nvSpPr>
              <p:spPr>
                <a:xfrm>
                  <a:off x="4817022" y="3020464"/>
                  <a:ext cx="17717" cy="52338"/>
                </a:xfrm>
                <a:custGeom>
                  <a:avLst/>
                  <a:gdLst/>
                  <a:ahLst/>
                  <a:cxnLst/>
                  <a:rect l="l" t="t" r="r" b="b"/>
                  <a:pathLst>
                    <a:path w="740" h="2186" extrusionOk="0">
                      <a:moveTo>
                        <a:pt x="740" y="0"/>
                      </a:moveTo>
                      <a:lnTo>
                        <a:pt x="740" y="0"/>
                      </a:lnTo>
                      <a:cubicBezTo>
                        <a:pt x="529" y="67"/>
                        <a:pt x="356" y="225"/>
                        <a:pt x="236" y="408"/>
                      </a:cubicBezTo>
                      <a:cubicBezTo>
                        <a:pt x="110" y="595"/>
                        <a:pt x="38" y="812"/>
                        <a:pt x="19" y="1038"/>
                      </a:cubicBezTo>
                      <a:cubicBezTo>
                        <a:pt x="0" y="1258"/>
                        <a:pt x="29" y="1484"/>
                        <a:pt x="120" y="1691"/>
                      </a:cubicBezTo>
                      <a:cubicBezTo>
                        <a:pt x="202" y="1893"/>
                        <a:pt x="346" y="2081"/>
                        <a:pt x="543" y="2186"/>
                      </a:cubicBezTo>
                      <a:cubicBezTo>
                        <a:pt x="524" y="1965"/>
                        <a:pt x="514" y="1777"/>
                        <a:pt x="509" y="1600"/>
                      </a:cubicBezTo>
                      <a:cubicBezTo>
                        <a:pt x="509" y="1422"/>
                        <a:pt x="514" y="1254"/>
                        <a:pt x="533" y="1081"/>
                      </a:cubicBezTo>
                      <a:cubicBezTo>
                        <a:pt x="548" y="912"/>
                        <a:pt x="571" y="744"/>
                        <a:pt x="606" y="566"/>
                      </a:cubicBezTo>
                      <a:cubicBezTo>
                        <a:pt x="639" y="393"/>
                        <a:pt x="682" y="216"/>
                        <a:pt x="74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8"/>
                <p:cNvSpPr/>
                <p:nvPr/>
              </p:nvSpPr>
              <p:spPr>
                <a:xfrm>
                  <a:off x="5010525" y="3206211"/>
                  <a:ext cx="56624" cy="33639"/>
                </a:xfrm>
                <a:custGeom>
                  <a:avLst/>
                  <a:gdLst/>
                  <a:ahLst/>
                  <a:cxnLst/>
                  <a:rect l="l" t="t" r="r" b="b"/>
                  <a:pathLst>
                    <a:path w="2365" h="1405" extrusionOk="0">
                      <a:moveTo>
                        <a:pt x="1695" y="1"/>
                      </a:moveTo>
                      <a:cubicBezTo>
                        <a:pt x="1671" y="1"/>
                        <a:pt x="1648" y="1"/>
                        <a:pt x="1624" y="2"/>
                      </a:cubicBezTo>
                      <a:cubicBezTo>
                        <a:pt x="1365" y="11"/>
                        <a:pt x="1110" y="89"/>
                        <a:pt x="879" y="209"/>
                      </a:cubicBezTo>
                      <a:cubicBezTo>
                        <a:pt x="648" y="328"/>
                        <a:pt x="442" y="497"/>
                        <a:pt x="289" y="699"/>
                      </a:cubicBezTo>
                      <a:cubicBezTo>
                        <a:pt x="129" y="905"/>
                        <a:pt x="20" y="1145"/>
                        <a:pt x="0" y="1405"/>
                      </a:cubicBezTo>
                      <a:cubicBezTo>
                        <a:pt x="207" y="1247"/>
                        <a:pt x="384" y="1112"/>
                        <a:pt x="568" y="992"/>
                      </a:cubicBezTo>
                      <a:cubicBezTo>
                        <a:pt x="750" y="872"/>
                        <a:pt x="932" y="761"/>
                        <a:pt x="1120" y="665"/>
                      </a:cubicBezTo>
                      <a:cubicBezTo>
                        <a:pt x="1307" y="564"/>
                        <a:pt x="1500" y="482"/>
                        <a:pt x="1701" y="401"/>
                      </a:cubicBezTo>
                      <a:cubicBezTo>
                        <a:pt x="1903" y="319"/>
                        <a:pt x="2119" y="251"/>
                        <a:pt x="2365" y="170"/>
                      </a:cubicBezTo>
                      <a:cubicBezTo>
                        <a:pt x="2160" y="48"/>
                        <a:pt x="1927" y="1"/>
                        <a:pt x="16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8"/>
                <p:cNvSpPr/>
                <p:nvPr/>
              </p:nvSpPr>
              <p:spPr>
                <a:xfrm>
                  <a:off x="5090124" y="2974213"/>
                  <a:ext cx="16688" cy="58013"/>
                </a:xfrm>
                <a:custGeom>
                  <a:avLst/>
                  <a:gdLst/>
                  <a:ahLst/>
                  <a:cxnLst/>
                  <a:rect l="l" t="t" r="r" b="b"/>
                  <a:pathLst>
                    <a:path w="697" h="2423" extrusionOk="0">
                      <a:moveTo>
                        <a:pt x="625" y="0"/>
                      </a:moveTo>
                      <a:cubicBezTo>
                        <a:pt x="414" y="110"/>
                        <a:pt x="255" y="307"/>
                        <a:pt x="155" y="524"/>
                      </a:cubicBezTo>
                      <a:cubicBezTo>
                        <a:pt x="49" y="740"/>
                        <a:pt x="0" y="985"/>
                        <a:pt x="5" y="1230"/>
                      </a:cubicBezTo>
                      <a:cubicBezTo>
                        <a:pt x="15" y="1471"/>
                        <a:pt x="78" y="1711"/>
                        <a:pt x="193" y="1922"/>
                      </a:cubicBezTo>
                      <a:cubicBezTo>
                        <a:pt x="308" y="2134"/>
                        <a:pt x="477" y="2321"/>
                        <a:pt x="697" y="2422"/>
                      </a:cubicBezTo>
                      <a:cubicBezTo>
                        <a:pt x="645" y="2186"/>
                        <a:pt x="601" y="1984"/>
                        <a:pt x="572" y="1788"/>
                      </a:cubicBezTo>
                      <a:cubicBezTo>
                        <a:pt x="548" y="1591"/>
                        <a:pt x="530" y="1403"/>
                        <a:pt x="524" y="1216"/>
                      </a:cubicBezTo>
                      <a:cubicBezTo>
                        <a:pt x="515" y="1023"/>
                        <a:pt x="524" y="836"/>
                        <a:pt x="539" y="635"/>
                      </a:cubicBezTo>
                      <a:cubicBezTo>
                        <a:pt x="559" y="437"/>
                        <a:pt x="587" y="236"/>
                        <a:pt x="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8"/>
                <p:cNvSpPr/>
                <p:nvPr/>
              </p:nvSpPr>
              <p:spPr>
                <a:xfrm>
                  <a:off x="4467864" y="2781452"/>
                  <a:ext cx="139345" cy="152274"/>
                </a:xfrm>
                <a:custGeom>
                  <a:avLst/>
                  <a:gdLst/>
                  <a:ahLst/>
                  <a:cxnLst/>
                  <a:rect l="l" t="t" r="r" b="b"/>
                  <a:pathLst>
                    <a:path w="5820" h="6360" extrusionOk="0">
                      <a:moveTo>
                        <a:pt x="1439" y="1"/>
                      </a:moveTo>
                      <a:cubicBezTo>
                        <a:pt x="1092" y="1"/>
                        <a:pt x="743" y="175"/>
                        <a:pt x="562" y="473"/>
                      </a:cubicBezTo>
                      <a:cubicBezTo>
                        <a:pt x="302" y="901"/>
                        <a:pt x="336" y="1698"/>
                        <a:pt x="750" y="1982"/>
                      </a:cubicBezTo>
                      <a:cubicBezTo>
                        <a:pt x="264" y="2160"/>
                        <a:pt x="0" y="2785"/>
                        <a:pt x="206" y="3255"/>
                      </a:cubicBezTo>
                      <a:cubicBezTo>
                        <a:pt x="363" y="3614"/>
                        <a:pt x="781" y="3872"/>
                        <a:pt x="1175" y="3872"/>
                      </a:cubicBezTo>
                      <a:cubicBezTo>
                        <a:pt x="1300" y="3872"/>
                        <a:pt x="1422" y="3846"/>
                        <a:pt x="1533" y="3789"/>
                      </a:cubicBezTo>
                      <a:lnTo>
                        <a:pt x="1533" y="3789"/>
                      </a:lnTo>
                      <a:cubicBezTo>
                        <a:pt x="1081" y="4120"/>
                        <a:pt x="980" y="4841"/>
                        <a:pt x="1326" y="5284"/>
                      </a:cubicBezTo>
                      <a:cubicBezTo>
                        <a:pt x="1532" y="5546"/>
                        <a:pt x="1969" y="5693"/>
                        <a:pt x="2380" y="5693"/>
                      </a:cubicBezTo>
                      <a:cubicBezTo>
                        <a:pt x="2661" y="5693"/>
                        <a:pt x="2930" y="5624"/>
                        <a:pt x="3104" y="5476"/>
                      </a:cubicBezTo>
                      <a:lnTo>
                        <a:pt x="3104" y="5476"/>
                      </a:lnTo>
                      <a:cubicBezTo>
                        <a:pt x="3041" y="5826"/>
                        <a:pt x="3267" y="6207"/>
                        <a:pt x="3604" y="6322"/>
                      </a:cubicBezTo>
                      <a:cubicBezTo>
                        <a:pt x="3677" y="6347"/>
                        <a:pt x="3754" y="6359"/>
                        <a:pt x="3830" y="6359"/>
                      </a:cubicBezTo>
                      <a:cubicBezTo>
                        <a:pt x="4106" y="6359"/>
                        <a:pt x="4385" y="6205"/>
                        <a:pt x="4512" y="5957"/>
                      </a:cubicBezTo>
                      <a:cubicBezTo>
                        <a:pt x="4949" y="5919"/>
                        <a:pt x="5820" y="4626"/>
                        <a:pt x="5820" y="4188"/>
                      </a:cubicBezTo>
                      <a:cubicBezTo>
                        <a:pt x="5820" y="3750"/>
                        <a:pt x="5377" y="3462"/>
                        <a:pt x="4940" y="3424"/>
                      </a:cubicBezTo>
                      <a:cubicBezTo>
                        <a:pt x="5079" y="3102"/>
                        <a:pt x="4988" y="2689"/>
                        <a:pt x="4718" y="2463"/>
                      </a:cubicBezTo>
                      <a:cubicBezTo>
                        <a:pt x="4579" y="2345"/>
                        <a:pt x="4360" y="2289"/>
                        <a:pt x="4140" y="2289"/>
                      </a:cubicBezTo>
                      <a:cubicBezTo>
                        <a:pt x="3937" y="2289"/>
                        <a:pt x="3733" y="2337"/>
                        <a:pt x="3589" y="2430"/>
                      </a:cubicBezTo>
                      <a:cubicBezTo>
                        <a:pt x="3864" y="2135"/>
                        <a:pt x="3844" y="1622"/>
                        <a:pt x="3551" y="1352"/>
                      </a:cubicBezTo>
                      <a:cubicBezTo>
                        <a:pt x="3412" y="1222"/>
                        <a:pt x="3187" y="1157"/>
                        <a:pt x="2960" y="1157"/>
                      </a:cubicBezTo>
                      <a:cubicBezTo>
                        <a:pt x="2712" y="1157"/>
                        <a:pt x="2462" y="1235"/>
                        <a:pt x="2321" y="1392"/>
                      </a:cubicBezTo>
                      <a:cubicBezTo>
                        <a:pt x="2522" y="935"/>
                        <a:pt x="2316" y="334"/>
                        <a:pt x="1874" y="103"/>
                      </a:cubicBezTo>
                      <a:cubicBezTo>
                        <a:pt x="1739" y="33"/>
                        <a:pt x="1589" y="1"/>
                        <a:pt x="1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8"/>
                <p:cNvSpPr/>
                <p:nvPr/>
              </p:nvSpPr>
              <p:spPr>
                <a:xfrm>
                  <a:off x="4467864" y="2783104"/>
                  <a:ext cx="116576" cy="150622"/>
                </a:xfrm>
                <a:custGeom>
                  <a:avLst/>
                  <a:gdLst/>
                  <a:ahLst/>
                  <a:cxnLst/>
                  <a:rect l="l" t="t" r="r" b="b"/>
                  <a:pathLst>
                    <a:path w="4869" h="6291" extrusionOk="0">
                      <a:moveTo>
                        <a:pt x="1067" y="1"/>
                      </a:moveTo>
                      <a:lnTo>
                        <a:pt x="1067" y="1"/>
                      </a:lnTo>
                      <a:cubicBezTo>
                        <a:pt x="860" y="77"/>
                        <a:pt x="677" y="212"/>
                        <a:pt x="562" y="404"/>
                      </a:cubicBezTo>
                      <a:cubicBezTo>
                        <a:pt x="302" y="832"/>
                        <a:pt x="336" y="1629"/>
                        <a:pt x="750" y="1913"/>
                      </a:cubicBezTo>
                      <a:cubicBezTo>
                        <a:pt x="264" y="2091"/>
                        <a:pt x="0" y="2716"/>
                        <a:pt x="206" y="3186"/>
                      </a:cubicBezTo>
                      <a:cubicBezTo>
                        <a:pt x="363" y="3545"/>
                        <a:pt x="781" y="3803"/>
                        <a:pt x="1175" y="3803"/>
                      </a:cubicBezTo>
                      <a:cubicBezTo>
                        <a:pt x="1300" y="3803"/>
                        <a:pt x="1422" y="3777"/>
                        <a:pt x="1533" y="3720"/>
                      </a:cubicBezTo>
                      <a:lnTo>
                        <a:pt x="1533" y="3720"/>
                      </a:lnTo>
                      <a:cubicBezTo>
                        <a:pt x="1081" y="4051"/>
                        <a:pt x="980" y="4772"/>
                        <a:pt x="1326" y="5215"/>
                      </a:cubicBezTo>
                      <a:cubicBezTo>
                        <a:pt x="1532" y="5477"/>
                        <a:pt x="1969" y="5624"/>
                        <a:pt x="2380" y="5624"/>
                      </a:cubicBezTo>
                      <a:cubicBezTo>
                        <a:pt x="2661" y="5624"/>
                        <a:pt x="2930" y="5555"/>
                        <a:pt x="3104" y="5407"/>
                      </a:cubicBezTo>
                      <a:lnTo>
                        <a:pt x="3104" y="5407"/>
                      </a:lnTo>
                      <a:cubicBezTo>
                        <a:pt x="3041" y="5757"/>
                        <a:pt x="3267" y="6138"/>
                        <a:pt x="3604" y="6253"/>
                      </a:cubicBezTo>
                      <a:cubicBezTo>
                        <a:pt x="3677" y="6278"/>
                        <a:pt x="3754" y="6290"/>
                        <a:pt x="3830" y="6290"/>
                      </a:cubicBezTo>
                      <a:cubicBezTo>
                        <a:pt x="4106" y="6290"/>
                        <a:pt x="4385" y="6136"/>
                        <a:pt x="4512" y="5888"/>
                      </a:cubicBezTo>
                      <a:cubicBezTo>
                        <a:pt x="4613" y="5878"/>
                        <a:pt x="4738" y="5801"/>
                        <a:pt x="4868" y="5686"/>
                      </a:cubicBezTo>
                      <a:cubicBezTo>
                        <a:pt x="4272" y="5422"/>
                        <a:pt x="3709" y="5085"/>
                        <a:pt x="3205" y="4748"/>
                      </a:cubicBezTo>
                      <a:cubicBezTo>
                        <a:pt x="1518" y="4331"/>
                        <a:pt x="524" y="2182"/>
                        <a:pt x="1067" y="1"/>
                      </a:cubicBezTo>
                      <a:close/>
                    </a:path>
                  </a:pathLst>
                </a:custGeom>
                <a:solidFill>
                  <a:srgbClr val="4F4F4F">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8"/>
                <p:cNvSpPr/>
                <p:nvPr/>
              </p:nvSpPr>
              <p:spPr>
                <a:xfrm>
                  <a:off x="4539180" y="2766179"/>
                  <a:ext cx="16472" cy="16496"/>
                </a:xfrm>
                <a:custGeom>
                  <a:avLst/>
                  <a:gdLst/>
                  <a:ahLst/>
                  <a:cxnLst/>
                  <a:rect l="l" t="t" r="r" b="b"/>
                  <a:pathLst>
                    <a:path w="688" h="689" extrusionOk="0">
                      <a:moveTo>
                        <a:pt x="342" y="1"/>
                      </a:moveTo>
                      <a:cubicBezTo>
                        <a:pt x="154" y="1"/>
                        <a:pt x="0" y="155"/>
                        <a:pt x="0" y="342"/>
                      </a:cubicBezTo>
                      <a:cubicBezTo>
                        <a:pt x="0" y="535"/>
                        <a:pt x="154" y="688"/>
                        <a:pt x="342" y="688"/>
                      </a:cubicBezTo>
                      <a:cubicBezTo>
                        <a:pt x="534" y="688"/>
                        <a:pt x="688" y="535"/>
                        <a:pt x="688" y="342"/>
                      </a:cubicBezTo>
                      <a:cubicBezTo>
                        <a:pt x="688" y="155"/>
                        <a:pt x="534" y="1"/>
                        <a:pt x="34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8"/>
                <p:cNvSpPr/>
                <p:nvPr/>
              </p:nvSpPr>
              <p:spPr>
                <a:xfrm>
                  <a:off x="4585790" y="2820713"/>
                  <a:ext cx="11277" cy="11325"/>
                </a:xfrm>
                <a:custGeom>
                  <a:avLst/>
                  <a:gdLst/>
                  <a:ahLst/>
                  <a:cxnLst/>
                  <a:rect l="l" t="t" r="r" b="b"/>
                  <a:pathLst>
                    <a:path w="471" h="473" extrusionOk="0">
                      <a:moveTo>
                        <a:pt x="235" y="1"/>
                      </a:moveTo>
                      <a:cubicBezTo>
                        <a:pt x="105" y="1"/>
                        <a:pt x="0" y="107"/>
                        <a:pt x="0" y="236"/>
                      </a:cubicBezTo>
                      <a:cubicBezTo>
                        <a:pt x="0" y="366"/>
                        <a:pt x="105" y="472"/>
                        <a:pt x="235" y="472"/>
                      </a:cubicBezTo>
                      <a:cubicBezTo>
                        <a:pt x="364" y="472"/>
                        <a:pt x="471" y="366"/>
                        <a:pt x="471" y="236"/>
                      </a:cubicBezTo>
                      <a:cubicBezTo>
                        <a:pt x="471" y="107"/>
                        <a:pt x="364" y="1"/>
                        <a:pt x="235"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8"/>
                <p:cNvSpPr/>
                <p:nvPr/>
              </p:nvSpPr>
              <p:spPr>
                <a:xfrm>
                  <a:off x="4558715" y="2868927"/>
                  <a:ext cx="58372" cy="75203"/>
                </a:xfrm>
                <a:custGeom>
                  <a:avLst/>
                  <a:gdLst/>
                  <a:ahLst/>
                  <a:cxnLst/>
                  <a:rect l="l" t="t" r="r" b="b"/>
                  <a:pathLst>
                    <a:path w="2438" h="3141" extrusionOk="0">
                      <a:moveTo>
                        <a:pt x="1813" y="0"/>
                      </a:moveTo>
                      <a:cubicBezTo>
                        <a:pt x="1145" y="803"/>
                        <a:pt x="404" y="1822"/>
                        <a:pt x="1" y="2784"/>
                      </a:cubicBezTo>
                      <a:cubicBezTo>
                        <a:pt x="81" y="3036"/>
                        <a:pt x="345" y="3141"/>
                        <a:pt x="612" y="3141"/>
                      </a:cubicBezTo>
                      <a:cubicBezTo>
                        <a:pt x="651" y="3141"/>
                        <a:pt x="689" y="3138"/>
                        <a:pt x="727" y="3134"/>
                      </a:cubicBezTo>
                      <a:cubicBezTo>
                        <a:pt x="1116" y="2096"/>
                        <a:pt x="1788" y="1245"/>
                        <a:pt x="2438" y="346"/>
                      </a:cubicBezTo>
                      <a:cubicBezTo>
                        <a:pt x="2231" y="116"/>
                        <a:pt x="2121" y="0"/>
                        <a:pt x="18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8"/>
                <p:cNvSpPr/>
                <p:nvPr/>
              </p:nvSpPr>
              <p:spPr>
                <a:xfrm>
                  <a:off x="4558715" y="2868927"/>
                  <a:ext cx="50088" cy="72522"/>
                </a:xfrm>
                <a:custGeom>
                  <a:avLst/>
                  <a:gdLst/>
                  <a:ahLst/>
                  <a:cxnLst/>
                  <a:rect l="l" t="t" r="r" b="b"/>
                  <a:pathLst>
                    <a:path w="2092" h="3029" extrusionOk="0">
                      <a:moveTo>
                        <a:pt x="1813" y="0"/>
                      </a:moveTo>
                      <a:cubicBezTo>
                        <a:pt x="1145" y="803"/>
                        <a:pt x="404" y="1822"/>
                        <a:pt x="1" y="2784"/>
                      </a:cubicBezTo>
                      <a:cubicBezTo>
                        <a:pt x="35" y="2899"/>
                        <a:pt x="116" y="2970"/>
                        <a:pt x="208" y="3028"/>
                      </a:cubicBezTo>
                      <a:cubicBezTo>
                        <a:pt x="559" y="1947"/>
                        <a:pt x="1218" y="990"/>
                        <a:pt x="2092" y="54"/>
                      </a:cubicBezTo>
                      <a:cubicBezTo>
                        <a:pt x="2015" y="20"/>
                        <a:pt x="1928" y="0"/>
                        <a:pt x="18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8"/>
                <p:cNvSpPr/>
                <p:nvPr/>
              </p:nvSpPr>
              <p:spPr>
                <a:xfrm>
                  <a:off x="4563694" y="2870196"/>
                  <a:ext cx="53392" cy="73910"/>
                </a:xfrm>
                <a:custGeom>
                  <a:avLst/>
                  <a:gdLst/>
                  <a:ahLst/>
                  <a:cxnLst/>
                  <a:rect l="l" t="t" r="r" b="b"/>
                  <a:pathLst>
                    <a:path w="2230" h="3087" extrusionOk="0">
                      <a:moveTo>
                        <a:pt x="1884" y="1"/>
                      </a:moveTo>
                      <a:cubicBezTo>
                        <a:pt x="1010" y="937"/>
                        <a:pt x="351" y="1894"/>
                        <a:pt x="0" y="2975"/>
                      </a:cubicBezTo>
                      <a:cubicBezTo>
                        <a:pt x="119" y="3050"/>
                        <a:pt x="270" y="3086"/>
                        <a:pt x="422" y="3086"/>
                      </a:cubicBezTo>
                      <a:cubicBezTo>
                        <a:pt x="455" y="3086"/>
                        <a:pt x="487" y="3084"/>
                        <a:pt x="519" y="3081"/>
                      </a:cubicBezTo>
                      <a:cubicBezTo>
                        <a:pt x="908" y="2043"/>
                        <a:pt x="1580" y="1192"/>
                        <a:pt x="2230" y="293"/>
                      </a:cubicBezTo>
                      <a:cubicBezTo>
                        <a:pt x="2105" y="149"/>
                        <a:pt x="2008" y="54"/>
                        <a:pt x="1884" y="1"/>
                      </a:cubicBezTo>
                      <a:close/>
                    </a:path>
                  </a:pathLst>
                </a:custGeom>
                <a:solidFill>
                  <a:srgbClr val="FEB12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995" name="Google Shape;2995;p58"/>
                <p:cNvSpPr/>
                <p:nvPr/>
              </p:nvSpPr>
              <p:spPr>
                <a:xfrm>
                  <a:off x="4522973" y="2957982"/>
                  <a:ext cx="215506" cy="100247"/>
                </a:xfrm>
                <a:custGeom>
                  <a:avLst/>
                  <a:gdLst/>
                  <a:ahLst/>
                  <a:cxnLst/>
                  <a:rect l="l" t="t" r="r" b="b"/>
                  <a:pathLst>
                    <a:path w="9001" h="4187" extrusionOk="0">
                      <a:moveTo>
                        <a:pt x="1864" y="0"/>
                      </a:moveTo>
                      <a:cubicBezTo>
                        <a:pt x="1283" y="82"/>
                        <a:pt x="581" y="159"/>
                        <a:pt x="0" y="240"/>
                      </a:cubicBezTo>
                      <a:cubicBezTo>
                        <a:pt x="1881" y="2701"/>
                        <a:pt x="4953" y="4187"/>
                        <a:pt x="8041" y="4187"/>
                      </a:cubicBezTo>
                      <a:cubicBezTo>
                        <a:pt x="8362" y="4187"/>
                        <a:pt x="8682" y="4171"/>
                        <a:pt x="9001" y="4138"/>
                      </a:cubicBezTo>
                      <a:cubicBezTo>
                        <a:pt x="6430" y="3095"/>
                        <a:pt x="3988" y="1783"/>
                        <a:pt x="18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8"/>
                <p:cNvSpPr/>
                <p:nvPr/>
              </p:nvSpPr>
              <p:spPr>
                <a:xfrm>
                  <a:off x="4610735" y="2990420"/>
                  <a:ext cx="29018" cy="55235"/>
                </a:xfrm>
                <a:custGeom>
                  <a:avLst/>
                  <a:gdLst/>
                  <a:ahLst/>
                  <a:cxnLst/>
                  <a:rect l="l" t="t" r="r" b="b"/>
                  <a:pathLst>
                    <a:path w="1212" h="2307" extrusionOk="0">
                      <a:moveTo>
                        <a:pt x="1" y="0"/>
                      </a:moveTo>
                      <a:lnTo>
                        <a:pt x="1" y="0"/>
                      </a:lnTo>
                      <a:cubicBezTo>
                        <a:pt x="192" y="663"/>
                        <a:pt x="260" y="1331"/>
                        <a:pt x="380" y="1999"/>
                      </a:cubicBezTo>
                      <a:cubicBezTo>
                        <a:pt x="653" y="2114"/>
                        <a:pt x="933" y="2216"/>
                        <a:pt x="1212" y="2307"/>
                      </a:cubicBezTo>
                      <a:cubicBezTo>
                        <a:pt x="1053" y="1716"/>
                        <a:pt x="948" y="1120"/>
                        <a:pt x="861" y="548"/>
                      </a:cubicBezTo>
                      <a:cubicBezTo>
                        <a:pt x="567" y="370"/>
                        <a:pt x="284" y="188"/>
                        <a:pt x="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8"/>
                <p:cNvSpPr/>
                <p:nvPr/>
              </p:nvSpPr>
              <p:spPr>
                <a:xfrm>
                  <a:off x="4566998" y="2864211"/>
                  <a:ext cx="300909" cy="215411"/>
                </a:xfrm>
                <a:custGeom>
                  <a:avLst/>
                  <a:gdLst/>
                  <a:ahLst/>
                  <a:cxnLst/>
                  <a:rect l="l" t="t" r="r" b="b"/>
                  <a:pathLst>
                    <a:path w="12568" h="8997" extrusionOk="0">
                      <a:moveTo>
                        <a:pt x="2582" y="0"/>
                      </a:moveTo>
                      <a:cubicBezTo>
                        <a:pt x="1438" y="1077"/>
                        <a:pt x="549" y="2422"/>
                        <a:pt x="1" y="3897"/>
                      </a:cubicBezTo>
                      <a:cubicBezTo>
                        <a:pt x="3505" y="7007"/>
                        <a:pt x="7883" y="8963"/>
                        <a:pt x="12568" y="8996"/>
                      </a:cubicBezTo>
                      <a:cubicBezTo>
                        <a:pt x="10968" y="4604"/>
                        <a:pt x="7118" y="1129"/>
                        <a:pt x="25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8"/>
                <p:cNvSpPr/>
                <p:nvPr/>
              </p:nvSpPr>
              <p:spPr>
                <a:xfrm>
                  <a:off x="4753726" y="2976487"/>
                  <a:ext cx="114158" cy="103120"/>
                </a:xfrm>
                <a:custGeom>
                  <a:avLst/>
                  <a:gdLst/>
                  <a:ahLst/>
                  <a:cxnLst/>
                  <a:rect l="l" t="t" r="r" b="b"/>
                  <a:pathLst>
                    <a:path w="4768" h="4307" extrusionOk="0">
                      <a:moveTo>
                        <a:pt x="2245" y="1"/>
                      </a:moveTo>
                      <a:cubicBezTo>
                        <a:pt x="1168" y="933"/>
                        <a:pt x="476" y="2217"/>
                        <a:pt x="1" y="3601"/>
                      </a:cubicBezTo>
                      <a:cubicBezTo>
                        <a:pt x="1534" y="4047"/>
                        <a:pt x="3135" y="4293"/>
                        <a:pt x="4768" y="4306"/>
                      </a:cubicBezTo>
                      <a:cubicBezTo>
                        <a:pt x="4196" y="2731"/>
                        <a:pt x="3326" y="1274"/>
                        <a:pt x="2245"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8"/>
                <p:cNvSpPr/>
                <p:nvPr/>
              </p:nvSpPr>
              <p:spPr>
                <a:xfrm>
                  <a:off x="4611429" y="2821886"/>
                  <a:ext cx="186057" cy="143248"/>
                </a:xfrm>
                <a:custGeom>
                  <a:avLst/>
                  <a:gdLst/>
                  <a:ahLst/>
                  <a:cxnLst/>
                  <a:rect l="l" t="t" r="r" b="b"/>
                  <a:pathLst>
                    <a:path w="7771" h="5983" extrusionOk="0">
                      <a:moveTo>
                        <a:pt x="1" y="0"/>
                      </a:moveTo>
                      <a:cubicBezTo>
                        <a:pt x="212" y="548"/>
                        <a:pt x="480" y="1202"/>
                        <a:pt x="693" y="1750"/>
                      </a:cubicBezTo>
                      <a:cubicBezTo>
                        <a:pt x="3277" y="2744"/>
                        <a:pt x="5613" y="4243"/>
                        <a:pt x="7771" y="5983"/>
                      </a:cubicBezTo>
                      <a:cubicBezTo>
                        <a:pt x="6426" y="2845"/>
                        <a:pt x="3379" y="500"/>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8"/>
                <p:cNvSpPr/>
                <p:nvPr/>
              </p:nvSpPr>
              <p:spPr>
                <a:xfrm>
                  <a:off x="4677000" y="2841900"/>
                  <a:ext cx="29832" cy="59976"/>
                </a:xfrm>
                <a:custGeom>
                  <a:avLst/>
                  <a:gdLst/>
                  <a:ahLst/>
                  <a:cxnLst/>
                  <a:rect l="l" t="t" r="r" b="b"/>
                  <a:pathLst>
                    <a:path w="1246" h="2505" extrusionOk="0">
                      <a:moveTo>
                        <a:pt x="1" y="0"/>
                      </a:moveTo>
                      <a:cubicBezTo>
                        <a:pt x="130" y="673"/>
                        <a:pt x="269" y="1351"/>
                        <a:pt x="361" y="2014"/>
                      </a:cubicBezTo>
                      <a:cubicBezTo>
                        <a:pt x="654" y="2172"/>
                        <a:pt x="948" y="2336"/>
                        <a:pt x="1236" y="2504"/>
                      </a:cubicBezTo>
                      <a:cubicBezTo>
                        <a:pt x="1226" y="1899"/>
                        <a:pt x="1245" y="1298"/>
                        <a:pt x="1230" y="688"/>
                      </a:cubicBezTo>
                      <a:cubicBezTo>
                        <a:pt x="837" y="433"/>
                        <a:pt x="423" y="202"/>
                        <a:pt x="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8"/>
                <p:cNvSpPr/>
                <p:nvPr/>
              </p:nvSpPr>
              <p:spPr>
                <a:xfrm>
                  <a:off x="4681836" y="2956091"/>
                  <a:ext cx="78938" cy="73408"/>
                </a:xfrm>
                <a:custGeom>
                  <a:avLst/>
                  <a:gdLst/>
                  <a:ahLst/>
                  <a:cxnLst/>
                  <a:rect l="l" t="t" r="r" b="b"/>
                  <a:pathLst>
                    <a:path w="3297" h="3066" extrusionOk="0">
                      <a:moveTo>
                        <a:pt x="1641" y="0"/>
                      </a:moveTo>
                      <a:cubicBezTo>
                        <a:pt x="909" y="0"/>
                        <a:pt x="260" y="535"/>
                        <a:pt x="134" y="1285"/>
                      </a:cubicBezTo>
                      <a:cubicBezTo>
                        <a:pt x="1" y="2122"/>
                        <a:pt x="562" y="2905"/>
                        <a:pt x="1398" y="3044"/>
                      </a:cubicBezTo>
                      <a:cubicBezTo>
                        <a:pt x="1484" y="3059"/>
                        <a:pt x="1568" y="3065"/>
                        <a:pt x="1652" y="3065"/>
                      </a:cubicBezTo>
                      <a:cubicBezTo>
                        <a:pt x="2389" y="3065"/>
                        <a:pt x="3037" y="2531"/>
                        <a:pt x="3157" y="1780"/>
                      </a:cubicBezTo>
                      <a:cubicBezTo>
                        <a:pt x="3297" y="944"/>
                        <a:pt x="2729" y="156"/>
                        <a:pt x="1893" y="21"/>
                      </a:cubicBezTo>
                      <a:cubicBezTo>
                        <a:pt x="1809" y="7"/>
                        <a:pt x="1724" y="0"/>
                        <a:pt x="164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8"/>
                <p:cNvSpPr/>
                <p:nvPr/>
              </p:nvSpPr>
              <p:spPr>
                <a:xfrm>
                  <a:off x="4686193" y="2956809"/>
                  <a:ext cx="78962" cy="73384"/>
                </a:xfrm>
                <a:custGeom>
                  <a:avLst/>
                  <a:gdLst/>
                  <a:ahLst/>
                  <a:cxnLst/>
                  <a:rect l="l" t="t" r="r" b="b"/>
                  <a:pathLst>
                    <a:path w="3298" h="3065" extrusionOk="0">
                      <a:moveTo>
                        <a:pt x="1651" y="0"/>
                      </a:moveTo>
                      <a:cubicBezTo>
                        <a:pt x="912" y="0"/>
                        <a:pt x="261" y="532"/>
                        <a:pt x="136" y="1284"/>
                      </a:cubicBezTo>
                      <a:cubicBezTo>
                        <a:pt x="1" y="2120"/>
                        <a:pt x="568" y="2908"/>
                        <a:pt x="1400" y="3043"/>
                      </a:cubicBezTo>
                      <a:cubicBezTo>
                        <a:pt x="1485" y="3057"/>
                        <a:pt x="1570" y="3064"/>
                        <a:pt x="1653" y="3064"/>
                      </a:cubicBezTo>
                      <a:cubicBezTo>
                        <a:pt x="2390" y="3064"/>
                        <a:pt x="3038" y="2530"/>
                        <a:pt x="3159" y="1779"/>
                      </a:cubicBezTo>
                      <a:cubicBezTo>
                        <a:pt x="3297" y="948"/>
                        <a:pt x="2731" y="160"/>
                        <a:pt x="1899" y="20"/>
                      </a:cubicBezTo>
                      <a:cubicBezTo>
                        <a:pt x="1816" y="7"/>
                        <a:pt x="1733" y="0"/>
                        <a:pt x="1651"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8"/>
                <p:cNvSpPr/>
                <p:nvPr/>
              </p:nvSpPr>
              <p:spPr>
                <a:xfrm>
                  <a:off x="4693781" y="2963895"/>
                  <a:ext cx="63759" cy="59162"/>
                </a:xfrm>
                <a:custGeom>
                  <a:avLst/>
                  <a:gdLst/>
                  <a:ahLst/>
                  <a:cxnLst/>
                  <a:rect l="l" t="t" r="r" b="b"/>
                  <a:pathLst>
                    <a:path w="2663" h="2471" extrusionOk="0">
                      <a:moveTo>
                        <a:pt x="1331" y="1"/>
                      </a:moveTo>
                      <a:cubicBezTo>
                        <a:pt x="734" y="1"/>
                        <a:pt x="211" y="431"/>
                        <a:pt x="112" y="1037"/>
                      </a:cubicBezTo>
                      <a:cubicBezTo>
                        <a:pt x="1" y="1709"/>
                        <a:pt x="458" y="2344"/>
                        <a:pt x="1130" y="2454"/>
                      </a:cubicBezTo>
                      <a:cubicBezTo>
                        <a:pt x="1198" y="2465"/>
                        <a:pt x="1266" y="2471"/>
                        <a:pt x="1334" y="2471"/>
                      </a:cubicBezTo>
                      <a:cubicBezTo>
                        <a:pt x="1928" y="2471"/>
                        <a:pt x="2454" y="2044"/>
                        <a:pt x="2553" y="1435"/>
                      </a:cubicBezTo>
                      <a:cubicBezTo>
                        <a:pt x="2663" y="762"/>
                        <a:pt x="2207" y="128"/>
                        <a:pt x="1534" y="17"/>
                      </a:cubicBezTo>
                      <a:cubicBezTo>
                        <a:pt x="1466" y="6"/>
                        <a:pt x="1398" y="1"/>
                        <a:pt x="1331"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8"/>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8"/>
                <p:cNvSpPr/>
                <p:nvPr/>
              </p:nvSpPr>
              <p:spPr>
                <a:xfrm>
                  <a:off x="4696439" y="2966337"/>
                  <a:ext cx="58492" cy="54373"/>
                </a:xfrm>
                <a:custGeom>
                  <a:avLst/>
                  <a:gdLst/>
                  <a:ahLst/>
                  <a:cxnLst/>
                  <a:rect l="l" t="t" r="r" b="b"/>
                  <a:pathLst>
                    <a:path w="2443" h="2271" extrusionOk="0">
                      <a:moveTo>
                        <a:pt x="1213" y="0"/>
                      </a:moveTo>
                      <a:cubicBezTo>
                        <a:pt x="668" y="0"/>
                        <a:pt x="192" y="398"/>
                        <a:pt x="101" y="949"/>
                      </a:cubicBezTo>
                      <a:cubicBezTo>
                        <a:pt x="1" y="1569"/>
                        <a:pt x="418" y="2155"/>
                        <a:pt x="1039" y="2255"/>
                      </a:cubicBezTo>
                      <a:cubicBezTo>
                        <a:pt x="1101" y="2266"/>
                        <a:pt x="1162" y="2271"/>
                        <a:pt x="1223" y="2271"/>
                      </a:cubicBezTo>
                      <a:cubicBezTo>
                        <a:pt x="1767" y="2271"/>
                        <a:pt x="2251" y="1876"/>
                        <a:pt x="2341" y="1319"/>
                      </a:cubicBezTo>
                      <a:cubicBezTo>
                        <a:pt x="2442" y="698"/>
                        <a:pt x="2024" y="117"/>
                        <a:pt x="1404" y="17"/>
                      </a:cubicBezTo>
                      <a:cubicBezTo>
                        <a:pt x="1340" y="6"/>
                        <a:pt x="1276" y="0"/>
                        <a:pt x="12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8"/>
                <p:cNvSpPr/>
                <p:nvPr/>
              </p:nvSpPr>
              <p:spPr>
                <a:xfrm>
                  <a:off x="4706900" y="2966361"/>
                  <a:ext cx="39385" cy="54230"/>
                </a:xfrm>
                <a:custGeom>
                  <a:avLst/>
                  <a:gdLst/>
                  <a:ahLst/>
                  <a:cxnLst/>
                  <a:rect l="l" t="t" r="r" b="b"/>
                  <a:pathLst>
                    <a:path w="1645" h="2265" extrusionOk="0">
                      <a:moveTo>
                        <a:pt x="760" y="1"/>
                      </a:moveTo>
                      <a:cubicBezTo>
                        <a:pt x="471" y="5"/>
                        <a:pt x="203" y="121"/>
                        <a:pt x="1" y="313"/>
                      </a:cubicBezTo>
                      <a:cubicBezTo>
                        <a:pt x="673" y="765"/>
                        <a:pt x="857" y="1544"/>
                        <a:pt x="861" y="2265"/>
                      </a:cubicBezTo>
                      <a:cubicBezTo>
                        <a:pt x="1169" y="2245"/>
                        <a:pt x="1447" y="2101"/>
                        <a:pt x="1644" y="1875"/>
                      </a:cubicBezTo>
                      <a:cubicBezTo>
                        <a:pt x="1221" y="1318"/>
                        <a:pt x="924" y="703"/>
                        <a:pt x="760" y="1"/>
                      </a:cubicBezTo>
                      <a:close/>
                    </a:path>
                  </a:pathLst>
                </a:custGeom>
                <a:solidFill>
                  <a:srgbClr val="894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8"/>
                <p:cNvSpPr/>
                <p:nvPr/>
              </p:nvSpPr>
              <p:spPr>
                <a:xfrm>
                  <a:off x="4712789" y="2968109"/>
                  <a:ext cx="35794" cy="43144"/>
                </a:xfrm>
                <a:custGeom>
                  <a:avLst/>
                  <a:gdLst/>
                  <a:ahLst/>
                  <a:cxnLst/>
                  <a:rect l="l" t="t" r="r" b="b"/>
                  <a:pathLst>
                    <a:path w="1495" h="1802" extrusionOk="0">
                      <a:moveTo>
                        <a:pt x="134" y="0"/>
                      </a:moveTo>
                      <a:cubicBezTo>
                        <a:pt x="92" y="19"/>
                        <a:pt x="43" y="38"/>
                        <a:pt x="0" y="63"/>
                      </a:cubicBezTo>
                      <a:cubicBezTo>
                        <a:pt x="43" y="38"/>
                        <a:pt x="92" y="19"/>
                        <a:pt x="139" y="0"/>
                      </a:cubicBezTo>
                      <a:close/>
                      <a:moveTo>
                        <a:pt x="755" y="677"/>
                      </a:moveTo>
                      <a:cubicBezTo>
                        <a:pt x="917" y="1081"/>
                        <a:pt x="1134" y="1451"/>
                        <a:pt x="1394" y="1802"/>
                      </a:cubicBezTo>
                      <a:cubicBezTo>
                        <a:pt x="1432" y="1764"/>
                        <a:pt x="1465" y="1720"/>
                        <a:pt x="1494" y="1673"/>
                      </a:cubicBezTo>
                      <a:cubicBezTo>
                        <a:pt x="1254" y="1336"/>
                        <a:pt x="1014" y="999"/>
                        <a:pt x="755" y="677"/>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8"/>
                <p:cNvSpPr/>
                <p:nvPr/>
              </p:nvSpPr>
              <p:spPr>
                <a:xfrm>
                  <a:off x="4712789" y="2968109"/>
                  <a:ext cx="33376" cy="45108"/>
                </a:xfrm>
                <a:custGeom>
                  <a:avLst/>
                  <a:gdLst/>
                  <a:ahLst/>
                  <a:cxnLst/>
                  <a:rect l="l" t="t" r="r" b="b"/>
                  <a:pathLst>
                    <a:path w="1394" h="1884" extrusionOk="0">
                      <a:moveTo>
                        <a:pt x="139" y="0"/>
                      </a:moveTo>
                      <a:cubicBezTo>
                        <a:pt x="92" y="19"/>
                        <a:pt x="43" y="38"/>
                        <a:pt x="0" y="63"/>
                      </a:cubicBezTo>
                      <a:cubicBezTo>
                        <a:pt x="471" y="649"/>
                        <a:pt x="904" y="1259"/>
                        <a:pt x="1316" y="1884"/>
                      </a:cubicBezTo>
                      <a:cubicBezTo>
                        <a:pt x="1345" y="1855"/>
                        <a:pt x="1370" y="1831"/>
                        <a:pt x="1394" y="1802"/>
                      </a:cubicBezTo>
                      <a:cubicBezTo>
                        <a:pt x="1134" y="1451"/>
                        <a:pt x="917" y="1081"/>
                        <a:pt x="755" y="677"/>
                      </a:cubicBezTo>
                      <a:cubicBezTo>
                        <a:pt x="562" y="442"/>
                        <a:pt x="360" y="211"/>
                        <a:pt x="139" y="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8"/>
                <p:cNvSpPr/>
                <p:nvPr/>
              </p:nvSpPr>
              <p:spPr>
                <a:xfrm>
                  <a:off x="4704626" y="2972585"/>
                  <a:ext cx="22219" cy="37398"/>
                </a:xfrm>
                <a:custGeom>
                  <a:avLst/>
                  <a:gdLst/>
                  <a:ahLst/>
                  <a:cxnLst/>
                  <a:rect l="l" t="t" r="r" b="b"/>
                  <a:pathLst>
                    <a:path w="928" h="1562" extrusionOk="0">
                      <a:moveTo>
                        <a:pt x="158" y="0"/>
                      </a:moveTo>
                      <a:lnTo>
                        <a:pt x="158" y="0"/>
                      </a:lnTo>
                      <a:cubicBezTo>
                        <a:pt x="148" y="9"/>
                        <a:pt x="138" y="17"/>
                        <a:pt x="128" y="26"/>
                      </a:cubicBezTo>
                      <a:lnTo>
                        <a:pt x="128" y="26"/>
                      </a:lnTo>
                      <a:cubicBezTo>
                        <a:pt x="139" y="18"/>
                        <a:pt x="149" y="10"/>
                        <a:pt x="158" y="0"/>
                      </a:cubicBezTo>
                      <a:close/>
                      <a:moveTo>
                        <a:pt x="128" y="26"/>
                      </a:moveTo>
                      <a:lnTo>
                        <a:pt x="128" y="26"/>
                      </a:lnTo>
                      <a:cubicBezTo>
                        <a:pt x="117" y="35"/>
                        <a:pt x="106" y="43"/>
                        <a:pt x="96" y="53"/>
                      </a:cubicBezTo>
                      <a:cubicBezTo>
                        <a:pt x="96" y="54"/>
                        <a:pt x="97" y="54"/>
                        <a:pt x="98" y="54"/>
                      </a:cubicBezTo>
                      <a:lnTo>
                        <a:pt x="98" y="54"/>
                      </a:lnTo>
                      <a:cubicBezTo>
                        <a:pt x="108" y="45"/>
                        <a:pt x="118" y="35"/>
                        <a:pt x="128" y="26"/>
                      </a:cubicBezTo>
                      <a:close/>
                      <a:moveTo>
                        <a:pt x="98" y="54"/>
                      </a:moveTo>
                      <a:cubicBezTo>
                        <a:pt x="63" y="88"/>
                        <a:pt x="30" y="123"/>
                        <a:pt x="0" y="159"/>
                      </a:cubicBezTo>
                      <a:cubicBezTo>
                        <a:pt x="370" y="592"/>
                        <a:pt x="663" y="1072"/>
                        <a:pt x="927" y="1562"/>
                      </a:cubicBezTo>
                      <a:cubicBezTo>
                        <a:pt x="899" y="1327"/>
                        <a:pt x="846" y="1096"/>
                        <a:pt x="759" y="880"/>
                      </a:cubicBezTo>
                      <a:cubicBezTo>
                        <a:pt x="639" y="674"/>
                        <a:pt x="509" y="477"/>
                        <a:pt x="370" y="284"/>
                      </a:cubicBezTo>
                      <a:cubicBezTo>
                        <a:pt x="289" y="198"/>
                        <a:pt x="198" y="127"/>
                        <a:pt x="98" y="54"/>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8"/>
                <p:cNvSpPr/>
                <p:nvPr/>
              </p:nvSpPr>
              <p:spPr>
                <a:xfrm>
                  <a:off x="4706900" y="2972585"/>
                  <a:ext cx="29617" cy="47310"/>
                </a:xfrm>
                <a:custGeom>
                  <a:avLst/>
                  <a:gdLst/>
                  <a:ahLst/>
                  <a:cxnLst/>
                  <a:rect l="l" t="t" r="r" b="b"/>
                  <a:pathLst>
                    <a:path w="1237" h="1976" extrusionOk="0">
                      <a:moveTo>
                        <a:pt x="63" y="0"/>
                      </a:moveTo>
                      <a:cubicBezTo>
                        <a:pt x="45" y="20"/>
                        <a:pt x="20" y="34"/>
                        <a:pt x="1" y="53"/>
                      </a:cubicBezTo>
                      <a:cubicBezTo>
                        <a:pt x="102" y="126"/>
                        <a:pt x="193" y="197"/>
                        <a:pt x="275" y="284"/>
                      </a:cubicBezTo>
                      <a:cubicBezTo>
                        <a:pt x="207" y="188"/>
                        <a:pt x="136" y="91"/>
                        <a:pt x="63" y="0"/>
                      </a:cubicBezTo>
                      <a:close/>
                      <a:moveTo>
                        <a:pt x="664" y="880"/>
                      </a:moveTo>
                      <a:cubicBezTo>
                        <a:pt x="751" y="1096"/>
                        <a:pt x="804" y="1327"/>
                        <a:pt x="832" y="1562"/>
                      </a:cubicBezTo>
                      <a:cubicBezTo>
                        <a:pt x="910" y="1701"/>
                        <a:pt x="981" y="1836"/>
                        <a:pt x="1054" y="1976"/>
                      </a:cubicBezTo>
                      <a:cubicBezTo>
                        <a:pt x="1116" y="1956"/>
                        <a:pt x="1178" y="1937"/>
                        <a:pt x="1236" y="1914"/>
                      </a:cubicBezTo>
                      <a:cubicBezTo>
                        <a:pt x="1048" y="1568"/>
                        <a:pt x="866" y="1216"/>
                        <a:pt x="664" y="88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8"/>
                <p:cNvSpPr/>
                <p:nvPr/>
              </p:nvSpPr>
              <p:spPr>
                <a:xfrm>
                  <a:off x="4605899" y="2880682"/>
                  <a:ext cx="63424" cy="32011"/>
                </a:xfrm>
                <a:custGeom>
                  <a:avLst/>
                  <a:gdLst/>
                  <a:ahLst/>
                  <a:cxnLst/>
                  <a:rect l="l" t="t" r="r" b="b"/>
                  <a:pathLst>
                    <a:path w="2649" h="1337" extrusionOk="0">
                      <a:moveTo>
                        <a:pt x="1213" y="0"/>
                      </a:moveTo>
                      <a:cubicBezTo>
                        <a:pt x="1187" y="0"/>
                        <a:pt x="1160" y="1"/>
                        <a:pt x="1135" y="4"/>
                      </a:cubicBezTo>
                      <a:cubicBezTo>
                        <a:pt x="711" y="53"/>
                        <a:pt x="418" y="620"/>
                        <a:pt x="174" y="918"/>
                      </a:cubicBezTo>
                      <a:cubicBezTo>
                        <a:pt x="87" y="1028"/>
                        <a:pt x="1" y="1191"/>
                        <a:pt x="97" y="1293"/>
                      </a:cubicBezTo>
                      <a:cubicBezTo>
                        <a:pt x="129" y="1324"/>
                        <a:pt x="167" y="1337"/>
                        <a:pt x="209" y="1337"/>
                      </a:cubicBezTo>
                      <a:cubicBezTo>
                        <a:pt x="299" y="1337"/>
                        <a:pt x="404" y="1278"/>
                        <a:pt x="486" y="1226"/>
                      </a:cubicBezTo>
                      <a:cubicBezTo>
                        <a:pt x="844" y="981"/>
                        <a:pt x="1279" y="852"/>
                        <a:pt x="1715" y="852"/>
                      </a:cubicBezTo>
                      <a:cubicBezTo>
                        <a:pt x="1886" y="852"/>
                        <a:pt x="2058" y="872"/>
                        <a:pt x="2226" y="913"/>
                      </a:cubicBezTo>
                      <a:cubicBezTo>
                        <a:pt x="2290" y="930"/>
                        <a:pt x="2355" y="947"/>
                        <a:pt x="2420" y="947"/>
                      </a:cubicBezTo>
                      <a:cubicBezTo>
                        <a:pt x="2427" y="947"/>
                        <a:pt x="2434" y="947"/>
                        <a:pt x="2441" y="947"/>
                      </a:cubicBezTo>
                      <a:cubicBezTo>
                        <a:pt x="2514" y="942"/>
                        <a:pt x="2591" y="903"/>
                        <a:pt x="2614" y="831"/>
                      </a:cubicBezTo>
                      <a:cubicBezTo>
                        <a:pt x="2649" y="725"/>
                        <a:pt x="2552" y="625"/>
                        <a:pt x="2461" y="557"/>
                      </a:cubicBezTo>
                      <a:cubicBezTo>
                        <a:pt x="2144" y="340"/>
                        <a:pt x="1636" y="0"/>
                        <a:pt x="121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8"/>
                <p:cNvSpPr/>
                <p:nvPr/>
              </p:nvSpPr>
              <p:spPr>
                <a:xfrm>
                  <a:off x="4794567" y="3000092"/>
                  <a:ext cx="50638" cy="60766"/>
                </a:xfrm>
                <a:custGeom>
                  <a:avLst/>
                  <a:gdLst/>
                  <a:ahLst/>
                  <a:cxnLst/>
                  <a:rect l="l" t="t" r="r" b="b"/>
                  <a:pathLst>
                    <a:path w="2115" h="2538" extrusionOk="0">
                      <a:moveTo>
                        <a:pt x="482" y="1"/>
                      </a:moveTo>
                      <a:cubicBezTo>
                        <a:pt x="225" y="1"/>
                        <a:pt x="1" y="260"/>
                        <a:pt x="54" y="548"/>
                      </a:cubicBezTo>
                      <a:cubicBezTo>
                        <a:pt x="92" y="750"/>
                        <a:pt x="256" y="894"/>
                        <a:pt x="404" y="1029"/>
                      </a:cubicBezTo>
                      <a:cubicBezTo>
                        <a:pt x="976" y="1533"/>
                        <a:pt x="1549" y="2038"/>
                        <a:pt x="2115" y="2537"/>
                      </a:cubicBezTo>
                      <a:cubicBezTo>
                        <a:pt x="1990" y="2427"/>
                        <a:pt x="1913" y="1797"/>
                        <a:pt x="1832" y="1615"/>
                      </a:cubicBezTo>
                      <a:cubicBezTo>
                        <a:pt x="1697" y="1302"/>
                        <a:pt x="1520" y="1005"/>
                        <a:pt x="1313" y="736"/>
                      </a:cubicBezTo>
                      <a:cubicBezTo>
                        <a:pt x="1149" y="519"/>
                        <a:pt x="875" y="125"/>
                        <a:pt x="615" y="24"/>
                      </a:cubicBezTo>
                      <a:cubicBezTo>
                        <a:pt x="571" y="8"/>
                        <a:pt x="526" y="1"/>
                        <a:pt x="482"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8"/>
                <p:cNvSpPr/>
                <p:nvPr/>
              </p:nvSpPr>
              <p:spPr>
                <a:xfrm>
                  <a:off x="4736944" y="2944049"/>
                  <a:ext cx="140973" cy="140064"/>
                </a:xfrm>
                <a:custGeom>
                  <a:avLst/>
                  <a:gdLst/>
                  <a:ahLst/>
                  <a:cxnLst/>
                  <a:rect l="l" t="t" r="r" b="b"/>
                  <a:pathLst>
                    <a:path w="5888" h="5850" extrusionOk="0">
                      <a:moveTo>
                        <a:pt x="3479" y="1"/>
                      </a:moveTo>
                      <a:cubicBezTo>
                        <a:pt x="3479" y="1"/>
                        <a:pt x="2182" y="169"/>
                        <a:pt x="3479" y="3374"/>
                      </a:cubicBezTo>
                      <a:cubicBezTo>
                        <a:pt x="3479" y="3374"/>
                        <a:pt x="1" y="4686"/>
                        <a:pt x="389" y="5849"/>
                      </a:cubicBezTo>
                      <a:lnTo>
                        <a:pt x="5469" y="5849"/>
                      </a:lnTo>
                      <a:lnTo>
                        <a:pt x="5887" y="5378"/>
                      </a:lnTo>
                      <a:lnTo>
                        <a:pt x="3479"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8"/>
                <p:cNvSpPr/>
                <p:nvPr/>
              </p:nvSpPr>
              <p:spPr>
                <a:xfrm>
                  <a:off x="4736490" y="2940937"/>
                  <a:ext cx="92514" cy="134317"/>
                </a:xfrm>
                <a:custGeom>
                  <a:avLst/>
                  <a:gdLst/>
                  <a:ahLst/>
                  <a:cxnLst/>
                  <a:rect l="l" t="t" r="r" b="b"/>
                  <a:pathLst>
                    <a:path w="3864" h="5610" extrusionOk="0">
                      <a:moveTo>
                        <a:pt x="3076" y="0"/>
                      </a:moveTo>
                      <a:cubicBezTo>
                        <a:pt x="2797" y="548"/>
                        <a:pt x="2695" y="1193"/>
                        <a:pt x="2730" y="1817"/>
                      </a:cubicBezTo>
                      <a:cubicBezTo>
                        <a:pt x="2749" y="2134"/>
                        <a:pt x="2802" y="2447"/>
                        <a:pt x="2893" y="2755"/>
                      </a:cubicBezTo>
                      <a:cubicBezTo>
                        <a:pt x="2954" y="2972"/>
                        <a:pt x="3039" y="3184"/>
                        <a:pt x="3143" y="3388"/>
                      </a:cubicBezTo>
                      <a:lnTo>
                        <a:pt x="3143" y="3388"/>
                      </a:lnTo>
                      <a:cubicBezTo>
                        <a:pt x="2913" y="3500"/>
                        <a:pt x="2689" y="3624"/>
                        <a:pt x="2465" y="3744"/>
                      </a:cubicBezTo>
                      <a:cubicBezTo>
                        <a:pt x="2167" y="3917"/>
                        <a:pt x="1874" y="4101"/>
                        <a:pt x="1591" y="4292"/>
                      </a:cubicBezTo>
                      <a:cubicBezTo>
                        <a:pt x="1302" y="4485"/>
                        <a:pt x="1029" y="4691"/>
                        <a:pt x="759" y="4913"/>
                      </a:cubicBezTo>
                      <a:cubicBezTo>
                        <a:pt x="495" y="5133"/>
                        <a:pt x="235" y="5359"/>
                        <a:pt x="0" y="5609"/>
                      </a:cubicBezTo>
                      <a:cubicBezTo>
                        <a:pt x="308" y="5456"/>
                        <a:pt x="606" y="5287"/>
                        <a:pt x="908" y="5128"/>
                      </a:cubicBezTo>
                      <a:lnTo>
                        <a:pt x="1802" y="4648"/>
                      </a:lnTo>
                      <a:cubicBezTo>
                        <a:pt x="2105" y="4489"/>
                        <a:pt x="2403" y="4336"/>
                        <a:pt x="2701" y="4181"/>
                      </a:cubicBezTo>
                      <a:cubicBezTo>
                        <a:pt x="2999" y="4028"/>
                        <a:pt x="3307" y="3884"/>
                        <a:pt x="3604" y="3735"/>
                      </a:cubicBezTo>
                      <a:lnTo>
                        <a:pt x="3864" y="3605"/>
                      </a:lnTo>
                      <a:lnTo>
                        <a:pt x="3715" y="3369"/>
                      </a:lnTo>
                      <a:cubicBezTo>
                        <a:pt x="3561" y="3134"/>
                        <a:pt x="3445" y="2875"/>
                        <a:pt x="3340" y="2606"/>
                      </a:cubicBezTo>
                      <a:cubicBezTo>
                        <a:pt x="3243" y="2342"/>
                        <a:pt x="3172" y="2058"/>
                        <a:pt x="3114" y="1774"/>
                      </a:cubicBezTo>
                      <a:cubicBezTo>
                        <a:pt x="3008" y="1202"/>
                        <a:pt x="2990" y="606"/>
                        <a:pt x="3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15" name="Google Shape;3015;p58"/>
            <p:cNvGrpSpPr/>
            <p:nvPr/>
          </p:nvGrpSpPr>
          <p:grpSpPr>
            <a:xfrm>
              <a:off x="6414275" y="1129672"/>
              <a:ext cx="313701" cy="306841"/>
              <a:chOff x="488084" y="3164562"/>
              <a:chExt cx="535235" cy="523530"/>
            </a:xfrm>
          </p:grpSpPr>
          <p:grpSp>
            <p:nvGrpSpPr>
              <p:cNvPr id="3016" name="Google Shape;3016;p58"/>
              <p:cNvGrpSpPr/>
              <p:nvPr/>
            </p:nvGrpSpPr>
            <p:grpSpPr>
              <a:xfrm>
                <a:off x="488084" y="3164562"/>
                <a:ext cx="535235" cy="523530"/>
                <a:chOff x="488084" y="3164562"/>
                <a:chExt cx="535235" cy="523530"/>
              </a:xfrm>
            </p:grpSpPr>
            <p:sp>
              <p:nvSpPr>
                <p:cNvPr id="3017" name="Google Shape;3017;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8" name="Google Shape;3028;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58"/>
            <p:cNvGrpSpPr/>
            <p:nvPr/>
          </p:nvGrpSpPr>
          <p:grpSpPr>
            <a:xfrm rot="1030961">
              <a:off x="6896090" y="1193672"/>
              <a:ext cx="219950" cy="215140"/>
              <a:chOff x="488084" y="3164562"/>
              <a:chExt cx="535235" cy="523530"/>
            </a:xfrm>
          </p:grpSpPr>
          <p:grpSp>
            <p:nvGrpSpPr>
              <p:cNvPr id="3030" name="Google Shape;3030;p58"/>
              <p:cNvGrpSpPr/>
              <p:nvPr/>
            </p:nvGrpSpPr>
            <p:grpSpPr>
              <a:xfrm>
                <a:off x="488084" y="3164562"/>
                <a:ext cx="535235" cy="523530"/>
                <a:chOff x="488084" y="3164562"/>
                <a:chExt cx="535235" cy="523530"/>
              </a:xfrm>
            </p:grpSpPr>
            <p:sp>
              <p:nvSpPr>
                <p:cNvPr id="3031" name="Google Shape;3031;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2" name="Google Shape;3042;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3" name="Google Shape;3043;p58"/>
            <p:cNvGrpSpPr/>
            <p:nvPr/>
          </p:nvGrpSpPr>
          <p:grpSpPr>
            <a:xfrm rot="1189650">
              <a:off x="7093124" y="1629471"/>
              <a:ext cx="173420" cy="169628"/>
              <a:chOff x="488084" y="3164562"/>
              <a:chExt cx="535235" cy="523530"/>
            </a:xfrm>
          </p:grpSpPr>
          <p:grpSp>
            <p:nvGrpSpPr>
              <p:cNvPr id="3044" name="Google Shape;3044;p58"/>
              <p:cNvGrpSpPr/>
              <p:nvPr/>
            </p:nvGrpSpPr>
            <p:grpSpPr>
              <a:xfrm>
                <a:off x="488084" y="3164562"/>
                <a:ext cx="535235" cy="523530"/>
                <a:chOff x="488084" y="3164562"/>
                <a:chExt cx="535235" cy="523530"/>
              </a:xfrm>
            </p:grpSpPr>
            <p:sp>
              <p:nvSpPr>
                <p:cNvPr id="3045" name="Google Shape;3045;p5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6" name="Google Shape;3056;p5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060"/>
        <p:cNvGrpSpPr/>
        <p:nvPr/>
      </p:nvGrpSpPr>
      <p:grpSpPr>
        <a:xfrm>
          <a:off x="0" y="0"/>
          <a:ext cx="0" cy="0"/>
          <a:chOff x="0" y="0"/>
          <a:chExt cx="0" cy="0"/>
        </a:xfrm>
      </p:grpSpPr>
      <p:sp>
        <p:nvSpPr>
          <p:cNvPr id="3061" name="Google Shape;3061;p59"/>
          <p:cNvSpPr txBox="1">
            <a:spLocks noGrp="1"/>
          </p:cNvSpPr>
          <p:nvPr>
            <p:ph type="subTitle" idx="1"/>
          </p:nvPr>
        </p:nvSpPr>
        <p:spPr>
          <a:xfrm>
            <a:off x="4909075" y="2696300"/>
            <a:ext cx="3514800" cy="969900"/>
          </a:xfrm>
          <a:prstGeom prst="rect">
            <a:avLst/>
          </a:prstGeom>
        </p:spPr>
        <p:txBody>
          <a:bodyPr spcFirstLastPara="1" wrap="square" lIns="90000" tIns="90000" rIns="90000" bIns="90000" anchor="t" anchorCtr="0">
            <a:noAutofit/>
          </a:bodyPr>
          <a:lstStyle/>
          <a:p>
            <a:pPr marL="0" lvl="0" indent="0" algn="r" rtl="0">
              <a:lnSpc>
                <a:spcPct val="100000"/>
              </a:lnSpc>
              <a:spcBef>
                <a:spcPts val="0"/>
              </a:spcBef>
              <a:spcAft>
                <a:spcPts val="0"/>
              </a:spcAft>
              <a:buNone/>
            </a:pPr>
            <a:r>
              <a:rPr lang="en"/>
              <a:t>You can replace the image on the screen with your own work. Just right-click on it and select “Replace image”</a:t>
            </a:r>
            <a:endParaRPr/>
          </a:p>
        </p:txBody>
      </p:sp>
      <p:sp>
        <p:nvSpPr>
          <p:cNvPr id="3062" name="Google Shape;3062;p59"/>
          <p:cNvSpPr txBox="1">
            <a:spLocks noGrp="1"/>
          </p:cNvSpPr>
          <p:nvPr>
            <p:ph type="title"/>
          </p:nvPr>
        </p:nvSpPr>
        <p:spPr>
          <a:xfrm>
            <a:off x="4909225" y="1402525"/>
            <a:ext cx="3514800" cy="1098900"/>
          </a:xfrm>
          <a:prstGeom prst="rect">
            <a:avLst/>
          </a:prstGeom>
        </p:spPr>
        <p:txBody>
          <a:bodyPr spcFirstLastPara="1" wrap="square" lIns="90000" tIns="90000" rIns="90000" bIns="90000" anchor="b" anchorCtr="0">
            <a:noAutofit/>
          </a:bodyPr>
          <a:lstStyle/>
          <a:p>
            <a:pPr marL="0" lvl="0" indent="0" algn="r" rtl="0">
              <a:lnSpc>
                <a:spcPct val="100000"/>
              </a:lnSpc>
              <a:spcBef>
                <a:spcPts val="0"/>
              </a:spcBef>
              <a:spcAft>
                <a:spcPts val="0"/>
              </a:spcAft>
              <a:buNone/>
            </a:pPr>
            <a:r>
              <a:rPr lang="en"/>
              <a:t>YOU CAN ADD A PC MOCKUP HERE</a:t>
            </a:r>
            <a:endParaRPr/>
          </a:p>
        </p:txBody>
      </p:sp>
      <p:sp>
        <p:nvSpPr>
          <p:cNvPr id="3063" name="Google Shape;3063;p59"/>
          <p:cNvSpPr/>
          <p:nvPr/>
        </p:nvSpPr>
        <p:spPr>
          <a:xfrm>
            <a:off x="1920041" y="3587998"/>
            <a:ext cx="1200337" cy="453334"/>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rgbClr val="EE7302"/>
          </a:solidFill>
          <a:ln w="114300" cap="flat" cmpd="sng">
            <a:solidFill>
              <a:schemeClr val="accent5"/>
            </a:solidFill>
            <a:prstDash val="solid"/>
            <a:round/>
            <a:headEnd type="none" w="med" len="med"/>
            <a:tailEnd type="none" w="med" len="med"/>
          </a:ln>
        </p:spPr>
      </p:sp>
      <p:sp>
        <p:nvSpPr>
          <p:cNvPr id="3064" name="Google Shape;3064;p59"/>
          <p:cNvSpPr/>
          <p:nvPr/>
        </p:nvSpPr>
        <p:spPr>
          <a:xfrm>
            <a:off x="764230" y="1364267"/>
            <a:ext cx="3514800" cy="2223900"/>
          </a:xfrm>
          <a:prstGeom prst="roundRect">
            <a:avLst>
              <a:gd name="adj" fmla="val 3857"/>
            </a:avLst>
          </a:prstGeom>
          <a:solidFill>
            <a:srgbClr val="EE7302"/>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9"/>
          <p:cNvSpPr/>
          <p:nvPr/>
        </p:nvSpPr>
        <p:spPr>
          <a:xfrm>
            <a:off x="1919976" y="3587998"/>
            <a:ext cx="1200337" cy="453334"/>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rgbClr val="EE7302"/>
          </a:solidFill>
          <a:ln w="19050" cap="flat" cmpd="sng">
            <a:solidFill>
              <a:srgbClr val="EE7302"/>
            </a:solidFill>
            <a:prstDash val="solid"/>
            <a:round/>
            <a:headEnd type="none" w="med" len="med"/>
            <a:tailEnd type="none" w="med" len="med"/>
          </a:ln>
        </p:spPr>
      </p:sp>
      <p:cxnSp>
        <p:nvCxnSpPr>
          <p:cNvPr id="3066" name="Google Shape;3066;p59"/>
          <p:cNvCxnSpPr/>
          <p:nvPr/>
        </p:nvCxnSpPr>
        <p:spPr>
          <a:xfrm>
            <a:off x="1896740" y="3998244"/>
            <a:ext cx="1251002" cy="0"/>
          </a:xfrm>
          <a:prstGeom prst="straightConnector1">
            <a:avLst/>
          </a:prstGeom>
          <a:noFill/>
          <a:ln w="19050" cap="flat" cmpd="sng">
            <a:solidFill>
              <a:srgbClr val="FFFFFF"/>
            </a:solidFill>
            <a:prstDash val="solid"/>
            <a:round/>
            <a:headEnd type="none" w="med" len="med"/>
            <a:tailEnd type="none" w="med" len="med"/>
          </a:ln>
        </p:spPr>
      </p:cxnSp>
      <p:sp>
        <p:nvSpPr>
          <p:cNvPr id="3067" name="Google Shape;3067;p59"/>
          <p:cNvSpPr/>
          <p:nvPr/>
        </p:nvSpPr>
        <p:spPr>
          <a:xfrm>
            <a:off x="764166" y="1364267"/>
            <a:ext cx="3514929" cy="2223827"/>
          </a:xfrm>
          <a:prstGeom prst="roundRect">
            <a:avLst>
              <a:gd name="adj" fmla="val 3857"/>
            </a:avLst>
          </a:prstGeom>
          <a:solidFill>
            <a:srgbClr val="EE7302"/>
          </a:solidFill>
          <a:ln w="19050" cap="flat" cmpd="sng">
            <a:solidFill>
              <a:srgbClr val="EE730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9"/>
          <p:cNvSpPr/>
          <p:nvPr/>
        </p:nvSpPr>
        <p:spPr>
          <a:xfrm rot="5400000">
            <a:off x="2485306" y="1378007"/>
            <a:ext cx="72649" cy="72729"/>
          </a:xfrm>
          <a:custGeom>
            <a:avLst/>
            <a:gdLst/>
            <a:ahLst/>
            <a:cxnLst/>
            <a:rect l="l" t="t" r="r" b="b"/>
            <a:pathLst>
              <a:path w="2139" h="2142" extrusionOk="0">
                <a:moveTo>
                  <a:pt x="1069" y="1"/>
                </a:moveTo>
                <a:cubicBezTo>
                  <a:pt x="478" y="1"/>
                  <a:pt x="1" y="482"/>
                  <a:pt x="1" y="1073"/>
                </a:cubicBezTo>
                <a:cubicBezTo>
                  <a:pt x="1" y="1660"/>
                  <a:pt x="478" y="2141"/>
                  <a:pt x="1069" y="2141"/>
                </a:cubicBezTo>
                <a:cubicBezTo>
                  <a:pt x="1661" y="2141"/>
                  <a:pt x="2139" y="1660"/>
                  <a:pt x="2139" y="1073"/>
                </a:cubicBezTo>
                <a:cubicBezTo>
                  <a:pt x="2139" y="482"/>
                  <a:pt x="1661" y="1"/>
                  <a:pt x="10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9"/>
          <p:cNvSpPr/>
          <p:nvPr/>
        </p:nvSpPr>
        <p:spPr>
          <a:xfrm>
            <a:off x="884911" y="1476555"/>
            <a:ext cx="3276222" cy="1997750"/>
          </a:xfrm>
          <a:prstGeom prst="rect">
            <a:avLst/>
          </a:prstGeom>
          <a:solidFill>
            <a:srgbClr val="FFFFFF"/>
          </a:solidFill>
          <a:ln w="19050" cap="flat" cmpd="sng">
            <a:solidFill>
              <a:srgbClr val="EE730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70" name="Google Shape;3070;p59"/>
          <p:cNvPicPr preferRelativeResize="0"/>
          <p:nvPr/>
        </p:nvPicPr>
        <p:blipFill rotWithShape="1">
          <a:blip r:embed="rId3">
            <a:alphaModFix/>
          </a:blip>
          <a:srcRect l="3900" r="3900"/>
          <a:stretch/>
        </p:blipFill>
        <p:spPr>
          <a:xfrm>
            <a:off x="885488" y="1488538"/>
            <a:ext cx="3272299" cy="1995176"/>
          </a:xfrm>
          <a:prstGeom prst="rect">
            <a:avLst/>
          </a:prstGeom>
          <a:noFill/>
          <a:ln>
            <a:noFill/>
          </a:ln>
        </p:spPr>
      </p:pic>
      <p:grpSp>
        <p:nvGrpSpPr>
          <p:cNvPr id="3071" name="Google Shape;3071;p59"/>
          <p:cNvGrpSpPr/>
          <p:nvPr/>
        </p:nvGrpSpPr>
        <p:grpSpPr>
          <a:xfrm>
            <a:off x="695595" y="789151"/>
            <a:ext cx="1160056" cy="363987"/>
            <a:chOff x="695595" y="789151"/>
            <a:chExt cx="1160056" cy="363987"/>
          </a:xfrm>
        </p:grpSpPr>
        <p:grpSp>
          <p:nvGrpSpPr>
            <p:cNvPr id="3072" name="Google Shape;3072;p59"/>
            <p:cNvGrpSpPr/>
            <p:nvPr/>
          </p:nvGrpSpPr>
          <p:grpSpPr>
            <a:xfrm>
              <a:off x="1541950" y="846297"/>
              <a:ext cx="313701" cy="306841"/>
              <a:chOff x="488084" y="3164562"/>
              <a:chExt cx="535235" cy="523530"/>
            </a:xfrm>
          </p:grpSpPr>
          <p:grpSp>
            <p:nvGrpSpPr>
              <p:cNvPr id="3073" name="Google Shape;3073;p59"/>
              <p:cNvGrpSpPr/>
              <p:nvPr/>
            </p:nvGrpSpPr>
            <p:grpSpPr>
              <a:xfrm>
                <a:off x="488084" y="3164562"/>
                <a:ext cx="535235" cy="523530"/>
                <a:chOff x="488084" y="3164562"/>
                <a:chExt cx="535235" cy="523530"/>
              </a:xfrm>
            </p:grpSpPr>
            <p:sp>
              <p:nvSpPr>
                <p:cNvPr id="3074" name="Google Shape;3074;p5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5" name="Google Shape;3085;p5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6" name="Google Shape;3086;p59"/>
            <p:cNvGrpSpPr/>
            <p:nvPr/>
          </p:nvGrpSpPr>
          <p:grpSpPr>
            <a:xfrm rot="1030961">
              <a:off x="722465" y="892147"/>
              <a:ext cx="219950" cy="215140"/>
              <a:chOff x="488084" y="3164562"/>
              <a:chExt cx="535235" cy="523530"/>
            </a:xfrm>
          </p:grpSpPr>
          <p:grpSp>
            <p:nvGrpSpPr>
              <p:cNvPr id="3087" name="Google Shape;3087;p59"/>
              <p:cNvGrpSpPr/>
              <p:nvPr/>
            </p:nvGrpSpPr>
            <p:grpSpPr>
              <a:xfrm>
                <a:off x="488084" y="3164562"/>
                <a:ext cx="535235" cy="523530"/>
                <a:chOff x="488084" y="3164562"/>
                <a:chExt cx="535235" cy="523530"/>
              </a:xfrm>
            </p:grpSpPr>
            <p:sp>
              <p:nvSpPr>
                <p:cNvPr id="3088" name="Google Shape;3088;p5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9" name="Google Shape;3099;p5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0" name="Google Shape;3100;p59"/>
            <p:cNvGrpSpPr/>
            <p:nvPr/>
          </p:nvGrpSpPr>
          <p:grpSpPr>
            <a:xfrm rot="1189650">
              <a:off x="1168899" y="813534"/>
              <a:ext cx="173420" cy="169628"/>
              <a:chOff x="488084" y="3164562"/>
              <a:chExt cx="535235" cy="523530"/>
            </a:xfrm>
          </p:grpSpPr>
          <p:grpSp>
            <p:nvGrpSpPr>
              <p:cNvPr id="3101" name="Google Shape;3101;p59"/>
              <p:cNvGrpSpPr/>
              <p:nvPr/>
            </p:nvGrpSpPr>
            <p:grpSpPr>
              <a:xfrm>
                <a:off x="488084" y="3164562"/>
                <a:ext cx="535235" cy="523530"/>
                <a:chOff x="488084" y="3164562"/>
                <a:chExt cx="535235" cy="523530"/>
              </a:xfrm>
            </p:grpSpPr>
            <p:sp>
              <p:nvSpPr>
                <p:cNvPr id="3102" name="Google Shape;3102;p5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3" name="Google Shape;3113;p5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3114" name="Google Shape;3114;p59"/>
          <p:cNvCxnSpPr/>
          <p:nvPr/>
        </p:nvCxnSpPr>
        <p:spPr>
          <a:xfrm rot="10800000">
            <a:off x="4872900" y="1049250"/>
            <a:ext cx="0" cy="3045000"/>
          </a:xfrm>
          <a:prstGeom prst="straightConnector1">
            <a:avLst/>
          </a:prstGeom>
          <a:noFill/>
          <a:ln w="38100" cap="flat" cmpd="sng">
            <a:solidFill>
              <a:srgbClr val="EE7302"/>
            </a:solidFill>
            <a:prstDash val="solid"/>
            <a:round/>
            <a:headEnd type="none" w="sm" len="sm"/>
            <a:tailEnd type="oval" w="sm" len="sm"/>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441"/>
        <p:cNvGrpSpPr/>
        <p:nvPr/>
      </p:nvGrpSpPr>
      <p:grpSpPr>
        <a:xfrm>
          <a:off x="0" y="0"/>
          <a:ext cx="0" cy="0"/>
          <a:chOff x="0" y="0"/>
          <a:chExt cx="0" cy="0"/>
        </a:xfrm>
      </p:grpSpPr>
      <p:sp>
        <p:nvSpPr>
          <p:cNvPr id="1442" name="Google Shape;1442;p43"/>
          <p:cNvSpPr txBox="1">
            <a:spLocks noGrp="1"/>
          </p:cNvSpPr>
          <p:nvPr>
            <p:ph type="title"/>
          </p:nvPr>
        </p:nvSpPr>
        <p:spPr>
          <a:xfrm>
            <a:off x="1180215" y="2913375"/>
            <a:ext cx="6985590" cy="932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sz="4800" dirty="0"/>
              <a:t>Let´s remember the rules </a:t>
            </a:r>
            <a:endParaRPr sz="4800" dirty="0"/>
          </a:p>
        </p:txBody>
      </p:sp>
      <p:grpSp>
        <p:nvGrpSpPr>
          <p:cNvPr id="1444" name="Google Shape;1444;p43"/>
          <p:cNvGrpSpPr/>
          <p:nvPr/>
        </p:nvGrpSpPr>
        <p:grpSpPr>
          <a:xfrm>
            <a:off x="1598596" y="1019476"/>
            <a:ext cx="5813880" cy="1748485"/>
            <a:chOff x="1598596" y="1019476"/>
            <a:chExt cx="5813880" cy="1748485"/>
          </a:xfrm>
        </p:grpSpPr>
        <p:grpSp>
          <p:nvGrpSpPr>
            <p:cNvPr id="1445" name="Google Shape;1445;p43"/>
            <p:cNvGrpSpPr/>
            <p:nvPr/>
          </p:nvGrpSpPr>
          <p:grpSpPr>
            <a:xfrm>
              <a:off x="1598596" y="1928962"/>
              <a:ext cx="535235" cy="523530"/>
              <a:chOff x="488084" y="3164562"/>
              <a:chExt cx="535235" cy="523530"/>
            </a:xfrm>
          </p:grpSpPr>
          <p:grpSp>
            <p:nvGrpSpPr>
              <p:cNvPr id="1446" name="Google Shape;1446;p43"/>
              <p:cNvGrpSpPr/>
              <p:nvPr/>
            </p:nvGrpSpPr>
            <p:grpSpPr>
              <a:xfrm>
                <a:off x="488084" y="3164562"/>
                <a:ext cx="535235" cy="523530"/>
                <a:chOff x="488084" y="3164562"/>
                <a:chExt cx="535235" cy="523530"/>
              </a:xfrm>
            </p:grpSpPr>
            <p:sp>
              <p:nvSpPr>
                <p:cNvPr id="1447" name="Google Shape;1447;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8" name="Google Shape;1458;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43"/>
            <p:cNvGrpSpPr/>
            <p:nvPr/>
          </p:nvGrpSpPr>
          <p:grpSpPr>
            <a:xfrm rot="-427683">
              <a:off x="2374598" y="1251834"/>
              <a:ext cx="375264" cy="367056"/>
              <a:chOff x="488084" y="3164562"/>
              <a:chExt cx="535235" cy="523530"/>
            </a:xfrm>
          </p:grpSpPr>
          <p:grpSp>
            <p:nvGrpSpPr>
              <p:cNvPr id="1460" name="Google Shape;1460;p43"/>
              <p:cNvGrpSpPr/>
              <p:nvPr/>
            </p:nvGrpSpPr>
            <p:grpSpPr>
              <a:xfrm>
                <a:off x="488084" y="3164562"/>
                <a:ext cx="535235" cy="523530"/>
                <a:chOff x="488084" y="3164562"/>
                <a:chExt cx="535235" cy="523530"/>
              </a:xfrm>
            </p:grpSpPr>
            <p:sp>
              <p:nvSpPr>
                <p:cNvPr id="1461" name="Google Shape;1461;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2" name="Google Shape;1472;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 name="Google Shape;1473;p43"/>
            <p:cNvGrpSpPr/>
            <p:nvPr/>
          </p:nvGrpSpPr>
          <p:grpSpPr>
            <a:xfrm rot="1189477">
              <a:off x="2642915" y="2436918"/>
              <a:ext cx="295913" cy="289441"/>
              <a:chOff x="488084" y="3164562"/>
              <a:chExt cx="535235" cy="523530"/>
            </a:xfrm>
          </p:grpSpPr>
          <p:grpSp>
            <p:nvGrpSpPr>
              <p:cNvPr id="1474" name="Google Shape;1474;p43"/>
              <p:cNvGrpSpPr/>
              <p:nvPr/>
            </p:nvGrpSpPr>
            <p:grpSpPr>
              <a:xfrm>
                <a:off x="488084" y="3164562"/>
                <a:ext cx="535235" cy="523530"/>
                <a:chOff x="488084" y="3164562"/>
                <a:chExt cx="535235" cy="523530"/>
              </a:xfrm>
            </p:grpSpPr>
            <p:sp>
              <p:nvSpPr>
                <p:cNvPr id="1475" name="Google Shape;1475;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 name="Google Shape;1486;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 name="Google Shape;1487;p43"/>
            <p:cNvGrpSpPr/>
            <p:nvPr/>
          </p:nvGrpSpPr>
          <p:grpSpPr>
            <a:xfrm rot="862196">
              <a:off x="6402597" y="1225202"/>
              <a:ext cx="325435" cy="318318"/>
              <a:chOff x="488084" y="3164562"/>
              <a:chExt cx="535235" cy="523530"/>
            </a:xfrm>
          </p:grpSpPr>
          <p:grpSp>
            <p:nvGrpSpPr>
              <p:cNvPr id="1488" name="Google Shape;1488;p43"/>
              <p:cNvGrpSpPr/>
              <p:nvPr/>
            </p:nvGrpSpPr>
            <p:grpSpPr>
              <a:xfrm>
                <a:off x="488084" y="3164562"/>
                <a:ext cx="535235" cy="523530"/>
                <a:chOff x="488084" y="3164562"/>
                <a:chExt cx="535235" cy="523530"/>
              </a:xfrm>
            </p:grpSpPr>
            <p:sp>
              <p:nvSpPr>
                <p:cNvPr id="1489" name="Google Shape;1489;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 name="Google Shape;1500;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43"/>
            <p:cNvGrpSpPr/>
            <p:nvPr/>
          </p:nvGrpSpPr>
          <p:grpSpPr>
            <a:xfrm rot="-644048">
              <a:off x="6892427" y="1955743"/>
              <a:ext cx="480485" cy="469977"/>
              <a:chOff x="488084" y="3164562"/>
              <a:chExt cx="535235" cy="523530"/>
            </a:xfrm>
          </p:grpSpPr>
          <p:grpSp>
            <p:nvGrpSpPr>
              <p:cNvPr id="1502" name="Google Shape;1502;p43"/>
              <p:cNvGrpSpPr/>
              <p:nvPr/>
            </p:nvGrpSpPr>
            <p:grpSpPr>
              <a:xfrm>
                <a:off x="488084" y="3164562"/>
                <a:ext cx="535235" cy="523530"/>
                <a:chOff x="488084" y="3164562"/>
                <a:chExt cx="535235" cy="523530"/>
              </a:xfrm>
            </p:grpSpPr>
            <p:sp>
              <p:nvSpPr>
                <p:cNvPr id="1503" name="Google Shape;1503;p4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4" name="Google Shape;1514;p4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43"/>
            <p:cNvGrpSpPr/>
            <p:nvPr/>
          </p:nvGrpSpPr>
          <p:grpSpPr>
            <a:xfrm>
              <a:off x="3028394" y="1019476"/>
              <a:ext cx="3087211" cy="1525540"/>
              <a:chOff x="841866" y="2830633"/>
              <a:chExt cx="1188578" cy="587333"/>
            </a:xfrm>
          </p:grpSpPr>
          <p:sp>
            <p:nvSpPr>
              <p:cNvPr id="1516" name="Google Shape;1516;p43"/>
              <p:cNvSpPr/>
              <p:nvPr/>
            </p:nvSpPr>
            <p:spPr>
              <a:xfrm>
                <a:off x="841866" y="2830633"/>
                <a:ext cx="605123" cy="550199"/>
              </a:xfrm>
              <a:custGeom>
                <a:avLst/>
                <a:gdLst/>
                <a:ahLst/>
                <a:cxnLst/>
                <a:rect l="l" t="t" r="r" b="b"/>
                <a:pathLst>
                  <a:path w="25274" h="22980" extrusionOk="0">
                    <a:moveTo>
                      <a:pt x="12651" y="1"/>
                    </a:moveTo>
                    <a:cubicBezTo>
                      <a:pt x="11779" y="1"/>
                      <a:pt x="10892" y="101"/>
                      <a:pt x="10006" y="310"/>
                    </a:cubicBezTo>
                    <a:cubicBezTo>
                      <a:pt x="3831" y="1761"/>
                      <a:pt x="1" y="7946"/>
                      <a:pt x="1456" y="14121"/>
                    </a:cubicBezTo>
                    <a:cubicBezTo>
                      <a:pt x="2700" y="19410"/>
                      <a:pt x="7415" y="22979"/>
                      <a:pt x="12623" y="22979"/>
                    </a:cubicBezTo>
                    <a:cubicBezTo>
                      <a:pt x="13495" y="22979"/>
                      <a:pt x="14382" y="22879"/>
                      <a:pt x="15268" y="22670"/>
                    </a:cubicBezTo>
                    <a:cubicBezTo>
                      <a:pt x="21443" y="21219"/>
                      <a:pt x="25273" y="15034"/>
                      <a:pt x="23818" y="8858"/>
                    </a:cubicBezTo>
                    <a:cubicBezTo>
                      <a:pt x="22574" y="3569"/>
                      <a:pt x="17859" y="1"/>
                      <a:pt x="1265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3"/>
              <p:cNvSpPr/>
              <p:nvPr/>
            </p:nvSpPr>
            <p:spPr>
              <a:xfrm>
                <a:off x="973263" y="3218166"/>
                <a:ext cx="422202" cy="162617"/>
              </a:xfrm>
              <a:custGeom>
                <a:avLst/>
                <a:gdLst/>
                <a:ahLst/>
                <a:cxnLst/>
                <a:rect l="l" t="t" r="r" b="b"/>
                <a:pathLst>
                  <a:path w="17634" h="6792" extrusionOk="0">
                    <a:moveTo>
                      <a:pt x="17633" y="1"/>
                    </a:moveTo>
                    <a:lnTo>
                      <a:pt x="17633" y="1"/>
                    </a:lnTo>
                    <a:cubicBezTo>
                      <a:pt x="16214" y="3154"/>
                      <a:pt x="13404" y="5634"/>
                      <a:pt x="9780" y="6484"/>
                    </a:cubicBezTo>
                    <a:cubicBezTo>
                      <a:pt x="13404" y="5634"/>
                      <a:pt x="16220" y="3154"/>
                      <a:pt x="17633" y="1"/>
                    </a:cubicBezTo>
                    <a:close/>
                    <a:moveTo>
                      <a:pt x="0" y="4293"/>
                    </a:moveTo>
                    <a:lnTo>
                      <a:pt x="0" y="4293"/>
                    </a:lnTo>
                    <a:cubicBezTo>
                      <a:pt x="1672" y="5626"/>
                      <a:pt x="3705" y="6480"/>
                      <a:pt x="5872" y="6721"/>
                    </a:cubicBezTo>
                    <a:lnTo>
                      <a:pt x="5872" y="6721"/>
                    </a:lnTo>
                    <a:cubicBezTo>
                      <a:pt x="3706" y="6479"/>
                      <a:pt x="1673" y="5622"/>
                      <a:pt x="0" y="4293"/>
                    </a:cubicBezTo>
                    <a:close/>
                    <a:moveTo>
                      <a:pt x="9758" y="6489"/>
                    </a:moveTo>
                    <a:cubicBezTo>
                      <a:pt x="8883" y="6698"/>
                      <a:pt x="8006" y="6792"/>
                      <a:pt x="7140" y="6792"/>
                    </a:cubicBezTo>
                    <a:lnTo>
                      <a:pt x="7140" y="6792"/>
                    </a:lnTo>
                    <a:cubicBezTo>
                      <a:pt x="6713" y="6792"/>
                      <a:pt x="6290" y="6768"/>
                      <a:pt x="5872" y="6721"/>
                    </a:cubicBezTo>
                    <a:lnTo>
                      <a:pt x="5872" y="6721"/>
                    </a:lnTo>
                    <a:cubicBezTo>
                      <a:pt x="6290" y="6768"/>
                      <a:pt x="6712" y="6792"/>
                      <a:pt x="7137" y="6792"/>
                    </a:cubicBezTo>
                    <a:cubicBezTo>
                      <a:pt x="7138" y="6792"/>
                      <a:pt x="7139" y="6792"/>
                      <a:pt x="7140" y="6792"/>
                    </a:cubicBezTo>
                    <a:lnTo>
                      <a:pt x="7140" y="6792"/>
                    </a:lnTo>
                    <a:cubicBezTo>
                      <a:pt x="7141" y="6792"/>
                      <a:pt x="7141" y="6792"/>
                      <a:pt x="7142" y="6792"/>
                    </a:cubicBezTo>
                    <a:cubicBezTo>
                      <a:pt x="8005" y="6792"/>
                      <a:pt x="8882" y="6698"/>
                      <a:pt x="9758" y="648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3"/>
              <p:cNvSpPr/>
              <p:nvPr/>
            </p:nvSpPr>
            <p:spPr>
              <a:xfrm>
                <a:off x="959807" y="3205884"/>
                <a:ext cx="440805" cy="174900"/>
              </a:xfrm>
              <a:custGeom>
                <a:avLst/>
                <a:gdLst/>
                <a:ahLst/>
                <a:cxnLst/>
                <a:rect l="l" t="t" r="r" b="b"/>
                <a:pathLst>
                  <a:path w="18411" h="7305" extrusionOk="0">
                    <a:moveTo>
                      <a:pt x="18411" y="1"/>
                    </a:moveTo>
                    <a:cubicBezTo>
                      <a:pt x="17392" y="1125"/>
                      <a:pt x="16215" y="2119"/>
                      <a:pt x="14898" y="2942"/>
                    </a:cubicBezTo>
                    <a:cubicBezTo>
                      <a:pt x="14994" y="3643"/>
                      <a:pt x="14633" y="4435"/>
                      <a:pt x="13846" y="4652"/>
                    </a:cubicBezTo>
                    <a:cubicBezTo>
                      <a:pt x="13730" y="4686"/>
                      <a:pt x="13610" y="4701"/>
                      <a:pt x="13485" y="4701"/>
                    </a:cubicBezTo>
                    <a:cubicBezTo>
                      <a:pt x="13076" y="4701"/>
                      <a:pt x="12668" y="4522"/>
                      <a:pt x="12375" y="4233"/>
                    </a:cubicBezTo>
                    <a:cubicBezTo>
                      <a:pt x="11577" y="4556"/>
                      <a:pt x="10746" y="4825"/>
                      <a:pt x="9880" y="5027"/>
                    </a:cubicBezTo>
                    <a:cubicBezTo>
                      <a:pt x="8593" y="5329"/>
                      <a:pt x="7310" y="5473"/>
                      <a:pt x="6041" y="5473"/>
                    </a:cubicBezTo>
                    <a:cubicBezTo>
                      <a:pt x="3941" y="5473"/>
                      <a:pt x="1898" y="5075"/>
                      <a:pt x="1" y="4335"/>
                    </a:cubicBezTo>
                    <a:lnTo>
                      <a:pt x="1" y="4335"/>
                    </a:lnTo>
                    <a:cubicBezTo>
                      <a:pt x="183" y="4499"/>
                      <a:pt x="370" y="4657"/>
                      <a:pt x="562" y="4806"/>
                    </a:cubicBezTo>
                    <a:cubicBezTo>
                      <a:pt x="2557" y="6391"/>
                      <a:pt x="5065" y="7305"/>
                      <a:pt x="7699" y="7305"/>
                    </a:cubicBezTo>
                    <a:cubicBezTo>
                      <a:pt x="8574" y="7305"/>
                      <a:pt x="9458" y="7209"/>
                      <a:pt x="10342" y="6997"/>
                    </a:cubicBezTo>
                    <a:cubicBezTo>
                      <a:pt x="13966" y="6147"/>
                      <a:pt x="16776" y="3667"/>
                      <a:pt x="18195" y="514"/>
                    </a:cubicBezTo>
                    <a:cubicBezTo>
                      <a:pt x="18271" y="347"/>
                      <a:pt x="18344" y="174"/>
                      <a:pt x="184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19" name="Google Shape;1519;p43"/>
              <p:cNvSpPr/>
              <p:nvPr/>
            </p:nvSpPr>
            <p:spPr>
              <a:xfrm>
                <a:off x="924348" y="2996124"/>
                <a:ext cx="73910" cy="74126"/>
              </a:xfrm>
              <a:custGeom>
                <a:avLst/>
                <a:gdLst/>
                <a:ahLst/>
                <a:cxnLst/>
                <a:rect l="l" t="t" r="r" b="b"/>
                <a:pathLst>
                  <a:path w="3087" h="3096" extrusionOk="0">
                    <a:moveTo>
                      <a:pt x="1832" y="1"/>
                    </a:moveTo>
                    <a:cubicBezTo>
                      <a:pt x="1515" y="1"/>
                      <a:pt x="1217" y="134"/>
                      <a:pt x="1087" y="429"/>
                    </a:cubicBezTo>
                    <a:cubicBezTo>
                      <a:pt x="1241" y="832"/>
                      <a:pt x="1092" y="1159"/>
                      <a:pt x="751" y="1427"/>
                    </a:cubicBezTo>
                    <a:cubicBezTo>
                      <a:pt x="289" y="1471"/>
                      <a:pt x="1" y="2053"/>
                      <a:pt x="178" y="2485"/>
                    </a:cubicBezTo>
                    <a:cubicBezTo>
                      <a:pt x="338" y="2869"/>
                      <a:pt x="761" y="3095"/>
                      <a:pt x="1178" y="3095"/>
                    </a:cubicBezTo>
                    <a:cubicBezTo>
                      <a:pt x="1232" y="3095"/>
                      <a:pt x="1280" y="3091"/>
                      <a:pt x="1332" y="3081"/>
                    </a:cubicBezTo>
                    <a:cubicBezTo>
                      <a:pt x="1793" y="3018"/>
                      <a:pt x="2192" y="2716"/>
                      <a:pt x="2481" y="2350"/>
                    </a:cubicBezTo>
                    <a:cubicBezTo>
                      <a:pt x="2889" y="1817"/>
                      <a:pt x="3086" y="1039"/>
                      <a:pt x="2735" y="467"/>
                    </a:cubicBezTo>
                    <a:cubicBezTo>
                      <a:pt x="2549" y="163"/>
                      <a:pt x="2183" y="1"/>
                      <a:pt x="183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3"/>
              <p:cNvSpPr/>
              <p:nvPr/>
            </p:nvSpPr>
            <p:spPr>
              <a:xfrm>
                <a:off x="907780" y="3087943"/>
                <a:ext cx="115570" cy="115307"/>
              </a:xfrm>
              <a:custGeom>
                <a:avLst/>
                <a:gdLst/>
                <a:ahLst/>
                <a:cxnLst/>
                <a:rect l="l" t="t" r="r" b="b"/>
                <a:pathLst>
                  <a:path w="4827" h="4816" extrusionOk="0">
                    <a:moveTo>
                      <a:pt x="2947" y="1"/>
                    </a:moveTo>
                    <a:cubicBezTo>
                      <a:pt x="2183" y="1"/>
                      <a:pt x="1424" y="587"/>
                      <a:pt x="1366" y="1351"/>
                    </a:cubicBezTo>
                    <a:cubicBezTo>
                      <a:pt x="1342" y="1697"/>
                      <a:pt x="1453" y="1749"/>
                      <a:pt x="1116" y="1831"/>
                    </a:cubicBezTo>
                    <a:cubicBezTo>
                      <a:pt x="415" y="2014"/>
                      <a:pt x="1" y="2855"/>
                      <a:pt x="193" y="3552"/>
                    </a:cubicBezTo>
                    <a:cubicBezTo>
                      <a:pt x="391" y="4248"/>
                      <a:pt x="1083" y="4743"/>
                      <a:pt x="1804" y="4806"/>
                    </a:cubicBezTo>
                    <a:cubicBezTo>
                      <a:pt x="1870" y="4811"/>
                      <a:pt x="1933" y="4816"/>
                      <a:pt x="1995" y="4816"/>
                    </a:cubicBezTo>
                    <a:cubicBezTo>
                      <a:pt x="2654" y="4816"/>
                      <a:pt x="3293" y="4517"/>
                      <a:pt x="3783" y="4075"/>
                    </a:cubicBezTo>
                    <a:cubicBezTo>
                      <a:pt x="4412" y="3503"/>
                      <a:pt x="4827" y="2658"/>
                      <a:pt x="4745" y="1813"/>
                    </a:cubicBezTo>
                    <a:cubicBezTo>
                      <a:pt x="4667" y="971"/>
                      <a:pt x="4028" y="169"/>
                      <a:pt x="3192" y="19"/>
                    </a:cubicBezTo>
                    <a:cubicBezTo>
                      <a:pt x="3110" y="5"/>
                      <a:pt x="3028" y="1"/>
                      <a:pt x="294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3"/>
              <p:cNvSpPr/>
              <p:nvPr/>
            </p:nvSpPr>
            <p:spPr>
              <a:xfrm>
                <a:off x="1299336" y="3118326"/>
                <a:ext cx="104270" cy="107478"/>
              </a:xfrm>
              <a:custGeom>
                <a:avLst/>
                <a:gdLst/>
                <a:ahLst/>
                <a:cxnLst/>
                <a:rect l="l" t="t" r="r" b="b"/>
                <a:pathLst>
                  <a:path w="4355" h="4489" extrusionOk="0">
                    <a:moveTo>
                      <a:pt x="2817" y="0"/>
                    </a:moveTo>
                    <a:cubicBezTo>
                      <a:pt x="2682" y="0"/>
                      <a:pt x="2544" y="14"/>
                      <a:pt x="2399" y="48"/>
                    </a:cubicBezTo>
                    <a:cubicBezTo>
                      <a:pt x="2231" y="87"/>
                      <a:pt x="2048" y="145"/>
                      <a:pt x="1865" y="231"/>
                    </a:cubicBezTo>
                    <a:cubicBezTo>
                      <a:pt x="808" y="717"/>
                      <a:pt x="275" y="1812"/>
                      <a:pt x="87" y="2860"/>
                    </a:cubicBezTo>
                    <a:cubicBezTo>
                      <a:pt x="0" y="3354"/>
                      <a:pt x="20" y="3940"/>
                      <a:pt x="404" y="4272"/>
                    </a:cubicBezTo>
                    <a:cubicBezTo>
                      <a:pt x="583" y="4421"/>
                      <a:pt x="785" y="4488"/>
                      <a:pt x="996" y="4488"/>
                    </a:cubicBezTo>
                    <a:cubicBezTo>
                      <a:pt x="1529" y="4488"/>
                      <a:pt x="2129" y="4090"/>
                      <a:pt x="2548" y="3686"/>
                    </a:cubicBezTo>
                    <a:cubicBezTo>
                      <a:pt x="3028" y="3230"/>
                      <a:pt x="3504" y="2744"/>
                      <a:pt x="3778" y="2139"/>
                    </a:cubicBezTo>
                    <a:cubicBezTo>
                      <a:pt x="4354" y="879"/>
                      <a:pt x="3806" y="0"/>
                      <a:pt x="281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3"/>
              <p:cNvSpPr/>
              <p:nvPr/>
            </p:nvSpPr>
            <p:spPr>
              <a:xfrm>
                <a:off x="1241586" y="3247640"/>
                <a:ext cx="74916" cy="59617"/>
              </a:xfrm>
              <a:custGeom>
                <a:avLst/>
                <a:gdLst/>
                <a:ahLst/>
                <a:cxnLst/>
                <a:rect l="l" t="t" r="r" b="b"/>
                <a:pathLst>
                  <a:path w="3129" h="2490" extrusionOk="0">
                    <a:moveTo>
                      <a:pt x="1764" y="1"/>
                    </a:moveTo>
                    <a:cubicBezTo>
                      <a:pt x="1702" y="1"/>
                      <a:pt x="1634" y="5"/>
                      <a:pt x="1572" y="10"/>
                    </a:cubicBezTo>
                    <a:cubicBezTo>
                      <a:pt x="668" y="125"/>
                      <a:pt x="1" y="996"/>
                      <a:pt x="216" y="1837"/>
                    </a:cubicBezTo>
                    <a:cubicBezTo>
                      <a:pt x="284" y="2086"/>
                      <a:pt x="423" y="2307"/>
                      <a:pt x="606" y="2489"/>
                    </a:cubicBezTo>
                    <a:cubicBezTo>
                      <a:pt x="1490" y="2125"/>
                      <a:pt x="2336" y="1693"/>
                      <a:pt x="3129" y="1198"/>
                    </a:cubicBezTo>
                    <a:cubicBezTo>
                      <a:pt x="3052" y="626"/>
                      <a:pt x="2678" y="111"/>
                      <a:pt x="1986" y="16"/>
                    </a:cubicBezTo>
                    <a:cubicBezTo>
                      <a:pt x="1913" y="5"/>
                      <a:pt x="1836" y="1"/>
                      <a:pt x="176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3"/>
              <p:cNvSpPr/>
              <p:nvPr/>
            </p:nvSpPr>
            <p:spPr>
              <a:xfrm>
                <a:off x="1256096" y="3276299"/>
                <a:ext cx="62729" cy="42139"/>
              </a:xfrm>
              <a:custGeom>
                <a:avLst/>
                <a:gdLst/>
                <a:ahLst/>
                <a:cxnLst/>
                <a:rect l="l" t="t" r="r" b="b"/>
                <a:pathLst>
                  <a:path w="2620" h="1760" extrusionOk="0">
                    <a:moveTo>
                      <a:pt x="2523" y="1"/>
                    </a:moveTo>
                    <a:lnTo>
                      <a:pt x="2523" y="1"/>
                    </a:lnTo>
                    <a:cubicBezTo>
                      <a:pt x="1730" y="496"/>
                      <a:pt x="884" y="928"/>
                      <a:pt x="0" y="1292"/>
                    </a:cubicBezTo>
                    <a:cubicBezTo>
                      <a:pt x="293" y="1581"/>
                      <a:pt x="701" y="1760"/>
                      <a:pt x="1110" y="1760"/>
                    </a:cubicBezTo>
                    <a:cubicBezTo>
                      <a:pt x="1235" y="1760"/>
                      <a:pt x="1355" y="1745"/>
                      <a:pt x="1471" y="1711"/>
                    </a:cubicBezTo>
                    <a:cubicBezTo>
                      <a:pt x="2258" y="1494"/>
                      <a:pt x="2619" y="702"/>
                      <a:pt x="2523"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3"/>
              <p:cNvSpPr/>
              <p:nvPr/>
            </p:nvSpPr>
            <p:spPr>
              <a:xfrm>
                <a:off x="1105018" y="3064551"/>
                <a:ext cx="58803" cy="36776"/>
              </a:xfrm>
              <a:custGeom>
                <a:avLst/>
                <a:gdLst/>
                <a:ahLst/>
                <a:cxnLst/>
                <a:rect l="l" t="t" r="r" b="b"/>
                <a:pathLst>
                  <a:path w="2456" h="1536" extrusionOk="0">
                    <a:moveTo>
                      <a:pt x="1469" y="1"/>
                    </a:moveTo>
                    <a:cubicBezTo>
                      <a:pt x="1337" y="1"/>
                      <a:pt x="1199" y="17"/>
                      <a:pt x="1058" y="50"/>
                    </a:cubicBezTo>
                    <a:cubicBezTo>
                      <a:pt x="433" y="199"/>
                      <a:pt x="0" y="641"/>
                      <a:pt x="91" y="1035"/>
                    </a:cubicBezTo>
                    <a:cubicBezTo>
                      <a:pt x="166" y="1345"/>
                      <a:pt x="533" y="1536"/>
                      <a:pt x="987" y="1536"/>
                    </a:cubicBezTo>
                    <a:cubicBezTo>
                      <a:pt x="1119" y="1536"/>
                      <a:pt x="1257" y="1520"/>
                      <a:pt x="1398" y="1486"/>
                    </a:cubicBezTo>
                    <a:cubicBezTo>
                      <a:pt x="2023" y="1342"/>
                      <a:pt x="2456" y="900"/>
                      <a:pt x="2365" y="501"/>
                    </a:cubicBezTo>
                    <a:cubicBezTo>
                      <a:pt x="2290" y="192"/>
                      <a:pt x="1923" y="1"/>
                      <a:pt x="146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3"/>
              <p:cNvSpPr/>
              <p:nvPr/>
            </p:nvSpPr>
            <p:spPr>
              <a:xfrm>
                <a:off x="1253653" y="3029595"/>
                <a:ext cx="58946" cy="36776"/>
              </a:xfrm>
              <a:custGeom>
                <a:avLst/>
                <a:gdLst/>
                <a:ahLst/>
                <a:cxnLst/>
                <a:rect l="l" t="t" r="r" b="b"/>
                <a:pathLst>
                  <a:path w="2462" h="1536" extrusionOk="0">
                    <a:moveTo>
                      <a:pt x="1470" y="0"/>
                    </a:moveTo>
                    <a:cubicBezTo>
                      <a:pt x="1340" y="0"/>
                      <a:pt x="1202" y="16"/>
                      <a:pt x="1063" y="49"/>
                    </a:cubicBezTo>
                    <a:cubicBezTo>
                      <a:pt x="433" y="198"/>
                      <a:pt x="1" y="640"/>
                      <a:pt x="98" y="1034"/>
                    </a:cubicBezTo>
                    <a:cubicBezTo>
                      <a:pt x="168" y="1344"/>
                      <a:pt x="538" y="1535"/>
                      <a:pt x="992" y="1535"/>
                    </a:cubicBezTo>
                    <a:cubicBezTo>
                      <a:pt x="1123" y="1535"/>
                      <a:pt x="1260" y="1519"/>
                      <a:pt x="1400" y="1486"/>
                    </a:cubicBezTo>
                    <a:cubicBezTo>
                      <a:pt x="2029" y="1337"/>
                      <a:pt x="2462" y="894"/>
                      <a:pt x="2365" y="501"/>
                    </a:cubicBezTo>
                    <a:cubicBezTo>
                      <a:pt x="2294" y="191"/>
                      <a:pt x="1925" y="0"/>
                      <a:pt x="147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3"/>
              <p:cNvSpPr/>
              <p:nvPr/>
            </p:nvSpPr>
            <p:spPr>
              <a:xfrm>
                <a:off x="1115146" y="3043123"/>
                <a:ext cx="27965" cy="35650"/>
              </a:xfrm>
              <a:custGeom>
                <a:avLst/>
                <a:gdLst/>
                <a:ahLst/>
                <a:cxnLst/>
                <a:rect l="l" t="t" r="r" b="b"/>
                <a:pathLst>
                  <a:path w="1168" h="1489" extrusionOk="0">
                    <a:moveTo>
                      <a:pt x="430" y="1"/>
                    </a:moveTo>
                    <a:cubicBezTo>
                      <a:pt x="409" y="1"/>
                      <a:pt x="389" y="3"/>
                      <a:pt x="370" y="8"/>
                    </a:cubicBezTo>
                    <a:cubicBezTo>
                      <a:pt x="145" y="65"/>
                      <a:pt x="0" y="421"/>
                      <a:pt x="48" y="835"/>
                    </a:cubicBezTo>
                    <a:cubicBezTo>
                      <a:pt x="91" y="1206"/>
                      <a:pt x="340" y="1489"/>
                      <a:pt x="621" y="1489"/>
                    </a:cubicBezTo>
                    <a:cubicBezTo>
                      <a:pt x="652" y="1489"/>
                      <a:pt x="684" y="1485"/>
                      <a:pt x="716" y="1478"/>
                    </a:cubicBezTo>
                    <a:cubicBezTo>
                      <a:pt x="1033" y="1401"/>
                      <a:pt x="1168" y="997"/>
                      <a:pt x="1028" y="604"/>
                    </a:cubicBezTo>
                    <a:cubicBezTo>
                      <a:pt x="901" y="248"/>
                      <a:pt x="645" y="1"/>
                      <a:pt x="43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3"/>
              <p:cNvSpPr/>
              <p:nvPr/>
            </p:nvSpPr>
            <p:spPr>
              <a:xfrm>
                <a:off x="1124795" y="3047337"/>
                <a:ext cx="8045" cy="5842"/>
              </a:xfrm>
              <a:custGeom>
                <a:avLst/>
                <a:gdLst/>
                <a:ahLst/>
                <a:cxnLst/>
                <a:rect l="l" t="t" r="r" b="b"/>
                <a:pathLst>
                  <a:path w="336" h="244" extrusionOk="0">
                    <a:moveTo>
                      <a:pt x="172" y="1"/>
                    </a:moveTo>
                    <a:cubicBezTo>
                      <a:pt x="162" y="1"/>
                      <a:pt x="151" y="2"/>
                      <a:pt x="140" y="5"/>
                    </a:cubicBezTo>
                    <a:cubicBezTo>
                      <a:pt x="1" y="36"/>
                      <a:pt x="38" y="243"/>
                      <a:pt x="168" y="243"/>
                    </a:cubicBezTo>
                    <a:cubicBezTo>
                      <a:pt x="177" y="243"/>
                      <a:pt x="187" y="242"/>
                      <a:pt x="197" y="240"/>
                    </a:cubicBezTo>
                    <a:cubicBezTo>
                      <a:pt x="336" y="205"/>
                      <a:pt x="301" y="1"/>
                      <a:pt x="17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3"/>
              <p:cNvSpPr/>
              <p:nvPr/>
            </p:nvSpPr>
            <p:spPr>
              <a:xfrm>
                <a:off x="1265864" y="3012644"/>
                <a:ext cx="28108" cy="35579"/>
              </a:xfrm>
              <a:custGeom>
                <a:avLst/>
                <a:gdLst/>
                <a:ahLst/>
                <a:cxnLst/>
                <a:rect l="l" t="t" r="r" b="b"/>
                <a:pathLst>
                  <a:path w="1174" h="1486" extrusionOk="0">
                    <a:moveTo>
                      <a:pt x="437" y="0"/>
                    </a:moveTo>
                    <a:cubicBezTo>
                      <a:pt x="416" y="0"/>
                      <a:pt x="395" y="3"/>
                      <a:pt x="375" y="7"/>
                    </a:cubicBezTo>
                    <a:cubicBezTo>
                      <a:pt x="149" y="60"/>
                      <a:pt x="0" y="420"/>
                      <a:pt x="54" y="834"/>
                    </a:cubicBezTo>
                    <a:cubicBezTo>
                      <a:pt x="96" y="1204"/>
                      <a:pt x="344" y="1485"/>
                      <a:pt x="623" y="1485"/>
                    </a:cubicBezTo>
                    <a:cubicBezTo>
                      <a:pt x="655" y="1485"/>
                      <a:pt x="688" y="1481"/>
                      <a:pt x="721" y="1473"/>
                    </a:cubicBezTo>
                    <a:cubicBezTo>
                      <a:pt x="1039" y="1401"/>
                      <a:pt x="1173" y="992"/>
                      <a:pt x="1034" y="604"/>
                    </a:cubicBezTo>
                    <a:cubicBezTo>
                      <a:pt x="907" y="244"/>
                      <a:pt x="652" y="0"/>
                      <a:pt x="43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3"/>
              <p:cNvSpPr/>
              <p:nvPr/>
            </p:nvSpPr>
            <p:spPr>
              <a:xfrm>
                <a:off x="1275681" y="3016762"/>
                <a:ext cx="8021" cy="5842"/>
              </a:xfrm>
              <a:custGeom>
                <a:avLst/>
                <a:gdLst/>
                <a:ahLst/>
                <a:cxnLst/>
                <a:rect l="l" t="t" r="r" b="b"/>
                <a:pathLst>
                  <a:path w="335" h="244" extrusionOk="0">
                    <a:moveTo>
                      <a:pt x="167" y="0"/>
                    </a:moveTo>
                    <a:cubicBezTo>
                      <a:pt x="158" y="0"/>
                      <a:pt x="148" y="2"/>
                      <a:pt x="138" y="4"/>
                    </a:cubicBezTo>
                    <a:cubicBezTo>
                      <a:pt x="1" y="39"/>
                      <a:pt x="36" y="243"/>
                      <a:pt x="163" y="243"/>
                    </a:cubicBezTo>
                    <a:cubicBezTo>
                      <a:pt x="174" y="243"/>
                      <a:pt x="185" y="242"/>
                      <a:pt x="196" y="239"/>
                    </a:cubicBezTo>
                    <a:cubicBezTo>
                      <a:pt x="335" y="208"/>
                      <a:pt x="298" y="0"/>
                      <a:pt x="16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3"/>
              <p:cNvSpPr/>
              <p:nvPr/>
            </p:nvSpPr>
            <p:spPr>
              <a:xfrm>
                <a:off x="946806" y="2905118"/>
                <a:ext cx="92873" cy="84469"/>
              </a:xfrm>
              <a:custGeom>
                <a:avLst/>
                <a:gdLst/>
                <a:ahLst/>
                <a:cxnLst/>
                <a:rect l="l" t="t" r="r" b="b"/>
                <a:pathLst>
                  <a:path w="3879" h="3528" extrusionOk="0">
                    <a:moveTo>
                      <a:pt x="1942" y="0"/>
                    </a:moveTo>
                    <a:cubicBezTo>
                      <a:pt x="1807" y="0"/>
                      <a:pt x="1668" y="14"/>
                      <a:pt x="1533" y="49"/>
                    </a:cubicBezTo>
                    <a:cubicBezTo>
                      <a:pt x="586" y="274"/>
                      <a:pt x="1" y="1220"/>
                      <a:pt x="221" y="2167"/>
                    </a:cubicBezTo>
                    <a:cubicBezTo>
                      <a:pt x="413" y="2979"/>
                      <a:pt x="1139" y="3527"/>
                      <a:pt x="1937" y="3527"/>
                    </a:cubicBezTo>
                    <a:cubicBezTo>
                      <a:pt x="2072" y="3527"/>
                      <a:pt x="2206" y="3513"/>
                      <a:pt x="2341" y="3480"/>
                    </a:cubicBezTo>
                    <a:cubicBezTo>
                      <a:pt x="3288" y="3258"/>
                      <a:pt x="3878" y="2307"/>
                      <a:pt x="3652" y="1360"/>
                    </a:cubicBezTo>
                    <a:cubicBezTo>
                      <a:pt x="3461" y="548"/>
                      <a:pt x="2740" y="0"/>
                      <a:pt x="194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31" name="Google Shape;1531;p43"/>
              <p:cNvSpPr/>
              <p:nvPr/>
            </p:nvSpPr>
            <p:spPr>
              <a:xfrm>
                <a:off x="1151850" y="3053634"/>
                <a:ext cx="123543" cy="60910"/>
              </a:xfrm>
              <a:custGeom>
                <a:avLst/>
                <a:gdLst/>
                <a:ahLst/>
                <a:cxnLst/>
                <a:rect l="l" t="t" r="r" b="b"/>
                <a:pathLst>
                  <a:path w="5160" h="2544" extrusionOk="0">
                    <a:moveTo>
                      <a:pt x="4520" y="0"/>
                    </a:moveTo>
                    <a:cubicBezTo>
                      <a:pt x="4505" y="0"/>
                      <a:pt x="4490" y="2"/>
                      <a:pt x="4474" y="6"/>
                    </a:cubicBezTo>
                    <a:cubicBezTo>
                      <a:pt x="4463" y="5"/>
                      <a:pt x="4451" y="5"/>
                      <a:pt x="4439" y="5"/>
                    </a:cubicBezTo>
                    <a:cubicBezTo>
                      <a:pt x="3974" y="5"/>
                      <a:pt x="3372" y="644"/>
                      <a:pt x="2547" y="784"/>
                    </a:cubicBezTo>
                    <a:cubicBezTo>
                      <a:pt x="2288" y="862"/>
                      <a:pt x="2026" y="883"/>
                      <a:pt x="1777" y="883"/>
                    </a:cubicBezTo>
                    <a:cubicBezTo>
                      <a:pt x="1481" y="883"/>
                      <a:pt x="1202" y="853"/>
                      <a:pt x="964" y="853"/>
                    </a:cubicBezTo>
                    <a:cubicBezTo>
                      <a:pt x="767" y="853"/>
                      <a:pt x="598" y="874"/>
                      <a:pt x="471" y="948"/>
                    </a:cubicBezTo>
                    <a:cubicBezTo>
                      <a:pt x="1" y="1060"/>
                      <a:pt x="483" y="2543"/>
                      <a:pt x="2279" y="2543"/>
                    </a:cubicBezTo>
                    <a:cubicBezTo>
                      <a:pt x="2484" y="2543"/>
                      <a:pt x="2706" y="2524"/>
                      <a:pt x="2946" y="2481"/>
                    </a:cubicBezTo>
                    <a:cubicBezTo>
                      <a:pt x="5160" y="1833"/>
                      <a:pt x="5009" y="0"/>
                      <a:pt x="452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3"/>
              <p:cNvSpPr/>
              <p:nvPr/>
            </p:nvSpPr>
            <p:spPr>
              <a:xfrm>
                <a:off x="1444547" y="2836116"/>
                <a:ext cx="585897" cy="581851"/>
              </a:xfrm>
              <a:custGeom>
                <a:avLst/>
                <a:gdLst/>
                <a:ahLst/>
                <a:cxnLst/>
                <a:rect l="l" t="t" r="r" b="b"/>
                <a:pathLst>
                  <a:path w="24471" h="24302" extrusionOk="0">
                    <a:moveTo>
                      <a:pt x="11487" y="1"/>
                    </a:moveTo>
                    <a:cubicBezTo>
                      <a:pt x="11382" y="1"/>
                      <a:pt x="11276" y="67"/>
                      <a:pt x="11251" y="196"/>
                    </a:cubicBezTo>
                    <a:lnTo>
                      <a:pt x="11102" y="1008"/>
                    </a:lnTo>
                    <a:cubicBezTo>
                      <a:pt x="10919" y="1028"/>
                      <a:pt x="10741" y="1046"/>
                      <a:pt x="10559" y="1075"/>
                    </a:cubicBezTo>
                    <a:lnTo>
                      <a:pt x="10213" y="325"/>
                    </a:lnTo>
                    <a:cubicBezTo>
                      <a:pt x="10170" y="230"/>
                      <a:pt x="10086" y="187"/>
                      <a:pt x="10002" y="187"/>
                    </a:cubicBezTo>
                    <a:cubicBezTo>
                      <a:pt x="9886" y="187"/>
                      <a:pt x="9769" y="270"/>
                      <a:pt x="9761" y="412"/>
                    </a:cubicBezTo>
                    <a:lnTo>
                      <a:pt x="9718" y="1239"/>
                    </a:lnTo>
                    <a:cubicBezTo>
                      <a:pt x="9540" y="1277"/>
                      <a:pt x="9362" y="1325"/>
                      <a:pt x="9184" y="1374"/>
                    </a:cubicBezTo>
                    <a:lnTo>
                      <a:pt x="8747" y="671"/>
                    </a:lnTo>
                    <a:cubicBezTo>
                      <a:pt x="8699" y="593"/>
                      <a:pt x="8625" y="558"/>
                      <a:pt x="8551" y="558"/>
                    </a:cubicBezTo>
                    <a:cubicBezTo>
                      <a:pt x="8425" y="558"/>
                      <a:pt x="8300" y="659"/>
                      <a:pt x="8310" y="815"/>
                    </a:cubicBezTo>
                    <a:lnTo>
                      <a:pt x="8367" y="1638"/>
                    </a:lnTo>
                    <a:cubicBezTo>
                      <a:pt x="8194" y="1700"/>
                      <a:pt x="8026" y="1767"/>
                      <a:pt x="7858" y="1840"/>
                    </a:cubicBezTo>
                    <a:lnTo>
                      <a:pt x="7339" y="1201"/>
                    </a:lnTo>
                    <a:cubicBezTo>
                      <a:pt x="7288" y="1139"/>
                      <a:pt x="7221" y="1111"/>
                      <a:pt x="7156" y="1111"/>
                    </a:cubicBezTo>
                    <a:cubicBezTo>
                      <a:pt x="7019" y="1111"/>
                      <a:pt x="6888" y="1231"/>
                      <a:pt x="6921" y="1397"/>
                    </a:cubicBezTo>
                    <a:lnTo>
                      <a:pt x="7079" y="2210"/>
                    </a:lnTo>
                    <a:cubicBezTo>
                      <a:pt x="6921" y="2291"/>
                      <a:pt x="6757" y="2377"/>
                      <a:pt x="6604" y="2469"/>
                    </a:cubicBezTo>
                    <a:lnTo>
                      <a:pt x="6003" y="1902"/>
                    </a:lnTo>
                    <a:cubicBezTo>
                      <a:pt x="5954" y="1854"/>
                      <a:pt x="5897" y="1833"/>
                      <a:pt x="5841" y="1833"/>
                    </a:cubicBezTo>
                    <a:cubicBezTo>
                      <a:pt x="5694" y="1833"/>
                      <a:pt x="5558" y="1976"/>
                      <a:pt x="5613" y="2146"/>
                    </a:cubicBezTo>
                    <a:lnTo>
                      <a:pt x="5873" y="2931"/>
                    </a:lnTo>
                    <a:cubicBezTo>
                      <a:pt x="5724" y="3036"/>
                      <a:pt x="5580" y="3142"/>
                      <a:pt x="5436" y="3252"/>
                    </a:cubicBezTo>
                    <a:lnTo>
                      <a:pt x="4768" y="2762"/>
                    </a:lnTo>
                    <a:cubicBezTo>
                      <a:pt x="4722" y="2728"/>
                      <a:pt x="4673" y="2714"/>
                      <a:pt x="4626" y="2714"/>
                    </a:cubicBezTo>
                    <a:cubicBezTo>
                      <a:pt x="4467" y="2714"/>
                      <a:pt x="4331" y="2884"/>
                      <a:pt x="4413" y="3055"/>
                    </a:cubicBezTo>
                    <a:lnTo>
                      <a:pt x="4772" y="3800"/>
                    </a:lnTo>
                    <a:cubicBezTo>
                      <a:pt x="4633" y="3925"/>
                      <a:pt x="4504" y="4049"/>
                      <a:pt x="4373" y="4175"/>
                    </a:cubicBezTo>
                    <a:lnTo>
                      <a:pt x="3648" y="3771"/>
                    </a:lnTo>
                    <a:cubicBezTo>
                      <a:pt x="3609" y="3750"/>
                      <a:pt x="3569" y="3740"/>
                      <a:pt x="3532" y="3740"/>
                    </a:cubicBezTo>
                    <a:cubicBezTo>
                      <a:pt x="3361" y="3740"/>
                      <a:pt x="3226" y="3938"/>
                      <a:pt x="3335" y="4107"/>
                    </a:cubicBezTo>
                    <a:lnTo>
                      <a:pt x="3783" y="4805"/>
                    </a:lnTo>
                    <a:cubicBezTo>
                      <a:pt x="3663" y="4943"/>
                      <a:pt x="3547" y="5083"/>
                      <a:pt x="3437" y="5227"/>
                    </a:cubicBezTo>
                    <a:lnTo>
                      <a:pt x="2667" y="4914"/>
                    </a:lnTo>
                    <a:cubicBezTo>
                      <a:pt x="2636" y="4902"/>
                      <a:pt x="2605" y="4896"/>
                      <a:pt x="2576" y="4896"/>
                    </a:cubicBezTo>
                    <a:cubicBezTo>
                      <a:pt x="2389" y="4896"/>
                      <a:pt x="2257" y="5123"/>
                      <a:pt x="2394" y="5285"/>
                    </a:cubicBezTo>
                    <a:lnTo>
                      <a:pt x="2927" y="5919"/>
                    </a:lnTo>
                    <a:cubicBezTo>
                      <a:pt x="2827" y="6074"/>
                      <a:pt x="2730" y="6227"/>
                      <a:pt x="2634" y="6380"/>
                    </a:cubicBezTo>
                    <a:lnTo>
                      <a:pt x="1836" y="6169"/>
                    </a:lnTo>
                    <a:cubicBezTo>
                      <a:pt x="1814" y="6164"/>
                      <a:pt x="1792" y="6161"/>
                      <a:pt x="1772" y="6161"/>
                    </a:cubicBezTo>
                    <a:cubicBezTo>
                      <a:pt x="1569" y="6161"/>
                      <a:pt x="1449" y="6420"/>
                      <a:pt x="1616" y="6573"/>
                    </a:cubicBezTo>
                    <a:lnTo>
                      <a:pt x="2221" y="7135"/>
                    </a:lnTo>
                    <a:cubicBezTo>
                      <a:pt x="2139" y="7298"/>
                      <a:pt x="2062" y="7462"/>
                      <a:pt x="1986" y="7631"/>
                    </a:cubicBezTo>
                    <a:lnTo>
                      <a:pt x="1168" y="7520"/>
                    </a:lnTo>
                    <a:cubicBezTo>
                      <a:pt x="1157" y="7519"/>
                      <a:pt x="1147" y="7518"/>
                      <a:pt x="1137" y="7518"/>
                    </a:cubicBezTo>
                    <a:cubicBezTo>
                      <a:pt x="913" y="7518"/>
                      <a:pt x="807" y="7810"/>
                      <a:pt x="1000" y="7948"/>
                    </a:cubicBezTo>
                    <a:lnTo>
                      <a:pt x="1669" y="8428"/>
                    </a:lnTo>
                    <a:cubicBezTo>
                      <a:pt x="1611" y="8601"/>
                      <a:pt x="1553" y="8774"/>
                      <a:pt x="1500" y="8951"/>
                    </a:cubicBezTo>
                    <a:lnTo>
                      <a:pt x="673" y="8947"/>
                    </a:lnTo>
                    <a:cubicBezTo>
                      <a:pt x="672" y="8947"/>
                      <a:pt x="670" y="8947"/>
                      <a:pt x="668" y="8947"/>
                    </a:cubicBezTo>
                    <a:cubicBezTo>
                      <a:pt x="428" y="8947"/>
                      <a:pt x="344" y="9275"/>
                      <a:pt x="558" y="9389"/>
                    </a:cubicBezTo>
                    <a:lnTo>
                      <a:pt x="1288" y="9783"/>
                    </a:lnTo>
                    <a:cubicBezTo>
                      <a:pt x="1250" y="9960"/>
                      <a:pt x="1217" y="10139"/>
                      <a:pt x="1188" y="10321"/>
                    </a:cubicBezTo>
                    <a:lnTo>
                      <a:pt x="365" y="10417"/>
                    </a:lnTo>
                    <a:cubicBezTo>
                      <a:pt x="121" y="10451"/>
                      <a:pt x="77" y="10787"/>
                      <a:pt x="308" y="10874"/>
                    </a:cubicBezTo>
                    <a:lnTo>
                      <a:pt x="1077" y="11177"/>
                    </a:lnTo>
                    <a:cubicBezTo>
                      <a:pt x="1063" y="11355"/>
                      <a:pt x="1053" y="11537"/>
                      <a:pt x="1044" y="11719"/>
                    </a:cubicBezTo>
                    <a:lnTo>
                      <a:pt x="241" y="11921"/>
                    </a:lnTo>
                    <a:cubicBezTo>
                      <a:pt x="1" y="11979"/>
                      <a:pt x="1" y="12320"/>
                      <a:pt x="241" y="12382"/>
                    </a:cubicBezTo>
                    <a:lnTo>
                      <a:pt x="1044" y="12580"/>
                    </a:lnTo>
                    <a:cubicBezTo>
                      <a:pt x="1053" y="12763"/>
                      <a:pt x="1063" y="12945"/>
                      <a:pt x="1077" y="13128"/>
                    </a:cubicBezTo>
                    <a:lnTo>
                      <a:pt x="308" y="13426"/>
                    </a:lnTo>
                    <a:cubicBezTo>
                      <a:pt x="77" y="13517"/>
                      <a:pt x="121" y="13853"/>
                      <a:pt x="365" y="13882"/>
                    </a:cubicBezTo>
                    <a:lnTo>
                      <a:pt x="1188" y="13979"/>
                    </a:lnTo>
                    <a:cubicBezTo>
                      <a:pt x="1217" y="14161"/>
                      <a:pt x="1250" y="14339"/>
                      <a:pt x="1288" y="14516"/>
                    </a:cubicBezTo>
                    <a:lnTo>
                      <a:pt x="558" y="14911"/>
                    </a:lnTo>
                    <a:cubicBezTo>
                      <a:pt x="342" y="15031"/>
                      <a:pt x="429" y="15358"/>
                      <a:pt x="673" y="15358"/>
                    </a:cubicBezTo>
                    <a:lnTo>
                      <a:pt x="1500" y="15352"/>
                    </a:lnTo>
                    <a:cubicBezTo>
                      <a:pt x="1553" y="15525"/>
                      <a:pt x="1611" y="15698"/>
                      <a:pt x="1669" y="15871"/>
                    </a:cubicBezTo>
                    <a:lnTo>
                      <a:pt x="1000" y="16352"/>
                    </a:lnTo>
                    <a:cubicBezTo>
                      <a:pt x="808" y="16489"/>
                      <a:pt x="912" y="16783"/>
                      <a:pt x="1133" y="16783"/>
                    </a:cubicBezTo>
                    <a:cubicBezTo>
                      <a:pt x="1144" y="16783"/>
                      <a:pt x="1156" y="16782"/>
                      <a:pt x="1168" y="16780"/>
                    </a:cubicBezTo>
                    <a:lnTo>
                      <a:pt x="1986" y="16670"/>
                    </a:lnTo>
                    <a:cubicBezTo>
                      <a:pt x="2062" y="16838"/>
                      <a:pt x="2139" y="17006"/>
                      <a:pt x="2221" y="17164"/>
                    </a:cubicBezTo>
                    <a:lnTo>
                      <a:pt x="1616" y="17727"/>
                    </a:lnTo>
                    <a:cubicBezTo>
                      <a:pt x="1449" y="17880"/>
                      <a:pt x="1569" y="18139"/>
                      <a:pt x="1772" y="18139"/>
                    </a:cubicBezTo>
                    <a:cubicBezTo>
                      <a:pt x="1792" y="18139"/>
                      <a:pt x="1814" y="18137"/>
                      <a:pt x="1836" y="18131"/>
                    </a:cubicBezTo>
                    <a:lnTo>
                      <a:pt x="2634" y="17919"/>
                    </a:lnTo>
                    <a:cubicBezTo>
                      <a:pt x="2730" y="18078"/>
                      <a:pt x="2827" y="18231"/>
                      <a:pt x="2927" y="18386"/>
                    </a:cubicBezTo>
                    <a:lnTo>
                      <a:pt x="2394" y="19014"/>
                    </a:lnTo>
                    <a:cubicBezTo>
                      <a:pt x="2257" y="19180"/>
                      <a:pt x="2388" y="19408"/>
                      <a:pt x="2575" y="19408"/>
                    </a:cubicBezTo>
                    <a:cubicBezTo>
                      <a:pt x="2605" y="19408"/>
                      <a:pt x="2636" y="19402"/>
                      <a:pt x="2667" y="19389"/>
                    </a:cubicBezTo>
                    <a:lnTo>
                      <a:pt x="3437" y="19078"/>
                    </a:lnTo>
                    <a:cubicBezTo>
                      <a:pt x="3547" y="19222"/>
                      <a:pt x="3663" y="19360"/>
                      <a:pt x="3783" y="19495"/>
                    </a:cubicBezTo>
                    <a:lnTo>
                      <a:pt x="3335" y="20196"/>
                    </a:lnTo>
                    <a:cubicBezTo>
                      <a:pt x="3226" y="20366"/>
                      <a:pt x="3360" y="20560"/>
                      <a:pt x="3530" y="20560"/>
                    </a:cubicBezTo>
                    <a:cubicBezTo>
                      <a:pt x="3568" y="20560"/>
                      <a:pt x="3608" y="20551"/>
                      <a:pt x="3648" y="20529"/>
                    </a:cubicBezTo>
                    <a:lnTo>
                      <a:pt x="4373" y="20125"/>
                    </a:lnTo>
                    <a:cubicBezTo>
                      <a:pt x="4504" y="20254"/>
                      <a:pt x="4633" y="20380"/>
                      <a:pt x="4772" y="20500"/>
                    </a:cubicBezTo>
                    <a:lnTo>
                      <a:pt x="4413" y="21250"/>
                    </a:lnTo>
                    <a:cubicBezTo>
                      <a:pt x="4330" y="21421"/>
                      <a:pt x="4468" y="21589"/>
                      <a:pt x="4627" y="21589"/>
                    </a:cubicBezTo>
                    <a:cubicBezTo>
                      <a:pt x="4674" y="21589"/>
                      <a:pt x="4722" y="21575"/>
                      <a:pt x="4768" y="21542"/>
                    </a:cubicBezTo>
                    <a:lnTo>
                      <a:pt x="5436" y="21048"/>
                    </a:lnTo>
                    <a:cubicBezTo>
                      <a:pt x="5580" y="21158"/>
                      <a:pt x="5724" y="21269"/>
                      <a:pt x="5873" y="21369"/>
                    </a:cubicBezTo>
                    <a:lnTo>
                      <a:pt x="5613" y="22157"/>
                    </a:lnTo>
                    <a:cubicBezTo>
                      <a:pt x="5558" y="22325"/>
                      <a:pt x="5696" y="22468"/>
                      <a:pt x="5844" y="22468"/>
                    </a:cubicBezTo>
                    <a:cubicBezTo>
                      <a:pt x="5899" y="22468"/>
                      <a:pt x="5955" y="22449"/>
                      <a:pt x="6003" y="22403"/>
                    </a:cubicBezTo>
                    <a:lnTo>
                      <a:pt x="6604" y="21831"/>
                    </a:lnTo>
                    <a:cubicBezTo>
                      <a:pt x="6757" y="21922"/>
                      <a:pt x="6921" y="22008"/>
                      <a:pt x="7079" y="22095"/>
                    </a:cubicBezTo>
                    <a:lnTo>
                      <a:pt x="6921" y="22907"/>
                    </a:lnTo>
                    <a:cubicBezTo>
                      <a:pt x="6888" y="23071"/>
                      <a:pt x="7020" y="23192"/>
                      <a:pt x="7158" y="23192"/>
                    </a:cubicBezTo>
                    <a:cubicBezTo>
                      <a:pt x="7222" y="23192"/>
                      <a:pt x="7288" y="23166"/>
                      <a:pt x="7339" y="23104"/>
                    </a:cubicBezTo>
                    <a:lnTo>
                      <a:pt x="7858" y="22465"/>
                    </a:lnTo>
                    <a:cubicBezTo>
                      <a:pt x="8026" y="22538"/>
                      <a:pt x="8194" y="22605"/>
                      <a:pt x="8367" y="22667"/>
                    </a:cubicBezTo>
                    <a:lnTo>
                      <a:pt x="8310" y="23489"/>
                    </a:lnTo>
                    <a:cubicBezTo>
                      <a:pt x="8300" y="23643"/>
                      <a:pt x="8424" y="23742"/>
                      <a:pt x="8549" y="23742"/>
                    </a:cubicBezTo>
                    <a:cubicBezTo>
                      <a:pt x="8624" y="23742"/>
                      <a:pt x="8699" y="23707"/>
                      <a:pt x="8747" y="23628"/>
                    </a:cubicBezTo>
                    <a:lnTo>
                      <a:pt x="9184" y="22927"/>
                    </a:lnTo>
                    <a:cubicBezTo>
                      <a:pt x="9362" y="22980"/>
                      <a:pt x="9540" y="23022"/>
                      <a:pt x="9718" y="23066"/>
                    </a:cubicBezTo>
                    <a:lnTo>
                      <a:pt x="9761" y="23893"/>
                    </a:lnTo>
                    <a:cubicBezTo>
                      <a:pt x="9769" y="24035"/>
                      <a:pt x="9885" y="24115"/>
                      <a:pt x="10001" y="24115"/>
                    </a:cubicBezTo>
                    <a:cubicBezTo>
                      <a:pt x="10086" y="24115"/>
                      <a:pt x="10170" y="24072"/>
                      <a:pt x="10213" y="23980"/>
                    </a:cubicBezTo>
                    <a:lnTo>
                      <a:pt x="10559" y="23230"/>
                    </a:lnTo>
                    <a:cubicBezTo>
                      <a:pt x="10741" y="23253"/>
                      <a:pt x="10919" y="23277"/>
                      <a:pt x="11102" y="23297"/>
                    </a:cubicBezTo>
                    <a:lnTo>
                      <a:pt x="11251" y="24109"/>
                    </a:lnTo>
                    <a:cubicBezTo>
                      <a:pt x="11276" y="24235"/>
                      <a:pt x="11383" y="24302"/>
                      <a:pt x="11489" y="24302"/>
                    </a:cubicBezTo>
                    <a:cubicBezTo>
                      <a:pt x="11584" y="24302"/>
                      <a:pt x="11678" y="24249"/>
                      <a:pt x="11712" y="24138"/>
                    </a:cubicBezTo>
                    <a:lnTo>
                      <a:pt x="11962" y="23345"/>
                    </a:lnTo>
                    <a:cubicBezTo>
                      <a:pt x="12054" y="23350"/>
                      <a:pt x="12145" y="23354"/>
                      <a:pt x="12236" y="23354"/>
                    </a:cubicBezTo>
                    <a:cubicBezTo>
                      <a:pt x="12327" y="23354"/>
                      <a:pt x="12418" y="23350"/>
                      <a:pt x="12510" y="23345"/>
                    </a:cubicBezTo>
                    <a:lnTo>
                      <a:pt x="12759" y="24138"/>
                    </a:lnTo>
                    <a:cubicBezTo>
                      <a:pt x="12794" y="24249"/>
                      <a:pt x="12888" y="24302"/>
                      <a:pt x="12982" y="24302"/>
                    </a:cubicBezTo>
                    <a:cubicBezTo>
                      <a:pt x="13088" y="24302"/>
                      <a:pt x="13194" y="24235"/>
                      <a:pt x="13216" y="24109"/>
                    </a:cubicBezTo>
                    <a:lnTo>
                      <a:pt x="13370" y="23297"/>
                    </a:lnTo>
                    <a:cubicBezTo>
                      <a:pt x="13553" y="23277"/>
                      <a:pt x="13731" y="23253"/>
                      <a:pt x="13913" y="23230"/>
                    </a:cubicBezTo>
                    <a:lnTo>
                      <a:pt x="14259" y="23980"/>
                    </a:lnTo>
                    <a:cubicBezTo>
                      <a:pt x="14302" y="24072"/>
                      <a:pt x="14386" y="24115"/>
                      <a:pt x="14470" y="24115"/>
                    </a:cubicBezTo>
                    <a:cubicBezTo>
                      <a:pt x="14586" y="24115"/>
                      <a:pt x="14702" y="24035"/>
                      <a:pt x="14711" y="23893"/>
                    </a:cubicBezTo>
                    <a:lnTo>
                      <a:pt x="14754" y="23066"/>
                    </a:lnTo>
                    <a:cubicBezTo>
                      <a:pt x="14932" y="23022"/>
                      <a:pt x="15110" y="22980"/>
                      <a:pt x="15288" y="22927"/>
                    </a:cubicBezTo>
                    <a:lnTo>
                      <a:pt x="15725" y="23628"/>
                    </a:lnTo>
                    <a:cubicBezTo>
                      <a:pt x="15773" y="23707"/>
                      <a:pt x="15848" y="23742"/>
                      <a:pt x="15923" y="23742"/>
                    </a:cubicBezTo>
                    <a:cubicBezTo>
                      <a:pt x="16048" y="23742"/>
                      <a:pt x="16171" y="23643"/>
                      <a:pt x="16162" y="23489"/>
                    </a:cubicBezTo>
                    <a:lnTo>
                      <a:pt x="16104" y="22667"/>
                    </a:lnTo>
                    <a:cubicBezTo>
                      <a:pt x="16277" y="22605"/>
                      <a:pt x="16446" y="22538"/>
                      <a:pt x="16614" y="22465"/>
                    </a:cubicBezTo>
                    <a:lnTo>
                      <a:pt x="17133" y="23104"/>
                    </a:lnTo>
                    <a:cubicBezTo>
                      <a:pt x="17183" y="23166"/>
                      <a:pt x="17249" y="23192"/>
                      <a:pt x="17314" y="23192"/>
                    </a:cubicBezTo>
                    <a:cubicBezTo>
                      <a:pt x="17451" y="23192"/>
                      <a:pt x="17583" y="23071"/>
                      <a:pt x="17550" y="22907"/>
                    </a:cubicBezTo>
                    <a:lnTo>
                      <a:pt x="17392" y="22095"/>
                    </a:lnTo>
                    <a:cubicBezTo>
                      <a:pt x="17550" y="22008"/>
                      <a:pt x="17714" y="21922"/>
                      <a:pt x="17868" y="21831"/>
                    </a:cubicBezTo>
                    <a:lnTo>
                      <a:pt x="18469" y="22403"/>
                    </a:lnTo>
                    <a:cubicBezTo>
                      <a:pt x="18517" y="22449"/>
                      <a:pt x="18573" y="22468"/>
                      <a:pt x="18628" y="22468"/>
                    </a:cubicBezTo>
                    <a:cubicBezTo>
                      <a:pt x="18776" y="22468"/>
                      <a:pt x="18914" y="22325"/>
                      <a:pt x="18858" y="22157"/>
                    </a:cubicBezTo>
                    <a:lnTo>
                      <a:pt x="18594" y="21369"/>
                    </a:lnTo>
                    <a:cubicBezTo>
                      <a:pt x="18748" y="21269"/>
                      <a:pt x="18892" y="21158"/>
                      <a:pt x="19036" y="21048"/>
                    </a:cubicBezTo>
                    <a:lnTo>
                      <a:pt x="19704" y="21542"/>
                    </a:lnTo>
                    <a:cubicBezTo>
                      <a:pt x="19749" y="21575"/>
                      <a:pt x="19798" y="21589"/>
                      <a:pt x="19844" y="21589"/>
                    </a:cubicBezTo>
                    <a:cubicBezTo>
                      <a:pt x="20004" y="21589"/>
                      <a:pt x="20141" y="21421"/>
                      <a:pt x="20059" y="21250"/>
                    </a:cubicBezTo>
                    <a:lnTo>
                      <a:pt x="19699" y="20500"/>
                    </a:lnTo>
                    <a:cubicBezTo>
                      <a:pt x="19839" y="20380"/>
                      <a:pt x="19968" y="20254"/>
                      <a:pt x="20098" y="20125"/>
                    </a:cubicBezTo>
                    <a:lnTo>
                      <a:pt x="20824" y="20529"/>
                    </a:lnTo>
                    <a:cubicBezTo>
                      <a:pt x="20863" y="20551"/>
                      <a:pt x="20903" y="20560"/>
                      <a:pt x="20941" y="20560"/>
                    </a:cubicBezTo>
                    <a:cubicBezTo>
                      <a:pt x="21112" y="20560"/>
                      <a:pt x="21246" y="20366"/>
                      <a:pt x="21136" y="20196"/>
                    </a:cubicBezTo>
                    <a:lnTo>
                      <a:pt x="20689" y="19495"/>
                    </a:lnTo>
                    <a:cubicBezTo>
                      <a:pt x="20809" y="19360"/>
                      <a:pt x="20924" y="19222"/>
                      <a:pt x="21035" y="19078"/>
                    </a:cubicBezTo>
                    <a:lnTo>
                      <a:pt x="21804" y="19389"/>
                    </a:lnTo>
                    <a:cubicBezTo>
                      <a:pt x="21836" y="19402"/>
                      <a:pt x="21867" y="19408"/>
                      <a:pt x="21897" y="19408"/>
                    </a:cubicBezTo>
                    <a:cubicBezTo>
                      <a:pt x="22083" y="19408"/>
                      <a:pt x="22215" y="19180"/>
                      <a:pt x="22077" y="19014"/>
                    </a:cubicBezTo>
                    <a:lnTo>
                      <a:pt x="21545" y="18386"/>
                    </a:lnTo>
                    <a:cubicBezTo>
                      <a:pt x="21645" y="18231"/>
                      <a:pt x="21742" y="18078"/>
                      <a:pt x="21837" y="17919"/>
                    </a:cubicBezTo>
                    <a:lnTo>
                      <a:pt x="22636" y="18131"/>
                    </a:lnTo>
                    <a:cubicBezTo>
                      <a:pt x="22658" y="18137"/>
                      <a:pt x="22679" y="18139"/>
                      <a:pt x="22700" y="18139"/>
                    </a:cubicBezTo>
                    <a:cubicBezTo>
                      <a:pt x="22903" y="18139"/>
                      <a:pt x="23022" y="17880"/>
                      <a:pt x="22856" y="17727"/>
                    </a:cubicBezTo>
                    <a:lnTo>
                      <a:pt x="22250" y="17164"/>
                    </a:lnTo>
                    <a:cubicBezTo>
                      <a:pt x="22332" y="17006"/>
                      <a:pt x="22410" y="16838"/>
                      <a:pt x="22487" y="16670"/>
                    </a:cubicBezTo>
                    <a:lnTo>
                      <a:pt x="23303" y="16780"/>
                    </a:lnTo>
                    <a:cubicBezTo>
                      <a:pt x="23316" y="16782"/>
                      <a:pt x="23327" y="16783"/>
                      <a:pt x="23339" y="16783"/>
                    </a:cubicBezTo>
                    <a:cubicBezTo>
                      <a:pt x="23560" y="16783"/>
                      <a:pt x="23664" y="16489"/>
                      <a:pt x="23472" y="16352"/>
                    </a:cubicBezTo>
                    <a:lnTo>
                      <a:pt x="22804" y="15871"/>
                    </a:lnTo>
                    <a:cubicBezTo>
                      <a:pt x="22862" y="15698"/>
                      <a:pt x="22919" y="15525"/>
                      <a:pt x="22971" y="15352"/>
                    </a:cubicBezTo>
                    <a:lnTo>
                      <a:pt x="23798" y="15358"/>
                    </a:lnTo>
                    <a:cubicBezTo>
                      <a:pt x="24044" y="15358"/>
                      <a:pt x="24130" y="15031"/>
                      <a:pt x="23914" y="14911"/>
                    </a:cubicBezTo>
                    <a:lnTo>
                      <a:pt x="23183" y="14516"/>
                    </a:lnTo>
                    <a:cubicBezTo>
                      <a:pt x="23222" y="14339"/>
                      <a:pt x="23255" y="14161"/>
                      <a:pt x="23284" y="13979"/>
                    </a:cubicBezTo>
                    <a:lnTo>
                      <a:pt x="24106" y="13882"/>
                    </a:lnTo>
                    <a:cubicBezTo>
                      <a:pt x="24351" y="13853"/>
                      <a:pt x="24394" y="13517"/>
                      <a:pt x="24164" y="13426"/>
                    </a:cubicBezTo>
                    <a:lnTo>
                      <a:pt x="23395" y="13128"/>
                    </a:lnTo>
                    <a:cubicBezTo>
                      <a:pt x="23410" y="12945"/>
                      <a:pt x="23419" y="12763"/>
                      <a:pt x="23428" y="12580"/>
                    </a:cubicBezTo>
                    <a:lnTo>
                      <a:pt x="24231" y="12382"/>
                    </a:lnTo>
                    <a:cubicBezTo>
                      <a:pt x="24471" y="12320"/>
                      <a:pt x="24471" y="11979"/>
                      <a:pt x="24231" y="11921"/>
                    </a:cubicBezTo>
                    <a:lnTo>
                      <a:pt x="23428" y="11719"/>
                    </a:lnTo>
                    <a:cubicBezTo>
                      <a:pt x="23419" y="11537"/>
                      <a:pt x="23410" y="11355"/>
                      <a:pt x="23395" y="11177"/>
                    </a:cubicBezTo>
                    <a:lnTo>
                      <a:pt x="24164" y="10874"/>
                    </a:lnTo>
                    <a:cubicBezTo>
                      <a:pt x="24394" y="10787"/>
                      <a:pt x="24351" y="10451"/>
                      <a:pt x="24106" y="10417"/>
                    </a:cubicBezTo>
                    <a:lnTo>
                      <a:pt x="23284" y="10321"/>
                    </a:lnTo>
                    <a:cubicBezTo>
                      <a:pt x="23255" y="10139"/>
                      <a:pt x="23222" y="9960"/>
                      <a:pt x="23183" y="9783"/>
                    </a:cubicBezTo>
                    <a:lnTo>
                      <a:pt x="23914" y="9389"/>
                    </a:lnTo>
                    <a:cubicBezTo>
                      <a:pt x="24129" y="9275"/>
                      <a:pt x="24045" y="8947"/>
                      <a:pt x="23803" y="8947"/>
                    </a:cubicBezTo>
                    <a:cubicBezTo>
                      <a:pt x="23802" y="8947"/>
                      <a:pt x="23800" y="8947"/>
                      <a:pt x="23798" y="8947"/>
                    </a:cubicBezTo>
                    <a:lnTo>
                      <a:pt x="22971" y="8951"/>
                    </a:lnTo>
                    <a:cubicBezTo>
                      <a:pt x="22919" y="8774"/>
                      <a:pt x="22862" y="8601"/>
                      <a:pt x="22804" y="8428"/>
                    </a:cubicBezTo>
                    <a:lnTo>
                      <a:pt x="23472" y="7948"/>
                    </a:lnTo>
                    <a:cubicBezTo>
                      <a:pt x="23665" y="7810"/>
                      <a:pt x="23558" y="7518"/>
                      <a:pt x="23335" y="7518"/>
                    </a:cubicBezTo>
                    <a:cubicBezTo>
                      <a:pt x="23325" y="7518"/>
                      <a:pt x="23314" y="7519"/>
                      <a:pt x="23303" y="7520"/>
                    </a:cubicBezTo>
                    <a:lnTo>
                      <a:pt x="22487" y="7631"/>
                    </a:lnTo>
                    <a:cubicBezTo>
                      <a:pt x="22410" y="7462"/>
                      <a:pt x="22332" y="7298"/>
                      <a:pt x="22250" y="7135"/>
                    </a:cubicBezTo>
                    <a:lnTo>
                      <a:pt x="22856" y="6573"/>
                    </a:lnTo>
                    <a:cubicBezTo>
                      <a:pt x="23022" y="6420"/>
                      <a:pt x="22903" y="6161"/>
                      <a:pt x="22700" y="6161"/>
                    </a:cubicBezTo>
                    <a:cubicBezTo>
                      <a:pt x="22679" y="6161"/>
                      <a:pt x="22658" y="6164"/>
                      <a:pt x="22636" y="6169"/>
                    </a:cubicBezTo>
                    <a:lnTo>
                      <a:pt x="21837" y="6380"/>
                    </a:lnTo>
                    <a:cubicBezTo>
                      <a:pt x="21742" y="6227"/>
                      <a:pt x="21645" y="6074"/>
                      <a:pt x="21545" y="5919"/>
                    </a:cubicBezTo>
                    <a:lnTo>
                      <a:pt x="22077" y="5285"/>
                    </a:lnTo>
                    <a:cubicBezTo>
                      <a:pt x="22215" y="5123"/>
                      <a:pt x="22083" y="4896"/>
                      <a:pt x="21896" y="4896"/>
                    </a:cubicBezTo>
                    <a:cubicBezTo>
                      <a:pt x="21866" y="4896"/>
                      <a:pt x="21835" y="4902"/>
                      <a:pt x="21804" y="4914"/>
                    </a:cubicBezTo>
                    <a:lnTo>
                      <a:pt x="21035" y="5227"/>
                    </a:lnTo>
                    <a:cubicBezTo>
                      <a:pt x="20924" y="5083"/>
                      <a:pt x="20809" y="4943"/>
                      <a:pt x="20689" y="4805"/>
                    </a:cubicBezTo>
                    <a:lnTo>
                      <a:pt x="21136" y="4107"/>
                    </a:lnTo>
                    <a:cubicBezTo>
                      <a:pt x="21246" y="3938"/>
                      <a:pt x="21111" y="3740"/>
                      <a:pt x="20940" y="3740"/>
                    </a:cubicBezTo>
                    <a:cubicBezTo>
                      <a:pt x="20902" y="3740"/>
                      <a:pt x="20863" y="3750"/>
                      <a:pt x="20824" y="3771"/>
                    </a:cubicBezTo>
                    <a:lnTo>
                      <a:pt x="20098" y="4175"/>
                    </a:lnTo>
                    <a:cubicBezTo>
                      <a:pt x="19968" y="4049"/>
                      <a:pt x="19839" y="3925"/>
                      <a:pt x="19699" y="3800"/>
                    </a:cubicBezTo>
                    <a:lnTo>
                      <a:pt x="20059" y="3055"/>
                    </a:lnTo>
                    <a:cubicBezTo>
                      <a:pt x="20141" y="2884"/>
                      <a:pt x="20005" y="2714"/>
                      <a:pt x="19845" y="2714"/>
                    </a:cubicBezTo>
                    <a:cubicBezTo>
                      <a:pt x="19799" y="2714"/>
                      <a:pt x="19750" y="2728"/>
                      <a:pt x="19704" y="2762"/>
                    </a:cubicBezTo>
                    <a:lnTo>
                      <a:pt x="19036" y="3252"/>
                    </a:lnTo>
                    <a:cubicBezTo>
                      <a:pt x="18892" y="3142"/>
                      <a:pt x="18748" y="3036"/>
                      <a:pt x="18594" y="2931"/>
                    </a:cubicBezTo>
                    <a:lnTo>
                      <a:pt x="18858" y="2146"/>
                    </a:lnTo>
                    <a:cubicBezTo>
                      <a:pt x="18913" y="1976"/>
                      <a:pt x="18777" y="1833"/>
                      <a:pt x="18631" y="1833"/>
                    </a:cubicBezTo>
                    <a:cubicBezTo>
                      <a:pt x="18575" y="1833"/>
                      <a:pt x="18518" y="1854"/>
                      <a:pt x="18469" y="1902"/>
                    </a:cubicBezTo>
                    <a:lnTo>
                      <a:pt x="17868" y="2469"/>
                    </a:lnTo>
                    <a:cubicBezTo>
                      <a:pt x="17714" y="2377"/>
                      <a:pt x="17550" y="2291"/>
                      <a:pt x="17392" y="2210"/>
                    </a:cubicBezTo>
                    <a:lnTo>
                      <a:pt x="17550" y="1397"/>
                    </a:lnTo>
                    <a:cubicBezTo>
                      <a:pt x="17583" y="1231"/>
                      <a:pt x="17452" y="1111"/>
                      <a:pt x="17316" y="1111"/>
                    </a:cubicBezTo>
                    <a:cubicBezTo>
                      <a:pt x="17250" y="1111"/>
                      <a:pt x="17184" y="1139"/>
                      <a:pt x="17133" y="1201"/>
                    </a:cubicBezTo>
                    <a:lnTo>
                      <a:pt x="16614" y="1840"/>
                    </a:lnTo>
                    <a:cubicBezTo>
                      <a:pt x="16446" y="1767"/>
                      <a:pt x="16277" y="1700"/>
                      <a:pt x="16104" y="1638"/>
                    </a:cubicBezTo>
                    <a:lnTo>
                      <a:pt x="16162" y="815"/>
                    </a:lnTo>
                    <a:cubicBezTo>
                      <a:pt x="16171" y="659"/>
                      <a:pt x="16047" y="558"/>
                      <a:pt x="15921" y="558"/>
                    </a:cubicBezTo>
                    <a:cubicBezTo>
                      <a:pt x="15847" y="558"/>
                      <a:pt x="15773" y="593"/>
                      <a:pt x="15725" y="671"/>
                    </a:cubicBezTo>
                    <a:lnTo>
                      <a:pt x="15288" y="1374"/>
                    </a:lnTo>
                    <a:cubicBezTo>
                      <a:pt x="15110" y="1325"/>
                      <a:pt x="14932" y="1277"/>
                      <a:pt x="14754" y="1239"/>
                    </a:cubicBezTo>
                    <a:lnTo>
                      <a:pt x="14711" y="412"/>
                    </a:lnTo>
                    <a:cubicBezTo>
                      <a:pt x="14702" y="270"/>
                      <a:pt x="14585" y="187"/>
                      <a:pt x="14469" y="187"/>
                    </a:cubicBezTo>
                    <a:cubicBezTo>
                      <a:pt x="14385" y="187"/>
                      <a:pt x="14301" y="230"/>
                      <a:pt x="14259" y="325"/>
                    </a:cubicBezTo>
                    <a:lnTo>
                      <a:pt x="13913" y="1075"/>
                    </a:lnTo>
                    <a:cubicBezTo>
                      <a:pt x="13731" y="1046"/>
                      <a:pt x="13553" y="1028"/>
                      <a:pt x="13370" y="1008"/>
                    </a:cubicBezTo>
                    <a:lnTo>
                      <a:pt x="13216" y="196"/>
                    </a:lnTo>
                    <a:cubicBezTo>
                      <a:pt x="13194" y="67"/>
                      <a:pt x="13089" y="1"/>
                      <a:pt x="12984" y="1"/>
                    </a:cubicBezTo>
                    <a:cubicBezTo>
                      <a:pt x="12889" y="1"/>
                      <a:pt x="12794" y="55"/>
                      <a:pt x="12759" y="167"/>
                    </a:cubicBezTo>
                    <a:lnTo>
                      <a:pt x="12510" y="955"/>
                    </a:lnTo>
                    <a:cubicBezTo>
                      <a:pt x="12418" y="955"/>
                      <a:pt x="12327" y="950"/>
                      <a:pt x="12236" y="950"/>
                    </a:cubicBezTo>
                    <a:cubicBezTo>
                      <a:pt x="12145" y="950"/>
                      <a:pt x="12054" y="955"/>
                      <a:pt x="11962" y="955"/>
                    </a:cubicBezTo>
                    <a:lnTo>
                      <a:pt x="11712" y="167"/>
                    </a:lnTo>
                    <a:cubicBezTo>
                      <a:pt x="11678" y="55"/>
                      <a:pt x="11583" y="1"/>
                      <a:pt x="1148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3"/>
              <p:cNvSpPr/>
              <p:nvPr/>
            </p:nvSpPr>
            <p:spPr>
              <a:xfrm>
                <a:off x="1523366" y="3302300"/>
                <a:ext cx="428259" cy="115666"/>
              </a:xfrm>
              <a:custGeom>
                <a:avLst/>
                <a:gdLst/>
                <a:ahLst/>
                <a:cxnLst/>
                <a:rect l="l" t="t" r="r" b="b"/>
                <a:pathLst>
                  <a:path w="17887" h="4831" extrusionOk="0">
                    <a:moveTo>
                      <a:pt x="471" y="0"/>
                    </a:moveTo>
                    <a:lnTo>
                      <a:pt x="471" y="0"/>
                    </a:lnTo>
                    <a:cubicBezTo>
                      <a:pt x="476" y="10"/>
                      <a:pt x="486" y="20"/>
                      <a:pt x="491" y="24"/>
                    </a:cubicBezTo>
                    <a:lnTo>
                      <a:pt x="43" y="725"/>
                    </a:lnTo>
                    <a:cubicBezTo>
                      <a:pt x="14" y="765"/>
                      <a:pt x="1" y="812"/>
                      <a:pt x="1" y="851"/>
                    </a:cubicBezTo>
                    <a:cubicBezTo>
                      <a:pt x="1" y="980"/>
                      <a:pt x="111" y="1091"/>
                      <a:pt x="240" y="1091"/>
                    </a:cubicBezTo>
                    <a:cubicBezTo>
                      <a:pt x="280" y="1091"/>
                      <a:pt x="318" y="1082"/>
                      <a:pt x="356" y="1058"/>
                    </a:cubicBezTo>
                    <a:lnTo>
                      <a:pt x="1081" y="654"/>
                    </a:lnTo>
                    <a:cubicBezTo>
                      <a:pt x="1212" y="783"/>
                      <a:pt x="1341" y="909"/>
                      <a:pt x="1480" y="1029"/>
                    </a:cubicBezTo>
                    <a:lnTo>
                      <a:pt x="1121" y="1779"/>
                    </a:lnTo>
                    <a:cubicBezTo>
                      <a:pt x="1101" y="1812"/>
                      <a:pt x="1096" y="1845"/>
                      <a:pt x="1096" y="1879"/>
                    </a:cubicBezTo>
                    <a:cubicBezTo>
                      <a:pt x="1096" y="2009"/>
                      <a:pt x="1207" y="2120"/>
                      <a:pt x="1336" y="2120"/>
                    </a:cubicBezTo>
                    <a:cubicBezTo>
                      <a:pt x="1380" y="2120"/>
                      <a:pt x="1427" y="2100"/>
                      <a:pt x="1476" y="2071"/>
                    </a:cubicBezTo>
                    <a:lnTo>
                      <a:pt x="2144" y="1577"/>
                    </a:lnTo>
                    <a:cubicBezTo>
                      <a:pt x="2288" y="1687"/>
                      <a:pt x="2432" y="1798"/>
                      <a:pt x="2581" y="1898"/>
                    </a:cubicBezTo>
                    <a:lnTo>
                      <a:pt x="2321" y="2686"/>
                    </a:lnTo>
                    <a:cubicBezTo>
                      <a:pt x="2312" y="2710"/>
                      <a:pt x="2307" y="2739"/>
                      <a:pt x="2307" y="2763"/>
                    </a:cubicBezTo>
                    <a:cubicBezTo>
                      <a:pt x="2307" y="2898"/>
                      <a:pt x="2427" y="2999"/>
                      <a:pt x="2547" y="2999"/>
                    </a:cubicBezTo>
                    <a:cubicBezTo>
                      <a:pt x="2605" y="2999"/>
                      <a:pt x="2663" y="2980"/>
                      <a:pt x="2711" y="2932"/>
                    </a:cubicBezTo>
                    <a:lnTo>
                      <a:pt x="3312" y="2360"/>
                    </a:lnTo>
                    <a:cubicBezTo>
                      <a:pt x="3465" y="2451"/>
                      <a:pt x="3629" y="2537"/>
                      <a:pt x="3787" y="2624"/>
                    </a:cubicBezTo>
                    <a:lnTo>
                      <a:pt x="3629" y="3436"/>
                    </a:lnTo>
                    <a:cubicBezTo>
                      <a:pt x="3624" y="3456"/>
                      <a:pt x="3624" y="3470"/>
                      <a:pt x="3624" y="3484"/>
                    </a:cubicBezTo>
                    <a:cubicBezTo>
                      <a:pt x="3624" y="3624"/>
                      <a:pt x="3740" y="3720"/>
                      <a:pt x="3864" y="3720"/>
                    </a:cubicBezTo>
                    <a:cubicBezTo>
                      <a:pt x="3927" y="3720"/>
                      <a:pt x="3994" y="3691"/>
                      <a:pt x="4047" y="3633"/>
                    </a:cubicBezTo>
                    <a:lnTo>
                      <a:pt x="4566" y="2994"/>
                    </a:lnTo>
                    <a:cubicBezTo>
                      <a:pt x="4734" y="3067"/>
                      <a:pt x="4902" y="3134"/>
                      <a:pt x="5075" y="3196"/>
                    </a:cubicBezTo>
                    <a:lnTo>
                      <a:pt x="5018" y="4018"/>
                    </a:lnTo>
                    <a:lnTo>
                      <a:pt x="5018" y="4037"/>
                    </a:lnTo>
                    <a:cubicBezTo>
                      <a:pt x="5018" y="4181"/>
                      <a:pt x="5138" y="4272"/>
                      <a:pt x="5258" y="4272"/>
                    </a:cubicBezTo>
                    <a:cubicBezTo>
                      <a:pt x="5330" y="4272"/>
                      <a:pt x="5406" y="4239"/>
                      <a:pt x="5455" y="4157"/>
                    </a:cubicBezTo>
                    <a:lnTo>
                      <a:pt x="5892" y="3456"/>
                    </a:lnTo>
                    <a:cubicBezTo>
                      <a:pt x="6070" y="3509"/>
                      <a:pt x="6248" y="3551"/>
                      <a:pt x="6426" y="3595"/>
                    </a:cubicBezTo>
                    <a:lnTo>
                      <a:pt x="6469" y="4422"/>
                    </a:lnTo>
                    <a:cubicBezTo>
                      <a:pt x="6479" y="4560"/>
                      <a:pt x="6594" y="4642"/>
                      <a:pt x="6710" y="4642"/>
                    </a:cubicBezTo>
                    <a:cubicBezTo>
                      <a:pt x="6796" y="4642"/>
                      <a:pt x="6877" y="4600"/>
                      <a:pt x="6921" y="4509"/>
                    </a:cubicBezTo>
                    <a:lnTo>
                      <a:pt x="7267" y="3759"/>
                    </a:lnTo>
                    <a:cubicBezTo>
                      <a:pt x="7449" y="3782"/>
                      <a:pt x="7627" y="3806"/>
                      <a:pt x="7810" y="3826"/>
                    </a:cubicBezTo>
                    <a:lnTo>
                      <a:pt x="7959" y="4638"/>
                    </a:lnTo>
                    <a:cubicBezTo>
                      <a:pt x="7983" y="4768"/>
                      <a:pt x="8088" y="4830"/>
                      <a:pt x="8194" y="4830"/>
                    </a:cubicBezTo>
                    <a:cubicBezTo>
                      <a:pt x="8290" y="4830"/>
                      <a:pt x="8387" y="4777"/>
                      <a:pt x="8420" y="4667"/>
                    </a:cubicBezTo>
                    <a:lnTo>
                      <a:pt x="8670" y="3874"/>
                    </a:lnTo>
                    <a:cubicBezTo>
                      <a:pt x="8762" y="3879"/>
                      <a:pt x="8853" y="3883"/>
                      <a:pt x="8944" y="3883"/>
                    </a:cubicBezTo>
                    <a:cubicBezTo>
                      <a:pt x="9035" y="3883"/>
                      <a:pt x="9126" y="3879"/>
                      <a:pt x="9218" y="3874"/>
                    </a:cubicBezTo>
                    <a:lnTo>
                      <a:pt x="9467" y="4667"/>
                    </a:lnTo>
                    <a:cubicBezTo>
                      <a:pt x="9501" y="4777"/>
                      <a:pt x="9598" y="4830"/>
                      <a:pt x="9693" y="4830"/>
                    </a:cubicBezTo>
                    <a:cubicBezTo>
                      <a:pt x="9800" y="4830"/>
                      <a:pt x="9905" y="4768"/>
                      <a:pt x="9924" y="4638"/>
                    </a:cubicBezTo>
                    <a:lnTo>
                      <a:pt x="10078" y="3826"/>
                    </a:lnTo>
                    <a:cubicBezTo>
                      <a:pt x="10261" y="3806"/>
                      <a:pt x="10439" y="3782"/>
                      <a:pt x="10621" y="3759"/>
                    </a:cubicBezTo>
                    <a:lnTo>
                      <a:pt x="10967" y="4509"/>
                    </a:lnTo>
                    <a:cubicBezTo>
                      <a:pt x="11011" y="4600"/>
                      <a:pt x="11092" y="4642"/>
                      <a:pt x="11179" y="4642"/>
                    </a:cubicBezTo>
                    <a:cubicBezTo>
                      <a:pt x="11294" y="4642"/>
                      <a:pt x="11410" y="4560"/>
                      <a:pt x="11419" y="4422"/>
                    </a:cubicBezTo>
                    <a:lnTo>
                      <a:pt x="11462" y="3595"/>
                    </a:lnTo>
                    <a:cubicBezTo>
                      <a:pt x="11640" y="3551"/>
                      <a:pt x="11818" y="3509"/>
                      <a:pt x="11996" y="3456"/>
                    </a:cubicBezTo>
                    <a:lnTo>
                      <a:pt x="12433" y="4157"/>
                    </a:lnTo>
                    <a:cubicBezTo>
                      <a:pt x="12481" y="4239"/>
                      <a:pt x="12557" y="4272"/>
                      <a:pt x="12630" y="4272"/>
                    </a:cubicBezTo>
                    <a:cubicBezTo>
                      <a:pt x="12750" y="4272"/>
                      <a:pt x="12870" y="4181"/>
                      <a:pt x="12870" y="4037"/>
                    </a:cubicBezTo>
                    <a:lnTo>
                      <a:pt x="12870" y="4018"/>
                    </a:lnTo>
                    <a:lnTo>
                      <a:pt x="12812" y="3196"/>
                    </a:lnTo>
                    <a:cubicBezTo>
                      <a:pt x="12985" y="3134"/>
                      <a:pt x="13154" y="3067"/>
                      <a:pt x="13322" y="2994"/>
                    </a:cubicBezTo>
                    <a:lnTo>
                      <a:pt x="13841" y="3633"/>
                    </a:lnTo>
                    <a:cubicBezTo>
                      <a:pt x="13894" y="3691"/>
                      <a:pt x="13961" y="3720"/>
                      <a:pt x="14023" y="3720"/>
                    </a:cubicBezTo>
                    <a:cubicBezTo>
                      <a:pt x="14143" y="3720"/>
                      <a:pt x="14264" y="3624"/>
                      <a:pt x="14264" y="3484"/>
                    </a:cubicBezTo>
                    <a:cubicBezTo>
                      <a:pt x="14264" y="3470"/>
                      <a:pt x="14264" y="3456"/>
                      <a:pt x="14258" y="3436"/>
                    </a:cubicBezTo>
                    <a:lnTo>
                      <a:pt x="14100" y="2624"/>
                    </a:lnTo>
                    <a:cubicBezTo>
                      <a:pt x="14258" y="2537"/>
                      <a:pt x="14422" y="2451"/>
                      <a:pt x="14576" y="2360"/>
                    </a:cubicBezTo>
                    <a:lnTo>
                      <a:pt x="15177" y="2932"/>
                    </a:lnTo>
                    <a:cubicBezTo>
                      <a:pt x="15225" y="2980"/>
                      <a:pt x="15283" y="2999"/>
                      <a:pt x="15340" y="2999"/>
                    </a:cubicBezTo>
                    <a:cubicBezTo>
                      <a:pt x="15460" y="2999"/>
                      <a:pt x="15580" y="2898"/>
                      <a:pt x="15580" y="2763"/>
                    </a:cubicBezTo>
                    <a:cubicBezTo>
                      <a:pt x="15580" y="2739"/>
                      <a:pt x="15576" y="2710"/>
                      <a:pt x="15566" y="2686"/>
                    </a:cubicBezTo>
                    <a:lnTo>
                      <a:pt x="15302" y="1898"/>
                    </a:lnTo>
                    <a:cubicBezTo>
                      <a:pt x="15456" y="1798"/>
                      <a:pt x="15600" y="1687"/>
                      <a:pt x="15744" y="1577"/>
                    </a:cubicBezTo>
                    <a:lnTo>
                      <a:pt x="16412" y="2071"/>
                    </a:lnTo>
                    <a:cubicBezTo>
                      <a:pt x="16460" y="2100"/>
                      <a:pt x="16508" y="2120"/>
                      <a:pt x="16551" y="2120"/>
                    </a:cubicBezTo>
                    <a:cubicBezTo>
                      <a:pt x="16681" y="2120"/>
                      <a:pt x="16791" y="2009"/>
                      <a:pt x="16791" y="1879"/>
                    </a:cubicBezTo>
                    <a:cubicBezTo>
                      <a:pt x="16791" y="1845"/>
                      <a:pt x="16787" y="1812"/>
                      <a:pt x="16767" y="1779"/>
                    </a:cubicBezTo>
                    <a:lnTo>
                      <a:pt x="16407" y="1029"/>
                    </a:lnTo>
                    <a:cubicBezTo>
                      <a:pt x="16547" y="909"/>
                      <a:pt x="16676" y="783"/>
                      <a:pt x="16806" y="654"/>
                    </a:cubicBezTo>
                    <a:lnTo>
                      <a:pt x="17532" y="1058"/>
                    </a:lnTo>
                    <a:cubicBezTo>
                      <a:pt x="17570" y="1082"/>
                      <a:pt x="17609" y="1091"/>
                      <a:pt x="17647" y="1091"/>
                    </a:cubicBezTo>
                    <a:cubicBezTo>
                      <a:pt x="17776" y="1091"/>
                      <a:pt x="17882" y="980"/>
                      <a:pt x="17887" y="851"/>
                    </a:cubicBezTo>
                    <a:cubicBezTo>
                      <a:pt x="17887" y="812"/>
                      <a:pt x="17873" y="765"/>
                      <a:pt x="17844" y="725"/>
                    </a:cubicBezTo>
                    <a:lnTo>
                      <a:pt x="17397" y="24"/>
                    </a:lnTo>
                    <a:cubicBezTo>
                      <a:pt x="17401" y="20"/>
                      <a:pt x="17412" y="10"/>
                      <a:pt x="17416" y="0"/>
                    </a:cubicBezTo>
                    <a:lnTo>
                      <a:pt x="17416" y="0"/>
                    </a:lnTo>
                    <a:cubicBezTo>
                      <a:pt x="14879" y="1322"/>
                      <a:pt x="12000" y="2071"/>
                      <a:pt x="8944" y="2071"/>
                    </a:cubicBezTo>
                    <a:cubicBezTo>
                      <a:pt x="5887" y="2071"/>
                      <a:pt x="3009" y="1322"/>
                      <a:pt x="47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3"/>
              <p:cNvSpPr/>
              <p:nvPr/>
            </p:nvSpPr>
            <p:spPr>
              <a:xfrm>
                <a:off x="1592512" y="3051934"/>
                <a:ext cx="62969" cy="36488"/>
              </a:xfrm>
              <a:custGeom>
                <a:avLst/>
                <a:gdLst/>
                <a:ahLst/>
                <a:cxnLst/>
                <a:rect l="l" t="t" r="r" b="b"/>
                <a:pathLst>
                  <a:path w="2630" h="1524" extrusionOk="0">
                    <a:moveTo>
                      <a:pt x="131" y="1"/>
                    </a:moveTo>
                    <a:cubicBezTo>
                      <a:pt x="58" y="5"/>
                      <a:pt x="1" y="68"/>
                      <a:pt x="5" y="139"/>
                    </a:cubicBezTo>
                    <a:cubicBezTo>
                      <a:pt x="5" y="145"/>
                      <a:pt x="10" y="207"/>
                      <a:pt x="29" y="307"/>
                    </a:cubicBezTo>
                    <a:cubicBezTo>
                      <a:pt x="63" y="452"/>
                      <a:pt x="136" y="678"/>
                      <a:pt x="298" y="899"/>
                    </a:cubicBezTo>
                    <a:cubicBezTo>
                      <a:pt x="380" y="1010"/>
                      <a:pt x="486" y="1119"/>
                      <a:pt x="621" y="1216"/>
                    </a:cubicBezTo>
                    <a:cubicBezTo>
                      <a:pt x="755" y="1312"/>
                      <a:pt x="919" y="1394"/>
                      <a:pt x="1116" y="1452"/>
                    </a:cubicBezTo>
                    <a:cubicBezTo>
                      <a:pt x="1279" y="1500"/>
                      <a:pt x="1428" y="1523"/>
                      <a:pt x="1562" y="1523"/>
                    </a:cubicBezTo>
                    <a:cubicBezTo>
                      <a:pt x="1750" y="1523"/>
                      <a:pt x="1908" y="1485"/>
                      <a:pt x="2039" y="1423"/>
                    </a:cubicBezTo>
                    <a:cubicBezTo>
                      <a:pt x="2139" y="1379"/>
                      <a:pt x="2225" y="1321"/>
                      <a:pt x="2293" y="1264"/>
                    </a:cubicBezTo>
                    <a:cubicBezTo>
                      <a:pt x="2398" y="1177"/>
                      <a:pt x="2476" y="1086"/>
                      <a:pt x="2524" y="1014"/>
                    </a:cubicBezTo>
                    <a:cubicBezTo>
                      <a:pt x="2571" y="942"/>
                      <a:pt x="2596" y="895"/>
                      <a:pt x="2596" y="889"/>
                    </a:cubicBezTo>
                    <a:cubicBezTo>
                      <a:pt x="2629" y="822"/>
                      <a:pt x="2600" y="745"/>
                      <a:pt x="2533" y="716"/>
                    </a:cubicBezTo>
                    <a:cubicBezTo>
                      <a:pt x="2515" y="707"/>
                      <a:pt x="2496" y="703"/>
                      <a:pt x="2478" y="703"/>
                    </a:cubicBezTo>
                    <a:cubicBezTo>
                      <a:pt x="2428" y="703"/>
                      <a:pt x="2381" y="733"/>
                      <a:pt x="2360" y="779"/>
                    </a:cubicBezTo>
                    <a:cubicBezTo>
                      <a:pt x="2356" y="784"/>
                      <a:pt x="2341" y="817"/>
                      <a:pt x="2312" y="860"/>
                    </a:cubicBezTo>
                    <a:cubicBezTo>
                      <a:pt x="2265" y="933"/>
                      <a:pt x="2178" y="1033"/>
                      <a:pt x="2057" y="1115"/>
                    </a:cubicBezTo>
                    <a:cubicBezTo>
                      <a:pt x="1999" y="1159"/>
                      <a:pt x="1928" y="1192"/>
                      <a:pt x="1846" y="1221"/>
                    </a:cubicBezTo>
                    <a:cubicBezTo>
                      <a:pt x="1764" y="1245"/>
                      <a:pt x="1673" y="1259"/>
                      <a:pt x="1562" y="1259"/>
                    </a:cubicBezTo>
                    <a:cubicBezTo>
                      <a:pt x="1457" y="1259"/>
                      <a:pt x="1332" y="1245"/>
                      <a:pt x="1192" y="1201"/>
                    </a:cubicBezTo>
                    <a:cubicBezTo>
                      <a:pt x="967" y="1134"/>
                      <a:pt x="799" y="1033"/>
                      <a:pt x="668" y="918"/>
                    </a:cubicBezTo>
                    <a:cubicBezTo>
                      <a:pt x="577" y="837"/>
                      <a:pt x="500" y="745"/>
                      <a:pt x="448" y="653"/>
                    </a:cubicBezTo>
                    <a:cubicBezTo>
                      <a:pt x="362" y="514"/>
                      <a:pt x="318" y="380"/>
                      <a:pt x="294" y="283"/>
                    </a:cubicBezTo>
                    <a:cubicBezTo>
                      <a:pt x="280" y="236"/>
                      <a:pt x="275" y="192"/>
                      <a:pt x="269" y="163"/>
                    </a:cubicBezTo>
                    <a:lnTo>
                      <a:pt x="269" y="134"/>
                    </a:lnTo>
                    <a:lnTo>
                      <a:pt x="265" y="130"/>
                    </a:lnTo>
                    <a:lnTo>
                      <a:pt x="265" y="125"/>
                    </a:lnTo>
                    <a:cubicBezTo>
                      <a:pt x="265" y="53"/>
                      <a:pt x="202" y="1"/>
                      <a:pt x="13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3"/>
              <p:cNvSpPr/>
              <p:nvPr/>
            </p:nvSpPr>
            <p:spPr>
              <a:xfrm>
                <a:off x="1672480" y="3057081"/>
                <a:ext cx="58827" cy="36776"/>
              </a:xfrm>
              <a:custGeom>
                <a:avLst/>
                <a:gdLst/>
                <a:ahLst/>
                <a:cxnLst/>
                <a:rect l="l" t="t" r="r" b="b"/>
                <a:pathLst>
                  <a:path w="2457" h="1536" extrusionOk="0">
                    <a:moveTo>
                      <a:pt x="990" y="1"/>
                    </a:moveTo>
                    <a:cubicBezTo>
                      <a:pt x="534" y="1"/>
                      <a:pt x="166" y="192"/>
                      <a:pt x="92" y="501"/>
                    </a:cubicBezTo>
                    <a:cubicBezTo>
                      <a:pt x="1" y="895"/>
                      <a:pt x="433" y="1337"/>
                      <a:pt x="1058" y="1487"/>
                    </a:cubicBezTo>
                    <a:cubicBezTo>
                      <a:pt x="1197" y="1520"/>
                      <a:pt x="1334" y="1535"/>
                      <a:pt x="1463" y="1535"/>
                    </a:cubicBezTo>
                    <a:cubicBezTo>
                      <a:pt x="1921" y="1535"/>
                      <a:pt x="2291" y="1342"/>
                      <a:pt x="2365" y="1035"/>
                    </a:cubicBezTo>
                    <a:cubicBezTo>
                      <a:pt x="2456" y="636"/>
                      <a:pt x="2024" y="194"/>
                      <a:pt x="1399" y="50"/>
                    </a:cubicBezTo>
                    <a:cubicBezTo>
                      <a:pt x="1258" y="17"/>
                      <a:pt x="1120" y="1"/>
                      <a:pt x="99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3"/>
              <p:cNvSpPr/>
              <p:nvPr/>
            </p:nvSpPr>
            <p:spPr>
              <a:xfrm>
                <a:off x="1523701" y="3022053"/>
                <a:ext cx="58946" cy="36776"/>
              </a:xfrm>
              <a:custGeom>
                <a:avLst/>
                <a:gdLst/>
                <a:ahLst/>
                <a:cxnLst/>
                <a:rect l="l" t="t" r="r" b="b"/>
                <a:pathLst>
                  <a:path w="2462" h="1536" extrusionOk="0">
                    <a:moveTo>
                      <a:pt x="999" y="0"/>
                    </a:moveTo>
                    <a:cubicBezTo>
                      <a:pt x="541" y="0"/>
                      <a:pt x="168" y="191"/>
                      <a:pt x="97" y="499"/>
                    </a:cubicBezTo>
                    <a:cubicBezTo>
                      <a:pt x="0" y="897"/>
                      <a:pt x="433" y="1340"/>
                      <a:pt x="1063" y="1489"/>
                    </a:cubicBezTo>
                    <a:cubicBezTo>
                      <a:pt x="1201" y="1520"/>
                      <a:pt x="1336" y="1535"/>
                      <a:pt x="1465" y="1535"/>
                    </a:cubicBezTo>
                    <a:cubicBezTo>
                      <a:pt x="1924" y="1535"/>
                      <a:pt x="2295" y="1345"/>
                      <a:pt x="2371" y="1036"/>
                    </a:cubicBezTo>
                    <a:cubicBezTo>
                      <a:pt x="2462" y="637"/>
                      <a:pt x="2029" y="196"/>
                      <a:pt x="1399" y="47"/>
                    </a:cubicBezTo>
                    <a:cubicBezTo>
                      <a:pt x="1263" y="15"/>
                      <a:pt x="1128" y="0"/>
                      <a:pt x="99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3"/>
              <p:cNvSpPr/>
              <p:nvPr/>
            </p:nvSpPr>
            <p:spPr>
              <a:xfrm>
                <a:off x="1693190" y="3035653"/>
                <a:ext cx="28108" cy="35579"/>
              </a:xfrm>
              <a:custGeom>
                <a:avLst/>
                <a:gdLst/>
                <a:ahLst/>
                <a:cxnLst/>
                <a:rect l="l" t="t" r="r" b="b"/>
                <a:pathLst>
                  <a:path w="1174" h="1486" extrusionOk="0">
                    <a:moveTo>
                      <a:pt x="738" y="0"/>
                    </a:moveTo>
                    <a:cubicBezTo>
                      <a:pt x="522" y="0"/>
                      <a:pt x="268" y="244"/>
                      <a:pt x="140" y="603"/>
                    </a:cubicBezTo>
                    <a:cubicBezTo>
                      <a:pt x="1" y="992"/>
                      <a:pt x="136" y="1402"/>
                      <a:pt x="453" y="1473"/>
                    </a:cubicBezTo>
                    <a:cubicBezTo>
                      <a:pt x="486" y="1481"/>
                      <a:pt x="520" y="1485"/>
                      <a:pt x="552" y="1485"/>
                    </a:cubicBezTo>
                    <a:cubicBezTo>
                      <a:pt x="831" y="1485"/>
                      <a:pt x="1077" y="1203"/>
                      <a:pt x="1121" y="834"/>
                    </a:cubicBezTo>
                    <a:cubicBezTo>
                      <a:pt x="1174" y="421"/>
                      <a:pt x="1024" y="60"/>
                      <a:pt x="799" y="7"/>
                    </a:cubicBezTo>
                    <a:cubicBezTo>
                      <a:pt x="779" y="2"/>
                      <a:pt x="758" y="0"/>
                      <a:pt x="73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3"/>
              <p:cNvSpPr/>
              <p:nvPr/>
            </p:nvSpPr>
            <p:spPr>
              <a:xfrm>
                <a:off x="1703437" y="3039771"/>
                <a:ext cx="8069" cy="5818"/>
              </a:xfrm>
              <a:custGeom>
                <a:avLst/>
                <a:gdLst/>
                <a:ahLst/>
                <a:cxnLst/>
                <a:rect l="l" t="t" r="r" b="b"/>
                <a:pathLst>
                  <a:path w="337" h="243" extrusionOk="0">
                    <a:moveTo>
                      <a:pt x="169" y="0"/>
                    </a:moveTo>
                    <a:cubicBezTo>
                      <a:pt x="37" y="0"/>
                      <a:pt x="0" y="208"/>
                      <a:pt x="140" y="239"/>
                    </a:cubicBezTo>
                    <a:cubicBezTo>
                      <a:pt x="151" y="241"/>
                      <a:pt x="160" y="242"/>
                      <a:pt x="170" y="242"/>
                    </a:cubicBezTo>
                    <a:cubicBezTo>
                      <a:pt x="300" y="242"/>
                      <a:pt x="337" y="39"/>
                      <a:pt x="198" y="3"/>
                    </a:cubicBezTo>
                    <a:cubicBezTo>
                      <a:pt x="188" y="1"/>
                      <a:pt x="178" y="0"/>
                      <a:pt x="16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3"/>
              <p:cNvSpPr/>
              <p:nvPr/>
            </p:nvSpPr>
            <p:spPr>
              <a:xfrm>
                <a:off x="1542328" y="3005078"/>
                <a:ext cx="28108" cy="35626"/>
              </a:xfrm>
              <a:custGeom>
                <a:avLst/>
                <a:gdLst/>
                <a:ahLst/>
                <a:cxnLst/>
                <a:rect l="l" t="t" r="r" b="b"/>
                <a:pathLst>
                  <a:path w="1174" h="1488" extrusionOk="0">
                    <a:moveTo>
                      <a:pt x="742" y="0"/>
                    </a:moveTo>
                    <a:cubicBezTo>
                      <a:pt x="526" y="0"/>
                      <a:pt x="269" y="244"/>
                      <a:pt x="141" y="602"/>
                    </a:cubicBezTo>
                    <a:cubicBezTo>
                      <a:pt x="1" y="996"/>
                      <a:pt x="136" y="1399"/>
                      <a:pt x="453" y="1477"/>
                    </a:cubicBezTo>
                    <a:cubicBezTo>
                      <a:pt x="485" y="1484"/>
                      <a:pt x="516" y="1487"/>
                      <a:pt x="547" y="1487"/>
                    </a:cubicBezTo>
                    <a:cubicBezTo>
                      <a:pt x="828" y="1487"/>
                      <a:pt x="1078" y="1205"/>
                      <a:pt x="1121" y="833"/>
                    </a:cubicBezTo>
                    <a:cubicBezTo>
                      <a:pt x="1174" y="419"/>
                      <a:pt x="1025" y="64"/>
                      <a:pt x="799" y="6"/>
                    </a:cubicBezTo>
                    <a:cubicBezTo>
                      <a:pt x="781" y="2"/>
                      <a:pt x="762" y="0"/>
                      <a:pt x="74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3"/>
              <p:cNvSpPr/>
              <p:nvPr/>
            </p:nvSpPr>
            <p:spPr>
              <a:xfrm>
                <a:off x="1552599" y="3009268"/>
                <a:ext cx="8069" cy="5818"/>
              </a:xfrm>
              <a:custGeom>
                <a:avLst/>
                <a:gdLst/>
                <a:ahLst/>
                <a:cxnLst/>
                <a:rect l="l" t="t" r="r" b="b"/>
                <a:pathLst>
                  <a:path w="337" h="243" extrusionOk="0">
                    <a:moveTo>
                      <a:pt x="168" y="1"/>
                    </a:moveTo>
                    <a:cubicBezTo>
                      <a:pt x="41" y="1"/>
                      <a:pt x="1" y="204"/>
                      <a:pt x="139" y="239"/>
                    </a:cubicBezTo>
                    <a:cubicBezTo>
                      <a:pt x="150" y="242"/>
                      <a:pt x="159" y="243"/>
                      <a:pt x="168" y="243"/>
                    </a:cubicBezTo>
                    <a:cubicBezTo>
                      <a:pt x="299" y="243"/>
                      <a:pt x="336" y="35"/>
                      <a:pt x="197" y="4"/>
                    </a:cubicBezTo>
                    <a:cubicBezTo>
                      <a:pt x="187" y="2"/>
                      <a:pt x="177" y="1"/>
                      <a:pt x="16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1" name="Google Shape;1541;p43"/>
            <p:cNvGrpSpPr/>
            <p:nvPr/>
          </p:nvGrpSpPr>
          <p:grpSpPr>
            <a:xfrm>
              <a:off x="3028394" y="1019476"/>
              <a:ext cx="3087211" cy="1525540"/>
              <a:chOff x="841866" y="2830633"/>
              <a:chExt cx="1188578" cy="587333"/>
            </a:xfrm>
          </p:grpSpPr>
          <p:sp>
            <p:nvSpPr>
              <p:cNvPr id="1542" name="Google Shape;1542;p43"/>
              <p:cNvSpPr/>
              <p:nvPr/>
            </p:nvSpPr>
            <p:spPr>
              <a:xfrm>
                <a:off x="841866" y="2830633"/>
                <a:ext cx="605123" cy="550199"/>
              </a:xfrm>
              <a:custGeom>
                <a:avLst/>
                <a:gdLst/>
                <a:ahLst/>
                <a:cxnLst/>
                <a:rect l="l" t="t" r="r" b="b"/>
                <a:pathLst>
                  <a:path w="25274" h="22980" extrusionOk="0">
                    <a:moveTo>
                      <a:pt x="12651" y="1"/>
                    </a:moveTo>
                    <a:cubicBezTo>
                      <a:pt x="11779" y="1"/>
                      <a:pt x="10892" y="101"/>
                      <a:pt x="10006" y="310"/>
                    </a:cubicBezTo>
                    <a:cubicBezTo>
                      <a:pt x="3831" y="1761"/>
                      <a:pt x="1" y="7946"/>
                      <a:pt x="1456" y="14121"/>
                    </a:cubicBezTo>
                    <a:cubicBezTo>
                      <a:pt x="2700" y="19410"/>
                      <a:pt x="7415" y="22979"/>
                      <a:pt x="12623" y="22979"/>
                    </a:cubicBezTo>
                    <a:cubicBezTo>
                      <a:pt x="13495" y="22979"/>
                      <a:pt x="14382" y="22879"/>
                      <a:pt x="15268" y="22670"/>
                    </a:cubicBezTo>
                    <a:cubicBezTo>
                      <a:pt x="21443" y="21219"/>
                      <a:pt x="25273" y="15034"/>
                      <a:pt x="23818" y="8858"/>
                    </a:cubicBezTo>
                    <a:cubicBezTo>
                      <a:pt x="22574" y="3569"/>
                      <a:pt x="17859" y="1"/>
                      <a:pt x="12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3"/>
              <p:cNvSpPr/>
              <p:nvPr/>
            </p:nvSpPr>
            <p:spPr>
              <a:xfrm>
                <a:off x="973263" y="3218166"/>
                <a:ext cx="422202" cy="162617"/>
              </a:xfrm>
              <a:custGeom>
                <a:avLst/>
                <a:gdLst/>
                <a:ahLst/>
                <a:cxnLst/>
                <a:rect l="l" t="t" r="r" b="b"/>
                <a:pathLst>
                  <a:path w="17634" h="6792" extrusionOk="0">
                    <a:moveTo>
                      <a:pt x="17633" y="1"/>
                    </a:moveTo>
                    <a:lnTo>
                      <a:pt x="17633" y="1"/>
                    </a:lnTo>
                    <a:cubicBezTo>
                      <a:pt x="16214" y="3154"/>
                      <a:pt x="13404" y="5634"/>
                      <a:pt x="9780" y="6484"/>
                    </a:cubicBezTo>
                    <a:cubicBezTo>
                      <a:pt x="13404" y="5634"/>
                      <a:pt x="16220" y="3154"/>
                      <a:pt x="17633" y="1"/>
                    </a:cubicBezTo>
                    <a:close/>
                    <a:moveTo>
                      <a:pt x="0" y="4293"/>
                    </a:moveTo>
                    <a:lnTo>
                      <a:pt x="0" y="4293"/>
                    </a:lnTo>
                    <a:cubicBezTo>
                      <a:pt x="1672" y="5626"/>
                      <a:pt x="3705" y="6480"/>
                      <a:pt x="5872" y="6721"/>
                    </a:cubicBezTo>
                    <a:lnTo>
                      <a:pt x="5872" y="6721"/>
                    </a:lnTo>
                    <a:cubicBezTo>
                      <a:pt x="3706" y="6479"/>
                      <a:pt x="1673" y="5622"/>
                      <a:pt x="0" y="4293"/>
                    </a:cubicBezTo>
                    <a:close/>
                    <a:moveTo>
                      <a:pt x="9758" y="6489"/>
                    </a:moveTo>
                    <a:cubicBezTo>
                      <a:pt x="8883" y="6698"/>
                      <a:pt x="8006" y="6792"/>
                      <a:pt x="7140" y="6792"/>
                    </a:cubicBezTo>
                    <a:lnTo>
                      <a:pt x="7140" y="6792"/>
                    </a:lnTo>
                    <a:cubicBezTo>
                      <a:pt x="6713" y="6792"/>
                      <a:pt x="6290" y="6768"/>
                      <a:pt x="5872" y="6721"/>
                    </a:cubicBezTo>
                    <a:lnTo>
                      <a:pt x="5872" y="6721"/>
                    </a:lnTo>
                    <a:cubicBezTo>
                      <a:pt x="6290" y="6768"/>
                      <a:pt x="6712" y="6792"/>
                      <a:pt x="7137" y="6792"/>
                    </a:cubicBezTo>
                    <a:cubicBezTo>
                      <a:pt x="7138" y="6792"/>
                      <a:pt x="7139" y="6792"/>
                      <a:pt x="7140" y="6792"/>
                    </a:cubicBezTo>
                    <a:lnTo>
                      <a:pt x="7140" y="6792"/>
                    </a:lnTo>
                    <a:cubicBezTo>
                      <a:pt x="7141" y="6792"/>
                      <a:pt x="7141" y="6792"/>
                      <a:pt x="7142" y="6792"/>
                    </a:cubicBezTo>
                    <a:cubicBezTo>
                      <a:pt x="8005" y="6792"/>
                      <a:pt x="8882" y="6698"/>
                      <a:pt x="9758" y="6489"/>
                    </a:cubicBez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3"/>
              <p:cNvSpPr/>
              <p:nvPr/>
            </p:nvSpPr>
            <p:spPr>
              <a:xfrm>
                <a:off x="959807" y="3205884"/>
                <a:ext cx="440805" cy="174900"/>
              </a:xfrm>
              <a:custGeom>
                <a:avLst/>
                <a:gdLst/>
                <a:ahLst/>
                <a:cxnLst/>
                <a:rect l="l" t="t" r="r" b="b"/>
                <a:pathLst>
                  <a:path w="18411" h="7305" extrusionOk="0">
                    <a:moveTo>
                      <a:pt x="18411" y="1"/>
                    </a:moveTo>
                    <a:cubicBezTo>
                      <a:pt x="17392" y="1125"/>
                      <a:pt x="16215" y="2119"/>
                      <a:pt x="14898" y="2942"/>
                    </a:cubicBezTo>
                    <a:cubicBezTo>
                      <a:pt x="14994" y="3643"/>
                      <a:pt x="14633" y="4435"/>
                      <a:pt x="13846" y="4652"/>
                    </a:cubicBezTo>
                    <a:cubicBezTo>
                      <a:pt x="13730" y="4686"/>
                      <a:pt x="13610" y="4701"/>
                      <a:pt x="13485" y="4701"/>
                    </a:cubicBezTo>
                    <a:cubicBezTo>
                      <a:pt x="13076" y="4701"/>
                      <a:pt x="12668" y="4522"/>
                      <a:pt x="12375" y="4233"/>
                    </a:cubicBezTo>
                    <a:cubicBezTo>
                      <a:pt x="11577" y="4556"/>
                      <a:pt x="10746" y="4825"/>
                      <a:pt x="9880" y="5027"/>
                    </a:cubicBezTo>
                    <a:cubicBezTo>
                      <a:pt x="8593" y="5329"/>
                      <a:pt x="7310" y="5473"/>
                      <a:pt x="6041" y="5473"/>
                    </a:cubicBezTo>
                    <a:cubicBezTo>
                      <a:pt x="3941" y="5473"/>
                      <a:pt x="1898" y="5075"/>
                      <a:pt x="1" y="4335"/>
                    </a:cubicBezTo>
                    <a:lnTo>
                      <a:pt x="1" y="4335"/>
                    </a:lnTo>
                    <a:cubicBezTo>
                      <a:pt x="183" y="4499"/>
                      <a:pt x="370" y="4657"/>
                      <a:pt x="562" y="4806"/>
                    </a:cubicBezTo>
                    <a:cubicBezTo>
                      <a:pt x="2557" y="6391"/>
                      <a:pt x="5065" y="7305"/>
                      <a:pt x="7699" y="7305"/>
                    </a:cubicBezTo>
                    <a:cubicBezTo>
                      <a:pt x="8574" y="7305"/>
                      <a:pt x="9458" y="7209"/>
                      <a:pt x="10342" y="6997"/>
                    </a:cubicBezTo>
                    <a:cubicBezTo>
                      <a:pt x="13966" y="6147"/>
                      <a:pt x="16776" y="3667"/>
                      <a:pt x="18195" y="514"/>
                    </a:cubicBezTo>
                    <a:cubicBezTo>
                      <a:pt x="18271" y="347"/>
                      <a:pt x="18344" y="174"/>
                      <a:pt x="184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45" name="Google Shape;1545;p43"/>
              <p:cNvSpPr/>
              <p:nvPr/>
            </p:nvSpPr>
            <p:spPr>
              <a:xfrm>
                <a:off x="924348" y="2996124"/>
                <a:ext cx="73910" cy="74126"/>
              </a:xfrm>
              <a:custGeom>
                <a:avLst/>
                <a:gdLst/>
                <a:ahLst/>
                <a:cxnLst/>
                <a:rect l="l" t="t" r="r" b="b"/>
                <a:pathLst>
                  <a:path w="3087" h="3096" extrusionOk="0">
                    <a:moveTo>
                      <a:pt x="1832" y="1"/>
                    </a:moveTo>
                    <a:cubicBezTo>
                      <a:pt x="1515" y="1"/>
                      <a:pt x="1217" y="134"/>
                      <a:pt x="1087" y="429"/>
                    </a:cubicBezTo>
                    <a:cubicBezTo>
                      <a:pt x="1241" y="832"/>
                      <a:pt x="1092" y="1159"/>
                      <a:pt x="751" y="1427"/>
                    </a:cubicBezTo>
                    <a:cubicBezTo>
                      <a:pt x="289" y="1471"/>
                      <a:pt x="1" y="2053"/>
                      <a:pt x="178" y="2485"/>
                    </a:cubicBezTo>
                    <a:cubicBezTo>
                      <a:pt x="338" y="2869"/>
                      <a:pt x="761" y="3095"/>
                      <a:pt x="1178" y="3095"/>
                    </a:cubicBezTo>
                    <a:cubicBezTo>
                      <a:pt x="1232" y="3095"/>
                      <a:pt x="1280" y="3091"/>
                      <a:pt x="1332" y="3081"/>
                    </a:cubicBezTo>
                    <a:cubicBezTo>
                      <a:pt x="1793" y="3018"/>
                      <a:pt x="2192" y="2716"/>
                      <a:pt x="2481" y="2350"/>
                    </a:cubicBezTo>
                    <a:cubicBezTo>
                      <a:pt x="2889" y="1817"/>
                      <a:pt x="3086" y="1039"/>
                      <a:pt x="2735" y="467"/>
                    </a:cubicBezTo>
                    <a:cubicBezTo>
                      <a:pt x="2549" y="163"/>
                      <a:pt x="2183" y="1"/>
                      <a:pt x="1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3"/>
              <p:cNvSpPr/>
              <p:nvPr/>
            </p:nvSpPr>
            <p:spPr>
              <a:xfrm>
                <a:off x="907780" y="3087943"/>
                <a:ext cx="115570" cy="115307"/>
              </a:xfrm>
              <a:custGeom>
                <a:avLst/>
                <a:gdLst/>
                <a:ahLst/>
                <a:cxnLst/>
                <a:rect l="l" t="t" r="r" b="b"/>
                <a:pathLst>
                  <a:path w="4827" h="4816" extrusionOk="0">
                    <a:moveTo>
                      <a:pt x="2947" y="1"/>
                    </a:moveTo>
                    <a:cubicBezTo>
                      <a:pt x="2183" y="1"/>
                      <a:pt x="1424" y="587"/>
                      <a:pt x="1366" y="1351"/>
                    </a:cubicBezTo>
                    <a:cubicBezTo>
                      <a:pt x="1342" y="1697"/>
                      <a:pt x="1453" y="1749"/>
                      <a:pt x="1116" y="1831"/>
                    </a:cubicBezTo>
                    <a:cubicBezTo>
                      <a:pt x="415" y="2014"/>
                      <a:pt x="1" y="2855"/>
                      <a:pt x="193" y="3552"/>
                    </a:cubicBezTo>
                    <a:cubicBezTo>
                      <a:pt x="391" y="4248"/>
                      <a:pt x="1083" y="4743"/>
                      <a:pt x="1804" y="4806"/>
                    </a:cubicBezTo>
                    <a:cubicBezTo>
                      <a:pt x="1870" y="4811"/>
                      <a:pt x="1933" y="4816"/>
                      <a:pt x="1995" y="4816"/>
                    </a:cubicBezTo>
                    <a:cubicBezTo>
                      <a:pt x="2654" y="4816"/>
                      <a:pt x="3293" y="4517"/>
                      <a:pt x="3783" y="4075"/>
                    </a:cubicBezTo>
                    <a:cubicBezTo>
                      <a:pt x="4412" y="3503"/>
                      <a:pt x="4827" y="2658"/>
                      <a:pt x="4745" y="1813"/>
                    </a:cubicBezTo>
                    <a:cubicBezTo>
                      <a:pt x="4667" y="971"/>
                      <a:pt x="4028" y="169"/>
                      <a:pt x="3192" y="19"/>
                    </a:cubicBezTo>
                    <a:cubicBezTo>
                      <a:pt x="3110" y="5"/>
                      <a:pt x="3028" y="1"/>
                      <a:pt x="2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3"/>
              <p:cNvSpPr/>
              <p:nvPr/>
            </p:nvSpPr>
            <p:spPr>
              <a:xfrm>
                <a:off x="1299336" y="3118326"/>
                <a:ext cx="104270" cy="107478"/>
              </a:xfrm>
              <a:custGeom>
                <a:avLst/>
                <a:gdLst/>
                <a:ahLst/>
                <a:cxnLst/>
                <a:rect l="l" t="t" r="r" b="b"/>
                <a:pathLst>
                  <a:path w="4355" h="4489" extrusionOk="0">
                    <a:moveTo>
                      <a:pt x="2817" y="0"/>
                    </a:moveTo>
                    <a:cubicBezTo>
                      <a:pt x="2682" y="0"/>
                      <a:pt x="2544" y="14"/>
                      <a:pt x="2399" y="48"/>
                    </a:cubicBezTo>
                    <a:cubicBezTo>
                      <a:pt x="2231" y="87"/>
                      <a:pt x="2048" y="145"/>
                      <a:pt x="1865" y="231"/>
                    </a:cubicBezTo>
                    <a:cubicBezTo>
                      <a:pt x="808" y="717"/>
                      <a:pt x="275" y="1812"/>
                      <a:pt x="87" y="2860"/>
                    </a:cubicBezTo>
                    <a:cubicBezTo>
                      <a:pt x="0" y="3354"/>
                      <a:pt x="20" y="3940"/>
                      <a:pt x="404" y="4272"/>
                    </a:cubicBezTo>
                    <a:cubicBezTo>
                      <a:pt x="583" y="4421"/>
                      <a:pt x="785" y="4488"/>
                      <a:pt x="996" y="4488"/>
                    </a:cubicBezTo>
                    <a:cubicBezTo>
                      <a:pt x="1529" y="4488"/>
                      <a:pt x="2129" y="4090"/>
                      <a:pt x="2548" y="3686"/>
                    </a:cubicBezTo>
                    <a:cubicBezTo>
                      <a:pt x="3028" y="3230"/>
                      <a:pt x="3504" y="2744"/>
                      <a:pt x="3778" y="2139"/>
                    </a:cubicBezTo>
                    <a:cubicBezTo>
                      <a:pt x="4354" y="879"/>
                      <a:pt x="3806" y="0"/>
                      <a:pt x="2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3"/>
              <p:cNvSpPr/>
              <p:nvPr/>
            </p:nvSpPr>
            <p:spPr>
              <a:xfrm>
                <a:off x="1241586" y="3247640"/>
                <a:ext cx="74916" cy="59617"/>
              </a:xfrm>
              <a:custGeom>
                <a:avLst/>
                <a:gdLst/>
                <a:ahLst/>
                <a:cxnLst/>
                <a:rect l="l" t="t" r="r" b="b"/>
                <a:pathLst>
                  <a:path w="3129" h="2490" extrusionOk="0">
                    <a:moveTo>
                      <a:pt x="1764" y="1"/>
                    </a:moveTo>
                    <a:cubicBezTo>
                      <a:pt x="1702" y="1"/>
                      <a:pt x="1634" y="5"/>
                      <a:pt x="1572" y="10"/>
                    </a:cubicBezTo>
                    <a:cubicBezTo>
                      <a:pt x="668" y="125"/>
                      <a:pt x="1" y="996"/>
                      <a:pt x="216" y="1837"/>
                    </a:cubicBezTo>
                    <a:cubicBezTo>
                      <a:pt x="284" y="2086"/>
                      <a:pt x="423" y="2307"/>
                      <a:pt x="606" y="2489"/>
                    </a:cubicBezTo>
                    <a:cubicBezTo>
                      <a:pt x="1490" y="2125"/>
                      <a:pt x="2336" y="1693"/>
                      <a:pt x="3129" y="1198"/>
                    </a:cubicBezTo>
                    <a:cubicBezTo>
                      <a:pt x="3052" y="626"/>
                      <a:pt x="2678" y="111"/>
                      <a:pt x="1986" y="16"/>
                    </a:cubicBezTo>
                    <a:cubicBezTo>
                      <a:pt x="1913" y="5"/>
                      <a:pt x="1836"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3"/>
              <p:cNvSpPr/>
              <p:nvPr/>
            </p:nvSpPr>
            <p:spPr>
              <a:xfrm>
                <a:off x="1256096" y="3276299"/>
                <a:ext cx="62729" cy="42139"/>
              </a:xfrm>
              <a:custGeom>
                <a:avLst/>
                <a:gdLst/>
                <a:ahLst/>
                <a:cxnLst/>
                <a:rect l="l" t="t" r="r" b="b"/>
                <a:pathLst>
                  <a:path w="2620" h="1760" extrusionOk="0">
                    <a:moveTo>
                      <a:pt x="2523" y="1"/>
                    </a:moveTo>
                    <a:lnTo>
                      <a:pt x="2523" y="1"/>
                    </a:lnTo>
                    <a:cubicBezTo>
                      <a:pt x="1730" y="496"/>
                      <a:pt x="884" y="928"/>
                      <a:pt x="0" y="1292"/>
                    </a:cubicBezTo>
                    <a:cubicBezTo>
                      <a:pt x="293" y="1581"/>
                      <a:pt x="701" y="1760"/>
                      <a:pt x="1110" y="1760"/>
                    </a:cubicBezTo>
                    <a:cubicBezTo>
                      <a:pt x="1235" y="1760"/>
                      <a:pt x="1355" y="1745"/>
                      <a:pt x="1471" y="1711"/>
                    </a:cubicBezTo>
                    <a:cubicBezTo>
                      <a:pt x="2258" y="1494"/>
                      <a:pt x="2619" y="702"/>
                      <a:pt x="2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3"/>
              <p:cNvSpPr/>
              <p:nvPr/>
            </p:nvSpPr>
            <p:spPr>
              <a:xfrm>
                <a:off x="1105018" y="3064551"/>
                <a:ext cx="58803" cy="36776"/>
              </a:xfrm>
              <a:custGeom>
                <a:avLst/>
                <a:gdLst/>
                <a:ahLst/>
                <a:cxnLst/>
                <a:rect l="l" t="t" r="r" b="b"/>
                <a:pathLst>
                  <a:path w="2456" h="1536" extrusionOk="0">
                    <a:moveTo>
                      <a:pt x="1469" y="1"/>
                    </a:moveTo>
                    <a:cubicBezTo>
                      <a:pt x="1337" y="1"/>
                      <a:pt x="1199" y="17"/>
                      <a:pt x="1058" y="50"/>
                    </a:cubicBezTo>
                    <a:cubicBezTo>
                      <a:pt x="433" y="199"/>
                      <a:pt x="0" y="641"/>
                      <a:pt x="91" y="1035"/>
                    </a:cubicBezTo>
                    <a:cubicBezTo>
                      <a:pt x="166" y="1345"/>
                      <a:pt x="533" y="1536"/>
                      <a:pt x="987" y="1536"/>
                    </a:cubicBezTo>
                    <a:cubicBezTo>
                      <a:pt x="1119" y="1536"/>
                      <a:pt x="1257" y="1520"/>
                      <a:pt x="1398" y="1486"/>
                    </a:cubicBezTo>
                    <a:cubicBezTo>
                      <a:pt x="2023" y="1342"/>
                      <a:pt x="2456" y="900"/>
                      <a:pt x="2365" y="501"/>
                    </a:cubicBezTo>
                    <a:cubicBezTo>
                      <a:pt x="2290" y="192"/>
                      <a:pt x="1923" y="1"/>
                      <a:pt x="1469"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3"/>
              <p:cNvSpPr/>
              <p:nvPr/>
            </p:nvSpPr>
            <p:spPr>
              <a:xfrm>
                <a:off x="1253653" y="3029595"/>
                <a:ext cx="58946" cy="36776"/>
              </a:xfrm>
              <a:custGeom>
                <a:avLst/>
                <a:gdLst/>
                <a:ahLst/>
                <a:cxnLst/>
                <a:rect l="l" t="t" r="r" b="b"/>
                <a:pathLst>
                  <a:path w="2462" h="1536" extrusionOk="0">
                    <a:moveTo>
                      <a:pt x="1470" y="0"/>
                    </a:moveTo>
                    <a:cubicBezTo>
                      <a:pt x="1340" y="0"/>
                      <a:pt x="1202" y="16"/>
                      <a:pt x="1063" y="49"/>
                    </a:cubicBezTo>
                    <a:cubicBezTo>
                      <a:pt x="433" y="198"/>
                      <a:pt x="1" y="640"/>
                      <a:pt x="98" y="1034"/>
                    </a:cubicBezTo>
                    <a:cubicBezTo>
                      <a:pt x="168" y="1344"/>
                      <a:pt x="538" y="1535"/>
                      <a:pt x="992" y="1535"/>
                    </a:cubicBezTo>
                    <a:cubicBezTo>
                      <a:pt x="1123" y="1535"/>
                      <a:pt x="1260" y="1519"/>
                      <a:pt x="1400" y="1486"/>
                    </a:cubicBezTo>
                    <a:cubicBezTo>
                      <a:pt x="2029" y="1337"/>
                      <a:pt x="2462" y="894"/>
                      <a:pt x="2365" y="501"/>
                    </a:cubicBezTo>
                    <a:cubicBezTo>
                      <a:pt x="2294" y="191"/>
                      <a:pt x="1925" y="0"/>
                      <a:pt x="1470"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3"/>
              <p:cNvSpPr/>
              <p:nvPr/>
            </p:nvSpPr>
            <p:spPr>
              <a:xfrm>
                <a:off x="1115146" y="3043123"/>
                <a:ext cx="27965" cy="35650"/>
              </a:xfrm>
              <a:custGeom>
                <a:avLst/>
                <a:gdLst/>
                <a:ahLst/>
                <a:cxnLst/>
                <a:rect l="l" t="t" r="r" b="b"/>
                <a:pathLst>
                  <a:path w="1168" h="1489" extrusionOk="0">
                    <a:moveTo>
                      <a:pt x="430" y="1"/>
                    </a:moveTo>
                    <a:cubicBezTo>
                      <a:pt x="409" y="1"/>
                      <a:pt x="389" y="3"/>
                      <a:pt x="370" y="8"/>
                    </a:cubicBezTo>
                    <a:cubicBezTo>
                      <a:pt x="145" y="65"/>
                      <a:pt x="0" y="421"/>
                      <a:pt x="48" y="835"/>
                    </a:cubicBezTo>
                    <a:cubicBezTo>
                      <a:pt x="91" y="1206"/>
                      <a:pt x="340" y="1489"/>
                      <a:pt x="621" y="1489"/>
                    </a:cubicBezTo>
                    <a:cubicBezTo>
                      <a:pt x="652" y="1489"/>
                      <a:pt x="684" y="1485"/>
                      <a:pt x="716" y="1478"/>
                    </a:cubicBezTo>
                    <a:cubicBezTo>
                      <a:pt x="1033" y="1401"/>
                      <a:pt x="1168" y="997"/>
                      <a:pt x="1028" y="604"/>
                    </a:cubicBezTo>
                    <a:cubicBezTo>
                      <a:pt x="901" y="248"/>
                      <a:pt x="645" y="1"/>
                      <a:pt x="430"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3"/>
              <p:cNvSpPr/>
              <p:nvPr/>
            </p:nvSpPr>
            <p:spPr>
              <a:xfrm>
                <a:off x="1124795" y="3047337"/>
                <a:ext cx="8045" cy="5842"/>
              </a:xfrm>
              <a:custGeom>
                <a:avLst/>
                <a:gdLst/>
                <a:ahLst/>
                <a:cxnLst/>
                <a:rect l="l" t="t" r="r" b="b"/>
                <a:pathLst>
                  <a:path w="336" h="244" extrusionOk="0">
                    <a:moveTo>
                      <a:pt x="172" y="1"/>
                    </a:moveTo>
                    <a:cubicBezTo>
                      <a:pt x="162" y="1"/>
                      <a:pt x="151" y="2"/>
                      <a:pt x="140" y="5"/>
                    </a:cubicBezTo>
                    <a:cubicBezTo>
                      <a:pt x="1" y="36"/>
                      <a:pt x="38" y="243"/>
                      <a:pt x="168" y="243"/>
                    </a:cubicBezTo>
                    <a:cubicBezTo>
                      <a:pt x="177" y="243"/>
                      <a:pt x="187" y="242"/>
                      <a:pt x="197" y="240"/>
                    </a:cubicBezTo>
                    <a:cubicBezTo>
                      <a:pt x="336" y="205"/>
                      <a:pt x="301" y="1"/>
                      <a:pt x="17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3"/>
              <p:cNvSpPr/>
              <p:nvPr/>
            </p:nvSpPr>
            <p:spPr>
              <a:xfrm>
                <a:off x="1265864" y="3012644"/>
                <a:ext cx="28108" cy="35579"/>
              </a:xfrm>
              <a:custGeom>
                <a:avLst/>
                <a:gdLst/>
                <a:ahLst/>
                <a:cxnLst/>
                <a:rect l="l" t="t" r="r" b="b"/>
                <a:pathLst>
                  <a:path w="1174" h="1486" extrusionOk="0">
                    <a:moveTo>
                      <a:pt x="437" y="0"/>
                    </a:moveTo>
                    <a:cubicBezTo>
                      <a:pt x="416" y="0"/>
                      <a:pt x="395" y="3"/>
                      <a:pt x="375" y="7"/>
                    </a:cubicBezTo>
                    <a:cubicBezTo>
                      <a:pt x="149" y="60"/>
                      <a:pt x="0" y="420"/>
                      <a:pt x="54" y="834"/>
                    </a:cubicBezTo>
                    <a:cubicBezTo>
                      <a:pt x="96" y="1204"/>
                      <a:pt x="344" y="1485"/>
                      <a:pt x="623" y="1485"/>
                    </a:cubicBezTo>
                    <a:cubicBezTo>
                      <a:pt x="655" y="1485"/>
                      <a:pt x="688" y="1481"/>
                      <a:pt x="721" y="1473"/>
                    </a:cubicBezTo>
                    <a:cubicBezTo>
                      <a:pt x="1039" y="1401"/>
                      <a:pt x="1173" y="992"/>
                      <a:pt x="1034" y="604"/>
                    </a:cubicBezTo>
                    <a:cubicBezTo>
                      <a:pt x="907" y="244"/>
                      <a:pt x="652" y="0"/>
                      <a:pt x="437"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3"/>
              <p:cNvSpPr/>
              <p:nvPr/>
            </p:nvSpPr>
            <p:spPr>
              <a:xfrm>
                <a:off x="1275681" y="3016762"/>
                <a:ext cx="8021" cy="5842"/>
              </a:xfrm>
              <a:custGeom>
                <a:avLst/>
                <a:gdLst/>
                <a:ahLst/>
                <a:cxnLst/>
                <a:rect l="l" t="t" r="r" b="b"/>
                <a:pathLst>
                  <a:path w="335" h="244" extrusionOk="0">
                    <a:moveTo>
                      <a:pt x="167" y="0"/>
                    </a:moveTo>
                    <a:cubicBezTo>
                      <a:pt x="158" y="0"/>
                      <a:pt x="148" y="2"/>
                      <a:pt x="138" y="4"/>
                    </a:cubicBezTo>
                    <a:cubicBezTo>
                      <a:pt x="1" y="39"/>
                      <a:pt x="36" y="243"/>
                      <a:pt x="163" y="243"/>
                    </a:cubicBezTo>
                    <a:cubicBezTo>
                      <a:pt x="174" y="243"/>
                      <a:pt x="185" y="242"/>
                      <a:pt x="196" y="239"/>
                    </a:cubicBezTo>
                    <a:cubicBezTo>
                      <a:pt x="335" y="208"/>
                      <a:pt x="298" y="0"/>
                      <a:pt x="16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3"/>
              <p:cNvSpPr/>
              <p:nvPr/>
            </p:nvSpPr>
            <p:spPr>
              <a:xfrm>
                <a:off x="946806" y="2905118"/>
                <a:ext cx="92873" cy="84469"/>
              </a:xfrm>
              <a:custGeom>
                <a:avLst/>
                <a:gdLst/>
                <a:ahLst/>
                <a:cxnLst/>
                <a:rect l="l" t="t" r="r" b="b"/>
                <a:pathLst>
                  <a:path w="3879" h="3528" extrusionOk="0">
                    <a:moveTo>
                      <a:pt x="1942" y="0"/>
                    </a:moveTo>
                    <a:cubicBezTo>
                      <a:pt x="1807" y="0"/>
                      <a:pt x="1668" y="14"/>
                      <a:pt x="1533" y="49"/>
                    </a:cubicBezTo>
                    <a:cubicBezTo>
                      <a:pt x="586" y="274"/>
                      <a:pt x="1" y="1220"/>
                      <a:pt x="221" y="2167"/>
                    </a:cubicBezTo>
                    <a:cubicBezTo>
                      <a:pt x="413" y="2979"/>
                      <a:pt x="1139" y="3527"/>
                      <a:pt x="1937" y="3527"/>
                    </a:cubicBezTo>
                    <a:cubicBezTo>
                      <a:pt x="2072" y="3527"/>
                      <a:pt x="2206" y="3513"/>
                      <a:pt x="2341" y="3480"/>
                    </a:cubicBezTo>
                    <a:cubicBezTo>
                      <a:pt x="3288" y="3258"/>
                      <a:pt x="3878" y="2307"/>
                      <a:pt x="3652" y="1360"/>
                    </a:cubicBezTo>
                    <a:cubicBezTo>
                      <a:pt x="3461" y="548"/>
                      <a:pt x="2740" y="0"/>
                      <a:pt x="1942" y="0"/>
                    </a:cubicBezTo>
                    <a:close/>
                  </a:path>
                </a:pathLst>
              </a:custGeom>
              <a:solidFill>
                <a:srgbClr val="FEB123">
                  <a:alpha val="2961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557" name="Google Shape;1557;p43"/>
              <p:cNvSpPr/>
              <p:nvPr/>
            </p:nvSpPr>
            <p:spPr>
              <a:xfrm>
                <a:off x="1151850" y="3053634"/>
                <a:ext cx="123543" cy="60910"/>
              </a:xfrm>
              <a:custGeom>
                <a:avLst/>
                <a:gdLst/>
                <a:ahLst/>
                <a:cxnLst/>
                <a:rect l="l" t="t" r="r" b="b"/>
                <a:pathLst>
                  <a:path w="5160" h="2544" extrusionOk="0">
                    <a:moveTo>
                      <a:pt x="4520" y="0"/>
                    </a:moveTo>
                    <a:cubicBezTo>
                      <a:pt x="4505" y="0"/>
                      <a:pt x="4490" y="2"/>
                      <a:pt x="4474" y="6"/>
                    </a:cubicBezTo>
                    <a:cubicBezTo>
                      <a:pt x="4463" y="5"/>
                      <a:pt x="4451" y="5"/>
                      <a:pt x="4439" y="5"/>
                    </a:cubicBezTo>
                    <a:cubicBezTo>
                      <a:pt x="3974" y="5"/>
                      <a:pt x="3372" y="644"/>
                      <a:pt x="2547" y="784"/>
                    </a:cubicBezTo>
                    <a:cubicBezTo>
                      <a:pt x="2288" y="862"/>
                      <a:pt x="2026" y="883"/>
                      <a:pt x="1777" y="883"/>
                    </a:cubicBezTo>
                    <a:cubicBezTo>
                      <a:pt x="1481" y="883"/>
                      <a:pt x="1202" y="853"/>
                      <a:pt x="964" y="853"/>
                    </a:cubicBezTo>
                    <a:cubicBezTo>
                      <a:pt x="767" y="853"/>
                      <a:pt x="598" y="874"/>
                      <a:pt x="471" y="948"/>
                    </a:cubicBezTo>
                    <a:cubicBezTo>
                      <a:pt x="1" y="1060"/>
                      <a:pt x="483" y="2543"/>
                      <a:pt x="2279" y="2543"/>
                    </a:cubicBezTo>
                    <a:cubicBezTo>
                      <a:pt x="2484" y="2543"/>
                      <a:pt x="2706" y="2524"/>
                      <a:pt x="2946" y="2481"/>
                    </a:cubicBezTo>
                    <a:cubicBezTo>
                      <a:pt x="5160" y="1833"/>
                      <a:pt x="5009" y="0"/>
                      <a:pt x="4520"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3"/>
              <p:cNvSpPr/>
              <p:nvPr/>
            </p:nvSpPr>
            <p:spPr>
              <a:xfrm>
                <a:off x="1444547" y="2836116"/>
                <a:ext cx="585897" cy="581851"/>
              </a:xfrm>
              <a:custGeom>
                <a:avLst/>
                <a:gdLst/>
                <a:ahLst/>
                <a:cxnLst/>
                <a:rect l="l" t="t" r="r" b="b"/>
                <a:pathLst>
                  <a:path w="24471" h="24302" extrusionOk="0">
                    <a:moveTo>
                      <a:pt x="11487" y="1"/>
                    </a:moveTo>
                    <a:cubicBezTo>
                      <a:pt x="11382" y="1"/>
                      <a:pt x="11276" y="67"/>
                      <a:pt x="11251" y="196"/>
                    </a:cubicBezTo>
                    <a:lnTo>
                      <a:pt x="11102" y="1008"/>
                    </a:lnTo>
                    <a:cubicBezTo>
                      <a:pt x="10919" y="1028"/>
                      <a:pt x="10741" y="1046"/>
                      <a:pt x="10559" y="1075"/>
                    </a:cubicBezTo>
                    <a:lnTo>
                      <a:pt x="10213" y="325"/>
                    </a:lnTo>
                    <a:cubicBezTo>
                      <a:pt x="10170" y="230"/>
                      <a:pt x="10086" y="187"/>
                      <a:pt x="10002" y="187"/>
                    </a:cubicBezTo>
                    <a:cubicBezTo>
                      <a:pt x="9886" y="187"/>
                      <a:pt x="9769" y="270"/>
                      <a:pt x="9761" y="412"/>
                    </a:cubicBezTo>
                    <a:lnTo>
                      <a:pt x="9718" y="1239"/>
                    </a:lnTo>
                    <a:cubicBezTo>
                      <a:pt x="9540" y="1277"/>
                      <a:pt x="9362" y="1325"/>
                      <a:pt x="9184" y="1374"/>
                    </a:cubicBezTo>
                    <a:lnTo>
                      <a:pt x="8747" y="671"/>
                    </a:lnTo>
                    <a:cubicBezTo>
                      <a:pt x="8699" y="593"/>
                      <a:pt x="8625" y="558"/>
                      <a:pt x="8551" y="558"/>
                    </a:cubicBezTo>
                    <a:cubicBezTo>
                      <a:pt x="8425" y="558"/>
                      <a:pt x="8300" y="659"/>
                      <a:pt x="8310" y="815"/>
                    </a:cubicBezTo>
                    <a:lnTo>
                      <a:pt x="8367" y="1638"/>
                    </a:lnTo>
                    <a:cubicBezTo>
                      <a:pt x="8194" y="1700"/>
                      <a:pt x="8026" y="1767"/>
                      <a:pt x="7858" y="1840"/>
                    </a:cubicBezTo>
                    <a:lnTo>
                      <a:pt x="7339" y="1201"/>
                    </a:lnTo>
                    <a:cubicBezTo>
                      <a:pt x="7288" y="1139"/>
                      <a:pt x="7221" y="1111"/>
                      <a:pt x="7156" y="1111"/>
                    </a:cubicBezTo>
                    <a:cubicBezTo>
                      <a:pt x="7019" y="1111"/>
                      <a:pt x="6888" y="1231"/>
                      <a:pt x="6921" y="1397"/>
                    </a:cubicBezTo>
                    <a:lnTo>
                      <a:pt x="7079" y="2210"/>
                    </a:lnTo>
                    <a:cubicBezTo>
                      <a:pt x="6921" y="2291"/>
                      <a:pt x="6757" y="2377"/>
                      <a:pt x="6604" y="2469"/>
                    </a:cubicBezTo>
                    <a:lnTo>
                      <a:pt x="6003" y="1902"/>
                    </a:lnTo>
                    <a:cubicBezTo>
                      <a:pt x="5954" y="1854"/>
                      <a:pt x="5897" y="1833"/>
                      <a:pt x="5841" y="1833"/>
                    </a:cubicBezTo>
                    <a:cubicBezTo>
                      <a:pt x="5694" y="1833"/>
                      <a:pt x="5558" y="1976"/>
                      <a:pt x="5613" y="2146"/>
                    </a:cubicBezTo>
                    <a:lnTo>
                      <a:pt x="5873" y="2931"/>
                    </a:lnTo>
                    <a:cubicBezTo>
                      <a:pt x="5724" y="3036"/>
                      <a:pt x="5580" y="3142"/>
                      <a:pt x="5436" y="3252"/>
                    </a:cubicBezTo>
                    <a:lnTo>
                      <a:pt x="4768" y="2762"/>
                    </a:lnTo>
                    <a:cubicBezTo>
                      <a:pt x="4722" y="2728"/>
                      <a:pt x="4673" y="2714"/>
                      <a:pt x="4626" y="2714"/>
                    </a:cubicBezTo>
                    <a:cubicBezTo>
                      <a:pt x="4467" y="2714"/>
                      <a:pt x="4331" y="2884"/>
                      <a:pt x="4413" y="3055"/>
                    </a:cubicBezTo>
                    <a:lnTo>
                      <a:pt x="4772" y="3800"/>
                    </a:lnTo>
                    <a:cubicBezTo>
                      <a:pt x="4633" y="3925"/>
                      <a:pt x="4504" y="4049"/>
                      <a:pt x="4373" y="4175"/>
                    </a:cubicBezTo>
                    <a:lnTo>
                      <a:pt x="3648" y="3771"/>
                    </a:lnTo>
                    <a:cubicBezTo>
                      <a:pt x="3609" y="3750"/>
                      <a:pt x="3569" y="3740"/>
                      <a:pt x="3532" y="3740"/>
                    </a:cubicBezTo>
                    <a:cubicBezTo>
                      <a:pt x="3361" y="3740"/>
                      <a:pt x="3226" y="3938"/>
                      <a:pt x="3335" y="4107"/>
                    </a:cubicBezTo>
                    <a:lnTo>
                      <a:pt x="3783" y="4805"/>
                    </a:lnTo>
                    <a:cubicBezTo>
                      <a:pt x="3663" y="4943"/>
                      <a:pt x="3547" y="5083"/>
                      <a:pt x="3437" y="5227"/>
                    </a:cubicBezTo>
                    <a:lnTo>
                      <a:pt x="2667" y="4914"/>
                    </a:lnTo>
                    <a:cubicBezTo>
                      <a:pt x="2636" y="4902"/>
                      <a:pt x="2605" y="4896"/>
                      <a:pt x="2576" y="4896"/>
                    </a:cubicBezTo>
                    <a:cubicBezTo>
                      <a:pt x="2389" y="4896"/>
                      <a:pt x="2257" y="5123"/>
                      <a:pt x="2394" y="5285"/>
                    </a:cubicBezTo>
                    <a:lnTo>
                      <a:pt x="2927" y="5919"/>
                    </a:lnTo>
                    <a:cubicBezTo>
                      <a:pt x="2827" y="6074"/>
                      <a:pt x="2730" y="6227"/>
                      <a:pt x="2634" y="6380"/>
                    </a:cubicBezTo>
                    <a:lnTo>
                      <a:pt x="1836" y="6169"/>
                    </a:lnTo>
                    <a:cubicBezTo>
                      <a:pt x="1814" y="6164"/>
                      <a:pt x="1792" y="6161"/>
                      <a:pt x="1772" y="6161"/>
                    </a:cubicBezTo>
                    <a:cubicBezTo>
                      <a:pt x="1569" y="6161"/>
                      <a:pt x="1449" y="6420"/>
                      <a:pt x="1616" y="6573"/>
                    </a:cubicBezTo>
                    <a:lnTo>
                      <a:pt x="2221" y="7135"/>
                    </a:lnTo>
                    <a:cubicBezTo>
                      <a:pt x="2139" y="7298"/>
                      <a:pt x="2062" y="7462"/>
                      <a:pt x="1986" y="7631"/>
                    </a:cubicBezTo>
                    <a:lnTo>
                      <a:pt x="1168" y="7520"/>
                    </a:lnTo>
                    <a:cubicBezTo>
                      <a:pt x="1157" y="7519"/>
                      <a:pt x="1147" y="7518"/>
                      <a:pt x="1137" y="7518"/>
                    </a:cubicBezTo>
                    <a:cubicBezTo>
                      <a:pt x="913" y="7518"/>
                      <a:pt x="807" y="7810"/>
                      <a:pt x="1000" y="7948"/>
                    </a:cubicBezTo>
                    <a:lnTo>
                      <a:pt x="1669" y="8428"/>
                    </a:lnTo>
                    <a:cubicBezTo>
                      <a:pt x="1611" y="8601"/>
                      <a:pt x="1553" y="8774"/>
                      <a:pt x="1500" y="8951"/>
                    </a:cubicBezTo>
                    <a:lnTo>
                      <a:pt x="673" y="8947"/>
                    </a:lnTo>
                    <a:cubicBezTo>
                      <a:pt x="672" y="8947"/>
                      <a:pt x="670" y="8947"/>
                      <a:pt x="668" y="8947"/>
                    </a:cubicBezTo>
                    <a:cubicBezTo>
                      <a:pt x="428" y="8947"/>
                      <a:pt x="344" y="9275"/>
                      <a:pt x="558" y="9389"/>
                    </a:cubicBezTo>
                    <a:lnTo>
                      <a:pt x="1288" y="9783"/>
                    </a:lnTo>
                    <a:cubicBezTo>
                      <a:pt x="1250" y="9960"/>
                      <a:pt x="1217" y="10139"/>
                      <a:pt x="1188" y="10321"/>
                    </a:cubicBezTo>
                    <a:lnTo>
                      <a:pt x="365" y="10417"/>
                    </a:lnTo>
                    <a:cubicBezTo>
                      <a:pt x="121" y="10451"/>
                      <a:pt x="77" y="10787"/>
                      <a:pt x="308" y="10874"/>
                    </a:cubicBezTo>
                    <a:lnTo>
                      <a:pt x="1077" y="11177"/>
                    </a:lnTo>
                    <a:cubicBezTo>
                      <a:pt x="1063" y="11355"/>
                      <a:pt x="1053" y="11537"/>
                      <a:pt x="1044" y="11719"/>
                    </a:cubicBezTo>
                    <a:lnTo>
                      <a:pt x="241" y="11921"/>
                    </a:lnTo>
                    <a:cubicBezTo>
                      <a:pt x="1" y="11979"/>
                      <a:pt x="1" y="12320"/>
                      <a:pt x="241" y="12382"/>
                    </a:cubicBezTo>
                    <a:lnTo>
                      <a:pt x="1044" y="12580"/>
                    </a:lnTo>
                    <a:cubicBezTo>
                      <a:pt x="1053" y="12763"/>
                      <a:pt x="1063" y="12945"/>
                      <a:pt x="1077" y="13128"/>
                    </a:cubicBezTo>
                    <a:lnTo>
                      <a:pt x="308" y="13426"/>
                    </a:lnTo>
                    <a:cubicBezTo>
                      <a:pt x="77" y="13517"/>
                      <a:pt x="121" y="13853"/>
                      <a:pt x="365" y="13882"/>
                    </a:cubicBezTo>
                    <a:lnTo>
                      <a:pt x="1188" y="13979"/>
                    </a:lnTo>
                    <a:cubicBezTo>
                      <a:pt x="1217" y="14161"/>
                      <a:pt x="1250" y="14339"/>
                      <a:pt x="1288" y="14516"/>
                    </a:cubicBezTo>
                    <a:lnTo>
                      <a:pt x="558" y="14911"/>
                    </a:lnTo>
                    <a:cubicBezTo>
                      <a:pt x="342" y="15031"/>
                      <a:pt x="429" y="15358"/>
                      <a:pt x="673" y="15358"/>
                    </a:cubicBezTo>
                    <a:lnTo>
                      <a:pt x="1500" y="15352"/>
                    </a:lnTo>
                    <a:cubicBezTo>
                      <a:pt x="1553" y="15525"/>
                      <a:pt x="1611" y="15698"/>
                      <a:pt x="1669" y="15871"/>
                    </a:cubicBezTo>
                    <a:lnTo>
                      <a:pt x="1000" y="16352"/>
                    </a:lnTo>
                    <a:cubicBezTo>
                      <a:pt x="808" y="16489"/>
                      <a:pt x="912" y="16783"/>
                      <a:pt x="1133" y="16783"/>
                    </a:cubicBezTo>
                    <a:cubicBezTo>
                      <a:pt x="1144" y="16783"/>
                      <a:pt x="1156" y="16782"/>
                      <a:pt x="1168" y="16780"/>
                    </a:cubicBezTo>
                    <a:lnTo>
                      <a:pt x="1986" y="16670"/>
                    </a:lnTo>
                    <a:cubicBezTo>
                      <a:pt x="2062" y="16838"/>
                      <a:pt x="2139" y="17006"/>
                      <a:pt x="2221" y="17164"/>
                    </a:cubicBezTo>
                    <a:lnTo>
                      <a:pt x="1616" y="17727"/>
                    </a:lnTo>
                    <a:cubicBezTo>
                      <a:pt x="1449" y="17880"/>
                      <a:pt x="1569" y="18139"/>
                      <a:pt x="1772" y="18139"/>
                    </a:cubicBezTo>
                    <a:cubicBezTo>
                      <a:pt x="1792" y="18139"/>
                      <a:pt x="1814" y="18137"/>
                      <a:pt x="1836" y="18131"/>
                    </a:cubicBezTo>
                    <a:lnTo>
                      <a:pt x="2634" y="17919"/>
                    </a:lnTo>
                    <a:cubicBezTo>
                      <a:pt x="2730" y="18078"/>
                      <a:pt x="2827" y="18231"/>
                      <a:pt x="2927" y="18386"/>
                    </a:cubicBezTo>
                    <a:lnTo>
                      <a:pt x="2394" y="19014"/>
                    </a:lnTo>
                    <a:cubicBezTo>
                      <a:pt x="2257" y="19180"/>
                      <a:pt x="2388" y="19408"/>
                      <a:pt x="2575" y="19408"/>
                    </a:cubicBezTo>
                    <a:cubicBezTo>
                      <a:pt x="2605" y="19408"/>
                      <a:pt x="2636" y="19402"/>
                      <a:pt x="2667" y="19389"/>
                    </a:cubicBezTo>
                    <a:lnTo>
                      <a:pt x="3437" y="19078"/>
                    </a:lnTo>
                    <a:cubicBezTo>
                      <a:pt x="3547" y="19222"/>
                      <a:pt x="3663" y="19360"/>
                      <a:pt x="3783" y="19495"/>
                    </a:cubicBezTo>
                    <a:lnTo>
                      <a:pt x="3335" y="20196"/>
                    </a:lnTo>
                    <a:cubicBezTo>
                      <a:pt x="3226" y="20366"/>
                      <a:pt x="3360" y="20560"/>
                      <a:pt x="3530" y="20560"/>
                    </a:cubicBezTo>
                    <a:cubicBezTo>
                      <a:pt x="3568" y="20560"/>
                      <a:pt x="3608" y="20551"/>
                      <a:pt x="3648" y="20529"/>
                    </a:cubicBezTo>
                    <a:lnTo>
                      <a:pt x="4373" y="20125"/>
                    </a:lnTo>
                    <a:cubicBezTo>
                      <a:pt x="4504" y="20254"/>
                      <a:pt x="4633" y="20380"/>
                      <a:pt x="4772" y="20500"/>
                    </a:cubicBezTo>
                    <a:lnTo>
                      <a:pt x="4413" y="21250"/>
                    </a:lnTo>
                    <a:cubicBezTo>
                      <a:pt x="4330" y="21421"/>
                      <a:pt x="4468" y="21589"/>
                      <a:pt x="4627" y="21589"/>
                    </a:cubicBezTo>
                    <a:cubicBezTo>
                      <a:pt x="4674" y="21589"/>
                      <a:pt x="4722" y="21575"/>
                      <a:pt x="4768" y="21542"/>
                    </a:cubicBezTo>
                    <a:lnTo>
                      <a:pt x="5436" y="21048"/>
                    </a:lnTo>
                    <a:cubicBezTo>
                      <a:pt x="5580" y="21158"/>
                      <a:pt x="5724" y="21269"/>
                      <a:pt x="5873" y="21369"/>
                    </a:cubicBezTo>
                    <a:lnTo>
                      <a:pt x="5613" y="22157"/>
                    </a:lnTo>
                    <a:cubicBezTo>
                      <a:pt x="5558" y="22325"/>
                      <a:pt x="5696" y="22468"/>
                      <a:pt x="5844" y="22468"/>
                    </a:cubicBezTo>
                    <a:cubicBezTo>
                      <a:pt x="5899" y="22468"/>
                      <a:pt x="5955" y="22449"/>
                      <a:pt x="6003" y="22403"/>
                    </a:cubicBezTo>
                    <a:lnTo>
                      <a:pt x="6604" y="21831"/>
                    </a:lnTo>
                    <a:cubicBezTo>
                      <a:pt x="6757" y="21922"/>
                      <a:pt x="6921" y="22008"/>
                      <a:pt x="7079" y="22095"/>
                    </a:cubicBezTo>
                    <a:lnTo>
                      <a:pt x="6921" y="22907"/>
                    </a:lnTo>
                    <a:cubicBezTo>
                      <a:pt x="6888" y="23071"/>
                      <a:pt x="7020" y="23192"/>
                      <a:pt x="7158" y="23192"/>
                    </a:cubicBezTo>
                    <a:cubicBezTo>
                      <a:pt x="7222" y="23192"/>
                      <a:pt x="7288" y="23166"/>
                      <a:pt x="7339" y="23104"/>
                    </a:cubicBezTo>
                    <a:lnTo>
                      <a:pt x="7858" y="22465"/>
                    </a:lnTo>
                    <a:cubicBezTo>
                      <a:pt x="8026" y="22538"/>
                      <a:pt x="8194" y="22605"/>
                      <a:pt x="8367" y="22667"/>
                    </a:cubicBezTo>
                    <a:lnTo>
                      <a:pt x="8310" y="23489"/>
                    </a:lnTo>
                    <a:cubicBezTo>
                      <a:pt x="8300" y="23643"/>
                      <a:pt x="8424" y="23742"/>
                      <a:pt x="8549" y="23742"/>
                    </a:cubicBezTo>
                    <a:cubicBezTo>
                      <a:pt x="8624" y="23742"/>
                      <a:pt x="8699" y="23707"/>
                      <a:pt x="8747" y="23628"/>
                    </a:cubicBezTo>
                    <a:lnTo>
                      <a:pt x="9184" y="22927"/>
                    </a:lnTo>
                    <a:cubicBezTo>
                      <a:pt x="9362" y="22980"/>
                      <a:pt x="9540" y="23022"/>
                      <a:pt x="9718" y="23066"/>
                    </a:cubicBezTo>
                    <a:lnTo>
                      <a:pt x="9761" y="23893"/>
                    </a:lnTo>
                    <a:cubicBezTo>
                      <a:pt x="9769" y="24035"/>
                      <a:pt x="9885" y="24115"/>
                      <a:pt x="10001" y="24115"/>
                    </a:cubicBezTo>
                    <a:cubicBezTo>
                      <a:pt x="10086" y="24115"/>
                      <a:pt x="10170" y="24072"/>
                      <a:pt x="10213" y="23980"/>
                    </a:cubicBezTo>
                    <a:lnTo>
                      <a:pt x="10559" y="23230"/>
                    </a:lnTo>
                    <a:cubicBezTo>
                      <a:pt x="10741" y="23253"/>
                      <a:pt x="10919" y="23277"/>
                      <a:pt x="11102" y="23297"/>
                    </a:cubicBezTo>
                    <a:lnTo>
                      <a:pt x="11251" y="24109"/>
                    </a:lnTo>
                    <a:cubicBezTo>
                      <a:pt x="11276" y="24235"/>
                      <a:pt x="11383" y="24302"/>
                      <a:pt x="11489" y="24302"/>
                    </a:cubicBezTo>
                    <a:cubicBezTo>
                      <a:pt x="11584" y="24302"/>
                      <a:pt x="11678" y="24249"/>
                      <a:pt x="11712" y="24138"/>
                    </a:cubicBezTo>
                    <a:lnTo>
                      <a:pt x="11962" y="23345"/>
                    </a:lnTo>
                    <a:cubicBezTo>
                      <a:pt x="12054" y="23350"/>
                      <a:pt x="12145" y="23354"/>
                      <a:pt x="12236" y="23354"/>
                    </a:cubicBezTo>
                    <a:cubicBezTo>
                      <a:pt x="12327" y="23354"/>
                      <a:pt x="12418" y="23350"/>
                      <a:pt x="12510" y="23345"/>
                    </a:cubicBezTo>
                    <a:lnTo>
                      <a:pt x="12759" y="24138"/>
                    </a:lnTo>
                    <a:cubicBezTo>
                      <a:pt x="12794" y="24249"/>
                      <a:pt x="12888" y="24302"/>
                      <a:pt x="12982" y="24302"/>
                    </a:cubicBezTo>
                    <a:cubicBezTo>
                      <a:pt x="13088" y="24302"/>
                      <a:pt x="13194" y="24235"/>
                      <a:pt x="13216" y="24109"/>
                    </a:cubicBezTo>
                    <a:lnTo>
                      <a:pt x="13370" y="23297"/>
                    </a:lnTo>
                    <a:cubicBezTo>
                      <a:pt x="13553" y="23277"/>
                      <a:pt x="13731" y="23253"/>
                      <a:pt x="13913" y="23230"/>
                    </a:cubicBezTo>
                    <a:lnTo>
                      <a:pt x="14259" y="23980"/>
                    </a:lnTo>
                    <a:cubicBezTo>
                      <a:pt x="14302" y="24072"/>
                      <a:pt x="14386" y="24115"/>
                      <a:pt x="14470" y="24115"/>
                    </a:cubicBezTo>
                    <a:cubicBezTo>
                      <a:pt x="14586" y="24115"/>
                      <a:pt x="14702" y="24035"/>
                      <a:pt x="14711" y="23893"/>
                    </a:cubicBezTo>
                    <a:lnTo>
                      <a:pt x="14754" y="23066"/>
                    </a:lnTo>
                    <a:cubicBezTo>
                      <a:pt x="14932" y="23022"/>
                      <a:pt x="15110" y="22980"/>
                      <a:pt x="15288" y="22927"/>
                    </a:cubicBezTo>
                    <a:lnTo>
                      <a:pt x="15725" y="23628"/>
                    </a:lnTo>
                    <a:cubicBezTo>
                      <a:pt x="15773" y="23707"/>
                      <a:pt x="15848" y="23742"/>
                      <a:pt x="15923" y="23742"/>
                    </a:cubicBezTo>
                    <a:cubicBezTo>
                      <a:pt x="16048" y="23742"/>
                      <a:pt x="16171" y="23643"/>
                      <a:pt x="16162" y="23489"/>
                    </a:cubicBezTo>
                    <a:lnTo>
                      <a:pt x="16104" y="22667"/>
                    </a:lnTo>
                    <a:cubicBezTo>
                      <a:pt x="16277" y="22605"/>
                      <a:pt x="16446" y="22538"/>
                      <a:pt x="16614" y="22465"/>
                    </a:cubicBezTo>
                    <a:lnTo>
                      <a:pt x="17133" y="23104"/>
                    </a:lnTo>
                    <a:cubicBezTo>
                      <a:pt x="17183" y="23166"/>
                      <a:pt x="17249" y="23192"/>
                      <a:pt x="17314" y="23192"/>
                    </a:cubicBezTo>
                    <a:cubicBezTo>
                      <a:pt x="17451" y="23192"/>
                      <a:pt x="17583" y="23071"/>
                      <a:pt x="17550" y="22907"/>
                    </a:cubicBezTo>
                    <a:lnTo>
                      <a:pt x="17392" y="22095"/>
                    </a:lnTo>
                    <a:cubicBezTo>
                      <a:pt x="17550" y="22008"/>
                      <a:pt x="17714" y="21922"/>
                      <a:pt x="17868" y="21831"/>
                    </a:cubicBezTo>
                    <a:lnTo>
                      <a:pt x="18469" y="22403"/>
                    </a:lnTo>
                    <a:cubicBezTo>
                      <a:pt x="18517" y="22449"/>
                      <a:pt x="18573" y="22468"/>
                      <a:pt x="18628" y="22468"/>
                    </a:cubicBezTo>
                    <a:cubicBezTo>
                      <a:pt x="18776" y="22468"/>
                      <a:pt x="18914" y="22325"/>
                      <a:pt x="18858" y="22157"/>
                    </a:cubicBezTo>
                    <a:lnTo>
                      <a:pt x="18594" y="21369"/>
                    </a:lnTo>
                    <a:cubicBezTo>
                      <a:pt x="18748" y="21269"/>
                      <a:pt x="18892" y="21158"/>
                      <a:pt x="19036" y="21048"/>
                    </a:cubicBezTo>
                    <a:lnTo>
                      <a:pt x="19704" y="21542"/>
                    </a:lnTo>
                    <a:cubicBezTo>
                      <a:pt x="19749" y="21575"/>
                      <a:pt x="19798" y="21589"/>
                      <a:pt x="19844" y="21589"/>
                    </a:cubicBezTo>
                    <a:cubicBezTo>
                      <a:pt x="20004" y="21589"/>
                      <a:pt x="20141" y="21421"/>
                      <a:pt x="20059" y="21250"/>
                    </a:cubicBezTo>
                    <a:lnTo>
                      <a:pt x="19699" y="20500"/>
                    </a:lnTo>
                    <a:cubicBezTo>
                      <a:pt x="19839" y="20380"/>
                      <a:pt x="19968" y="20254"/>
                      <a:pt x="20098" y="20125"/>
                    </a:cubicBezTo>
                    <a:lnTo>
                      <a:pt x="20824" y="20529"/>
                    </a:lnTo>
                    <a:cubicBezTo>
                      <a:pt x="20863" y="20551"/>
                      <a:pt x="20903" y="20560"/>
                      <a:pt x="20941" y="20560"/>
                    </a:cubicBezTo>
                    <a:cubicBezTo>
                      <a:pt x="21112" y="20560"/>
                      <a:pt x="21246" y="20366"/>
                      <a:pt x="21136" y="20196"/>
                    </a:cubicBezTo>
                    <a:lnTo>
                      <a:pt x="20689" y="19495"/>
                    </a:lnTo>
                    <a:cubicBezTo>
                      <a:pt x="20809" y="19360"/>
                      <a:pt x="20924" y="19222"/>
                      <a:pt x="21035" y="19078"/>
                    </a:cubicBezTo>
                    <a:lnTo>
                      <a:pt x="21804" y="19389"/>
                    </a:lnTo>
                    <a:cubicBezTo>
                      <a:pt x="21836" y="19402"/>
                      <a:pt x="21867" y="19408"/>
                      <a:pt x="21897" y="19408"/>
                    </a:cubicBezTo>
                    <a:cubicBezTo>
                      <a:pt x="22083" y="19408"/>
                      <a:pt x="22215" y="19180"/>
                      <a:pt x="22077" y="19014"/>
                    </a:cubicBezTo>
                    <a:lnTo>
                      <a:pt x="21545" y="18386"/>
                    </a:lnTo>
                    <a:cubicBezTo>
                      <a:pt x="21645" y="18231"/>
                      <a:pt x="21742" y="18078"/>
                      <a:pt x="21837" y="17919"/>
                    </a:cubicBezTo>
                    <a:lnTo>
                      <a:pt x="22636" y="18131"/>
                    </a:lnTo>
                    <a:cubicBezTo>
                      <a:pt x="22658" y="18137"/>
                      <a:pt x="22679" y="18139"/>
                      <a:pt x="22700" y="18139"/>
                    </a:cubicBezTo>
                    <a:cubicBezTo>
                      <a:pt x="22903" y="18139"/>
                      <a:pt x="23022" y="17880"/>
                      <a:pt x="22856" y="17727"/>
                    </a:cubicBezTo>
                    <a:lnTo>
                      <a:pt x="22250" y="17164"/>
                    </a:lnTo>
                    <a:cubicBezTo>
                      <a:pt x="22332" y="17006"/>
                      <a:pt x="22410" y="16838"/>
                      <a:pt x="22487" y="16670"/>
                    </a:cubicBezTo>
                    <a:lnTo>
                      <a:pt x="23303" y="16780"/>
                    </a:lnTo>
                    <a:cubicBezTo>
                      <a:pt x="23316" y="16782"/>
                      <a:pt x="23327" y="16783"/>
                      <a:pt x="23339" y="16783"/>
                    </a:cubicBezTo>
                    <a:cubicBezTo>
                      <a:pt x="23560" y="16783"/>
                      <a:pt x="23664" y="16489"/>
                      <a:pt x="23472" y="16352"/>
                    </a:cubicBezTo>
                    <a:lnTo>
                      <a:pt x="22804" y="15871"/>
                    </a:lnTo>
                    <a:cubicBezTo>
                      <a:pt x="22862" y="15698"/>
                      <a:pt x="22919" y="15525"/>
                      <a:pt x="22971" y="15352"/>
                    </a:cubicBezTo>
                    <a:lnTo>
                      <a:pt x="23798" y="15358"/>
                    </a:lnTo>
                    <a:cubicBezTo>
                      <a:pt x="24044" y="15358"/>
                      <a:pt x="24130" y="15031"/>
                      <a:pt x="23914" y="14911"/>
                    </a:cubicBezTo>
                    <a:lnTo>
                      <a:pt x="23183" y="14516"/>
                    </a:lnTo>
                    <a:cubicBezTo>
                      <a:pt x="23222" y="14339"/>
                      <a:pt x="23255" y="14161"/>
                      <a:pt x="23284" y="13979"/>
                    </a:cubicBezTo>
                    <a:lnTo>
                      <a:pt x="24106" y="13882"/>
                    </a:lnTo>
                    <a:cubicBezTo>
                      <a:pt x="24351" y="13853"/>
                      <a:pt x="24394" y="13517"/>
                      <a:pt x="24164" y="13426"/>
                    </a:cubicBezTo>
                    <a:lnTo>
                      <a:pt x="23395" y="13128"/>
                    </a:lnTo>
                    <a:cubicBezTo>
                      <a:pt x="23410" y="12945"/>
                      <a:pt x="23419" y="12763"/>
                      <a:pt x="23428" y="12580"/>
                    </a:cubicBezTo>
                    <a:lnTo>
                      <a:pt x="24231" y="12382"/>
                    </a:lnTo>
                    <a:cubicBezTo>
                      <a:pt x="24471" y="12320"/>
                      <a:pt x="24471" y="11979"/>
                      <a:pt x="24231" y="11921"/>
                    </a:cubicBezTo>
                    <a:lnTo>
                      <a:pt x="23428" y="11719"/>
                    </a:lnTo>
                    <a:cubicBezTo>
                      <a:pt x="23419" y="11537"/>
                      <a:pt x="23410" y="11355"/>
                      <a:pt x="23395" y="11177"/>
                    </a:cubicBezTo>
                    <a:lnTo>
                      <a:pt x="24164" y="10874"/>
                    </a:lnTo>
                    <a:cubicBezTo>
                      <a:pt x="24394" y="10787"/>
                      <a:pt x="24351" y="10451"/>
                      <a:pt x="24106" y="10417"/>
                    </a:cubicBezTo>
                    <a:lnTo>
                      <a:pt x="23284" y="10321"/>
                    </a:lnTo>
                    <a:cubicBezTo>
                      <a:pt x="23255" y="10139"/>
                      <a:pt x="23222" y="9960"/>
                      <a:pt x="23183" y="9783"/>
                    </a:cubicBezTo>
                    <a:lnTo>
                      <a:pt x="23914" y="9389"/>
                    </a:lnTo>
                    <a:cubicBezTo>
                      <a:pt x="24129" y="9275"/>
                      <a:pt x="24045" y="8947"/>
                      <a:pt x="23803" y="8947"/>
                    </a:cubicBezTo>
                    <a:cubicBezTo>
                      <a:pt x="23802" y="8947"/>
                      <a:pt x="23800" y="8947"/>
                      <a:pt x="23798" y="8947"/>
                    </a:cubicBezTo>
                    <a:lnTo>
                      <a:pt x="22971" y="8951"/>
                    </a:lnTo>
                    <a:cubicBezTo>
                      <a:pt x="22919" y="8774"/>
                      <a:pt x="22862" y="8601"/>
                      <a:pt x="22804" y="8428"/>
                    </a:cubicBezTo>
                    <a:lnTo>
                      <a:pt x="23472" y="7948"/>
                    </a:lnTo>
                    <a:cubicBezTo>
                      <a:pt x="23665" y="7810"/>
                      <a:pt x="23558" y="7518"/>
                      <a:pt x="23335" y="7518"/>
                    </a:cubicBezTo>
                    <a:cubicBezTo>
                      <a:pt x="23325" y="7518"/>
                      <a:pt x="23314" y="7519"/>
                      <a:pt x="23303" y="7520"/>
                    </a:cubicBezTo>
                    <a:lnTo>
                      <a:pt x="22487" y="7631"/>
                    </a:lnTo>
                    <a:cubicBezTo>
                      <a:pt x="22410" y="7462"/>
                      <a:pt x="22332" y="7298"/>
                      <a:pt x="22250" y="7135"/>
                    </a:cubicBezTo>
                    <a:lnTo>
                      <a:pt x="22856" y="6573"/>
                    </a:lnTo>
                    <a:cubicBezTo>
                      <a:pt x="23022" y="6420"/>
                      <a:pt x="22903" y="6161"/>
                      <a:pt x="22700" y="6161"/>
                    </a:cubicBezTo>
                    <a:cubicBezTo>
                      <a:pt x="22679" y="6161"/>
                      <a:pt x="22658" y="6164"/>
                      <a:pt x="22636" y="6169"/>
                    </a:cubicBezTo>
                    <a:lnTo>
                      <a:pt x="21837" y="6380"/>
                    </a:lnTo>
                    <a:cubicBezTo>
                      <a:pt x="21742" y="6227"/>
                      <a:pt x="21645" y="6074"/>
                      <a:pt x="21545" y="5919"/>
                    </a:cubicBezTo>
                    <a:lnTo>
                      <a:pt x="22077" y="5285"/>
                    </a:lnTo>
                    <a:cubicBezTo>
                      <a:pt x="22215" y="5123"/>
                      <a:pt x="22083" y="4896"/>
                      <a:pt x="21896" y="4896"/>
                    </a:cubicBezTo>
                    <a:cubicBezTo>
                      <a:pt x="21866" y="4896"/>
                      <a:pt x="21835" y="4902"/>
                      <a:pt x="21804" y="4914"/>
                    </a:cubicBezTo>
                    <a:lnTo>
                      <a:pt x="21035" y="5227"/>
                    </a:lnTo>
                    <a:cubicBezTo>
                      <a:pt x="20924" y="5083"/>
                      <a:pt x="20809" y="4943"/>
                      <a:pt x="20689" y="4805"/>
                    </a:cubicBezTo>
                    <a:lnTo>
                      <a:pt x="21136" y="4107"/>
                    </a:lnTo>
                    <a:cubicBezTo>
                      <a:pt x="21246" y="3938"/>
                      <a:pt x="21111" y="3740"/>
                      <a:pt x="20940" y="3740"/>
                    </a:cubicBezTo>
                    <a:cubicBezTo>
                      <a:pt x="20902" y="3740"/>
                      <a:pt x="20863" y="3750"/>
                      <a:pt x="20824" y="3771"/>
                    </a:cubicBezTo>
                    <a:lnTo>
                      <a:pt x="20098" y="4175"/>
                    </a:lnTo>
                    <a:cubicBezTo>
                      <a:pt x="19968" y="4049"/>
                      <a:pt x="19839" y="3925"/>
                      <a:pt x="19699" y="3800"/>
                    </a:cubicBezTo>
                    <a:lnTo>
                      <a:pt x="20059" y="3055"/>
                    </a:lnTo>
                    <a:cubicBezTo>
                      <a:pt x="20141" y="2884"/>
                      <a:pt x="20005" y="2714"/>
                      <a:pt x="19845" y="2714"/>
                    </a:cubicBezTo>
                    <a:cubicBezTo>
                      <a:pt x="19799" y="2714"/>
                      <a:pt x="19750" y="2728"/>
                      <a:pt x="19704" y="2762"/>
                    </a:cubicBezTo>
                    <a:lnTo>
                      <a:pt x="19036" y="3252"/>
                    </a:lnTo>
                    <a:cubicBezTo>
                      <a:pt x="18892" y="3142"/>
                      <a:pt x="18748" y="3036"/>
                      <a:pt x="18594" y="2931"/>
                    </a:cubicBezTo>
                    <a:lnTo>
                      <a:pt x="18858" y="2146"/>
                    </a:lnTo>
                    <a:cubicBezTo>
                      <a:pt x="18913" y="1976"/>
                      <a:pt x="18777" y="1833"/>
                      <a:pt x="18631" y="1833"/>
                    </a:cubicBezTo>
                    <a:cubicBezTo>
                      <a:pt x="18575" y="1833"/>
                      <a:pt x="18518" y="1854"/>
                      <a:pt x="18469" y="1902"/>
                    </a:cubicBezTo>
                    <a:lnTo>
                      <a:pt x="17868" y="2469"/>
                    </a:lnTo>
                    <a:cubicBezTo>
                      <a:pt x="17714" y="2377"/>
                      <a:pt x="17550" y="2291"/>
                      <a:pt x="17392" y="2210"/>
                    </a:cubicBezTo>
                    <a:lnTo>
                      <a:pt x="17550" y="1397"/>
                    </a:lnTo>
                    <a:cubicBezTo>
                      <a:pt x="17583" y="1231"/>
                      <a:pt x="17452" y="1111"/>
                      <a:pt x="17316" y="1111"/>
                    </a:cubicBezTo>
                    <a:cubicBezTo>
                      <a:pt x="17250" y="1111"/>
                      <a:pt x="17184" y="1139"/>
                      <a:pt x="17133" y="1201"/>
                    </a:cubicBezTo>
                    <a:lnTo>
                      <a:pt x="16614" y="1840"/>
                    </a:lnTo>
                    <a:cubicBezTo>
                      <a:pt x="16446" y="1767"/>
                      <a:pt x="16277" y="1700"/>
                      <a:pt x="16104" y="1638"/>
                    </a:cubicBezTo>
                    <a:lnTo>
                      <a:pt x="16162" y="815"/>
                    </a:lnTo>
                    <a:cubicBezTo>
                      <a:pt x="16171" y="659"/>
                      <a:pt x="16047" y="558"/>
                      <a:pt x="15921" y="558"/>
                    </a:cubicBezTo>
                    <a:cubicBezTo>
                      <a:pt x="15847" y="558"/>
                      <a:pt x="15773" y="593"/>
                      <a:pt x="15725" y="671"/>
                    </a:cubicBezTo>
                    <a:lnTo>
                      <a:pt x="15288" y="1374"/>
                    </a:lnTo>
                    <a:cubicBezTo>
                      <a:pt x="15110" y="1325"/>
                      <a:pt x="14932" y="1277"/>
                      <a:pt x="14754" y="1239"/>
                    </a:cubicBezTo>
                    <a:lnTo>
                      <a:pt x="14711" y="412"/>
                    </a:lnTo>
                    <a:cubicBezTo>
                      <a:pt x="14702" y="270"/>
                      <a:pt x="14585" y="187"/>
                      <a:pt x="14469" y="187"/>
                    </a:cubicBezTo>
                    <a:cubicBezTo>
                      <a:pt x="14385" y="187"/>
                      <a:pt x="14301" y="230"/>
                      <a:pt x="14259" y="325"/>
                    </a:cubicBezTo>
                    <a:lnTo>
                      <a:pt x="13913" y="1075"/>
                    </a:lnTo>
                    <a:cubicBezTo>
                      <a:pt x="13731" y="1046"/>
                      <a:pt x="13553" y="1028"/>
                      <a:pt x="13370" y="1008"/>
                    </a:cubicBezTo>
                    <a:lnTo>
                      <a:pt x="13216" y="196"/>
                    </a:lnTo>
                    <a:cubicBezTo>
                      <a:pt x="13194" y="67"/>
                      <a:pt x="13089" y="1"/>
                      <a:pt x="12984" y="1"/>
                    </a:cubicBezTo>
                    <a:cubicBezTo>
                      <a:pt x="12889" y="1"/>
                      <a:pt x="12794" y="55"/>
                      <a:pt x="12759" y="167"/>
                    </a:cubicBezTo>
                    <a:lnTo>
                      <a:pt x="12510" y="955"/>
                    </a:lnTo>
                    <a:cubicBezTo>
                      <a:pt x="12418" y="955"/>
                      <a:pt x="12327" y="950"/>
                      <a:pt x="12236" y="950"/>
                    </a:cubicBezTo>
                    <a:cubicBezTo>
                      <a:pt x="12145" y="950"/>
                      <a:pt x="12054" y="955"/>
                      <a:pt x="11962" y="955"/>
                    </a:cubicBezTo>
                    <a:lnTo>
                      <a:pt x="11712" y="167"/>
                    </a:lnTo>
                    <a:cubicBezTo>
                      <a:pt x="11678" y="55"/>
                      <a:pt x="11583" y="1"/>
                      <a:pt x="11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3"/>
              <p:cNvSpPr/>
              <p:nvPr/>
            </p:nvSpPr>
            <p:spPr>
              <a:xfrm>
                <a:off x="1523366" y="3302300"/>
                <a:ext cx="428259" cy="115666"/>
              </a:xfrm>
              <a:custGeom>
                <a:avLst/>
                <a:gdLst/>
                <a:ahLst/>
                <a:cxnLst/>
                <a:rect l="l" t="t" r="r" b="b"/>
                <a:pathLst>
                  <a:path w="17887" h="4831" extrusionOk="0">
                    <a:moveTo>
                      <a:pt x="471" y="0"/>
                    </a:moveTo>
                    <a:lnTo>
                      <a:pt x="471" y="0"/>
                    </a:lnTo>
                    <a:cubicBezTo>
                      <a:pt x="476" y="10"/>
                      <a:pt x="486" y="20"/>
                      <a:pt x="491" y="24"/>
                    </a:cubicBezTo>
                    <a:lnTo>
                      <a:pt x="43" y="725"/>
                    </a:lnTo>
                    <a:cubicBezTo>
                      <a:pt x="14" y="765"/>
                      <a:pt x="1" y="812"/>
                      <a:pt x="1" y="851"/>
                    </a:cubicBezTo>
                    <a:cubicBezTo>
                      <a:pt x="1" y="980"/>
                      <a:pt x="111" y="1091"/>
                      <a:pt x="240" y="1091"/>
                    </a:cubicBezTo>
                    <a:cubicBezTo>
                      <a:pt x="280" y="1091"/>
                      <a:pt x="318" y="1082"/>
                      <a:pt x="356" y="1058"/>
                    </a:cubicBezTo>
                    <a:lnTo>
                      <a:pt x="1081" y="654"/>
                    </a:lnTo>
                    <a:cubicBezTo>
                      <a:pt x="1212" y="783"/>
                      <a:pt x="1341" y="909"/>
                      <a:pt x="1480" y="1029"/>
                    </a:cubicBezTo>
                    <a:lnTo>
                      <a:pt x="1121" y="1779"/>
                    </a:lnTo>
                    <a:cubicBezTo>
                      <a:pt x="1101" y="1812"/>
                      <a:pt x="1096" y="1845"/>
                      <a:pt x="1096" y="1879"/>
                    </a:cubicBezTo>
                    <a:cubicBezTo>
                      <a:pt x="1096" y="2009"/>
                      <a:pt x="1207" y="2120"/>
                      <a:pt x="1336" y="2120"/>
                    </a:cubicBezTo>
                    <a:cubicBezTo>
                      <a:pt x="1380" y="2120"/>
                      <a:pt x="1427" y="2100"/>
                      <a:pt x="1476" y="2071"/>
                    </a:cubicBezTo>
                    <a:lnTo>
                      <a:pt x="2144" y="1577"/>
                    </a:lnTo>
                    <a:cubicBezTo>
                      <a:pt x="2288" y="1687"/>
                      <a:pt x="2432" y="1798"/>
                      <a:pt x="2581" y="1898"/>
                    </a:cubicBezTo>
                    <a:lnTo>
                      <a:pt x="2321" y="2686"/>
                    </a:lnTo>
                    <a:cubicBezTo>
                      <a:pt x="2312" y="2710"/>
                      <a:pt x="2307" y="2739"/>
                      <a:pt x="2307" y="2763"/>
                    </a:cubicBezTo>
                    <a:cubicBezTo>
                      <a:pt x="2307" y="2898"/>
                      <a:pt x="2427" y="2999"/>
                      <a:pt x="2547" y="2999"/>
                    </a:cubicBezTo>
                    <a:cubicBezTo>
                      <a:pt x="2605" y="2999"/>
                      <a:pt x="2663" y="2980"/>
                      <a:pt x="2711" y="2932"/>
                    </a:cubicBezTo>
                    <a:lnTo>
                      <a:pt x="3312" y="2360"/>
                    </a:lnTo>
                    <a:cubicBezTo>
                      <a:pt x="3465" y="2451"/>
                      <a:pt x="3629" y="2537"/>
                      <a:pt x="3787" y="2624"/>
                    </a:cubicBezTo>
                    <a:lnTo>
                      <a:pt x="3629" y="3436"/>
                    </a:lnTo>
                    <a:cubicBezTo>
                      <a:pt x="3624" y="3456"/>
                      <a:pt x="3624" y="3470"/>
                      <a:pt x="3624" y="3484"/>
                    </a:cubicBezTo>
                    <a:cubicBezTo>
                      <a:pt x="3624" y="3624"/>
                      <a:pt x="3740" y="3720"/>
                      <a:pt x="3864" y="3720"/>
                    </a:cubicBezTo>
                    <a:cubicBezTo>
                      <a:pt x="3927" y="3720"/>
                      <a:pt x="3994" y="3691"/>
                      <a:pt x="4047" y="3633"/>
                    </a:cubicBezTo>
                    <a:lnTo>
                      <a:pt x="4566" y="2994"/>
                    </a:lnTo>
                    <a:cubicBezTo>
                      <a:pt x="4734" y="3067"/>
                      <a:pt x="4902" y="3134"/>
                      <a:pt x="5075" y="3196"/>
                    </a:cubicBezTo>
                    <a:lnTo>
                      <a:pt x="5018" y="4018"/>
                    </a:lnTo>
                    <a:lnTo>
                      <a:pt x="5018" y="4037"/>
                    </a:lnTo>
                    <a:cubicBezTo>
                      <a:pt x="5018" y="4181"/>
                      <a:pt x="5138" y="4272"/>
                      <a:pt x="5258" y="4272"/>
                    </a:cubicBezTo>
                    <a:cubicBezTo>
                      <a:pt x="5330" y="4272"/>
                      <a:pt x="5406" y="4239"/>
                      <a:pt x="5455" y="4157"/>
                    </a:cubicBezTo>
                    <a:lnTo>
                      <a:pt x="5892" y="3456"/>
                    </a:lnTo>
                    <a:cubicBezTo>
                      <a:pt x="6070" y="3509"/>
                      <a:pt x="6248" y="3551"/>
                      <a:pt x="6426" y="3595"/>
                    </a:cubicBezTo>
                    <a:lnTo>
                      <a:pt x="6469" y="4422"/>
                    </a:lnTo>
                    <a:cubicBezTo>
                      <a:pt x="6479" y="4560"/>
                      <a:pt x="6594" y="4642"/>
                      <a:pt x="6710" y="4642"/>
                    </a:cubicBezTo>
                    <a:cubicBezTo>
                      <a:pt x="6796" y="4642"/>
                      <a:pt x="6877" y="4600"/>
                      <a:pt x="6921" y="4509"/>
                    </a:cubicBezTo>
                    <a:lnTo>
                      <a:pt x="7267" y="3759"/>
                    </a:lnTo>
                    <a:cubicBezTo>
                      <a:pt x="7449" y="3782"/>
                      <a:pt x="7627" y="3806"/>
                      <a:pt x="7810" y="3826"/>
                    </a:cubicBezTo>
                    <a:lnTo>
                      <a:pt x="7959" y="4638"/>
                    </a:lnTo>
                    <a:cubicBezTo>
                      <a:pt x="7983" y="4768"/>
                      <a:pt x="8088" y="4830"/>
                      <a:pt x="8194" y="4830"/>
                    </a:cubicBezTo>
                    <a:cubicBezTo>
                      <a:pt x="8290" y="4830"/>
                      <a:pt x="8387" y="4777"/>
                      <a:pt x="8420" y="4667"/>
                    </a:cubicBezTo>
                    <a:lnTo>
                      <a:pt x="8670" y="3874"/>
                    </a:lnTo>
                    <a:cubicBezTo>
                      <a:pt x="8762" y="3879"/>
                      <a:pt x="8853" y="3883"/>
                      <a:pt x="8944" y="3883"/>
                    </a:cubicBezTo>
                    <a:cubicBezTo>
                      <a:pt x="9035" y="3883"/>
                      <a:pt x="9126" y="3879"/>
                      <a:pt x="9218" y="3874"/>
                    </a:cubicBezTo>
                    <a:lnTo>
                      <a:pt x="9467" y="4667"/>
                    </a:lnTo>
                    <a:cubicBezTo>
                      <a:pt x="9501" y="4777"/>
                      <a:pt x="9598" y="4830"/>
                      <a:pt x="9693" y="4830"/>
                    </a:cubicBezTo>
                    <a:cubicBezTo>
                      <a:pt x="9800" y="4830"/>
                      <a:pt x="9905" y="4768"/>
                      <a:pt x="9924" y="4638"/>
                    </a:cubicBezTo>
                    <a:lnTo>
                      <a:pt x="10078" y="3826"/>
                    </a:lnTo>
                    <a:cubicBezTo>
                      <a:pt x="10261" y="3806"/>
                      <a:pt x="10439" y="3782"/>
                      <a:pt x="10621" y="3759"/>
                    </a:cubicBezTo>
                    <a:lnTo>
                      <a:pt x="10967" y="4509"/>
                    </a:lnTo>
                    <a:cubicBezTo>
                      <a:pt x="11011" y="4600"/>
                      <a:pt x="11092" y="4642"/>
                      <a:pt x="11179" y="4642"/>
                    </a:cubicBezTo>
                    <a:cubicBezTo>
                      <a:pt x="11294" y="4642"/>
                      <a:pt x="11410" y="4560"/>
                      <a:pt x="11419" y="4422"/>
                    </a:cubicBezTo>
                    <a:lnTo>
                      <a:pt x="11462" y="3595"/>
                    </a:lnTo>
                    <a:cubicBezTo>
                      <a:pt x="11640" y="3551"/>
                      <a:pt x="11818" y="3509"/>
                      <a:pt x="11996" y="3456"/>
                    </a:cubicBezTo>
                    <a:lnTo>
                      <a:pt x="12433" y="4157"/>
                    </a:lnTo>
                    <a:cubicBezTo>
                      <a:pt x="12481" y="4239"/>
                      <a:pt x="12557" y="4272"/>
                      <a:pt x="12630" y="4272"/>
                    </a:cubicBezTo>
                    <a:cubicBezTo>
                      <a:pt x="12750" y="4272"/>
                      <a:pt x="12870" y="4181"/>
                      <a:pt x="12870" y="4037"/>
                    </a:cubicBezTo>
                    <a:lnTo>
                      <a:pt x="12870" y="4018"/>
                    </a:lnTo>
                    <a:lnTo>
                      <a:pt x="12812" y="3196"/>
                    </a:lnTo>
                    <a:cubicBezTo>
                      <a:pt x="12985" y="3134"/>
                      <a:pt x="13154" y="3067"/>
                      <a:pt x="13322" y="2994"/>
                    </a:cubicBezTo>
                    <a:lnTo>
                      <a:pt x="13841" y="3633"/>
                    </a:lnTo>
                    <a:cubicBezTo>
                      <a:pt x="13894" y="3691"/>
                      <a:pt x="13961" y="3720"/>
                      <a:pt x="14023" y="3720"/>
                    </a:cubicBezTo>
                    <a:cubicBezTo>
                      <a:pt x="14143" y="3720"/>
                      <a:pt x="14264" y="3624"/>
                      <a:pt x="14264" y="3484"/>
                    </a:cubicBezTo>
                    <a:cubicBezTo>
                      <a:pt x="14264" y="3470"/>
                      <a:pt x="14264" y="3456"/>
                      <a:pt x="14258" y="3436"/>
                    </a:cubicBezTo>
                    <a:lnTo>
                      <a:pt x="14100" y="2624"/>
                    </a:lnTo>
                    <a:cubicBezTo>
                      <a:pt x="14258" y="2537"/>
                      <a:pt x="14422" y="2451"/>
                      <a:pt x="14576" y="2360"/>
                    </a:cubicBezTo>
                    <a:lnTo>
                      <a:pt x="15177" y="2932"/>
                    </a:lnTo>
                    <a:cubicBezTo>
                      <a:pt x="15225" y="2980"/>
                      <a:pt x="15283" y="2999"/>
                      <a:pt x="15340" y="2999"/>
                    </a:cubicBezTo>
                    <a:cubicBezTo>
                      <a:pt x="15460" y="2999"/>
                      <a:pt x="15580" y="2898"/>
                      <a:pt x="15580" y="2763"/>
                    </a:cubicBezTo>
                    <a:cubicBezTo>
                      <a:pt x="15580" y="2739"/>
                      <a:pt x="15576" y="2710"/>
                      <a:pt x="15566" y="2686"/>
                    </a:cubicBezTo>
                    <a:lnTo>
                      <a:pt x="15302" y="1898"/>
                    </a:lnTo>
                    <a:cubicBezTo>
                      <a:pt x="15456" y="1798"/>
                      <a:pt x="15600" y="1687"/>
                      <a:pt x="15744" y="1577"/>
                    </a:cubicBezTo>
                    <a:lnTo>
                      <a:pt x="16412" y="2071"/>
                    </a:lnTo>
                    <a:cubicBezTo>
                      <a:pt x="16460" y="2100"/>
                      <a:pt x="16508" y="2120"/>
                      <a:pt x="16551" y="2120"/>
                    </a:cubicBezTo>
                    <a:cubicBezTo>
                      <a:pt x="16681" y="2120"/>
                      <a:pt x="16791" y="2009"/>
                      <a:pt x="16791" y="1879"/>
                    </a:cubicBezTo>
                    <a:cubicBezTo>
                      <a:pt x="16791" y="1845"/>
                      <a:pt x="16787" y="1812"/>
                      <a:pt x="16767" y="1779"/>
                    </a:cubicBezTo>
                    <a:lnTo>
                      <a:pt x="16407" y="1029"/>
                    </a:lnTo>
                    <a:cubicBezTo>
                      <a:pt x="16547" y="909"/>
                      <a:pt x="16676" y="783"/>
                      <a:pt x="16806" y="654"/>
                    </a:cubicBezTo>
                    <a:lnTo>
                      <a:pt x="17532" y="1058"/>
                    </a:lnTo>
                    <a:cubicBezTo>
                      <a:pt x="17570" y="1082"/>
                      <a:pt x="17609" y="1091"/>
                      <a:pt x="17647" y="1091"/>
                    </a:cubicBezTo>
                    <a:cubicBezTo>
                      <a:pt x="17776" y="1091"/>
                      <a:pt x="17882" y="980"/>
                      <a:pt x="17887" y="851"/>
                    </a:cubicBezTo>
                    <a:cubicBezTo>
                      <a:pt x="17887" y="812"/>
                      <a:pt x="17873" y="765"/>
                      <a:pt x="17844" y="725"/>
                    </a:cubicBezTo>
                    <a:lnTo>
                      <a:pt x="17397" y="24"/>
                    </a:lnTo>
                    <a:cubicBezTo>
                      <a:pt x="17401" y="20"/>
                      <a:pt x="17412" y="10"/>
                      <a:pt x="17416" y="0"/>
                    </a:cubicBezTo>
                    <a:lnTo>
                      <a:pt x="17416" y="0"/>
                    </a:lnTo>
                    <a:cubicBezTo>
                      <a:pt x="14879" y="1322"/>
                      <a:pt x="12000" y="2071"/>
                      <a:pt x="8944" y="2071"/>
                    </a:cubicBezTo>
                    <a:cubicBezTo>
                      <a:pt x="5887" y="2071"/>
                      <a:pt x="3009" y="1322"/>
                      <a:pt x="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3"/>
              <p:cNvSpPr/>
              <p:nvPr/>
            </p:nvSpPr>
            <p:spPr>
              <a:xfrm>
                <a:off x="1592512" y="3051934"/>
                <a:ext cx="62969" cy="36488"/>
              </a:xfrm>
              <a:custGeom>
                <a:avLst/>
                <a:gdLst/>
                <a:ahLst/>
                <a:cxnLst/>
                <a:rect l="l" t="t" r="r" b="b"/>
                <a:pathLst>
                  <a:path w="2630" h="1524" extrusionOk="0">
                    <a:moveTo>
                      <a:pt x="131" y="1"/>
                    </a:moveTo>
                    <a:cubicBezTo>
                      <a:pt x="58" y="5"/>
                      <a:pt x="1" y="68"/>
                      <a:pt x="5" y="139"/>
                    </a:cubicBezTo>
                    <a:cubicBezTo>
                      <a:pt x="5" y="145"/>
                      <a:pt x="10" y="207"/>
                      <a:pt x="29" y="307"/>
                    </a:cubicBezTo>
                    <a:cubicBezTo>
                      <a:pt x="63" y="452"/>
                      <a:pt x="136" y="678"/>
                      <a:pt x="298" y="899"/>
                    </a:cubicBezTo>
                    <a:cubicBezTo>
                      <a:pt x="380" y="1010"/>
                      <a:pt x="486" y="1119"/>
                      <a:pt x="621" y="1216"/>
                    </a:cubicBezTo>
                    <a:cubicBezTo>
                      <a:pt x="755" y="1312"/>
                      <a:pt x="919" y="1394"/>
                      <a:pt x="1116" y="1452"/>
                    </a:cubicBezTo>
                    <a:cubicBezTo>
                      <a:pt x="1279" y="1500"/>
                      <a:pt x="1428" y="1523"/>
                      <a:pt x="1562" y="1523"/>
                    </a:cubicBezTo>
                    <a:cubicBezTo>
                      <a:pt x="1750" y="1523"/>
                      <a:pt x="1908" y="1485"/>
                      <a:pt x="2039" y="1423"/>
                    </a:cubicBezTo>
                    <a:cubicBezTo>
                      <a:pt x="2139" y="1379"/>
                      <a:pt x="2225" y="1321"/>
                      <a:pt x="2293" y="1264"/>
                    </a:cubicBezTo>
                    <a:cubicBezTo>
                      <a:pt x="2398" y="1177"/>
                      <a:pt x="2476" y="1086"/>
                      <a:pt x="2524" y="1014"/>
                    </a:cubicBezTo>
                    <a:cubicBezTo>
                      <a:pt x="2571" y="942"/>
                      <a:pt x="2596" y="895"/>
                      <a:pt x="2596" y="889"/>
                    </a:cubicBezTo>
                    <a:cubicBezTo>
                      <a:pt x="2629" y="822"/>
                      <a:pt x="2600" y="745"/>
                      <a:pt x="2533" y="716"/>
                    </a:cubicBezTo>
                    <a:cubicBezTo>
                      <a:pt x="2515" y="707"/>
                      <a:pt x="2496" y="703"/>
                      <a:pt x="2478" y="703"/>
                    </a:cubicBezTo>
                    <a:cubicBezTo>
                      <a:pt x="2428" y="703"/>
                      <a:pt x="2381" y="733"/>
                      <a:pt x="2360" y="779"/>
                    </a:cubicBezTo>
                    <a:cubicBezTo>
                      <a:pt x="2356" y="784"/>
                      <a:pt x="2341" y="817"/>
                      <a:pt x="2312" y="860"/>
                    </a:cubicBezTo>
                    <a:cubicBezTo>
                      <a:pt x="2265" y="933"/>
                      <a:pt x="2178" y="1033"/>
                      <a:pt x="2057" y="1115"/>
                    </a:cubicBezTo>
                    <a:cubicBezTo>
                      <a:pt x="1999" y="1159"/>
                      <a:pt x="1928" y="1192"/>
                      <a:pt x="1846" y="1221"/>
                    </a:cubicBezTo>
                    <a:cubicBezTo>
                      <a:pt x="1764" y="1245"/>
                      <a:pt x="1673" y="1259"/>
                      <a:pt x="1562" y="1259"/>
                    </a:cubicBezTo>
                    <a:cubicBezTo>
                      <a:pt x="1457" y="1259"/>
                      <a:pt x="1332" y="1245"/>
                      <a:pt x="1192" y="1201"/>
                    </a:cubicBezTo>
                    <a:cubicBezTo>
                      <a:pt x="967" y="1134"/>
                      <a:pt x="799" y="1033"/>
                      <a:pt x="668" y="918"/>
                    </a:cubicBezTo>
                    <a:cubicBezTo>
                      <a:pt x="577" y="837"/>
                      <a:pt x="500" y="745"/>
                      <a:pt x="448" y="653"/>
                    </a:cubicBezTo>
                    <a:cubicBezTo>
                      <a:pt x="362" y="514"/>
                      <a:pt x="318" y="380"/>
                      <a:pt x="294" y="283"/>
                    </a:cubicBezTo>
                    <a:cubicBezTo>
                      <a:pt x="280" y="236"/>
                      <a:pt x="275" y="192"/>
                      <a:pt x="269" y="163"/>
                    </a:cubicBezTo>
                    <a:lnTo>
                      <a:pt x="269" y="134"/>
                    </a:lnTo>
                    <a:lnTo>
                      <a:pt x="265" y="130"/>
                    </a:lnTo>
                    <a:lnTo>
                      <a:pt x="265" y="125"/>
                    </a:lnTo>
                    <a:cubicBezTo>
                      <a:pt x="265" y="53"/>
                      <a:pt x="202" y="1"/>
                      <a:pt x="131"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3"/>
              <p:cNvSpPr/>
              <p:nvPr/>
            </p:nvSpPr>
            <p:spPr>
              <a:xfrm>
                <a:off x="1672480" y="3057081"/>
                <a:ext cx="58827" cy="36776"/>
              </a:xfrm>
              <a:custGeom>
                <a:avLst/>
                <a:gdLst/>
                <a:ahLst/>
                <a:cxnLst/>
                <a:rect l="l" t="t" r="r" b="b"/>
                <a:pathLst>
                  <a:path w="2457" h="1536" extrusionOk="0">
                    <a:moveTo>
                      <a:pt x="990" y="1"/>
                    </a:moveTo>
                    <a:cubicBezTo>
                      <a:pt x="534" y="1"/>
                      <a:pt x="166" y="192"/>
                      <a:pt x="92" y="501"/>
                    </a:cubicBezTo>
                    <a:cubicBezTo>
                      <a:pt x="1" y="895"/>
                      <a:pt x="433" y="1337"/>
                      <a:pt x="1058" y="1487"/>
                    </a:cubicBezTo>
                    <a:cubicBezTo>
                      <a:pt x="1197" y="1520"/>
                      <a:pt x="1334" y="1535"/>
                      <a:pt x="1463" y="1535"/>
                    </a:cubicBezTo>
                    <a:cubicBezTo>
                      <a:pt x="1921" y="1535"/>
                      <a:pt x="2291" y="1342"/>
                      <a:pt x="2365" y="1035"/>
                    </a:cubicBezTo>
                    <a:cubicBezTo>
                      <a:pt x="2456" y="636"/>
                      <a:pt x="2024" y="194"/>
                      <a:pt x="1399" y="50"/>
                    </a:cubicBezTo>
                    <a:cubicBezTo>
                      <a:pt x="1258" y="17"/>
                      <a:pt x="1120" y="1"/>
                      <a:pt x="990"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3"/>
              <p:cNvSpPr/>
              <p:nvPr/>
            </p:nvSpPr>
            <p:spPr>
              <a:xfrm>
                <a:off x="1523701" y="3022053"/>
                <a:ext cx="58946" cy="36776"/>
              </a:xfrm>
              <a:custGeom>
                <a:avLst/>
                <a:gdLst/>
                <a:ahLst/>
                <a:cxnLst/>
                <a:rect l="l" t="t" r="r" b="b"/>
                <a:pathLst>
                  <a:path w="2462" h="1536" extrusionOk="0">
                    <a:moveTo>
                      <a:pt x="999" y="0"/>
                    </a:moveTo>
                    <a:cubicBezTo>
                      <a:pt x="541" y="0"/>
                      <a:pt x="168" y="191"/>
                      <a:pt x="97" y="499"/>
                    </a:cubicBezTo>
                    <a:cubicBezTo>
                      <a:pt x="0" y="897"/>
                      <a:pt x="433" y="1340"/>
                      <a:pt x="1063" y="1489"/>
                    </a:cubicBezTo>
                    <a:cubicBezTo>
                      <a:pt x="1201" y="1520"/>
                      <a:pt x="1336" y="1535"/>
                      <a:pt x="1465" y="1535"/>
                    </a:cubicBezTo>
                    <a:cubicBezTo>
                      <a:pt x="1924" y="1535"/>
                      <a:pt x="2295" y="1345"/>
                      <a:pt x="2371" y="1036"/>
                    </a:cubicBezTo>
                    <a:cubicBezTo>
                      <a:pt x="2462" y="637"/>
                      <a:pt x="2029" y="196"/>
                      <a:pt x="1399" y="47"/>
                    </a:cubicBezTo>
                    <a:cubicBezTo>
                      <a:pt x="1263" y="15"/>
                      <a:pt x="1128" y="0"/>
                      <a:pt x="999"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3"/>
              <p:cNvSpPr/>
              <p:nvPr/>
            </p:nvSpPr>
            <p:spPr>
              <a:xfrm>
                <a:off x="1693190" y="3035653"/>
                <a:ext cx="28108" cy="35579"/>
              </a:xfrm>
              <a:custGeom>
                <a:avLst/>
                <a:gdLst/>
                <a:ahLst/>
                <a:cxnLst/>
                <a:rect l="l" t="t" r="r" b="b"/>
                <a:pathLst>
                  <a:path w="1174" h="1486" extrusionOk="0">
                    <a:moveTo>
                      <a:pt x="738" y="0"/>
                    </a:moveTo>
                    <a:cubicBezTo>
                      <a:pt x="522" y="0"/>
                      <a:pt x="268" y="244"/>
                      <a:pt x="140" y="603"/>
                    </a:cubicBezTo>
                    <a:cubicBezTo>
                      <a:pt x="1" y="992"/>
                      <a:pt x="136" y="1402"/>
                      <a:pt x="453" y="1473"/>
                    </a:cubicBezTo>
                    <a:cubicBezTo>
                      <a:pt x="486" y="1481"/>
                      <a:pt x="520" y="1485"/>
                      <a:pt x="552" y="1485"/>
                    </a:cubicBezTo>
                    <a:cubicBezTo>
                      <a:pt x="831" y="1485"/>
                      <a:pt x="1077" y="1203"/>
                      <a:pt x="1121" y="834"/>
                    </a:cubicBezTo>
                    <a:cubicBezTo>
                      <a:pt x="1174" y="421"/>
                      <a:pt x="1024" y="60"/>
                      <a:pt x="799" y="7"/>
                    </a:cubicBezTo>
                    <a:cubicBezTo>
                      <a:pt x="779" y="2"/>
                      <a:pt x="758" y="0"/>
                      <a:pt x="738"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3"/>
              <p:cNvSpPr/>
              <p:nvPr/>
            </p:nvSpPr>
            <p:spPr>
              <a:xfrm>
                <a:off x="1703437" y="3039771"/>
                <a:ext cx="8069" cy="5818"/>
              </a:xfrm>
              <a:custGeom>
                <a:avLst/>
                <a:gdLst/>
                <a:ahLst/>
                <a:cxnLst/>
                <a:rect l="l" t="t" r="r" b="b"/>
                <a:pathLst>
                  <a:path w="337" h="243" extrusionOk="0">
                    <a:moveTo>
                      <a:pt x="169" y="0"/>
                    </a:moveTo>
                    <a:cubicBezTo>
                      <a:pt x="37" y="0"/>
                      <a:pt x="0" y="208"/>
                      <a:pt x="140" y="239"/>
                    </a:cubicBezTo>
                    <a:cubicBezTo>
                      <a:pt x="151" y="241"/>
                      <a:pt x="160" y="242"/>
                      <a:pt x="170" y="242"/>
                    </a:cubicBezTo>
                    <a:cubicBezTo>
                      <a:pt x="300" y="242"/>
                      <a:pt x="337" y="39"/>
                      <a:pt x="198" y="3"/>
                    </a:cubicBezTo>
                    <a:cubicBezTo>
                      <a:pt x="188" y="1"/>
                      <a:pt x="178" y="0"/>
                      <a:pt x="16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3"/>
              <p:cNvSpPr/>
              <p:nvPr/>
            </p:nvSpPr>
            <p:spPr>
              <a:xfrm>
                <a:off x="1542328" y="3005078"/>
                <a:ext cx="28108" cy="35626"/>
              </a:xfrm>
              <a:custGeom>
                <a:avLst/>
                <a:gdLst/>
                <a:ahLst/>
                <a:cxnLst/>
                <a:rect l="l" t="t" r="r" b="b"/>
                <a:pathLst>
                  <a:path w="1174" h="1488" extrusionOk="0">
                    <a:moveTo>
                      <a:pt x="742" y="0"/>
                    </a:moveTo>
                    <a:cubicBezTo>
                      <a:pt x="526" y="0"/>
                      <a:pt x="269" y="244"/>
                      <a:pt x="141" y="602"/>
                    </a:cubicBezTo>
                    <a:cubicBezTo>
                      <a:pt x="1" y="996"/>
                      <a:pt x="136" y="1399"/>
                      <a:pt x="453" y="1477"/>
                    </a:cubicBezTo>
                    <a:cubicBezTo>
                      <a:pt x="485" y="1484"/>
                      <a:pt x="516" y="1487"/>
                      <a:pt x="547" y="1487"/>
                    </a:cubicBezTo>
                    <a:cubicBezTo>
                      <a:pt x="828" y="1487"/>
                      <a:pt x="1078" y="1205"/>
                      <a:pt x="1121" y="833"/>
                    </a:cubicBezTo>
                    <a:cubicBezTo>
                      <a:pt x="1174" y="419"/>
                      <a:pt x="1025" y="64"/>
                      <a:pt x="799" y="6"/>
                    </a:cubicBezTo>
                    <a:cubicBezTo>
                      <a:pt x="781" y="2"/>
                      <a:pt x="762" y="0"/>
                      <a:pt x="742"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3"/>
              <p:cNvSpPr/>
              <p:nvPr/>
            </p:nvSpPr>
            <p:spPr>
              <a:xfrm>
                <a:off x="1552599" y="3009268"/>
                <a:ext cx="8069" cy="5818"/>
              </a:xfrm>
              <a:custGeom>
                <a:avLst/>
                <a:gdLst/>
                <a:ahLst/>
                <a:cxnLst/>
                <a:rect l="l" t="t" r="r" b="b"/>
                <a:pathLst>
                  <a:path w="337" h="243" extrusionOk="0">
                    <a:moveTo>
                      <a:pt x="168" y="1"/>
                    </a:moveTo>
                    <a:cubicBezTo>
                      <a:pt x="41" y="1"/>
                      <a:pt x="1" y="204"/>
                      <a:pt x="139" y="239"/>
                    </a:cubicBezTo>
                    <a:cubicBezTo>
                      <a:pt x="150" y="242"/>
                      <a:pt x="159" y="243"/>
                      <a:pt x="168" y="243"/>
                    </a:cubicBezTo>
                    <a:cubicBezTo>
                      <a:pt x="299" y="243"/>
                      <a:pt x="336" y="35"/>
                      <a:pt x="197" y="4"/>
                    </a:cubicBezTo>
                    <a:cubicBezTo>
                      <a:pt x="187" y="2"/>
                      <a:pt x="177" y="1"/>
                      <a:pt x="168"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 name="Google Shape;1444;p43">
            <a:extLst>
              <a:ext uri="{FF2B5EF4-FFF2-40B4-BE49-F238E27FC236}">
                <a16:creationId xmlns:a16="http://schemas.microsoft.com/office/drawing/2014/main" id="{7E24C196-5182-EC0C-8864-086CDE29388E}"/>
              </a:ext>
            </a:extLst>
          </p:cNvPr>
          <p:cNvGrpSpPr/>
          <p:nvPr/>
        </p:nvGrpSpPr>
        <p:grpSpPr>
          <a:xfrm>
            <a:off x="1750996" y="1171876"/>
            <a:ext cx="5813880" cy="1748485"/>
            <a:chOff x="1598596" y="1019476"/>
            <a:chExt cx="5813880" cy="1748485"/>
          </a:xfrm>
        </p:grpSpPr>
        <p:grpSp>
          <p:nvGrpSpPr>
            <p:cNvPr id="3" name="Google Shape;1445;p43">
              <a:extLst>
                <a:ext uri="{FF2B5EF4-FFF2-40B4-BE49-F238E27FC236}">
                  <a16:creationId xmlns:a16="http://schemas.microsoft.com/office/drawing/2014/main" id="{C8CE2D15-825F-0BE9-369E-CE156919DC8C}"/>
                </a:ext>
              </a:extLst>
            </p:cNvPr>
            <p:cNvGrpSpPr/>
            <p:nvPr/>
          </p:nvGrpSpPr>
          <p:grpSpPr>
            <a:xfrm>
              <a:off x="1598596" y="1928962"/>
              <a:ext cx="535235" cy="523530"/>
              <a:chOff x="488084" y="3164562"/>
              <a:chExt cx="535235" cy="523530"/>
            </a:xfrm>
          </p:grpSpPr>
          <p:grpSp>
            <p:nvGrpSpPr>
              <p:cNvPr id="1581" name="Google Shape;1446;p43">
                <a:extLst>
                  <a:ext uri="{FF2B5EF4-FFF2-40B4-BE49-F238E27FC236}">
                    <a16:creationId xmlns:a16="http://schemas.microsoft.com/office/drawing/2014/main" id="{FC3962E6-47E4-2915-A19E-2AE7A26ECFEF}"/>
                  </a:ext>
                </a:extLst>
              </p:cNvPr>
              <p:cNvGrpSpPr/>
              <p:nvPr/>
            </p:nvGrpSpPr>
            <p:grpSpPr>
              <a:xfrm>
                <a:off x="488084" y="3164562"/>
                <a:ext cx="535235" cy="523530"/>
                <a:chOff x="488084" y="3164562"/>
                <a:chExt cx="535235" cy="523530"/>
              </a:xfrm>
            </p:grpSpPr>
            <p:sp>
              <p:nvSpPr>
                <p:cNvPr id="1583" name="Google Shape;1447;p43">
                  <a:extLst>
                    <a:ext uri="{FF2B5EF4-FFF2-40B4-BE49-F238E27FC236}">
                      <a16:creationId xmlns:a16="http://schemas.microsoft.com/office/drawing/2014/main" id="{67C2CD8F-40E8-C873-05F8-7C1F9B1337FD}"/>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448;p43">
                  <a:extLst>
                    <a:ext uri="{FF2B5EF4-FFF2-40B4-BE49-F238E27FC236}">
                      <a16:creationId xmlns:a16="http://schemas.microsoft.com/office/drawing/2014/main" id="{C424A8C8-9545-BD2B-F675-DA5DF2DC6490}"/>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449;p43">
                  <a:extLst>
                    <a:ext uri="{FF2B5EF4-FFF2-40B4-BE49-F238E27FC236}">
                      <a16:creationId xmlns:a16="http://schemas.microsoft.com/office/drawing/2014/main" id="{767FF5D7-FE49-FABB-4171-EFA037A9950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450;p43">
                  <a:extLst>
                    <a:ext uri="{FF2B5EF4-FFF2-40B4-BE49-F238E27FC236}">
                      <a16:creationId xmlns:a16="http://schemas.microsoft.com/office/drawing/2014/main" id="{E03A3475-4A08-D9E0-6282-2AE33B1E45C1}"/>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451;p43">
                  <a:extLst>
                    <a:ext uri="{FF2B5EF4-FFF2-40B4-BE49-F238E27FC236}">
                      <a16:creationId xmlns:a16="http://schemas.microsoft.com/office/drawing/2014/main" id="{FFB6132B-60DB-2E8C-FF3A-7D5A0F965C14}"/>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452;p43">
                  <a:extLst>
                    <a:ext uri="{FF2B5EF4-FFF2-40B4-BE49-F238E27FC236}">
                      <a16:creationId xmlns:a16="http://schemas.microsoft.com/office/drawing/2014/main" id="{279B6A40-F3E1-327B-D5D2-CBF6441E5C2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453;p43">
                  <a:extLst>
                    <a:ext uri="{FF2B5EF4-FFF2-40B4-BE49-F238E27FC236}">
                      <a16:creationId xmlns:a16="http://schemas.microsoft.com/office/drawing/2014/main" id="{864EDB5C-746E-0A57-B7A7-F78E29A8782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454;p43">
                  <a:extLst>
                    <a:ext uri="{FF2B5EF4-FFF2-40B4-BE49-F238E27FC236}">
                      <a16:creationId xmlns:a16="http://schemas.microsoft.com/office/drawing/2014/main" id="{59746F1F-7F03-6D35-B617-694D4FAAC6D4}"/>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455;p43">
                  <a:extLst>
                    <a:ext uri="{FF2B5EF4-FFF2-40B4-BE49-F238E27FC236}">
                      <a16:creationId xmlns:a16="http://schemas.microsoft.com/office/drawing/2014/main" id="{BF843692-1B32-88F9-F2AB-101E8F699DB6}"/>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456;p43">
                  <a:extLst>
                    <a:ext uri="{FF2B5EF4-FFF2-40B4-BE49-F238E27FC236}">
                      <a16:creationId xmlns:a16="http://schemas.microsoft.com/office/drawing/2014/main" id="{D6E2CDAE-C1F2-3DAB-DC6D-C648B45E9BEA}"/>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457;p43">
                  <a:extLst>
                    <a:ext uri="{FF2B5EF4-FFF2-40B4-BE49-F238E27FC236}">
                      <a16:creationId xmlns:a16="http://schemas.microsoft.com/office/drawing/2014/main" id="{7E2C8DDD-6DAC-C38A-E9A7-43335337A594}"/>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2" name="Google Shape;1458;p43">
                <a:extLst>
                  <a:ext uri="{FF2B5EF4-FFF2-40B4-BE49-F238E27FC236}">
                    <a16:creationId xmlns:a16="http://schemas.microsoft.com/office/drawing/2014/main" id="{292827CB-75C9-7432-BE26-ED6D6808311E}"/>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1459;p43">
              <a:extLst>
                <a:ext uri="{FF2B5EF4-FFF2-40B4-BE49-F238E27FC236}">
                  <a16:creationId xmlns:a16="http://schemas.microsoft.com/office/drawing/2014/main" id="{814144FF-19F9-3BC9-40CC-9DA52BF8A302}"/>
                </a:ext>
              </a:extLst>
            </p:cNvPr>
            <p:cNvGrpSpPr/>
            <p:nvPr/>
          </p:nvGrpSpPr>
          <p:grpSpPr>
            <a:xfrm rot="-427683">
              <a:off x="2374598" y="1251834"/>
              <a:ext cx="375264" cy="367056"/>
              <a:chOff x="488084" y="3164562"/>
              <a:chExt cx="535235" cy="523530"/>
            </a:xfrm>
          </p:grpSpPr>
          <p:grpSp>
            <p:nvGrpSpPr>
              <p:cNvPr id="1568" name="Google Shape;1460;p43">
                <a:extLst>
                  <a:ext uri="{FF2B5EF4-FFF2-40B4-BE49-F238E27FC236}">
                    <a16:creationId xmlns:a16="http://schemas.microsoft.com/office/drawing/2014/main" id="{7991E1B6-6393-9377-860F-94D900287398}"/>
                  </a:ext>
                </a:extLst>
              </p:cNvPr>
              <p:cNvGrpSpPr/>
              <p:nvPr/>
            </p:nvGrpSpPr>
            <p:grpSpPr>
              <a:xfrm>
                <a:off x="488084" y="3164562"/>
                <a:ext cx="535235" cy="523530"/>
                <a:chOff x="488084" y="3164562"/>
                <a:chExt cx="535235" cy="523530"/>
              </a:xfrm>
            </p:grpSpPr>
            <p:sp>
              <p:nvSpPr>
                <p:cNvPr id="1570" name="Google Shape;1461;p43">
                  <a:extLst>
                    <a:ext uri="{FF2B5EF4-FFF2-40B4-BE49-F238E27FC236}">
                      <a16:creationId xmlns:a16="http://schemas.microsoft.com/office/drawing/2014/main" id="{9CAAF4B7-B4C5-2028-D384-99690D9752AE}"/>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 name="Google Shape;1462;p43">
                  <a:extLst>
                    <a:ext uri="{FF2B5EF4-FFF2-40B4-BE49-F238E27FC236}">
                      <a16:creationId xmlns:a16="http://schemas.microsoft.com/office/drawing/2014/main" id="{CA5CDBDB-472D-F815-9033-D4DE24F54C4F}"/>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463;p43">
                  <a:extLst>
                    <a:ext uri="{FF2B5EF4-FFF2-40B4-BE49-F238E27FC236}">
                      <a16:creationId xmlns:a16="http://schemas.microsoft.com/office/drawing/2014/main" id="{AB96991E-A3CC-9BB1-7FF7-0A05086AD70D}"/>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464;p43">
                  <a:extLst>
                    <a:ext uri="{FF2B5EF4-FFF2-40B4-BE49-F238E27FC236}">
                      <a16:creationId xmlns:a16="http://schemas.microsoft.com/office/drawing/2014/main" id="{ECC1E81D-C118-1AF8-2ADB-DEAF69EAEA8A}"/>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465;p43">
                  <a:extLst>
                    <a:ext uri="{FF2B5EF4-FFF2-40B4-BE49-F238E27FC236}">
                      <a16:creationId xmlns:a16="http://schemas.microsoft.com/office/drawing/2014/main" id="{1C0BC22D-D157-DA74-B871-78DE3E3A9812}"/>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466;p43">
                  <a:extLst>
                    <a:ext uri="{FF2B5EF4-FFF2-40B4-BE49-F238E27FC236}">
                      <a16:creationId xmlns:a16="http://schemas.microsoft.com/office/drawing/2014/main" id="{E9EFBB18-F9F0-DB44-C774-74B8D76ECC9A}"/>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467;p43">
                  <a:extLst>
                    <a:ext uri="{FF2B5EF4-FFF2-40B4-BE49-F238E27FC236}">
                      <a16:creationId xmlns:a16="http://schemas.microsoft.com/office/drawing/2014/main" id="{BB85291E-D013-85C7-6C7C-7FC9697BCB67}"/>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468;p43">
                  <a:extLst>
                    <a:ext uri="{FF2B5EF4-FFF2-40B4-BE49-F238E27FC236}">
                      <a16:creationId xmlns:a16="http://schemas.microsoft.com/office/drawing/2014/main" id="{AC71A794-D85D-B32A-AFD8-B4799EC9032C}"/>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469;p43">
                  <a:extLst>
                    <a:ext uri="{FF2B5EF4-FFF2-40B4-BE49-F238E27FC236}">
                      <a16:creationId xmlns:a16="http://schemas.microsoft.com/office/drawing/2014/main" id="{3B86F429-D120-729B-E417-6331EFB06B37}"/>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470;p43">
                  <a:extLst>
                    <a:ext uri="{FF2B5EF4-FFF2-40B4-BE49-F238E27FC236}">
                      <a16:creationId xmlns:a16="http://schemas.microsoft.com/office/drawing/2014/main" id="{5C02DAEA-1B5B-AF95-8C7C-732369C37950}"/>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471;p43">
                  <a:extLst>
                    <a:ext uri="{FF2B5EF4-FFF2-40B4-BE49-F238E27FC236}">
                      <a16:creationId xmlns:a16="http://schemas.microsoft.com/office/drawing/2014/main" id="{436CE684-1524-99FF-0223-545AC1FAD079}"/>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9" name="Google Shape;1472;p43">
                <a:extLst>
                  <a:ext uri="{FF2B5EF4-FFF2-40B4-BE49-F238E27FC236}">
                    <a16:creationId xmlns:a16="http://schemas.microsoft.com/office/drawing/2014/main" id="{4347E4F4-7E81-0658-666C-0605D043FAA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 name="Google Shape;1473;p43">
              <a:extLst>
                <a:ext uri="{FF2B5EF4-FFF2-40B4-BE49-F238E27FC236}">
                  <a16:creationId xmlns:a16="http://schemas.microsoft.com/office/drawing/2014/main" id="{D7EB481C-2EAF-C1CE-B459-888D3E274E97}"/>
                </a:ext>
              </a:extLst>
            </p:cNvPr>
            <p:cNvGrpSpPr/>
            <p:nvPr/>
          </p:nvGrpSpPr>
          <p:grpSpPr>
            <a:xfrm rot="1189477">
              <a:off x="2642915" y="2436918"/>
              <a:ext cx="295913" cy="289441"/>
              <a:chOff x="488084" y="3164562"/>
              <a:chExt cx="535235" cy="523530"/>
            </a:xfrm>
          </p:grpSpPr>
          <p:grpSp>
            <p:nvGrpSpPr>
              <p:cNvPr id="1430" name="Google Shape;1474;p43">
                <a:extLst>
                  <a:ext uri="{FF2B5EF4-FFF2-40B4-BE49-F238E27FC236}">
                    <a16:creationId xmlns:a16="http://schemas.microsoft.com/office/drawing/2014/main" id="{138AE3A0-C043-7609-453F-E54D35C9F2B5}"/>
                  </a:ext>
                </a:extLst>
              </p:cNvPr>
              <p:cNvGrpSpPr/>
              <p:nvPr/>
            </p:nvGrpSpPr>
            <p:grpSpPr>
              <a:xfrm>
                <a:off x="488084" y="3164562"/>
                <a:ext cx="535235" cy="523530"/>
                <a:chOff x="488084" y="3164562"/>
                <a:chExt cx="535235" cy="523530"/>
              </a:xfrm>
            </p:grpSpPr>
            <p:sp>
              <p:nvSpPr>
                <p:cNvPr id="1432" name="Google Shape;1475;p43">
                  <a:extLst>
                    <a:ext uri="{FF2B5EF4-FFF2-40B4-BE49-F238E27FC236}">
                      <a16:creationId xmlns:a16="http://schemas.microsoft.com/office/drawing/2014/main" id="{813A8083-E7B7-EB03-457E-10A2FA6779C1}"/>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76;p43">
                  <a:extLst>
                    <a:ext uri="{FF2B5EF4-FFF2-40B4-BE49-F238E27FC236}">
                      <a16:creationId xmlns:a16="http://schemas.microsoft.com/office/drawing/2014/main" id="{7829549C-8922-0F1C-4A1A-2F2FF2B075DA}"/>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77;p43">
                  <a:extLst>
                    <a:ext uri="{FF2B5EF4-FFF2-40B4-BE49-F238E27FC236}">
                      <a16:creationId xmlns:a16="http://schemas.microsoft.com/office/drawing/2014/main" id="{A90F2EB5-C693-00E3-62CC-3C94AB6ABFCD}"/>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78;p43">
                  <a:extLst>
                    <a:ext uri="{FF2B5EF4-FFF2-40B4-BE49-F238E27FC236}">
                      <a16:creationId xmlns:a16="http://schemas.microsoft.com/office/drawing/2014/main" id="{3F1E1426-0411-810F-22A5-AD61E60F99FA}"/>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79;p43">
                  <a:extLst>
                    <a:ext uri="{FF2B5EF4-FFF2-40B4-BE49-F238E27FC236}">
                      <a16:creationId xmlns:a16="http://schemas.microsoft.com/office/drawing/2014/main" id="{5B03A648-D91F-5940-103D-574AB1C42BEA}"/>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80;p43">
                  <a:extLst>
                    <a:ext uri="{FF2B5EF4-FFF2-40B4-BE49-F238E27FC236}">
                      <a16:creationId xmlns:a16="http://schemas.microsoft.com/office/drawing/2014/main" id="{C44EBCED-0FED-BF77-A2FC-2A01A47E047F}"/>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81;p43">
                  <a:extLst>
                    <a:ext uri="{FF2B5EF4-FFF2-40B4-BE49-F238E27FC236}">
                      <a16:creationId xmlns:a16="http://schemas.microsoft.com/office/drawing/2014/main" id="{4E0475C1-A75E-5870-E68B-65E68FE802E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82;p43">
                  <a:extLst>
                    <a:ext uri="{FF2B5EF4-FFF2-40B4-BE49-F238E27FC236}">
                      <a16:creationId xmlns:a16="http://schemas.microsoft.com/office/drawing/2014/main" id="{9DD27A62-8886-99EB-2F7D-EBC40CEA81C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83;p43">
                  <a:extLst>
                    <a:ext uri="{FF2B5EF4-FFF2-40B4-BE49-F238E27FC236}">
                      <a16:creationId xmlns:a16="http://schemas.microsoft.com/office/drawing/2014/main" id="{F880F7C5-B130-BD97-EB54-724038EA4421}"/>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84;p43">
                  <a:extLst>
                    <a:ext uri="{FF2B5EF4-FFF2-40B4-BE49-F238E27FC236}">
                      <a16:creationId xmlns:a16="http://schemas.microsoft.com/office/drawing/2014/main" id="{ECC460D4-93E9-863D-D8E9-58F829358959}"/>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485;p43">
                  <a:extLst>
                    <a:ext uri="{FF2B5EF4-FFF2-40B4-BE49-F238E27FC236}">
                      <a16:creationId xmlns:a16="http://schemas.microsoft.com/office/drawing/2014/main" id="{1A30BD0A-B549-4E93-1B28-AD8A25296425}"/>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 name="Google Shape;1486;p43">
                <a:extLst>
                  <a:ext uri="{FF2B5EF4-FFF2-40B4-BE49-F238E27FC236}">
                    <a16:creationId xmlns:a16="http://schemas.microsoft.com/office/drawing/2014/main" id="{06600605-69A1-3EB5-E3EA-15B9F1FF126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 name="Google Shape;1487;p43">
              <a:extLst>
                <a:ext uri="{FF2B5EF4-FFF2-40B4-BE49-F238E27FC236}">
                  <a16:creationId xmlns:a16="http://schemas.microsoft.com/office/drawing/2014/main" id="{FF93AF03-6C46-ADA3-7BCE-CA682D65F80C}"/>
                </a:ext>
              </a:extLst>
            </p:cNvPr>
            <p:cNvGrpSpPr/>
            <p:nvPr/>
          </p:nvGrpSpPr>
          <p:grpSpPr>
            <a:xfrm rot="862196">
              <a:off x="6402597" y="1225202"/>
              <a:ext cx="325435" cy="318318"/>
              <a:chOff x="488084" y="3164562"/>
              <a:chExt cx="535235" cy="523530"/>
            </a:xfrm>
          </p:grpSpPr>
          <p:grpSp>
            <p:nvGrpSpPr>
              <p:cNvPr id="1417" name="Google Shape;1488;p43">
                <a:extLst>
                  <a:ext uri="{FF2B5EF4-FFF2-40B4-BE49-F238E27FC236}">
                    <a16:creationId xmlns:a16="http://schemas.microsoft.com/office/drawing/2014/main" id="{20984D72-BB07-825F-AECD-01965EDE2AEE}"/>
                  </a:ext>
                </a:extLst>
              </p:cNvPr>
              <p:cNvGrpSpPr/>
              <p:nvPr/>
            </p:nvGrpSpPr>
            <p:grpSpPr>
              <a:xfrm>
                <a:off x="488084" y="3164562"/>
                <a:ext cx="535235" cy="523530"/>
                <a:chOff x="488084" y="3164562"/>
                <a:chExt cx="535235" cy="523530"/>
              </a:xfrm>
            </p:grpSpPr>
            <p:sp>
              <p:nvSpPr>
                <p:cNvPr id="1419" name="Google Shape;1489;p43">
                  <a:extLst>
                    <a:ext uri="{FF2B5EF4-FFF2-40B4-BE49-F238E27FC236}">
                      <a16:creationId xmlns:a16="http://schemas.microsoft.com/office/drawing/2014/main" id="{92B8460A-C8B2-95D9-82D6-DE50E60F875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90;p43">
                  <a:extLst>
                    <a:ext uri="{FF2B5EF4-FFF2-40B4-BE49-F238E27FC236}">
                      <a16:creationId xmlns:a16="http://schemas.microsoft.com/office/drawing/2014/main" id="{D436F6BE-A17B-8E32-82B3-F990FCBC3787}"/>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91;p43">
                  <a:extLst>
                    <a:ext uri="{FF2B5EF4-FFF2-40B4-BE49-F238E27FC236}">
                      <a16:creationId xmlns:a16="http://schemas.microsoft.com/office/drawing/2014/main" id="{D2DFD413-B030-0E4A-07A8-B3B3281DBB58}"/>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92;p43">
                  <a:extLst>
                    <a:ext uri="{FF2B5EF4-FFF2-40B4-BE49-F238E27FC236}">
                      <a16:creationId xmlns:a16="http://schemas.microsoft.com/office/drawing/2014/main" id="{3114C445-CB59-865C-932F-F1BB7AC1DB2A}"/>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93;p43">
                  <a:extLst>
                    <a:ext uri="{FF2B5EF4-FFF2-40B4-BE49-F238E27FC236}">
                      <a16:creationId xmlns:a16="http://schemas.microsoft.com/office/drawing/2014/main" id="{492BFE29-65A3-0133-A8C9-F078986EA893}"/>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94;p43">
                  <a:extLst>
                    <a:ext uri="{FF2B5EF4-FFF2-40B4-BE49-F238E27FC236}">
                      <a16:creationId xmlns:a16="http://schemas.microsoft.com/office/drawing/2014/main" id="{723F9775-7AAB-D4E2-7FD7-7C97BA73EB5B}"/>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95;p43">
                  <a:extLst>
                    <a:ext uri="{FF2B5EF4-FFF2-40B4-BE49-F238E27FC236}">
                      <a16:creationId xmlns:a16="http://schemas.microsoft.com/office/drawing/2014/main" id="{AAD3D0A9-D47C-083D-65D6-E90170D60296}"/>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96;p43">
                  <a:extLst>
                    <a:ext uri="{FF2B5EF4-FFF2-40B4-BE49-F238E27FC236}">
                      <a16:creationId xmlns:a16="http://schemas.microsoft.com/office/drawing/2014/main" id="{C18188B1-06AA-85B8-F4A8-70E85AB5F0E4}"/>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97;p43">
                  <a:extLst>
                    <a:ext uri="{FF2B5EF4-FFF2-40B4-BE49-F238E27FC236}">
                      <a16:creationId xmlns:a16="http://schemas.microsoft.com/office/drawing/2014/main" id="{9C2CC8CD-696E-47B3-E9A4-9F4A2A3F46F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98;p43">
                  <a:extLst>
                    <a:ext uri="{FF2B5EF4-FFF2-40B4-BE49-F238E27FC236}">
                      <a16:creationId xmlns:a16="http://schemas.microsoft.com/office/drawing/2014/main" id="{D1282F66-7F1B-AACF-C842-5E88BB269BC3}"/>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99;p43">
                  <a:extLst>
                    <a:ext uri="{FF2B5EF4-FFF2-40B4-BE49-F238E27FC236}">
                      <a16:creationId xmlns:a16="http://schemas.microsoft.com/office/drawing/2014/main" id="{12E5D414-3415-0331-56BF-F5F24028DB0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8" name="Google Shape;1500;p43">
                <a:extLst>
                  <a:ext uri="{FF2B5EF4-FFF2-40B4-BE49-F238E27FC236}">
                    <a16:creationId xmlns:a16="http://schemas.microsoft.com/office/drawing/2014/main" id="{F9516968-9DD0-DCBF-7799-04058FE0AF0A}"/>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1501;p43">
              <a:extLst>
                <a:ext uri="{FF2B5EF4-FFF2-40B4-BE49-F238E27FC236}">
                  <a16:creationId xmlns:a16="http://schemas.microsoft.com/office/drawing/2014/main" id="{9F98BA9C-9BE3-F94A-445C-DA97EDF68229}"/>
                </a:ext>
              </a:extLst>
            </p:cNvPr>
            <p:cNvGrpSpPr/>
            <p:nvPr/>
          </p:nvGrpSpPr>
          <p:grpSpPr>
            <a:xfrm rot="-644048">
              <a:off x="6892427" y="1955743"/>
              <a:ext cx="480485" cy="469977"/>
              <a:chOff x="488084" y="3164562"/>
              <a:chExt cx="535235" cy="523530"/>
            </a:xfrm>
          </p:grpSpPr>
          <p:grpSp>
            <p:nvGrpSpPr>
              <p:cNvPr id="60" name="Google Shape;1502;p43">
                <a:extLst>
                  <a:ext uri="{FF2B5EF4-FFF2-40B4-BE49-F238E27FC236}">
                    <a16:creationId xmlns:a16="http://schemas.microsoft.com/office/drawing/2014/main" id="{935C057A-E43F-C9F1-9BEE-41DCBBBD800A}"/>
                  </a:ext>
                </a:extLst>
              </p:cNvPr>
              <p:cNvGrpSpPr/>
              <p:nvPr/>
            </p:nvGrpSpPr>
            <p:grpSpPr>
              <a:xfrm>
                <a:off x="488084" y="3164562"/>
                <a:ext cx="535235" cy="523530"/>
                <a:chOff x="488084" y="3164562"/>
                <a:chExt cx="535235" cy="523530"/>
              </a:xfrm>
            </p:grpSpPr>
            <p:sp>
              <p:nvSpPr>
                <p:cNvPr id="62" name="Google Shape;1503;p43">
                  <a:extLst>
                    <a:ext uri="{FF2B5EF4-FFF2-40B4-BE49-F238E27FC236}">
                      <a16:creationId xmlns:a16="http://schemas.microsoft.com/office/drawing/2014/main" id="{82ABD4EE-07F7-84C5-94BF-65118513BB63}"/>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504;p43">
                  <a:extLst>
                    <a:ext uri="{FF2B5EF4-FFF2-40B4-BE49-F238E27FC236}">
                      <a16:creationId xmlns:a16="http://schemas.microsoft.com/office/drawing/2014/main" id="{23ED3707-A14F-83ED-B9AE-EDE12D5AA907}"/>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505;p43">
                  <a:extLst>
                    <a:ext uri="{FF2B5EF4-FFF2-40B4-BE49-F238E27FC236}">
                      <a16:creationId xmlns:a16="http://schemas.microsoft.com/office/drawing/2014/main" id="{CA109173-D9CB-B961-2248-8B8ED0BA3AF8}"/>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506;p43">
                  <a:extLst>
                    <a:ext uri="{FF2B5EF4-FFF2-40B4-BE49-F238E27FC236}">
                      <a16:creationId xmlns:a16="http://schemas.microsoft.com/office/drawing/2014/main" id="{008DD21F-778F-C48B-1DD1-7C88F6131FCC}"/>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507;p43">
                  <a:extLst>
                    <a:ext uri="{FF2B5EF4-FFF2-40B4-BE49-F238E27FC236}">
                      <a16:creationId xmlns:a16="http://schemas.microsoft.com/office/drawing/2014/main" id="{0A553499-6879-0A20-DD5E-40DBD329AAD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508;p43">
                  <a:extLst>
                    <a:ext uri="{FF2B5EF4-FFF2-40B4-BE49-F238E27FC236}">
                      <a16:creationId xmlns:a16="http://schemas.microsoft.com/office/drawing/2014/main" id="{22807E1E-F10B-F82C-BD3F-51208E7BD27E}"/>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509;p43">
                  <a:extLst>
                    <a:ext uri="{FF2B5EF4-FFF2-40B4-BE49-F238E27FC236}">
                      <a16:creationId xmlns:a16="http://schemas.microsoft.com/office/drawing/2014/main" id="{4505B5D6-CC8F-1071-B6BF-4120994EF917}"/>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510;p43">
                  <a:extLst>
                    <a:ext uri="{FF2B5EF4-FFF2-40B4-BE49-F238E27FC236}">
                      <a16:creationId xmlns:a16="http://schemas.microsoft.com/office/drawing/2014/main" id="{7B29A49E-D5D1-F310-AD4C-02A42BEF0DDE}"/>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511;p43">
                  <a:extLst>
                    <a:ext uri="{FF2B5EF4-FFF2-40B4-BE49-F238E27FC236}">
                      <a16:creationId xmlns:a16="http://schemas.microsoft.com/office/drawing/2014/main" id="{5542F76E-B1EC-2B11-1D7F-626C04D4B329}"/>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512;p43">
                  <a:extLst>
                    <a:ext uri="{FF2B5EF4-FFF2-40B4-BE49-F238E27FC236}">
                      <a16:creationId xmlns:a16="http://schemas.microsoft.com/office/drawing/2014/main" id="{E34E8B25-EACC-24B3-6D98-DD8D7EE3312C}"/>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513;p43">
                  <a:extLst>
                    <a:ext uri="{FF2B5EF4-FFF2-40B4-BE49-F238E27FC236}">
                      <a16:creationId xmlns:a16="http://schemas.microsoft.com/office/drawing/2014/main" id="{E3A083C1-6EB5-4083-A4DA-ACF9279DC2EE}"/>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 name="Google Shape;1514;p43">
                <a:extLst>
                  <a:ext uri="{FF2B5EF4-FFF2-40B4-BE49-F238E27FC236}">
                    <a16:creationId xmlns:a16="http://schemas.microsoft.com/office/drawing/2014/main" id="{F5BB5D12-1D39-7B5D-164A-59C950FC986C}"/>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1515;p43">
              <a:extLst>
                <a:ext uri="{FF2B5EF4-FFF2-40B4-BE49-F238E27FC236}">
                  <a16:creationId xmlns:a16="http://schemas.microsoft.com/office/drawing/2014/main" id="{E3EE984F-8A7C-13FA-574F-A122D60278E7}"/>
                </a:ext>
              </a:extLst>
            </p:cNvPr>
            <p:cNvGrpSpPr/>
            <p:nvPr/>
          </p:nvGrpSpPr>
          <p:grpSpPr>
            <a:xfrm>
              <a:off x="3028394" y="1019476"/>
              <a:ext cx="3087211" cy="1525540"/>
              <a:chOff x="841866" y="2830633"/>
              <a:chExt cx="1188578" cy="587333"/>
            </a:xfrm>
          </p:grpSpPr>
          <p:sp>
            <p:nvSpPr>
              <p:cNvPr id="35" name="Google Shape;1516;p43">
                <a:extLst>
                  <a:ext uri="{FF2B5EF4-FFF2-40B4-BE49-F238E27FC236}">
                    <a16:creationId xmlns:a16="http://schemas.microsoft.com/office/drawing/2014/main" id="{F6D2300A-D580-E0E9-AAE4-5533F1175839}"/>
                  </a:ext>
                </a:extLst>
              </p:cNvPr>
              <p:cNvSpPr/>
              <p:nvPr/>
            </p:nvSpPr>
            <p:spPr>
              <a:xfrm>
                <a:off x="841866" y="2830633"/>
                <a:ext cx="605123" cy="550199"/>
              </a:xfrm>
              <a:custGeom>
                <a:avLst/>
                <a:gdLst/>
                <a:ahLst/>
                <a:cxnLst/>
                <a:rect l="l" t="t" r="r" b="b"/>
                <a:pathLst>
                  <a:path w="25274" h="22980" extrusionOk="0">
                    <a:moveTo>
                      <a:pt x="12651" y="1"/>
                    </a:moveTo>
                    <a:cubicBezTo>
                      <a:pt x="11779" y="1"/>
                      <a:pt x="10892" y="101"/>
                      <a:pt x="10006" y="310"/>
                    </a:cubicBezTo>
                    <a:cubicBezTo>
                      <a:pt x="3831" y="1761"/>
                      <a:pt x="1" y="7946"/>
                      <a:pt x="1456" y="14121"/>
                    </a:cubicBezTo>
                    <a:cubicBezTo>
                      <a:pt x="2700" y="19410"/>
                      <a:pt x="7415" y="22979"/>
                      <a:pt x="12623" y="22979"/>
                    </a:cubicBezTo>
                    <a:cubicBezTo>
                      <a:pt x="13495" y="22979"/>
                      <a:pt x="14382" y="22879"/>
                      <a:pt x="15268" y="22670"/>
                    </a:cubicBezTo>
                    <a:cubicBezTo>
                      <a:pt x="21443" y="21219"/>
                      <a:pt x="25273" y="15034"/>
                      <a:pt x="23818" y="8858"/>
                    </a:cubicBezTo>
                    <a:cubicBezTo>
                      <a:pt x="22574" y="3569"/>
                      <a:pt x="17859" y="1"/>
                      <a:pt x="1265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517;p43">
                <a:extLst>
                  <a:ext uri="{FF2B5EF4-FFF2-40B4-BE49-F238E27FC236}">
                    <a16:creationId xmlns:a16="http://schemas.microsoft.com/office/drawing/2014/main" id="{6128ADA6-B019-07C9-0870-54511D7AFAA5}"/>
                  </a:ext>
                </a:extLst>
              </p:cNvPr>
              <p:cNvSpPr/>
              <p:nvPr/>
            </p:nvSpPr>
            <p:spPr>
              <a:xfrm>
                <a:off x="973263" y="3218166"/>
                <a:ext cx="422202" cy="162617"/>
              </a:xfrm>
              <a:custGeom>
                <a:avLst/>
                <a:gdLst/>
                <a:ahLst/>
                <a:cxnLst/>
                <a:rect l="l" t="t" r="r" b="b"/>
                <a:pathLst>
                  <a:path w="17634" h="6792" extrusionOk="0">
                    <a:moveTo>
                      <a:pt x="17633" y="1"/>
                    </a:moveTo>
                    <a:lnTo>
                      <a:pt x="17633" y="1"/>
                    </a:lnTo>
                    <a:cubicBezTo>
                      <a:pt x="16214" y="3154"/>
                      <a:pt x="13404" y="5634"/>
                      <a:pt x="9780" y="6484"/>
                    </a:cubicBezTo>
                    <a:cubicBezTo>
                      <a:pt x="13404" y="5634"/>
                      <a:pt x="16220" y="3154"/>
                      <a:pt x="17633" y="1"/>
                    </a:cubicBezTo>
                    <a:close/>
                    <a:moveTo>
                      <a:pt x="0" y="4293"/>
                    </a:moveTo>
                    <a:lnTo>
                      <a:pt x="0" y="4293"/>
                    </a:lnTo>
                    <a:cubicBezTo>
                      <a:pt x="1672" y="5626"/>
                      <a:pt x="3705" y="6480"/>
                      <a:pt x="5872" y="6721"/>
                    </a:cubicBezTo>
                    <a:lnTo>
                      <a:pt x="5872" y="6721"/>
                    </a:lnTo>
                    <a:cubicBezTo>
                      <a:pt x="3706" y="6479"/>
                      <a:pt x="1673" y="5622"/>
                      <a:pt x="0" y="4293"/>
                    </a:cubicBezTo>
                    <a:close/>
                    <a:moveTo>
                      <a:pt x="9758" y="6489"/>
                    </a:moveTo>
                    <a:cubicBezTo>
                      <a:pt x="8883" y="6698"/>
                      <a:pt x="8006" y="6792"/>
                      <a:pt x="7140" y="6792"/>
                    </a:cubicBezTo>
                    <a:lnTo>
                      <a:pt x="7140" y="6792"/>
                    </a:lnTo>
                    <a:cubicBezTo>
                      <a:pt x="6713" y="6792"/>
                      <a:pt x="6290" y="6768"/>
                      <a:pt x="5872" y="6721"/>
                    </a:cubicBezTo>
                    <a:lnTo>
                      <a:pt x="5872" y="6721"/>
                    </a:lnTo>
                    <a:cubicBezTo>
                      <a:pt x="6290" y="6768"/>
                      <a:pt x="6712" y="6792"/>
                      <a:pt x="7137" y="6792"/>
                    </a:cubicBezTo>
                    <a:cubicBezTo>
                      <a:pt x="7138" y="6792"/>
                      <a:pt x="7139" y="6792"/>
                      <a:pt x="7140" y="6792"/>
                    </a:cubicBezTo>
                    <a:lnTo>
                      <a:pt x="7140" y="6792"/>
                    </a:lnTo>
                    <a:cubicBezTo>
                      <a:pt x="7141" y="6792"/>
                      <a:pt x="7141" y="6792"/>
                      <a:pt x="7142" y="6792"/>
                    </a:cubicBezTo>
                    <a:cubicBezTo>
                      <a:pt x="8005" y="6792"/>
                      <a:pt x="8882" y="6698"/>
                      <a:pt x="9758" y="648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518;p43">
                <a:extLst>
                  <a:ext uri="{FF2B5EF4-FFF2-40B4-BE49-F238E27FC236}">
                    <a16:creationId xmlns:a16="http://schemas.microsoft.com/office/drawing/2014/main" id="{258F3037-C261-2325-9392-F5BC6FAE5F07}"/>
                  </a:ext>
                </a:extLst>
              </p:cNvPr>
              <p:cNvSpPr/>
              <p:nvPr/>
            </p:nvSpPr>
            <p:spPr>
              <a:xfrm>
                <a:off x="959807" y="3205884"/>
                <a:ext cx="440805" cy="174900"/>
              </a:xfrm>
              <a:custGeom>
                <a:avLst/>
                <a:gdLst/>
                <a:ahLst/>
                <a:cxnLst/>
                <a:rect l="l" t="t" r="r" b="b"/>
                <a:pathLst>
                  <a:path w="18411" h="7305" extrusionOk="0">
                    <a:moveTo>
                      <a:pt x="18411" y="1"/>
                    </a:moveTo>
                    <a:cubicBezTo>
                      <a:pt x="17392" y="1125"/>
                      <a:pt x="16215" y="2119"/>
                      <a:pt x="14898" y="2942"/>
                    </a:cubicBezTo>
                    <a:cubicBezTo>
                      <a:pt x="14994" y="3643"/>
                      <a:pt x="14633" y="4435"/>
                      <a:pt x="13846" y="4652"/>
                    </a:cubicBezTo>
                    <a:cubicBezTo>
                      <a:pt x="13730" y="4686"/>
                      <a:pt x="13610" y="4701"/>
                      <a:pt x="13485" y="4701"/>
                    </a:cubicBezTo>
                    <a:cubicBezTo>
                      <a:pt x="13076" y="4701"/>
                      <a:pt x="12668" y="4522"/>
                      <a:pt x="12375" y="4233"/>
                    </a:cubicBezTo>
                    <a:cubicBezTo>
                      <a:pt x="11577" y="4556"/>
                      <a:pt x="10746" y="4825"/>
                      <a:pt x="9880" y="5027"/>
                    </a:cubicBezTo>
                    <a:cubicBezTo>
                      <a:pt x="8593" y="5329"/>
                      <a:pt x="7310" y="5473"/>
                      <a:pt x="6041" y="5473"/>
                    </a:cubicBezTo>
                    <a:cubicBezTo>
                      <a:pt x="3941" y="5473"/>
                      <a:pt x="1898" y="5075"/>
                      <a:pt x="1" y="4335"/>
                    </a:cubicBezTo>
                    <a:lnTo>
                      <a:pt x="1" y="4335"/>
                    </a:lnTo>
                    <a:cubicBezTo>
                      <a:pt x="183" y="4499"/>
                      <a:pt x="370" y="4657"/>
                      <a:pt x="562" y="4806"/>
                    </a:cubicBezTo>
                    <a:cubicBezTo>
                      <a:pt x="2557" y="6391"/>
                      <a:pt x="5065" y="7305"/>
                      <a:pt x="7699" y="7305"/>
                    </a:cubicBezTo>
                    <a:cubicBezTo>
                      <a:pt x="8574" y="7305"/>
                      <a:pt x="9458" y="7209"/>
                      <a:pt x="10342" y="6997"/>
                    </a:cubicBezTo>
                    <a:cubicBezTo>
                      <a:pt x="13966" y="6147"/>
                      <a:pt x="16776" y="3667"/>
                      <a:pt x="18195" y="514"/>
                    </a:cubicBezTo>
                    <a:cubicBezTo>
                      <a:pt x="18271" y="347"/>
                      <a:pt x="18344" y="174"/>
                      <a:pt x="1841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8" name="Google Shape;1519;p43">
                <a:extLst>
                  <a:ext uri="{FF2B5EF4-FFF2-40B4-BE49-F238E27FC236}">
                    <a16:creationId xmlns:a16="http://schemas.microsoft.com/office/drawing/2014/main" id="{DB0E39E9-F74E-04AA-2D17-0BAF7DB9BC18}"/>
                  </a:ext>
                </a:extLst>
              </p:cNvPr>
              <p:cNvSpPr/>
              <p:nvPr/>
            </p:nvSpPr>
            <p:spPr>
              <a:xfrm>
                <a:off x="924348" y="2996124"/>
                <a:ext cx="73910" cy="74126"/>
              </a:xfrm>
              <a:custGeom>
                <a:avLst/>
                <a:gdLst/>
                <a:ahLst/>
                <a:cxnLst/>
                <a:rect l="l" t="t" r="r" b="b"/>
                <a:pathLst>
                  <a:path w="3087" h="3096" extrusionOk="0">
                    <a:moveTo>
                      <a:pt x="1832" y="1"/>
                    </a:moveTo>
                    <a:cubicBezTo>
                      <a:pt x="1515" y="1"/>
                      <a:pt x="1217" y="134"/>
                      <a:pt x="1087" y="429"/>
                    </a:cubicBezTo>
                    <a:cubicBezTo>
                      <a:pt x="1241" y="832"/>
                      <a:pt x="1092" y="1159"/>
                      <a:pt x="751" y="1427"/>
                    </a:cubicBezTo>
                    <a:cubicBezTo>
                      <a:pt x="289" y="1471"/>
                      <a:pt x="1" y="2053"/>
                      <a:pt x="178" y="2485"/>
                    </a:cubicBezTo>
                    <a:cubicBezTo>
                      <a:pt x="338" y="2869"/>
                      <a:pt x="761" y="3095"/>
                      <a:pt x="1178" y="3095"/>
                    </a:cubicBezTo>
                    <a:cubicBezTo>
                      <a:pt x="1232" y="3095"/>
                      <a:pt x="1280" y="3091"/>
                      <a:pt x="1332" y="3081"/>
                    </a:cubicBezTo>
                    <a:cubicBezTo>
                      <a:pt x="1793" y="3018"/>
                      <a:pt x="2192" y="2716"/>
                      <a:pt x="2481" y="2350"/>
                    </a:cubicBezTo>
                    <a:cubicBezTo>
                      <a:pt x="2889" y="1817"/>
                      <a:pt x="3086" y="1039"/>
                      <a:pt x="2735" y="467"/>
                    </a:cubicBezTo>
                    <a:cubicBezTo>
                      <a:pt x="2549" y="163"/>
                      <a:pt x="2183" y="1"/>
                      <a:pt x="183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520;p43">
                <a:extLst>
                  <a:ext uri="{FF2B5EF4-FFF2-40B4-BE49-F238E27FC236}">
                    <a16:creationId xmlns:a16="http://schemas.microsoft.com/office/drawing/2014/main" id="{5A6D6E03-1120-8D97-D3B7-0CFDE23ECCCE}"/>
                  </a:ext>
                </a:extLst>
              </p:cNvPr>
              <p:cNvSpPr/>
              <p:nvPr/>
            </p:nvSpPr>
            <p:spPr>
              <a:xfrm>
                <a:off x="907780" y="3087943"/>
                <a:ext cx="115570" cy="115307"/>
              </a:xfrm>
              <a:custGeom>
                <a:avLst/>
                <a:gdLst/>
                <a:ahLst/>
                <a:cxnLst/>
                <a:rect l="l" t="t" r="r" b="b"/>
                <a:pathLst>
                  <a:path w="4827" h="4816" extrusionOk="0">
                    <a:moveTo>
                      <a:pt x="2947" y="1"/>
                    </a:moveTo>
                    <a:cubicBezTo>
                      <a:pt x="2183" y="1"/>
                      <a:pt x="1424" y="587"/>
                      <a:pt x="1366" y="1351"/>
                    </a:cubicBezTo>
                    <a:cubicBezTo>
                      <a:pt x="1342" y="1697"/>
                      <a:pt x="1453" y="1749"/>
                      <a:pt x="1116" y="1831"/>
                    </a:cubicBezTo>
                    <a:cubicBezTo>
                      <a:pt x="415" y="2014"/>
                      <a:pt x="1" y="2855"/>
                      <a:pt x="193" y="3552"/>
                    </a:cubicBezTo>
                    <a:cubicBezTo>
                      <a:pt x="391" y="4248"/>
                      <a:pt x="1083" y="4743"/>
                      <a:pt x="1804" y="4806"/>
                    </a:cubicBezTo>
                    <a:cubicBezTo>
                      <a:pt x="1870" y="4811"/>
                      <a:pt x="1933" y="4816"/>
                      <a:pt x="1995" y="4816"/>
                    </a:cubicBezTo>
                    <a:cubicBezTo>
                      <a:pt x="2654" y="4816"/>
                      <a:pt x="3293" y="4517"/>
                      <a:pt x="3783" y="4075"/>
                    </a:cubicBezTo>
                    <a:cubicBezTo>
                      <a:pt x="4412" y="3503"/>
                      <a:pt x="4827" y="2658"/>
                      <a:pt x="4745" y="1813"/>
                    </a:cubicBezTo>
                    <a:cubicBezTo>
                      <a:pt x="4667" y="971"/>
                      <a:pt x="4028" y="169"/>
                      <a:pt x="3192" y="19"/>
                    </a:cubicBezTo>
                    <a:cubicBezTo>
                      <a:pt x="3110" y="5"/>
                      <a:pt x="3028" y="1"/>
                      <a:pt x="294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521;p43">
                <a:extLst>
                  <a:ext uri="{FF2B5EF4-FFF2-40B4-BE49-F238E27FC236}">
                    <a16:creationId xmlns:a16="http://schemas.microsoft.com/office/drawing/2014/main" id="{2DF22E38-6E7A-B680-9908-7D3136FD8633}"/>
                  </a:ext>
                </a:extLst>
              </p:cNvPr>
              <p:cNvSpPr/>
              <p:nvPr/>
            </p:nvSpPr>
            <p:spPr>
              <a:xfrm>
                <a:off x="1299336" y="3118326"/>
                <a:ext cx="104270" cy="107478"/>
              </a:xfrm>
              <a:custGeom>
                <a:avLst/>
                <a:gdLst/>
                <a:ahLst/>
                <a:cxnLst/>
                <a:rect l="l" t="t" r="r" b="b"/>
                <a:pathLst>
                  <a:path w="4355" h="4489" extrusionOk="0">
                    <a:moveTo>
                      <a:pt x="2817" y="0"/>
                    </a:moveTo>
                    <a:cubicBezTo>
                      <a:pt x="2682" y="0"/>
                      <a:pt x="2544" y="14"/>
                      <a:pt x="2399" y="48"/>
                    </a:cubicBezTo>
                    <a:cubicBezTo>
                      <a:pt x="2231" y="87"/>
                      <a:pt x="2048" y="145"/>
                      <a:pt x="1865" y="231"/>
                    </a:cubicBezTo>
                    <a:cubicBezTo>
                      <a:pt x="808" y="717"/>
                      <a:pt x="275" y="1812"/>
                      <a:pt x="87" y="2860"/>
                    </a:cubicBezTo>
                    <a:cubicBezTo>
                      <a:pt x="0" y="3354"/>
                      <a:pt x="20" y="3940"/>
                      <a:pt x="404" y="4272"/>
                    </a:cubicBezTo>
                    <a:cubicBezTo>
                      <a:pt x="583" y="4421"/>
                      <a:pt x="785" y="4488"/>
                      <a:pt x="996" y="4488"/>
                    </a:cubicBezTo>
                    <a:cubicBezTo>
                      <a:pt x="1529" y="4488"/>
                      <a:pt x="2129" y="4090"/>
                      <a:pt x="2548" y="3686"/>
                    </a:cubicBezTo>
                    <a:cubicBezTo>
                      <a:pt x="3028" y="3230"/>
                      <a:pt x="3504" y="2744"/>
                      <a:pt x="3778" y="2139"/>
                    </a:cubicBezTo>
                    <a:cubicBezTo>
                      <a:pt x="4354" y="879"/>
                      <a:pt x="3806" y="0"/>
                      <a:pt x="281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522;p43">
                <a:extLst>
                  <a:ext uri="{FF2B5EF4-FFF2-40B4-BE49-F238E27FC236}">
                    <a16:creationId xmlns:a16="http://schemas.microsoft.com/office/drawing/2014/main" id="{62553412-3D06-520F-7A48-3B82EE727A5D}"/>
                  </a:ext>
                </a:extLst>
              </p:cNvPr>
              <p:cNvSpPr/>
              <p:nvPr/>
            </p:nvSpPr>
            <p:spPr>
              <a:xfrm>
                <a:off x="1241586" y="3247640"/>
                <a:ext cx="74916" cy="59617"/>
              </a:xfrm>
              <a:custGeom>
                <a:avLst/>
                <a:gdLst/>
                <a:ahLst/>
                <a:cxnLst/>
                <a:rect l="l" t="t" r="r" b="b"/>
                <a:pathLst>
                  <a:path w="3129" h="2490" extrusionOk="0">
                    <a:moveTo>
                      <a:pt x="1764" y="1"/>
                    </a:moveTo>
                    <a:cubicBezTo>
                      <a:pt x="1702" y="1"/>
                      <a:pt x="1634" y="5"/>
                      <a:pt x="1572" y="10"/>
                    </a:cubicBezTo>
                    <a:cubicBezTo>
                      <a:pt x="668" y="125"/>
                      <a:pt x="1" y="996"/>
                      <a:pt x="216" y="1837"/>
                    </a:cubicBezTo>
                    <a:cubicBezTo>
                      <a:pt x="284" y="2086"/>
                      <a:pt x="423" y="2307"/>
                      <a:pt x="606" y="2489"/>
                    </a:cubicBezTo>
                    <a:cubicBezTo>
                      <a:pt x="1490" y="2125"/>
                      <a:pt x="2336" y="1693"/>
                      <a:pt x="3129" y="1198"/>
                    </a:cubicBezTo>
                    <a:cubicBezTo>
                      <a:pt x="3052" y="626"/>
                      <a:pt x="2678" y="111"/>
                      <a:pt x="1986" y="16"/>
                    </a:cubicBezTo>
                    <a:cubicBezTo>
                      <a:pt x="1913" y="5"/>
                      <a:pt x="1836" y="1"/>
                      <a:pt x="176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523;p43">
                <a:extLst>
                  <a:ext uri="{FF2B5EF4-FFF2-40B4-BE49-F238E27FC236}">
                    <a16:creationId xmlns:a16="http://schemas.microsoft.com/office/drawing/2014/main" id="{8172BF0A-1AD9-9001-FB12-BBC4C8B2F2BB}"/>
                  </a:ext>
                </a:extLst>
              </p:cNvPr>
              <p:cNvSpPr/>
              <p:nvPr/>
            </p:nvSpPr>
            <p:spPr>
              <a:xfrm>
                <a:off x="1256096" y="3276299"/>
                <a:ext cx="62729" cy="42139"/>
              </a:xfrm>
              <a:custGeom>
                <a:avLst/>
                <a:gdLst/>
                <a:ahLst/>
                <a:cxnLst/>
                <a:rect l="l" t="t" r="r" b="b"/>
                <a:pathLst>
                  <a:path w="2620" h="1760" extrusionOk="0">
                    <a:moveTo>
                      <a:pt x="2523" y="1"/>
                    </a:moveTo>
                    <a:lnTo>
                      <a:pt x="2523" y="1"/>
                    </a:lnTo>
                    <a:cubicBezTo>
                      <a:pt x="1730" y="496"/>
                      <a:pt x="884" y="928"/>
                      <a:pt x="0" y="1292"/>
                    </a:cubicBezTo>
                    <a:cubicBezTo>
                      <a:pt x="293" y="1581"/>
                      <a:pt x="701" y="1760"/>
                      <a:pt x="1110" y="1760"/>
                    </a:cubicBezTo>
                    <a:cubicBezTo>
                      <a:pt x="1235" y="1760"/>
                      <a:pt x="1355" y="1745"/>
                      <a:pt x="1471" y="1711"/>
                    </a:cubicBezTo>
                    <a:cubicBezTo>
                      <a:pt x="2258" y="1494"/>
                      <a:pt x="2619" y="702"/>
                      <a:pt x="2523"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524;p43">
                <a:extLst>
                  <a:ext uri="{FF2B5EF4-FFF2-40B4-BE49-F238E27FC236}">
                    <a16:creationId xmlns:a16="http://schemas.microsoft.com/office/drawing/2014/main" id="{627D6523-2B1B-4A63-E1BD-01F3EFA94C98}"/>
                  </a:ext>
                </a:extLst>
              </p:cNvPr>
              <p:cNvSpPr/>
              <p:nvPr/>
            </p:nvSpPr>
            <p:spPr>
              <a:xfrm>
                <a:off x="1105018" y="3064551"/>
                <a:ext cx="58803" cy="36776"/>
              </a:xfrm>
              <a:custGeom>
                <a:avLst/>
                <a:gdLst/>
                <a:ahLst/>
                <a:cxnLst/>
                <a:rect l="l" t="t" r="r" b="b"/>
                <a:pathLst>
                  <a:path w="2456" h="1536" extrusionOk="0">
                    <a:moveTo>
                      <a:pt x="1469" y="1"/>
                    </a:moveTo>
                    <a:cubicBezTo>
                      <a:pt x="1337" y="1"/>
                      <a:pt x="1199" y="17"/>
                      <a:pt x="1058" y="50"/>
                    </a:cubicBezTo>
                    <a:cubicBezTo>
                      <a:pt x="433" y="199"/>
                      <a:pt x="0" y="641"/>
                      <a:pt x="91" y="1035"/>
                    </a:cubicBezTo>
                    <a:cubicBezTo>
                      <a:pt x="166" y="1345"/>
                      <a:pt x="533" y="1536"/>
                      <a:pt x="987" y="1536"/>
                    </a:cubicBezTo>
                    <a:cubicBezTo>
                      <a:pt x="1119" y="1536"/>
                      <a:pt x="1257" y="1520"/>
                      <a:pt x="1398" y="1486"/>
                    </a:cubicBezTo>
                    <a:cubicBezTo>
                      <a:pt x="2023" y="1342"/>
                      <a:pt x="2456" y="900"/>
                      <a:pt x="2365" y="501"/>
                    </a:cubicBezTo>
                    <a:cubicBezTo>
                      <a:pt x="2290" y="192"/>
                      <a:pt x="1923" y="1"/>
                      <a:pt x="146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525;p43">
                <a:extLst>
                  <a:ext uri="{FF2B5EF4-FFF2-40B4-BE49-F238E27FC236}">
                    <a16:creationId xmlns:a16="http://schemas.microsoft.com/office/drawing/2014/main" id="{2C930530-C8F0-8F23-E320-D02F909CB8E0}"/>
                  </a:ext>
                </a:extLst>
              </p:cNvPr>
              <p:cNvSpPr/>
              <p:nvPr/>
            </p:nvSpPr>
            <p:spPr>
              <a:xfrm>
                <a:off x="1253653" y="3029595"/>
                <a:ext cx="58946" cy="36776"/>
              </a:xfrm>
              <a:custGeom>
                <a:avLst/>
                <a:gdLst/>
                <a:ahLst/>
                <a:cxnLst/>
                <a:rect l="l" t="t" r="r" b="b"/>
                <a:pathLst>
                  <a:path w="2462" h="1536" extrusionOk="0">
                    <a:moveTo>
                      <a:pt x="1470" y="0"/>
                    </a:moveTo>
                    <a:cubicBezTo>
                      <a:pt x="1340" y="0"/>
                      <a:pt x="1202" y="16"/>
                      <a:pt x="1063" y="49"/>
                    </a:cubicBezTo>
                    <a:cubicBezTo>
                      <a:pt x="433" y="198"/>
                      <a:pt x="1" y="640"/>
                      <a:pt x="98" y="1034"/>
                    </a:cubicBezTo>
                    <a:cubicBezTo>
                      <a:pt x="168" y="1344"/>
                      <a:pt x="538" y="1535"/>
                      <a:pt x="992" y="1535"/>
                    </a:cubicBezTo>
                    <a:cubicBezTo>
                      <a:pt x="1123" y="1535"/>
                      <a:pt x="1260" y="1519"/>
                      <a:pt x="1400" y="1486"/>
                    </a:cubicBezTo>
                    <a:cubicBezTo>
                      <a:pt x="2029" y="1337"/>
                      <a:pt x="2462" y="894"/>
                      <a:pt x="2365" y="501"/>
                    </a:cubicBezTo>
                    <a:cubicBezTo>
                      <a:pt x="2294" y="191"/>
                      <a:pt x="1925" y="0"/>
                      <a:pt x="147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526;p43">
                <a:extLst>
                  <a:ext uri="{FF2B5EF4-FFF2-40B4-BE49-F238E27FC236}">
                    <a16:creationId xmlns:a16="http://schemas.microsoft.com/office/drawing/2014/main" id="{ED9F263A-50EC-0560-277A-FC81E2A10009}"/>
                  </a:ext>
                </a:extLst>
              </p:cNvPr>
              <p:cNvSpPr/>
              <p:nvPr/>
            </p:nvSpPr>
            <p:spPr>
              <a:xfrm>
                <a:off x="1115146" y="3043123"/>
                <a:ext cx="27965" cy="35650"/>
              </a:xfrm>
              <a:custGeom>
                <a:avLst/>
                <a:gdLst/>
                <a:ahLst/>
                <a:cxnLst/>
                <a:rect l="l" t="t" r="r" b="b"/>
                <a:pathLst>
                  <a:path w="1168" h="1489" extrusionOk="0">
                    <a:moveTo>
                      <a:pt x="430" y="1"/>
                    </a:moveTo>
                    <a:cubicBezTo>
                      <a:pt x="409" y="1"/>
                      <a:pt x="389" y="3"/>
                      <a:pt x="370" y="8"/>
                    </a:cubicBezTo>
                    <a:cubicBezTo>
                      <a:pt x="145" y="65"/>
                      <a:pt x="0" y="421"/>
                      <a:pt x="48" y="835"/>
                    </a:cubicBezTo>
                    <a:cubicBezTo>
                      <a:pt x="91" y="1206"/>
                      <a:pt x="340" y="1489"/>
                      <a:pt x="621" y="1489"/>
                    </a:cubicBezTo>
                    <a:cubicBezTo>
                      <a:pt x="652" y="1489"/>
                      <a:pt x="684" y="1485"/>
                      <a:pt x="716" y="1478"/>
                    </a:cubicBezTo>
                    <a:cubicBezTo>
                      <a:pt x="1033" y="1401"/>
                      <a:pt x="1168" y="997"/>
                      <a:pt x="1028" y="604"/>
                    </a:cubicBezTo>
                    <a:cubicBezTo>
                      <a:pt x="901" y="248"/>
                      <a:pt x="645" y="1"/>
                      <a:pt x="43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527;p43">
                <a:extLst>
                  <a:ext uri="{FF2B5EF4-FFF2-40B4-BE49-F238E27FC236}">
                    <a16:creationId xmlns:a16="http://schemas.microsoft.com/office/drawing/2014/main" id="{2B019412-01EB-FC1C-61AD-E783C42F5013}"/>
                  </a:ext>
                </a:extLst>
              </p:cNvPr>
              <p:cNvSpPr/>
              <p:nvPr/>
            </p:nvSpPr>
            <p:spPr>
              <a:xfrm>
                <a:off x="1124795" y="3047337"/>
                <a:ext cx="8045" cy="5842"/>
              </a:xfrm>
              <a:custGeom>
                <a:avLst/>
                <a:gdLst/>
                <a:ahLst/>
                <a:cxnLst/>
                <a:rect l="l" t="t" r="r" b="b"/>
                <a:pathLst>
                  <a:path w="336" h="244" extrusionOk="0">
                    <a:moveTo>
                      <a:pt x="172" y="1"/>
                    </a:moveTo>
                    <a:cubicBezTo>
                      <a:pt x="162" y="1"/>
                      <a:pt x="151" y="2"/>
                      <a:pt x="140" y="5"/>
                    </a:cubicBezTo>
                    <a:cubicBezTo>
                      <a:pt x="1" y="36"/>
                      <a:pt x="38" y="243"/>
                      <a:pt x="168" y="243"/>
                    </a:cubicBezTo>
                    <a:cubicBezTo>
                      <a:pt x="177" y="243"/>
                      <a:pt x="187" y="242"/>
                      <a:pt x="197" y="240"/>
                    </a:cubicBezTo>
                    <a:cubicBezTo>
                      <a:pt x="336" y="205"/>
                      <a:pt x="301" y="1"/>
                      <a:pt x="172"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528;p43">
                <a:extLst>
                  <a:ext uri="{FF2B5EF4-FFF2-40B4-BE49-F238E27FC236}">
                    <a16:creationId xmlns:a16="http://schemas.microsoft.com/office/drawing/2014/main" id="{72E75AA8-4CDB-34F2-C813-8ED6A44BF1E8}"/>
                  </a:ext>
                </a:extLst>
              </p:cNvPr>
              <p:cNvSpPr/>
              <p:nvPr/>
            </p:nvSpPr>
            <p:spPr>
              <a:xfrm>
                <a:off x="1265864" y="3012644"/>
                <a:ext cx="28108" cy="35579"/>
              </a:xfrm>
              <a:custGeom>
                <a:avLst/>
                <a:gdLst/>
                <a:ahLst/>
                <a:cxnLst/>
                <a:rect l="l" t="t" r="r" b="b"/>
                <a:pathLst>
                  <a:path w="1174" h="1486" extrusionOk="0">
                    <a:moveTo>
                      <a:pt x="437" y="0"/>
                    </a:moveTo>
                    <a:cubicBezTo>
                      <a:pt x="416" y="0"/>
                      <a:pt x="395" y="3"/>
                      <a:pt x="375" y="7"/>
                    </a:cubicBezTo>
                    <a:cubicBezTo>
                      <a:pt x="149" y="60"/>
                      <a:pt x="0" y="420"/>
                      <a:pt x="54" y="834"/>
                    </a:cubicBezTo>
                    <a:cubicBezTo>
                      <a:pt x="96" y="1204"/>
                      <a:pt x="344" y="1485"/>
                      <a:pt x="623" y="1485"/>
                    </a:cubicBezTo>
                    <a:cubicBezTo>
                      <a:pt x="655" y="1485"/>
                      <a:pt x="688" y="1481"/>
                      <a:pt x="721" y="1473"/>
                    </a:cubicBezTo>
                    <a:cubicBezTo>
                      <a:pt x="1039" y="1401"/>
                      <a:pt x="1173" y="992"/>
                      <a:pt x="1034" y="604"/>
                    </a:cubicBezTo>
                    <a:cubicBezTo>
                      <a:pt x="907" y="244"/>
                      <a:pt x="652" y="0"/>
                      <a:pt x="43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529;p43">
                <a:extLst>
                  <a:ext uri="{FF2B5EF4-FFF2-40B4-BE49-F238E27FC236}">
                    <a16:creationId xmlns:a16="http://schemas.microsoft.com/office/drawing/2014/main" id="{C184909C-E146-E53E-049E-6D8522DF9B0D}"/>
                  </a:ext>
                </a:extLst>
              </p:cNvPr>
              <p:cNvSpPr/>
              <p:nvPr/>
            </p:nvSpPr>
            <p:spPr>
              <a:xfrm>
                <a:off x="1275681" y="3016762"/>
                <a:ext cx="8021" cy="5842"/>
              </a:xfrm>
              <a:custGeom>
                <a:avLst/>
                <a:gdLst/>
                <a:ahLst/>
                <a:cxnLst/>
                <a:rect l="l" t="t" r="r" b="b"/>
                <a:pathLst>
                  <a:path w="335" h="244" extrusionOk="0">
                    <a:moveTo>
                      <a:pt x="167" y="0"/>
                    </a:moveTo>
                    <a:cubicBezTo>
                      <a:pt x="158" y="0"/>
                      <a:pt x="148" y="2"/>
                      <a:pt x="138" y="4"/>
                    </a:cubicBezTo>
                    <a:cubicBezTo>
                      <a:pt x="1" y="39"/>
                      <a:pt x="36" y="243"/>
                      <a:pt x="163" y="243"/>
                    </a:cubicBezTo>
                    <a:cubicBezTo>
                      <a:pt x="174" y="243"/>
                      <a:pt x="185" y="242"/>
                      <a:pt x="196" y="239"/>
                    </a:cubicBezTo>
                    <a:cubicBezTo>
                      <a:pt x="335" y="208"/>
                      <a:pt x="298" y="0"/>
                      <a:pt x="167"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530;p43">
                <a:extLst>
                  <a:ext uri="{FF2B5EF4-FFF2-40B4-BE49-F238E27FC236}">
                    <a16:creationId xmlns:a16="http://schemas.microsoft.com/office/drawing/2014/main" id="{09742F79-DFA7-F32E-3C32-A77970835001}"/>
                  </a:ext>
                </a:extLst>
              </p:cNvPr>
              <p:cNvSpPr/>
              <p:nvPr/>
            </p:nvSpPr>
            <p:spPr>
              <a:xfrm>
                <a:off x="946806" y="2905118"/>
                <a:ext cx="92873" cy="84469"/>
              </a:xfrm>
              <a:custGeom>
                <a:avLst/>
                <a:gdLst/>
                <a:ahLst/>
                <a:cxnLst/>
                <a:rect l="l" t="t" r="r" b="b"/>
                <a:pathLst>
                  <a:path w="3879" h="3528" extrusionOk="0">
                    <a:moveTo>
                      <a:pt x="1942" y="0"/>
                    </a:moveTo>
                    <a:cubicBezTo>
                      <a:pt x="1807" y="0"/>
                      <a:pt x="1668" y="14"/>
                      <a:pt x="1533" y="49"/>
                    </a:cubicBezTo>
                    <a:cubicBezTo>
                      <a:pt x="586" y="274"/>
                      <a:pt x="1" y="1220"/>
                      <a:pt x="221" y="2167"/>
                    </a:cubicBezTo>
                    <a:cubicBezTo>
                      <a:pt x="413" y="2979"/>
                      <a:pt x="1139" y="3527"/>
                      <a:pt x="1937" y="3527"/>
                    </a:cubicBezTo>
                    <a:cubicBezTo>
                      <a:pt x="2072" y="3527"/>
                      <a:pt x="2206" y="3513"/>
                      <a:pt x="2341" y="3480"/>
                    </a:cubicBezTo>
                    <a:cubicBezTo>
                      <a:pt x="3288" y="3258"/>
                      <a:pt x="3878" y="2307"/>
                      <a:pt x="3652" y="1360"/>
                    </a:cubicBezTo>
                    <a:cubicBezTo>
                      <a:pt x="3461" y="548"/>
                      <a:pt x="2740" y="0"/>
                      <a:pt x="194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0" name="Google Shape;1531;p43">
                <a:extLst>
                  <a:ext uri="{FF2B5EF4-FFF2-40B4-BE49-F238E27FC236}">
                    <a16:creationId xmlns:a16="http://schemas.microsoft.com/office/drawing/2014/main" id="{F622B0CA-ECA9-F342-7CB9-9BF47A44229E}"/>
                  </a:ext>
                </a:extLst>
              </p:cNvPr>
              <p:cNvSpPr/>
              <p:nvPr/>
            </p:nvSpPr>
            <p:spPr>
              <a:xfrm>
                <a:off x="1151850" y="3053634"/>
                <a:ext cx="123543" cy="60910"/>
              </a:xfrm>
              <a:custGeom>
                <a:avLst/>
                <a:gdLst/>
                <a:ahLst/>
                <a:cxnLst/>
                <a:rect l="l" t="t" r="r" b="b"/>
                <a:pathLst>
                  <a:path w="5160" h="2544" extrusionOk="0">
                    <a:moveTo>
                      <a:pt x="4520" y="0"/>
                    </a:moveTo>
                    <a:cubicBezTo>
                      <a:pt x="4505" y="0"/>
                      <a:pt x="4490" y="2"/>
                      <a:pt x="4474" y="6"/>
                    </a:cubicBezTo>
                    <a:cubicBezTo>
                      <a:pt x="4463" y="5"/>
                      <a:pt x="4451" y="5"/>
                      <a:pt x="4439" y="5"/>
                    </a:cubicBezTo>
                    <a:cubicBezTo>
                      <a:pt x="3974" y="5"/>
                      <a:pt x="3372" y="644"/>
                      <a:pt x="2547" y="784"/>
                    </a:cubicBezTo>
                    <a:cubicBezTo>
                      <a:pt x="2288" y="862"/>
                      <a:pt x="2026" y="883"/>
                      <a:pt x="1777" y="883"/>
                    </a:cubicBezTo>
                    <a:cubicBezTo>
                      <a:pt x="1481" y="883"/>
                      <a:pt x="1202" y="853"/>
                      <a:pt x="964" y="853"/>
                    </a:cubicBezTo>
                    <a:cubicBezTo>
                      <a:pt x="767" y="853"/>
                      <a:pt x="598" y="874"/>
                      <a:pt x="471" y="948"/>
                    </a:cubicBezTo>
                    <a:cubicBezTo>
                      <a:pt x="1" y="1060"/>
                      <a:pt x="483" y="2543"/>
                      <a:pt x="2279" y="2543"/>
                    </a:cubicBezTo>
                    <a:cubicBezTo>
                      <a:pt x="2484" y="2543"/>
                      <a:pt x="2706" y="2524"/>
                      <a:pt x="2946" y="2481"/>
                    </a:cubicBezTo>
                    <a:cubicBezTo>
                      <a:pt x="5160" y="1833"/>
                      <a:pt x="5009" y="0"/>
                      <a:pt x="4520"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532;p43">
                <a:extLst>
                  <a:ext uri="{FF2B5EF4-FFF2-40B4-BE49-F238E27FC236}">
                    <a16:creationId xmlns:a16="http://schemas.microsoft.com/office/drawing/2014/main" id="{E23AE35F-B171-0C0F-4B81-040CCBFD8906}"/>
                  </a:ext>
                </a:extLst>
              </p:cNvPr>
              <p:cNvSpPr/>
              <p:nvPr/>
            </p:nvSpPr>
            <p:spPr>
              <a:xfrm>
                <a:off x="1444547" y="2836116"/>
                <a:ext cx="585897" cy="581851"/>
              </a:xfrm>
              <a:custGeom>
                <a:avLst/>
                <a:gdLst/>
                <a:ahLst/>
                <a:cxnLst/>
                <a:rect l="l" t="t" r="r" b="b"/>
                <a:pathLst>
                  <a:path w="24471" h="24302" extrusionOk="0">
                    <a:moveTo>
                      <a:pt x="11487" y="1"/>
                    </a:moveTo>
                    <a:cubicBezTo>
                      <a:pt x="11382" y="1"/>
                      <a:pt x="11276" y="67"/>
                      <a:pt x="11251" y="196"/>
                    </a:cubicBezTo>
                    <a:lnTo>
                      <a:pt x="11102" y="1008"/>
                    </a:lnTo>
                    <a:cubicBezTo>
                      <a:pt x="10919" y="1028"/>
                      <a:pt x="10741" y="1046"/>
                      <a:pt x="10559" y="1075"/>
                    </a:cubicBezTo>
                    <a:lnTo>
                      <a:pt x="10213" y="325"/>
                    </a:lnTo>
                    <a:cubicBezTo>
                      <a:pt x="10170" y="230"/>
                      <a:pt x="10086" y="187"/>
                      <a:pt x="10002" y="187"/>
                    </a:cubicBezTo>
                    <a:cubicBezTo>
                      <a:pt x="9886" y="187"/>
                      <a:pt x="9769" y="270"/>
                      <a:pt x="9761" y="412"/>
                    </a:cubicBezTo>
                    <a:lnTo>
                      <a:pt x="9718" y="1239"/>
                    </a:lnTo>
                    <a:cubicBezTo>
                      <a:pt x="9540" y="1277"/>
                      <a:pt x="9362" y="1325"/>
                      <a:pt x="9184" y="1374"/>
                    </a:cubicBezTo>
                    <a:lnTo>
                      <a:pt x="8747" y="671"/>
                    </a:lnTo>
                    <a:cubicBezTo>
                      <a:pt x="8699" y="593"/>
                      <a:pt x="8625" y="558"/>
                      <a:pt x="8551" y="558"/>
                    </a:cubicBezTo>
                    <a:cubicBezTo>
                      <a:pt x="8425" y="558"/>
                      <a:pt x="8300" y="659"/>
                      <a:pt x="8310" y="815"/>
                    </a:cubicBezTo>
                    <a:lnTo>
                      <a:pt x="8367" y="1638"/>
                    </a:lnTo>
                    <a:cubicBezTo>
                      <a:pt x="8194" y="1700"/>
                      <a:pt x="8026" y="1767"/>
                      <a:pt x="7858" y="1840"/>
                    </a:cubicBezTo>
                    <a:lnTo>
                      <a:pt x="7339" y="1201"/>
                    </a:lnTo>
                    <a:cubicBezTo>
                      <a:pt x="7288" y="1139"/>
                      <a:pt x="7221" y="1111"/>
                      <a:pt x="7156" y="1111"/>
                    </a:cubicBezTo>
                    <a:cubicBezTo>
                      <a:pt x="7019" y="1111"/>
                      <a:pt x="6888" y="1231"/>
                      <a:pt x="6921" y="1397"/>
                    </a:cubicBezTo>
                    <a:lnTo>
                      <a:pt x="7079" y="2210"/>
                    </a:lnTo>
                    <a:cubicBezTo>
                      <a:pt x="6921" y="2291"/>
                      <a:pt x="6757" y="2377"/>
                      <a:pt x="6604" y="2469"/>
                    </a:cubicBezTo>
                    <a:lnTo>
                      <a:pt x="6003" y="1902"/>
                    </a:lnTo>
                    <a:cubicBezTo>
                      <a:pt x="5954" y="1854"/>
                      <a:pt x="5897" y="1833"/>
                      <a:pt x="5841" y="1833"/>
                    </a:cubicBezTo>
                    <a:cubicBezTo>
                      <a:pt x="5694" y="1833"/>
                      <a:pt x="5558" y="1976"/>
                      <a:pt x="5613" y="2146"/>
                    </a:cubicBezTo>
                    <a:lnTo>
                      <a:pt x="5873" y="2931"/>
                    </a:lnTo>
                    <a:cubicBezTo>
                      <a:pt x="5724" y="3036"/>
                      <a:pt x="5580" y="3142"/>
                      <a:pt x="5436" y="3252"/>
                    </a:cubicBezTo>
                    <a:lnTo>
                      <a:pt x="4768" y="2762"/>
                    </a:lnTo>
                    <a:cubicBezTo>
                      <a:pt x="4722" y="2728"/>
                      <a:pt x="4673" y="2714"/>
                      <a:pt x="4626" y="2714"/>
                    </a:cubicBezTo>
                    <a:cubicBezTo>
                      <a:pt x="4467" y="2714"/>
                      <a:pt x="4331" y="2884"/>
                      <a:pt x="4413" y="3055"/>
                    </a:cubicBezTo>
                    <a:lnTo>
                      <a:pt x="4772" y="3800"/>
                    </a:lnTo>
                    <a:cubicBezTo>
                      <a:pt x="4633" y="3925"/>
                      <a:pt x="4504" y="4049"/>
                      <a:pt x="4373" y="4175"/>
                    </a:cubicBezTo>
                    <a:lnTo>
                      <a:pt x="3648" y="3771"/>
                    </a:lnTo>
                    <a:cubicBezTo>
                      <a:pt x="3609" y="3750"/>
                      <a:pt x="3569" y="3740"/>
                      <a:pt x="3532" y="3740"/>
                    </a:cubicBezTo>
                    <a:cubicBezTo>
                      <a:pt x="3361" y="3740"/>
                      <a:pt x="3226" y="3938"/>
                      <a:pt x="3335" y="4107"/>
                    </a:cubicBezTo>
                    <a:lnTo>
                      <a:pt x="3783" y="4805"/>
                    </a:lnTo>
                    <a:cubicBezTo>
                      <a:pt x="3663" y="4943"/>
                      <a:pt x="3547" y="5083"/>
                      <a:pt x="3437" y="5227"/>
                    </a:cubicBezTo>
                    <a:lnTo>
                      <a:pt x="2667" y="4914"/>
                    </a:lnTo>
                    <a:cubicBezTo>
                      <a:pt x="2636" y="4902"/>
                      <a:pt x="2605" y="4896"/>
                      <a:pt x="2576" y="4896"/>
                    </a:cubicBezTo>
                    <a:cubicBezTo>
                      <a:pt x="2389" y="4896"/>
                      <a:pt x="2257" y="5123"/>
                      <a:pt x="2394" y="5285"/>
                    </a:cubicBezTo>
                    <a:lnTo>
                      <a:pt x="2927" y="5919"/>
                    </a:lnTo>
                    <a:cubicBezTo>
                      <a:pt x="2827" y="6074"/>
                      <a:pt x="2730" y="6227"/>
                      <a:pt x="2634" y="6380"/>
                    </a:cubicBezTo>
                    <a:lnTo>
                      <a:pt x="1836" y="6169"/>
                    </a:lnTo>
                    <a:cubicBezTo>
                      <a:pt x="1814" y="6164"/>
                      <a:pt x="1792" y="6161"/>
                      <a:pt x="1772" y="6161"/>
                    </a:cubicBezTo>
                    <a:cubicBezTo>
                      <a:pt x="1569" y="6161"/>
                      <a:pt x="1449" y="6420"/>
                      <a:pt x="1616" y="6573"/>
                    </a:cubicBezTo>
                    <a:lnTo>
                      <a:pt x="2221" y="7135"/>
                    </a:lnTo>
                    <a:cubicBezTo>
                      <a:pt x="2139" y="7298"/>
                      <a:pt x="2062" y="7462"/>
                      <a:pt x="1986" y="7631"/>
                    </a:cubicBezTo>
                    <a:lnTo>
                      <a:pt x="1168" y="7520"/>
                    </a:lnTo>
                    <a:cubicBezTo>
                      <a:pt x="1157" y="7519"/>
                      <a:pt x="1147" y="7518"/>
                      <a:pt x="1137" y="7518"/>
                    </a:cubicBezTo>
                    <a:cubicBezTo>
                      <a:pt x="913" y="7518"/>
                      <a:pt x="807" y="7810"/>
                      <a:pt x="1000" y="7948"/>
                    </a:cubicBezTo>
                    <a:lnTo>
                      <a:pt x="1669" y="8428"/>
                    </a:lnTo>
                    <a:cubicBezTo>
                      <a:pt x="1611" y="8601"/>
                      <a:pt x="1553" y="8774"/>
                      <a:pt x="1500" y="8951"/>
                    </a:cubicBezTo>
                    <a:lnTo>
                      <a:pt x="673" y="8947"/>
                    </a:lnTo>
                    <a:cubicBezTo>
                      <a:pt x="672" y="8947"/>
                      <a:pt x="670" y="8947"/>
                      <a:pt x="668" y="8947"/>
                    </a:cubicBezTo>
                    <a:cubicBezTo>
                      <a:pt x="428" y="8947"/>
                      <a:pt x="344" y="9275"/>
                      <a:pt x="558" y="9389"/>
                    </a:cubicBezTo>
                    <a:lnTo>
                      <a:pt x="1288" y="9783"/>
                    </a:lnTo>
                    <a:cubicBezTo>
                      <a:pt x="1250" y="9960"/>
                      <a:pt x="1217" y="10139"/>
                      <a:pt x="1188" y="10321"/>
                    </a:cubicBezTo>
                    <a:lnTo>
                      <a:pt x="365" y="10417"/>
                    </a:lnTo>
                    <a:cubicBezTo>
                      <a:pt x="121" y="10451"/>
                      <a:pt x="77" y="10787"/>
                      <a:pt x="308" y="10874"/>
                    </a:cubicBezTo>
                    <a:lnTo>
                      <a:pt x="1077" y="11177"/>
                    </a:lnTo>
                    <a:cubicBezTo>
                      <a:pt x="1063" y="11355"/>
                      <a:pt x="1053" y="11537"/>
                      <a:pt x="1044" y="11719"/>
                    </a:cubicBezTo>
                    <a:lnTo>
                      <a:pt x="241" y="11921"/>
                    </a:lnTo>
                    <a:cubicBezTo>
                      <a:pt x="1" y="11979"/>
                      <a:pt x="1" y="12320"/>
                      <a:pt x="241" y="12382"/>
                    </a:cubicBezTo>
                    <a:lnTo>
                      <a:pt x="1044" y="12580"/>
                    </a:lnTo>
                    <a:cubicBezTo>
                      <a:pt x="1053" y="12763"/>
                      <a:pt x="1063" y="12945"/>
                      <a:pt x="1077" y="13128"/>
                    </a:cubicBezTo>
                    <a:lnTo>
                      <a:pt x="308" y="13426"/>
                    </a:lnTo>
                    <a:cubicBezTo>
                      <a:pt x="77" y="13517"/>
                      <a:pt x="121" y="13853"/>
                      <a:pt x="365" y="13882"/>
                    </a:cubicBezTo>
                    <a:lnTo>
                      <a:pt x="1188" y="13979"/>
                    </a:lnTo>
                    <a:cubicBezTo>
                      <a:pt x="1217" y="14161"/>
                      <a:pt x="1250" y="14339"/>
                      <a:pt x="1288" y="14516"/>
                    </a:cubicBezTo>
                    <a:lnTo>
                      <a:pt x="558" y="14911"/>
                    </a:lnTo>
                    <a:cubicBezTo>
                      <a:pt x="342" y="15031"/>
                      <a:pt x="429" y="15358"/>
                      <a:pt x="673" y="15358"/>
                    </a:cubicBezTo>
                    <a:lnTo>
                      <a:pt x="1500" y="15352"/>
                    </a:lnTo>
                    <a:cubicBezTo>
                      <a:pt x="1553" y="15525"/>
                      <a:pt x="1611" y="15698"/>
                      <a:pt x="1669" y="15871"/>
                    </a:cubicBezTo>
                    <a:lnTo>
                      <a:pt x="1000" y="16352"/>
                    </a:lnTo>
                    <a:cubicBezTo>
                      <a:pt x="808" y="16489"/>
                      <a:pt x="912" y="16783"/>
                      <a:pt x="1133" y="16783"/>
                    </a:cubicBezTo>
                    <a:cubicBezTo>
                      <a:pt x="1144" y="16783"/>
                      <a:pt x="1156" y="16782"/>
                      <a:pt x="1168" y="16780"/>
                    </a:cubicBezTo>
                    <a:lnTo>
                      <a:pt x="1986" y="16670"/>
                    </a:lnTo>
                    <a:cubicBezTo>
                      <a:pt x="2062" y="16838"/>
                      <a:pt x="2139" y="17006"/>
                      <a:pt x="2221" y="17164"/>
                    </a:cubicBezTo>
                    <a:lnTo>
                      <a:pt x="1616" y="17727"/>
                    </a:lnTo>
                    <a:cubicBezTo>
                      <a:pt x="1449" y="17880"/>
                      <a:pt x="1569" y="18139"/>
                      <a:pt x="1772" y="18139"/>
                    </a:cubicBezTo>
                    <a:cubicBezTo>
                      <a:pt x="1792" y="18139"/>
                      <a:pt x="1814" y="18137"/>
                      <a:pt x="1836" y="18131"/>
                    </a:cubicBezTo>
                    <a:lnTo>
                      <a:pt x="2634" y="17919"/>
                    </a:lnTo>
                    <a:cubicBezTo>
                      <a:pt x="2730" y="18078"/>
                      <a:pt x="2827" y="18231"/>
                      <a:pt x="2927" y="18386"/>
                    </a:cubicBezTo>
                    <a:lnTo>
                      <a:pt x="2394" y="19014"/>
                    </a:lnTo>
                    <a:cubicBezTo>
                      <a:pt x="2257" y="19180"/>
                      <a:pt x="2388" y="19408"/>
                      <a:pt x="2575" y="19408"/>
                    </a:cubicBezTo>
                    <a:cubicBezTo>
                      <a:pt x="2605" y="19408"/>
                      <a:pt x="2636" y="19402"/>
                      <a:pt x="2667" y="19389"/>
                    </a:cubicBezTo>
                    <a:lnTo>
                      <a:pt x="3437" y="19078"/>
                    </a:lnTo>
                    <a:cubicBezTo>
                      <a:pt x="3547" y="19222"/>
                      <a:pt x="3663" y="19360"/>
                      <a:pt x="3783" y="19495"/>
                    </a:cubicBezTo>
                    <a:lnTo>
                      <a:pt x="3335" y="20196"/>
                    </a:lnTo>
                    <a:cubicBezTo>
                      <a:pt x="3226" y="20366"/>
                      <a:pt x="3360" y="20560"/>
                      <a:pt x="3530" y="20560"/>
                    </a:cubicBezTo>
                    <a:cubicBezTo>
                      <a:pt x="3568" y="20560"/>
                      <a:pt x="3608" y="20551"/>
                      <a:pt x="3648" y="20529"/>
                    </a:cubicBezTo>
                    <a:lnTo>
                      <a:pt x="4373" y="20125"/>
                    </a:lnTo>
                    <a:cubicBezTo>
                      <a:pt x="4504" y="20254"/>
                      <a:pt x="4633" y="20380"/>
                      <a:pt x="4772" y="20500"/>
                    </a:cubicBezTo>
                    <a:lnTo>
                      <a:pt x="4413" y="21250"/>
                    </a:lnTo>
                    <a:cubicBezTo>
                      <a:pt x="4330" y="21421"/>
                      <a:pt x="4468" y="21589"/>
                      <a:pt x="4627" y="21589"/>
                    </a:cubicBezTo>
                    <a:cubicBezTo>
                      <a:pt x="4674" y="21589"/>
                      <a:pt x="4722" y="21575"/>
                      <a:pt x="4768" y="21542"/>
                    </a:cubicBezTo>
                    <a:lnTo>
                      <a:pt x="5436" y="21048"/>
                    </a:lnTo>
                    <a:cubicBezTo>
                      <a:pt x="5580" y="21158"/>
                      <a:pt x="5724" y="21269"/>
                      <a:pt x="5873" y="21369"/>
                    </a:cubicBezTo>
                    <a:lnTo>
                      <a:pt x="5613" y="22157"/>
                    </a:lnTo>
                    <a:cubicBezTo>
                      <a:pt x="5558" y="22325"/>
                      <a:pt x="5696" y="22468"/>
                      <a:pt x="5844" y="22468"/>
                    </a:cubicBezTo>
                    <a:cubicBezTo>
                      <a:pt x="5899" y="22468"/>
                      <a:pt x="5955" y="22449"/>
                      <a:pt x="6003" y="22403"/>
                    </a:cubicBezTo>
                    <a:lnTo>
                      <a:pt x="6604" y="21831"/>
                    </a:lnTo>
                    <a:cubicBezTo>
                      <a:pt x="6757" y="21922"/>
                      <a:pt x="6921" y="22008"/>
                      <a:pt x="7079" y="22095"/>
                    </a:cubicBezTo>
                    <a:lnTo>
                      <a:pt x="6921" y="22907"/>
                    </a:lnTo>
                    <a:cubicBezTo>
                      <a:pt x="6888" y="23071"/>
                      <a:pt x="7020" y="23192"/>
                      <a:pt x="7158" y="23192"/>
                    </a:cubicBezTo>
                    <a:cubicBezTo>
                      <a:pt x="7222" y="23192"/>
                      <a:pt x="7288" y="23166"/>
                      <a:pt x="7339" y="23104"/>
                    </a:cubicBezTo>
                    <a:lnTo>
                      <a:pt x="7858" y="22465"/>
                    </a:lnTo>
                    <a:cubicBezTo>
                      <a:pt x="8026" y="22538"/>
                      <a:pt x="8194" y="22605"/>
                      <a:pt x="8367" y="22667"/>
                    </a:cubicBezTo>
                    <a:lnTo>
                      <a:pt x="8310" y="23489"/>
                    </a:lnTo>
                    <a:cubicBezTo>
                      <a:pt x="8300" y="23643"/>
                      <a:pt x="8424" y="23742"/>
                      <a:pt x="8549" y="23742"/>
                    </a:cubicBezTo>
                    <a:cubicBezTo>
                      <a:pt x="8624" y="23742"/>
                      <a:pt x="8699" y="23707"/>
                      <a:pt x="8747" y="23628"/>
                    </a:cubicBezTo>
                    <a:lnTo>
                      <a:pt x="9184" y="22927"/>
                    </a:lnTo>
                    <a:cubicBezTo>
                      <a:pt x="9362" y="22980"/>
                      <a:pt x="9540" y="23022"/>
                      <a:pt x="9718" y="23066"/>
                    </a:cubicBezTo>
                    <a:lnTo>
                      <a:pt x="9761" y="23893"/>
                    </a:lnTo>
                    <a:cubicBezTo>
                      <a:pt x="9769" y="24035"/>
                      <a:pt x="9885" y="24115"/>
                      <a:pt x="10001" y="24115"/>
                    </a:cubicBezTo>
                    <a:cubicBezTo>
                      <a:pt x="10086" y="24115"/>
                      <a:pt x="10170" y="24072"/>
                      <a:pt x="10213" y="23980"/>
                    </a:cubicBezTo>
                    <a:lnTo>
                      <a:pt x="10559" y="23230"/>
                    </a:lnTo>
                    <a:cubicBezTo>
                      <a:pt x="10741" y="23253"/>
                      <a:pt x="10919" y="23277"/>
                      <a:pt x="11102" y="23297"/>
                    </a:cubicBezTo>
                    <a:lnTo>
                      <a:pt x="11251" y="24109"/>
                    </a:lnTo>
                    <a:cubicBezTo>
                      <a:pt x="11276" y="24235"/>
                      <a:pt x="11383" y="24302"/>
                      <a:pt x="11489" y="24302"/>
                    </a:cubicBezTo>
                    <a:cubicBezTo>
                      <a:pt x="11584" y="24302"/>
                      <a:pt x="11678" y="24249"/>
                      <a:pt x="11712" y="24138"/>
                    </a:cubicBezTo>
                    <a:lnTo>
                      <a:pt x="11962" y="23345"/>
                    </a:lnTo>
                    <a:cubicBezTo>
                      <a:pt x="12054" y="23350"/>
                      <a:pt x="12145" y="23354"/>
                      <a:pt x="12236" y="23354"/>
                    </a:cubicBezTo>
                    <a:cubicBezTo>
                      <a:pt x="12327" y="23354"/>
                      <a:pt x="12418" y="23350"/>
                      <a:pt x="12510" y="23345"/>
                    </a:cubicBezTo>
                    <a:lnTo>
                      <a:pt x="12759" y="24138"/>
                    </a:lnTo>
                    <a:cubicBezTo>
                      <a:pt x="12794" y="24249"/>
                      <a:pt x="12888" y="24302"/>
                      <a:pt x="12982" y="24302"/>
                    </a:cubicBezTo>
                    <a:cubicBezTo>
                      <a:pt x="13088" y="24302"/>
                      <a:pt x="13194" y="24235"/>
                      <a:pt x="13216" y="24109"/>
                    </a:cubicBezTo>
                    <a:lnTo>
                      <a:pt x="13370" y="23297"/>
                    </a:lnTo>
                    <a:cubicBezTo>
                      <a:pt x="13553" y="23277"/>
                      <a:pt x="13731" y="23253"/>
                      <a:pt x="13913" y="23230"/>
                    </a:cubicBezTo>
                    <a:lnTo>
                      <a:pt x="14259" y="23980"/>
                    </a:lnTo>
                    <a:cubicBezTo>
                      <a:pt x="14302" y="24072"/>
                      <a:pt x="14386" y="24115"/>
                      <a:pt x="14470" y="24115"/>
                    </a:cubicBezTo>
                    <a:cubicBezTo>
                      <a:pt x="14586" y="24115"/>
                      <a:pt x="14702" y="24035"/>
                      <a:pt x="14711" y="23893"/>
                    </a:cubicBezTo>
                    <a:lnTo>
                      <a:pt x="14754" y="23066"/>
                    </a:lnTo>
                    <a:cubicBezTo>
                      <a:pt x="14932" y="23022"/>
                      <a:pt x="15110" y="22980"/>
                      <a:pt x="15288" y="22927"/>
                    </a:cubicBezTo>
                    <a:lnTo>
                      <a:pt x="15725" y="23628"/>
                    </a:lnTo>
                    <a:cubicBezTo>
                      <a:pt x="15773" y="23707"/>
                      <a:pt x="15848" y="23742"/>
                      <a:pt x="15923" y="23742"/>
                    </a:cubicBezTo>
                    <a:cubicBezTo>
                      <a:pt x="16048" y="23742"/>
                      <a:pt x="16171" y="23643"/>
                      <a:pt x="16162" y="23489"/>
                    </a:cubicBezTo>
                    <a:lnTo>
                      <a:pt x="16104" y="22667"/>
                    </a:lnTo>
                    <a:cubicBezTo>
                      <a:pt x="16277" y="22605"/>
                      <a:pt x="16446" y="22538"/>
                      <a:pt x="16614" y="22465"/>
                    </a:cubicBezTo>
                    <a:lnTo>
                      <a:pt x="17133" y="23104"/>
                    </a:lnTo>
                    <a:cubicBezTo>
                      <a:pt x="17183" y="23166"/>
                      <a:pt x="17249" y="23192"/>
                      <a:pt x="17314" y="23192"/>
                    </a:cubicBezTo>
                    <a:cubicBezTo>
                      <a:pt x="17451" y="23192"/>
                      <a:pt x="17583" y="23071"/>
                      <a:pt x="17550" y="22907"/>
                    </a:cubicBezTo>
                    <a:lnTo>
                      <a:pt x="17392" y="22095"/>
                    </a:lnTo>
                    <a:cubicBezTo>
                      <a:pt x="17550" y="22008"/>
                      <a:pt x="17714" y="21922"/>
                      <a:pt x="17868" y="21831"/>
                    </a:cubicBezTo>
                    <a:lnTo>
                      <a:pt x="18469" y="22403"/>
                    </a:lnTo>
                    <a:cubicBezTo>
                      <a:pt x="18517" y="22449"/>
                      <a:pt x="18573" y="22468"/>
                      <a:pt x="18628" y="22468"/>
                    </a:cubicBezTo>
                    <a:cubicBezTo>
                      <a:pt x="18776" y="22468"/>
                      <a:pt x="18914" y="22325"/>
                      <a:pt x="18858" y="22157"/>
                    </a:cubicBezTo>
                    <a:lnTo>
                      <a:pt x="18594" y="21369"/>
                    </a:lnTo>
                    <a:cubicBezTo>
                      <a:pt x="18748" y="21269"/>
                      <a:pt x="18892" y="21158"/>
                      <a:pt x="19036" y="21048"/>
                    </a:cubicBezTo>
                    <a:lnTo>
                      <a:pt x="19704" y="21542"/>
                    </a:lnTo>
                    <a:cubicBezTo>
                      <a:pt x="19749" y="21575"/>
                      <a:pt x="19798" y="21589"/>
                      <a:pt x="19844" y="21589"/>
                    </a:cubicBezTo>
                    <a:cubicBezTo>
                      <a:pt x="20004" y="21589"/>
                      <a:pt x="20141" y="21421"/>
                      <a:pt x="20059" y="21250"/>
                    </a:cubicBezTo>
                    <a:lnTo>
                      <a:pt x="19699" y="20500"/>
                    </a:lnTo>
                    <a:cubicBezTo>
                      <a:pt x="19839" y="20380"/>
                      <a:pt x="19968" y="20254"/>
                      <a:pt x="20098" y="20125"/>
                    </a:cubicBezTo>
                    <a:lnTo>
                      <a:pt x="20824" y="20529"/>
                    </a:lnTo>
                    <a:cubicBezTo>
                      <a:pt x="20863" y="20551"/>
                      <a:pt x="20903" y="20560"/>
                      <a:pt x="20941" y="20560"/>
                    </a:cubicBezTo>
                    <a:cubicBezTo>
                      <a:pt x="21112" y="20560"/>
                      <a:pt x="21246" y="20366"/>
                      <a:pt x="21136" y="20196"/>
                    </a:cubicBezTo>
                    <a:lnTo>
                      <a:pt x="20689" y="19495"/>
                    </a:lnTo>
                    <a:cubicBezTo>
                      <a:pt x="20809" y="19360"/>
                      <a:pt x="20924" y="19222"/>
                      <a:pt x="21035" y="19078"/>
                    </a:cubicBezTo>
                    <a:lnTo>
                      <a:pt x="21804" y="19389"/>
                    </a:lnTo>
                    <a:cubicBezTo>
                      <a:pt x="21836" y="19402"/>
                      <a:pt x="21867" y="19408"/>
                      <a:pt x="21897" y="19408"/>
                    </a:cubicBezTo>
                    <a:cubicBezTo>
                      <a:pt x="22083" y="19408"/>
                      <a:pt x="22215" y="19180"/>
                      <a:pt x="22077" y="19014"/>
                    </a:cubicBezTo>
                    <a:lnTo>
                      <a:pt x="21545" y="18386"/>
                    </a:lnTo>
                    <a:cubicBezTo>
                      <a:pt x="21645" y="18231"/>
                      <a:pt x="21742" y="18078"/>
                      <a:pt x="21837" y="17919"/>
                    </a:cubicBezTo>
                    <a:lnTo>
                      <a:pt x="22636" y="18131"/>
                    </a:lnTo>
                    <a:cubicBezTo>
                      <a:pt x="22658" y="18137"/>
                      <a:pt x="22679" y="18139"/>
                      <a:pt x="22700" y="18139"/>
                    </a:cubicBezTo>
                    <a:cubicBezTo>
                      <a:pt x="22903" y="18139"/>
                      <a:pt x="23022" y="17880"/>
                      <a:pt x="22856" y="17727"/>
                    </a:cubicBezTo>
                    <a:lnTo>
                      <a:pt x="22250" y="17164"/>
                    </a:lnTo>
                    <a:cubicBezTo>
                      <a:pt x="22332" y="17006"/>
                      <a:pt x="22410" y="16838"/>
                      <a:pt x="22487" y="16670"/>
                    </a:cubicBezTo>
                    <a:lnTo>
                      <a:pt x="23303" y="16780"/>
                    </a:lnTo>
                    <a:cubicBezTo>
                      <a:pt x="23316" y="16782"/>
                      <a:pt x="23327" y="16783"/>
                      <a:pt x="23339" y="16783"/>
                    </a:cubicBezTo>
                    <a:cubicBezTo>
                      <a:pt x="23560" y="16783"/>
                      <a:pt x="23664" y="16489"/>
                      <a:pt x="23472" y="16352"/>
                    </a:cubicBezTo>
                    <a:lnTo>
                      <a:pt x="22804" y="15871"/>
                    </a:lnTo>
                    <a:cubicBezTo>
                      <a:pt x="22862" y="15698"/>
                      <a:pt x="22919" y="15525"/>
                      <a:pt x="22971" y="15352"/>
                    </a:cubicBezTo>
                    <a:lnTo>
                      <a:pt x="23798" y="15358"/>
                    </a:lnTo>
                    <a:cubicBezTo>
                      <a:pt x="24044" y="15358"/>
                      <a:pt x="24130" y="15031"/>
                      <a:pt x="23914" y="14911"/>
                    </a:cubicBezTo>
                    <a:lnTo>
                      <a:pt x="23183" y="14516"/>
                    </a:lnTo>
                    <a:cubicBezTo>
                      <a:pt x="23222" y="14339"/>
                      <a:pt x="23255" y="14161"/>
                      <a:pt x="23284" y="13979"/>
                    </a:cubicBezTo>
                    <a:lnTo>
                      <a:pt x="24106" y="13882"/>
                    </a:lnTo>
                    <a:cubicBezTo>
                      <a:pt x="24351" y="13853"/>
                      <a:pt x="24394" y="13517"/>
                      <a:pt x="24164" y="13426"/>
                    </a:cubicBezTo>
                    <a:lnTo>
                      <a:pt x="23395" y="13128"/>
                    </a:lnTo>
                    <a:cubicBezTo>
                      <a:pt x="23410" y="12945"/>
                      <a:pt x="23419" y="12763"/>
                      <a:pt x="23428" y="12580"/>
                    </a:cubicBezTo>
                    <a:lnTo>
                      <a:pt x="24231" y="12382"/>
                    </a:lnTo>
                    <a:cubicBezTo>
                      <a:pt x="24471" y="12320"/>
                      <a:pt x="24471" y="11979"/>
                      <a:pt x="24231" y="11921"/>
                    </a:cubicBezTo>
                    <a:lnTo>
                      <a:pt x="23428" y="11719"/>
                    </a:lnTo>
                    <a:cubicBezTo>
                      <a:pt x="23419" y="11537"/>
                      <a:pt x="23410" y="11355"/>
                      <a:pt x="23395" y="11177"/>
                    </a:cubicBezTo>
                    <a:lnTo>
                      <a:pt x="24164" y="10874"/>
                    </a:lnTo>
                    <a:cubicBezTo>
                      <a:pt x="24394" y="10787"/>
                      <a:pt x="24351" y="10451"/>
                      <a:pt x="24106" y="10417"/>
                    </a:cubicBezTo>
                    <a:lnTo>
                      <a:pt x="23284" y="10321"/>
                    </a:lnTo>
                    <a:cubicBezTo>
                      <a:pt x="23255" y="10139"/>
                      <a:pt x="23222" y="9960"/>
                      <a:pt x="23183" y="9783"/>
                    </a:cubicBezTo>
                    <a:lnTo>
                      <a:pt x="23914" y="9389"/>
                    </a:lnTo>
                    <a:cubicBezTo>
                      <a:pt x="24129" y="9275"/>
                      <a:pt x="24045" y="8947"/>
                      <a:pt x="23803" y="8947"/>
                    </a:cubicBezTo>
                    <a:cubicBezTo>
                      <a:pt x="23802" y="8947"/>
                      <a:pt x="23800" y="8947"/>
                      <a:pt x="23798" y="8947"/>
                    </a:cubicBezTo>
                    <a:lnTo>
                      <a:pt x="22971" y="8951"/>
                    </a:lnTo>
                    <a:cubicBezTo>
                      <a:pt x="22919" y="8774"/>
                      <a:pt x="22862" y="8601"/>
                      <a:pt x="22804" y="8428"/>
                    </a:cubicBezTo>
                    <a:lnTo>
                      <a:pt x="23472" y="7948"/>
                    </a:lnTo>
                    <a:cubicBezTo>
                      <a:pt x="23665" y="7810"/>
                      <a:pt x="23558" y="7518"/>
                      <a:pt x="23335" y="7518"/>
                    </a:cubicBezTo>
                    <a:cubicBezTo>
                      <a:pt x="23325" y="7518"/>
                      <a:pt x="23314" y="7519"/>
                      <a:pt x="23303" y="7520"/>
                    </a:cubicBezTo>
                    <a:lnTo>
                      <a:pt x="22487" y="7631"/>
                    </a:lnTo>
                    <a:cubicBezTo>
                      <a:pt x="22410" y="7462"/>
                      <a:pt x="22332" y="7298"/>
                      <a:pt x="22250" y="7135"/>
                    </a:cubicBezTo>
                    <a:lnTo>
                      <a:pt x="22856" y="6573"/>
                    </a:lnTo>
                    <a:cubicBezTo>
                      <a:pt x="23022" y="6420"/>
                      <a:pt x="22903" y="6161"/>
                      <a:pt x="22700" y="6161"/>
                    </a:cubicBezTo>
                    <a:cubicBezTo>
                      <a:pt x="22679" y="6161"/>
                      <a:pt x="22658" y="6164"/>
                      <a:pt x="22636" y="6169"/>
                    </a:cubicBezTo>
                    <a:lnTo>
                      <a:pt x="21837" y="6380"/>
                    </a:lnTo>
                    <a:cubicBezTo>
                      <a:pt x="21742" y="6227"/>
                      <a:pt x="21645" y="6074"/>
                      <a:pt x="21545" y="5919"/>
                    </a:cubicBezTo>
                    <a:lnTo>
                      <a:pt x="22077" y="5285"/>
                    </a:lnTo>
                    <a:cubicBezTo>
                      <a:pt x="22215" y="5123"/>
                      <a:pt x="22083" y="4896"/>
                      <a:pt x="21896" y="4896"/>
                    </a:cubicBezTo>
                    <a:cubicBezTo>
                      <a:pt x="21866" y="4896"/>
                      <a:pt x="21835" y="4902"/>
                      <a:pt x="21804" y="4914"/>
                    </a:cubicBezTo>
                    <a:lnTo>
                      <a:pt x="21035" y="5227"/>
                    </a:lnTo>
                    <a:cubicBezTo>
                      <a:pt x="20924" y="5083"/>
                      <a:pt x="20809" y="4943"/>
                      <a:pt x="20689" y="4805"/>
                    </a:cubicBezTo>
                    <a:lnTo>
                      <a:pt x="21136" y="4107"/>
                    </a:lnTo>
                    <a:cubicBezTo>
                      <a:pt x="21246" y="3938"/>
                      <a:pt x="21111" y="3740"/>
                      <a:pt x="20940" y="3740"/>
                    </a:cubicBezTo>
                    <a:cubicBezTo>
                      <a:pt x="20902" y="3740"/>
                      <a:pt x="20863" y="3750"/>
                      <a:pt x="20824" y="3771"/>
                    </a:cubicBezTo>
                    <a:lnTo>
                      <a:pt x="20098" y="4175"/>
                    </a:lnTo>
                    <a:cubicBezTo>
                      <a:pt x="19968" y="4049"/>
                      <a:pt x="19839" y="3925"/>
                      <a:pt x="19699" y="3800"/>
                    </a:cubicBezTo>
                    <a:lnTo>
                      <a:pt x="20059" y="3055"/>
                    </a:lnTo>
                    <a:cubicBezTo>
                      <a:pt x="20141" y="2884"/>
                      <a:pt x="20005" y="2714"/>
                      <a:pt x="19845" y="2714"/>
                    </a:cubicBezTo>
                    <a:cubicBezTo>
                      <a:pt x="19799" y="2714"/>
                      <a:pt x="19750" y="2728"/>
                      <a:pt x="19704" y="2762"/>
                    </a:cubicBezTo>
                    <a:lnTo>
                      <a:pt x="19036" y="3252"/>
                    </a:lnTo>
                    <a:cubicBezTo>
                      <a:pt x="18892" y="3142"/>
                      <a:pt x="18748" y="3036"/>
                      <a:pt x="18594" y="2931"/>
                    </a:cubicBezTo>
                    <a:lnTo>
                      <a:pt x="18858" y="2146"/>
                    </a:lnTo>
                    <a:cubicBezTo>
                      <a:pt x="18913" y="1976"/>
                      <a:pt x="18777" y="1833"/>
                      <a:pt x="18631" y="1833"/>
                    </a:cubicBezTo>
                    <a:cubicBezTo>
                      <a:pt x="18575" y="1833"/>
                      <a:pt x="18518" y="1854"/>
                      <a:pt x="18469" y="1902"/>
                    </a:cubicBezTo>
                    <a:lnTo>
                      <a:pt x="17868" y="2469"/>
                    </a:lnTo>
                    <a:cubicBezTo>
                      <a:pt x="17714" y="2377"/>
                      <a:pt x="17550" y="2291"/>
                      <a:pt x="17392" y="2210"/>
                    </a:cubicBezTo>
                    <a:lnTo>
                      <a:pt x="17550" y="1397"/>
                    </a:lnTo>
                    <a:cubicBezTo>
                      <a:pt x="17583" y="1231"/>
                      <a:pt x="17452" y="1111"/>
                      <a:pt x="17316" y="1111"/>
                    </a:cubicBezTo>
                    <a:cubicBezTo>
                      <a:pt x="17250" y="1111"/>
                      <a:pt x="17184" y="1139"/>
                      <a:pt x="17133" y="1201"/>
                    </a:cubicBezTo>
                    <a:lnTo>
                      <a:pt x="16614" y="1840"/>
                    </a:lnTo>
                    <a:cubicBezTo>
                      <a:pt x="16446" y="1767"/>
                      <a:pt x="16277" y="1700"/>
                      <a:pt x="16104" y="1638"/>
                    </a:cubicBezTo>
                    <a:lnTo>
                      <a:pt x="16162" y="815"/>
                    </a:lnTo>
                    <a:cubicBezTo>
                      <a:pt x="16171" y="659"/>
                      <a:pt x="16047" y="558"/>
                      <a:pt x="15921" y="558"/>
                    </a:cubicBezTo>
                    <a:cubicBezTo>
                      <a:pt x="15847" y="558"/>
                      <a:pt x="15773" y="593"/>
                      <a:pt x="15725" y="671"/>
                    </a:cubicBezTo>
                    <a:lnTo>
                      <a:pt x="15288" y="1374"/>
                    </a:lnTo>
                    <a:cubicBezTo>
                      <a:pt x="15110" y="1325"/>
                      <a:pt x="14932" y="1277"/>
                      <a:pt x="14754" y="1239"/>
                    </a:cubicBezTo>
                    <a:lnTo>
                      <a:pt x="14711" y="412"/>
                    </a:lnTo>
                    <a:cubicBezTo>
                      <a:pt x="14702" y="270"/>
                      <a:pt x="14585" y="187"/>
                      <a:pt x="14469" y="187"/>
                    </a:cubicBezTo>
                    <a:cubicBezTo>
                      <a:pt x="14385" y="187"/>
                      <a:pt x="14301" y="230"/>
                      <a:pt x="14259" y="325"/>
                    </a:cubicBezTo>
                    <a:lnTo>
                      <a:pt x="13913" y="1075"/>
                    </a:lnTo>
                    <a:cubicBezTo>
                      <a:pt x="13731" y="1046"/>
                      <a:pt x="13553" y="1028"/>
                      <a:pt x="13370" y="1008"/>
                    </a:cubicBezTo>
                    <a:lnTo>
                      <a:pt x="13216" y="196"/>
                    </a:lnTo>
                    <a:cubicBezTo>
                      <a:pt x="13194" y="67"/>
                      <a:pt x="13089" y="1"/>
                      <a:pt x="12984" y="1"/>
                    </a:cubicBezTo>
                    <a:cubicBezTo>
                      <a:pt x="12889" y="1"/>
                      <a:pt x="12794" y="55"/>
                      <a:pt x="12759" y="167"/>
                    </a:cubicBezTo>
                    <a:lnTo>
                      <a:pt x="12510" y="955"/>
                    </a:lnTo>
                    <a:cubicBezTo>
                      <a:pt x="12418" y="955"/>
                      <a:pt x="12327" y="950"/>
                      <a:pt x="12236" y="950"/>
                    </a:cubicBezTo>
                    <a:cubicBezTo>
                      <a:pt x="12145" y="950"/>
                      <a:pt x="12054" y="955"/>
                      <a:pt x="11962" y="955"/>
                    </a:cubicBezTo>
                    <a:lnTo>
                      <a:pt x="11712" y="167"/>
                    </a:lnTo>
                    <a:cubicBezTo>
                      <a:pt x="11678" y="55"/>
                      <a:pt x="11583" y="1"/>
                      <a:pt x="11487"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533;p43">
                <a:extLst>
                  <a:ext uri="{FF2B5EF4-FFF2-40B4-BE49-F238E27FC236}">
                    <a16:creationId xmlns:a16="http://schemas.microsoft.com/office/drawing/2014/main" id="{E006BB35-2F69-4B5A-89F3-E4B666A499A2}"/>
                  </a:ext>
                </a:extLst>
              </p:cNvPr>
              <p:cNvSpPr/>
              <p:nvPr/>
            </p:nvSpPr>
            <p:spPr>
              <a:xfrm>
                <a:off x="1523366" y="3302300"/>
                <a:ext cx="428259" cy="115666"/>
              </a:xfrm>
              <a:custGeom>
                <a:avLst/>
                <a:gdLst/>
                <a:ahLst/>
                <a:cxnLst/>
                <a:rect l="l" t="t" r="r" b="b"/>
                <a:pathLst>
                  <a:path w="17887" h="4831" extrusionOk="0">
                    <a:moveTo>
                      <a:pt x="471" y="0"/>
                    </a:moveTo>
                    <a:lnTo>
                      <a:pt x="471" y="0"/>
                    </a:lnTo>
                    <a:cubicBezTo>
                      <a:pt x="476" y="10"/>
                      <a:pt x="486" y="20"/>
                      <a:pt x="491" y="24"/>
                    </a:cubicBezTo>
                    <a:lnTo>
                      <a:pt x="43" y="725"/>
                    </a:lnTo>
                    <a:cubicBezTo>
                      <a:pt x="14" y="765"/>
                      <a:pt x="1" y="812"/>
                      <a:pt x="1" y="851"/>
                    </a:cubicBezTo>
                    <a:cubicBezTo>
                      <a:pt x="1" y="980"/>
                      <a:pt x="111" y="1091"/>
                      <a:pt x="240" y="1091"/>
                    </a:cubicBezTo>
                    <a:cubicBezTo>
                      <a:pt x="280" y="1091"/>
                      <a:pt x="318" y="1082"/>
                      <a:pt x="356" y="1058"/>
                    </a:cubicBezTo>
                    <a:lnTo>
                      <a:pt x="1081" y="654"/>
                    </a:lnTo>
                    <a:cubicBezTo>
                      <a:pt x="1212" y="783"/>
                      <a:pt x="1341" y="909"/>
                      <a:pt x="1480" y="1029"/>
                    </a:cubicBezTo>
                    <a:lnTo>
                      <a:pt x="1121" y="1779"/>
                    </a:lnTo>
                    <a:cubicBezTo>
                      <a:pt x="1101" y="1812"/>
                      <a:pt x="1096" y="1845"/>
                      <a:pt x="1096" y="1879"/>
                    </a:cubicBezTo>
                    <a:cubicBezTo>
                      <a:pt x="1096" y="2009"/>
                      <a:pt x="1207" y="2120"/>
                      <a:pt x="1336" y="2120"/>
                    </a:cubicBezTo>
                    <a:cubicBezTo>
                      <a:pt x="1380" y="2120"/>
                      <a:pt x="1427" y="2100"/>
                      <a:pt x="1476" y="2071"/>
                    </a:cubicBezTo>
                    <a:lnTo>
                      <a:pt x="2144" y="1577"/>
                    </a:lnTo>
                    <a:cubicBezTo>
                      <a:pt x="2288" y="1687"/>
                      <a:pt x="2432" y="1798"/>
                      <a:pt x="2581" y="1898"/>
                    </a:cubicBezTo>
                    <a:lnTo>
                      <a:pt x="2321" y="2686"/>
                    </a:lnTo>
                    <a:cubicBezTo>
                      <a:pt x="2312" y="2710"/>
                      <a:pt x="2307" y="2739"/>
                      <a:pt x="2307" y="2763"/>
                    </a:cubicBezTo>
                    <a:cubicBezTo>
                      <a:pt x="2307" y="2898"/>
                      <a:pt x="2427" y="2999"/>
                      <a:pt x="2547" y="2999"/>
                    </a:cubicBezTo>
                    <a:cubicBezTo>
                      <a:pt x="2605" y="2999"/>
                      <a:pt x="2663" y="2980"/>
                      <a:pt x="2711" y="2932"/>
                    </a:cubicBezTo>
                    <a:lnTo>
                      <a:pt x="3312" y="2360"/>
                    </a:lnTo>
                    <a:cubicBezTo>
                      <a:pt x="3465" y="2451"/>
                      <a:pt x="3629" y="2537"/>
                      <a:pt x="3787" y="2624"/>
                    </a:cubicBezTo>
                    <a:lnTo>
                      <a:pt x="3629" y="3436"/>
                    </a:lnTo>
                    <a:cubicBezTo>
                      <a:pt x="3624" y="3456"/>
                      <a:pt x="3624" y="3470"/>
                      <a:pt x="3624" y="3484"/>
                    </a:cubicBezTo>
                    <a:cubicBezTo>
                      <a:pt x="3624" y="3624"/>
                      <a:pt x="3740" y="3720"/>
                      <a:pt x="3864" y="3720"/>
                    </a:cubicBezTo>
                    <a:cubicBezTo>
                      <a:pt x="3927" y="3720"/>
                      <a:pt x="3994" y="3691"/>
                      <a:pt x="4047" y="3633"/>
                    </a:cubicBezTo>
                    <a:lnTo>
                      <a:pt x="4566" y="2994"/>
                    </a:lnTo>
                    <a:cubicBezTo>
                      <a:pt x="4734" y="3067"/>
                      <a:pt x="4902" y="3134"/>
                      <a:pt x="5075" y="3196"/>
                    </a:cubicBezTo>
                    <a:lnTo>
                      <a:pt x="5018" y="4018"/>
                    </a:lnTo>
                    <a:lnTo>
                      <a:pt x="5018" y="4037"/>
                    </a:lnTo>
                    <a:cubicBezTo>
                      <a:pt x="5018" y="4181"/>
                      <a:pt x="5138" y="4272"/>
                      <a:pt x="5258" y="4272"/>
                    </a:cubicBezTo>
                    <a:cubicBezTo>
                      <a:pt x="5330" y="4272"/>
                      <a:pt x="5406" y="4239"/>
                      <a:pt x="5455" y="4157"/>
                    </a:cubicBezTo>
                    <a:lnTo>
                      <a:pt x="5892" y="3456"/>
                    </a:lnTo>
                    <a:cubicBezTo>
                      <a:pt x="6070" y="3509"/>
                      <a:pt x="6248" y="3551"/>
                      <a:pt x="6426" y="3595"/>
                    </a:cubicBezTo>
                    <a:lnTo>
                      <a:pt x="6469" y="4422"/>
                    </a:lnTo>
                    <a:cubicBezTo>
                      <a:pt x="6479" y="4560"/>
                      <a:pt x="6594" y="4642"/>
                      <a:pt x="6710" y="4642"/>
                    </a:cubicBezTo>
                    <a:cubicBezTo>
                      <a:pt x="6796" y="4642"/>
                      <a:pt x="6877" y="4600"/>
                      <a:pt x="6921" y="4509"/>
                    </a:cubicBezTo>
                    <a:lnTo>
                      <a:pt x="7267" y="3759"/>
                    </a:lnTo>
                    <a:cubicBezTo>
                      <a:pt x="7449" y="3782"/>
                      <a:pt x="7627" y="3806"/>
                      <a:pt x="7810" y="3826"/>
                    </a:cubicBezTo>
                    <a:lnTo>
                      <a:pt x="7959" y="4638"/>
                    </a:lnTo>
                    <a:cubicBezTo>
                      <a:pt x="7983" y="4768"/>
                      <a:pt x="8088" y="4830"/>
                      <a:pt x="8194" y="4830"/>
                    </a:cubicBezTo>
                    <a:cubicBezTo>
                      <a:pt x="8290" y="4830"/>
                      <a:pt x="8387" y="4777"/>
                      <a:pt x="8420" y="4667"/>
                    </a:cubicBezTo>
                    <a:lnTo>
                      <a:pt x="8670" y="3874"/>
                    </a:lnTo>
                    <a:cubicBezTo>
                      <a:pt x="8762" y="3879"/>
                      <a:pt x="8853" y="3883"/>
                      <a:pt x="8944" y="3883"/>
                    </a:cubicBezTo>
                    <a:cubicBezTo>
                      <a:pt x="9035" y="3883"/>
                      <a:pt x="9126" y="3879"/>
                      <a:pt x="9218" y="3874"/>
                    </a:cubicBezTo>
                    <a:lnTo>
                      <a:pt x="9467" y="4667"/>
                    </a:lnTo>
                    <a:cubicBezTo>
                      <a:pt x="9501" y="4777"/>
                      <a:pt x="9598" y="4830"/>
                      <a:pt x="9693" y="4830"/>
                    </a:cubicBezTo>
                    <a:cubicBezTo>
                      <a:pt x="9800" y="4830"/>
                      <a:pt x="9905" y="4768"/>
                      <a:pt x="9924" y="4638"/>
                    </a:cubicBezTo>
                    <a:lnTo>
                      <a:pt x="10078" y="3826"/>
                    </a:lnTo>
                    <a:cubicBezTo>
                      <a:pt x="10261" y="3806"/>
                      <a:pt x="10439" y="3782"/>
                      <a:pt x="10621" y="3759"/>
                    </a:cubicBezTo>
                    <a:lnTo>
                      <a:pt x="10967" y="4509"/>
                    </a:lnTo>
                    <a:cubicBezTo>
                      <a:pt x="11011" y="4600"/>
                      <a:pt x="11092" y="4642"/>
                      <a:pt x="11179" y="4642"/>
                    </a:cubicBezTo>
                    <a:cubicBezTo>
                      <a:pt x="11294" y="4642"/>
                      <a:pt x="11410" y="4560"/>
                      <a:pt x="11419" y="4422"/>
                    </a:cubicBezTo>
                    <a:lnTo>
                      <a:pt x="11462" y="3595"/>
                    </a:lnTo>
                    <a:cubicBezTo>
                      <a:pt x="11640" y="3551"/>
                      <a:pt x="11818" y="3509"/>
                      <a:pt x="11996" y="3456"/>
                    </a:cubicBezTo>
                    <a:lnTo>
                      <a:pt x="12433" y="4157"/>
                    </a:lnTo>
                    <a:cubicBezTo>
                      <a:pt x="12481" y="4239"/>
                      <a:pt x="12557" y="4272"/>
                      <a:pt x="12630" y="4272"/>
                    </a:cubicBezTo>
                    <a:cubicBezTo>
                      <a:pt x="12750" y="4272"/>
                      <a:pt x="12870" y="4181"/>
                      <a:pt x="12870" y="4037"/>
                    </a:cubicBezTo>
                    <a:lnTo>
                      <a:pt x="12870" y="4018"/>
                    </a:lnTo>
                    <a:lnTo>
                      <a:pt x="12812" y="3196"/>
                    </a:lnTo>
                    <a:cubicBezTo>
                      <a:pt x="12985" y="3134"/>
                      <a:pt x="13154" y="3067"/>
                      <a:pt x="13322" y="2994"/>
                    </a:cubicBezTo>
                    <a:lnTo>
                      <a:pt x="13841" y="3633"/>
                    </a:lnTo>
                    <a:cubicBezTo>
                      <a:pt x="13894" y="3691"/>
                      <a:pt x="13961" y="3720"/>
                      <a:pt x="14023" y="3720"/>
                    </a:cubicBezTo>
                    <a:cubicBezTo>
                      <a:pt x="14143" y="3720"/>
                      <a:pt x="14264" y="3624"/>
                      <a:pt x="14264" y="3484"/>
                    </a:cubicBezTo>
                    <a:cubicBezTo>
                      <a:pt x="14264" y="3470"/>
                      <a:pt x="14264" y="3456"/>
                      <a:pt x="14258" y="3436"/>
                    </a:cubicBezTo>
                    <a:lnTo>
                      <a:pt x="14100" y="2624"/>
                    </a:lnTo>
                    <a:cubicBezTo>
                      <a:pt x="14258" y="2537"/>
                      <a:pt x="14422" y="2451"/>
                      <a:pt x="14576" y="2360"/>
                    </a:cubicBezTo>
                    <a:lnTo>
                      <a:pt x="15177" y="2932"/>
                    </a:lnTo>
                    <a:cubicBezTo>
                      <a:pt x="15225" y="2980"/>
                      <a:pt x="15283" y="2999"/>
                      <a:pt x="15340" y="2999"/>
                    </a:cubicBezTo>
                    <a:cubicBezTo>
                      <a:pt x="15460" y="2999"/>
                      <a:pt x="15580" y="2898"/>
                      <a:pt x="15580" y="2763"/>
                    </a:cubicBezTo>
                    <a:cubicBezTo>
                      <a:pt x="15580" y="2739"/>
                      <a:pt x="15576" y="2710"/>
                      <a:pt x="15566" y="2686"/>
                    </a:cubicBezTo>
                    <a:lnTo>
                      <a:pt x="15302" y="1898"/>
                    </a:lnTo>
                    <a:cubicBezTo>
                      <a:pt x="15456" y="1798"/>
                      <a:pt x="15600" y="1687"/>
                      <a:pt x="15744" y="1577"/>
                    </a:cubicBezTo>
                    <a:lnTo>
                      <a:pt x="16412" y="2071"/>
                    </a:lnTo>
                    <a:cubicBezTo>
                      <a:pt x="16460" y="2100"/>
                      <a:pt x="16508" y="2120"/>
                      <a:pt x="16551" y="2120"/>
                    </a:cubicBezTo>
                    <a:cubicBezTo>
                      <a:pt x="16681" y="2120"/>
                      <a:pt x="16791" y="2009"/>
                      <a:pt x="16791" y="1879"/>
                    </a:cubicBezTo>
                    <a:cubicBezTo>
                      <a:pt x="16791" y="1845"/>
                      <a:pt x="16787" y="1812"/>
                      <a:pt x="16767" y="1779"/>
                    </a:cubicBezTo>
                    <a:lnTo>
                      <a:pt x="16407" y="1029"/>
                    </a:lnTo>
                    <a:cubicBezTo>
                      <a:pt x="16547" y="909"/>
                      <a:pt x="16676" y="783"/>
                      <a:pt x="16806" y="654"/>
                    </a:cubicBezTo>
                    <a:lnTo>
                      <a:pt x="17532" y="1058"/>
                    </a:lnTo>
                    <a:cubicBezTo>
                      <a:pt x="17570" y="1082"/>
                      <a:pt x="17609" y="1091"/>
                      <a:pt x="17647" y="1091"/>
                    </a:cubicBezTo>
                    <a:cubicBezTo>
                      <a:pt x="17776" y="1091"/>
                      <a:pt x="17882" y="980"/>
                      <a:pt x="17887" y="851"/>
                    </a:cubicBezTo>
                    <a:cubicBezTo>
                      <a:pt x="17887" y="812"/>
                      <a:pt x="17873" y="765"/>
                      <a:pt x="17844" y="725"/>
                    </a:cubicBezTo>
                    <a:lnTo>
                      <a:pt x="17397" y="24"/>
                    </a:lnTo>
                    <a:cubicBezTo>
                      <a:pt x="17401" y="20"/>
                      <a:pt x="17412" y="10"/>
                      <a:pt x="17416" y="0"/>
                    </a:cubicBezTo>
                    <a:lnTo>
                      <a:pt x="17416" y="0"/>
                    </a:lnTo>
                    <a:cubicBezTo>
                      <a:pt x="14879" y="1322"/>
                      <a:pt x="12000" y="2071"/>
                      <a:pt x="8944" y="2071"/>
                    </a:cubicBezTo>
                    <a:cubicBezTo>
                      <a:pt x="5887" y="2071"/>
                      <a:pt x="3009" y="1322"/>
                      <a:pt x="47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534;p43">
                <a:extLst>
                  <a:ext uri="{FF2B5EF4-FFF2-40B4-BE49-F238E27FC236}">
                    <a16:creationId xmlns:a16="http://schemas.microsoft.com/office/drawing/2014/main" id="{2086D2EA-C799-E29B-93B1-D921EE096B49}"/>
                  </a:ext>
                </a:extLst>
              </p:cNvPr>
              <p:cNvSpPr/>
              <p:nvPr/>
            </p:nvSpPr>
            <p:spPr>
              <a:xfrm>
                <a:off x="1592512" y="3051934"/>
                <a:ext cx="62969" cy="36488"/>
              </a:xfrm>
              <a:custGeom>
                <a:avLst/>
                <a:gdLst/>
                <a:ahLst/>
                <a:cxnLst/>
                <a:rect l="l" t="t" r="r" b="b"/>
                <a:pathLst>
                  <a:path w="2630" h="1524" extrusionOk="0">
                    <a:moveTo>
                      <a:pt x="131" y="1"/>
                    </a:moveTo>
                    <a:cubicBezTo>
                      <a:pt x="58" y="5"/>
                      <a:pt x="1" y="68"/>
                      <a:pt x="5" y="139"/>
                    </a:cubicBezTo>
                    <a:cubicBezTo>
                      <a:pt x="5" y="145"/>
                      <a:pt x="10" y="207"/>
                      <a:pt x="29" y="307"/>
                    </a:cubicBezTo>
                    <a:cubicBezTo>
                      <a:pt x="63" y="452"/>
                      <a:pt x="136" y="678"/>
                      <a:pt x="298" y="899"/>
                    </a:cubicBezTo>
                    <a:cubicBezTo>
                      <a:pt x="380" y="1010"/>
                      <a:pt x="486" y="1119"/>
                      <a:pt x="621" y="1216"/>
                    </a:cubicBezTo>
                    <a:cubicBezTo>
                      <a:pt x="755" y="1312"/>
                      <a:pt x="919" y="1394"/>
                      <a:pt x="1116" y="1452"/>
                    </a:cubicBezTo>
                    <a:cubicBezTo>
                      <a:pt x="1279" y="1500"/>
                      <a:pt x="1428" y="1523"/>
                      <a:pt x="1562" y="1523"/>
                    </a:cubicBezTo>
                    <a:cubicBezTo>
                      <a:pt x="1750" y="1523"/>
                      <a:pt x="1908" y="1485"/>
                      <a:pt x="2039" y="1423"/>
                    </a:cubicBezTo>
                    <a:cubicBezTo>
                      <a:pt x="2139" y="1379"/>
                      <a:pt x="2225" y="1321"/>
                      <a:pt x="2293" y="1264"/>
                    </a:cubicBezTo>
                    <a:cubicBezTo>
                      <a:pt x="2398" y="1177"/>
                      <a:pt x="2476" y="1086"/>
                      <a:pt x="2524" y="1014"/>
                    </a:cubicBezTo>
                    <a:cubicBezTo>
                      <a:pt x="2571" y="942"/>
                      <a:pt x="2596" y="895"/>
                      <a:pt x="2596" y="889"/>
                    </a:cubicBezTo>
                    <a:cubicBezTo>
                      <a:pt x="2629" y="822"/>
                      <a:pt x="2600" y="745"/>
                      <a:pt x="2533" y="716"/>
                    </a:cubicBezTo>
                    <a:cubicBezTo>
                      <a:pt x="2515" y="707"/>
                      <a:pt x="2496" y="703"/>
                      <a:pt x="2478" y="703"/>
                    </a:cubicBezTo>
                    <a:cubicBezTo>
                      <a:pt x="2428" y="703"/>
                      <a:pt x="2381" y="733"/>
                      <a:pt x="2360" y="779"/>
                    </a:cubicBezTo>
                    <a:cubicBezTo>
                      <a:pt x="2356" y="784"/>
                      <a:pt x="2341" y="817"/>
                      <a:pt x="2312" y="860"/>
                    </a:cubicBezTo>
                    <a:cubicBezTo>
                      <a:pt x="2265" y="933"/>
                      <a:pt x="2178" y="1033"/>
                      <a:pt x="2057" y="1115"/>
                    </a:cubicBezTo>
                    <a:cubicBezTo>
                      <a:pt x="1999" y="1159"/>
                      <a:pt x="1928" y="1192"/>
                      <a:pt x="1846" y="1221"/>
                    </a:cubicBezTo>
                    <a:cubicBezTo>
                      <a:pt x="1764" y="1245"/>
                      <a:pt x="1673" y="1259"/>
                      <a:pt x="1562" y="1259"/>
                    </a:cubicBezTo>
                    <a:cubicBezTo>
                      <a:pt x="1457" y="1259"/>
                      <a:pt x="1332" y="1245"/>
                      <a:pt x="1192" y="1201"/>
                    </a:cubicBezTo>
                    <a:cubicBezTo>
                      <a:pt x="967" y="1134"/>
                      <a:pt x="799" y="1033"/>
                      <a:pt x="668" y="918"/>
                    </a:cubicBezTo>
                    <a:cubicBezTo>
                      <a:pt x="577" y="837"/>
                      <a:pt x="500" y="745"/>
                      <a:pt x="448" y="653"/>
                    </a:cubicBezTo>
                    <a:cubicBezTo>
                      <a:pt x="362" y="514"/>
                      <a:pt x="318" y="380"/>
                      <a:pt x="294" y="283"/>
                    </a:cubicBezTo>
                    <a:cubicBezTo>
                      <a:pt x="280" y="236"/>
                      <a:pt x="275" y="192"/>
                      <a:pt x="269" y="163"/>
                    </a:cubicBezTo>
                    <a:lnTo>
                      <a:pt x="269" y="134"/>
                    </a:lnTo>
                    <a:lnTo>
                      <a:pt x="265" y="130"/>
                    </a:lnTo>
                    <a:lnTo>
                      <a:pt x="265" y="125"/>
                    </a:lnTo>
                    <a:cubicBezTo>
                      <a:pt x="265" y="53"/>
                      <a:pt x="202" y="1"/>
                      <a:pt x="131"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535;p43">
                <a:extLst>
                  <a:ext uri="{FF2B5EF4-FFF2-40B4-BE49-F238E27FC236}">
                    <a16:creationId xmlns:a16="http://schemas.microsoft.com/office/drawing/2014/main" id="{016DC7C8-0A37-87DD-4D26-B35B59C41B03}"/>
                  </a:ext>
                </a:extLst>
              </p:cNvPr>
              <p:cNvSpPr/>
              <p:nvPr/>
            </p:nvSpPr>
            <p:spPr>
              <a:xfrm>
                <a:off x="1672480" y="3057081"/>
                <a:ext cx="58827" cy="36776"/>
              </a:xfrm>
              <a:custGeom>
                <a:avLst/>
                <a:gdLst/>
                <a:ahLst/>
                <a:cxnLst/>
                <a:rect l="l" t="t" r="r" b="b"/>
                <a:pathLst>
                  <a:path w="2457" h="1536" extrusionOk="0">
                    <a:moveTo>
                      <a:pt x="990" y="1"/>
                    </a:moveTo>
                    <a:cubicBezTo>
                      <a:pt x="534" y="1"/>
                      <a:pt x="166" y="192"/>
                      <a:pt x="92" y="501"/>
                    </a:cubicBezTo>
                    <a:cubicBezTo>
                      <a:pt x="1" y="895"/>
                      <a:pt x="433" y="1337"/>
                      <a:pt x="1058" y="1487"/>
                    </a:cubicBezTo>
                    <a:cubicBezTo>
                      <a:pt x="1197" y="1520"/>
                      <a:pt x="1334" y="1535"/>
                      <a:pt x="1463" y="1535"/>
                    </a:cubicBezTo>
                    <a:cubicBezTo>
                      <a:pt x="1921" y="1535"/>
                      <a:pt x="2291" y="1342"/>
                      <a:pt x="2365" y="1035"/>
                    </a:cubicBezTo>
                    <a:cubicBezTo>
                      <a:pt x="2456" y="636"/>
                      <a:pt x="2024" y="194"/>
                      <a:pt x="1399" y="50"/>
                    </a:cubicBezTo>
                    <a:cubicBezTo>
                      <a:pt x="1258" y="17"/>
                      <a:pt x="1120" y="1"/>
                      <a:pt x="99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536;p43">
                <a:extLst>
                  <a:ext uri="{FF2B5EF4-FFF2-40B4-BE49-F238E27FC236}">
                    <a16:creationId xmlns:a16="http://schemas.microsoft.com/office/drawing/2014/main" id="{EBF97C4D-08A3-2EE5-3F36-7ED2D4C3CECC}"/>
                  </a:ext>
                </a:extLst>
              </p:cNvPr>
              <p:cNvSpPr/>
              <p:nvPr/>
            </p:nvSpPr>
            <p:spPr>
              <a:xfrm>
                <a:off x="1523701" y="3022053"/>
                <a:ext cx="58946" cy="36776"/>
              </a:xfrm>
              <a:custGeom>
                <a:avLst/>
                <a:gdLst/>
                <a:ahLst/>
                <a:cxnLst/>
                <a:rect l="l" t="t" r="r" b="b"/>
                <a:pathLst>
                  <a:path w="2462" h="1536" extrusionOk="0">
                    <a:moveTo>
                      <a:pt x="999" y="0"/>
                    </a:moveTo>
                    <a:cubicBezTo>
                      <a:pt x="541" y="0"/>
                      <a:pt x="168" y="191"/>
                      <a:pt x="97" y="499"/>
                    </a:cubicBezTo>
                    <a:cubicBezTo>
                      <a:pt x="0" y="897"/>
                      <a:pt x="433" y="1340"/>
                      <a:pt x="1063" y="1489"/>
                    </a:cubicBezTo>
                    <a:cubicBezTo>
                      <a:pt x="1201" y="1520"/>
                      <a:pt x="1336" y="1535"/>
                      <a:pt x="1465" y="1535"/>
                    </a:cubicBezTo>
                    <a:cubicBezTo>
                      <a:pt x="1924" y="1535"/>
                      <a:pt x="2295" y="1345"/>
                      <a:pt x="2371" y="1036"/>
                    </a:cubicBezTo>
                    <a:cubicBezTo>
                      <a:pt x="2462" y="637"/>
                      <a:pt x="2029" y="196"/>
                      <a:pt x="1399" y="47"/>
                    </a:cubicBezTo>
                    <a:cubicBezTo>
                      <a:pt x="1263" y="15"/>
                      <a:pt x="1128" y="0"/>
                      <a:pt x="99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537;p43">
                <a:extLst>
                  <a:ext uri="{FF2B5EF4-FFF2-40B4-BE49-F238E27FC236}">
                    <a16:creationId xmlns:a16="http://schemas.microsoft.com/office/drawing/2014/main" id="{ABD2F5C9-AD1F-7845-D033-1AA806C2F180}"/>
                  </a:ext>
                </a:extLst>
              </p:cNvPr>
              <p:cNvSpPr/>
              <p:nvPr/>
            </p:nvSpPr>
            <p:spPr>
              <a:xfrm>
                <a:off x="1693190" y="3035653"/>
                <a:ext cx="28108" cy="35579"/>
              </a:xfrm>
              <a:custGeom>
                <a:avLst/>
                <a:gdLst/>
                <a:ahLst/>
                <a:cxnLst/>
                <a:rect l="l" t="t" r="r" b="b"/>
                <a:pathLst>
                  <a:path w="1174" h="1486" extrusionOk="0">
                    <a:moveTo>
                      <a:pt x="738" y="0"/>
                    </a:moveTo>
                    <a:cubicBezTo>
                      <a:pt x="522" y="0"/>
                      <a:pt x="268" y="244"/>
                      <a:pt x="140" y="603"/>
                    </a:cubicBezTo>
                    <a:cubicBezTo>
                      <a:pt x="1" y="992"/>
                      <a:pt x="136" y="1402"/>
                      <a:pt x="453" y="1473"/>
                    </a:cubicBezTo>
                    <a:cubicBezTo>
                      <a:pt x="486" y="1481"/>
                      <a:pt x="520" y="1485"/>
                      <a:pt x="552" y="1485"/>
                    </a:cubicBezTo>
                    <a:cubicBezTo>
                      <a:pt x="831" y="1485"/>
                      <a:pt x="1077" y="1203"/>
                      <a:pt x="1121" y="834"/>
                    </a:cubicBezTo>
                    <a:cubicBezTo>
                      <a:pt x="1174" y="421"/>
                      <a:pt x="1024" y="60"/>
                      <a:pt x="799" y="7"/>
                    </a:cubicBezTo>
                    <a:cubicBezTo>
                      <a:pt x="779" y="2"/>
                      <a:pt x="758" y="0"/>
                      <a:pt x="73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538;p43">
                <a:extLst>
                  <a:ext uri="{FF2B5EF4-FFF2-40B4-BE49-F238E27FC236}">
                    <a16:creationId xmlns:a16="http://schemas.microsoft.com/office/drawing/2014/main" id="{4974871C-6580-1128-F084-04761C2DBD3A}"/>
                  </a:ext>
                </a:extLst>
              </p:cNvPr>
              <p:cNvSpPr/>
              <p:nvPr/>
            </p:nvSpPr>
            <p:spPr>
              <a:xfrm>
                <a:off x="1703437" y="3039771"/>
                <a:ext cx="8069" cy="5818"/>
              </a:xfrm>
              <a:custGeom>
                <a:avLst/>
                <a:gdLst/>
                <a:ahLst/>
                <a:cxnLst/>
                <a:rect l="l" t="t" r="r" b="b"/>
                <a:pathLst>
                  <a:path w="337" h="243" extrusionOk="0">
                    <a:moveTo>
                      <a:pt x="169" y="0"/>
                    </a:moveTo>
                    <a:cubicBezTo>
                      <a:pt x="37" y="0"/>
                      <a:pt x="0" y="208"/>
                      <a:pt x="140" y="239"/>
                    </a:cubicBezTo>
                    <a:cubicBezTo>
                      <a:pt x="151" y="241"/>
                      <a:pt x="160" y="242"/>
                      <a:pt x="170" y="242"/>
                    </a:cubicBezTo>
                    <a:cubicBezTo>
                      <a:pt x="300" y="242"/>
                      <a:pt x="337" y="39"/>
                      <a:pt x="198" y="3"/>
                    </a:cubicBezTo>
                    <a:cubicBezTo>
                      <a:pt x="188" y="1"/>
                      <a:pt x="178" y="0"/>
                      <a:pt x="16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539;p43">
                <a:extLst>
                  <a:ext uri="{FF2B5EF4-FFF2-40B4-BE49-F238E27FC236}">
                    <a16:creationId xmlns:a16="http://schemas.microsoft.com/office/drawing/2014/main" id="{47C08D00-29F9-EEB3-88E3-6096A04C4511}"/>
                  </a:ext>
                </a:extLst>
              </p:cNvPr>
              <p:cNvSpPr/>
              <p:nvPr/>
            </p:nvSpPr>
            <p:spPr>
              <a:xfrm>
                <a:off x="1542328" y="3005078"/>
                <a:ext cx="28108" cy="35626"/>
              </a:xfrm>
              <a:custGeom>
                <a:avLst/>
                <a:gdLst/>
                <a:ahLst/>
                <a:cxnLst/>
                <a:rect l="l" t="t" r="r" b="b"/>
                <a:pathLst>
                  <a:path w="1174" h="1488" extrusionOk="0">
                    <a:moveTo>
                      <a:pt x="742" y="0"/>
                    </a:moveTo>
                    <a:cubicBezTo>
                      <a:pt x="526" y="0"/>
                      <a:pt x="269" y="244"/>
                      <a:pt x="141" y="602"/>
                    </a:cubicBezTo>
                    <a:cubicBezTo>
                      <a:pt x="1" y="996"/>
                      <a:pt x="136" y="1399"/>
                      <a:pt x="453" y="1477"/>
                    </a:cubicBezTo>
                    <a:cubicBezTo>
                      <a:pt x="485" y="1484"/>
                      <a:pt x="516" y="1487"/>
                      <a:pt x="547" y="1487"/>
                    </a:cubicBezTo>
                    <a:cubicBezTo>
                      <a:pt x="828" y="1487"/>
                      <a:pt x="1078" y="1205"/>
                      <a:pt x="1121" y="833"/>
                    </a:cubicBezTo>
                    <a:cubicBezTo>
                      <a:pt x="1174" y="419"/>
                      <a:pt x="1025" y="64"/>
                      <a:pt x="799" y="6"/>
                    </a:cubicBezTo>
                    <a:cubicBezTo>
                      <a:pt x="781" y="2"/>
                      <a:pt x="762" y="0"/>
                      <a:pt x="74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540;p43">
                <a:extLst>
                  <a:ext uri="{FF2B5EF4-FFF2-40B4-BE49-F238E27FC236}">
                    <a16:creationId xmlns:a16="http://schemas.microsoft.com/office/drawing/2014/main" id="{76A6CCD6-BCA5-E4BB-938B-B9F24609000A}"/>
                  </a:ext>
                </a:extLst>
              </p:cNvPr>
              <p:cNvSpPr/>
              <p:nvPr/>
            </p:nvSpPr>
            <p:spPr>
              <a:xfrm>
                <a:off x="1552599" y="3009268"/>
                <a:ext cx="8069" cy="5818"/>
              </a:xfrm>
              <a:custGeom>
                <a:avLst/>
                <a:gdLst/>
                <a:ahLst/>
                <a:cxnLst/>
                <a:rect l="l" t="t" r="r" b="b"/>
                <a:pathLst>
                  <a:path w="337" h="243" extrusionOk="0">
                    <a:moveTo>
                      <a:pt x="168" y="1"/>
                    </a:moveTo>
                    <a:cubicBezTo>
                      <a:pt x="41" y="1"/>
                      <a:pt x="1" y="204"/>
                      <a:pt x="139" y="239"/>
                    </a:cubicBezTo>
                    <a:cubicBezTo>
                      <a:pt x="150" y="242"/>
                      <a:pt x="159" y="243"/>
                      <a:pt x="168" y="243"/>
                    </a:cubicBezTo>
                    <a:cubicBezTo>
                      <a:pt x="299" y="243"/>
                      <a:pt x="336" y="35"/>
                      <a:pt x="197" y="4"/>
                    </a:cubicBezTo>
                    <a:cubicBezTo>
                      <a:pt x="187" y="2"/>
                      <a:pt x="177" y="1"/>
                      <a:pt x="168"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 name="Google Shape;1541;p43">
              <a:extLst>
                <a:ext uri="{FF2B5EF4-FFF2-40B4-BE49-F238E27FC236}">
                  <a16:creationId xmlns:a16="http://schemas.microsoft.com/office/drawing/2014/main" id="{73E8809D-9AB2-EDF9-3ABC-EE67D7BF4E3B}"/>
                </a:ext>
              </a:extLst>
            </p:cNvPr>
            <p:cNvGrpSpPr/>
            <p:nvPr/>
          </p:nvGrpSpPr>
          <p:grpSpPr>
            <a:xfrm>
              <a:off x="3028394" y="1019476"/>
              <a:ext cx="3087211" cy="1525540"/>
              <a:chOff x="841866" y="2830633"/>
              <a:chExt cx="1188578" cy="587333"/>
            </a:xfrm>
          </p:grpSpPr>
          <p:sp>
            <p:nvSpPr>
              <p:cNvPr id="10" name="Google Shape;1542;p43">
                <a:extLst>
                  <a:ext uri="{FF2B5EF4-FFF2-40B4-BE49-F238E27FC236}">
                    <a16:creationId xmlns:a16="http://schemas.microsoft.com/office/drawing/2014/main" id="{18DF2FE0-4777-943A-25B7-3541F710F356}"/>
                  </a:ext>
                </a:extLst>
              </p:cNvPr>
              <p:cNvSpPr/>
              <p:nvPr/>
            </p:nvSpPr>
            <p:spPr>
              <a:xfrm>
                <a:off x="841866" y="2830633"/>
                <a:ext cx="605123" cy="550199"/>
              </a:xfrm>
              <a:custGeom>
                <a:avLst/>
                <a:gdLst/>
                <a:ahLst/>
                <a:cxnLst/>
                <a:rect l="l" t="t" r="r" b="b"/>
                <a:pathLst>
                  <a:path w="25274" h="22980" extrusionOk="0">
                    <a:moveTo>
                      <a:pt x="12651" y="1"/>
                    </a:moveTo>
                    <a:cubicBezTo>
                      <a:pt x="11779" y="1"/>
                      <a:pt x="10892" y="101"/>
                      <a:pt x="10006" y="310"/>
                    </a:cubicBezTo>
                    <a:cubicBezTo>
                      <a:pt x="3831" y="1761"/>
                      <a:pt x="1" y="7946"/>
                      <a:pt x="1456" y="14121"/>
                    </a:cubicBezTo>
                    <a:cubicBezTo>
                      <a:pt x="2700" y="19410"/>
                      <a:pt x="7415" y="22979"/>
                      <a:pt x="12623" y="22979"/>
                    </a:cubicBezTo>
                    <a:cubicBezTo>
                      <a:pt x="13495" y="22979"/>
                      <a:pt x="14382" y="22879"/>
                      <a:pt x="15268" y="22670"/>
                    </a:cubicBezTo>
                    <a:cubicBezTo>
                      <a:pt x="21443" y="21219"/>
                      <a:pt x="25273" y="15034"/>
                      <a:pt x="23818" y="8858"/>
                    </a:cubicBezTo>
                    <a:cubicBezTo>
                      <a:pt x="22574" y="3569"/>
                      <a:pt x="17859" y="1"/>
                      <a:pt x="12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43;p43">
                <a:extLst>
                  <a:ext uri="{FF2B5EF4-FFF2-40B4-BE49-F238E27FC236}">
                    <a16:creationId xmlns:a16="http://schemas.microsoft.com/office/drawing/2014/main" id="{2BF5EC08-C92E-BC7B-12BB-906E03158057}"/>
                  </a:ext>
                </a:extLst>
              </p:cNvPr>
              <p:cNvSpPr/>
              <p:nvPr/>
            </p:nvSpPr>
            <p:spPr>
              <a:xfrm>
                <a:off x="973263" y="3218166"/>
                <a:ext cx="422202" cy="162617"/>
              </a:xfrm>
              <a:custGeom>
                <a:avLst/>
                <a:gdLst/>
                <a:ahLst/>
                <a:cxnLst/>
                <a:rect l="l" t="t" r="r" b="b"/>
                <a:pathLst>
                  <a:path w="17634" h="6792" extrusionOk="0">
                    <a:moveTo>
                      <a:pt x="17633" y="1"/>
                    </a:moveTo>
                    <a:lnTo>
                      <a:pt x="17633" y="1"/>
                    </a:lnTo>
                    <a:cubicBezTo>
                      <a:pt x="16214" y="3154"/>
                      <a:pt x="13404" y="5634"/>
                      <a:pt x="9780" y="6484"/>
                    </a:cubicBezTo>
                    <a:cubicBezTo>
                      <a:pt x="13404" y="5634"/>
                      <a:pt x="16220" y="3154"/>
                      <a:pt x="17633" y="1"/>
                    </a:cubicBezTo>
                    <a:close/>
                    <a:moveTo>
                      <a:pt x="0" y="4293"/>
                    </a:moveTo>
                    <a:lnTo>
                      <a:pt x="0" y="4293"/>
                    </a:lnTo>
                    <a:cubicBezTo>
                      <a:pt x="1672" y="5626"/>
                      <a:pt x="3705" y="6480"/>
                      <a:pt x="5872" y="6721"/>
                    </a:cubicBezTo>
                    <a:lnTo>
                      <a:pt x="5872" y="6721"/>
                    </a:lnTo>
                    <a:cubicBezTo>
                      <a:pt x="3706" y="6479"/>
                      <a:pt x="1673" y="5622"/>
                      <a:pt x="0" y="4293"/>
                    </a:cubicBezTo>
                    <a:close/>
                    <a:moveTo>
                      <a:pt x="9758" y="6489"/>
                    </a:moveTo>
                    <a:cubicBezTo>
                      <a:pt x="8883" y="6698"/>
                      <a:pt x="8006" y="6792"/>
                      <a:pt x="7140" y="6792"/>
                    </a:cubicBezTo>
                    <a:lnTo>
                      <a:pt x="7140" y="6792"/>
                    </a:lnTo>
                    <a:cubicBezTo>
                      <a:pt x="6713" y="6792"/>
                      <a:pt x="6290" y="6768"/>
                      <a:pt x="5872" y="6721"/>
                    </a:cubicBezTo>
                    <a:lnTo>
                      <a:pt x="5872" y="6721"/>
                    </a:lnTo>
                    <a:cubicBezTo>
                      <a:pt x="6290" y="6768"/>
                      <a:pt x="6712" y="6792"/>
                      <a:pt x="7137" y="6792"/>
                    </a:cubicBezTo>
                    <a:cubicBezTo>
                      <a:pt x="7138" y="6792"/>
                      <a:pt x="7139" y="6792"/>
                      <a:pt x="7140" y="6792"/>
                    </a:cubicBezTo>
                    <a:lnTo>
                      <a:pt x="7140" y="6792"/>
                    </a:lnTo>
                    <a:cubicBezTo>
                      <a:pt x="7141" y="6792"/>
                      <a:pt x="7141" y="6792"/>
                      <a:pt x="7142" y="6792"/>
                    </a:cubicBezTo>
                    <a:cubicBezTo>
                      <a:pt x="8005" y="6792"/>
                      <a:pt x="8882" y="6698"/>
                      <a:pt x="9758" y="6489"/>
                    </a:cubicBezTo>
                    <a:close/>
                  </a:path>
                </a:pathLst>
              </a:custGeom>
              <a:solidFill>
                <a:srgbClr val="DEDE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544;p43">
                <a:extLst>
                  <a:ext uri="{FF2B5EF4-FFF2-40B4-BE49-F238E27FC236}">
                    <a16:creationId xmlns:a16="http://schemas.microsoft.com/office/drawing/2014/main" id="{AAA0FF68-3BC6-85CB-084F-61D2DE3C5B45}"/>
                  </a:ext>
                </a:extLst>
              </p:cNvPr>
              <p:cNvSpPr/>
              <p:nvPr/>
            </p:nvSpPr>
            <p:spPr>
              <a:xfrm>
                <a:off x="959807" y="3205884"/>
                <a:ext cx="440805" cy="174900"/>
              </a:xfrm>
              <a:custGeom>
                <a:avLst/>
                <a:gdLst/>
                <a:ahLst/>
                <a:cxnLst/>
                <a:rect l="l" t="t" r="r" b="b"/>
                <a:pathLst>
                  <a:path w="18411" h="7305" extrusionOk="0">
                    <a:moveTo>
                      <a:pt x="18411" y="1"/>
                    </a:moveTo>
                    <a:cubicBezTo>
                      <a:pt x="17392" y="1125"/>
                      <a:pt x="16215" y="2119"/>
                      <a:pt x="14898" y="2942"/>
                    </a:cubicBezTo>
                    <a:cubicBezTo>
                      <a:pt x="14994" y="3643"/>
                      <a:pt x="14633" y="4435"/>
                      <a:pt x="13846" y="4652"/>
                    </a:cubicBezTo>
                    <a:cubicBezTo>
                      <a:pt x="13730" y="4686"/>
                      <a:pt x="13610" y="4701"/>
                      <a:pt x="13485" y="4701"/>
                    </a:cubicBezTo>
                    <a:cubicBezTo>
                      <a:pt x="13076" y="4701"/>
                      <a:pt x="12668" y="4522"/>
                      <a:pt x="12375" y="4233"/>
                    </a:cubicBezTo>
                    <a:cubicBezTo>
                      <a:pt x="11577" y="4556"/>
                      <a:pt x="10746" y="4825"/>
                      <a:pt x="9880" y="5027"/>
                    </a:cubicBezTo>
                    <a:cubicBezTo>
                      <a:pt x="8593" y="5329"/>
                      <a:pt x="7310" y="5473"/>
                      <a:pt x="6041" y="5473"/>
                    </a:cubicBezTo>
                    <a:cubicBezTo>
                      <a:pt x="3941" y="5473"/>
                      <a:pt x="1898" y="5075"/>
                      <a:pt x="1" y="4335"/>
                    </a:cubicBezTo>
                    <a:lnTo>
                      <a:pt x="1" y="4335"/>
                    </a:lnTo>
                    <a:cubicBezTo>
                      <a:pt x="183" y="4499"/>
                      <a:pt x="370" y="4657"/>
                      <a:pt x="562" y="4806"/>
                    </a:cubicBezTo>
                    <a:cubicBezTo>
                      <a:pt x="2557" y="6391"/>
                      <a:pt x="5065" y="7305"/>
                      <a:pt x="7699" y="7305"/>
                    </a:cubicBezTo>
                    <a:cubicBezTo>
                      <a:pt x="8574" y="7305"/>
                      <a:pt x="9458" y="7209"/>
                      <a:pt x="10342" y="6997"/>
                    </a:cubicBezTo>
                    <a:cubicBezTo>
                      <a:pt x="13966" y="6147"/>
                      <a:pt x="16776" y="3667"/>
                      <a:pt x="18195" y="514"/>
                    </a:cubicBezTo>
                    <a:cubicBezTo>
                      <a:pt x="18271" y="347"/>
                      <a:pt x="18344" y="174"/>
                      <a:pt x="184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3" name="Google Shape;1545;p43">
                <a:extLst>
                  <a:ext uri="{FF2B5EF4-FFF2-40B4-BE49-F238E27FC236}">
                    <a16:creationId xmlns:a16="http://schemas.microsoft.com/office/drawing/2014/main" id="{1E5D2846-1428-BC89-568B-DCE7C0D862A4}"/>
                  </a:ext>
                </a:extLst>
              </p:cNvPr>
              <p:cNvSpPr/>
              <p:nvPr/>
            </p:nvSpPr>
            <p:spPr>
              <a:xfrm>
                <a:off x="924348" y="2996124"/>
                <a:ext cx="73910" cy="74126"/>
              </a:xfrm>
              <a:custGeom>
                <a:avLst/>
                <a:gdLst/>
                <a:ahLst/>
                <a:cxnLst/>
                <a:rect l="l" t="t" r="r" b="b"/>
                <a:pathLst>
                  <a:path w="3087" h="3096" extrusionOk="0">
                    <a:moveTo>
                      <a:pt x="1832" y="1"/>
                    </a:moveTo>
                    <a:cubicBezTo>
                      <a:pt x="1515" y="1"/>
                      <a:pt x="1217" y="134"/>
                      <a:pt x="1087" y="429"/>
                    </a:cubicBezTo>
                    <a:cubicBezTo>
                      <a:pt x="1241" y="832"/>
                      <a:pt x="1092" y="1159"/>
                      <a:pt x="751" y="1427"/>
                    </a:cubicBezTo>
                    <a:cubicBezTo>
                      <a:pt x="289" y="1471"/>
                      <a:pt x="1" y="2053"/>
                      <a:pt x="178" y="2485"/>
                    </a:cubicBezTo>
                    <a:cubicBezTo>
                      <a:pt x="338" y="2869"/>
                      <a:pt x="761" y="3095"/>
                      <a:pt x="1178" y="3095"/>
                    </a:cubicBezTo>
                    <a:cubicBezTo>
                      <a:pt x="1232" y="3095"/>
                      <a:pt x="1280" y="3091"/>
                      <a:pt x="1332" y="3081"/>
                    </a:cubicBezTo>
                    <a:cubicBezTo>
                      <a:pt x="1793" y="3018"/>
                      <a:pt x="2192" y="2716"/>
                      <a:pt x="2481" y="2350"/>
                    </a:cubicBezTo>
                    <a:cubicBezTo>
                      <a:pt x="2889" y="1817"/>
                      <a:pt x="3086" y="1039"/>
                      <a:pt x="2735" y="467"/>
                    </a:cubicBezTo>
                    <a:cubicBezTo>
                      <a:pt x="2549" y="163"/>
                      <a:pt x="2183" y="1"/>
                      <a:pt x="1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46;p43">
                <a:extLst>
                  <a:ext uri="{FF2B5EF4-FFF2-40B4-BE49-F238E27FC236}">
                    <a16:creationId xmlns:a16="http://schemas.microsoft.com/office/drawing/2014/main" id="{FEF4672A-2533-4872-E4E0-7F6DB88039AF}"/>
                  </a:ext>
                </a:extLst>
              </p:cNvPr>
              <p:cNvSpPr/>
              <p:nvPr/>
            </p:nvSpPr>
            <p:spPr>
              <a:xfrm>
                <a:off x="907780" y="3087943"/>
                <a:ext cx="115570" cy="115307"/>
              </a:xfrm>
              <a:custGeom>
                <a:avLst/>
                <a:gdLst/>
                <a:ahLst/>
                <a:cxnLst/>
                <a:rect l="l" t="t" r="r" b="b"/>
                <a:pathLst>
                  <a:path w="4827" h="4816" extrusionOk="0">
                    <a:moveTo>
                      <a:pt x="2947" y="1"/>
                    </a:moveTo>
                    <a:cubicBezTo>
                      <a:pt x="2183" y="1"/>
                      <a:pt x="1424" y="587"/>
                      <a:pt x="1366" y="1351"/>
                    </a:cubicBezTo>
                    <a:cubicBezTo>
                      <a:pt x="1342" y="1697"/>
                      <a:pt x="1453" y="1749"/>
                      <a:pt x="1116" y="1831"/>
                    </a:cubicBezTo>
                    <a:cubicBezTo>
                      <a:pt x="415" y="2014"/>
                      <a:pt x="1" y="2855"/>
                      <a:pt x="193" y="3552"/>
                    </a:cubicBezTo>
                    <a:cubicBezTo>
                      <a:pt x="391" y="4248"/>
                      <a:pt x="1083" y="4743"/>
                      <a:pt x="1804" y="4806"/>
                    </a:cubicBezTo>
                    <a:cubicBezTo>
                      <a:pt x="1870" y="4811"/>
                      <a:pt x="1933" y="4816"/>
                      <a:pt x="1995" y="4816"/>
                    </a:cubicBezTo>
                    <a:cubicBezTo>
                      <a:pt x="2654" y="4816"/>
                      <a:pt x="3293" y="4517"/>
                      <a:pt x="3783" y="4075"/>
                    </a:cubicBezTo>
                    <a:cubicBezTo>
                      <a:pt x="4412" y="3503"/>
                      <a:pt x="4827" y="2658"/>
                      <a:pt x="4745" y="1813"/>
                    </a:cubicBezTo>
                    <a:cubicBezTo>
                      <a:pt x="4667" y="971"/>
                      <a:pt x="4028" y="169"/>
                      <a:pt x="3192" y="19"/>
                    </a:cubicBezTo>
                    <a:cubicBezTo>
                      <a:pt x="3110" y="5"/>
                      <a:pt x="3028" y="1"/>
                      <a:pt x="2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47;p43">
                <a:extLst>
                  <a:ext uri="{FF2B5EF4-FFF2-40B4-BE49-F238E27FC236}">
                    <a16:creationId xmlns:a16="http://schemas.microsoft.com/office/drawing/2014/main" id="{D885453A-2057-43B8-FC51-19713DC4BCD1}"/>
                  </a:ext>
                </a:extLst>
              </p:cNvPr>
              <p:cNvSpPr/>
              <p:nvPr/>
            </p:nvSpPr>
            <p:spPr>
              <a:xfrm>
                <a:off x="1299336" y="3118326"/>
                <a:ext cx="104270" cy="107478"/>
              </a:xfrm>
              <a:custGeom>
                <a:avLst/>
                <a:gdLst/>
                <a:ahLst/>
                <a:cxnLst/>
                <a:rect l="l" t="t" r="r" b="b"/>
                <a:pathLst>
                  <a:path w="4355" h="4489" extrusionOk="0">
                    <a:moveTo>
                      <a:pt x="2817" y="0"/>
                    </a:moveTo>
                    <a:cubicBezTo>
                      <a:pt x="2682" y="0"/>
                      <a:pt x="2544" y="14"/>
                      <a:pt x="2399" y="48"/>
                    </a:cubicBezTo>
                    <a:cubicBezTo>
                      <a:pt x="2231" y="87"/>
                      <a:pt x="2048" y="145"/>
                      <a:pt x="1865" y="231"/>
                    </a:cubicBezTo>
                    <a:cubicBezTo>
                      <a:pt x="808" y="717"/>
                      <a:pt x="275" y="1812"/>
                      <a:pt x="87" y="2860"/>
                    </a:cubicBezTo>
                    <a:cubicBezTo>
                      <a:pt x="0" y="3354"/>
                      <a:pt x="20" y="3940"/>
                      <a:pt x="404" y="4272"/>
                    </a:cubicBezTo>
                    <a:cubicBezTo>
                      <a:pt x="583" y="4421"/>
                      <a:pt x="785" y="4488"/>
                      <a:pt x="996" y="4488"/>
                    </a:cubicBezTo>
                    <a:cubicBezTo>
                      <a:pt x="1529" y="4488"/>
                      <a:pt x="2129" y="4090"/>
                      <a:pt x="2548" y="3686"/>
                    </a:cubicBezTo>
                    <a:cubicBezTo>
                      <a:pt x="3028" y="3230"/>
                      <a:pt x="3504" y="2744"/>
                      <a:pt x="3778" y="2139"/>
                    </a:cubicBezTo>
                    <a:cubicBezTo>
                      <a:pt x="4354" y="879"/>
                      <a:pt x="3806" y="0"/>
                      <a:pt x="2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548;p43">
                <a:extLst>
                  <a:ext uri="{FF2B5EF4-FFF2-40B4-BE49-F238E27FC236}">
                    <a16:creationId xmlns:a16="http://schemas.microsoft.com/office/drawing/2014/main" id="{36C3E4DE-E709-5405-B3E7-AC3D723336A1}"/>
                  </a:ext>
                </a:extLst>
              </p:cNvPr>
              <p:cNvSpPr/>
              <p:nvPr/>
            </p:nvSpPr>
            <p:spPr>
              <a:xfrm>
                <a:off x="1241586" y="3247640"/>
                <a:ext cx="74916" cy="59617"/>
              </a:xfrm>
              <a:custGeom>
                <a:avLst/>
                <a:gdLst/>
                <a:ahLst/>
                <a:cxnLst/>
                <a:rect l="l" t="t" r="r" b="b"/>
                <a:pathLst>
                  <a:path w="3129" h="2490" extrusionOk="0">
                    <a:moveTo>
                      <a:pt x="1764" y="1"/>
                    </a:moveTo>
                    <a:cubicBezTo>
                      <a:pt x="1702" y="1"/>
                      <a:pt x="1634" y="5"/>
                      <a:pt x="1572" y="10"/>
                    </a:cubicBezTo>
                    <a:cubicBezTo>
                      <a:pt x="668" y="125"/>
                      <a:pt x="1" y="996"/>
                      <a:pt x="216" y="1837"/>
                    </a:cubicBezTo>
                    <a:cubicBezTo>
                      <a:pt x="284" y="2086"/>
                      <a:pt x="423" y="2307"/>
                      <a:pt x="606" y="2489"/>
                    </a:cubicBezTo>
                    <a:cubicBezTo>
                      <a:pt x="1490" y="2125"/>
                      <a:pt x="2336" y="1693"/>
                      <a:pt x="3129" y="1198"/>
                    </a:cubicBezTo>
                    <a:cubicBezTo>
                      <a:pt x="3052" y="626"/>
                      <a:pt x="2678" y="111"/>
                      <a:pt x="1986" y="16"/>
                    </a:cubicBezTo>
                    <a:cubicBezTo>
                      <a:pt x="1913" y="5"/>
                      <a:pt x="1836"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49;p43">
                <a:extLst>
                  <a:ext uri="{FF2B5EF4-FFF2-40B4-BE49-F238E27FC236}">
                    <a16:creationId xmlns:a16="http://schemas.microsoft.com/office/drawing/2014/main" id="{A2C90775-BB37-05B0-797F-CEBB454C1B9B}"/>
                  </a:ext>
                </a:extLst>
              </p:cNvPr>
              <p:cNvSpPr/>
              <p:nvPr/>
            </p:nvSpPr>
            <p:spPr>
              <a:xfrm>
                <a:off x="1256096" y="3276299"/>
                <a:ext cx="62729" cy="42139"/>
              </a:xfrm>
              <a:custGeom>
                <a:avLst/>
                <a:gdLst/>
                <a:ahLst/>
                <a:cxnLst/>
                <a:rect l="l" t="t" r="r" b="b"/>
                <a:pathLst>
                  <a:path w="2620" h="1760" extrusionOk="0">
                    <a:moveTo>
                      <a:pt x="2523" y="1"/>
                    </a:moveTo>
                    <a:lnTo>
                      <a:pt x="2523" y="1"/>
                    </a:lnTo>
                    <a:cubicBezTo>
                      <a:pt x="1730" y="496"/>
                      <a:pt x="884" y="928"/>
                      <a:pt x="0" y="1292"/>
                    </a:cubicBezTo>
                    <a:cubicBezTo>
                      <a:pt x="293" y="1581"/>
                      <a:pt x="701" y="1760"/>
                      <a:pt x="1110" y="1760"/>
                    </a:cubicBezTo>
                    <a:cubicBezTo>
                      <a:pt x="1235" y="1760"/>
                      <a:pt x="1355" y="1745"/>
                      <a:pt x="1471" y="1711"/>
                    </a:cubicBezTo>
                    <a:cubicBezTo>
                      <a:pt x="2258" y="1494"/>
                      <a:pt x="2619" y="702"/>
                      <a:pt x="2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550;p43">
                <a:extLst>
                  <a:ext uri="{FF2B5EF4-FFF2-40B4-BE49-F238E27FC236}">
                    <a16:creationId xmlns:a16="http://schemas.microsoft.com/office/drawing/2014/main" id="{9239D01C-6D6F-D8A8-F216-63203D277669}"/>
                  </a:ext>
                </a:extLst>
              </p:cNvPr>
              <p:cNvSpPr/>
              <p:nvPr/>
            </p:nvSpPr>
            <p:spPr>
              <a:xfrm>
                <a:off x="1105018" y="3064551"/>
                <a:ext cx="58803" cy="36776"/>
              </a:xfrm>
              <a:custGeom>
                <a:avLst/>
                <a:gdLst/>
                <a:ahLst/>
                <a:cxnLst/>
                <a:rect l="l" t="t" r="r" b="b"/>
                <a:pathLst>
                  <a:path w="2456" h="1536" extrusionOk="0">
                    <a:moveTo>
                      <a:pt x="1469" y="1"/>
                    </a:moveTo>
                    <a:cubicBezTo>
                      <a:pt x="1337" y="1"/>
                      <a:pt x="1199" y="17"/>
                      <a:pt x="1058" y="50"/>
                    </a:cubicBezTo>
                    <a:cubicBezTo>
                      <a:pt x="433" y="199"/>
                      <a:pt x="0" y="641"/>
                      <a:pt x="91" y="1035"/>
                    </a:cubicBezTo>
                    <a:cubicBezTo>
                      <a:pt x="166" y="1345"/>
                      <a:pt x="533" y="1536"/>
                      <a:pt x="987" y="1536"/>
                    </a:cubicBezTo>
                    <a:cubicBezTo>
                      <a:pt x="1119" y="1536"/>
                      <a:pt x="1257" y="1520"/>
                      <a:pt x="1398" y="1486"/>
                    </a:cubicBezTo>
                    <a:cubicBezTo>
                      <a:pt x="2023" y="1342"/>
                      <a:pt x="2456" y="900"/>
                      <a:pt x="2365" y="501"/>
                    </a:cubicBezTo>
                    <a:cubicBezTo>
                      <a:pt x="2290" y="192"/>
                      <a:pt x="1923" y="1"/>
                      <a:pt x="1469"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51;p43">
                <a:extLst>
                  <a:ext uri="{FF2B5EF4-FFF2-40B4-BE49-F238E27FC236}">
                    <a16:creationId xmlns:a16="http://schemas.microsoft.com/office/drawing/2014/main" id="{55346FDC-706E-62EA-34D1-BEB71A47262B}"/>
                  </a:ext>
                </a:extLst>
              </p:cNvPr>
              <p:cNvSpPr/>
              <p:nvPr/>
            </p:nvSpPr>
            <p:spPr>
              <a:xfrm>
                <a:off x="1253653" y="3029595"/>
                <a:ext cx="58946" cy="36776"/>
              </a:xfrm>
              <a:custGeom>
                <a:avLst/>
                <a:gdLst/>
                <a:ahLst/>
                <a:cxnLst/>
                <a:rect l="l" t="t" r="r" b="b"/>
                <a:pathLst>
                  <a:path w="2462" h="1536" extrusionOk="0">
                    <a:moveTo>
                      <a:pt x="1470" y="0"/>
                    </a:moveTo>
                    <a:cubicBezTo>
                      <a:pt x="1340" y="0"/>
                      <a:pt x="1202" y="16"/>
                      <a:pt x="1063" y="49"/>
                    </a:cubicBezTo>
                    <a:cubicBezTo>
                      <a:pt x="433" y="198"/>
                      <a:pt x="1" y="640"/>
                      <a:pt x="98" y="1034"/>
                    </a:cubicBezTo>
                    <a:cubicBezTo>
                      <a:pt x="168" y="1344"/>
                      <a:pt x="538" y="1535"/>
                      <a:pt x="992" y="1535"/>
                    </a:cubicBezTo>
                    <a:cubicBezTo>
                      <a:pt x="1123" y="1535"/>
                      <a:pt x="1260" y="1519"/>
                      <a:pt x="1400" y="1486"/>
                    </a:cubicBezTo>
                    <a:cubicBezTo>
                      <a:pt x="2029" y="1337"/>
                      <a:pt x="2462" y="894"/>
                      <a:pt x="2365" y="501"/>
                    </a:cubicBezTo>
                    <a:cubicBezTo>
                      <a:pt x="2294" y="191"/>
                      <a:pt x="1925" y="0"/>
                      <a:pt x="1470"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552;p43">
                <a:extLst>
                  <a:ext uri="{FF2B5EF4-FFF2-40B4-BE49-F238E27FC236}">
                    <a16:creationId xmlns:a16="http://schemas.microsoft.com/office/drawing/2014/main" id="{C874E93A-FDE5-AABE-9E3A-CC7059F5C918}"/>
                  </a:ext>
                </a:extLst>
              </p:cNvPr>
              <p:cNvSpPr/>
              <p:nvPr/>
            </p:nvSpPr>
            <p:spPr>
              <a:xfrm>
                <a:off x="1115146" y="3043123"/>
                <a:ext cx="27965" cy="35650"/>
              </a:xfrm>
              <a:custGeom>
                <a:avLst/>
                <a:gdLst/>
                <a:ahLst/>
                <a:cxnLst/>
                <a:rect l="l" t="t" r="r" b="b"/>
                <a:pathLst>
                  <a:path w="1168" h="1489" extrusionOk="0">
                    <a:moveTo>
                      <a:pt x="430" y="1"/>
                    </a:moveTo>
                    <a:cubicBezTo>
                      <a:pt x="409" y="1"/>
                      <a:pt x="389" y="3"/>
                      <a:pt x="370" y="8"/>
                    </a:cubicBezTo>
                    <a:cubicBezTo>
                      <a:pt x="145" y="65"/>
                      <a:pt x="0" y="421"/>
                      <a:pt x="48" y="835"/>
                    </a:cubicBezTo>
                    <a:cubicBezTo>
                      <a:pt x="91" y="1206"/>
                      <a:pt x="340" y="1489"/>
                      <a:pt x="621" y="1489"/>
                    </a:cubicBezTo>
                    <a:cubicBezTo>
                      <a:pt x="652" y="1489"/>
                      <a:pt x="684" y="1485"/>
                      <a:pt x="716" y="1478"/>
                    </a:cubicBezTo>
                    <a:cubicBezTo>
                      <a:pt x="1033" y="1401"/>
                      <a:pt x="1168" y="997"/>
                      <a:pt x="1028" y="604"/>
                    </a:cubicBezTo>
                    <a:cubicBezTo>
                      <a:pt x="901" y="248"/>
                      <a:pt x="645" y="1"/>
                      <a:pt x="430"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553;p43">
                <a:extLst>
                  <a:ext uri="{FF2B5EF4-FFF2-40B4-BE49-F238E27FC236}">
                    <a16:creationId xmlns:a16="http://schemas.microsoft.com/office/drawing/2014/main" id="{15BEBDD3-E498-3AAE-909C-996B461BCE8A}"/>
                  </a:ext>
                </a:extLst>
              </p:cNvPr>
              <p:cNvSpPr/>
              <p:nvPr/>
            </p:nvSpPr>
            <p:spPr>
              <a:xfrm>
                <a:off x="1124795" y="3047337"/>
                <a:ext cx="8045" cy="5842"/>
              </a:xfrm>
              <a:custGeom>
                <a:avLst/>
                <a:gdLst/>
                <a:ahLst/>
                <a:cxnLst/>
                <a:rect l="l" t="t" r="r" b="b"/>
                <a:pathLst>
                  <a:path w="336" h="244" extrusionOk="0">
                    <a:moveTo>
                      <a:pt x="172" y="1"/>
                    </a:moveTo>
                    <a:cubicBezTo>
                      <a:pt x="162" y="1"/>
                      <a:pt x="151" y="2"/>
                      <a:pt x="140" y="5"/>
                    </a:cubicBezTo>
                    <a:cubicBezTo>
                      <a:pt x="1" y="36"/>
                      <a:pt x="38" y="243"/>
                      <a:pt x="168" y="243"/>
                    </a:cubicBezTo>
                    <a:cubicBezTo>
                      <a:pt x="177" y="243"/>
                      <a:pt x="187" y="242"/>
                      <a:pt x="197" y="240"/>
                    </a:cubicBezTo>
                    <a:cubicBezTo>
                      <a:pt x="336" y="205"/>
                      <a:pt x="301" y="1"/>
                      <a:pt x="172"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554;p43">
                <a:extLst>
                  <a:ext uri="{FF2B5EF4-FFF2-40B4-BE49-F238E27FC236}">
                    <a16:creationId xmlns:a16="http://schemas.microsoft.com/office/drawing/2014/main" id="{B8118EC9-7B4F-E56E-C6D4-6BB37A10079B}"/>
                  </a:ext>
                </a:extLst>
              </p:cNvPr>
              <p:cNvSpPr/>
              <p:nvPr/>
            </p:nvSpPr>
            <p:spPr>
              <a:xfrm>
                <a:off x="1265864" y="3012644"/>
                <a:ext cx="28108" cy="35579"/>
              </a:xfrm>
              <a:custGeom>
                <a:avLst/>
                <a:gdLst/>
                <a:ahLst/>
                <a:cxnLst/>
                <a:rect l="l" t="t" r="r" b="b"/>
                <a:pathLst>
                  <a:path w="1174" h="1486" extrusionOk="0">
                    <a:moveTo>
                      <a:pt x="437" y="0"/>
                    </a:moveTo>
                    <a:cubicBezTo>
                      <a:pt x="416" y="0"/>
                      <a:pt x="395" y="3"/>
                      <a:pt x="375" y="7"/>
                    </a:cubicBezTo>
                    <a:cubicBezTo>
                      <a:pt x="149" y="60"/>
                      <a:pt x="0" y="420"/>
                      <a:pt x="54" y="834"/>
                    </a:cubicBezTo>
                    <a:cubicBezTo>
                      <a:pt x="96" y="1204"/>
                      <a:pt x="344" y="1485"/>
                      <a:pt x="623" y="1485"/>
                    </a:cubicBezTo>
                    <a:cubicBezTo>
                      <a:pt x="655" y="1485"/>
                      <a:pt x="688" y="1481"/>
                      <a:pt x="721" y="1473"/>
                    </a:cubicBezTo>
                    <a:cubicBezTo>
                      <a:pt x="1039" y="1401"/>
                      <a:pt x="1173" y="992"/>
                      <a:pt x="1034" y="604"/>
                    </a:cubicBezTo>
                    <a:cubicBezTo>
                      <a:pt x="907" y="244"/>
                      <a:pt x="652" y="0"/>
                      <a:pt x="437"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555;p43">
                <a:extLst>
                  <a:ext uri="{FF2B5EF4-FFF2-40B4-BE49-F238E27FC236}">
                    <a16:creationId xmlns:a16="http://schemas.microsoft.com/office/drawing/2014/main" id="{A71D106A-6A35-E83B-EAFB-4EA61B558CA0}"/>
                  </a:ext>
                </a:extLst>
              </p:cNvPr>
              <p:cNvSpPr/>
              <p:nvPr/>
            </p:nvSpPr>
            <p:spPr>
              <a:xfrm>
                <a:off x="1275681" y="3016762"/>
                <a:ext cx="8021" cy="5842"/>
              </a:xfrm>
              <a:custGeom>
                <a:avLst/>
                <a:gdLst/>
                <a:ahLst/>
                <a:cxnLst/>
                <a:rect l="l" t="t" r="r" b="b"/>
                <a:pathLst>
                  <a:path w="335" h="244" extrusionOk="0">
                    <a:moveTo>
                      <a:pt x="167" y="0"/>
                    </a:moveTo>
                    <a:cubicBezTo>
                      <a:pt x="158" y="0"/>
                      <a:pt x="148" y="2"/>
                      <a:pt x="138" y="4"/>
                    </a:cubicBezTo>
                    <a:cubicBezTo>
                      <a:pt x="1" y="39"/>
                      <a:pt x="36" y="243"/>
                      <a:pt x="163" y="243"/>
                    </a:cubicBezTo>
                    <a:cubicBezTo>
                      <a:pt x="174" y="243"/>
                      <a:pt x="185" y="242"/>
                      <a:pt x="196" y="239"/>
                    </a:cubicBezTo>
                    <a:cubicBezTo>
                      <a:pt x="335" y="208"/>
                      <a:pt x="298" y="0"/>
                      <a:pt x="16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556;p43">
                <a:extLst>
                  <a:ext uri="{FF2B5EF4-FFF2-40B4-BE49-F238E27FC236}">
                    <a16:creationId xmlns:a16="http://schemas.microsoft.com/office/drawing/2014/main" id="{2BCFF0CA-911A-F461-0434-5FA5EF14FF87}"/>
                  </a:ext>
                </a:extLst>
              </p:cNvPr>
              <p:cNvSpPr/>
              <p:nvPr/>
            </p:nvSpPr>
            <p:spPr>
              <a:xfrm>
                <a:off x="946806" y="2905118"/>
                <a:ext cx="92873" cy="84469"/>
              </a:xfrm>
              <a:custGeom>
                <a:avLst/>
                <a:gdLst/>
                <a:ahLst/>
                <a:cxnLst/>
                <a:rect l="l" t="t" r="r" b="b"/>
                <a:pathLst>
                  <a:path w="3879" h="3528" extrusionOk="0">
                    <a:moveTo>
                      <a:pt x="1942" y="0"/>
                    </a:moveTo>
                    <a:cubicBezTo>
                      <a:pt x="1807" y="0"/>
                      <a:pt x="1668" y="14"/>
                      <a:pt x="1533" y="49"/>
                    </a:cubicBezTo>
                    <a:cubicBezTo>
                      <a:pt x="586" y="274"/>
                      <a:pt x="1" y="1220"/>
                      <a:pt x="221" y="2167"/>
                    </a:cubicBezTo>
                    <a:cubicBezTo>
                      <a:pt x="413" y="2979"/>
                      <a:pt x="1139" y="3527"/>
                      <a:pt x="1937" y="3527"/>
                    </a:cubicBezTo>
                    <a:cubicBezTo>
                      <a:pt x="2072" y="3527"/>
                      <a:pt x="2206" y="3513"/>
                      <a:pt x="2341" y="3480"/>
                    </a:cubicBezTo>
                    <a:cubicBezTo>
                      <a:pt x="3288" y="3258"/>
                      <a:pt x="3878" y="2307"/>
                      <a:pt x="3652" y="1360"/>
                    </a:cubicBezTo>
                    <a:cubicBezTo>
                      <a:pt x="3461" y="548"/>
                      <a:pt x="2740" y="0"/>
                      <a:pt x="1942" y="0"/>
                    </a:cubicBezTo>
                    <a:close/>
                  </a:path>
                </a:pathLst>
              </a:custGeom>
              <a:solidFill>
                <a:srgbClr val="FEB123">
                  <a:alpha val="2961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25" name="Google Shape;1557;p43">
                <a:extLst>
                  <a:ext uri="{FF2B5EF4-FFF2-40B4-BE49-F238E27FC236}">
                    <a16:creationId xmlns:a16="http://schemas.microsoft.com/office/drawing/2014/main" id="{9CDFB3F3-317D-5931-4489-D8A9723ED827}"/>
                  </a:ext>
                </a:extLst>
              </p:cNvPr>
              <p:cNvSpPr/>
              <p:nvPr/>
            </p:nvSpPr>
            <p:spPr>
              <a:xfrm>
                <a:off x="1151850" y="3053634"/>
                <a:ext cx="123543" cy="60910"/>
              </a:xfrm>
              <a:custGeom>
                <a:avLst/>
                <a:gdLst/>
                <a:ahLst/>
                <a:cxnLst/>
                <a:rect l="l" t="t" r="r" b="b"/>
                <a:pathLst>
                  <a:path w="5160" h="2544" extrusionOk="0">
                    <a:moveTo>
                      <a:pt x="4520" y="0"/>
                    </a:moveTo>
                    <a:cubicBezTo>
                      <a:pt x="4505" y="0"/>
                      <a:pt x="4490" y="2"/>
                      <a:pt x="4474" y="6"/>
                    </a:cubicBezTo>
                    <a:cubicBezTo>
                      <a:pt x="4463" y="5"/>
                      <a:pt x="4451" y="5"/>
                      <a:pt x="4439" y="5"/>
                    </a:cubicBezTo>
                    <a:cubicBezTo>
                      <a:pt x="3974" y="5"/>
                      <a:pt x="3372" y="644"/>
                      <a:pt x="2547" y="784"/>
                    </a:cubicBezTo>
                    <a:cubicBezTo>
                      <a:pt x="2288" y="862"/>
                      <a:pt x="2026" y="883"/>
                      <a:pt x="1777" y="883"/>
                    </a:cubicBezTo>
                    <a:cubicBezTo>
                      <a:pt x="1481" y="883"/>
                      <a:pt x="1202" y="853"/>
                      <a:pt x="964" y="853"/>
                    </a:cubicBezTo>
                    <a:cubicBezTo>
                      <a:pt x="767" y="853"/>
                      <a:pt x="598" y="874"/>
                      <a:pt x="471" y="948"/>
                    </a:cubicBezTo>
                    <a:cubicBezTo>
                      <a:pt x="1" y="1060"/>
                      <a:pt x="483" y="2543"/>
                      <a:pt x="2279" y="2543"/>
                    </a:cubicBezTo>
                    <a:cubicBezTo>
                      <a:pt x="2484" y="2543"/>
                      <a:pt x="2706" y="2524"/>
                      <a:pt x="2946" y="2481"/>
                    </a:cubicBezTo>
                    <a:cubicBezTo>
                      <a:pt x="5160" y="1833"/>
                      <a:pt x="5009" y="0"/>
                      <a:pt x="4520"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558;p43">
                <a:extLst>
                  <a:ext uri="{FF2B5EF4-FFF2-40B4-BE49-F238E27FC236}">
                    <a16:creationId xmlns:a16="http://schemas.microsoft.com/office/drawing/2014/main" id="{1A78E72B-813F-4AF2-D8D2-6063FDE269A5}"/>
                  </a:ext>
                </a:extLst>
              </p:cNvPr>
              <p:cNvSpPr/>
              <p:nvPr/>
            </p:nvSpPr>
            <p:spPr>
              <a:xfrm>
                <a:off x="1444547" y="2836116"/>
                <a:ext cx="585897" cy="581851"/>
              </a:xfrm>
              <a:custGeom>
                <a:avLst/>
                <a:gdLst/>
                <a:ahLst/>
                <a:cxnLst/>
                <a:rect l="l" t="t" r="r" b="b"/>
                <a:pathLst>
                  <a:path w="24471" h="24302" extrusionOk="0">
                    <a:moveTo>
                      <a:pt x="11487" y="1"/>
                    </a:moveTo>
                    <a:cubicBezTo>
                      <a:pt x="11382" y="1"/>
                      <a:pt x="11276" y="67"/>
                      <a:pt x="11251" y="196"/>
                    </a:cubicBezTo>
                    <a:lnTo>
                      <a:pt x="11102" y="1008"/>
                    </a:lnTo>
                    <a:cubicBezTo>
                      <a:pt x="10919" y="1028"/>
                      <a:pt x="10741" y="1046"/>
                      <a:pt x="10559" y="1075"/>
                    </a:cubicBezTo>
                    <a:lnTo>
                      <a:pt x="10213" y="325"/>
                    </a:lnTo>
                    <a:cubicBezTo>
                      <a:pt x="10170" y="230"/>
                      <a:pt x="10086" y="187"/>
                      <a:pt x="10002" y="187"/>
                    </a:cubicBezTo>
                    <a:cubicBezTo>
                      <a:pt x="9886" y="187"/>
                      <a:pt x="9769" y="270"/>
                      <a:pt x="9761" y="412"/>
                    </a:cubicBezTo>
                    <a:lnTo>
                      <a:pt x="9718" y="1239"/>
                    </a:lnTo>
                    <a:cubicBezTo>
                      <a:pt x="9540" y="1277"/>
                      <a:pt x="9362" y="1325"/>
                      <a:pt x="9184" y="1374"/>
                    </a:cubicBezTo>
                    <a:lnTo>
                      <a:pt x="8747" y="671"/>
                    </a:lnTo>
                    <a:cubicBezTo>
                      <a:pt x="8699" y="593"/>
                      <a:pt x="8625" y="558"/>
                      <a:pt x="8551" y="558"/>
                    </a:cubicBezTo>
                    <a:cubicBezTo>
                      <a:pt x="8425" y="558"/>
                      <a:pt x="8300" y="659"/>
                      <a:pt x="8310" y="815"/>
                    </a:cubicBezTo>
                    <a:lnTo>
                      <a:pt x="8367" y="1638"/>
                    </a:lnTo>
                    <a:cubicBezTo>
                      <a:pt x="8194" y="1700"/>
                      <a:pt x="8026" y="1767"/>
                      <a:pt x="7858" y="1840"/>
                    </a:cubicBezTo>
                    <a:lnTo>
                      <a:pt x="7339" y="1201"/>
                    </a:lnTo>
                    <a:cubicBezTo>
                      <a:pt x="7288" y="1139"/>
                      <a:pt x="7221" y="1111"/>
                      <a:pt x="7156" y="1111"/>
                    </a:cubicBezTo>
                    <a:cubicBezTo>
                      <a:pt x="7019" y="1111"/>
                      <a:pt x="6888" y="1231"/>
                      <a:pt x="6921" y="1397"/>
                    </a:cubicBezTo>
                    <a:lnTo>
                      <a:pt x="7079" y="2210"/>
                    </a:lnTo>
                    <a:cubicBezTo>
                      <a:pt x="6921" y="2291"/>
                      <a:pt x="6757" y="2377"/>
                      <a:pt x="6604" y="2469"/>
                    </a:cubicBezTo>
                    <a:lnTo>
                      <a:pt x="6003" y="1902"/>
                    </a:lnTo>
                    <a:cubicBezTo>
                      <a:pt x="5954" y="1854"/>
                      <a:pt x="5897" y="1833"/>
                      <a:pt x="5841" y="1833"/>
                    </a:cubicBezTo>
                    <a:cubicBezTo>
                      <a:pt x="5694" y="1833"/>
                      <a:pt x="5558" y="1976"/>
                      <a:pt x="5613" y="2146"/>
                    </a:cubicBezTo>
                    <a:lnTo>
                      <a:pt x="5873" y="2931"/>
                    </a:lnTo>
                    <a:cubicBezTo>
                      <a:pt x="5724" y="3036"/>
                      <a:pt x="5580" y="3142"/>
                      <a:pt x="5436" y="3252"/>
                    </a:cubicBezTo>
                    <a:lnTo>
                      <a:pt x="4768" y="2762"/>
                    </a:lnTo>
                    <a:cubicBezTo>
                      <a:pt x="4722" y="2728"/>
                      <a:pt x="4673" y="2714"/>
                      <a:pt x="4626" y="2714"/>
                    </a:cubicBezTo>
                    <a:cubicBezTo>
                      <a:pt x="4467" y="2714"/>
                      <a:pt x="4331" y="2884"/>
                      <a:pt x="4413" y="3055"/>
                    </a:cubicBezTo>
                    <a:lnTo>
                      <a:pt x="4772" y="3800"/>
                    </a:lnTo>
                    <a:cubicBezTo>
                      <a:pt x="4633" y="3925"/>
                      <a:pt x="4504" y="4049"/>
                      <a:pt x="4373" y="4175"/>
                    </a:cubicBezTo>
                    <a:lnTo>
                      <a:pt x="3648" y="3771"/>
                    </a:lnTo>
                    <a:cubicBezTo>
                      <a:pt x="3609" y="3750"/>
                      <a:pt x="3569" y="3740"/>
                      <a:pt x="3532" y="3740"/>
                    </a:cubicBezTo>
                    <a:cubicBezTo>
                      <a:pt x="3361" y="3740"/>
                      <a:pt x="3226" y="3938"/>
                      <a:pt x="3335" y="4107"/>
                    </a:cubicBezTo>
                    <a:lnTo>
                      <a:pt x="3783" y="4805"/>
                    </a:lnTo>
                    <a:cubicBezTo>
                      <a:pt x="3663" y="4943"/>
                      <a:pt x="3547" y="5083"/>
                      <a:pt x="3437" y="5227"/>
                    </a:cubicBezTo>
                    <a:lnTo>
                      <a:pt x="2667" y="4914"/>
                    </a:lnTo>
                    <a:cubicBezTo>
                      <a:pt x="2636" y="4902"/>
                      <a:pt x="2605" y="4896"/>
                      <a:pt x="2576" y="4896"/>
                    </a:cubicBezTo>
                    <a:cubicBezTo>
                      <a:pt x="2389" y="4896"/>
                      <a:pt x="2257" y="5123"/>
                      <a:pt x="2394" y="5285"/>
                    </a:cubicBezTo>
                    <a:lnTo>
                      <a:pt x="2927" y="5919"/>
                    </a:lnTo>
                    <a:cubicBezTo>
                      <a:pt x="2827" y="6074"/>
                      <a:pt x="2730" y="6227"/>
                      <a:pt x="2634" y="6380"/>
                    </a:cubicBezTo>
                    <a:lnTo>
                      <a:pt x="1836" y="6169"/>
                    </a:lnTo>
                    <a:cubicBezTo>
                      <a:pt x="1814" y="6164"/>
                      <a:pt x="1792" y="6161"/>
                      <a:pt x="1772" y="6161"/>
                    </a:cubicBezTo>
                    <a:cubicBezTo>
                      <a:pt x="1569" y="6161"/>
                      <a:pt x="1449" y="6420"/>
                      <a:pt x="1616" y="6573"/>
                    </a:cubicBezTo>
                    <a:lnTo>
                      <a:pt x="2221" y="7135"/>
                    </a:lnTo>
                    <a:cubicBezTo>
                      <a:pt x="2139" y="7298"/>
                      <a:pt x="2062" y="7462"/>
                      <a:pt x="1986" y="7631"/>
                    </a:cubicBezTo>
                    <a:lnTo>
                      <a:pt x="1168" y="7520"/>
                    </a:lnTo>
                    <a:cubicBezTo>
                      <a:pt x="1157" y="7519"/>
                      <a:pt x="1147" y="7518"/>
                      <a:pt x="1137" y="7518"/>
                    </a:cubicBezTo>
                    <a:cubicBezTo>
                      <a:pt x="913" y="7518"/>
                      <a:pt x="807" y="7810"/>
                      <a:pt x="1000" y="7948"/>
                    </a:cubicBezTo>
                    <a:lnTo>
                      <a:pt x="1669" y="8428"/>
                    </a:lnTo>
                    <a:cubicBezTo>
                      <a:pt x="1611" y="8601"/>
                      <a:pt x="1553" y="8774"/>
                      <a:pt x="1500" y="8951"/>
                    </a:cubicBezTo>
                    <a:lnTo>
                      <a:pt x="673" y="8947"/>
                    </a:lnTo>
                    <a:cubicBezTo>
                      <a:pt x="672" y="8947"/>
                      <a:pt x="670" y="8947"/>
                      <a:pt x="668" y="8947"/>
                    </a:cubicBezTo>
                    <a:cubicBezTo>
                      <a:pt x="428" y="8947"/>
                      <a:pt x="344" y="9275"/>
                      <a:pt x="558" y="9389"/>
                    </a:cubicBezTo>
                    <a:lnTo>
                      <a:pt x="1288" y="9783"/>
                    </a:lnTo>
                    <a:cubicBezTo>
                      <a:pt x="1250" y="9960"/>
                      <a:pt x="1217" y="10139"/>
                      <a:pt x="1188" y="10321"/>
                    </a:cubicBezTo>
                    <a:lnTo>
                      <a:pt x="365" y="10417"/>
                    </a:lnTo>
                    <a:cubicBezTo>
                      <a:pt x="121" y="10451"/>
                      <a:pt x="77" y="10787"/>
                      <a:pt x="308" y="10874"/>
                    </a:cubicBezTo>
                    <a:lnTo>
                      <a:pt x="1077" y="11177"/>
                    </a:lnTo>
                    <a:cubicBezTo>
                      <a:pt x="1063" y="11355"/>
                      <a:pt x="1053" y="11537"/>
                      <a:pt x="1044" y="11719"/>
                    </a:cubicBezTo>
                    <a:lnTo>
                      <a:pt x="241" y="11921"/>
                    </a:lnTo>
                    <a:cubicBezTo>
                      <a:pt x="1" y="11979"/>
                      <a:pt x="1" y="12320"/>
                      <a:pt x="241" y="12382"/>
                    </a:cubicBezTo>
                    <a:lnTo>
                      <a:pt x="1044" y="12580"/>
                    </a:lnTo>
                    <a:cubicBezTo>
                      <a:pt x="1053" y="12763"/>
                      <a:pt x="1063" y="12945"/>
                      <a:pt x="1077" y="13128"/>
                    </a:cubicBezTo>
                    <a:lnTo>
                      <a:pt x="308" y="13426"/>
                    </a:lnTo>
                    <a:cubicBezTo>
                      <a:pt x="77" y="13517"/>
                      <a:pt x="121" y="13853"/>
                      <a:pt x="365" y="13882"/>
                    </a:cubicBezTo>
                    <a:lnTo>
                      <a:pt x="1188" y="13979"/>
                    </a:lnTo>
                    <a:cubicBezTo>
                      <a:pt x="1217" y="14161"/>
                      <a:pt x="1250" y="14339"/>
                      <a:pt x="1288" y="14516"/>
                    </a:cubicBezTo>
                    <a:lnTo>
                      <a:pt x="558" y="14911"/>
                    </a:lnTo>
                    <a:cubicBezTo>
                      <a:pt x="342" y="15031"/>
                      <a:pt x="429" y="15358"/>
                      <a:pt x="673" y="15358"/>
                    </a:cubicBezTo>
                    <a:lnTo>
                      <a:pt x="1500" y="15352"/>
                    </a:lnTo>
                    <a:cubicBezTo>
                      <a:pt x="1553" y="15525"/>
                      <a:pt x="1611" y="15698"/>
                      <a:pt x="1669" y="15871"/>
                    </a:cubicBezTo>
                    <a:lnTo>
                      <a:pt x="1000" y="16352"/>
                    </a:lnTo>
                    <a:cubicBezTo>
                      <a:pt x="808" y="16489"/>
                      <a:pt x="912" y="16783"/>
                      <a:pt x="1133" y="16783"/>
                    </a:cubicBezTo>
                    <a:cubicBezTo>
                      <a:pt x="1144" y="16783"/>
                      <a:pt x="1156" y="16782"/>
                      <a:pt x="1168" y="16780"/>
                    </a:cubicBezTo>
                    <a:lnTo>
                      <a:pt x="1986" y="16670"/>
                    </a:lnTo>
                    <a:cubicBezTo>
                      <a:pt x="2062" y="16838"/>
                      <a:pt x="2139" y="17006"/>
                      <a:pt x="2221" y="17164"/>
                    </a:cubicBezTo>
                    <a:lnTo>
                      <a:pt x="1616" y="17727"/>
                    </a:lnTo>
                    <a:cubicBezTo>
                      <a:pt x="1449" y="17880"/>
                      <a:pt x="1569" y="18139"/>
                      <a:pt x="1772" y="18139"/>
                    </a:cubicBezTo>
                    <a:cubicBezTo>
                      <a:pt x="1792" y="18139"/>
                      <a:pt x="1814" y="18137"/>
                      <a:pt x="1836" y="18131"/>
                    </a:cubicBezTo>
                    <a:lnTo>
                      <a:pt x="2634" y="17919"/>
                    </a:lnTo>
                    <a:cubicBezTo>
                      <a:pt x="2730" y="18078"/>
                      <a:pt x="2827" y="18231"/>
                      <a:pt x="2927" y="18386"/>
                    </a:cubicBezTo>
                    <a:lnTo>
                      <a:pt x="2394" y="19014"/>
                    </a:lnTo>
                    <a:cubicBezTo>
                      <a:pt x="2257" y="19180"/>
                      <a:pt x="2388" y="19408"/>
                      <a:pt x="2575" y="19408"/>
                    </a:cubicBezTo>
                    <a:cubicBezTo>
                      <a:pt x="2605" y="19408"/>
                      <a:pt x="2636" y="19402"/>
                      <a:pt x="2667" y="19389"/>
                    </a:cubicBezTo>
                    <a:lnTo>
                      <a:pt x="3437" y="19078"/>
                    </a:lnTo>
                    <a:cubicBezTo>
                      <a:pt x="3547" y="19222"/>
                      <a:pt x="3663" y="19360"/>
                      <a:pt x="3783" y="19495"/>
                    </a:cubicBezTo>
                    <a:lnTo>
                      <a:pt x="3335" y="20196"/>
                    </a:lnTo>
                    <a:cubicBezTo>
                      <a:pt x="3226" y="20366"/>
                      <a:pt x="3360" y="20560"/>
                      <a:pt x="3530" y="20560"/>
                    </a:cubicBezTo>
                    <a:cubicBezTo>
                      <a:pt x="3568" y="20560"/>
                      <a:pt x="3608" y="20551"/>
                      <a:pt x="3648" y="20529"/>
                    </a:cubicBezTo>
                    <a:lnTo>
                      <a:pt x="4373" y="20125"/>
                    </a:lnTo>
                    <a:cubicBezTo>
                      <a:pt x="4504" y="20254"/>
                      <a:pt x="4633" y="20380"/>
                      <a:pt x="4772" y="20500"/>
                    </a:cubicBezTo>
                    <a:lnTo>
                      <a:pt x="4413" y="21250"/>
                    </a:lnTo>
                    <a:cubicBezTo>
                      <a:pt x="4330" y="21421"/>
                      <a:pt x="4468" y="21589"/>
                      <a:pt x="4627" y="21589"/>
                    </a:cubicBezTo>
                    <a:cubicBezTo>
                      <a:pt x="4674" y="21589"/>
                      <a:pt x="4722" y="21575"/>
                      <a:pt x="4768" y="21542"/>
                    </a:cubicBezTo>
                    <a:lnTo>
                      <a:pt x="5436" y="21048"/>
                    </a:lnTo>
                    <a:cubicBezTo>
                      <a:pt x="5580" y="21158"/>
                      <a:pt x="5724" y="21269"/>
                      <a:pt x="5873" y="21369"/>
                    </a:cubicBezTo>
                    <a:lnTo>
                      <a:pt x="5613" y="22157"/>
                    </a:lnTo>
                    <a:cubicBezTo>
                      <a:pt x="5558" y="22325"/>
                      <a:pt x="5696" y="22468"/>
                      <a:pt x="5844" y="22468"/>
                    </a:cubicBezTo>
                    <a:cubicBezTo>
                      <a:pt x="5899" y="22468"/>
                      <a:pt x="5955" y="22449"/>
                      <a:pt x="6003" y="22403"/>
                    </a:cubicBezTo>
                    <a:lnTo>
                      <a:pt x="6604" y="21831"/>
                    </a:lnTo>
                    <a:cubicBezTo>
                      <a:pt x="6757" y="21922"/>
                      <a:pt x="6921" y="22008"/>
                      <a:pt x="7079" y="22095"/>
                    </a:cubicBezTo>
                    <a:lnTo>
                      <a:pt x="6921" y="22907"/>
                    </a:lnTo>
                    <a:cubicBezTo>
                      <a:pt x="6888" y="23071"/>
                      <a:pt x="7020" y="23192"/>
                      <a:pt x="7158" y="23192"/>
                    </a:cubicBezTo>
                    <a:cubicBezTo>
                      <a:pt x="7222" y="23192"/>
                      <a:pt x="7288" y="23166"/>
                      <a:pt x="7339" y="23104"/>
                    </a:cubicBezTo>
                    <a:lnTo>
                      <a:pt x="7858" y="22465"/>
                    </a:lnTo>
                    <a:cubicBezTo>
                      <a:pt x="8026" y="22538"/>
                      <a:pt x="8194" y="22605"/>
                      <a:pt x="8367" y="22667"/>
                    </a:cubicBezTo>
                    <a:lnTo>
                      <a:pt x="8310" y="23489"/>
                    </a:lnTo>
                    <a:cubicBezTo>
                      <a:pt x="8300" y="23643"/>
                      <a:pt x="8424" y="23742"/>
                      <a:pt x="8549" y="23742"/>
                    </a:cubicBezTo>
                    <a:cubicBezTo>
                      <a:pt x="8624" y="23742"/>
                      <a:pt x="8699" y="23707"/>
                      <a:pt x="8747" y="23628"/>
                    </a:cubicBezTo>
                    <a:lnTo>
                      <a:pt x="9184" y="22927"/>
                    </a:lnTo>
                    <a:cubicBezTo>
                      <a:pt x="9362" y="22980"/>
                      <a:pt x="9540" y="23022"/>
                      <a:pt x="9718" y="23066"/>
                    </a:cubicBezTo>
                    <a:lnTo>
                      <a:pt x="9761" y="23893"/>
                    </a:lnTo>
                    <a:cubicBezTo>
                      <a:pt x="9769" y="24035"/>
                      <a:pt x="9885" y="24115"/>
                      <a:pt x="10001" y="24115"/>
                    </a:cubicBezTo>
                    <a:cubicBezTo>
                      <a:pt x="10086" y="24115"/>
                      <a:pt x="10170" y="24072"/>
                      <a:pt x="10213" y="23980"/>
                    </a:cubicBezTo>
                    <a:lnTo>
                      <a:pt x="10559" y="23230"/>
                    </a:lnTo>
                    <a:cubicBezTo>
                      <a:pt x="10741" y="23253"/>
                      <a:pt x="10919" y="23277"/>
                      <a:pt x="11102" y="23297"/>
                    </a:cubicBezTo>
                    <a:lnTo>
                      <a:pt x="11251" y="24109"/>
                    </a:lnTo>
                    <a:cubicBezTo>
                      <a:pt x="11276" y="24235"/>
                      <a:pt x="11383" y="24302"/>
                      <a:pt x="11489" y="24302"/>
                    </a:cubicBezTo>
                    <a:cubicBezTo>
                      <a:pt x="11584" y="24302"/>
                      <a:pt x="11678" y="24249"/>
                      <a:pt x="11712" y="24138"/>
                    </a:cubicBezTo>
                    <a:lnTo>
                      <a:pt x="11962" y="23345"/>
                    </a:lnTo>
                    <a:cubicBezTo>
                      <a:pt x="12054" y="23350"/>
                      <a:pt x="12145" y="23354"/>
                      <a:pt x="12236" y="23354"/>
                    </a:cubicBezTo>
                    <a:cubicBezTo>
                      <a:pt x="12327" y="23354"/>
                      <a:pt x="12418" y="23350"/>
                      <a:pt x="12510" y="23345"/>
                    </a:cubicBezTo>
                    <a:lnTo>
                      <a:pt x="12759" y="24138"/>
                    </a:lnTo>
                    <a:cubicBezTo>
                      <a:pt x="12794" y="24249"/>
                      <a:pt x="12888" y="24302"/>
                      <a:pt x="12982" y="24302"/>
                    </a:cubicBezTo>
                    <a:cubicBezTo>
                      <a:pt x="13088" y="24302"/>
                      <a:pt x="13194" y="24235"/>
                      <a:pt x="13216" y="24109"/>
                    </a:cubicBezTo>
                    <a:lnTo>
                      <a:pt x="13370" y="23297"/>
                    </a:lnTo>
                    <a:cubicBezTo>
                      <a:pt x="13553" y="23277"/>
                      <a:pt x="13731" y="23253"/>
                      <a:pt x="13913" y="23230"/>
                    </a:cubicBezTo>
                    <a:lnTo>
                      <a:pt x="14259" y="23980"/>
                    </a:lnTo>
                    <a:cubicBezTo>
                      <a:pt x="14302" y="24072"/>
                      <a:pt x="14386" y="24115"/>
                      <a:pt x="14470" y="24115"/>
                    </a:cubicBezTo>
                    <a:cubicBezTo>
                      <a:pt x="14586" y="24115"/>
                      <a:pt x="14702" y="24035"/>
                      <a:pt x="14711" y="23893"/>
                    </a:cubicBezTo>
                    <a:lnTo>
                      <a:pt x="14754" y="23066"/>
                    </a:lnTo>
                    <a:cubicBezTo>
                      <a:pt x="14932" y="23022"/>
                      <a:pt x="15110" y="22980"/>
                      <a:pt x="15288" y="22927"/>
                    </a:cubicBezTo>
                    <a:lnTo>
                      <a:pt x="15725" y="23628"/>
                    </a:lnTo>
                    <a:cubicBezTo>
                      <a:pt x="15773" y="23707"/>
                      <a:pt x="15848" y="23742"/>
                      <a:pt x="15923" y="23742"/>
                    </a:cubicBezTo>
                    <a:cubicBezTo>
                      <a:pt x="16048" y="23742"/>
                      <a:pt x="16171" y="23643"/>
                      <a:pt x="16162" y="23489"/>
                    </a:cubicBezTo>
                    <a:lnTo>
                      <a:pt x="16104" y="22667"/>
                    </a:lnTo>
                    <a:cubicBezTo>
                      <a:pt x="16277" y="22605"/>
                      <a:pt x="16446" y="22538"/>
                      <a:pt x="16614" y="22465"/>
                    </a:cubicBezTo>
                    <a:lnTo>
                      <a:pt x="17133" y="23104"/>
                    </a:lnTo>
                    <a:cubicBezTo>
                      <a:pt x="17183" y="23166"/>
                      <a:pt x="17249" y="23192"/>
                      <a:pt x="17314" y="23192"/>
                    </a:cubicBezTo>
                    <a:cubicBezTo>
                      <a:pt x="17451" y="23192"/>
                      <a:pt x="17583" y="23071"/>
                      <a:pt x="17550" y="22907"/>
                    </a:cubicBezTo>
                    <a:lnTo>
                      <a:pt x="17392" y="22095"/>
                    </a:lnTo>
                    <a:cubicBezTo>
                      <a:pt x="17550" y="22008"/>
                      <a:pt x="17714" y="21922"/>
                      <a:pt x="17868" y="21831"/>
                    </a:cubicBezTo>
                    <a:lnTo>
                      <a:pt x="18469" y="22403"/>
                    </a:lnTo>
                    <a:cubicBezTo>
                      <a:pt x="18517" y="22449"/>
                      <a:pt x="18573" y="22468"/>
                      <a:pt x="18628" y="22468"/>
                    </a:cubicBezTo>
                    <a:cubicBezTo>
                      <a:pt x="18776" y="22468"/>
                      <a:pt x="18914" y="22325"/>
                      <a:pt x="18858" y="22157"/>
                    </a:cubicBezTo>
                    <a:lnTo>
                      <a:pt x="18594" y="21369"/>
                    </a:lnTo>
                    <a:cubicBezTo>
                      <a:pt x="18748" y="21269"/>
                      <a:pt x="18892" y="21158"/>
                      <a:pt x="19036" y="21048"/>
                    </a:cubicBezTo>
                    <a:lnTo>
                      <a:pt x="19704" y="21542"/>
                    </a:lnTo>
                    <a:cubicBezTo>
                      <a:pt x="19749" y="21575"/>
                      <a:pt x="19798" y="21589"/>
                      <a:pt x="19844" y="21589"/>
                    </a:cubicBezTo>
                    <a:cubicBezTo>
                      <a:pt x="20004" y="21589"/>
                      <a:pt x="20141" y="21421"/>
                      <a:pt x="20059" y="21250"/>
                    </a:cubicBezTo>
                    <a:lnTo>
                      <a:pt x="19699" y="20500"/>
                    </a:lnTo>
                    <a:cubicBezTo>
                      <a:pt x="19839" y="20380"/>
                      <a:pt x="19968" y="20254"/>
                      <a:pt x="20098" y="20125"/>
                    </a:cubicBezTo>
                    <a:lnTo>
                      <a:pt x="20824" y="20529"/>
                    </a:lnTo>
                    <a:cubicBezTo>
                      <a:pt x="20863" y="20551"/>
                      <a:pt x="20903" y="20560"/>
                      <a:pt x="20941" y="20560"/>
                    </a:cubicBezTo>
                    <a:cubicBezTo>
                      <a:pt x="21112" y="20560"/>
                      <a:pt x="21246" y="20366"/>
                      <a:pt x="21136" y="20196"/>
                    </a:cubicBezTo>
                    <a:lnTo>
                      <a:pt x="20689" y="19495"/>
                    </a:lnTo>
                    <a:cubicBezTo>
                      <a:pt x="20809" y="19360"/>
                      <a:pt x="20924" y="19222"/>
                      <a:pt x="21035" y="19078"/>
                    </a:cubicBezTo>
                    <a:lnTo>
                      <a:pt x="21804" y="19389"/>
                    </a:lnTo>
                    <a:cubicBezTo>
                      <a:pt x="21836" y="19402"/>
                      <a:pt x="21867" y="19408"/>
                      <a:pt x="21897" y="19408"/>
                    </a:cubicBezTo>
                    <a:cubicBezTo>
                      <a:pt x="22083" y="19408"/>
                      <a:pt x="22215" y="19180"/>
                      <a:pt x="22077" y="19014"/>
                    </a:cubicBezTo>
                    <a:lnTo>
                      <a:pt x="21545" y="18386"/>
                    </a:lnTo>
                    <a:cubicBezTo>
                      <a:pt x="21645" y="18231"/>
                      <a:pt x="21742" y="18078"/>
                      <a:pt x="21837" y="17919"/>
                    </a:cubicBezTo>
                    <a:lnTo>
                      <a:pt x="22636" y="18131"/>
                    </a:lnTo>
                    <a:cubicBezTo>
                      <a:pt x="22658" y="18137"/>
                      <a:pt x="22679" y="18139"/>
                      <a:pt x="22700" y="18139"/>
                    </a:cubicBezTo>
                    <a:cubicBezTo>
                      <a:pt x="22903" y="18139"/>
                      <a:pt x="23022" y="17880"/>
                      <a:pt x="22856" y="17727"/>
                    </a:cubicBezTo>
                    <a:lnTo>
                      <a:pt x="22250" y="17164"/>
                    </a:lnTo>
                    <a:cubicBezTo>
                      <a:pt x="22332" y="17006"/>
                      <a:pt x="22410" y="16838"/>
                      <a:pt x="22487" y="16670"/>
                    </a:cubicBezTo>
                    <a:lnTo>
                      <a:pt x="23303" y="16780"/>
                    </a:lnTo>
                    <a:cubicBezTo>
                      <a:pt x="23316" y="16782"/>
                      <a:pt x="23327" y="16783"/>
                      <a:pt x="23339" y="16783"/>
                    </a:cubicBezTo>
                    <a:cubicBezTo>
                      <a:pt x="23560" y="16783"/>
                      <a:pt x="23664" y="16489"/>
                      <a:pt x="23472" y="16352"/>
                    </a:cubicBezTo>
                    <a:lnTo>
                      <a:pt x="22804" y="15871"/>
                    </a:lnTo>
                    <a:cubicBezTo>
                      <a:pt x="22862" y="15698"/>
                      <a:pt x="22919" y="15525"/>
                      <a:pt x="22971" y="15352"/>
                    </a:cubicBezTo>
                    <a:lnTo>
                      <a:pt x="23798" y="15358"/>
                    </a:lnTo>
                    <a:cubicBezTo>
                      <a:pt x="24044" y="15358"/>
                      <a:pt x="24130" y="15031"/>
                      <a:pt x="23914" y="14911"/>
                    </a:cubicBezTo>
                    <a:lnTo>
                      <a:pt x="23183" y="14516"/>
                    </a:lnTo>
                    <a:cubicBezTo>
                      <a:pt x="23222" y="14339"/>
                      <a:pt x="23255" y="14161"/>
                      <a:pt x="23284" y="13979"/>
                    </a:cubicBezTo>
                    <a:lnTo>
                      <a:pt x="24106" y="13882"/>
                    </a:lnTo>
                    <a:cubicBezTo>
                      <a:pt x="24351" y="13853"/>
                      <a:pt x="24394" y="13517"/>
                      <a:pt x="24164" y="13426"/>
                    </a:cubicBezTo>
                    <a:lnTo>
                      <a:pt x="23395" y="13128"/>
                    </a:lnTo>
                    <a:cubicBezTo>
                      <a:pt x="23410" y="12945"/>
                      <a:pt x="23419" y="12763"/>
                      <a:pt x="23428" y="12580"/>
                    </a:cubicBezTo>
                    <a:lnTo>
                      <a:pt x="24231" y="12382"/>
                    </a:lnTo>
                    <a:cubicBezTo>
                      <a:pt x="24471" y="12320"/>
                      <a:pt x="24471" y="11979"/>
                      <a:pt x="24231" y="11921"/>
                    </a:cubicBezTo>
                    <a:lnTo>
                      <a:pt x="23428" y="11719"/>
                    </a:lnTo>
                    <a:cubicBezTo>
                      <a:pt x="23419" y="11537"/>
                      <a:pt x="23410" y="11355"/>
                      <a:pt x="23395" y="11177"/>
                    </a:cubicBezTo>
                    <a:lnTo>
                      <a:pt x="24164" y="10874"/>
                    </a:lnTo>
                    <a:cubicBezTo>
                      <a:pt x="24394" y="10787"/>
                      <a:pt x="24351" y="10451"/>
                      <a:pt x="24106" y="10417"/>
                    </a:cubicBezTo>
                    <a:lnTo>
                      <a:pt x="23284" y="10321"/>
                    </a:lnTo>
                    <a:cubicBezTo>
                      <a:pt x="23255" y="10139"/>
                      <a:pt x="23222" y="9960"/>
                      <a:pt x="23183" y="9783"/>
                    </a:cubicBezTo>
                    <a:lnTo>
                      <a:pt x="23914" y="9389"/>
                    </a:lnTo>
                    <a:cubicBezTo>
                      <a:pt x="24129" y="9275"/>
                      <a:pt x="24045" y="8947"/>
                      <a:pt x="23803" y="8947"/>
                    </a:cubicBezTo>
                    <a:cubicBezTo>
                      <a:pt x="23802" y="8947"/>
                      <a:pt x="23800" y="8947"/>
                      <a:pt x="23798" y="8947"/>
                    </a:cubicBezTo>
                    <a:lnTo>
                      <a:pt x="22971" y="8951"/>
                    </a:lnTo>
                    <a:cubicBezTo>
                      <a:pt x="22919" y="8774"/>
                      <a:pt x="22862" y="8601"/>
                      <a:pt x="22804" y="8428"/>
                    </a:cubicBezTo>
                    <a:lnTo>
                      <a:pt x="23472" y="7948"/>
                    </a:lnTo>
                    <a:cubicBezTo>
                      <a:pt x="23665" y="7810"/>
                      <a:pt x="23558" y="7518"/>
                      <a:pt x="23335" y="7518"/>
                    </a:cubicBezTo>
                    <a:cubicBezTo>
                      <a:pt x="23325" y="7518"/>
                      <a:pt x="23314" y="7519"/>
                      <a:pt x="23303" y="7520"/>
                    </a:cubicBezTo>
                    <a:lnTo>
                      <a:pt x="22487" y="7631"/>
                    </a:lnTo>
                    <a:cubicBezTo>
                      <a:pt x="22410" y="7462"/>
                      <a:pt x="22332" y="7298"/>
                      <a:pt x="22250" y="7135"/>
                    </a:cubicBezTo>
                    <a:lnTo>
                      <a:pt x="22856" y="6573"/>
                    </a:lnTo>
                    <a:cubicBezTo>
                      <a:pt x="23022" y="6420"/>
                      <a:pt x="22903" y="6161"/>
                      <a:pt x="22700" y="6161"/>
                    </a:cubicBezTo>
                    <a:cubicBezTo>
                      <a:pt x="22679" y="6161"/>
                      <a:pt x="22658" y="6164"/>
                      <a:pt x="22636" y="6169"/>
                    </a:cubicBezTo>
                    <a:lnTo>
                      <a:pt x="21837" y="6380"/>
                    </a:lnTo>
                    <a:cubicBezTo>
                      <a:pt x="21742" y="6227"/>
                      <a:pt x="21645" y="6074"/>
                      <a:pt x="21545" y="5919"/>
                    </a:cubicBezTo>
                    <a:lnTo>
                      <a:pt x="22077" y="5285"/>
                    </a:lnTo>
                    <a:cubicBezTo>
                      <a:pt x="22215" y="5123"/>
                      <a:pt x="22083" y="4896"/>
                      <a:pt x="21896" y="4896"/>
                    </a:cubicBezTo>
                    <a:cubicBezTo>
                      <a:pt x="21866" y="4896"/>
                      <a:pt x="21835" y="4902"/>
                      <a:pt x="21804" y="4914"/>
                    </a:cubicBezTo>
                    <a:lnTo>
                      <a:pt x="21035" y="5227"/>
                    </a:lnTo>
                    <a:cubicBezTo>
                      <a:pt x="20924" y="5083"/>
                      <a:pt x="20809" y="4943"/>
                      <a:pt x="20689" y="4805"/>
                    </a:cubicBezTo>
                    <a:lnTo>
                      <a:pt x="21136" y="4107"/>
                    </a:lnTo>
                    <a:cubicBezTo>
                      <a:pt x="21246" y="3938"/>
                      <a:pt x="21111" y="3740"/>
                      <a:pt x="20940" y="3740"/>
                    </a:cubicBezTo>
                    <a:cubicBezTo>
                      <a:pt x="20902" y="3740"/>
                      <a:pt x="20863" y="3750"/>
                      <a:pt x="20824" y="3771"/>
                    </a:cubicBezTo>
                    <a:lnTo>
                      <a:pt x="20098" y="4175"/>
                    </a:lnTo>
                    <a:cubicBezTo>
                      <a:pt x="19968" y="4049"/>
                      <a:pt x="19839" y="3925"/>
                      <a:pt x="19699" y="3800"/>
                    </a:cubicBezTo>
                    <a:lnTo>
                      <a:pt x="20059" y="3055"/>
                    </a:lnTo>
                    <a:cubicBezTo>
                      <a:pt x="20141" y="2884"/>
                      <a:pt x="20005" y="2714"/>
                      <a:pt x="19845" y="2714"/>
                    </a:cubicBezTo>
                    <a:cubicBezTo>
                      <a:pt x="19799" y="2714"/>
                      <a:pt x="19750" y="2728"/>
                      <a:pt x="19704" y="2762"/>
                    </a:cubicBezTo>
                    <a:lnTo>
                      <a:pt x="19036" y="3252"/>
                    </a:lnTo>
                    <a:cubicBezTo>
                      <a:pt x="18892" y="3142"/>
                      <a:pt x="18748" y="3036"/>
                      <a:pt x="18594" y="2931"/>
                    </a:cubicBezTo>
                    <a:lnTo>
                      <a:pt x="18858" y="2146"/>
                    </a:lnTo>
                    <a:cubicBezTo>
                      <a:pt x="18913" y="1976"/>
                      <a:pt x="18777" y="1833"/>
                      <a:pt x="18631" y="1833"/>
                    </a:cubicBezTo>
                    <a:cubicBezTo>
                      <a:pt x="18575" y="1833"/>
                      <a:pt x="18518" y="1854"/>
                      <a:pt x="18469" y="1902"/>
                    </a:cubicBezTo>
                    <a:lnTo>
                      <a:pt x="17868" y="2469"/>
                    </a:lnTo>
                    <a:cubicBezTo>
                      <a:pt x="17714" y="2377"/>
                      <a:pt x="17550" y="2291"/>
                      <a:pt x="17392" y="2210"/>
                    </a:cubicBezTo>
                    <a:lnTo>
                      <a:pt x="17550" y="1397"/>
                    </a:lnTo>
                    <a:cubicBezTo>
                      <a:pt x="17583" y="1231"/>
                      <a:pt x="17452" y="1111"/>
                      <a:pt x="17316" y="1111"/>
                    </a:cubicBezTo>
                    <a:cubicBezTo>
                      <a:pt x="17250" y="1111"/>
                      <a:pt x="17184" y="1139"/>
                      <a:pt x="17133" y="1201"/>
                    </a:cubicBezTo>
                    <a:lnTo>
                      <a:pt x="16614" y="1840"/>
                    </a:lnTo>
                    <a:cubicBezTo>
                      <a:pt x="16446" y="1767"/>
                      <a:pt x="16277" y="1700"/>
                      <a:pt x="16104" y="1638"/>
                    </a:cubicBezTo>
                    <a:lnTo>
                      <a:pt x="16162" y="815"/>
                    </a:lnTo>
                    <a:cubicBezTo>
                      <a:pt x="16171" y="659"/>
                      <a:pt x="16047" y="558"/>
                      <a:pt x="15921" y="558"/>
                    </a:cubicBezTo>
                    <a:cubicBezTo>
                      <a:pt x="15847" y="558"/>
                      <a:pt x="15773" y="593"/>
                      <a:pt x="15725" y="671"/>
                    </a:cubicBezTo>
                    <a:lnTo>
                      <a:pt x="15288" y="1374"/>
                    </a:lnTo>
                    <a:cubicBezTo>
                      <a:pt x="15110" y="1325"/>
                      <a:pt x="14932" y="1277"/>
                      <a:pt x="14754" y="1239"/>
                    </a:cubicBezTo>
                    <a:lnTo>
                      <a:pt x="14711" y="412"/>
                    </a:lnTo>
                    <a:cubicBezTo>
                      <a:pt x="14702" y="270"/>
                      <a:pt x="14585" y="187"/>
                      <a:pt x="14469" y="187"/>
                    </a:cubicBezTo>
                    <a:cubicBezTo>
                      <a:pt x="14385" y="187"/>
                      <a:pt x="14301" y="230"/>
                      <a:pt x="14259" y="325"/>
                    </a:cubicBezTo>
                    <a:lnTo>
                      <a:pt x="13913" y="1075"/>
                    </a:lnTo>
                    <a:cubicBezTo>
                      <a:pt x="13731" y="1046"/>
                      <a:pt x="13553" y="1028"/>
                      <a:pt x="13370" y="1008"/>
                    </a:cubicBezTo>
                    <a:lnTo>
                      <a:pt x="13216" y="196"/>
                    </a:lnTo>
                    <a:cubicBezTo>
                      <a:pt x="13194" y="67"/>
                      <a:pt x="13089" y="1"/>
                      <a:pt x="12984" y="1"/>
                    </a:cubicBezTo>
                    <a:cubicBezTo>
                      <a:pt x="12889" y="1"/>
                      <a:pt x="12794" y="55"/>
                      <a:pt x="12759" y="167"/>
                    </a:cubicBezTo>
                    <a:lnTo>
                      <a:pt x="12510" y="955"/>
                    </a:lnTo>
                    <a:cubicBezTo>
                      <a:pt x="12418" y="955"/>
                      <a:pt x="12327" y="950"/>
                      <a:pt x="12236" y="950"/>
                    </a:cubicBezTo>
                    <a:cubicBezTo>
                      <a:pt x="12145" y="950"/>
                      <a:pt x="12054" y="955"/>
                      <a:pt x="11962" y="955"/>
                    </a:cubicBezTo>
                    <a:lnTo>
                      <a:pt x="11712" y="167"/>
                    </a:lnTo>
                    <a:cubicBezTo>
                      <a:pt x="11678" y="55"/>
                      <a:pt x="11583" y="1"/>
                      <a:pt x="11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559;p43">
                <a:extLst>
                  <a:ext uri="{FF2B5EF4-FFF2-40B4-BE49-F238E27FC236}">
                    <a16:creationId xmlns:a16="http://schemas.microsoft.com/office/drawing/2014/main" id="{E1C29A3A-C2B9-CD1F-243B-771FA6FE68FC}"/>
                  </a:ext>
                </a:extLst>
              </p:cNvPr>
              <p:cNvSpPr/>
              <p:nvPr/>
            </p:nvSpPr>
            <p:spPr>
              <a:xfrm>
                <a:off x="1523366" y="3302300"/>
                <a:ext cx="428259" cy="115666"/>
              </a:xfrm>
              <a:custGeom>
                <a:avLst/>
                <a:gdLst/>
                <a:ahLst/>
                <a:cxnLst/>
                <a:rect l="l" t="t" r="r" b="b"/>
                <a:pathLst>
                  <a:path w="17887" h="4831" extrusionOk="0">
                    <a:moveTo>
                      <a:pt x="471" y="0"/>
                    </a:moveTo>
                    <a:lnTo>
                      <a:pt x="471" y="0"/>
                    </a:lnTo>
                    <a:cubicBezTo>
                      <a:pt x="476" y="10"/>
                      <a:pt x="486" y="20"/>
                      <a:pt x="491" y="24"/>
                    </a:cubicBezTo>
                    <a:lnTo>
                      <a:pt x="43" y="725"/>
                    </a:lnTo>
                    <a:cubicBezTo>
                      <a:pt x="14" y="765"/>
                      <a:pt x="1" y="812"/>
                      <a:pt x="1" y="851"/>
                    </a:cubicBezTo>
                    <a:cubicBezTo>
                      <a:pt x="1" y="980"/>
                      <a:pt x="111" y="1091"/>
                      <a:pt x="240" y="1091"/>
                    </a:cubicBezTo>
                    <a:cubicBezTo>
                      <a:pt x="280" y="1091"/>
                      <a:pt x="318" y="1082"/>
                      <a:pt x="356" y="1058"/>
                    </a:cubicBezTo>
                    <a:lnTo>
                      <a:pt x="1081" y="654"/>
                    </a:lnTo>
                    <a:cubicBezTo>
                      <a:pt x="1212" y="783"/>
                      <a:pt x="1341" y="909"/>
                      <a:pt x="1480" y="1029"/>
                    </a:cubicBezTo>
                    <a:lnTo>
                      <a:pt x="1121" y="1779"/>
                    </a:lnTo>
                    <a:cubicBezTo>
                      <a:pt x="1101" y="1812"/>
                      <a:pt x="1096" y="1845"/>
                      <a:pt x="1096" y="1879"/>
                    </a:cubicBezTo>
                    <a:cubicBezTo>
                      <a:pt x="1096" y="2009"/>
                      <a:pt x="1207" y="2120"/>
                      <a:pt x="1336" y="2120"/>
                    </a:cubicBezTo>
                    <a:cubicBezTo>
                      <a:pt x="1380" y="2120"/>
                      <a:pt x="1427" y="2100"/>
                      <a:pt x="1476" y="2071"/>
                    </a:cubicBezTo>
                    <a:lnTo>
                      <a:pt x="2144" y="1577"/>
                    </a:lnTo>
                    <a:cubicBezTo>
                      <a:pt x="2288" y="1687"/>
                      <a:pt x="2432" y="1798"/>
                      <a:pt x="2581" y="1898"/>
                    </a:cubicBezTo>
                    <a:lnTo>
                      <a:pt x="2321" y="2686"/>
                    </a:lnTo>
                    <a:cubicBezTo>
                      <a:pt x="2312" y="2710"/>
                      <a:pt x="2307" y="2739"/>
                      <a:pt x="2307" y="2763"/>
                    </a:cubicBezTo>
                    <a:cubicBezTo>
                      <a:pt x="2307" y="2898"/>
                      <a:pt x="2427" y="2999"/>
                      <a:pt x="2547" y="2999"/>
                    </a:cubicBezTo>
                    <a:cubicBezTo>
                      <a:pt x="2605" y="2999"/>
                      <a:pt x="2663" y="2980"/>
                      <a:pt x="2711" y="2932"/>
                    </a:cubicBezTo>
                    <a:lnTo>
                      <a:pt x="3312" y="2360"/>
                    </a:lnTo>
                    <a:cubicBezTo>
                      <a:pt x="3465" y="2451"/>
                      <a:pt x="3629" y="2537"/>
                      <a:pt x="3787" y="2624"/>
                    </a:cubicBezTo>
                    <a:lnTo>
                      <a:pt x="3629" y="3436"/>
                    </a:lnTo>
                    <a:cubicBezTo>
                      <a:pt x="3624" y="3456"/>
                      <a:pt x="3624" y="3470"/>
                      <a:pt x="3624" y="3484"/>
                    </a:cubicBezTo>
                    <a:cubicBezTo>
                      <a:pt x="3624" y="3624"/>
                      <a:pt x="3740" y="3720"/>
                      <a:pt x="3864" y="3720"/>
                    </a:cubicBezTo>
                    <a:cubicBezTo>
                      <a:pt x="3927" y="3720"/>
                      <a:pt x="3994" y="3691"/>
                      <a:pt x="4047" y="3633"/>
                    </a:cubicBezTo>
                    <a:lnTo>
                      <a:pt x="4566" y="2994"/>
                    </a:lnTo>
                    <a:cubicBezTo>
                      <a:pt x="4734" y="3067"/>
                      <a:pt x="4902" y="3134"/>
                      <a:pt x="5075" y="3196"/>
                    </a:cubicBezTo>
                    <a:lnTo>
                      <a:pt x="5018" y="4018"/>
                    </a:lnTo>
                    <a:lnTo>
                      <a:pt x="5018" y="4037"/>
                    </a:lnTo>
                    <a:cubicBezTo>
                      <a:pt x="5018" y="4181"/>
                      <a:pt x="5138" y="4272"/>
                      <a:pt x="5258" y="4272"/>
                    </a:cubicBezTo>
                    <a:cubicBezTo>
                      <a:pt x="5330" y="4272"/>
                      <a:pt x="5406" y="4239"/>
                      <a:pt x="5455" y="4157"/>
                    </a:cubicBezTo>
                    <a:lnTo>
                      <a:pt x="5892" y="3456"/>
                    </a:lnTo>
                    <a:cubicBezTo>
                      <a:pt x="6070" y="3509"/>
                      <a:pt x="6248" y="3551"/>
                      <a:pt x="6426" y="3595"/>
                    </a:cubicBezTo>
                    <a:lnTo>
                      <a:pt x="6469" y="4422"/>
                    </a:lnTo>
                    <a:cubicBezTo>
                      <a:pt x="6479" y="4560"/>
                      <a:pt x="6594" y="4642"/>
                      <a:pt x="6710" y="4642"/>
                    </a:cubicBezTo>
                    <a:cubicBezTo>
                      <a:pt x="6796" y="4642"/>
                      <a:pt x="6877" y="4600"/>
                      <a:pt x="6921" y="4509"/>
                    </a:cubicBezTo>
                    <a:lnTo>
                      <a:pt x="7267" y="3759"/>
                    </a:lnTo>
                    <a:cubicBezTo>
                      <a:pt x="7449" y="3782"/>
                      <a:pt x="7627" y="3806"/>
                      <a:pt x="7810" y="3826"/>
                    </a:cubicBezTo>
                    <a:lnTo>
                      <a:pt x="7959" y="4638"/>
                    </a:lnTo>
                    <a:cubicBezTo>
                      <a:pt x="7983" y="4768"/>
                      <a:pt x="8088" y="4830"/>
                      <a:pt x="8194" y="4830"/>
                    </a:cubicBezTo>
                    <a:cubicBezTo>
                      <a:pt x="8290" y="4830"/>
                      <a:pt x="8387" y="4777"/>
                      <a:pt x="8420" y="4667"/>
                    </a:cubicBezTo>
                    <a:lnTo>
                      <a:pt x="8670" y="3874"/>
                    </a:lnTo>
                    <a:cubicBezTo>
                      <a:pt x="8762" y="3879"/>
                      <a:pt x="8853" y="3883"/>
                      <a:pt x="8944" y="3883"/>
                    </a:cubicBezTo>
                    <a:cubicBezTo>
                      <a:pt x="9035" y="3883"/>
                      <a:pt x="9126" y="3879"/>
                      <a:pt x="9218" y="3874"/>
                    </a:cubicBezTo>
                    <a:lnTo>
                      <a:pt x="9467" y="4667"/>
                    </a:lnTo>
                    <a:cubicBezTo>
                      <a:pt x="9501" y="4777"/>
                      <a:pt x="9598" y="4830"/>
                      <a:pt x="9693" y="4830"/>
                    </a:cubicBezTo>
                    <a:cubicBezTo>
                      <a:pt x="9800" y="4830"/>
                      <a:pt x="9905" y="4768"/>
                      <a:pt x="9924" y="4638"/>
                    </a:cubicBezTo>
                    <a:lnTo>
                      <a:pt x="10078" y="3826"/>
                    </a:lnTo>
                    <a:cubicBezTo>
                      <a:pt x="10261" y="3806"/>
                      <a:pt x="10439" y="3782"/>
                      <a:pt x="10621" y="3759"/>
                    </a:cubicBezTo>
                    <a:lnTo>
                      <a:pt x="10967" y="4509"/>
                    </a:lnTo>
                    <a:cubicBezTo>
                      <a:pt x="11011" y="4600"/>
                      <a:pt x="11092" y="4642"/>
                      <a:pt x="11179" y="4642"/>
                    </a:cubicBezTo>
                    <a:cubicBezTo>
                      <a:pt x="11294" y="4642"/>
                      <a:pt x="11410" y="4560"/>
                      <a:pt x="11419" y="4422"/>
                    </a:cubicBezTo>
                    <a:lnTo>
                      <a:pt x="11462" y="3595"/>
                    </a:lnTo>
                    <a:cubicBezTo>
                      <a:pt x="11640" y="3551"/>
                      <a:pt x="11818" y="3509"/>
                      <a:pt x="11996" y="3456"/>
                    </a:cubicBezTo>
                    <a:lnTo>
                      <a:pt x="12433" y="4157"/>
                    </a:lnTo>
                    <a:cubicBezTo>
                      <a:pt x="12481" y="4239"/>
                      <a:pt x="12557" y="4272"/>
                      <a:pt x="12630" y="4272"/>
                    </a:cubicBezTo>
                    <a:cubicBezTo>
                      <a:pt x="12750" y="4272"/>
                      <a:pt x="12870" y="4181"/>
                      <a:pt x="12870" y="4037"/>
                    </a:cubicBezTo>
                    <a:lnTo>
                      <a:pt x="12870" y="4018"/>
                    </a:lnTo>
                    <a:lnTo>
                      <a:pt x="12812" y="3196"/>
                    </a:lnTo>
                    <a:cubicBezTo>
                      <a:pt x="12985" y="3134"/>
                      <a:pt x="13154" y="3067"/>
                      <a:pt x="13322" y="2994"/>
                    </a:cubicBezTo>
                    <a:lnTo>
                      <a:pt x="13841" y="3633"/>
                    </a:lnTo>
                    <a:cubicBezTo>
                      <a:pt x="13894" y="3691"/>
                      <a:pt x="13961" y="3720"/>
                      <a:pt x="14023" y="3720"/>
                    </a:cubicBezTo>
                    <a:cubicBezTo>
                      <a:pt x="14143" y="3720"/>
                      <a:pt x="14264" y="3624"/>
                      <a:pt x="14264" y="3484"/>
                    </a:cubicBezTo>
                    <a:cubicBezTo>
                      <a:pt x="14264" y="3470"/>
                      <a:pt x="14264" y="3456"/>
                      <a:pt x="14258" y="3436"/>
                    </a:cubicBezTo>
                    <a:lnTo>
                      <a:pt x="14100" y="2624"/>
                    </a:lnTo>
                    <a:cubicBezTo>
                      <a:pt x="14258" y="2537"/>
                      <a:pt x="14422" y="2451"/>
                      <a:pt x="14576" y="2360"/>
                    </a:cubicBezTo>
                    <a:lnTo>
                      <a:pt x="15177" y="2932"/>
                    </a:lnTo>
                    <a:cubicBezTo>
                      <a:pt x="15225" y="2980"/>
                      <a:pt x="15283" y="2999"/>
                      <a:pt x="15340" y="2999"/>
                    </a:cubicBezTo>
                    <a:cubicBezTo>
                      <a:pt x="15460" y="2999"/>
                      <a:pt x="15580" y="2898"/>
                      <a:pt x="15580" y="2763"/>
                    </a:cubicBezTo>
                    <a:cubicBezTo>
                      <a:pt x="15580" y="2739"/>
                      <a:pt x="15576" y="2710"/>
                      <a:pt x="15566" y="2686"/>
                    </a:cubicBezTo>
                    <a:lnTo>
                      <a:pt x="15302" y="1898"/>
                    </a:lnTo>
                    <a:cubicBezTo>
                      <a:pt x="15456" y="1798"/>
                      <a:pt x="15600" y="1687"/>
                      <a:pt x="15744" y="1577"/>
                    </a:cubicBezTo>
                    <a:lnTo>
                      <a:pt x="16412" y="2071"/>
                    </a:lnTo>
                    <a:cubicBezTo>
                      <a:pt x="16460" y="2100"/>
                      <a:pt x="16508" y="2120"/>
                      <a:pt x="16551" y="2120"/>
                    </a:cubicBezTo>
                    <a:cubicBezTo>
                      <a:pt x="16681" y="2120"/>
                      <a:pt x="16791" y="2009"/>
                      <a:pt x="16791" y="1879"/>
                    </a:cubicBezTo>
                    <a:cubicBezTo>
                      <a:pt x="16791" y="1845"/>
                      <a:pt x="16787" y="1812"/>
                      <a:pt x="16767" y="1779"/>
                    </a:cubicBezTo>
                    <a:lnTo>
                      <a:pt x="16407" y="1029"/>
                    </a:lnTo>
                    <a:cubicBezTo>
                      <a:pt x="16547" y="909"/>
                      <a:pt x="16676" y="783"/>
                      <a:pt x="16806" y="654"/>
                    </a:cubicBezTo>
                    <a:lnTo>
                      <a:pt x="17532" y="1058"/>
                    </a:lnTo>
                    <a:cubicBezTo>
                      <a:pt x="17570" y="1082"/>
                      <a:pt x="17609" y="1091"/>
                      <a:pt x="17647" y="1091"/>
                    </a:cubicBezTo>
                    <a:cubicBezTo>
                      <a:pt x="17776" y="1091"/>
                      <a:pt x="17882" y="980"/>
                      <a:pt x="17887" y="851"/>
                    </a:cubicBezTo>
                    <a:cubicBezTo>
                      <a:pt x="17887" y="812"/>
                      <a:pt x="17873" y="765"/>
                      <a:pt x="17844" y="725"/>
                    </a:cubicBezTo>
                    <a:lnTo>
                      <a:pt x="17397" y="24"/>
                    </a:lnTo>
                    <a:cubicBezTo>
                      <a:pt x="17401" y="20"/>
                      <a:pt x="17412" y="10"/>
                      <a:pt x="17416" y="0"/>
                    </a:cubicBezTo>
                    <a:lnTo>
                      <a:pt x="17416" y="0"/>
                    </a:lnTo>
                    <a:cubicBezTo>
                      <a:pt x="14879" y="1322"/>
                      <a:pt x="12000" y="2071"/>
                      <a:pt x="8944" y="2071"/>
                    </a:cubicBezTo>
                    <a:cubicBezTo>
                      <a:pt x="5887" y="2071"/>
                      <a:pt x="3009" y="1322"/>
                      <a:pt x="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560;p43">
                <a:extLst>
                  <a:ext uri="{FF2B5EF4-FFF2-40B4-BE49-F238E27FC236}">
                    <a16:creationId xmlns:a16="http://schemas.microsoft.com/office/drawing/2014/main" id="{C4DA7992-AA47-6FCB-DAEF-B0A4D883653A}"/>
                  </a:ext>
                </a:extLst>
              </p:cNvPr>
              <p:cNvSpPr/>
              <p:nvPr/>
            </p:nvSpPr>
            <p:spPr>
              <a:xfrm>
                <a:off x="1592512" y="3051934"/>
                <a:ext cx="62969" cy="36488"/>
              </a:xfrm>
              <a:custGeom>
                <a:avLst/>
                <a:gdLst/>
                <a:ahLst/>
                <a:cxnLst/>
                <a:rect l="l" t="t" r="r" b="b"/>
                <a:pathLst>
                  <a:path w="2630" h="1524" extrusionOk="0">
                    <a:moveTo>
                      <a:pt x="131" y="1"/>
                    </a:moveTo>
                    <a:cubicBezTo>
                      <a:pt x="58" y="5"/>
                      <a:pt x="1" y="68"/>
                      <a:pt x="5" y="139"/>
                    </a:cubicBezTo>
                    <a:cubicBezTo>
                      <a:pt x="5" y="145"/>
                      <a:pt x="10" y="207"/>
                      <a:pt x="29" y="307"/>
                    </a:cubicBezTo>
                    <a:cubicBezTo>
                      <a:pt x="63" y="452"/>
                      <a:pt x="136" y="678"/>
                      <a:pt x="298" y="899"/>
                    </a:cubicBezTo>
                    <a:cubicBezTo>
                      <a:pt x="380" y="1010"/>
                      <a:pt x="486" y="1119"/>
                      <a:pt x="621" y="1216"/>
                    </a:cubicBezTo>
                    <a:cubicBezTo>
                      <a:pt x="755" y="1312"/>
                      <a:pt x="919" y="1394"/>
                      <a:pt x="1116" y="1452"/>
                    </a:cubicBezTo>
                    <a:cubicBezTo>
                      <a:pt x="1279" y="1500"/>
                      <a:pt x="1428" y="1523"/>
                      <a:pt x="1562" y="1523"/>
                    </a:cubicBezTo>
                    <a:cubicBezTo>
                      <a:pt x="1750" y="1523"/>
                      <a:pt x="1908" y="1485"/>
                      <a:pt x="2039" y="1423"/>
                    </a:cubicBezTo>
                    <a:cubicBezTo>
                      <a:pt x="2139" y="1379"/>
                      <a:pt x="2225" y="1321"/>
                      <a:pt x="2293" y="1264"/>
                    </a:cubicBezTo>
                    <a:cubicBezTo>
                      <a:pt x="2398" y="1177"/>
                      <a:pt x="2476" y="1086"/>
                      <a:pt x="2524" y="1014"/>
                    </a:cubicBezTo>
                    <a:cubicBezTo>
                      <a:pt x="2571" y="942"/>
                      <a:pt x="2596" y="895"/>
                      <a:pt x="2596" y="889"/>
                    </a:cubicBezTo>
                    <a:cubicBezTo>
                      <a:pt x="2629" y="822"/>
                      <a:pt x="2600" y="745"/>
                      <a:pt x="2533" y="716"/>
                    </a:cubicBezTo>
                    <a:cubicBezTo>
                      <a:pt x="2515" y="707"/>
                      <a:pt x="2496" y="703"/>
                      <a:pt x="2478" y="703"/>
                    </a:cubicBezTo>
                    <a:cubicBezTo>
                      <a:pt x="2428" y="703"/>
                      <a:pt x="2381" y="733"/>
                      <a:pt x="2360" y="779"/>
                    </a:cubicBezTo>
                    <a:cubicBezTo>
                      <a:pt x="2356" y="784"/>
                      <a:pt x="2341" y="817"/>
                      <a:pt x="2312" y="860"/>
                    </a:cubicBezTo>
                    <a:cubicBezTo>
                      <a:pt x="2265" y="933"/>
                      <a:pt x="2178" y="1033"/>
                      <a:pt x="2057" y="1115"/>
                    </a:cubicBezTo>
                    <a:cubicBezTo>
                      <a:pt x="1999" y="1159"/>
                      <a:pt x="1928" y="1192"/>
                      <a:pt x="1846" y="1221"/>
                    </a:cubicBezTo>
                    <a:cubicBezTo>
                      <a:pt x="1764" y="1245"/>
                      <a:pt x="1673" y="1259"/>
                      <a:pt x="1562" y="1259"/>
                    </a:cubicBezTo>
                    <a:cubicBezTo>
                      <a:pt x="1457" y="1259"/>
                      <a:pt x="1332" y="1245"/>
                      <a:pt x="1192" y="1201"/>
                    </a:cubicBezTo>
                    <a:cubicBezTo>
                      <a:pt x="967" y="1134"/>
                      <a:pt x="799" y="1033"/>
                      <a:pt x="668" y="918"/>
                    </a:cubicBezTo>
                    <a:cubicBezTo>
                      <a:pt x="577" y="837"/>
                      <a:pt x="500" y="745"/>
                      <a:pt x="448" y="653"/>
                    </a:cubicBezTo>
                    <a:cubicBezTo>
                      <a:pt x="362" y="514"/>
                      <a:pt x="318" y="380"/>
                      <a:pt x="294" y="283"/>
                    </a:cubicBezTo>
                    <a:cubicBezTo>
                      <a:pt x="280" y="236"/>
                      <a:pt x="275" y="192"/>
                      <a:pt x="269" y="163"/>
                    </a:cubicBezTo>
                    <a:lnTo>
                      <a:pt x="269" y="134"/>
                    </a:lnTo>
                    <a:lnTo>
                      <a:pt x="265" y="130"/>
                    </a:lnTo>
                    <a:lnTo>
                      <a:pt x="265" y="125"/>
                    </a:lnTo>
                    <a:cubicBezTo>
                      <a:pt x="265" y="53"/>
                      <a:pt x="202" y="1"/>
                      <a:pt x="131"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561;p43">
                <a:extLst>
                  <a:ext uri="{FF2B5EF4-FFF2-40B4-BE49-F238E27FC236}">
                    <a16:creationId xmlns:a16="http://schemas.microsoft.com/office/drawing/2014/main" id="{0EE6E1EF-F7FC-C070-1EC3-CA8093A70B17}"/>
                  </a:ext>
                </a:extLst>
              </p:cNvPr>
              <p:cNvSpPr/>
              <p:nvPr/>
            </p:nvSpPr>
            <p:spPr>
              <a:xfrm>
                <a:off x="1672480" y="3057081"/>
                <a:ext cx="58827" cy="36776"/>
              </a:xfrm>
              <a:custGeom>
                <a:avLst/>
                <a:gdLst/>
                <a:ahLst/>
                <a:cxnLst/>
                <a:rect l="l" t="t" r="r" b="b"/>
                <a:pathLst>
                  <a:path w="2457" h="1536" extrusionOk="0">
                    <a:moveTo>
                      <a:pt x="990" y="1"/>
                    </a:moveTo>
                    <a:cubicBezTo>
                      <a:pt x="534" y="1"/>
                      <a:pt x="166" y="192"/>
                      <a:pt x="92" y="501"/>
                    </a:cubicBezTo>
                    <a:cubicBezTo>
                      <a:pt x="1" y="895"/>
                      <a:pt x="433" y="1337"/>
                      <a:pt x="1058" y="1487"/>
                    </a:cubicBezTo>
                    <a:cubicBezTo>
                      <a:pt x="1197" y="1520"/>
                      <a:pt x="1334" y="1535"/>
                      <a:pt x="1463" y="1535"/>
                    </a:cubicBezTo>
                    <a:cubicBezTo>
                      <a:pt x="1921" y="1535"/>
                      <a:pt x="2291" y="1342"/>
                      <a:pt x="2365" y="1035"/>
                    </a:cubicBezTo>
                    <a:cubicBezTo>
                      <a:pt x="2456" y="636"/>
                      <a:pt x="2024" y="194"/>
                      <a:pt x="1399" y="50"/>
                    </a:cubicBezTo>
                    <a:cubicBezTo>
                      <a:pt x="1258" y="17"/>
                      <a:pt x="1120" y="1"/>
                      <a:pt x="990"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562;p43">
                <a:extLst>
                  <a:ext uri="{FF2B5EF4-FFF2-40B4-BE49-F238E27FC236}">
                    <a16:creationId xmlns:a16="http://schemas.microsoft.com/office/drawing/2014/main" id="{0A53E036-A877-5E2C-DC72-925A7B4CEED6}"/>
                  </a:ext>
                </a:extLst>
              </p:cNvPr>
              <p:cNvSpPr/>
              <p:nvPr/>
            </p:nvSpPr>
            <p:spPr>
              <a:xfrm>
                <a:off x="1523701" y="3022053"/>
                <a:ext cx="58946" cy="36776"/>
              </a:xfrm>
              <a:custGeom>
                <a:avLst/>
                <a:gdLst/>
                <a:ahLst/>
                <a:cxnLst/>
                <a:rect l="l" t="t" r="r" b="b"/>
                <a:pathLst>
                  <a:path w="2462" h="1536" extrusionOk="0">
                    <a:moveTo>
                      <a:pt x="999" y="0"/>
                    </a:moveTo>
                    <a:cubicBezTo>
                      <a:pt x="541" y="0"/>
                      <a:pt x="168" y="191"/>
                      <a:pt x="97" y="499"/>
                    </a:cubicBezTo>
                    <a:cubicBezTo>
                      <a:pt x="0" y="897"/>
                      <a:pt x="433" y="1340"/>
                      <a:pt x="1063" y="1489"/>
                    </a:cubicBezTo>
                    <a:cubicBezTo>
                      <a:pt x="1201" y="1520"/>
                      <a:pt x="1336" y="1535"/>
                      <a:pt x="1465" y="1535"/>
                    </a:cubicBezTo>
                    <a:cubicBezTo>
                      <a:pt x="1924" y="1535"/>
                      <a:pt x="2295" y="1345"/>
                      <a:pt x="2371" y="1036"/>
                    </a:cubicBezTo>
                    <a:cubicBezTo>
                      <a:pt x="2462" y="637"/>
                      <a:pt x="2029" y="196"/>
                      <a:pt x="1399" y="47"/>
                    </a:cubicBezTo>
                    <a:cubicBezTo>
                      <a:pt x="1263" y="15"/>
                      <a:pt x="1128" y="0"/>
                      <a:pt x="999"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563;p43">
                <a:extLst>
                  <a:ext uri="{FF2B5EF4-FFF2-40B4-BE49-F238E27FC236}">
                    <a16:creationId xmlns:a16="http://schemas.microsoft.com/office/drawing/2014/main" id="{0ABDACB9-6E1D-0346-16F9-63F22EB1D7EE}"/>
                  </a:ext>
                </a:extLst>
              </p:cNvPr>
              <p:cNvSpPr/>
              <p:nvPr/>
            </p:nvSpPr>
            <p:spPr>
              <a:xfrm>
                <a:off x="1693190" y="3035653"/>
                <a:ext cx="28108" cy="35579"/>
              </a:xfrm>
              <a:custGeom>
                <a:avLst/>
                <a:gdLst/>
                <a:ahLst/>
                <a:cxnLst/>
                <a:rect l="l" t="t" r="r" b="b"/>
                <a:pathLst>
                  <a:path w="1174" h="1486" extrusionOk="0">
                    <a:moveTo>
                      <a:pt x="738" y="0"/>
                    </a:moveTo>
                    <a:cubicBezTo>
                      <a:pt x="522" y="0"/>
                      <a:pt x="268" y="244"/>
                      <a:pt x="140" y="603"/>
                    </a:cubicBezTo>
                    <a:cubicBezTo>
                      <a:pt x="1" y="992"/>
                      <a:pt x="136" y="1402"/>
                      <a:pt x="453" y="1473"/>
                    </a:cubicBezTo>
                    <a:cubicBezTo>
                      <a:pt x="486" y="1481"/>
                      <a:pt x="520" y="1485"/>
                      <a:pt x="552" y="1485"/>
                    </a:cubicBezTo>
                    <a:cubicBezTo>
                      <a:pt x="831" y="1485"/>
                      <a:pt x="1077" y="1203"/>
                      <a:pt x="1121" y="834"/>
                    </a:cubicBezTo>
                    <a:cubicBezTo>
                      <a:pt x="1174" y="421"/>
                      <a:pt x="1024" y="60"/>
                      <a:pt x="799" y="7"/>
                    </a:cubicBezTo>
                    <a:cubicBezTo>
                      <a:pt x="779" y="2"/>
                      <a:pt x="758" y="0"/>
                      <a:pt x="738"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564;p43">
                <a:extLst>
                  <a:ext uri="{FF2B5EF4-FFF2-40B4-BE49-F238E27FC236}">
                    <a16:creationId xmlns:a16="http://schemas.microsoft.com/office/drawing/2014/main" id="{54DDFBAE-6B0B-E580-0F14-49E2243E8FDF}"/>
                  </a:ext>
                </a:extLst>
              </p:cNvPr>
              <p:cNvSpPr/>
              <p:nvPr/>
            </p:nvSpPr>
            <p:spPr>
              <a:xfrm>
                <a:off x="1703437" y="3039771"/>
                <a:ext cx="8069" cy="5818"/>
              </a:xfrm>
              <a:custGeom>
                <a:avLst/>
                <a:gdLst/>
                <a:ahLst/>
                <a:cxnLst/>
                <a:rect l="l" t="t" r="r" b="b"/>
                <a:pathLst>
                  <a:path w="337" h="243" extrusionOk="0">
                    <a:moveTo>
                      <a:pt x="169" y="0"/>
                    </a:moveTo>
                    <a:cubicBezTo>
                      <a:pt x="37" y="0"/>
                      <a:pt x="0" y="208"/>
                      <a:pt x="140" y="239"/>
                    </a:cubicBezTo>
                    <a:cubicBezTo>
                      <a:pt x="151" y="241"/>
                      <a:pt x="160" y="242"/>
                      <a:pt x="170" y="242"/>
                    </a:cubicBezTo>
                    <a:cubicBezTo>
                      <a:pt x="300" y="242"/>
                      <a:pt x="337" y="39"/>
                      <a:pt x="198" y="3"/>
                    </a:cubicBezTo>
                    <a:cubicBezTo>
                      <a:pt x="188" y="1"/>
                      <a:pt x="178" y="0"/>
                      <a:pt x="16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565;p43">
                <a:extLst>
                  <a:ext uri="{FF2B5EF4-FFF2-40B4-BE49-F238E27FC236}">
                    <a16:creationId xmlns:a16="http://schemas.microsoft.com/office/drawing/2014/main" id="{B526754E-F509-DE01-8A95-2032595AA960}"/>
                  </a:ext>
                </a:extLst>
              </p:cNvPr>
              <p:cNvSpPr/>
              <p:nvPr/>
            </p:nvSpPr>
            <p:spPr>
              <a:xfrm>
                <a:off x="1542328" y="3005078"/>
                <a:ext cx="28108" cy="35626"/>
              </a:xfrm>
              <a:custGeom>
                <a:avLst/>
                <a:gdLst/>
                <a:ahLst/>
                <a:cxnLst/>
                <a:rect l="l" t="t" r="r" b="b"/>
                <a:pathLst>
                  <a:path w="1174" h="1488" extrusionOk="0">
                    <a:moveTo>
                      <a:pt x="742" y="0"/>
                    </a:moveTo>
                    <a:cubicBezTo>
                      <a:pt x="526" y="0"/>
                      <a:pt x="269" y="244"/>
                      <a:pt x="141" y="602"/>
                    </a:cubicBezTo>
                    <a:cubicBezTo>
                      <a:pt x="1" y="996"/>
                      <a:pt x="136" y="1399"/>
                      <a:pt x="453" y="1477"/>
                    </a:cubicBezTo>
                    <a:cubicBezTo>
                      <a:pt x="485" y="1484"/>
                      <a:pt x="516" y="1487"/>
                      <a:pt x="547" y="1487"/>
                    </a:cubicBezTo>
                    <a:cubicBezTo>
                      <a:pt x="828" y="1487"/>
                      <a:pt x="1078" y="1205"/>
                      <a:pt x="1121" y="833"/>
                    </a:cubicBezTo>
                    <a:cubicBezTo>
                      <a:pt x="1174" y="419"/>
                      <a:pt x="1025" y="64"/>
                      <a:pt x="799" y="6"/>
                    </a:cubicBezTo>
                    <a:cubicBezTo>
                      <a:pt x="781" y="2"/>
                      <a:pt x="762" y="0"/>
                      <a:pt x="742"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566;p43">
                <a:extLst>
                  <a:ext uri="{FF2B5EF4-FFF2-40B4-BE49-F238E27FC236}">
                    <a16:creationId xmlns:a16="http://schemas.microsoft.com/office/drawing/2014/main" id="{5E963014-3E2E-0398-5E0A-4EC5A5D2A8F0}"/>
                  </a:ext>
                </a:extLst>
              </p:cNvPr>
              <p:cNvSpPr/>
              <p:nvPr/>
            </p:nvSpPr>
            <p:spPr>
              <a:xfrm>
                <a:off x="1552599" y="3009268"/>
                <a:ext cx="8069" cy="5818"/>
              </a:xfrm>
              <a:custGeom>
                <a:avLst/>
                <a:gdLst/>
                <a:ahLst/>
                <a:cxnLst/>
                <a:rect l="l" t="t" r="r" b="b"/>
                <a:pathLst>
                  <a:path w="337" h="243" extrusionOk="0">
                    <a:moveTo>
                      <a:pt x="168" y="1"/>
                    </a:moveTo>
                    <a:cubicBezTo>
                      <a:pt x="41" y="1"/>
                      <a:pt x="1" y="204"/>
                      <a:pt x="139" y="239"/>
                    </a:cubicBezTo>
                    <a:cubicBezTo>
                      <a:pt x="150" y="242"/>
                      <a:pt x="159" y="243"/>
                      <a:pt x="168" y="243"/>
                    </a:cubicBezTo>
                    <a:cubicBezTo>
                      <a:pt x="299" y="243"/>
                      <a:pt x="336" y="35"/>
                      <a:pt x="197" y="4"/>
                    </a:cubicBezTo>
                    <a:cubicBezTo>
                      <a:pt x="187" y="2"/>
                      <a:pt x="177" y="1"/>
                      <a:pt x="168"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3118"/>
        <p:cNvGrpSpPr/>
        <p:nvPr/>
      </p:nvGrpSpPr>
      <p:grpSpPr>
        <a:xfrm>
          <a:off x="0" y="0"/>
          <a:ext cx="0" cy="0"/>
          <a:chOff x="0" y="0"/>
          <a:chExt cx="0" cy="0"/>
        </a:xfrm>
      </p:grpSpPr>
      <p:grpSp>
        <p:nvGrpSpPr>
          <p:cNvPr id="3119" name="Google Shape;3119;p60"/>
          <p:cNvGrpSpPr/>
          <p:nvPr/>
        </p:nvGrpSpPr>
        <p:grpSpPr>
          <a:xfrm>
            <a:off x="5863450" y="984101"/>
            <a:ext cx="2329408" cy="3175305"/>
            <a:chOff x="5711050" y="984101"/>
            <a:chExt cx="2329408" cy="3175305"/>
          </a:xfrm>
        </p:grpSpPr>
        <p:sp>
          <p:nvSpPr>
            <p:cNvPr id="3120" name="Google Shape;3120;p60"/>
            <p:cNvSpPr/>
            <p:nvPr/>
          </p:nvSpPr>
          <p:spPr>
            <a:xfrm>
              <a:off x="5711050" y="984101"/>
              <a:ext cx="2329408" cy="3175305"/>
            </a:xfrm>
            <a:custGeom>
              <a:avLst/>
              <a:gdLst/>
              <a:ahLst/>
              <a:cxnLst/>
              <a:rect l="l" t="t" r="r" b="b"/>
              <a:pathLst>
                <a:path w="53101" h="72384" extrusionOk="0">
                  <a:moveTo>
                    <a:pt x="26551" y="66082"/>
                  </a:moveTo>
                  <a:cubicBezTo>
                    <a:pt x="27601" y="66082"/>
                    <a:pt x="28483" y="66964"/>
                    <a:pt x="28483" y="68015"/>
                  </a:cubicBezTo>
                  <a:cubicBezTo>
                    <a:pt x="28483" y="69107"/>
                    <a:pt x="27601" y="69947"/>
                    <a:pt x="26551" y="69947"/>
                  </a:cubicBezTo>
                  <a:cubicBezTo>
                    <a:pt x="25459" y="69947"/>
                    <a:pt x="24618" y="69107"/>
                    <a:pt x="24618" y="68015"/>
                  </a:cubicBezTo>
                  <a:cubicBezTo>
                    <a:pt x="24618" y="66964"/>
                    <a:pt x="25459" y="66082"/>
                    <a:pt x="26551" y="66082"/>
                  </a:cubicBezTo>
                  <a:close/>
                  <a:moveTo>
                    <a:pt x="3992" y="1"/>
                  </a:moveTo>
                  <a:cubicBezTo>
                    <a:pt x="1765" y="1"/>
                    <a:pt x="1" y="1765"/>
                    <a:pt x="1" y="3992"/>
                  </a:cubicBezTo>
                  <a:lnTo>
                    <a:pt x="1" y="68393"/>
                  </a:lnTo>
                  <a:cubicBezTo>
                    <a:pt x="1" y="70619"/>
                    <a:pt x="1765" y="72384"/>
                    <a:pt x="3992" y="72384"/>
                  </a:cubicBezTo>
                  <a:lnTo>
                    <a:pt x="49110" y="72384"/>
                  </a:lnTo>
                  <a:cubicBezTo>
                    <a:pt x="51295" y="72384"/>
                    <a:pt x="53101" y="70619"/>
                    <a:pt x="53101" y="68393"/>
                  </a:cubicBezTo>
                  <a:lnTo>
                    <a:pt x="53101" y="3992"/>
                  </a:lnTo>
                  <a:cubicBezTo>
                    <a:pt x="53101" y="1765"/>
                    <a:pt x="51295" y="1"/>
                    <a:pt x="49110" y="1"/>
                  </a:cubicBezTo>
                  <a:close/>
                </a:path>
              </a:pathLst>
            </a:custGeom>
            <a:solidFill>
              <a:srgbClr val="EE7302"/>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0"/>
            <p:cNvSpPr/>
            <p:nvPr/>
          </p:nvSpPr>
          <p:spPr>
            <a:xfrm>
              <a:off x="5711050" y="984101"/>
              <a:ext cx="2329408" cy="3175305"/>
            </a:xfrm>
            <a:custGeom>
              <a:avLst/>
              <a:gdLst/>
              <a:ahLst/>
              <a:cxnLst/>
              <a:rect l="l" t="t" r="r" b="b"/>
              <a:pathLst>
                <a:path w="53101" h="72384" extrusionOk="0">
                  <a:moveTo>
                    <a:pt x="26551" y="66082"/>
                  </a:moveTo>
                  <a:cubicBezTo>
                    <a:pt x="27601" y="66082"/>
                    <a:pt x="28483" y="66964"/>
                    <a:pt x="28483" y="68015"/>
                  </a:cubicBezTo>
                  <a:cubicBezTo>
                    <a:pt x="28483" y="69107"/>
                    <a:pt x="27601" y="69947"/>
                    <a:pt x="26551" y="69947"/>
                  </a:cubicBezTo>
                  <a:cubicBezTo>
                    <a:pt x="25459" y="69947"/>
                    <a:pt x="24618" y="69107"/>
                    <a:pt x="24618" y="68015"/>
                  </a:cubicBezTo>
                  <a:cubicBezTo>
                    <a:pt x="24618" y="66964"/>
                    <a:pt x="25459" y="66082"/>
                    <a:pt x="26551" y="66082"/>
                  </a:cubicBezTo>
                  <a:close/>
                  <a:moveTo>
                    <a:pt x="3992" y="1"/>
                  </a:moveTo>
                  <a:cubicBezTo>
                    <a:pt x="1765" y="1"/>
                    <a:pt x="1" y="1765"/>
                    <a:pt x="1" y="3992"/>
                  </a:cubicBezTo>
                  <a:lnTo>
                    <a:pt x="1" y="68393"/>
                  </a:lnTo>
                  <a:cubicBezTo>
                    <a:pt x="1" y="70619"/>
                    <a:pt x="1765" y="72384"/>
                    <a:pt x="3992" y="72384"/>
                  </a:cubicBezTo>
                  <a:lnTo>
                    <a:pt x="49110" y="72384"/>
                  </a:lnTo>
                  <a:cubicBezTo>
                    <a:pt x="51295" y="72384"/>
                    <a:pt x="53101" y="70619"/>
                    <a:pt x="53101" y="68393"/>
                  </a:cubicBezTo>
                  <a:lnTo>
                    <a:pt x="53101" y="3992"/>
                  </a:lnTo>
                  <a:cubicBezTo>
                    <a:pt x="53101" y="1765"/>
                    <a:pt x="51295" y="1"/>
                    <a:pt x="49110"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22" name="Google Shape;3122;p60"/>
          <p:cNvPicPr preferRelativeResize="0"/>
          <p:nvPr/>
        </p:nvPicPr>
        <p:blipFill rotWithShape="1">
          <a:blip r:embed="rId3">
            <a:alphaModFix/>
          </a:blip>
          <a:srcRect r="10233"/>
          <a:stretch/>
        </p:blipFill>
        <p:spPr>
          <a:xfrm>
            <a:off x="6038382" y="1176250"/>
            <a:ext cx="1979608" cy="2608650"/>
          </a:xfrm>
          <a:prstGeom prst="rect">
            <a:avLst/>
          </a:prstGeom>
          <a:noFill/>
          <a:ln>
            <a:noFill/>
          </a:ln>
        </p:spPr>
      </p:pic>
      <p:sp>
        <p:nvSpPr>
          <p:cNvPr id="3123" name="Google Shape;3123;p60"/>
          <p:cNvSpPr txBox="1">
            <a:spLocks noGrp="1"/>
          </p:cNvSpPr>
          <p:nvPr>
            <p:ph type="subTitle" idx="1"/>
          </p:nvPr>
        </p:nvSpPr>
        <p:spPr>
          <a:xfrm>
            <a:off x="720000" y="2661295"/>
            <a:ext cx="3408900" cy="8448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3124" name="Google Shape;3124;p60"/>
          <p:cNvSpPr txBox="1">
            <a:spLocks noGrp="1"/>
          </p:cNvSpPr>
          <p:nvPr>
            <p:ph type="title"/>
          </p:nvPr>
        </p:nvSpPr>
        <p:spPr>
          <a:xfrm>
            <a:off x="720000" y="1399600"/>
            <a:ext cx="3541800" cy="10668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YOU CAN ADD A TABLET MOCKUP HERE</a:t>
            </a:r>
            <a:endParaRPr/>
          </a:p>
        </p:txBody>
      </p:sp>
      <p:cxnSp>
        <p:nvCxnSpPr>
          <p:cNvPr id="3125" name="Google Shape;3125;p60"/>
          <p:cNvCxnSpPr/>
          <p:nvPr/>
        </p:nvCxnSpPr>
        <p:spPr>
          <a:xfrm rot="10800000">
            <a:off x="4872900" y="1049250"/>
            <a:ext cx="0" cy="3045000"/>
          </a:xfrm>
          <a:prstGeom prst="straightConnector1">
            <a:avLst/>
          </a:prstGeom>
          <a:noFill/>
          <a:ln w="38100" cap="flat" cmpd="sng">
            <a:solidFill>
              <a:srgbClr val="EE7302"/>
            </a:solidFill>
            <a:prstDash val="solid"/>
            <a:round/>
            <a:headEnd type="none" w="sm" len="sm"/>
            <a:tailEnd type="oval" w="sm" len="sm"/>
          </a:ln>
        </p:spPr>
      </p:cxnSp>
      <p:grpSp>
        <p:nvGrpSpPr>
          <p:cNvPr id="3126" name="Google Shape;3126;p60"/>
          <p:cNvGrpSpPr/>
          <p:nvPr/>
        </p:nvGrpSpPr>
        <p:grpSpPr>
          <a:xfrm>
            <a:off x="5466772" y="482847"/>
            <a:ext cx="758004" cy="784798"/>
            <a:chOff x="5314372" y="482847"/>
            <a:chExt cx="758004" cy="784798"/>
          </a:xfrm>
        </p:grpSpPr>
        <p:grpSp>
          <p:nvGrpSpPr>
            <p:cNvPr id="3127" name="Google Shape;3127;p60"/>
            <p:cNvGrpSpPr/>
            <p:nvPr/>
          </p:nvGrpSpPr>
          <p:grpSpPr>
            <a:xfrm>
              <a:off x="5758675" y="482847"/>
              <a:ext cx="313701" cy="306841"/>
              <a:chOff x="488084" y="3164562"/>
              <a:chExt cx="535235" cy="523530"/>
            </a:xfrm>
          </p:grpSpPr>
          <p:grpSp>
            <p:nvGrpSpPr>
              <p:cNvPr id="3128" name="Google Shape;3128;p60"/>
              <p:cNvGrpSpPr/>
              <p:nvPr/>
            </p:nvGrpSpPr>
            <p:grpSpPr>
              <a:xfrm>
                <a:off x="488084" y="3164562"/>
                <a:ext cx="535235" cy="523530"/>
                <a:chOff x="488084" y="3164562"/>
                <a:chExt cx="535235" cy="523530"/>
              </a:xfrm>
            </p:grpSpPr>
            <p:sp>
              <p:nvSpPr>
                <p:cNvPr id="3129" name="Google Shape;3129;p6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0" name="Google Shape;3140;p6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1" name="Google Shape;3141;p60"/>
            <p:cNvGrpSpPr/>
            <p:nvPr/>
          </p:nvGrpSpPr>
          <p:grpSpPr>
            <a:xfrm rot="1030961">
              <a:off x="5407090" y="673134"/>
              <a:ext cx="219950" cy="215140"/>
              <a:chOff x="488084" y="3164562"/>
              <a:chExt cx="535235" cy="523530"/>
            </a:xfrm>
          </p:grpSpPr>
          <p:grpSp>
            <p:nvGrpSpPr>
              <p:cNvPr id="3142" name="Google Shape;3142;p60"/>
              <p:cNvGrpSpPr/>
              <p:nvPr/>
            </p:nvGrpSpPr>
            <p:grpSpPr>
              <a:xfrm>
                <a:off x="488084" y="3164562"/>
                <a:ext cx="535235" cy="523530"/>
                <a:chOff x="488084" y="3164562"/>
                <a:chExt cx="535235" cy="523530"/>
              </a:xfrm>
            </p:grpSpPr>
            <p:sp>
              <p:nvSpPr>
                <p:cNvPr id="3143" name="Google Shape;3143;p6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4" name="Google Shape;3154;p6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5" name="Google Shape;3155;p60"/>
            <p:cNvGrpSpPr/>
            <p:nvPr/>
          </p:nvGrpSpPr>
          <p:grpSpPr>
            <a:xfrm rot="1189650">
              <a:off x="5337999" y="1073634"/>
              <a:ext cx="173420" cy="169628"/>
              <a:chOff x="488084" y="3164562"/>
              <a:chExt cx="535235" cy="523530"/>
            </a:xfrm>
          </p:grpSpPr>
          <p:grpSp>
            <p:nvGrpSpPr>
              <p:cNvPr id="3156" name="Google Shape;3156;p60"/>
              <p:cNvGrpSpPr/>
              <p:nvPr/>
            </p:nvGrpSpPr>
            <p:grpSpPr>
              <a:xfrm>
                <a:off x="488084" y="3164562"/>
                <a:ext cx="535235" cy="523530"/>
                <a:chOff x="488084" y="3164562"/>
                <a:chExt cx="535235" cy="523530"/>
              </a:xfrm>
            </p:grpSpPr>
            <p:sp>
              <p:nvSpPr>
                <p:cNvPr id="3157" name="Google Shape;3157;p6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8" name="Google Shape;3168;p6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172"/>
        <p:cNvGrpSpPr/>
        <p:nvPr/>
      </p:nvGrpSpPr>
      <p:grpSpPr>
        <a:xfrm>
          <a:off x="0" y="0"/>
          <a:ext cx="0" cy="0"/>
          <a:chOff x="0" y="0"/>
          <a:chExt cx="0" cy="0"/>
        </a:xfrm>
      </p:grpSpPr>
      <p:sp>
        <p:nvSpPr>
          <p:cNvPr id="3173" name="Google Shape;3173;p61"/>
          <p:cNvSpPr/>
          <p:nvPr/>
        </p:nvSpPr>
        <p:spPr>
          <a:xfrm>
            <a:off x="1402150" y="967550"/>
            <a:ext cx="1937150" cy="3480521"/>
          </a:xfrm>
          <a:custGeom>
            <a:avLst/>
            <a:gdLst/>
            <a:ahLst/>
            <a:cxnLst/>
            <a:rect l="l" t="t" r="r" b="b"/>
            <a:pathLst>
              <a:path w="43817" h="78727" extrusionOk="0">
                <a:moveTo>
                  <a:pt x="21887" y="70619"/>
                </a:moveTo>
                <a:cubicBezTo>
                  <a:pt x="23442" y="70619"/>
                  <a:pt x="24660" y="71879"/>
                  <a:pt x="24660" y="73391"/>
                </a:cubicBezTo>
                <a:cubicBezTo>
                  <a:pt x="24660" y="74946"/>
                  <a:pt x="23442" y="76164"/>
                  <a:pt x="21887" y="76164"/>
                </a:cubicBezTo>
                <a:cubicBezTo>
                  <a:pt x="20375" y="76164"/>
                  <a:pt x="19115" y="74946"/>
                  <a:pt x="19115" y="73391"/>
                </a:cubicBezTo>
                <a:cubicBezTo>
                  <a:pt x="19115" y="71879"/>
                  <a:pt x="20375" y="70619"/>
                  <a:pt x="21887" y="70619"/>
                </a:cubicBezTo>
                <a:close/>
                <a:moveTo>
                  <a:pt x="5756" y="0"/>
                </a:moveTo>
                <a:cubicBezTo>
                  <a:pt x="2563" y="0"/>
                  <a:pt x="0" y="2563"/>
                  <a:pt x="0" y="5756"/>
                </a:cubicBezTo>
                <a:lnTo>
                  <a:pt x="0" y="72971"/>
                </a:lnTo>
                <a:cubicBezTo>
                  <a:pt x="0" y="76122"/>
                  <a:pt x="2563" y="78727"/>
                  <a:pt x="5756" y="78727"/>
                </a:cubicBezTo>
                <a:lnTo>
                  <a:pt x="38061" y="78727"/>
                </a:lnTo>
                <a:cubicBezTo>
                  <a:pt x="41254" y="78727"/>
                  <a:pt x="43816" y="76164"/>
                  <a:pt x="43816" y="72971"/>
                </a:cubicBezTo>
                <a:lnTo>
                  <a:pt x="43816" y="5756"/>
                </a:lnTo>
                <a:cubicBezTo>
                  <a:pt x="43816" y="2563"/>
                  <a:pt x="41254" y="0"/>
                  <a:pt x="38061" y="0"/>
                </a:cubicBezTo>
                <a:close/>
              </a:path>
            </a:pathLst>
          </a:custGeom>
          <a:solidFill>
            <a:srgbClr val="EE7302"/>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1"/>
          <p:cNvSpPr txBox="1">
            <a:spLocks noGrp="1"/>
          </p:cNvSpPr>
          <p:nvPr>
            <p:ph type="subTitle" idx="1"/>
          </p:nvPr>
        </p:nvSpPr>
        <p:spPr>
          <a:xfrm>
            <a:off x="4909075" y="2696300"/>
            <a:ext cx="3514800" cy="9699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
        <p:nvSpPr>
          <p:cNvPr id="3175" name="Google Shape;3175;p61"/>
          <p:cNvSpPr txBox="1">
            <a:spLocks noGrp="1"/>
          </p:cNvSpPr>
          <p:nvPr>
            <p:ph type="title"/>
          </p:nvPr>
        </p:nvSpPr>
        <p:spPr>
          <a:xfrm>
            <a:off x="4909225" y="1402525"/>
            <a:ext cx="3514800" cy="10989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YOU CAN ADD A PHONE MOCKUP HERE</a:t>
            </a:r>
            <a:endParaRPr/>
          </a:p>
        </p:txBody>
      </p:sp>
      <p:sp>
        <p:nvSpPr>
          <p:cNvPr id="3176" name="Google Shape;3176;p61"/>
          <p:cNvSpPr/>
          <p:nvPr/>
        </p:nvSpPr>
        <p:spPr>
          <a:xfrm>
            <a:off x="1402150" y="967625"/>
            <a:ext cx="1937150" cy="3480521"/>
          </a:xfrm>
          <a:custGeom>
            <a:avLst/>
            <a:gdLst/>
            <a:ahLst/>
            <a:cxnLst/>
            <a:rect l="l" t="t" r="r" b="b"/>
            <a:pathLst>
              <a:path w="43817" h="78727" extrusionOk="0">
                <a:moveTo>
                  <a:pt x="21887" y="70619"/>
                </a:moveTo>
                <a:cubicBezTo>
                  <a:pt x="23442" y="70619"/>
                  <a:pt x="24660" y="71879"/>
                  <a:pt x="24660" y="73391"/>
                </a:cubicBezTo>
                <a:cubicBezTo>
                  <a:pt x="24660" y="74946"/>
                  <a:pt x="23442" y="76164"/>
                  <a:pt x="21887" y="76164"/>
                </a:cubicBezTo>
                <a:cubicBezTo>
                  <a:pt x="20375" y="76164"/>
                  <a:pt x="19115" y="74946"/>
                  <a:pt x="19115" y="73391"/>
                </a:cubicBezTo>
                <a:cubicBezTo>
                  <a:pt x="19115" y="71879"/>
                  <a:pt x="20375" y="70619"/>
                  <a:pt x="21887" y="70619"/>
                </a:cubicBezTo>
                <a:close/>
                <a:moveTo>
                  <a:pt x="5756" y="0"/>
                </a:moveTo>
                <a:cubicBezTo>
                  <a:pt x="2563" y="0"/>
                  <a:pt x="0" y="2563"/>
                  <a:pt x="0" y="5756"/>
                </a:cubicBezTo>
                <a:lnTo>
                  <a:pt x="0" y="72971"/>
                </a:lnTo>
                <a:cubicBezTo>
                  <a:pt x="0" y="76122"/>
                  <a:pt x="2563" y="78727"/>
                  <a:pt x="5756" y="78727"/>
                </a:cubicBezTo>
                <a:lnTo>
                  <a:pt x="38061" y="78727"/>
                </a:lnTo>
                <a:cubicBezTo>
                  <a:pt x="41254" y="78727"/>
                  <a:pt x="43816" y="76164"/>
                  <a:pt x="43816" y="72971"/>
                </a:cubicBezTo>
                <a:lnTo>
                  <a:pt x="43816" y="5756"/>
                </a:lnTo>
                <a:cubicBezTo>
                  <a:pt x="43816" y="2563"/>
                  <a:pt x="41254" y="0"/>
                  <a:pt x="3806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177" name="Google Shape;3177;p61"/>
          <p:cNvPicPr preferRelativeResize="0"/>
          <p:nvPr/>
        </p:nvPicPr>
        <p:blipFill rotWithShape="1">
          <a:blip r:embed="rId3">
            <a:alphaModFix/>
          </a:blip>
          <a:srcRect t="4262" b="4262"/>
          <a:stretch/>
        </p:blipFill>
        <p:spPr>
          <a:xfrm>
            <a:off x="1499310" y="1402523"/>
            <a:ext cx="1742759" cy="2610579"/>
          </a:xfrm>
          <a:prstGeom prst="rect">
            <a:avLst/>
          </a:prstGeom>
          <a:noFill/>
          <a:ln>
            <a:noFill/>
          </a:ln>
        </p:spPr>
      </p:pic>
      <p:cxnSp>
        <p:nvCxnSpPr>
          <p:cNvPr id="3178" name="Google Shape;3178;p61"/>
          <p:cNvCxnSpPr/>
          <p:nvPr/>
        </p:nvCxnSpPr>
        <p:spPr>
          <a:xfrm rot="10800000">
            <a:off x="4304500" y="1049250"/>
            <a:ext cx="0" cy="3045000"/>
          </a:xfrm>
          <a:prstGeom prst="straightConnector1">
            <a:avLst/>
          </a:prstGeom>
          <a:noFill/>
          <a:ln w="38100" cap="flat" cmpd="sng">
            <a:solidFill>
              <a:srgbClr val="EE7302"/>
            </a:solidFill>
            <a:prstDash val="solid"/>
            <a:round/>
            <a:headEnd type="none" w="sm" len="sm"/>
            <a:tailEnd type="oval" w="sm" len="sm"/>
          </a:ln>
        </p:spPr>
      </p:cxnSp>
      <p:grpSp>
        <p:nvGrpSpPr>
          <p:cNvPr id="3179" name="Google Shape;3179;p61"/>
          <p:cNvGrpSpPr/>
          <p:nvPr/>
        </p:nvGrpSpPr>
        <p:grpSpPr>
          <a:xfrm>
            <a:off x="887635" y="613097"/>
            <a:ext cx="514516" cy="1059953"/>
            <a:chOff x="887635" y="613097"/>
            <a:chExt cx="514516" cy="1059953"/>
          </a:xfrm>
        </p:grpSpPr>
        <p:grpSp>
          <p:nvGrpSpPr>
            <p:cNvPr id="3180" name="Google Shape;3180;p61"/>
            <p:cNvGrpSpPr/>
            <p:nvPr/>
          </p:nvGrpSpPr>
          <p:grpSpPr>
            <a:xfrm>
              <a:off x="1088450" y="613097"/>
              <a:ext cx="313701" cy="306841"/>
              <a:chOff x="488084" y="3164562"/>
              <a:chExt cx="535235" cy="523530"/>
            </a:xfrm>
          </p:grpSpPr>
          <p:grpSp>
            <p:nvGrpSpPr>
              <p:cNvPr id="3181" name="Google Shape;3181;p61"/>
              <p:cNvGrpSpPr/>
              <p:nvPr/>
            </p:nvGrpSpPr>
            <p:grpSpPr>
              <a:xfrm>
                <a:off x="488084" y="3164562"/>
                <a:ext cx="535235" cy="523530"/>
                <a:chOff x="488084" y="3164562"/>
                <a:chExt cx="535235" cy="523530"/>
              </a:xfrm>
            </p:grpSpPr>
            <p:sp>
              <p:nvSpPr>
                <p:cNvPr id="3182" name="Google Shape;3182;p6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6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4" name="Google Shape;3194;p61"/>
            <p:cNvGrpSpPr/>
            <p:nvPr/>
          </p:nvGrpSpPr>
          <p:grpSpPr>
            <a:xfrm rot="1030961">
              <a:off x="954515" y="1430222"/>
              <a:ext cx="219950" cy="215140"/>
              <a:chOff x="488084" y="3164562"/>
              <a:chExt cx="535235" cy="523530"/>
            </a:xfrm>
          </p:grpSpPr>
          <p:grpSp>
            <p:nvGrpSpPr>
              <p:cNvPr id="3195" name="Google Shape;3195;p61"/>
              <p:cNvGrpSpPr/>
              <p:nvPr/>
            </p:nvGrpSpPr>
            <p:grpSpPr>
              <a:xfrm>
                <a:off x="488084" y="3164562"/>
                <a:ext cx="535235" cy="523530"/>
                <a:chOff x="488084" y="3164562"/>
                <a:chExt cx="535235" cy="523530"/>
              </a:xfrm>
            </p:grpSpPr>
            <p:sp>
              <p:nvSpPr>
                <p:cNvPr id="3196" name="Google Shape;3196;p6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7" name="Google Shape;3207;p6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8" name="Google Shape;3208;p61"/>
            <p:cNvGrpSpPr/>
            <p:nvPr/>
          </p:nvGrpSpPr>
          <p:grpSpPr>
            <a:xfrm rot="1189421">
              <a:off x="921218" y="1040669"/>
              <a:ext cx="246527" cy="241135"/>
              <a:chOff x="488084" y="3164562"/>
              <a:chExt cx="535235" cy="523530"/>
            </a:xfrm>
          </p:grpSpPr>
          <p:grpSp>
            <p:nvGrpSpPr>
              <p:cNvPr id="3209" name="Google Shape;3209;p61"/>
              <p:cNvGrpSpPr/>
              <p:nvPr/>
            </p:nvGrpSpPr>
            <p:grpSpPr>
              <a:xfrm>
                <a:off x="488084" y="3164562"/>
                <a:ext cx="535235" cy="523530"/>
                <a:chOff x="488084" y="3164562"/>
                <a:chExt cx="535235" cy="523530"/>
              </a:xfrm>
            </p:grpSpPr>
            <p:sp>
              <p:nvSpPr>
                <p:cNvPr id="3210" name="Google Shape;3210;p6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1" name="Google Shape;3221;p6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225"/>
        <p:cNvGrpSpPr/>
        <p:nvPr/>
      </p:nvGrpSpPr>
      <p:grpSpPr>
        <a:xfrm>
          <a:off x="0" y="0"/>
          <a:ext cx="0" cy="0"/>
          <a:chOff x="0" y="0"/>
          <a:chExt cx="0" cy="0"/>
        </a:xfrm>
      </p:grpSpPr>
      <p:sp>
        <p:nvSpPr>
          <p:cNvPr id="3226" name="Google Shape;3226;p62"/>
          <p:cNvSpPr txBox="1">
            <a:spLocks noGrp="1"/>
          </p:cNvSpPr>
          <p:nvPr>
            <p:ph type="title"/>
          </p:nvPr>
        </p:nvSpPr>
        <p:spPr>
          <a:xfrm>
            <a:off x="743125" y="3174054"/>
            <a:ext cx="23364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JENNA DOE</a:t>
            </a:r>
            <a:endParaRPr/>
          </a:p>
        </p:txBody>
      </p:sp>
      <p:sp>
        <p:nvSpPr>
          <p:cNvPr id="3227" name="Google Shape;3227;p62"/>
          <p:cNvSpPr txBox="1">
            <a:spLocks noGrp="1"/>
          </p:cNvSpPr>
          <p:nvPr>
            <p:ph type="subTitle" idx="1"/>
          </p:nvPr>
        </p:nvSpPr>
        <p:spPr>
          <a:xfrm>
            <a:off x="743125" y="3604490"/>
            <a:ext cx="23364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tell more about this person here</a:t>
            </a:r>
            <a:endParaRPr/>
          </a:p>
        </p:txBody>
      </p:sp>
      <p:sp>
        <p:nvSpPr>
          <p:cNvPr id="3228" name="Google Shape;3228;p62"/>
          <p:cNvSpPr txBox="1">
            <a:spLocks noGrp="1"/>
          </p:cNvSpPr>
          <p:nvPr>
            <p:ph type="title" idx="2"/>
          </p:nvPr>
        </p:nvSpPr>
        <p:spPr>
          <a:xfrm>
            <a:off x="3403800" y="3174054"/>
            <a:ext cx="23364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MARK BONES</a:t>
            </a:r>
            <a:endParaRPr/>
          </a:p>
        </p:txBody>
      </p:sp>
      <p:sp>
        <p:nvSpPr>
          <p:cNvPr id="3229" name="Google Shape;3229;p62"/>
          <p:cNvSpPr txBox="1">
            <a:spLocks noGrp="1"/>
          </p:cNvSpPr>
          <p:nvPr>
            <p:ph type="subTitle" idx="3"/>
          </p:nvPr>
        </p:nvSpPr>
        <p:spPr>
          <a:xfrm>
            <a:off x="3403800" y="3604490"/>
            <a:ext cx="23364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tell more about this person here</a:t>
            </a:r>
            <a:endParaRPr/>
          </a:p>
        </p:txBody>
      </p:sp>
      <p:sp>
        <p:nvSpPr>
          <p:cNvPr id="3230" name="Google Shape;3230;p62"/>
          <p:cNvSpPr txBox="1">
            <a:spLocks noGrp="1"/>
          </p:cNvSpPr>
          <p:nvPr>
            <p:ph type="title" idx="4"/>
          </p:nvPr>
        </p:nvSpPr>
        <p:spPr>
          <a:xfrm>
            <a:off x="6064463" y="3174054"/>
            <a:ext cx="2336400" cy="527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TIMMY JIMMY</a:t>
            </a:r>
            <a:endParaRPr/>
          </a:p>
        </p:txBody>
      </p:sp>
      <p:sp>
        <p:nvSpPr>
          <p:cNvPr id="3231" name="Google Shape;3231;p62"/>
          <p:cNvSpPr txBox="1">
            <a:spLocks noGrp="1"/>
          </p:cNvSpPr>
          <p:nvPr>
            <p:ph type="subTitle" idx="5"/>
          </p:nvPr>
        </p:nvSpPr>
        <p:spPr>
          <a:xfrm>
            <a:off x="6064463" y="3604490"/>
            <a:ext cx="2336400" cy="4848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tell more about this person here</a:t>
            </a:r>
            <a:endParaRPr/>
          </a:p>
        </p:txBody>
      </p:sp>
      <p:sp>
        <p:nvSpPr>
          <p:cNvPr id="3232" name="Google Shape;3232;p62"/>
          <p:cNvSpPr txBox="1">
            <a:spLocks noGrp="1"/>
          </p:cNvSpPr>
          <p:nvPr>
            <p:ph type="title" idx="6"/>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OUR TEAM</a:t>
            </a:r>
            <a:endParaRPr/>
          </a:p>
        </p:txBody>
      </p:sp>
      <p:pic>
        <p:nvPicPr>
          <p:cNvPr id="3233" name="Google Shape;3233;p62"/>
          <p:cNvPicPr preferRelativeResize="0"/>
          <p:nvPr/>
        </p:nvPicPr>
        <p:blipFill rotWithShape="1">
          <a:blip r:embed="rId3">
            <a:alphaModFix/>
          </a:blip>
          <a:srcRect l="5398" t="710" r="880" b="6987"/>
          <a:stretch/>
        </p:blipFill>
        <p:spPr>
          <a:xfrm>
            <a:off x="1250425" y="1773799"/>
            <a:ext cx="1321800" cy="1301700"/>
          </a:xfrm>
          <a:prstGeom prst="ellipse">
            <a:avLst/>
          </a:prstGeom>
          <a:noFill/>
          <a:ln w="76200" cap="flat" cmpd="sng">
            <a:solidFill>
              <a:schemeClr val="accent5"/>
            </a:solidFill>
            <a:prstDash val="solid"/>
            <a:round/>
            <a:headEnd type="none" w="sm" len="sm"/>
            <a:tailEnd type="none" w="sm" len="sm"/>
          </a:ln>
        </p:spPr>
      </p:pic>
      <p:pic>
        <p:nvPicPr>
          <p:cNvPr id="3234" name="Google Shape;3234;p62"/>
          <p:cNvPicPr preferRelativeResize="0"/>
          <p:nvPr/>
        </p:nvPicPr>
        <p:blipFill rotWithShape="1">
          <a:blip r:embed="rId4">
            <a:alphaModFix/>
          </a:blip>
          <a:srcRect l="5236" t="689" r="3845" b="9777"/>
          <a:stretch/>
        </p:blipFill>
        <p:spPr>
          <a:xfrm>
            <a:off x="6571763" y="1773799"/>
            <a:ext cx="1321800" cy="1301700"/>
          </a:xfrm>
          <a:prstGeom prst="ellipse">
            <a:avLst/>
          </a:prstGeom>
          <a:noFill/>
          <a:ln w="76200" cap="flat" cmpd="sng">
            <a:solidFill>
              <a:schemeClr val="accent5"/>
            </a:solidFill>
            <a:prstDash val="solid"/>
            <a:round/>
            <a:headEnd type="none" w="sm" len="sm"/>
            <a:tailEnd type="none" w="sm" len="sm"/>
          </a:ln>
        </p:spPr>
      </p:pic>
      <p:pic>
        <p:nvPicPr>
          <p:cNvPr id="3235" name="Google Shape;3235;p62"/>
          <p:cNvPicPr preferRelativeResize="0"/>
          <p:nvPr/>
        </p:nvPicPr>
        <p:blipFill rotWithShape="1">
          <a:blip r:embed="rId5">
            <a:alphaModFix/>
          </a:blip>
          <a:srcRect t="693" r="8609" b="9297"/>
          <a:stretch/>
        </p:blipFill>
        <p:spPr>
          <a:xfrm>
            <a:off x="3911100" y="1773799"/>
            <a:ext cx="1321800" cy="1301700"/>
          </a:xfrm>
          <a:prstGeom prst="ellipse">
            <a:avLst/>
          </a:prstGeom>
          <a:noFill/>
          <a:ln w="76200" cap="flat" cmpd="sng">
            <a:solidFill>
              <a:schemeClr val="accent5"/>
            </a:solidFill>
            <a:prstDash val="solid"/>
            <a:round/>
            <a:headEnd type="none" w="sm" len="sm"/>
            <a:tailEnd type="none" w="sm" len="sm"/>
          </a:ln>
        </p:spPr>
      </p:pic>
      <p:grpSp>
        <p:nvGrpSpPr>
          <p:cNvPr id="3236" name="Google Shape;3236;p62"/>
          <p:cNvGrpSpPr/>
          <p:nvPr/>
        </p:nvGrpSpPr>
        <p:grpSpPr>
          <a:xfrm>
            <a:off x="7449320" y="1176134"/>
            <a:ext cx="894506" cy="868190"/>
            <a:chOff x="7449320" y="1176134"/>
            <a:chExt cx="894506" cy="868190"/>
          </a:xfrm>
        </p:grpSpPr>
        <p:grpSp>
          <p:nvGrpSpPr>
            <p:cNvPr id="3237" name="Google Shape;3237;p62"/>
            <p:cNvGrpSpPr/>
            <p:nvPr/>
          </p:nvGrpSpPr>
          <p:grpSpPr>
            <a:xfrm flipH="1">
              <a:off x="7449320" y="1176134"/>
              <a:ext cx="313701" cy="306841"/>
              <a:chOff x="488084" y="3164562"/>
              <a:chExt cx="535235" cy="523530"/>
            </a:xfrm>
          </p:grpSpPr>
          <p:grpSp>
            <p:nvGrpSpPr>
              <p:cNvPr id="3238" name="Google Shape;3238;p62"/>
              <p:cNvGrpSpPr/>
              <p:nvPr/>
            </p:nvGrpSpPr>
            <p:grpSpPr>
              <a:xfrm>
                <a:off x="488084" y="3164562"/>
                <a:ext cx="535235" cy="523530"/>
                <a:chOff x="488084" y="3164562"/>
                <a:chExt cx="535235" cy="523530"/>
              </a:xfrm>
            </p:grpSpPr>
            <p:sp>
              <p:nvSpPr>
                <p:cNvPr id="3239" name="Google Shape;3239;p6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0" name="Google Shape;3250;p6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1" name="Google Shape;3251;p62"/>
            <p:cNvGrpSpPr/>
            <p:nvPr/>
          </p:nvGrpSpPr>
          <p:grpSpPr>
            <a:xfrm rot="-1030961" flipH="1">
              <a:off x="8097006" y="1801497"/>
              <a:ext cx="219950" cy="215140"/>
              <a:chOff x="488084" y="3164562"/>
              <a:chExt cx="535235" cy="523530"/>
            </a:xfrm>
          </p:grpSpPr>
          <p:grpSp>
            <p:nvGrpSpPr>
              <p:cNvPr id="3252" name="Google Shape;3252;p62"/>
              <p:cNvGrpSpPr/>
              <p:nvPr/>
            </p:nvGrpSpPr>
            <p:grpSpPr>
              <a:xfrm>
                <a:off x="488084" y="3164562"/>
                <a:ext cx="535235" cy="523530"/>
                <a:chOff x="488084" y="3164562"/>
                <a:chExt cx="535235" cy="523530"/>
              </a:xfrm>
            </p:grpSpPr>
            <p:sp>
              <p:nvSpPr>
                <p:cNvPr id="3253" name="Google Shape;3253;p6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4" name="Google Shape;3264;p6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5" name="Google Shape;3265;p62"/>
            <p:cNvGrpSpPr/>
            <p:nvPr/>
          </p:nvGrpSpPr>
          <p:grpSpPr>
            <a:xfrm rot="-1189421" flipH="1">
              <a:off x="7960514" y="1399469"/>
              <a:ext cx="246527" cy="241135"/>
              <a:chOff x="488084" y="3164562"/>
              <a:chExt cx="535235" cy="523530"/>
            </a:xfrm>
          </p:grpSpPr>
          <p:grpSp>
            <p:nvGrpSpPr>
              <p:cNvPr id="3266" name="Google Shape;3266;p62"/>
              <p:cNvGrpSpPr/>
              <p:nvPr/>
            </p:nvGrpSpPr>
            <p:grpSpPr>
              <a:xfrm>
                <a:off x="488084" y="3164562"/>
                <a:ext cx="535235" cy="523530"/>
                <a:chOff x="488084" y="3164562"/>
                <a:chExt cx="535235" cy="523530"/>
              </a:xfrm>
            </p:grpSpPr>
            <p:sp>
              <p:nvSpPr>
                <p:cNvPr id="3267" name="Google Shape;3267;p6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8" name="Google Shape;3278;p6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282"/>
        <p:cNvGrpSpPr/>
        <p:nvPr/>
      </p:nvGrpSpPr>
      <p:grpSpPr>
        <a:xfrm>
          <a:off x="0" y="0"/>
          <a:ext cx="0" cy="0"/>
          <a:chOff x="0" y="0"/>
          <a:chExt cx="0" cy="0"/>
        </a:xfrm>
      </p:grpSpPr>
      <p:sp>
        <p:nvSpPr>
          <p:cNvPr id="3283" name="Google Shape;3283;p63"/>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HERE’S A TABLE TO EXPLAIN DATA</a:t>
            </a:r>
            <a:endParaRPr/>
          </a:p>
        </p:txBody>
      </p:sp>
      <p:grpSp>
        <p:nvGrpSpPr>
          <p:cNvPr id="3284" name="Google Shape;3284;p63"/>
          <p:cNvGrpSpPr/>
          <p:nvPr/>
        </p:nvGrpSpPr>
        <p:grpSpPr>
          <a:xfrm>
            <a:off x="8163515" y="1070916"/>
            <a:ext cx="367064" cy="359037"/>
            <a:chOff x="488084" y="3164562"/>
            <a:chExt cx="535235" cy="523530"/>
          </a:xfrm>
        </p:grpSpPr>
        <p:grpSp>
          <p:nvGrpSpPr>
            <p:cNvPr id="3285" name="Google Shape;3285;p63"/>
            <p:cNvGrpSpPr/>
            <p:nvPr/>
          </p:nvGrpSpPr>
          <p:grpSpPr>
            <a:xfrm>
              <a:off x="488084" y="3164562"/>
              <a:ext cx="535235" cy="523530"/>
              <a:chOff x="488084" y="3164562"/>
              <a:chExt cx="535235" cy="523530"/>
            </a:xfrm>
          </p:grpSpPr>
          <p:sp>
            <p:nvSpPr>
              <p:cNvPr id="3286" name="Google Shape;3286;p6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7" name="Google Shape;3297;p6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8" name="Google Shape;3298;p63"/>
          <p:cNvGrpSpPr/>
          <p:nvPr/>
        </p:nvGrpSpPr>
        <p:grpSpPr>
          <a:xfrm rot="1030579">
            <a:off x="8298082" y="1738112"/>
            <a:ext cx="257366" cy="251737"/>
            <a:chOff x="488084" y="3164562"/>
            <a:chExt cx="535235" cy="523530"/>
          </a:xfrm>
        </p:grpSpPr>
        <p:grpSp>
          <p:nvGrpSpPr>
            <p:cNvPr id="3299" name="Google Shape;3299;p63"/>
            <p:cNvGrpSpPr/>
            <p:nvPr/>
          </p:nvGrpSpPr>
          <p:grpSpPr>
            <a:xfrm>
              <a:off x="488084" y="3164562"/>
              <a:ext cx="535235" cy="523530"/>
              <a:chOff x="488084" y="3164562"/>
              <a:chExt cx="535235" cy="523530"/>
            </a:xfrm>
          </p:grpSpPr>
          <p:sp>
            <p:nvSpPr>
              <p:cNvPr id="3300" name="Google Shape;3300;p6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11" name="Google Shape;3311;p6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2" name="Google Shape;3312;p63"/>
          <p:cNvGrpSpPr/>
          <p:nvPr/>
        </p:nvGrpSpPr>
        <p:grpSpPr>
          <a:xfrm rot="1189613">
            <a:off x="7548053" y="1060831"/>
            <a:ext cx="288464" cy="282155"/>
            <a:chOff x="488084" y="3164562"/>
            <a:chExt cx="535235" cy="523530"/>
          </a:xfrm>
        </p:grpSpPr>
        <p:grpSp>
          <p:nvGrpSpPr>
            <p:cNvPr id="3313" name="Google Shape;3313;p63"/>
            <p:cNvGrpSpPr/>
            <p:nvPr/>
          </p:nvGrpSpPr>
          <p:grpSpPr>
            <a:xfrm>
              <a:off x="488084" y="3164562"/>
              <a:ext cx="535235" cy="523530"/>
              <a:chOff x="488084" y="3164562"/>
              <a:chExt cx="535235" cy="523530"/>
            </a:xfrm>
          </p:grpSpPr>
          <p:sp>
            <p:nvSpPr>
              <p:cNvPr id="3314" name="Google Shape;3314;p6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5" name="Google Shape;3325;p6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3326" name="Google Shape;3326;p63"/>
          <p:cNvGraphicFramePr/>
          <p:nvPr/>
        </p:nvGraphicFramePr>
        <p:xfrm>
          <a:off x="1092463" y="1617075"/>
          <a:ext cx="3000000" cy="3000000"/>
        </p:xfrm>
        <a:graphic>
          <a:graphicData uri="http://schemas.openxmlformats.org/drawingml/2006/table">
            <a:tbl>
              <a:tblPr>
                <a:noFill/>
                <a:tableStyleId>{DAAC0BCD-078C-478C-B795-ECD6B28F6229}</a:tableStyleId>
              </a:tblPr>
              <a:tblGrid>
                <a:gridCol w="1529825">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55065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38100" cap="flat" cmpd="sng">
                      <a:solidFill>
                        <a:schemeClr val="accent5"/>
                      </a:solidFill>
                      <a:prstDash val="solid"/>
                      <a:round/>
                      <a:headEnd type="none" w="sm" len="sm"/>
                      <a:tailEnd type="none" w="sm" len="sm"/>
                    </a:lnB>
                  </a:tcPr>
                </a:tc>
                <a:tc>
                  <a:txBody>
                    <a:bodyPr/>
                    <a:lstStyle/>
                    <a:p>
                      <a:pPr marL="0" lvl="0" indent="0" algn="ctr" rtl="0">
                        <a:spcBef>
                          <a:spcPts val="0"/>
                        </a:spcBef>
                        <a:spcAft>
                          <a:spcPts val="0"/>
                        </a:spcAft>
                        <a:buNone/>
                      </a:pPr>
                      <a:r>
                        <a:rPr lang="en" sz="2000" b="1">
                          <a:solidFill>
                            <a:schemeClr val="lt1"/>
                          </a:solidFill>
                          <a:latin typeface="Dosis"/>
                          <a:ea typeface="Dosis"/>
                          <a:cs typeface="Dosis"/>
                          <a:sym typeface="Dosis"/>
                        </a:rPr>
                        <a:t>MASS</a:t>
                      </a:r>
                      <a:endParaRPr sz="2000" b="1">
                        <a:solidFill>
                          <a:schemeClr val="l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b="1">
                          <a:solidFill>
                            <a:schemeClr val="lt1"/>
                          </a:solidFill>
                          <a:latin typeface="Dosis"/>
                          <a:ea typeface="Dosis"/>
                          <a:cs typeface="Dosis"/>
                          <a:sym typeface="Dosis"/>
                        </a:rPr>
                        <a:t>DIAMETER</a:t>
                      </a:r>
                      <a:endParaRPr sz="2000" b="1">
                        <a:solidFill>
                          <a:schemeClr val="lt1"/>
                        </a:solidFill>
                        <a:latin typeface="Dosis"/>
                        <a:ea typeface="Dosis"/>
                        <a:cs typeface="Dosis"/>
                        <a:sym typeface="Dosis"/>
                      </a:endParaRPr>
                    </a:p>
                  </a:txBody>
                  <a:tcPr marL="91425" marR="91425" marT="91425" marB="91425" anchor="ctr">
                    <a:lnL w="9525" cap="flat" cmpd="sng">
                      <a:solidFill>
                        <a:srgbClr val="9E9E9E">
                          <a:alpha val="0"/>
                        </a:srgbClr>
                      </a:solidFill>
                      <a:prstDash val="solid"/>
                      <a:round/>
                      <a:headEnd type="none" w="sm" len="sm"/>
                      <a:tailEnd type="none" w="sm" len="sm"/>
                    </a:lnL>
                    <a:lnR w="38100" cap="flat" cmpd="sng">
                      <a:solidFill>
                        <a:schemeClr val="accent5">
                          <a:alpha val="0"/>
                        </a:scheme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2000" b="1">
                          <a:solidFill>
                            <a:schemeClr val="lt1"/>
                          </a:solidFill>
                          <a:latin typeface="Dosis"/>
                          <a:ea typeface="Dosis"/>
                          <a:cs typeface="Dosis"/>
                          <a:sym typeface="Dosis"/>
                        </a:rPr>
                        <a:t>GRAVITY</a:t>
                      </a:r>
                      <a:endParaRPr sz="2000" b="1">
                        <a:solidFill>
                          <a:schemeClr val="lt1"/>
                        </a:solidFill>
                        <a:latin typeface="Dosis"/>
                        <a:ea typeface="Dosis"/>
                        <a:cs typeface="Dosis"/>
                        <a:sym typeface="Dosis"/>
                      </a:endParaRPr>
                    </a:p>
                  </a:txBody>
                  <a:tcPr marL="91425" marR="91425" marT="91425" marB="91425" anchor="ctr">
                    <a:lnL w="38100" cap="flat" cmpd="sng">
                      <a:solidFill>
                        <a:schemeClr val="accent5">
                          <a:alpha val="0"/>
                        </a:scheme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706900">
                <a:tc>
                  <a:txBody>
                    <a:bodyPr/>
                    <a:lstStyle/>
                    <a:p>
                      <a:pPr marL="0" lvl="0" indent="0" algn="ctr" rtl="0">
                        <a:spcBef>
                          <a:spcPts val="0"/>
                        </a:spcBef>
                        <a:spcAft>
                          <a:spcPts val="0"/>
                        </a:spcAft>
                        <a:buNone/>
                      </a:pPr>
                      <a:r>
                        <a:rPr lang="en" sz="2000" b="1">
                          <a:solidFill>
                            <a:schemeClr val="accent1"/>
                          </a:solidFill>
                          <a:latin typeface="Dosis"/>
                          <a:ea typeface="Dosis"/>
                          <a:cs typeface="Dosis"/>
                          <a:sym typeface="Dosis"/>
                        </a:rPr>
                        <a:t>MERCURY</a:t>
                      </a:r>
                      <a:endParaRPr sz="2000" b="1">
                        <a:solidFill>
                          <a:schemeClr val="accen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5"/>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0.06</a:t>
                      </a:r>
                      <a:endParaRPr>
                        <a:solidFill>
                          <a:schemeClr val="dk2"/>
                        </a:solidFill>
                        <a:latin typeface="Asap"/>
                        <a:ea typeface="Asap"/>
                        <a:cs typeface="Asap"/>
                        <a:sym typeface="Asap"/>
                      </a:endParaRPr>
                    </a:p>
                  </a:txBody>
                  <a:tcPr marL="91425" marR="91425" marT="91425" marB="91425" anchor="ctr">
                    <a:lnL w="3810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0.38</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0.38</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706900">
                <a:tc>
                  <a:txBody>
                    <a:bodyPr/>
                    <a:lstStyle/>
                    <a:p>
                      <a:pPr marL="0" lvl="0" indent="0" algn="ctr" rtl="0">
                        <a:spcBef>
                          <a:spcPts val="0"/>
                        </a:spcBef>
                        <a:spcAft>
                          <a:spcPts val="0"/>
                        </a:spcAft>
                        <a:buNone/>
                      </a:pPr>
                      <a:r>
                        <a:rPr lang="en" sz="2000" b="1">
                          <a:solidFill>
                            <a:schemeClr val="accent1"/>
                          </a:solidFill>
                          <a:latin typeface="Dosis"/>
                          <a:ea typeface="Dosis"/>
                          <a:cs typeface="Dosis"/>
                          <a:sym typeface="Dosis"/>
                        </a:rPr>
                        <a:t>MARS</a:t>
                      </a:r>
                      <a:endParaRPr sz="2000" b="1">
                        <a:solidFill>
                          <a:schemeClr val="accen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3810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0.11</a:t>
                      </a:r>
                      <a:endParaRPr>
                        <a:solidFill>
                          <a:schemeClr val="dk2"/>
                        </a:solidFill>
                        <a:latin typeface="Asap"/>
                        <a:ea typeface="Asap"/>
                        <a:cs typeface="Asap"/>
                        <a:sym typeface="Asap"/>
                      </a:endParaRPr>
                    </a:p>
                  </a:txBody>
                  <a:tcPr marL="91425" marR="91425" marT="91425" marB="91425" anchor="ctr">
                    <a:lnL w="3810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0.53</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0.38</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706900">
                <a:tc>
                  <a:txBody>
                    <a:bodyPr/>
                    <a:lstStyle/>
                    <a:p>
                      <a:pPr marL="0" lvl="0" indent="0" algn="ctr" rtl="0">
                        <a:spcBef>
                          <a:spcPts val="0"/>
                        </a:spcBef>
                        <a:spcAft>
                          <a:spcPts val="0"/>
                        </a:spcAft>
                        <a:buNone/>
                      </a:pPr>
                      <a:r>
                        <a:rPr lang="en" sz="2000" b="1">
                          <a:solidFill>
                            <a:schemeClr val="accent1"/>
                          </a:solidFill>
                          <a:latin typeface="Dosis"/>
                          <a:ea typeface="Dosis"/>
                          <a:cs typeface="Dosis"/>
                          <a:sym typeface="Dosis"/>
                        </a:rPr>
                        <a:t>SATURN</a:t>
                      </a:r>
                      <a:endParaRPr sz="2000" b="1">
                        <a:solidFill>
                          <a:schemeClr val="accen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38100" cap="flat" cmpd="sng">
                      <a:solidFill>
                        <a:schemeClr val="accent5"/>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95.2</a:t>
                      </a:r>
                      <a:endParaRPr>
                        <a:solidFill>
                          <a:schemeClr val="dk2"/>
                        </a:solidFill>
                        <a:latin typeface="Asap"/>
                        <a:ea typeface="Asap"/>
                        <a:cs typeface="Asap"/>
                        <a:sym typeface="Asap"/>
                      </a:endParaRPr>
                    </a:p>
                  </a:txBody>
                  <a:tcPr marL="91425" marR="91425" marT="91425" marB="91425" anchor="ctr">
                    <a:lnL w="38100" cap="flat" cmpd="sng">
                      <a:solidFill>
                        <a:schemeClr val="accent5"/>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9.4</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1.16</a:t>
                      </a:r>
                      <a:endParaRPr>
                        <a:solidFill>
                          <a:schemeClr val="dk2"/>
                        </a:solidFill>
                        <a:latin typeface="Asap"/>
                        <a:ea typeface="Asap"/>
                        <a:cs typeface="Asap"/>
                        <a:sym typeface="Asap"/>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38100" cap="flat" cmpd="sng">
                      <a:solidFill>
                        <a:schemeClr val="accent2"/>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330"/>
        <p:cNvGrpSpPr/>
        <p:nvPr/>
      </p:nvGrpSpPr>
      <p:grpSpPr>
        <a:xfrm>
          <a:off x="0" y="0"/>
          <a:ext cx="0" cy="0"/>
          <a:chOff x="0" y="0"/>
          <a:chExt cx="0" cy="0"/>
        </a:xfrm>
      </p:grpSpPr>
      <p:grpSp>
        <p:nvGrpSpPr>
          <p:cNvPr id="3331" name="Google Shape;3331;p64"/>
          <p:cNvGrpSpPr/>
          <p:nvPr/>
        </p:nvGrpSpPr>
        <p:grpSpPr>
          <a:xfrm>
            <a:off x="2255703" y="1683377"/>
            <a:ext cx="4637898" cy="2470777"/>
            <a:chOff x="2106607" y="1293951"/>
            <a:chExt cx="5083185" cy="2707998"/>
          </a:xfrm>
        </p:grpSpPr>
        <p:grpSp>
          <p:nvGrpSpPr>
            <p:cNvPr id="3332" name="Google Shape;3332;p64"/>
            <p:cNvGrpSpPr/>
            <p:nvPr/>
          </p:nvGrpSpPr>
          <p:grpSpPr>
            <a:xfrm>
              <a:off x="2106607" y="1293951"/>
              <a:ext cx="5083185" cy="2707998"/>
              <a:chOff x="233350" y="949250"/>
              <a:chExt cx="7137300" cy="3802300"/>
            </a:xfrm>
          </p:grpSpPr>
          <p:sp>
            <p:nvSpPr>
              <p:cNvPr id="3333" name="Google Shape;3333;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6"/>
              </a:solid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6"/>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 name="Google Shape;3384;p64"/>
            <p:cNvGrpSpPr/>
            <p:nvPr/>
          </p:nvGrpSpPr>
          <p:grpSpPr>
            <a:xfrm>
              <a:off x="2106607" y="1293951"/>
              <a:ext cx="5083185" cy="2707998"/>
              <a:chOff x="233350" y="949250"/>
              <a:chExt cx="7137300" cy="3802300"/>
            </a:xfrm>
          </p:grpSpPr>
          <p:sp>
            <p:nvSpPr>
              <p:cNvPr id="3385" name="Google Shape;3385;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436" name="Google Shape;3436;p64"/>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YOU CAN USE MAPS!</a:t>
            </a:r>
            <a:endParaRPr/>
          </a:p>
        </p:txBody>
      </p:sp>
      <p:sp>
        <p:nvSpPr>
          <p:cNvPr id="3437" name="Google Shape;3437;p64"/>
          <p:cNvSpPr/>
          <p:nvPr/>
        </p:nvSpPr>
        <p:spPr>
          <a:xfrm>
            <a:off x="2905325" y="2676800"/>
            <a:ext cx="473700" cy="4737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38" name="Google Shape;3438;p64"/>
          <p:cNvCxnSpPr>
            <a:stCxn id="3437" idx="2"/>
            <a:endCxn id="3439" idx="3"/>
          </p:cNvCxnSpPr>
          <p:nvPr/>
        </p:nvCxnSpPr>
        <p:spPr>
          <a:xfrm rot="10800000">
            <a:off x="1895225" y="1738550"/>
            <a:ext cx="1010100" cy="1175100"/>
          </a:xfrm>
          <a:prstGeom prst="bentConnector3">
            <a:avLst>
              <a:gd name="adj1" fmla="val 49994"/>
            </a:avLst>
          </a:prstGeom>
          <a:noFill/>
          <a:ln w="28575" cap="flat" cmpd="sng">
            <a:solidFill>
              <a:schemeClr val="accent2"/>
            </a:solidFill>
            <a:prstDash val="solid"/>
            <a:round/>
            <a:headEnd type="none" w="sm" len="sm"/>
            <a:tailEnd type="oval" w="sm" len="sm"/>
          </a:ln>
        </p:spPr>
      </p:cxnSp>
      <p:sp>
        <p:nvSpPr>
          <p:cNvPr id="3440" name="Google Shape;3440;p64"/>
          <p:cNvSpPr/>
          <p:nvPr/>
        </p:nvSpPr>
        <p:spPr>
          <a:xfrm>
            <a:off x="4098300" y="2528425"/>
            <a:ext cx="473700" cy="4737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6549900" y="3612000"/>
            <a:ext cx="473700" cy="4737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42" name="Google Shape;3442;p64"/>
          <p:cNvCxnSpPr>
            <a:stCxn id="3441" idx="0"/>
            <a:endCxn id="3443" idx="1"/>
          </p:cNvCxnSpPr>
          <p:nvPr/>
        </p:nvCxnSpPr>
        <p:spPr>
          <a:xfrm rot="-5400000">
            <a:off x="6085650" y="2439900"/>
            <a:ext cx="1873200" cy="471000"/>
          </a:xfrm>
          <a:prstGeom prst="bentConnector2">
            <a:avLst/>
          </a:prstGeom>
          <a:noFill/>
          <a:ln w="28575" cap="flat" cmpd="sng">
            <a:solidFill>
              <a:schemeClr val="accent2"/>
            </a:solidFill>
            <a:prstDash val="solid"/>
            <a:round/>
            <a:headEnd type="none" w="sm" len="sm"/>
            <a:tailEnd type="oval" w="sm" len="sm"/>
          </a:ln>
        </p:spPr>
      </p:cxnSp>
      <p:sp>
        <p:nvSpPr>
          <p:cNvPr id="3444" name="Google Shape;3444;p64"/>
          <p:cNvSpPr txBox="1">
            <a:spLocks noGrp="1"/>
          </p:cNvSpPr>
          <p:nvPr>
            <p:ph type="body" idx="4294967295"/>
          </p:nvPr>
        </p:nvSpPr>
        <p:spPr>
          <a:xfrm>
            <a:off x="723850" y="1871148"/>
            <a:ext cx="1462200" cy="573300"/>
          </a:xfrm>
          <a:prstGeom prst="rect">
            <a:avLst/>
          </a:prstGeom>
        </p:spPr>
        <p:txBody>
          <a:bodyPr spcFirstLastPara="1" wrap="square" lIns="91425" tIns="90000" rIns="91425" bIns="91425" anchor="t" anchorCtr="0">
            <a:noAutofit/>
          </a:bodyPr>
          <a:lstStyle/>
          <a:p>
            <a:pPr marL="0" lvl="0" indent="0" algn="l" rtl="0">
              <a:spcBef>
                <a:spcPts val="0"/>
              </a:spcBef>
              <a:spcAft>
                <a:spcPts val="0"/>
              </a:spcAft>
              <a:buSzPts val="852"/>
              <a:buNone/>
            </a:pPr>
            <a:r>
              <a:rPr lang="en"/>
              <a:t>Venus has a beautiful name</a:t>
            </a:r>
            <a:endParaRPr/>
          </a:p>
          <a:p>
            <a:pPr marL="0" lvl="0" indent="0" algn="l" rtl="0">
              <a:lnSpc>
                <a:spcPct val="100000"/>
              </a:lnSpc>
              <a:spcBef>
                <a:spcPts val="1600"/>
              </a:spcBef>
              <a:spcAft>
                <a:spcPts val="1600"/>
              </a:spcAft>
              <a:buSzPts val="852"/>
              <a:buNone/>
            </a:pPr>
            <a:endParaRPr/>
          </a:p>
        </p:txBody>
      </p:sp>
      <p:sp>
        <p:nvSpPr>
          <p:cNvPr id="3439" name="Google Shape;3439;p64"/>
          <p:cNvSpPr txBox="1"/>
          <p:nvPr/>
        </p:nvSpPr>
        <p:spPr>
          <a:xfrm>
            <a:off x="723850" y="1507825"/>
            <a:ext cx="1171500" cy="461700"/>
          </a:xfrm>
          <a:prstGeom prst="rect">
            <a:avLst/>
          </a:prstGeom>
          <a:noFill/>
          <a:ln>
            <a:noFill/>
          </a:ln>
        </p:spPr>
        <p:txBody>
          <a:bodyPr spcFirstLastPara="1" wrap="square" lIns="91425" tIns="90000" rIns="91425" bIns="91425" anchor="b" anchorCtr="0">
            <a:noAutofit/>
          </a:bodyPr>
          <a:lstStyle/>
          <a:p>
            <a:pPr marL="0" marR="0" lvl="0" indent="0" algn="l" rtl="0">
              <a:lnSpc>
                <a:spcPct val="100000"/>
              </a:lnSpc>
              <a:spcBef>
                <a:spcPts val="0"/>
              </a:spcBef>
              <a:spcAft>
                <a:spcPts val="1200"/>
              </a:spcAft>
              <a:buNone/>
            </a:pPr>
            <a:r>
              <a:rPr lang="en" sz="1900" b="1">
                <a:solidFill>
                  <a:schemeClr val="accent1"/>
                </a:solidFill>
                <a:latin typeface="Dosis"/>
                <a:ea typeface="Dosis"/>
                <a:cs typeface="Dosis"/>
                <a:sym typeface="Dosis"/>
              </a:rPr>
              <a:t>VENUS</a:t>
            </a:r>
            <a:endParaRPr sz="1900" b="1">
              <a:solidFill>
                <a:schemeClr val="accent1"/>
              </a:solidFill>
              <a:latin typeface="Dosis"/>
              <a:ea typeface="Dosis"/>
              <a:cs typeface="Dosis"/>
              <a:sym typeface="Dosis"/>
            </a:endParaRPr>
          </a:p>
        </p:txBody>
      </p:sp>
      <p:sp>
        <p:nvSpPr>
          <p:cNvPr id="3445" name="Google Shape;3445;p64"/>
          <p:cNvSpPr txBox="1">
            <a:spLocks noGrp="1"/>
          </p:cNvSpPr>
          <p:nvPr>
            <p:ph type="body" idx="4294967295"/>
          </p:nvPr>
        </p:nvSpPr>
        <p:spPr>
          <a:xfrm>
            <a:off x="720000" y="3730673"/>
            <a:ext cx="1462200" cy="573300"/>
          </a:xfrm>
          <a:prstGeom prst="rect">
            <a:avLst/>
          </a:prstGeom>
        </p:spPr>
        <p:txBody>
          <a:bodyPr spcFirstLastPara="1" wrap="square" lIns="91425" tIns="90000" rIns="91425" bIns="91425" anchor="t" anchorCtr="0">
            <a:noAutofit/>
          </a:bodyPr>
          <a:lstStyle/>
          <a:p>
            <a:pPr marL="0" lvl="0" indent="0" algn="l" rtl="0">
              <a:spcBef>
                <a:spcPts val="0"/>
              </a:spcBef>
              <a:spcAft>
                <a:spcPts val="1600"/>
              </a:spcAft>
              <a:buSzPts val="852"/>
              <a:buNone/>
            </a:pPr>
            <a:r>
              <a:rPr lang="en"/>
              <a:t>Mercury is the smallest planet</a:t>
            </a:r>
            <a:endParaRPr/>
          </a:p>
        </p:txBody>
      </p:sp>
      <p:sp>
        <p:nvSpPr>
          <p:cNvPr id="3446" name="Google Shape;3446;p64"/>
          <p:cNvSpPr txBox="1"/>
          <p:nvPr/>
        </p:nvSpPr>
        <p:spPr>
          <a:xfrm>
            <a:off x="720000" y="3367350"/>
            <a:ext cx="1171500" cy="461700"/>
          </a:xfrm>
          <a:prstGeom prst="rect">
            <a:avLst/>
          </a:prstGeom>
          <a:noFill/>
          <a:ln>
            <a:noFill/>
          </a:ln>
        </p:spPr>
        <p:txBody>
          <a:bodyPr spcFirstLastPara="1" wrap="square" lIns="91425" tIns="90000" rIns="91425" bIns="91425" anchor="b" anchorCtr="0">
            <a:noAutofit/>
          </a:bodyPr>
          <a:lstStyle/>
          <a:p>
            <a:pPr marL="0" marR="0" lvl="0" indent="0" algn="l" rtl="0">
              <a:lnSpc>
                <a:spcPct val="100000"/>
              </a:lnSpc>
              <a:spcBef>
                <a:spcPts val="0"/>
              </a:spcBef>
              <a:spcAft>
                <a:spcPts val="1200"/>
              </a:spcAft>
              <a:buNone/>
            </a:pPr>
            <a:r>
              <a:rPr lang="en" sz="1900" b="1">
                <a:solidFill>
                  <a:schemeClr val="accent1"/>
                </a:solidFill>
                <a:latin typeface="Dosis"/>
                <a:ea typeface="Dosis"/>
                <a:cs typeface="Dosis"/>
                <a:sym typeface="Dosis"/>
              </a:rPr>
              <a:t>MERCURY</a:t>
            </a:r>
            <a:endParaRPr sz="1900" b="1">
              <a:solidFill>
                <a:schemeClr val="accent1"/>
              </a:solidFill>
              <a:latin typeface="Dosis"/>
              <a:ea typeface="Dosis"/>
              <a:cs typeface="Dosis"/>
              <a:sym typeface="Dosis"/>
            </a:endParaRPr>
          </a:p>
        </p:txBody>
      </p:sp>
      <p:sp>
        <p:nvSpPr>
          <p:cNvPr id="3447" name="Google Shape;3447;p64"/>
          <p:cNvSpPr txBox="1">
            <a:spLocks noGrp="1"/>
          </p:cNvSpPr>
          <p:nvPr>
            <p:ph type="body" idx="4294967295"/>
          </p:nvPr>
        </p:nvSpPr>
        <p:spPr>
          <a:xfrm>
            <a:off x="6967091" y="1871135"/>
            <a:ext cx="1462200" cy="573300"/>
          </a:xfrm>
          <a:prstGeom prst="rect">
            <a:avLst/>
          </a:prstGeom>
        </p:spPr>
        <p:txBody>
          <a:bodyPr spcFirstLastPara="1" wrap="square" lIns="91425" tIns="90000" rIns="91425" bIns="91425" anchor="t" anchorCtr="0">
            <a:noAutofit/>
          </a:bodyPr>
          <a:lstStyle/>
          <a:p>
            <a:pPr marL="0" lvl="0" indent="0" algn="r" rtl="0">
              <a:spcBef>
                <a:spcPts val="0"/>
              </a:spcBef>
              <a:spcAft>
                <a:spcPts val="1600"/>
              </a:spcAft>
              <a:buSzPts val="852"/>
              <a:buNone/>
            </a:pPr>
            <a:r>
              <a:rPr lang="en"/>
              <a:t>Despite being red, Mars is cold</a:t>
            </a:r>
            <a:endParaRPr/>
          </a:p>
        </p:txBody>
      </p:sp>
      <p:sp>
        <p:nvSpPr>
          <p:cNvPr id="3443" name="Google Shape;3443;p64"/>
          <p:cNvSpPr txBox="1"/>
          <p:nvPr/>
        </p:nvSpPr>
        <p:spPr>
          <a:xfrm>
            <a:off x="7257798" y="1507825"/>
            <a:ext cx="1171500" cy="461700"/>
          </a:xfrm>
          <a:prstGeom prst="rect">
            <a:avLst/>
          </a:prstGeom>
          <a:noFill/>
          <a:ln>
            <a:noFill/>
          </a:ln>
        </p:spPr>
        <p:txBody>
          <a:bodyPr spcFirstLastPara="1" wrap="square" lIns="91425" tIns="90000" rIns="91425" bIns="91425" anchor="b" anchorCtr="0">
            <a:noAutofit/>
          </a:bodyPr>
          <a:lstStyle/>
          <a:p>
            <a:pPr marL="0" marR="0" lvl="0" indent="0" algn="r" rtl="0">
              <a:lnSpc>
                <a:spcPct val="100000"/>
              </a:lnSpc>
              <a:spcBef>
                <a:spcPts val="0"/>
              </a:spcBef>
              <a:spcAft>
                <a:spcPts val="1200"/>
              </a:spcAft>
              <a:buNone/>
            </a:pPr>
            <a:r>
              <a:rPr lang="en" sz="1900" b="1">
                <a:solidFill>
                  <a:schemeClr val="accent1"/>
                </a:solidFill>
                <a:latin typeface="Dosis"/>
                <a:ea typeface="Dosis"/>
                <a:cs typeface="Dosis"/>
                <a:sym typeface="Dosis"/>
              </a:rPr>
              <a:t>MARS</a:t>
            </a:r>
            <a:endParaRPr sz="1900" b="1">
              <a:solidFill>
                <a:schemeClr val="accent1"/>
              </a:solidFill>
              <a:latin typeface="Dosis"/>
              <a:ea typeface="Dosis"/>
              <a:cs typeface="Dosis"/>
              <a:sym typeface="Dosis"/>
            </a:endParaRPr>
          </a:p>
        </p:txBody>
      </p:sp>
      <p:grpSp>
        <p:nvGrpSpPr>
          <p:cNvPr id="3448" name="Google Shape;3448;p64"/>
          <p:cNvGrpSpPr/>
          <p:nvPr/>
        </p:nvGrpSpPr>
        <p:grpSpPr>
          <a:xfrm>
            <a:off x="5359287" y="3730672"/>
            <a:ext cx="313701" cy="306841"/>
            <a:chOff x="488084" y="3164562"/>
            <a:chExt cx="535235" cy="523530"/>
          </a:xfrm>
        </p:grpSpPr>
        <p:grpSp>
          <p:nvGrpSpPr>
            <p:cNvPr id="3449" name="Google Shape;3449;p64"/>
            <p:cNvGrpSpPr/>
            <p:nvPr/>
          </p:nvGrpSpPr>
          <p:grpSpPr>
            <a:xfrm>
              <a:off x="488084" y="3164562"/>
              <a:ext cx="535235" cy="523530"/>
              <a:chOff x="488084" y="3164562"/>
              <a:chExt cx="535235" cy="523530"/>
            </a:xfrm>
          </p:grpSpPr>
          <p:sp>
            <p:nvSpPr>
              <p:cNvPr id="3450" name="Google Shape;3450;p6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1" name="Google Shape;3461;p6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2" name="Google Shape;3462;p64"/>
          <p:cNvGrpSpPr/>
          <p:nvPr/>
        </p:nvGrpSpPr>
        <p:grpSpPr>
          <a:xfrm rot="1030961">
            <a:off x="5024290" y="3944834"/>
            <a:ext cx="219950" cy="215140"/>
            <a:chOff x="488084" y="3164562"/>
            <a:chExt cx="535235" cy="523530"/>
          </a:xfrm>
        </p:grpSpPr>
        <p:grpSp>
          <p:nvGrpSpPr>
            <p:cNvPr id="3463" name="Google Shape;3463;p64"/>
            <p:cNvGrpSpPr/>
            <p:nvPr/>
          </p:nvGrpSpPr>
          <p:grpSpPr>
            <a:xfrm>
              <a:off x="488084" y="3164562"/>
              <a:ext cx="535235" cy="523530"/>
              <a:chOff x="488084" y="3164562"/>
              <a:chExt cx="535235" cy="523530"/>
            </a:xfrm>
          </p:grpSpPr>
          <p:sp>
            <p:nvSpPr>
              <p:cNvPr id="3464" name="Google Shape;3464;p6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5" name="Google Shape;3475;p6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6" name="Google Shape;3476;p64"/>
          <p:cNvGrpSpPr/>
          <p:nvPr/>
        </p:nvGrpSpPr>
        <p:grpSpPr>
          <a:xfrm rot="-1786914">
            <a:off x="5590476" y="4150590"/>
            <a:ext cx="246551" cy="241159"/>
            <a:chOff x="488084" y="3164562"/>
            <a:chExt cx="535235" cy="523530"/>
          </a:xfrm>
        </p:grpSpPr>
        <p:grpSp>
          <p:nvGrpSpPr>
            <p:cNvPr id="3477" name="Google Shape;3477;p64"/>
            <p:cNvGrpSpPr/>
            <p:nvPr/>
          </p:nvGrpSpPr>
          <p:grpSpPr>
            <a:xfrm>
              <a:off x="488084" y="3164562"/>
              <a:ext cx="535235" cy="523530"/>
              <a:chOff x="488084" y="3164562"/>
              <a:chExt cx="535235" cy="523530"/>
            </a:xfrm>
          </p:grpSpPr>
          <p:sp>
            <p:nvSpPr>
              <p:cNvPr id="3478" name="Google Shape;3478;p6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89" name="Google Shape;3489;p6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490" name="Google Shape;3490;p64"/>
          <p:cNvCxnSpPr>
            <a:stCxn id="3440" idx="4"/>
            <a:endCxn id="3446" idx="3"/>
          </p:cNvCxnSpPr>
          <p:nvPr/>
        </p:nvCxnSpPr>
        <p:spPr>
          <a:xfrm rot="5400000">
            <a:off x="2815200" y="2078275"/>
            <a:ext cx="596100" cy="2443800"/>
          </a:xfrm>
          <a:prstGeom prst="bentConnector2">
            <a:avLst/>
          </a:prstGeom>
          <a:noFill/>
          <a:ln w="28575" cap="flat" cmpd="sng">
            <a:solidFill>
              <a:schemeClr val="lt2"/>
            </a:solidFill>
            <a:prstDash val="solid"/>
            <a:round/>
            <a:headEnd type="none" w="med" len="med"/>
            <a:tailEnd type="oval" w="med" len="med"/>
          </a:ln>
        </p:spPr>
      </p:cxn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494"/>
        <p:cNvGrpSpPr/>
        <p:nvPr/>
      </p:nvGrpSpPr>
      <p:grpSpPr>
        <a:xfrm>
          <a:off x="0" y="0"/>
          <a:ext cx="0" cy="0"/>
          <a:chOff x="0" y="0"/>
          <a:chExt cx="0" cy="0"/>
        </a:xfrm>
      </p:grpSpPr>
      <p:cxnSp>
        <p:nvCxnSpPr>
          <p:cNvPr id="3495" name="Google Shape;3495;p65"/>
          <p:cNvCxnSpPr/>
          <p:nvPr/>
        </p:nvCxnSpPr>
        <p:spPr>
          <a:xfrm rot="10800000">
            <a:off x="4600121" y="878000"/>
            <a:ext cx="0" cy="3593700"/>
          </a:xfrm>
          <a:prstGeom prst="straightConnector1">
            <a:avLst/>
          </a:prstGeom>
          <a:noFill/>
          <a:ln w="38100" cap="flat" cmpd="sng">
            <a:solidFill>
              <a:schemeClr val="accent6"/>
            </a:solidFill>
            <a:prstDash val="solid"/>
            <a:round/>
            <a:headEnd type="none" w="sm" len="sm"/>
            <a:tailEnd type="oval" w="sm" len="sm"/>
          </a:ln>
        </p:spPr>
      </p:cxnSp>
      <p:grpSp>
        <p:nvGrpSpPr>
          <p:cNvPr id="3496" name="Google Shape;3496;p65"/>
          <p:cNvGrpSpPr/>
          <p:nvPr/>
        </p:nvGrpSpPr>
        <p:grpSpPr>
          <a:xfrm>
            <a:off x="5112167" y="913414"/>
            <a:ext cx="2353639" cy="3058443"/>
            <a:chOff x="6075495" y="913414"/>
            <a:chExt cx="2353639" cy="3058443"/>
          </a:xfrm>
        </p:grpSpPr>
        <p:grpSp>
          <p:nvGrpSpPr>
            <p:cNvPr id="3497" name="Google Shape;3497;p65"/>
            <p:cNvGrpSpPr/>
            <p:nvPr/>
          </p:nvGrpSpPr>
          <p:grpSpPr>
            <a:xfrm>
              <a:off x="6075495" y="1522324"/>
              <a:ext cx="2353639" cy="2449533"/>
              <a:chOff x="5846895" y="1522324"/>
              <a:chExt cx="2353639" cy="2449533"/>
            </a:xfrm>
          </p:grpSpPr>
          <p:grpSp>
            <p:nvGrpSpPr>
              <p:cNvPr id="3498" name="Google Shape;3498;p65"/>
              <p:cNvGrpSpPr/>
              <p:nvPr/>
            </p:nvGrpSpPr>
            <p:grpSpPr>
              <a:xfrm>
                <a:off x="7220924" y="1522324"/>
                <a:ext cx="956600" cy="772937"/>
                <a:chOff x="7220924" y="1522324"/>
                <a:chExt cx="956600" cy="772937"/>
              </a:xfrm>
            </p:grpSpPr>
            <p:grpSp>
              <p:nvGrpSpPr>
                <p:cNvPr id="3499" name="Google Shape;3499;p65"/>
                <p:cNvGrpSpPr/>
                <p:nvPr/>
              </p:nvGrpSpPr>
              <p:grpSpPr>
                <a:xfrm rot="-931010">
                  <a:off x="7282221" y="1623507"/>
                  <a:ext cx="834185" cy="570571"/>
                  <a:chOff x="5657408" y="563356"/>
                  <a:chExt cx="860302" cy="588435"/>
                </a:xfrm>
              </p:grpSpPr>
              <p:sp>
                <p:nvSpPr>
                  <p:cNvPr id="3500" name="Google Shape;3500;p65"/>
                  <p:cNvSpPr/>
                  <p:nvPr/>
                </p:nvSpPr>
                <p:spPr>
                  <a:xfrm>
                    <a:off x="5792733" y="563356"/>
                    <a:ext cx="588435" cy="588435"/>
                  </a:xfrm>
                  <a:custGeom>
                    <a:avLst/>
                    <a:gdLst/>
                    <a:ahLst/>
                    <a:cxnLst/>
                    <a:rect l="l" t="t" r="r" b="b"/>
                    <a:pathLst>
                      <a:path w="24577" h="24577" extrusionOk="0">
                        <a:moveTo>
                          <a:pt x="12288" y="0"/>
                        </a:moveTo>
                        <a:cubicBezTo>
                          <a:pt x="5503" y="0"/>
                          <a:pt x="0" y="5499"/>
                          <a:pt x="0" y="12288"/>
                        </a:cubicBezTo>
                        <a:cubicBezTo>
                          <a:pt x="0" y="19075"/>
                          <a:pt x="5503" y="24576"/>
                          <a:pt x="12288" y="24576"/>
                        </a:cubicBezTo>
                        <a:cubicBezTo>
                          <a:pt x="19075" y="24576"/>
                          <a:pt x="24576" y="19075"/>
                          <a:pt x="24576" y="12288"/>
                        </a:cubicBezTo>
                        <a:cubicBezTo>
                          <a:pt x="24576" y="5499"/>
                          <a:pt x="19075" y="0"/>
                          <a:pt x="1228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5"/>
                  <p:cNvSpPr/>
                  <p:nvPr/>
                </p:nvSpPr>
                <p:spPr>
                  <a:xfrm>
                    <a:off x="6083245" y="942246"/>
                    <a:ext cx="281803" cy="209545"/>
                  </a:xfrm>
                  <a:custGeom>
                    <a:avLst/>
                    <a:gdLst/>
                    <a:ahLst/>
                    <a:cxnLst/>
                    <a:rect l="l" t="t" r="r" b="b"/>
                    <a:pathLst>
                      <a:path w="11770" h="8752" extrusionOk="0">
                        <a:moveTo>
                          <a:pt x="11769" y="1"/>
                        </a:moveTo>
                        <a:cubicBezTo>
                          <a:pt x="10251" y="5061"/>
                          <a:pt x="5556" y="8751"/>
                          <a:pt x="0" y="8751"/>
                        </a:cubicBezTo>
                        <a:cubicBezTo>
                          <a:pt x="5556" y="8751"/>
                          <a:pt x="10256" y="5061"/>
                          <a:pt x="11769"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5"/>
                  <p:cNvSpPr/>
                  <p:nvPr/>
                </p:nvSpPr>
                <p:spPr>
                  <a:xfrm>
                    <a:off x="6110515" y="882510"/>
                    <a:ext cx="240167" cy="102450"/>
                  </a:xfrm>
                  <a:custGeom>
                    <a:avLst/>
                    <a:gdLst/>
                    <a:ahLst/>
                    <a:cxnLst/>
                    <a:rect l="l" t="t" r="r" b="b"/>
                    <a:pathLst>
                      <a:path w="10031" h="4279" extrusionOk="0">
                        <a:moveTo>
                          <a:pt x="2725" y="1"/>
                        </a:moveTo>
                        <a:cubicBezTo>
                          <a:pt x="1802" y="1"/>
                          <a:pt x="871" y="180"/>
                          <a:pt x="1" y="511"/>
                        </a:cubicBezTo>
                        <a:cubicBezTo>
                          <a:pt x="1015" y="477"/>
                          <a:pt x="2028" y="433"/>
                          <a:pt x="3042" y="382"/>
                        </a:cubicBezTo>
                        <a:cubicBezTo>
                          <a:pt x="3601" y="353"/>
                          <a:pt x="4158" y="324"/>
                          <a:pt x="4715" y="289"/>
                        </a:cubicBezTo>
                        <a:cubicBezTo>
                          <a:pt x="4066" y="98"/>
                          <a:pt x="3399" y="1"/>
                          <a:pt x="2725" y="1"/>
                        </a:cubicBezTo>
                        <a:close/>
                        <a:moveTo>
                          <a:pt x="10031" y="3403"/>
                        </a:moveTo>
                        <a:cubicBezTo>
                          <a:pt x="9310" y="3496"/>
                          <a:pt x="8593" y="3567"/>
                          <a:pt x="7877" y="3625"/>
                        </a:cubicBezTo>
                        <a:cubicBezTo>
                          <a:pt x="7411" y="3663"/>
                          <a:pt x="6950" y="3698"/>
                          <a:pt x="6484" y="3726"/>
                        </a:cubicBezTo>
                        <a:cubicBezTo>
                          <a:pt x="7262" y="3865"/>
                          <a:pt x="8093" y="3760"/>
                          <a:pt x="8843" y="4029"/>
                        </a:cubicBezTo>
                        <a:cubicBezTo>
                          <a:pt x="9021" y="4095"/>
                          <a:pt x="9194" y="4177"/>
                          <a:pt x="9352" y="4279"/>
                        </a:cubicBezTo>
                        <a:cubicBezTo>
                          <a:pt x="9588" y="3995"/>
                          <a:pt x="9814" y="3707"/>
                          <a:pt x="10031" y="3403"/>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5"/>
                  <p:cNvSpPr/>
                  <p:nvPr/>
                </p:nvSpPr>
                <p:spPr>
                  <a:xfrm>
                    <a:off x="6021904" y="889429"/>
                    <a:ext cx="340367" cy="82314"/>
                  </a:xfrm>
                  <a:custGeom>
                    <a:avLst/>
                    <a:gdLst/>
                    <a:ahLst/>
                    <a:cxnLst/>
                    <a:rect l="l" t="t" r="r" b="b"/>
                    <a:pathLst>
                      <a:path w="14216" h="3438" extrusionOk="0">
                        <a:moveTo>
                          <a:pt x="8416" y="0"/>
                        </a:moveTo>
                        <a:cubicBezTo>
                          <a:pt x="7859" y="35"/>
                          <a:pt x="7302" y="64"/>
                          <a:pt x="6743" y="93"/>
                        </a:cubicBezTo>
                        <a:cubicBezTo>
                          <a:pt x="5729" y="144"/>
                          <a:pt x="4716" y="188"/>
                          <a:pt x="3702" y="222"/>
                        </a:cubicBezTo>
                        <a:cubicBezTo>
                          <a:pt x="2163" y="808"/>
                          <a:pt x="814" y="1885"/>
                          <a:pt x="1" y="3316"/>
                        </a:cubicBezTo>
                        <a:cubicBezTo>
                          <a:pt x="145" y="3345"/>
                          <a:pt x="284" y="3360"/>
                          <a:pt x="419" y="3360"/>
                        </a:cubicBezTo>
                        <a:cubicBezTo>
                          <a:pt x="1347" y="3360"/>
                          <a:pt x="2178" y="2759"/>
                          <a:pt x="3019" y="2154"/>
                        </a:cubicBezTo>
                        <a:cubicBezTo>
                          <a:pt x="3855" y="1553"/>
                          <a:pt x="4701" y="947"/>
                          <a:pt x="5648" y="947"/>
                        </a:cubicBezTo>
                        <a:cubicBezTo>
                          <a:pt x="5734" y="947"/>
                          <a:pt x="5825" y="958"/>
                          <a:pt x="5917" y="967"/>
                        </a:cubicBezTo>
                        <a:cubicBezTo>
                          <a:pt x="7426" y="1144"/>
                          <a:pt x="8311" y="2850"/>
                          <a:pt x="9752" y="3331"/>
                        </a:cubicBezTo>
                        <a:cubicBezTo>
                          <a:pt x="9897" y="3380"/>
                          <a:pt x="10041" y="3413"/>
                          <a:pt x="10185" y="3437"/>
                        </a:cubicBezTo>
                        <a:cubicBezTo>
                          <a:pt x="10651" y="3409"/>
                          <a:pt x="11112" y="3374"/>
                          <a:pt x="11578" y="3336"/>
                        </a:cubicBezTo>
                        <a:cubicBezTo>
                          <a:pt x="12294" y="3278"/>
                          <a:pt x="13011" y="3207"/>
                          <a:pt x="13732" y="3114"/>
                        </a:cubicBezTo>
                        <a:cubicBezTo>
                          <a:pt x="13899" y="2884"/>
                          <a:pt x="14063" y="2644"/>
                          <a:pt x="14216" y="2399"/>
                        </a:cubicBezTo>
                        <a:cubicBezTo>
                          <a:pt x="13741" y="2375"/>
                          <a:pt x="13251" y="2284"/>
                          <a:pt x="12745" y="2105"/>
                        </a:cubicBezTo>
                        <a:cubicBezTo>
                          <a:pt x="11410" y="1635"/>
                          <a:pt x="10271" y="727"/>
                          <a:pt x="8959" y="193"/>
                        </a:cubicBezTo>
                        <a:cubicBezTo>
                          <a:pt x="8781" y="121"/>
                          <a:pt x="8599" y="58"/>
                          <a:pt x="841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5"/>
                  <p:cNvSpPr/>
                  <p:nvPr/>
                </p:nvSpPr>
                <p:spPr>
                  <a:xfrm>
                    <a:off x="6373667" y="809916"/>
                    <a:ext cx="3807" cy="46855"/>
                  </a:xfrm>
                  <a:custGeom>
                    <a:avLst/>
                    <a:gdLst/>
                    <a:ahLst/>
                    <a:cxnLst/>
                    <a:rect l="l" t="t" r="r" b="b"/>
                    <a:pathLst>
                      <a:path w="159" h="1957" extrusionOk="0">
                        <a:moveTo>
                          <a:pt x="0" y="1"/>
                        </a:moveTo>
                        <a:cubicBezTo>
                          <a:pt x="101" y="640"/>
                          <a:pt x="158" y="1294"/>
                          <a:pt x="158" y="1957"/>
                        </a:cubicBezTo>
                        <a:lnTo>
                          <a:pt x="158" y="1928"/>
                        </a:lnTo>
                        <a:cubicBezTo>
                          <a:pt x="158" y="1269"/>
                          <a:pt x="106" y="626"/>
                          <a:pt x="5"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5"/>
                  <p:cNvSpPr/>
                  <p:nvPr/>
                </p:nvSpPr>
                <p:spPr>
                  <a:xfrm>
                    <a:off x="6288647" y="877937"/>
                    <a:ext cx="87318" cy="28085"/>
                  </a:xfrm>
                  <a:custGeom>
                    <a:avLst/>
                    <a:gdLst/>
                    <a:ahLst/>
                    <a:cxnLst/>
                    <a:rect l="l" t="t" r="r" b="b"/>
                    <a:pathLst>
                      <a:path w="3647" h="1173" extrusionOk="0">
                        <a:moveTo>
                          <a:pt x="3647" y="1"/>
                        </a:moveTo>
                        <a:lnTo>
                          <a:pt x="3647" y="1"/>
                        </a:lnTo>
                        <a:cubicBezTo>
                          <a:pt x="2498" y="120"/>
                          <a:pt x="1331" y="216"/>
                          <a:pt x="163" y="293"/>
                        </a:cubicBezTo>
                        <a:cubicBezTo>
                          <a:pt x="111" y="298"/>
                          <a:pt x="58" y="303"/>
                          <a:pt x="0" y="307"/>
                        </a:cubicBezTo>
                        <a:cubicBezTo>
                          <a:pt x="1153" y="735"/>
                          <a:pt x="2307" y="1125"/>
                          <a:pt x="3513" y="1172"/>
                        </a:cubicBezTo>
                        <a:cubicBezTo>
                          <a:pt x="3575" y="788"/>
                          <a:pt x="3618" y="394"/>
                          <a:pt x="364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5"/>
                  <p:cNvSpPr/>
                  <p:nvPr/>
                </p:nvSpPr>
                <p:spPr>
                  <a:xfrm>
                    <a:off x="5843365" y="897498"/>
                    <a:ext cx="136448" cy="72713"/>
                  </a:xfrm>
                  <a:custGeom>
                    <a:avLst/>
                    <a:gdLst/>
                    <a:ahLst/>
                    <a:cxnLst/>
                    <a:rect l="l" t="t" r="r" b="b"/>
                    <a:pathLst>
                      <a:path w="5699" h="3037" extrusionOk="0">
                        <a:moveTo>
                          <a:pt x="3114" y="0"/>
                        </a:moveTo>
                        <a:cubicBezTo>
                          <a:pt x="2451" y="361"/>
                          <a:pt x="1956" y="961"/>
                          <a:pt x="1422" y="1495"/>
                        </a:cubicBezTo>
                        <a:cubicBezTo>
                          <a:pt x="1034" y="1889"/>
                          <a:pt x="533" y="2206"/>
                          <a:pt x="0" y="2495"/>
                        </a:cubicBezTo>
                        <a:cubicBezTo>
                          <a:pt x="72" y="2504"/>
                          <a:pt x="144" y="2513"/>
                          <a:pt x="216" y="2524"/>
                        </a:cubicBezTo>
                        <a:cubicBezTo>
                          <a:pt x="961" y="2615"/>
                          <a:pt x="1706" y="2697"/>
                          <a:pt x="2451" y="2773"/>
                        </a:cubicBezTo>
                        <a:cubicBezTo>
                          <a:pt x="2475" y="2744"/>
                          <a:pt x="2494" y="2715"/>
                          <a:pt x="2513" y="2682"/>
                        </a:cubicBezTo>
                        <a:cubicBezTo>
                          <a:pt x="2782" y="2287"/>
                          <a:pt x="3123" y="1855"/>
                          <a:pt x="3604" y="1832"/>
                        </a:cubicBezTo>
                        <a:lnTo>
                          <a:pt x="3638" y="1832"/>
                        </a:lnTo>
                        <a:cubicBezTo>
                          <a:pt x="4181" y="1832"/>
                          <a:pt x="4517" y="2384"/>
                          <a:pt x="4574" y="2956"/>
                        </a:cubicBezTo>
                        <a:cubicBezTo>
                          <a:pt x="4949" y="2985"/>
                          <a:pt x="5324" y="3014"/>
                          <a:pt x="5699" y="3037"/>
                        </a:cubicBezTo>
                        <a:cubicBezTo>
                          <a:pt x="5656" y="2835"/>
                          <a:pt x="5641" y="2624"/>
                          <a:pt x="5641" y="2413"/>
                        </a:cubicBezTo>
                        <a:cubicBezTo>
                          <a:pt x="5641" y="2085"/>
                          <a:pt x="5676" y="1754"/>
                          <a:pt x="5670" y="1433"/>
                        </a:cubicBezTo>
                        <a:cubicBezTo>
                          <a:pt x="5670" y="995"/>
                          <a:pt x="5618" y="577"/>
                          <a:pt x="5348" y="235"/>
                        </a:cubicBezTo>
                        <a:cubicBezTo>
                          <a:pt x="5277" y="144"/>
                          <a:pt x="5195" y="67"/>
                          <a:pt x="510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5"/>
                  <p:cNvSpPr/>
                  <p:nvPr/>
                </p:nvSpPr>
                <p:spPr>
                  <a:xfrm>
                    <a:off x="6146525" y="974593"/>
                    <a:ext cx="10487" cy="455"/>
                  </a:xfrm>
                  <a:custGeom>
                    <a:avLst/>
                    <a:gdLst/>
                    <a:ahLst/>
                    <a:cxnLst/>
                    <a:rect l="l" t="t" r="r" b="b"/>
                    <a:pathLst>
                      <a:path w="438" h="19" extrusionOk="0">
                        <a:moveTo>
                          <a:pt x="217" y="0"/>
                        </a:moveTo>
                        <a:cubicBezTo>
                          <a:pt x="145" y="0"/>
                          <a:pt x="72" y="5"/>
                          <a:pt x="1" y="19"/>
                        </a:cubicBezTo>
                        <a:lnTo>
                          <a:pt x="438" y="19"/>
                        </a:lnTo>
                        <a:cubicBezTo>
                          <a:pt x="366" y="5"/>
                          <a:pt x="289" y="0"/>
                          <a:pt x="21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8" name="Google Shape;3508;p65"/>
                  <p:cNvGrpSpPr/>
                  <p:nvPr/>
                </p:nvGrpSpPr>
                <p:grpSpPr>
                  <a:xfrm>
                    <a:off x="5793346" y="565606"/>
                    <a:ext cx="588435" cy="535498"/>
                    <a:chOff x="5636639" y="413374"/>
                    <a:chExt cx="588435" cy="535498"/>
                  </a:xfrm>
                </p:grpSpPr>
                <p:sp>
                  <p:nvSpPr>
                    <p:cNvPr id="3509" name="Google Shape;3509;p65"/>
                    <p:cNvSpPr/>
                    <p:nvPr/>
                  </p:nvSpPr>
                  <p:spPr>
                    <a:xfrm>
                      <a:off x="6012896" y="531555"/>
                      <a:ext cx="201117" cy="114828"/>
                    </a:xfrm>
                    <a:custGeom>
                      <a:avLst/>
                      <a:gdLst/>
                      <a:ahLst/>
                      <a:cxnLst/>
                      <a:rect l="l" t="t" r="r" b="b"/>
                      <a:pathLst>
                        <a:path w="8400" h="4796" extrusionOk="0">
                          <a:moveTo>
                            <a:pt x="6497" y="0"/>
                          </a:moveTo>
                          <a:cubicBezTo>
                            <a:pt x="6219" y="187"/>
                            <a:pt x="5973" y="370"/>
                            <a:pt x="5767" y="543"/>
                          </a:cubicBezTo>
                          <a:cubicBezTo>
                            <a:pt x="6036" y="726"/>
                            <a:pt x="6397" y="821"/>
                            <a:pt x="6838" y="821"/>
                          </a:cubicBezTo>
                          <a:cubicBezTo>
                            <a:pt x="5738" y="821"/>
                            <a:pt x="5142" y="1418"/>
                            <a:pt x="5142" y="2523"/>
                          </a:cubicBezTo>
                          <a:cubicBezTo>
                            <a:pt x="5142" y="2234"/>
                            <a:pt x="5104" y="1979"/>
                            <a:pt x="5022" y="1764"/>
                          </a:cubicBezTo>
                          <a:cubicBezTo>
                            <a:pt x="4796" y="2177"/>
                            <a:pt x="4421" y="2504"/>
                            <a:pt x="3974" y="2667"/>
                          </a:cubicBezTo>
                          <a:cubicBezTo>
                            <a:pt x="3706" y="2937"/>
                            <a:pt x="3398" y="3172"/>
                            <a:pt x="3018" y="3330"/>
                          </a:cubicBezTo>
                          <a:cubicBezTo>
                            <a:pt x="2759" y="3436"/>
                            <a:pt x="5" y="3547"/>
                            <a:pt x="0" y="4253"/>
                          </a:cubicBezTo>
                          <a:cubicBezTo>
                            <a:pt x="0" y="4368"/>
                            <a:pt x="73" y="4498"/>
                            <a:pt x="246" y="4647"/>
                          </a:cubicBezTo>
                          <a:cubicBezTo>
                            <a:pt x="384" y="4772"/>
                            <a:pt x="577" y="4796"/>
                            <a:pt x="765" y="4796"/>
                          </a:cubicBezTo>
                          <a:lnTo>
                            <a:pt x="918" y="4796"/>
                          </a:lnTo>
                          <a:cubicBezTo>
                            <a:pt x="1980" y="4743"/>
                            <a:pt x="5436" y="4594"/>
                            <a:pt x="8400" y="3897"/>
                          </a:cubicBezTo>
                          <a:cubicBezTo>
                            <a:pt x="7996" y="2480"/>
                            <a:pt x="7348" y="1163"/>
                            <a:pt x="649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5"/>
                    <p:cNvSpPr/>
                    <p:nvPr/>
                  </p:nvSpPr>
                  <p:spPr>
                    <a:xfrm>
                      <a:off x="5639297" y="495641"/>
                      <a:ext cx="325762" cy="169489"/>
                    </a:xfrm>
                    <a:custGeom>
                      <a:avLst/>
                      <a:gdLst/>
                      <a:ahLst/>
                      <a:cxnLst/>
                      <a:rect l="l" t="t" r="r" b="b"/>
                      <a:pathLst>
                        <a:path w="13606" h="7079" extrusionOk="0">
                          <a:moveTo>
                            <a:pt x="3547" y="1"/>
                          </a:moveTo>
                          <a:cubicBezTo>
                            <a:pt x="1663" y="1860"/>
                            <a:pt x="375" y="4321"/>
                            <a:pt x="0" y="7079"/>
                          </a:cubicBezTo>
                          <a:cubicBezTo>
                            <a:pt x="111" y="7061"/>
                            <a:pt x="222" y="7041"/>
                            <a:pt x="337" y="7012"/>
                          </a:cubicBezTo>
                          <a:cubicBezTo>
                            <a:pt x="1807" y="6666"/>
                            <a:pt x="2619" y="5109"/>
                            <a:pt x="3864" y="4264"/>
                          </a:cubicBezTo>
                          <a:cubicBezTo>
                            <a:pt x="4950" y="3519"/>
                            <a:pt x="6228" y="3379"/>
                            <a:pt x="7564" y="3379"/>
                          </a:cubicBezTo>
                          <a:cubicBezTo>
                            <a:pt x="7978" y="3379"/>
                            <a:pt x="8395" y="3388"/>
                            <a:pt x="8814" y="3403"/>
                          </a:cubicBezTo>
                          <a:cubicBezTo>
                            <a:pt x="9236" y="3417"/>
                            <a:pt x="9655" y="3432"/>
                            <a:pt x="10072" y="3432"/>
                          </a:cubicBezTo>
                          <a:cubicBezTo>
                            <a:pt x="10631" y="3432"/>
                            <a:pt x="11179" y="3408"/>
                            <a:pt x="11716" y="3326"/>
                          </a:cubicBezTo>
                          <a:cubicBezTo>
                            <a:pt x="12168" y="3259"/>
                            <a:pt x="13605" y="2884"/>
                            <a:pt x="13605" y="2250"/>
                          </a:cubicBezTo>
                          <a:cubicBezTo>
                            <a:pt x="13605" y="2148"/>
                            <a:pt x="13572" y="2048"/>
                            <a:pt x="13499" y="1937"/>
                          </a:cubicBezTo>
                          <a:cubicBezTo>
                            <a:pt x="13393" y="1788"/>
                            <a:pt x="13082" y="1740"/>
                            <a:pt x="12683" y="1740"/>
                          </a:cubicBezTo>
                          <a:cubicBezTo>
                            <a:pt x="12245" y="1740"/>
                            <a:pt x="11702" y="1798"/>
                            <a:pt x="11207" y="1860"/>
                          </a:cubicBezTo>
                          <a:cubicBezTo>
                            <a:pt x="10717" y="1922"/>
                            <a:pt x="10274" y="1986"/>
                            <a:pt x="10044" y="1986"/>
                          </a:cubicBezTo>
                          <a:cubicBezTo>
                            <a:pt x="10025" y="1986"/>
                            <a:pt x="10001" y="1986"/>
                            <a:pt x="9986" y="1980"/>
                          </a:cubicBezTo>
                          <a:cubicBezTo>
                            <a:pt x="8684" y="1893"/>
                            <a:pt x="7396" y="1611"/>
                            <a:pt x="6175" y="1154"/>
                          </a:cubicBezTo>
                          <a:cubicBezTo>
                            <a:pt x="5301" y="822"/>
                            <a:pt x="4436" y="361"/>
                            <a:pt x="354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5"/>
                    <p:cNvSpPr/>
                    <p:nvPr/>
                  </p:nvSpPr>
                  <p:spPr>
                    <a:xfrm>
                      <a:off x="6024723" y="487357"/>
                      <a:ext cx="124645" cy="93448"/>
                    </a:xfrm>
                    <a:custGeom>
                      <a:avLst/>
                      <a:gdLst/>
                      <a:ahLst/>
                      <a:cxnLst/>
                      <a:rect l="l" t="t" r="r" b="b"/>
                      <a:pathLst>
                        <a:path w="5206" h="3903" extrusionOk="0">
                          <a:moveTo>
                            <a:pt x="4341" y="1"/>
                          </a:moveTo>
                          <a:cubicBezTo>
                            <a:pt x="4004" y="256"/>
                            <a:pt x="3667" y="515"/>
                            <a:pt x="3332" y="779"/>
                          </a:cubicBezTo>
                          <a:cubicBezTo>
                            <a:pt x="3778" y="904"/>
                            <a:pt x="4163" y="1178"/>
                            <a:pt x="4417" y="1547"/>
                          </a:cubicBezTo>
                          <a:cubicBezTo>
                            <a:pt x="4485" y="1500"/>
                            <a:pt x="4552" y="1447"/>
                            <a:pt x="4614" y="1394"/>
                          </a:cubicBezTo>
                          <a:cubicBezTo>
                            <a:pt x="4638" y="1265"/>
                            <a:pt x="4648" y="1121"/>
                            <a:pt x="4648" y="971"/>
                          </a:cubicBezTo>
                          <a:cubicBezTo>
                            <a:pt x="4648" y="1106"/>
                            <a:pt x="4658" y="1230"/>
                            <a:pt x="4672" y="1346"/>
                          </a:cubicBezTo>
                          <a:cubicBezTo>
                            <a:pt x="4865" y="1192"/>
                            <a:pt x="5042" y="1028"/>
                            <a:pt x="5206" y="866"/>
                          </a:cubicBezTo>
                          <a:cubicBezTo>
                            <a:pt x="4931" y="562"/>
                            <a:pt x="4643" y="274"/>
                            <a:pt x="4341" y="1"/>
                          </a:cubicBezTo>
                          <a:close/>
                          <a:moveTo>
                            <a:pt x="861" y="2851"/>
                          </a:moveTo>
                          <a:cubicBezTo>
                            <a:pt x="573" y="3104"/>
                            <a:pt x="285" y="3364"/>
                            <a:pt x="1" y="3623"/>
                          </a:cubicBezTo>
                          <a:cubicBezTo>
                            <a:pt x="178" y="3816"/>
                            <a:pt x="444" y="3903"/>
                            <a:pt x="708" y="3903"/>
                          </a:cubicBezTo>
                          <a:cubicBezTo>
                            <a:pt x="837" y="3903"/>
                            <a:pt x="967" y="3878"/>
                            <a:pt x="1092" y="3840"/>
                          </a:cubicBezTo>
                          <a:cubicBezTo>
                            <a:pt x="1130" y="3831"/>
                            <a:pt x="1174" y="3816"/>
                            <a:pt x="1212" y="3796"/>
                          </a:cubicBezTo>
                          <a:cubicBezTo>
                            <a:pt x="1015" y="3528"/>
                            <a:pt x="890" y="3201"/>
                            <a:pt x="861" y="285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5"/>
                    <p:cNvSpPr/>
                    <p:nvPr/>
                  </p:nvSpPr>
                  <p:spPr>
                    <a:xfrm>
                      <a:off x="5761116" y="435928"/>
                      <a:ext cx="231763" cy="74677"/>
                    </a:xfrm>
                    <a:custGeom>
                      <a:avLst/>
                      <a:gdLst/>
                      <a:ahLst/>
                      <a:cxnLst/>
                      <a:rect l="l" t="t" r="r" b="b"/>
                      <a:pathLst>
                        <a:path w="9680" h="3119" extrusionOk="0">
                          <a:moveTo>
                            <a:pt x="2121" y="0"/>
                          </a:moveTo>
                          <a:cubicBezTo>
                            <a:pt x="1371" y="332"/>
                            <a:pt x="664" y="736"/>
                            <a:pt x="1" y="1202"/>
                          </a:cubicBezTo>
                          <a:cubicBezTo>
                            <a:pt x="174" y="1379"/>
                            <a:pt x="353" y="1528"/>
                            <a:pt x="491" y="1630"/>
                          </a:cubicBezTo>
                          <a:cubicBezTo>
                            <a:pt x="1890" y="2591"/>
                            <a:pt x="4288" y="3119"/>
                            <a:pt x="6397" y="3119"/>
                          </a:cubicBezTo>
                          <a:cubicBezTo>
                            <a:pt x="7340" y="3119"/>
                            <a:pt x="8224" y="3014"/>
                            <a:pt x="8930" y="2797"/>
                          </a:cubicBezTo>
                          <a:cubicBezTo>
                            <a:pt x="9199" y="2715"/>
                            <a:pt x="9483" y="2595"/>
                            <a:pt x="9613" y="2351"/>
                          </a:cubicBezTo>
                          <a:cubicBezTo>
                            <a:pt x="9660" y="2264"/>
                            <a:pt x="9680" y="2173"/>
                            <a:pt x="9680" y="2081"/>
                          </a:cubicBezTo>
                          <a:cubicBezTo>
                            <a:pt x="9680" y="1759"/>
                            <a:pt x="9420" y="1428"/>
                            <a:pt x="9099" y="1317"/>
                          </a:cubicBezTo>
                          <a:cubicBezTo>
                            <a:pt x="8964" y="1269"/>
                            <a:pt x="8824" y="1250"/>
                            <a:pt x="8686" y="1250"/>
                          </a:cubicBezTo>
                          <a:cubicBezTo>
                            <a:pt x="8392" y="1250"/>
                            <a:pt x="8094" y="1337"/>
                            <a:pt x="7815" y="1437"/>
                          </a:cubicBezTo>
                          <a:cubicBezTo>
                            <a:pt x="7402" y="1591"/>
                            <a:pt x="6994" y="1779"/>
                            <a:pt x="6557" y="1779"/>
                          </a:cubicBezTo>
                          <a:cubicBezTo>
                            <a:pt x="5456" y="1774"/>
                            <a:pt x="4707" y="639"/>
                            <a:pt x="3668" y="293"/>
                          </a:cubicBezTo>
                          <a:cubicBezTo>
                            <a:pt x="3168" y="126"/>
                            <a:pt x="2625" y="144"/>
                            <a:pt x="21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5"/>
                    <p:cNvSpPr/>
                    <p:nvPr/>
                  </p:nvSpPr>
                  <p:spPr>
                    <a:xfrm>
                      <a:off x="5911882" y="413374"/>
                      <a:ext cx="170423" cy="44222"/>
                    </a:xfrm>
                    <a:custGeom>
                      <a:avLst/>
                      <a:gdLst/>
                      <a:ahLst/>
                      <a:cxnLst/>
                      <a:rect l="l" t="t" r="r" b="b"/>
                      <a:pathLst>
                        <a:path w="7118" h="1847" extrusionOk="0">
                          <a:moveTo>
                            <a:pt x="2398" y="1"/>
                          </a:moveTo>
                          <a:cubicBezTo>
                            <a:pt x="1725" y="188"/>
                            <a:pt x="1056" y="376"/>
                            <a:pt x="384" y="563"/>
                          </a:cubicBezTo>
                          <a:cubicBezTo>
                            <a:pt x="211" y="611"/>
                            <a:pt x="0" y="711"/>
                            <a:pt x="0" y="889"/>
                          </a:cubicBezTo>
                          <a:lnTo>
                            <a:pt x="0" y="909"/>
                          </a:lnTo>
                          <a:cubicBezTo>
                            <a:pt x="9" y="1097"/>
                            <a:pt x="249" y="1168"/>
                            <a:pt x="442" y="1188"/>
                          </a:cubicBezTo>
                          <a:cubicBezTo>
                            <a:pt x="2191" y="1390"/>
                            <a:pt x="3946" y="1596"/>
                            <a:pt x="5694" y="1798"/>
                          </a:cubicBezTo>
                          <a:cubicBezTo>
                            <a:pt x="5896" y="1822"/>
                            <a:pt x="6102" y="1846"/>
                            <a:pt x="6304" y="1846"/>
                          </a:cubicBezTo>
                          <a:cubicBezTo>
                            <a:pt x="6506" y="1846"/>
                            <a:pt x="6708" y="1822"/>
                            <a:pt x="6896" y="1754"/>
                          </a:cubicBezTo>
                          <a:cubicBezTo>
                            <a:pt x="6973" y="1731"/>
                            <a:pt x="7049" y="1692"/>
                            <a:pt x="7117" y="1649"/>
                          </a:cubicBezTo>
                          <a:cubicBezTo>
                            <a:pt x="5705" y="798"/>
                            <a:pt x="4104" y="226"/>
                            <a:pt x="239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5"/>
                    <p:cNvSpPr/>
                    <p:nvPr/>
                  </p:nvSpPr>
                  <p:spPr>
                    <a:xfrm>
                      <a:off x="5636639" y="634412"/>
                      <a:ext cx="295379" cy="110016"/>
                    </a:xfrm>
                    <a:custGeom>
                      <a:avLst/>
                      <a:gdLst/>
                      <a:ahLst/>
                      <a:cxnLst/>
                      <a:rect l="l" t="t" r="r" b="b"/>
                      <a:pathLst>
                        <a:path w="12337" h="4595" extrusionOk="0">
                          <a:moveTo>
                            <a:pt x="6244" y="0"/>
                          </a:moveTo>
                          <a:cubicBezTo>
                            <a:pt x="6027" y="0"/>
                            <a:pt x="5811" y="38"/>
                            <a:pt x="5599" y="130"/>
                          </a:cubicBezTo>
                          <a:cubicBezTo>
                            <a:pt x="4201" y="731"/>
                            <a:pt x="4046" y="2297"/>
                            <a:pt x="2384" y="2662"/>
                          </a:cubicBezTo>
                          <a:cubicBezTo>
                            <a:pt x="1606" y="2831"/>
                            <a:pt x="788" y="2793"/>
                            <a:pt x="0" y="2884"/>
                          </a:cubicBezTo>
                          <a:lnTo>
                            <a:pt x="0" y="2893"/>
                          </a:lnTo>
                          <a:cubicBezTo>
                            <a:pt x="0" y="3432"/>
                            <a:pt x="34" y="3960"/>
                            <a:pt x="102" y="4479"/>
                          </a:cubicBezTo>
                          <a:cubicBezTo>
                            <a:pt x="957" y="4527"/>
                            <a:pt x="1822" y="4556"/>
                            <a:pt x="2677" y="4580"/>
                          </a:cubicBezTo>
                          <a:cubicBezTo>
                            <a:pt x="2822" y="4585"/>
                            <a:pt x="2961" y="4590"/>
                            <a:pt x="3101" y="4594"/>
                          </a:cubicBezTo>
                          <a:cubicBezTo>
                            <a:pt x="3283" y="4388"/>
                            <a:pt x="3461" y="4177"/>
                            <a:pt x="3624" y="3955"/>
                          </a:cubicBezTo>
                          <a:cubicBezTo>
                            <a:pt x="4172" y="3230"/>
                            <a:pt x="4705" y="2374"/>
                            <a:pt x="5580" y="2124"/>
                          </a:cubicBezTo>
                          <a:cubicBezTo>
                            <a:pt x="5753" y="2076"/>
                            <a:pt x="5926" y="2052"/>
                            <a:pt x="6099" y="2052"/>
                          </a:cubicBezTo>
                          <a:cubicBezTo>
                            <a:pt x="7056" y="2052"/>
                            <a:pt x="7968" y="2749"/>
                            <a:pt x="8771" y="3354"/>
                          </a:cubicBezTo>
                          <a:cubicBezTo>
                            <a:pt x="9434" y="3854"/>
                            <a:pt x="10290" y="4315"/>
                            <a:pt x="11073" y="4315"/>
                          </a:cubicBezTo>
                          <a:cubicBezTo>
                            <a:pt x="11405" y="4315"/>
                            <a:pt x="11727" y="4234"/>
                            <a:pt x="12020" y="4033"/>
                          </a:cubicBezTo>
                          <a:cubicBezTo>
                            <a:pt x="12188" y="3911"/>
                            <a:pt x="12337" y="3710"/>
                            <a:pt x="12337" y="3518"/>
                          </a:cubicBezTo>
                          <a:cubicBezTo>
                            <a:pt x="12337" y="3450"/>
                            <a:pt x="12313" y="3383"/>
                            <a:pt x="12270" y="3321"/>
                          </a:cubicBezTo>
                          <a:cubicBezTo>
                            <a:pt x="12173" y="3206"/>
                            <a:pt x="12029" y="3177"/>
                            <a:pt x="11875" y="3177"/>
                          </a:cubicBezTo>
                          <a:cubicBezTo>
                            <a:pt x="11774" y="3177"/>
                            <a:pt x="11669" y="3186"/>
                            <a:pt x="11572" y="3196"/>
                          </a:cubicBezTo>
                          <a:cubicBezTo>
                            <a:pt x="11525" y="3196"/>
                            <a:pt x="11481" y="3201"/>
                            <a:pt x="11434" y="3201"/>
                          </a:cubicBezTo>
                          <a:cubicBezTo>
                            <a:pt x="10323" y="3201"/>
                            <a:pt x="9438" y="2225"/>
                            <a:pt x="8670" y="1394"/>
                          </a:cubicBezTo>
                          <a:cubicBezTo>
                            <a:pt x="8021" y="692"/>
                            <a:pt x="7132" y="0"/>
                            <a:pt x="624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5"/>
                    <p:cNvSpPr/>
                    <p:nvPr/>
                  </p:nvSpPr>
                  <p:spPr>
                    <a:xfrm>
                      <a:off x="5843862" y="600700"/>
                      <a:ext cx="381212" cy="152921"/>
                    </a:xfrm>
                    <a:custGeom>
                      <a:avLst/>
                      <a:gdLst/>
                      <a:ahLst/>
                      <a:cxnLst/>
                      <a:rect l="l" t="t" r="r" b="b"/>
                      <a:pathLst>
                        <a:path w="15922" h="6387" extrusionOk="0">
                          <a:moveTo>
                            <a:pt x="1182" y="0"/>
                          </a:moveTo>
                          <a:cubicBezTo>
                            <a:pt x="650" y="0"/>
                            <a:pt x="106" y="298"/>
                            <a:pt x="0" y="812"/>
                          </a:cubicBezTo>
                          <a:cubicBezTo>
                            <a:pt x="140" y="726"/>
                            <a:pt x="289" y="688"/>
                            <a:pt x="437" y="688"/>
                          </a:cubicBezTo>
                          <a:cubicBezTo>
                            <a:pt x="841" y="688"/>
                            <a:pt x="1269" y="952"/>
                            <a:pt x="1524" y="1293"/>
                          </a:cubicBezTo>
                          <a:cubicBezTo>
                            <a:pt x="1874" y="1759"/>
                            <a:pt x="2038" y="2345"/>
                            <a:pt x="2380" y="2821"/>
                          </a:cubicBezTo>
                          <a:cubicBezTo>
                            <a:pt x="2981" y="3671"/>
                            <a:pt x="4057" y="4061"/>
                            <a:pt x="5095" y="4176"/>
                          </a:cubicBezTo>
                          <a:cubicBezTo>
                            <a:pt x="6128" y="4296"/>
                            <a:pt x="7180" y="4201"/>
                            <a:pt x="8218" y="4321"/>
                          </a:cubicBezTo>
                          <a:cubicBezTo>
                            <a:pt x="9593" y="4483"/>
                            <a:pt x="10900" y="5031"/>
                            <a:pt x="12212" y="5521"/>
                          </a:cubicBezTo>
                          <a:cubicBezTo>
                            <a:pt x="12270" y="5517"/>
                            <a:pt x="12323" y="5512"/>
                            <a:pt x="12375" y="5507"/>
                          </a:cubicBezTo>
                          <a:cubicBezTo>
                            <a:pt x="13543" y="5430"/>
                            <a:pt x="14710" y="5334"/>
                            <a:pt x="15859" y="5215"/>
                          </a:cubicBezTo>
                          <a:lnTo>
                            <a:pt x="15859" y="5215"/>
                          </a:lnTo>
                          <a:cubicBezTo>
                            <a:pt x="15830" y="5608"/>
                            <a:pt x="15787" y="6002"/>
                            <a:pt x="15725" y="6386"/>
                          </a:cubicBezTo>
                          <a:lnTo>
                            <a:pt x="15744" y="6386"/>
                          </a:lnTo>
                          <a:cubicBezTo>
                            <a:pt x="15859" y="5719"/>
                            <a:pt x="15921" y="5031"/>
                            <a:pt x="15921" y="4330"/>
                          </a:cubicBezTo>
                          <a:cubicBezTo>
                            <a:pt x="15921" y="3667"/>
                            <a:pt x="15864" y="3013"/>
                            <a:pt x="15763" y="2374"/>
                          </a:cubicBezTo>
                          <a:cubicBezTo>
                            <a:pt x="15158" y="2528"/>
                            <a:pt x="14595" y="2696"/>
                            <a:pt x="14177" y="2768"/>
                          </a:cubicBezTo>
                          <a:cubicBezTo>
                            <a:pt x="11808" y="3152"/>
                            <a:pt x="9405" y="3345"/>
                            <a:pt x="7007" y="3345"/>
                          </a:cubicBezTo>
                          <a:lnTo>
                            <a:pt x="6867" y="3345"/>
                          </a:lnTo>
                          <a:cubicBezTo>
                            <a:pt x="5969" y="3340"/>
                            <a:pt x="5013" y="3292"/>
                            <a:pt x="4278" y="2773"/>
                          </a:cubicBezTo>
                          <a:cubicBezTo>
                            <a:pt x="3749" y="2398"/>
                            <a:pt x="3403" y="1826"/>
                            <a:pt x="3023" y="1298"/>
                          </a:cubicBezTo>
                          <a:cubicBezTo>
                            <a:pt x="2644" y="769"/>
                            <a:pt x="2187" y="240"/>
                            <a:pt x="1562" y="58"/>
                          </a:cubicBezTo>
                          <a:cubicBezTo>
                            <a:pt x="1442" y="20"/>
                            <a:pt x="1313" y="0"/>
                            <a:pt x="1182"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5"/>
                    <p:cNvSpPr/>
                    <p:nvPr/>
                  </p:nvSpPr>
                  <p:spPr>
                    <a:xfrm>
                      <a:off x="5667477" y="738394"/>
                      <a:ext cx="266624" cy="187589"/>
                    </a:xfrm>
                    <a:custGeom>
                      <a:avLst/>
                      <a:gdLst/>
                      <a:ahLst/>
                      <a:cxnLst/>
                      <a:rect l="l" t="t" r="r" b="b"/>
                      <a:pathLst>
                        <a:path w="11136" h="7835" extrusionOk="0">
                          <a:moveTo>
                            <a:pt x="5152" y="1"/>
                          </a:moveTo>
                          <a:cubicBezTo>
                            <a:pt x="4816" y="1"/>
                            <a:pt x="4475" y="87"/>
                            <a:pt x="4177" y="237"/>
                          </a:cubicBezTo>
                          <a:cubicBezTo>
                            <a:pt x="4148" y="251"/>
                            <a:pt x="4119" y="266"/>
                            <a:pt x="4095" y="280"/>
                          </a:cubicBezTo>
                          <a:lnTo>
                            <a:pt x="6085" y="280"/>
                          </a:lnTo>
                          <a:cubicBezTo>
                            <a:pt x="5825" y="87"/>
                            <a:pt x="5493" y="1"/>
                            <a:pt x="5152" y="1"/>
                          </a:cubicBezTo>
                          <a:close/>
                          <a:moveTo>
                            <a:pt x="981" y="2775"/>
                          </a:moveTo>
                          <a:cubicBezTo>
                            <a:pt x="664" y="2952"/>
                            <a:pt x="327" y="3121"/>
                            <a:pt x="1" y="3288"/>
                          </a:cubicBezTo>
                          <a:cubicBezTo>
                            <a:pt x="553" y="4029"/>
                            <a:pt x="1183" y="4707"/>
                            <a:pt x="1870" y="5321"/>
                          </a:cubicBezTo>
                          <a:cubicBezTo>
                            <a:pt x="1899" y="5283"/>
                            <a:pt x="1922" y="5244"/>
                            <a:pt x="1951" y="5206"/>
                          </a:cubicBezTo>
                          <a:cubicBezTo>
                            <a:pt x="2441" y="4490"/>
                            <a:pt x="2937" y="3769"/>
                            <a:pt x="3432" y="3053"/>
                          </a:cubicBezTo>
                          <a:cubicBezTo>
                            <a:pt x="2687" y="2977"/>
                            <a:pt x="1942" y="2895"/>
                            <a:pt x="1197" y="2804"/>
                          </a:cubicBezTo>
                          <a:cubicBezTo>
                            <a:pt x="1125" y="2793"/>
                            <a:pt x="1053" y="2784"/>
                            <a:pt x="981" y="2775"/>
                          </a:cubicBezTo>
                          <a:close/>
                          <a:moveTo>
                            <a:pt x="5555" y="3236"/>
                          </a:moveTo>
                          <a:cubicBezTo>
                            <a:pt x="5566" y="3298"/>
                            <a:pt x="5566" y="3361"/>
                            <a:pt x="5566" y="3418"/>
                          </a:cubicBezTo>
                          <a:cubicBezTo>
                            <a:pt x="5566" y="3538"/>
                            <a:pt x="5555" y="3654"/>
                            <a:pt x="5532" y="3769"/>
                          </a:cubicBezTo>
                          <a:cubicBezTo>
                            <a:pt x="5369" y="4485"/>
                            <a:pt x="4907" y="5129"/>
                            <a:pt x="4863" y="5865"/>
                          </a:cubicBezTo>
                          <a:lnTo>
                            <a:pt x="4863" y="5951"/>
                          </a:lnTo>
                          <a:cubicBezTo>
                            <a:pt x="4863" y="6965"/>
                            <a:pt x="5859" y="7835"/>
                            <a:pt x="6859" y="7835"/>
                          </a:cubicBezTo>
                          <a:cubicBezTo>
                            <a:pt x="7055" y="7835"/>
                            <a:pt x="7252" y="7801"/>
                            <a:pt x="7440" y="7729"/>
                          </a:cubicBezTo>
                          <a:cubicBezTo>
                            <a:pt x="7137" y="7508"/>
                            <a:pt x="6830" y="7282"/>
                            <a:pt x="6633" y="6970"/>
                          </a:cubicBezTo>
                          <a:cubicBezTo>
                            <a:pt x="6522" y="6792"/>
                            <a:pt x="6455" y="6581"/>
                            <a:pt x="6455" y="6373"/>
                          </a:cubicBezTo>
                          <a:cubicBezTo>
                            <a:pt x="6455" y="6211"/>
                            <a:pt x="6498" y="6052"/>
                            <a:pt x="6589" y="5918"/>
                          </a:cubicBezTo>
                          <a:cubicBezTo>
                            <a:pt x="6777" y="5652"/>
                            <a:pt x="7060" y="5572"/>
                            <a:pt x="7378" y="5572"/>
                          </a:cubicBezTo>
                          <a:cubicBezTo>
                            <a:pt x="7786" y="5572"/>
                            <a:pt x="8257" y="5701"/>
                            <a:pt x="8669" y="5745"/>
                          </a:cubicBezTo>
                          <a:cubicBezTo>
                            <a:pt x="8742" y="5754"/>
                            <a:pt x="8814" y="5754"/>
                            <a:pt x="8882" y="5754"/>
                          </a:cubicBezTo>
                          <a:cubicBezTo>
                            <a:pt x="9895" y="5754"/>
                            <a:pt x="10880" y="5024"/>
                            <a:pt x="11135" y="4033"/>
                          </a:cubicBezTo>
                          <a:lnTo>
                            <a:pt x="11135" y="4033"/>
                          </a:lnTo>
                          <a:cubicBezTo>
                            <a:pt x="10395" y="4375"/>
                            <a:pt x="9631" y="4725"/>
                            <a:pt x="8814" y="4749"/>
                          </a:cubicBezTo>
                          <a:lnTo>
                            <a:pt x="8727" y="4749"/>
                          </a:lnTo>
                          <a:cubicBezTo>
                            <a:pt x="7935" y="4749"/>
                            <a:pt x="7099" y="4375"/>
                            <a:pt x="6786" y="3654"/>
                          </a:cubicBezTo>
                          <a:cubicBezTo>
                            <a:pt x="6738" y="3543"/>
                            <a:pt x="6704" y="3432"/>
                            <a:pt x="6680" y="3317"/>
                          </a:cubicBezTo>
                          <a:cubicBezTo>
                            <a:pt x="6305" y="3294"/>
                            <a:pt x="5930" y="3265"/>
                            <a:pt x="5555" y="3236"/>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5"/>
                    <p:cNvSpPr/>
                    <p:nvPr/>
                  </p:nvSpPr>
                  <p:spPr>
                    <a:xfrm>
                      <a:off x="5874819" y="822624"/>
                      <a:ext cx="268228" cy="126249"/>
                    </a:xfrm>
                    <a:custGeom>
                      <a:avLst/>
                      <a:gdLst/>
                      <a:ahLst/>
                      <a:cxnLst/>
                      <a:rect l="l" t="t" r="r" b="b"/>
                      <a:pathLst>
                        <a:path w="11203" h="5273" extrusionOk="0">
                          <a:moveTo>
                            <a:pt x="4984" y="1"/>
                          </a:moveTo>
                          <a:cubicBezTo>
                            <a:pt x="4902" y="20"/>
                            <a:pt x="4820" y="45"/>
                            <a:pt x="4744" y="83"/>
                          </a:cubicBezTo>
                          <a:cubicBezTo>
                            <a:pt x="3773" y="526"/>
                            <a:pt x="3908" y="2178"/>
                            <a:pt x="2937" y="2630"/>
                          </a:cubicBezTo>
                          <a:cubicBezTo>
                            <a:pt x="2196" y="2966"/>
                            <a:pt x="985" y="2549"/>
                            <a:pt x="745" y="3322"/>
                          </a:cubicBezTo>
                          <a:cubicBezTo>
                            <a:pt x="721" y="3403"/>
                            <a:pt x="712" y="3485"/>
                            <a:pt x="712" y="3567"/>
                          </a:cubicBezTo>
                          <a:cubicBezTo>
                            <a:pt x="712" y="3711"/>
                            <a:pt x="736" y="3855"/>
                            <a:pt x="736" y="4004"/>
                          </a:cubicBezTo>
                          <a:lnTo>
                            <a:pt x="736" y="4053"/>
                          </a:lnTo>
                          <a:cubicBezTo>
                            <a:pt x="716" y="4514"/>
                            <a:pt x="413" y="4860"/>
                            <a:pt x="0" y="5076"/>
                          </a:cubicBezTo>
                          <a:cubicBezTo>
                            <a:pt x="759" y="5206"/>
                            <a:pt x="1543" y="5273"/>
                            <a:pt x="2340" y="5273"/>
                          </a:cubicBezTo>
                          <a:cubicBezTo>
                            <a:pt x="2489" y="5273"/>
                            <a:pt x="2633" y="5273"/>
                            <a:pt x="2783" y="5268"/>
                          </a:cubicBezTo>
                          <a:cubicBezTo>
                            <a:pt x="3081" y="4682"/>
                            <a:pt x="3245" y="3971"/>
                            <a:pt x="3696" y="3495"/>
                          </a:cubicBezTo>
                          <a:cubicBezTo>
                            <a:pt x="4090" y="3081"/>
                            <a:pt x="4652" y="2908"/>
                            <a:pt x="5224" y="2908"/>
                          </a:cubicBezTo>
                          <a:cubicBezTo>
                            <a:pt x="5603" y="2908"/>
                            <a:pt x="5988" y="2986"/>
                            <a:pt x="6334" y="3115"/>
                          </a:cubicBezTo>
                          <a:cubicBezTo>
                            <a:pt x="6925" y="3341"/>
                            <a:pt x="7449" y="3702"/>
                            <a:pt x="7963" y="4072"/>
                          </a:cubicBezTo>
                          <a:cubicBezTo>
                            <a:pt x="9141" y="3543"/>
                            <a:pt x="10232" y="2855"/>
                            <a:pt x="11203" y="2034"/>
                          </a:cubicBezTo>
                          <a:cubicBezTo>
                            <a:pt x="9953" y="1602"/>
                            <a:pt x="8324" y="1640"/>
                            <a:pt x="7329" y="1073"/>
                          </a:cubicBezTo>
                          <a:cubicBezTo>
                            <a:pt x="6705" y="712"/>
                            <a:pt x="6070" y="122"/>
                            <a:pt x="542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18" name="Google Shape;3518;p65"/>
                  <p:cNvSpPr/>
                  <p:nvPr/>
                </p:nvSpPr>
                <p:spPr>
                  <a:xfrm>
                    <a:off x="6157227" y="1087817"/>
                    <a:ext cx="19010" cy="5076"/>
                  </a:xfrm>
                  <a:custGeom>
                    <a:avLst/>
                    <a:gdLst/>
                    <a:ahLst/>
                    <a:cxnLst/>
                    <a:rect l="l" t="t" r="r" b="b"/>
                    <a:pathLst>
                      <a:path w="794" h="212" extrusionOk="0">
                        <a:moveTo>
                          <a:pt x="663" y="0"/>
                        </a:moveTo>
                        <a:cubicBezTo>
                          <a:pt x="621" y="0"/>
                          <a:pt x="572" y="0"/>
                          <a:pt x="525" y="9"/>
                        </a:cubicBezTo>
                        <a:cubicBezTo>
                          <a:pt x="328" y="34"/>
                          <a:pt x="159" y="111"/>
                          <a:pt x="0" y="211"/>
                        </a:cubicBezTo>
                        <a:cubicBezTo>
                          <a:pt x="270" y="153"/>
                          <a:pt x="534" y="82"/>
                          <a:pt x="794" y="5"/>
                        </a:cubicBezTo>
                        <a:cubicBezTo>
                          <a:pt x="750" y="0"/>
                          <a:pt x="707" y="0"/>
                          <a:pt x="66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19" name="Google Shape;3519;p65"/>
                  <p:cNvGrpSpPr/>
                  <p:nvPr/>
                </p:nvGrpSpPr>
                <p:grpSpPr>
                  <a:xfrm>
                    <a:off x="5808560" y="938671"/>
                    <a:ext cx="562888" cy="209545"/>
                    <a:chOff x="5649760" y="789846"/>
                    <a:chExt cx="562888" cy="209545"/>
                  </a:xfrm>
                </p:grpSpPr>
                <p:sp>
                  <p:nvSpPr>
                    <p:cNvPr id="3520" name="Google Shape;3520;p65"/>
                    <p:cNvSpPr/>
                    <p:nvPr/>
                  </p:nvSpPr>
                  <p:spPr>
                    <a:xfrm>
                      <a:off x="5652058" y="789846"/>
                      <a:ext cx="560590" cy="209545"/>
                    </a:xfrm>
                    <a:custGeom>
                      <a:avLst/>
                      <a:gdLst/>
                      <a:ahLst/>
                      <a:cxnLst/>
                      <a:rect l="l" t="t" r="r" b="b"/>
                      <a:pathLst>
                        <a:path w="23414" h="8752" extrusionOk="0">
                          <a:moveTo>
                            <a:pt x="23413" y="1"/>
                          </a:moveTo>
                          <a:lnTo>
                            <a:pt x="23413" y="1"/>
                          </a:lnTo>
                          <a:cubicBezTo>
                            <a:pt x="23395" y="39"/>
                            <a:pt x="23371" y="72"/>
                            <a:pt x="23351" y="107"/>
                          </a:cubicBezTo>
                          <a:cubicBezTo>
                            <a:pt x="23342" y="136"/>
                            <a:pt x="23333" y="164"/>
                            <a:pt x="23322" y="193"/>
                          </a:cubicBezTo>
                          <a:cubicBezTo>
                            <a:pt x="23327" y="193"/>
                            <a:pt x="23333" y="193"/>
                            <a:pt x="23333" y="198"/>
                          </a:cubicBezTo>
                          <a:cubicBezTo>
                            <a:pt x="23125" y="851"/>
                            <a:pt x="22856" y="1480"/>
                            <a:pt x="22544" y="2081"/>
                          </a:cubicBezTo>
                          <a:cubicBezTo>
                            <a:pt x="22414" y="1971"/>
                            <a:pt x="22275" y="1870"/>
                            <a:pt x="22135" y="1784"/>
                          </a:cubicBezTo>
                          <a:cubicBezTo>
                            <a:pt x="21636" y="2365"/>
                            <a:pt x="21093" y="2908"/>
                            <a:pt x="20507" y="3403"/>
                          </a:cubicBezTo>
                          <a:cubicBezTo>
                            <a:pt x="20838" y="3518"/>
                            <a:pt x="21146" y="3667"/>
                            <a:pt x="21405" y="3864"/>
                          </a:cubicBezTo>
                          <a:cubicBezTo>
                            <a:pt x="20674" y="4825"/>
                            <a:pt x="19800" y="5672"/>
                            <a:pt x="18824" y="6373"/>
                          </a:cubicBezTo>
                          <a:cubicBezTo>
                            <a:pt x="18507" y="6258"/>
                            <a:pt x="18229" y="6123"/>
                            <a:pt x="18021" y="5983"/>
                          </a:cubicBezTo>
                          <a:cubicBezTo>
                            <a:pt x="17768" y="5810"/>
                            <a:pt x="17517" y="5623"/>
                            <a:pt x="17267" y="5441"/>
                          </a:cubicBezTo>
                          <a:cubicBezTo>
                            <a:pt x="16710" y="5695"/>
                            <a:pt x="16129" y="5912"/>
                            <a:pt x="15528" y="6085"/>
                          </a:cubicBezTo>
                          <a:cubicBezTo>
                            <a:pt x="16153" y="6162"/>
                            <a:pt x="16777" y="6767"/>
                            <a:pt x="17118" y="7402"/>
                          </a:cubicBezTo>
                          <a:cubicBezTo>
                            <a:pt x="15470" y="8228"/>
                            <a:pt x="13610" y="8689"/>
                            <a:pt x="11644" y="8689"/>
                          </a:cubicBezTo>
                          <a:cubicBezTo>
                            <a:pt x="10957" y="8689"/>
                            <a:pt x="10285" y="8631"/>
                            <a:pt x="9631" y="8526"/>
                          </a:cubicBezTo>
                          <a:cubicBezTo>
                            <a:pt x="9703" y="8463"/>
                            <a:pt x="9785" y="8416"/>
                            <a:pt x="9867" y="8382"/>
                          </a:cubicBezTo>
                          <a:cubicBezTo>
                            <a:pt x="10136" y="8267"/>
                            <a:pt x="10424" y="8232"/>
                            <a:pt x="10712" y="8232"/>
                          </a:cubicBezTo>
                          <a:cubicBezTo>
                            <a:pt x="10948" y="8232"/>
                            <a:pt x="11183" y="8256"/>
                            <a:pt x="11414" y="8276"/>
                          </a:cubicBezTo>
                          <a:cubicBezTo>
                            <a:pt x="11616" y="8296"/>
                            <a:pt x="11817" y="8310"/>
                            <a:pt x="12019" y="8310"/>
                          </a:cubicBezTo>
                          <a:cubicBezTo>
                            <a:pt x="12347" y="8310"/>
                            <a:pt x="12664" y="8271"/>
                            <a:pt x="12952" y="8127"/>
                          </a:cubicBezTo>
                          <a:cubicBezTo>
                            <a:pt x="13711" y="7742"/>
                            <a:pt x="14071" y="6739"/>
                            <a:pt x="14734" y="6291"/>
                          </a:cubicBezTo>
                          <a:lnTo>
                            <a:pt x="14734" y="6291"/>
                          </a:lnTo>
                          <a:cubicBezTo>
                            <a:pt x="13880" y="6488"/>
                            <a:pt x="12995" y="6608"/>
                            <a:pt x="12087" y="6637"/>
                          </a:cubicBezTo>
                          <a:cubicBezTo>
                            <a:pt x="11933" y="6935"/>
                            <a:pt x="11746" y="7200"/>
                            <a:pt x="11462" y="7382"/>
                          </a:cubicBezTo>
                          <a:cubicBezTo>
                            <a:pt x="11188" y="7560"/>
                            <a:pt x="10890" y="7622"/>
                            <a:pt x="10578" y="7622"/>
                          </a:cubicBezTo>
                          <a:cubicBezTo>
                            <a:pt x="10174" y="7622"/>
                            <a:pt x="9746" y="7511"/>
                            <a:pt x="9309" y="7406"/>
                          </a:cubicBezTo>
                          <a:cubicBezTo>
                            <a:pt x="8876" y="7296"/>
                            <a:pt x="8435" y="7185"/>
                            <a:pt x="8007" y="7185"/>
                          </a:cubicBezTo>
                          <a:cubicBezTo>
                            <a:pt x="7877" y="7185"/>
                            <a:pt x="7752" y="7194"/>
                            <a:pt x="7623" y="7214"/>
                          </a:cubicBezTo>
                          <a:cubicBezTo>
                            <a:pt x="7266" y="7281"/>
                            <a:pt x="6944" y="7449"/>
                            <a:pt x="6623" y="7618"/>
                          </a:cubicBezTo>
                          <a:cubicBezTo>
                            <a:pt x="5926" y="7305"/>
                            <a:pt x="5258" y="6930"/>
                            <a:pt x="4638" y="6498"/>
                          </a:cubicBezTo>
                          <a:cubicBezTo>
                            <a:pt x="4811" y="6397"/>
                            <a:pt x="5008" y="6329"/>
                            <a:pt x="5201" y="6296"/>
                          </a:cubicBezTo>
                          <a:cubicBezTo>
                            <a:pt x="5325" y="6277"/>
                            <a:pt x="5445" y="6272"/>
                            <a:pt x="5571" y="6272"/>
                          </a:cubicBezTo>
                          <a:cubicBezTo>
                            <a:pt x="6359" y="6272"/>
                            <a:pt x="7132" y="6599"/>
                            <a:pt x="7929" y="6690"/>
                          </a:cubicBezTo>
                          <a:cubicBezTo>
                            <a:pt x="8016" y="6699"/>
                            <a:pt x="8102" y="6704"/>
                            <a:pt x="8195" y="6704"/>
                          </a:cubicBezTo>
                          <a:cubicBezTo>
                            <a:pt x="8579" y="6704"/>
                            <a:pt x="8978" y="6618"/>
                            <a:pt x="9304" y="6445"/>
                          </a:cubicBezTo>
                          <a:cubicBezTo>
                            <a:pt x="6724" y="6003"/>
                            <a:pt x="4389" y="4840"/>
                            <a:pt x="2514" y="3172"/>
                          </a:cubicBezTo>
                          <a:cubicBezTo>
                            <a:pt x="2336" y="3437"/>
                            <a:pt x="2149" y="3696"/>
                            <a:pt x="1942" y="3946"/>
                          </a:cubicBezTo>
                          <a:cubicBezTo>
                            <a:pt x="1313" y="3134"/>
                            <a:pt x="779" y="2241"/>
                            <a:pt x="366" y="1283"/>
                          </a:cubicBezTo>
                          <a:cubicBezTo>
                            <a:pt x="457" y="1236"/>
                            <a:pt x="548" y="1188"/>
                            <a:pt x="645" y="1139"/>
                          </a:cubicBezTo>
                          <a:cubicBezTo>
                            <a:pt x="467" y="904"/>
                            <a:pt x="299" y="664"/>
                            <a:pt x="140" y="418"/>
                          </a:cubicBezTo>
                          <a:cubicBezTo>
                            <a:pt x="92" y="409"/>
                            <a:pt x="44" y="404"/>
                            <a:pt x="0" y="395"/>
                          </a:cubicBezTo>
                          <a:lnTo>
                            <a:pt x="0" y="395"/>
                          </a:lnTo>
                          <a:cubicBezTo>
                            <a:pt x="1086" y="3619"/>
                            <a:pt x="3475" y="6248"/>
                            <a:pt x="6545" y="7646"/>
                          </a:cubicBezTo>
                          <a:cubicBezTo>
                            <a:pt x="6551" y="7651"/>
                            <a:pt x="6556" y="7651"/>
                            <a:pt x="6556" y="7651"/>
                          </a:cubicBezTo>
                          <a:cubicBezTo>
                            <a:pt x="6560" y="7656"/>
                            <a:pt x="6560" y="7656"/>
                            <a:pt x="6565" y="7656"/>
                          </a:cubicBezTo>
                          <a:cubicBezTo>
                            <a:pt x="6565" y="7656"/>
                            <a:pt x="6570" y="7656"/>
                            <a:pt x="6570" y="7661"/>
                          </a:cubicBezTo>
                          <a:cubicBezTo>
                            <a:pt x="8117" y="8363"/>
                            <a:pt x="9832" y="8751"/>
                            <a:pt x="11644" y="8751"/>
                          </a:cubicBezTo>
                          <a:cubicBezTo>
                            <a:pt x="17200" y="8751"/>
                            <a:pt x="21895" y="5061"/>
                            <a:pt x="23413"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5"/>
                    <p:cNvSpPr/>
                    <p:nvPr/>
                  </p:nvSpPr>
                  <p:spPr>
                    <a:xfrm>
                      <a:off x="6182026" y="794467"/>
                      <a:ext cx="28683" cy="45227"/>
                    </a:xfrm>
                    <a:custGeom>
                      <a:avLst/>
                      <a:gdLst/>
                      <a:ahLst/>
                      <a:cxnLst/>
                      <a:rect l="l" t="t" r="r" b="b"/>
                      <a:pathLst>
                        <a:path w="1198" h="1889" extrusionOk="0">
                          <a:moveTo>
                            <a:pt x="1187" y="0"/>
                          </a:moveTo>
                          <a:cubicBezTo>
                            <a:pt x="1116" y="231"/>
                            <a:pt x="1034" y="462"/>
                            <a:pt x="947" y="682"/>
                          </a:cubicBezTo>
                          <a:cubicBezTo>
                            <a:pt x="861" y="697"/>
                            <a:pt x="770" y="706"/>
                            <a:pt x="679" y="715"/>
                          </a:cubicBezTo>
                          <a:cubicBezTo>
                            <a:pt x="462" y="1019"/>
                            <a:pt x="236" y="1307"/>
                            <a:pt x="0" y="1591"/>
                          </a:cubicBezTo>
                          <a:cubicBezTo>
                            <a:pt x="140" y="1677"/>
                            <a:pt x="279" y="1778"/>
                            <a:pt x="409" y="1888"/>
                          </a:cubicBezTo>
                          <a:cubicBezTo>
                            <a:pt x="721" y="1287"/>
                            <a:pt x="990" y="658"/>
                            <a:pt x="1198" y="5"/>
                          </a:cubicBezTo>
                          <a:cubicBezTo>
                            <a:pt x="1198" y="0"/>
                            <a:pt x="1192" y="0"/>
                            <a:pt x="118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5"/>
                    <p:cNvSpPr/>
                    <p:nvPr/>
                  </p:nvSpPr>
                  <p:spPr>
                    <a:xfrm>
                      <a:off x="6198259" y="794467"/>
                      <a:ext cx="12211" cy="17143"/>
                    </a:xfrm>
                    <a:custGeom>
                      <a:avLst/>
                      <a:gdLst/>
                      <a:ahLst/>
                      <a:cxnLst/>
                      <a:rect l="l" t="t" r="r" b="b"/>
                      <a:pathLst>
                        <a:path w="510" h="716" extrusionOk="0">
                          <a:moveTo>
                            <a:pt x="485" y="0"/>
                          </a:moveTo>
                          <a:cubicBezTo>
                            <a:pt x="332" y="245"/>
                            <a:pt x="168" y="485"/>
                            <a:pt x="1" y="715"/>
                          </a:cubicBezTo>
                          <a:cubicBezTo>
                            <a:pt x="92" y="706"/>
                            <a:pt x="183" y="697"/>
                            <a:pt x="269" y="682"/>
                          </a:cubicBezTo>
                          <a:cubicBezTo>
                            <a:pt x="356" y="462"/>
                            <a:pt x="438" y="231"/>
                            <a:pt x="509"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5"/>
                    <p:cNvSpPr/>
                    <p:nvPr/>
                  </p:nvSpPr>
                  <p:spPr>
                    <a:xfrm>
                      <a:off x="5649760" y="791019"/>
                      <a:ext cx="1748" cy="3113"/>
                    </a:xfrm>
                    <a:custGeom>
                      <a:avLst/>
                      <a:gdLst/>
                      <a:ahLst/>
                      <a:cxnLst/>
                      <a:rect l="l" t="t" r="r" b="b"/>
                      <a:pathLst>
                        <a:path w="73" h="130" extrusionOk="0">
                          <a:moveTo>
                            <a:pt x="0" y="0"/>
                          </a:moveTo>
                          <a:lnTo>
                            <a:pt x="44" y="129"/>
                          </a:lnTo>
                          <a:cubicBezTo>
                            <a:pt x="53" y="125"/>
                            <a:pt x="63" y="120"/>
                            <a:pt x="73" y="115"/>
                          </a:cubicBezTo>
                          <a:cubicBezTo>
                            <a:pt x="49" y="76"/>
                            <a:pt x="25" y="38"/>
                            <a:pt x="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5"/>
                    <p:cNvSpPr/>
                    <p:nvPr/>
                  </p:nvSpPr>
                  <p:spPr>
                    <a:xfrm>
                      <a:off x="5660797" y="817117"/>
                      <a:ext cx="51476" cy="67231"/>
                    </a:xfrm>
                    <a:custGeom>
                      <a:avLst/>
                      <a:gdLst/>
                      <a:ahLst/>
                      <a:cxnLst/>
                      <a:rect l="l" t="t" r="r" b="b"/>
                      <a:pathLst>
                        <a:path w="2150" h="2808" extrusionOk="0">
                          <a:moveTo>
                            <a:pt x="280" y="0"/>
                          </a:moveTo>
                          <a:cubicBezTo>
                            <a:pt x="183" y="49"/>
                            <a:pt x="92" y="97"/>
                            <a:pt x="1" y="144"/>
                          </a:cubicBezTo>
                          <a:cubicBezTo>
                            <a:pt x="414" y="1102"/>
                            <a:pt x="948" y="1995"/>
                            <a:pt x="1577" y="2807"/>
                          </a:cubicBezTo>
                          <a:cubicBezTo>
                            <a:pt x="1784" y="2557"/>
                            <a:pt x="1971" y="2298"/>
                            <a:pt x="2149" y="2033"/>
                          </a:cubicBezTo>
                          <a:cubicBezTo>
                            <a:pt x="1462" y="1419"/>
                            <a:pt x="832" y="741"/>
                            <a:pt x="28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5"/>
                    <p:cNvSpPr/>
                    <p:nvPr/>
                  </p:nvSpPr>
                  <p:spPr>
                    <a:xfrm>
                      <a:off x="5763080" y="871323"/>
                      <a:ext cx="401492" cy="101037"/>
                    </a:xfrm>
                    <a:custGeom>
                      <a:avLst/>
                      <a:gdLst/>
                      <a:ahLst/>
                      <a:cxnLst/>
                      <a:rect l="l" t="t" r="r" b="b"/>
                      <a:pathLst>
                        <a:path w="16769" h="4220" extrusionOk="0">
                          <a:moveTo>
                            <a:pt x="15870" y="0"/>
                          </a:moveTo>
                          <a:cubicBezTo>
                            <a:pt x="14899" y="821"/>
                            <a:pt x="13808" y="1509"/>
                            <a:pt x="12630" y="2038"/>
                          </a:cubicBezTo>
                          <a:cubicBezTo>
                            <a:pt x="12880" y="2220"/>
                            <a:pt x="13131" y="2407"/>
                            <a:pt x="13384" y="2580"/>
                          </a:cubicBezTo>
                          <a:cubicBezTo>
                            <a:pt x="13592" y="2720"/>
                            <a:pt x="13870" y="2855"/>
                            <a:pt x="14187" y="2970"/>
                          </a:cubicBezTo>
                          <a:cubicBezTo>
                            <a:pt x="15163" y="2269"/>
                            <a:pt x="16037" y="1422"/>
                            <a:pt x="16768" y="461"/>
                          </a:cubicBezTo>
                          <a:cubicBezTo>
                            <a:pt x="16509" y="264"/>
                            <a:pt x="16201" y="115"/>
                            <a:pt x="15870" y="0"/>
                          </a:cubicBezTo>
                          <a:close/>
                          <a:moveTo>
                            <a:pt x="934" y="2869"/>
                          </a:moveTo>
                          <a:cubicBezTo>
                            <a:pt x="808" y="2869"/>
                            <a:pt x="688" y="2874"/>
                            <a:pt x="564" y="2893"/>
                          </a:cubicBezTo>
                          <a:cubicBezTo>
                            <a:pt x="371" y="2926"/>
                            <a:pt x="174" y="2994"/>
                            <a:pt x="1" y="3095"/>
                          </a:cubicBezTo>
                          <a:cubicBezTo>
                            <a:pt x="621" y="3527"/>
                            <a:pt x="1289" y="3902"/>
                            <a:pt x="1986" y="4215"/>
                          </a:cubicBezTo>
                          <a:cubicBezTo>
                            <a:pt x="2307" y="4046"/>
                            <a:pt x="2629" y="3878"/>
                            <a:pt x="2986" y="3811"/>
                          </a:cubicBezTo>
                          <a:cubicBezTo>
                            <a:pt x="3115" y="3791"/>
                            <a:pt x="3240" y="3782"/>
                            <a:pt x="3370" y="3782"/>
                          </a:cubicBezTo>
                          <a:cubicBezTo>
                            <a:pt x="3798" y="3782"/>
                            <a:pt x="4239" y="3893"/>
                            <a:pt x="4672" y="4003"/>
                          </a:cubicBezTo>
                          <a:cubicBezTo>
                            <a:pt x="5109" y="4108"/>
                            <a:pt x="5537" y="4219"/>
                            <a:pt x="5941" y="4219"/>
                          </a:cubicBezTo>
                          <a:cubicBezTo>
                            <a:pt x="6253" y="4219"/>
                            <a:pt x="6551" y="4157"/>
                            <a:pt x="6825" y="3979"/>
                          </a:cubicBezTo>
                          <a:cubicBezTo>
                            <a:pt x="7109" y="3797"/>
                            <a:pt x="7296" y="3532"/>
                            <a:pt x="7450" y="3234"/>
                          </a:cubicBezTo>
                          <a:lnTo>
                            <a:pt x="7450" y="3234"/>
                          </a:lnTo>
                          <a:cubicBezTo>
                            <a:pt x="7300" y="3239"/>
                            <a:pt x="7156" y="3239"/>
                            <a:pt x="7007" y="3239"/>
                          </a:cubicBezTo>
                          <a:cubicBezTo>
                            <a:pt x="6210" y="3239"/>
                            <a:pt x="5426" y="3172"/>
                            <a:pt x="4667" y="3042"/>
                          </a:cubicBezTo>
                          <a:cubicBezTo>
                            <a:pt x="4341" y="3215"/>
                            <a:pt x="3942" y="3301"/>
                            <a:pt x="3558" y="3301"/>
                          </a:cubicBezTo>
                          <a:cubicBezTo>
                            <a:pt x="3465" y="3301"/>
                            <a:pt x="3379" y="3296"/>
                            <a:pt x="3292" y="3287"/>
                          </a:cubicBezTo>
                          <a:cubicBezTo>
                            <a:pt x="2495" y="3196"/>
                            <a:pt x="1722" y="2869"/>
                            <a:pt x="934" y="2869"/>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5"/>
                    <p:cNvSpPr/>
                    <p:nvPr/>
                  </p:nvSpPr>
                  <p:spPr>
                    <a:xfrm>
                      <a:off x="5882625" y="935512"/>
                      <a:ext cx="179305" cy="62370"/>
                    </a:xfrm>
                    <a:custGeom>
                      <a:avLst/>
                      <a:gdLst/>
                      <a:ahLst/>
                      <a:cxnLst/>
                      <a:rect l="l" t="t" r="r" b="b"/>
                      <a:pathLst>
                        <a:path w="7489" h="2605" extrusionOk="0">
                          <a:moveTo>
                            <a:pt x="5898" y="1"/>
                          </a:moveTo>
                          <a:cubicBezTo>
                            <a:pt x="5638" y="78"/>
                            <a:pt x="5374" y="149"/>
                            <a:pt x="5104" y="207"/>
                          </a:cubicBezTo>
                          <a:cubicBezTo>
                            <a:pt x="4441" y="655"/>
                            <a:pt x="4081" y="1658"/>
                            <a:pt x="3322" y="2043"/>
                          </a:cubicBezTo>
                          <a:cubicBezTo>
                            <a:pt x="3034" y="2187"/>
                            <a:pt x="2717" y="2226"/>
                            <a:pt x="2389" y="2226"/>
                          </a:cubicBezTo>
                          <a:cubicBezTo>
                            <a:pt x="2187" y="2226"/>
                            <a:pt x="1986" y="2212"/>
                            <a:pt x="1784" y="2192"/>
                          </a:cubicBezTo>
                          <a:cubicBezTo>
                            <a:pt x="1553" y="2172"/>
                            <a:pt x="1318" y="2148"/>
                            <a:pt x="1082" y="2148"/>
                          </a:cubicBezTo>
                          <a:cubicBezTo>
                            <a:pt x="794" y="2148"/>
                            <a:pt x="506" y="2183"/>
                            <a:pt x="237" y="2298"/>
                          </a:cubicBezTo>
                          <a:cubicBezTo>
                            <a:pt x="155" y="2332"/>
                            <a:pt x="73" y="2379"/>
                            <a:pt x="1" y="2442"/>
                          </a:cubicBezTo>
                          <a:cubicBezTo>
                            <a:pt x="655" y="2547"/>
                            <a:pt x="1327" y="2605"/>
                            <a:pt x="2014" y="2605"/>
                          </a:cubicBezTo>
                          <a:cubicBezTo>
                            <a:pt x="3980" y="2605"/>
                            <a:pt x="5840" y="2144"/>
                            <a:pt x="7488" y="1318"/>
                          </a:cubicBezTo>
                          <a:cubicBezTo>
                            <a:pt x="7147" y="683"/>
                            <a:pt x="6523" y="78"/>
                            <a:pt x="589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27" name="Google Shape;3527;p65"/>
                  <p:cNvSpPr/>
                  <p:nvPr/>
                </p:nvSpPr>
                <p:spPr>
                  <a:xfrm>
                    <a:off x="5657408" y="797551"/>
                    <a:ext cx="860302" cy="150191"/>
                  </a:xfrm>
                  <a:custGeom>
                    <a:avLst/>
                    <a:gdLst/>
                    <a:ahLst/>
                    <a:cxnLst/>
                    <a:rect l="l" t="t" r="r" b="b"/>
                    <a:pathLst>
                      <a:path w="35932" h="6273" extrusionOk="0">
                        <a:moveTo>
                          <a:pt x="1370" y="2715"/>
                        </a:moveTo>
                        <a:cubicBezTo>
                          <a:pt x="1355" y="2735"/>
                          <a:pt x="1342" y="2748"/>
                          <a:pt x="1342" y="2748"/>
                        </a:cubicBezTo>
                        <a:cubicBezTo>
                          <a:pt x="1331" y="2748"/>
                          <a:pt x="1351" y="2735"/>
                          <a:pt x="1370" y="2715"/>
                        </a:cubicBezTo>
                        <a:close/>
                        <a:moveTo>
                          <a:pt x="30007" y="0"/>
                        </a:moveTo>
                        <a:lnTo>
                          <a:pt x="30007" y="0"/>
                        </a:lnTo>
                        <a:cubicBezTo>
                          <a:pt x="30156" y="721"/>
                          <a:pt x="30242" y="1461"/>
                          <a:pt x="30252" y="2225"/>
                        </a:cubicBezTo>
                        <a:cubicBezTo>
                          <a:pt x="30300" y="2235"/>
                          <a:pt x="30343" y="2244"/>
                          <a:pt x="30391" y="2258"/>
                        </a:cubicBezTo>
                        <a:cubicBezTo>
                          <a:pt x="30497" y="2283"/>
                          <a:pt x="30598" y="2311"/>
                          <a:pt x="30704" y="2340"/>
                        </a:cubicBezTo>
                        <a:cubicBezTo>
                          <a:pt x="30579" y="2355"/>
                          <a:pt x="30454" y="2369"/>
                          <a:pt x="30324" y="2389"/>
                        </a:cubicBezTo>
                        <a:cubicBezTo>
                          <a:pt x="30305" y="2389"/>
                          <a:pt x="30276" y="2393"/>
                          <a:pt x="30256" y="2393"/>
                        </a:cubicBezTo>
                        <a:cubicBezTo>
                          <a:pt x="28907" y="2557"/>
                          <a:pt x="27523" y="2672"/>
                          <a:pt x="26139" y="2768"/>
                        </a:cubicBezTo>
                        <a:cubicBezTo>
                          <a:pt x="24726" y="2874"/>
                          <a:pt x="23307" y="2956"/>
                          <a:pt x="21885" y="3028"/>
                        </a:cubicBezTo>
                        <a:cubicBezTo>
                          <a:pt x="20463" y="3105"/>
                          <a:pt x="19035" y="3158"/>
                          <a:pt x="17613" y="3187"/>
                        </a:cubicBezTo>
                        <a:cubicBezTo>
                          <a:pt x="16185" y="3225"/>
                          <a:pt x="14759" y="3244"/>
                          <a:pt x="13331" y="3254"/>
                        </a:cubicBezTo>
                        <a:cubicBezTo>
                          <a:pt x="12978" y="3255"/>
                          <a:pt x="12625" y="3256"/>
                          <a:pt x="12272" y="3256"/>
                        </a:cubicBezTo>
                        <a:cubicBezTo>
                          <a:pt x="11198" y="3256"/>
                          <a:pt x="10124" y="3248"/>
                          <a:pt x="9054" y="3216"/>
                        </a:cubicBezTo>
                        <a:cubicBezTo>
                          <a:pt x="7930" y="3181"/>
                          <a:pt x="6805" y="3143"/>
                          <a:pt x="5690" y="3061"/>
                        </a:cubicBezTo>
                        <a:cubicBezTo>
                          <a:pt x="5397" y="3037"/>
                          <a:pt x="5099" y="3014"/>
                          <a:pt x="4806" y="2985"/>
                        </a:cubicBezTo>
                        <a:cubicBezTo>
                          <a:pt x="4110" y="2917"/>
                          <a:pt x="3407" y="2841"/>
                          <a:pt x="2739" y="2715"/>
                        </a:cubicBezTo>
                        <a:cubicBezTo>
                          <a:pt x="2408" y="2653"/>
                          <a:pt x="2081" y="2581"/>
                          <a:pt x="1792" y="2484"/>
                        </a:cubicBezTo>
                        <a:cubicBezTo>
                          <a:pt x="1783" y="2480"/>
                          <a:pt x="1774" y="2480"/>
                          <a:pt x="1764" y="2475"/>
                        </a:cubicBezTo>
                        <a:cubicBezTo>
                          <a:pt x="2038" y="2345"/>
                          <a:pt x="2360" y="2229"/>
                          <a:pt x="2682" y="2129"/>
                        </a:cubicBezTo>
                        <a:cubicBezTo>
                          <a:pt x="3340" y="1923"/>
                          <a:pt x="4032" y="1754"/>
                          <a:pt x="4729" y="1615"/>
                        </a:cubicBezTo>
                        <a:cubicBezTo>
                          <a:pt x="5061" y="1548"/>
                          <a:pt x="5392" y="1490"/>
                          <a:pt x="5724" y="1432"/>
                        </a:cubicBezTo>
                        <a:cubicBezTo>
                          <a:pt x="5747" y="1140"/>
                          <a:pt x="5782" y="851"/>
                          <a:pt x="5829" y="563"/>
                        </a:cubicBezTo>
                        <a:lnTo>
                          <a:pt x="5829" y="563"/>
                        </a:lnTo>
                        <a:cubicBezTo>
                          <a:pt x="5416" y="596"/>
                          <a:pt x="5003" y="634"/>
                          <a:pt x="4589" y="678"/>
                        </a:cubicBezTo>
                        <a:cubicBezTo>
                          <a:pt x="3859" y="759"/>
                          <a:pt x="3129" y="841"/>
                          <a:pt x="2393" y="990"/>
                        </a:cubicBezTo>
                        <a:cubicBezTo>
                          <a:pt x="2019" y="1062"/>
                          <a:pt x="1648" y="1144"/>
                          <a:pt x="1260" y="1278"/>
                        </a:cubicBezTo>
                        <a:cubicBezTo>
                          <a:pt x="1067" y="1351"/>
                          <a:pt x="870" y="1428"/>
                          <a:pt x="649" y="1562"/>
                        </a:cubicBezTo>
                        <a:cubicBezTo>
                          <a:pt x="539" y="1624"/>
                          <a:pt x="419" y="1706"/>
                          <a:pt x="288" y="1845"/>
                        </a:cubicBezTo>
                        <a:cubicBezTo>
                          <a:pt x="260" y="1879"/>
                          <a:pt x="226" y="1918"/>
                          <a:pt x="193" y="1965"/>
                        </a:cubicBezTo>
                        <a:cubicBezTo>
                          <a:pt x="164" y="2009"/>
                          <a:pt x="130" y="2062"/>
                          <a:pt x="106" y="2120"/>
                        </a:cubicBezTo>
                        <a:cubicBezTo>
                          <a:pt x="49" y="2229"/>
                          <a:pt x="9" y="2384"/>
                          <a:pt x="0" y="2542"/>
                        </a:cubicBezTo>
                        <a:cubicBezTo>
                          <a:pt x="0" y="2697"/>
                          <a:pt x="38" y="2855"/>
                          <a:pt x="91" y="2970"/>
                        </a:cubicBezTo>
                        <a:cubicBezTo>
                          <a:pt x="115" y="3028"/>
                          <a:pt x="149" y="3090"/>
                          <a:pt x="173" y="3129"/>
                        </a:cubicBezTo>
                        <a:cubicBezTo>
                          <a:pt x="207" y="3176"/>
                          <a:pt x="235" y="3225"/>
                          <a:pt x="269" y="3254"/>
                        </a:cubicBezTo>
                        <a:cubicBezTo>
                          <a:pt x="390" y="3407"/>
                          <a:pt x="505" y="3498"/>
                          <a:pt x="610" y="3575"/>
                        </a:cubicBezTo>
                        <a:cubicBezTo>
                          <a:pt x="827" y="3729"/>
                          <a:pt x="1019" y="3826"/>
                          <a:pt x="1216" y="3917"/>
                        </a:cubicBezTo>
                        <a:cubicBezTo>
                          <a:pt x="1595" y="4090"/>
                          <a:pt x="1965" y="4219"/>
                          <a:pt x="2331" y="4334"/>
                        </a:cubicBezTo>
                        <a:cubicBezTo>
                          <a:pt x="3061" y="4560"/>
                          <a:pt x="3787" y="4733"/>
                          <a:pt x="4513" y="4888"/>
                        </a:cubicBezTo>
                        <a:cubicBezTo>
                          <a:pt x="5003" y="4988"/>
                          <a:pt x="5483" y="5079"/>
                          <a:pt x="5973" y="5166"/>
                        </a:cubicBezTo>
                        <a:cubicBezTo>
                          <a:pt x="6935" y="5339"/>
                          <a:pt x="7901" y="5478"/>
                          <a:pt x="8872" y="5603"/>
                        </a:cubicBezTo>
                        <a:cubicBezTo>
                          <a:pt x="11779" y="5964"/>
                          <a:pt x="14692" y="6170"/>
                          <a:pt x="17613" y="6243"/>
                        </a:cubicBezTo>
                        <a:cubicBezTo>
                          <a:pt x="18511" y="6261"/>
                          <a:pt x="19411" y="6272"/>
                          <a:pt x="20311" y="6272"/>
                        </a:cubicBezTo>
                        <a:cubicBezTo>
                          <a:pt x="22333" y="6272"/>
                          <a:pt x="24360" y="6215"/>
                          <a:pt x="26388" y="6046"/>
                        </a:cubicBezTo>
                        <a:cubicBezTo>
                          <a:pt x="27537" y="5949"/>
                          <a:pt x="28685" y="5820"/>
                          <a:pt x="29848" y="5647"/>
                        </a:cubicBezTo>
                        <a:cubicBezTo>
                          <a:pt x="30165" y="5598"/>
                          <a:pt x="30482" y="5545"/>
                          <a:pt x="30804" y="5488"/>
                        </a:cubicBezTo>
                        <a:cubicBezTo>
                          <a:pt x="31545" y="5349"/>
                          <a:pt x="32285" y="5199"/>
                          <a:pt x="33059" y="4979"/>
                        </a:cubicBezTo>
                        <a:cubicBezTo>
                          <a:pt x="33443" y="4864"/>
                          <a:pt x="33832" y="4744"/>
                          <a:pt x="34270" y="4556"/>
                        </a:cubicBezTo>
                        <a:cubicBezTo>
                          <a:pt x="34486" y="4455"/>
                          <a:pt x="34712" y="4349"/>
                          <a:pt x="35000" y="4157"/>
                        </a:cubicBezTo>
                        <a:cubicBezTo>
                          <a:pt x="35140" y="4061"/>
                          <a:pt x="35302" y="3941"/>
                          <a:pt x="35490" y="3715"/>
                        </a:cubicBezTo>
                        <a:cubicBezTo>
                          <a:pt x="35539" y="3667"/>
                          <a:pt x="35586" y="3595"/>
                          <a:pt x="35634" y="3522"/>
                        </a:cubicBezTo>
                        <a:cubicBezTo>
                          <a:pt x="35683" y="3455"/>
                          <a:pt x="35735" y="3360"/>
                          <a:pt x="35779" y="3263"/>
                        </a:cubicBezTo>
                        <a:cubicBezTo>
                          <a:pt x="35865" y="3071"/>
                          <a:pt x="35932" y="2806"/>
                          <a:pt x="35932" y="2542"/>
                        </a:cubicBezTo>
                        <a:cubicBezTo>
                          <a:pt x="35932" y="2273"/>
                          <a:pt x="35860" y="2009"/>
                          <a:pt x="35769" y="1821"/>
                        </a:cubicBezTo>
                        <a:cubicBezTo>
                          <a:pt x="35721" y="1725"/>
                          <a:pt x="35668" y="1634"/>
                          <a:pt x="35619" y="1572"/>
                        </a:cubicBezTo>
                        <a:cubicBezTo>
                          <a:pt x="35572" y="1499"/>
                          <a:pt x="35519" y="1428"/>
                          <a:pt x="35475" y="1379"/>
                        </a:cubicBezTo>
                        <a:cubicBezTo>
                          <a:pt x="35284" y="1168"/>
                          <a:pt x="35115" y="1053"/>
                          <a:pt x="34971" y="961"/>
                        </a:cubicBezTo>
                        <a:cubicBezTo>
                          <a:pt x="34683" y="783"/>
                          <a:pt x="34457" y="697"/>
                          <a:pt x="34231" y="615"/>
                        </a:cubicBezTo>
                        <a:cubicBezTo>
                          <a:pt x="33794" y="457"/>
                          <a:pt x="33399" y="375"/>
                          <a:pt x="33006" y="298"/>
                        </a:cubicBezTo>
                        <a:cubicBezTo>
                          <a:pt x="32232" y="153"/>
                          <a:pt x="31482" y="82"/>
                          <a:pt x="30733" y="33"/>
                        </a:cubicBezTo>
                        <a:cubicBezTo>
                          <a:pt x="30493" y="20"/>
                          <a:pt x="30247" y="5"/>
                          <a:pt x="3000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5"/>
                  <p:cNvSpPr/>
                  <p:nvPr/>
                </p:nvSpPr>
                <p:spPr>
                  <a:xfrm>
                    <a:off x="6247802" y="662981"/>
                    <a:ext cx="81237" cy="81381"/>
                  </a:xfrm>
                  <a:custGeom>
                    <a:avLst/>
                    <a:gdLst/>
                    <a:ahLst/>
                    <a:cxnLst/>
                    <a:rect l="l" t="t" r="r" b="b"/>
                    <a:pathLst>
                      <a:path w="3393" h="3399" extrusionOk="0">
                        <a:moveTo>
                          <a:pt x="1696" y="1"/>
                        </a:moveTo>
                        <a:cubicBezTo>
                          <a:pt x="1696" y="1102"/>
                          <a:pt x="1101" y="1697"/>
                          <a:pt x="0" y="1697"/>
                        </a:cubicBezTo>
                        <a:cubicBezTo>
                          <a:pt x="1101" y="1697"/>
                          <a:pt x="1696" y="2294"/>
                          <a:pt x="1696" y="3399"/>
                        </a:cubicBezTo>
                        <a:cubicBezTo>
                          <a:pt x="1696" y="2294"/>
                          <a:pt x="2292" y="1697"/>
                          <a:pt x="3392" y="1697"/>
                        </a:cubicBezTo>
                        <a:cubicBezTo>
                          <a:pt x="2292" y="1697"/>
                          <a:pt x="1696" y="1102"/>
                          <a:pt x="169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5"/>
                  <p:cNvSpPr/>
                  <p:nvPr/>
                </p:nvSpPr>
                <p:spPr>
                  <a:xfrm>
                    <a:off x="5852559" y="963292"/>
                    <a:ext cx="83918" cy="83918"/>
                  </a:xfrm>
                  <a:custGeom>
                    <a:avLst/>
                    <a:gdLst/>
                    <a:ahLst/>
                    <a:cxnLst/>
                    <a:rect l="l" t="t" r="r" b="b"/>
                    <a:pathLst>
                      <a:path w="3505" h="3505" extrusionOk="0">
                        <a:moveTo>
                          <a:pt x="1750" y="1"/>
                        </a:moveTo>
                        <a:cubicBezTo>
                          <a:pt x="1750" y="1135"/>
                          <a:pt x="1134" y="1750"/>
                          <a:pt x="0" y="1750"/>
                        </a:cubicBezTo>
                        <a:cubicBezTo>
                          <a:pt x="1134" y="1750"/>
                          <a:pt x="1750" y="2365"/>
                          <a:pt x="1750" y="3504"/>
                        </a:cubicBezTo>
                        <a:cubicBezTo>
                          <a:pt x="1750" y="2365"/>
                          <a:pt x="2365" y="1750"/>
                          <a:pt x="3504" y="1750"/>
                        </a:cubicBezTo>
                        <a:cubicBezTo>
                          <a:pt x="2365" y="1750"/>
                          <a:pt x="1750" y="1135"/>
                          <a:pt x="175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5"/>
                  <p:cNvSpPr/>
                  <p:nvPr/>
                </p:nvSpPr>
                <p:spPr>
                  <a:xfrm>
                    <a:off x="5928600" y="1020155"/>
                    <a:ext cx="54110" cy="53990"/>
                  </a:xfrm>
                  <a:custGeom>
                    <a:avLst/>
                    <a:gdLst/>
                    <a:ahLst/>
                    <a:cxnLst/>
                    <a:rect l="l" t="t" r="r" b="b"/>
                    <a:pathLst>
                      <a:path w="2260" h="2255" extrusionOk="0">
                        <a:moveTo>
                          <a:pt x="1130" y="0"/>
                        </a:moveTo>
                        <a:cubicBezTo>
                          <a:pt x="1130" y="730"/>
                          <a:pt x="736" y="1129"/>
                          <a:pt x="1" y="1129"/>
                        </a:cubicBezTo>
                        <a:cubicBezTo>
                          <a:pt x="736" y="1129"/>
                          <a:pt x="1130" y="1524"/>
                          <a:pt x="1130" y="2254"/>
                        </a:cubicBezTo>
                        <a:cubicBezTo>
                          <a:pt x="1130" y="1524"/>
                          <a:pt x="1529" y="1129"/>
                          <a:pt x="2260" y="1129"/>
                        </a:cubicBezTo>
                        <a:cubicBezTo>
                          <a:pt x="1529" y="1129"/>
                          <a:pt x="1130" y="730"/>
                          <a:pt x="113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5"/>
                  <p:cNvSpPr/>
                  <p:nvPr/>
                </p:nvSpPr>
                <p:spPr>
                  <a:xfrm>
                    <a:off x="5948736" y="745415"/>
                    <a:ext cx="94262" cy="36584"/>
                  </a:xfrm>
                  <a:custGeom>
                    <a:avLst/>
                    <a:gdLst/>
                    <a:ahLst/>
                    <a:cxnLst/>
                    <a:rect l="l" t="t" r="r" b="b"/>
                    <a:pathLst>
                      <a:path w="3937" h="1528" extrusionOk="0">
                        <a:moveTo>
                          <a:pt x="3796" y="1"/>
                        </a:moveTo>
                        <a:cubicBezTo>
                          <a:pt x="3744" y="1"/>
                          <a:pt x="3697" y="33"/>
                          <a:pt x="3682" y="86"/>
                        </a:cubicBezTo>
                        <a:cubicBezTo>
                          <a:pt x="3677" y="86"/>
                          <a:pt x="3653" y="162"/>
                          <a:pt x="3586" y="277"/>
                        </a:cubicBezTo>
                        <a:cubicBezTo>
                          <a:pt x="3489" y="450"/>
                          <a:pt x="3316" y="701"/>
                          <a:pt x="3034" y="907"/>
                        </a:cubicBezTo>
                        <a:cubicBezTo>
                          <a:pt x="2894" y="1013"/>
                          <a:pt x="2726" y="1104"/>
                          <a:pt x="2524" y="1171"/>
                        </a:cubicBezTo>
                        <a:cubicBezTo>
                          <a:pt x="2327" y="1239"/>
                          <a:pt x="2096" y="1277"/>
                          <a:pt x="1827" y="1277"/>
                        </a:cubicBezTo>
                        <a:cubicBezTo>
                          <a:pt x="1462" y="1277"/>
                          <a:pt x="1188" y="1206"/>
                          <a:pt x="976" y="1095"/>
                        </a:cubicBezTo>
                        <a:cubicBezTo>
                          <a:pt x="818" y="1013"/>
                          <a:pt x="698" y="907"/>
                          <a:pt x="601" y="802"/>
                        </a:cubicBezTo>
                        <a:cubicBezTo>
                          <a:pt x="452" y="638"/>
                          <a:pt x="366" y="465"/>
                          <a:pt x="318" y="330"/>
                        </a:cubicBezTo>
                        <a:cubicBezTo>
                          <a:pt x="294" y="264"/>
                          <a:pt x="279" y="206"/>
                          <a:pt x="270" y="168"/>
                        </a:cubicBezTo>
                        <a:cubicBezTo>
                          <a:pt x="266" y="148"/>
                          <a:pt x="260" y="133"/>
                          <a:pt x="260" y="124"/>
                        </a:cubicBezTo>
                        <a:lnTo>
                          <a:pt x="260" y="115"/>
                        </a:lnTo>
                        <a:lnTo>
                          <a:pt x="260" y="110"/>
                        </a:lnTo>
                        <a:cubicBezTo>
                          <a:pt x="251" y="48"/>
                          <a:pt x="198" y="3"/>
                          <a:pt x="134" y="3"/>
                        </a:cubicBezTo>
                        <a:cubicBezTo>
                          <a:pt x="128" y="3"/>
                          <a:pt x="122" y="3"/>
                          <a:pt x="116" y="4"/>
                        </a:cubicBezTo>
                        <a:cubicBezTo>
                          <a:pt x="49" y="13"/>
                          <a:pt x="0" y="76"/>
                          <a:pt x="11" y="144"/>
                        </a:cubicBezTo>
                        <a:cubicBezTo>
                          <a:pt x="11" y="148"/>
                          <a:pt x="25" y="235"/>
                          <a:pt x="68" y="364"/>
                        </a:cubicBezTo>
                        <a:cubicBezTo>
                          <a:pt x="97" y="465"/>
                          <a:pt x="150" y="585"/>
                          <a:pt x="222" y="710"/>
                        </a:cubicBezTo>
                        <a:cubicBezTo>
                          <a:pt x="279" y="807"/>
                          <a:pt x="352" y="907"/>
                          <a:pt x="443" y="998"/>
                        </a:cubicBezTo>
                        <a:cubicBezTo>
                          <a:pt x="577" y="1142"/>
                          <a:pt x="756" y="1277"/>
                          <a:pt x="986" y="1373"/>
                        </a:cubicBezTo>
                        <a:cubicBezTo>
                          <a:pt x="1211" y="1470"/>
                          <a:pt x="1490" y="1528"/>
                          <a:pt x="1827" y="1528"/>
                        </a:cubicBezTo>
                        <a:cubicBezTo>
                          <a:pt x="2226" y="1528"/>
                          <a:pt x="2557" y="1446"/>
                          <a:pt x="2826" y="1315"/>
                        </a:cubicBezTo>
                        <a:cubicBezTo>
                          <a:pt x="3034" y="1224"/>
                          <a:pt x="3201" y="1104"/>
                          <a:pt x="3340" y="980"/>
                        </a:cubicBezTo>
                        <a:cubicBezTo>
                          <a:pt x="3553" y="792"/>
                          <a:pt x="3697" y="590"/>
                          <a:pt x="3783" y="437"/>
                        </a:cubicBezTo>
                        <a:cubicBezTo>
                          <a:pt x="3874" y="283"/>
                          <a:pt x="3913" y="177"/>
                          <a:pt x="3917" y="168"/>
                        </a:cubicBezTo>
                        <a:cubicBezTo>
                          <a:pt x="3937" y="104"/>
                          <a:pt x="3903" y="33"/>
                          <a:pt x="3841" y="9"/>
                        </a:cubicBezTo>
                        <a:cubicBezTo>
                          <a:pt x="3826" y="3"/>
                          <a:pt x="3811" y="1"/>
                          <a:pt x="379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5"/>
                  <p:cNvSpPr/>
                  <p:nvPr/>
                </p:nvSpPr>
                <p:spPr>
                  <a:xfrm>
                    <a:off x="5874538" y="734090"/>
                    <a:ext cx="62155" cy="39385"/>
                  </a:xfrm>
                  <a:custGeom>
                    <a:avLst/>
                    <a:gdLst/>
                    <a:ahLst/>
                    <a:cxnLst/>
                    <a:rect l="l" t="t" r="r" b="b"/>
                    <a:pathLst>
                      <a:path w="2596" h="1645" extrusionOk="0">
                        <a:moveTo>
                          <a:pt x="1298" y="1"/>
                        </a:moveTo>
                        <a:cubicBezTo>
                          <a:pt x="582" y="1"/>
                          <a:pt x="0" y="371"/>
                          <a:pt x="0" y="823"/>
                        </a:cubicBezTo>
                        <a:cubicBezTo>
                          <a:pt x="0" y="1275"/>
                          <a:pt x="582" y="1644"/>
                          <a:pt x="1298" y="1644"/>
                        </a:cubicBezTo>
                        <a:cubicBezTo>
                          <a:pt x="2014" y="1644"/>
                          <a:pt x="2595" y="1275"/>
                          <a:pt x="2595" y="823"/>
                        </a:cubicBezTo>
                        <a:cubicBezTo>
                          <a:pt x="2595" y="371"/>
                          <a:pt x="2014" y="1"/>
                          <a:pt x="129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5"/>
                  <p:cNvSpPr/>
                  <p:nvPr/>
                </p:nvSpPr>
                <p:spPr>
                  <a:xfrm>
                    <a:off x="6052167" y="734090"/>
                    <a:ext cx="62155" cy="39385"/>
                  </a:xfrm>
                  <a:custGeom>
                    <a:avLst/>
                    <a:gdLst/>
                    <a:ahLst/>
                    <a:cxnLst/>
                    <a:rect l="l" t="t" r="r" b="b"/>
                    <a:pathLst>
                      <a:path w="2596" h="1645" extrusionOk="0">
                        <a:moveTo>
                          <a:pt x="1298" y="1"/>
                        </a:moveTo>
                        <a:cubicBezTo>
                          <a:pt x="582" y="1"/>
                          <a:pt x="1" y="371"/>
                          <a:pt x="1" y="823"/>
                        </a:cubicBezTo>
                        <a:cubicBezTo>
                          <a:pt x="1" y="1275"/>
                          <a:pt x="582" y="1644"/>
                          <a:pt x="1298" y="1644"/>
                        </a:cubicBezTo>
                        <a:cubicBezTo>
                          <a:pt x="2015" y="1644"/>
                          <a:pt x="2596" y="1275"/>
                          <a:pt x="2596" y="823"/>
                        </a:cubicBezTo>
                        <a:cubicBezTo>
                          <a:pt x="2596" y="371"/>
                          <a:pt x="2015" y="1"/>
                          <a:pt x="129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5"/>
                  <p:cNvSpPr/>
                  <p:nvPr/>
                </p:nvSpPr>
                <p:spPr>
                  <a:xfrm>
                    <a:off x="5900875" y="707059"/>
                    <a:ext cx="29234" cy="40176"/>
                  </a:xfrm>
                  <a:custGeom>
                    <a:avLst/>
                    <a:gdLst/>
                    <a:ahLst/>
                    <a:cxnLst/>
                    <a:rect l="l" t="t" r="r" b="b"/>
                    <a:pathLst>
                      <a:path w="1221" h="1678" extrusionOk="0">
                        <a:moveTo>
                          <a:pt x="611" y="1"/>
                        </a:moveTo>
                        <a:cubicBezTo>
                          <a:pt x="351" y="1"/>
                          <a:pt x="102" y="351"/>
                          <a:pt x="49" y="812"/>
                        </a:cubicBezTo>
                        <a:cubicBezTo>
                          <a:pt x="1" y="1274"/>
                          <a:pt x="251" y="1678"/>
                          <a:pt x="611" y="1678"/>
                        </a:cubicBezTo>
                        <a:cubicBezTo>
                          <a:pt x="972" y="1678"/>
                          <a:pt x="1221" y="1274"/>
                          <a:pt x="1174" y="812"/>
                        </a:cubicBezTo>
                        <a:cubicBezTo>
                          <a:pt x="1120" y="351"/>
                          <a:pt x="870" y="1"/>
                          <a:pt x="61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5"/>
                  <p:cNvSpPr/>
                  <p:nvPr/>
                </p:nvSpPr>
                <p:spPr>
                  <a:xfrm>
                    <a:off x="5914785" y="712590"/>
                    <a:ext cx="8308" cy="6345"/>
                  </a:xfrm>
                  <a:custGeom>
                    <a:avLst/>
                    <a:gdLst/>
                    <a:ahLst/>
                    <a:cxnLst/>
                    <a:rect l="l" t="t" r="r" b="b"/>
                    <a:pathLst>
                      <a:path w="347" h="265" extrusionOk="0">
                        <a:moveTo>
                          <a:pt x="174" y="0"/>
                        </a:moveTo>
                        <a:cubicBezTo>
                          <a:pt x="1" y="0"/>
                          <a:pt x="1" y="264"/>
                          <a:pt x="174" y="264"/>
                        </a:cubicBezTo>
                        <a:cubicBezTo>
                          <a:pt x="347" y="264"/>
                          <a:pt x="347" y="0"/>
                          <a:pt x="17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5"/>
                  <p:cNvSpPr/>
                  <p:nvPr/>
                </p:nvSpPr>
                <p:spPr>
                  <a:xfrm>
                    <a:off x="6071872" y="712470"/>
                    <a:ext cx="29354" cy="40176"/>
                  </a:xfrm>
                  <a:custGeom>
                    <a:avLst/>
                    <a:gdLst/>
                    <a:ahLst/>
                    <a:cxnLst/>
                    <a:rect l="l" t="t" r="r" b="b"/>
                    <a:pathLst>
                      <a:path w="1226" h="1678" extrusionOk="0">
                        <a:moveTo>
                          <a:pt x="610" y="1"/>
                        </a:moveTo>
                        <a:cubicBezTo>
                          <a:pt x="355" y="1"/>
                          <a:pt x="105" y="351"/>
                          <a:pt x="53" y="813"/>
                        </a:cubicBezTo>
                        <a:cubicBezTo>
                          <a:pt x="0" y="1274"/>
                          <a:pt x="249" y="1678"/>
                          <a:pt x="610" y="1678"/>
                        </a:cubicBezTo>
                        <a:cubicBezTo>
                          <a:pt x="976" y="1678"/>
                          <a:pt x="1225" y="1274"/>
                          <a:pt x="1172" y="813"/>
                        </a:cubicBezTo>
                        <a:cubicBezTo>
                          <a:pt x="1120" y="351"/>
                          <a:pt x="870" y="1"/>
                          <a:pt x="61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5"/>
                  <p:cNvSpPr/>
                  <p:nvPr/>
                </p:nvSpPr>
                <p:spPr>
                  <a:xfrm>
                    <a:off x="6085902" y="718001"/>
                    <a:ext cx="8188" cy="6345"/>
                  </a:xfrm>
                  <a:custGeom>
                    <a:avLst/>
                    <a:gdLst/>
                    <a:ahLst/>
                    <a:cxnLst/>
                    <a:rect l="l" t="t" r="r" b="b"/>
                    <a:pathLst>
                      <a:path w="342" h="265" extrusionOk="0">
                        <a:moveTo>
                          <a:pt x="168" y="0"/>
                        </a:moveTo>
                        <a:cubicBezTo>
                          <a:pt x="0" y="0"/>
                          <a:pt x="0" y="264"/>
                          <a:pt x="168" y="264"/>
                        </a:cubicBezTo>
                        <a:cubicBezTo>
                          <a:pt x="341" y="264"/>
                          <a:pt x="341" y="0"/>
                          <a:pt x="16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5"/>
                  <p:cNvSpPr/>
                  <p:nvPr/>
                </p:nvSpPr>
                <p:spPr>
                  <a:xfrm>
                    <a:off x="6197498" y="656780"/>
                    <a:ext cx="88037" cy="93807"/>
                  </a:xfrm>
                  <a:custGeom>
                    <a:avLst/>
                    <a:gdLst/>
                    <a:ahLst/>
                    <a:cxnLst/>
                    <a:rect l="l" t="t" r="r" b="b"/>
                    <a:pathLst>
                      <a:path w="3677" h="3918" extrusionOk="0">
                        <a:moveTo>
                          <a:pt x="1962" y="0"/>
                        </a:moveTo>
                        <a:cubicBezTo>
                          <a:pt x="880" y="0"/>
                          <a:pt x="1" y="876"/>
                          <a:pt x="1" y="1956"/>
                        </a:cubicBezTo>
                        <a:cubicBezTo>
                          <a:pt x="1" y="2019"/>
                          <a:pt x="6" y="2076"/>
                          <a:pt x="10" y="2140"/>
                        </a:cubicBezTo>
                        <a:cubicBezTo>
                          <a:pt x="813" y="1423"/>
                          <a:pt x="1640" y="736"/>
                          <a:pt x="2481" y="68"/>
                        </a:cubicBezTo>
                        <a:cubicBezTo>
                          <a:pt x="2317" y="24"/>
                          <a:pt x="2139" y="0"/>
                          <a:pt x="1962" y="0"/>
                        </a:cubicBezTo>
                        <a:close/>
                        <a:moveTo>
                          <a:pt x="3566" y="836"/>
                        </a:moveTo>
                        <a:cubicBezTo>
                          <a:pt x="2769" y="1457"/>
                          <a:pt x="1842" y="2000"/>
                          <a:pt x="1236" y="2515"/>
                        </a:cubicBezTo>
                        <a:cubicBezTo>
                          <a:pt x="962" y="2735"/>
                          <a:pt x="683" y="2961"/>
                          <a:pt x="361" y="3085"/>
                        </a:cubicBezTo>
                        <a:cubicBezTo>
                          <a:pt x="711" y="3591"/>
                          <a:pt x="1299" y="3917"/>
                          <a:pt x="1962" y="3917"/>
                        </a:cubicBezTo>
                        <a:cubicBezTo>
                          <a:pt x="2197" y="3917"/>
                          <a:pt x="2418" y="3874"/>
                          <a:pt x="2629" y="3802"/>
                        </a:cubicBezTo>
                        <a:cubicBezTo>
                          <a:pt x="2971" y="3451"/>
                          <a:pt x="3255" y="3038"/>
                          <a:pt x="3552" y="2639"/>
                        </a:cubicBezTo>
                        <a:cubicBezTo>
                          <a:pt x="3283" y="2192"/>
                          <a:pt x="2788" y="1956"/>
                          <a:pt x="2101" y="1956"/>
                        </a:cubicBezTo>
                        <a:cubicBezTo>
                          <a:pt x="2913" y="1956"/>
                          <a:pt x="3451" y="1630"/>
                          <a:pt x="3677" y="1015"/>
                        </a:cubicBezTo>
                        <a:cubicBezTo>
                          <a:pt x="3643" y="952"/>
                          <a:pt x="3610" y="894"/>
                          <a:pt x="3566" y="836"/>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5"/>
                  <p:cNvSpPr/>
                  <p:nvPr/>
                </p:nvSpPr>
                <p:spPr>
                  <a:xfrm>
                    <a:off x="6260443" y="719964"/>
                    <a:ext cx="25092" cy="27845"/>
                  </a:xfrm>
                  <a:custGeom>
                    <a:avLst/>
                    <a:gdLst/>
                    <a:ahLst/>
                    <a:cxnLst/>
                    <a:rect l="l" t="t" r="r" b="b"/>
                    <a:pathLst>
                      <a:path w="1048" h="1163" extrusionOk="0">
                        <a:moveTo>
                          <a:pt x="923" y="0"/>
                        </a:moveTo>
                        <a:cubicBezTo>
                          <a:pt x="626" y="399"/>
                          <a:pt x="342" y="812"/>
                          <a:pt x="0" y="1163"/>
                        </a:cubicBezTo>
                        <a:cubicBezTo>
                          <a:pt x="447" y="1000"/>
                          <a:pt x="822" y="673"/>
                          <a:pt x="1048" y="260"/>
                        </a:cubicBezTo>
                        <a:cubicBezTo>
                          <a:pt x="1014" y="169"/>
                          <a:pt x="972" y="77"/>
                          <a:pt x="92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5"/>
                  <p:cNvSpPr/>
                  <p:nvPr/>
                </p:nvSpPr>
                <p:spPr>
                  <a:xfrm>
                    <a:off x="6197738" y="658408"/>
                    <a:ext cx="85163" cy="72258"/>
                  </a:xfrm>
                  <a:custGeom>
                    <a:avLst/>
                    <a:gdLst/>
                    <a:ahLst/>
                    <a:cxnLst/>
                    <a:rect l="l" t="t" r="r" b="b"/>
                    <a:pathLst>
                      <a:path w="3557" h="3018" extrusionOk="0">
                        <a:moveTo>
                          <a:pt x="2471" y="0"/>
                        </a:moveTo>
                        <a:cubicBezTo>
                          <a:pt x="1630" y="668"/>
                          <a:pt x="803" y="1355"/>
                          <a:pt x="0" y="2072"/>
                        </a:cubicBezTo>
                        <a:cubicBezTo>
                          <a:pt x="29" y="2422"/>
                          <a:pt x="154" y="2749"/>
                          <a:pt x="351" y="3017"/>
                        </a:cubicBezTo>
                        <a:cubicBezTo>
                          <a:pt x="673" y="2893"/>
                          <a:pt x="952" y="2667"/>
                          <a:pt x="1226" y="2447"/>
                        </a:cubicBezTo>
                        <a:cubicBezTo>
                          <a:pt x="1832" y="1932"/>
                          <a:pt x="2759" y="1389"/>
                          <a:pt x="3556" y="768"/>
                        </a:cubicBezTo>
                        <a:cubicBezTo>
                          <a:pt x="3302" y="399"/>
                          <a:pt x="2917" y="125"/>
                          <a:pt x="247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5"/>
                  <p:cNvSpPr/>
                  <p:nvPr/>
                </p:nvSpPr>
                <p:spPr>
                  <a:xfrm>
                    <a:off x="6247802" y="681081"/>
                    <a:ext cx="43504" cy="45108"/>
                  </a:xfrm>
                  <a:custGeom>
                    <a:avLst/>
                    <a:gdLst/>
                    <a:ahLst/>
                    <a:cxnLst/>
                    <a:rect l="l" t="t" r="r" b="b"/>
                    <a:pathLst>
                      <a:path w="1817" h="1884" extrusionOk="0">
                        <a:moveTo>
                          <a:pt x="1576" y="0"/>
                        </a:moveTo>
                        <a:cubicBezTo>
                          <a:pt x="1350" y="615"/>
                          <a:pt x="812" y="941"/>
                          <a:pt x="0" y="941"/>
                        </a:cubicBezTo>
                        <a:cubicBezTo>
                          <a:pt x="687" y="941"/>
                          <a:pt x="1182" y="1177"/>
                          <a:pt x="1451" y="1624"/>
                        </a:cubicBezTo>
                        <a:cubicBezTo>
                          <a:pt x="1500" y="1701"/>
                          <a:pt x="1542" y="1793"/>
                          <a:pt x="1576" y="1884"/>
                        </a:cubicBezTo>
                        <a:cubicBezTo>
                          <a:pt x="1730" y="1605"/>
                          <a:pt x="1817" y="1283"/>
                          <a:pt x="1817" y="941"/>
                        </a:cubicBezTo>
                        <a:cubicBezTo>
                          <a:pt x="1817" y="600"/>
                          <a:pt x="1730" y="278"/>
                          <a:pt x="157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2" name="Google Shape;3542;p65"/>
                <p:cNvGrpSpPr/>
                <p:nvPr/>
              </p:nvGrpSpPr>
              <p:grpSpPr>
                <a:xfrm rot="-931010">
                  <a:off x="7282042" y="1623507"/>
                  <a:ext cx="834185" cy="570571"/>
                  <a:chOff x="5505008" y="410956"/>
                  <a:chExt cx="860302" cy="588435"/>
                </a:xfrm>
              </p:grpSpPr>
              <p:sp>
                <p:nvSpPr>
                  <p:cNvPr id="3543" name="Google Shape;3543;p65"/>
                  <p:cNvSpPr/>
                  <p:nvPr/>
                </p:nvSpPr>
                <p:spPr>
                  <a:xfrm>
                    <a:off x="5640333" y="410956"/>
                    <a:ext cx="588435" cy="588435"/>
                  </a:xfrm>
                  <a:custGeom>
                    <a:avLst/>
                    <a:gdLst/>
                    <a:ahLst/>
                    <a:cxnLst/>
                    <a:rect l="l" t="t" r="r" b="b"/>
                    <a:pathLst>
                      <a:path w="24577" h="24577" extrusionOk="0">
                        <a:moveTo>
                          <a:pt x="12288" y="0"/>
                        </a:moveTo>
                        <a:cubicBezTo>
                          <a:pt x="5503" y="0"/>
                          <a:pt x="0" y="5499"/>
                          <a:pt x="0" y="12288"/>
                        </a:cubicBezTo>
                        <a:cubicBezTo>
                          <a:pt x="0" y="19075"/>
                          <a:pt x="5503" y="24576"/>
                          <a:pt x="12288" y="24576"/>
                        </a:cubicBezTo>
                        <a:cubicBezTo>
                          <a:pt x="19075" y="24576"/>
                          <a:pt x="24576" y="19075"/>
                          <a:pt x="24576" y="12288"/>
                        </a:cubicBezTo>
                        <a:cubicBezTo>
                          <a:pt x="24576" y="5499"/>
                          <a:pt x="19075" y="0"/>
                          <a:pt x="12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5"/>
                  <p:cNvSpPr/>
                  <p:nvPr/>
                </p:nvSpPr>
                <p:spPr>
                  <a:xfrm>
                    <a:off x="5930845" y="789846"/>
                    <a:ext cx="281803" cy="209545"/>
                  </a:xfrm>
                  <a:custGeom>
                    <a:avLst/>
                    <a:gdLst/>
                    <a:ahLst/>
                    <a:cxnLst/>
                    <a:rect l="l" t="t" r="r" b="b"/>
                    <a:pathLst>
                      <a:path w="11770" h="8752" extrusionOk="0">
                        <a:moveTo>
                          <a:pt x="11769" y="1"/>
                        </a:moveTo>
                        <a:cubicBezTo>
                          <a:pt x="10251" y="5061"/>
                          <a:pt x="5556" y="8751"/>
                          <a:pt x="0" y="8751"/>
                        </a:cubicBezTo>
                        <a:cubicBezTo>
                          <a:pt x="5556" y="8751"/>
                          <a:pt x="10256" y="5061"/>
                          <a:pt x="11769" y="1"/>
                        </a:cubicBez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5"/>
                  <p:cNvSpPr/>
                  <p:nvPr/>
                </p:nvSpPr>
                <p:spPr>
                  <a:xfrm>
                    <a:off x="5958115" y="730110"/>
                    <a:ext cx="240167" cy="102450"/>
                  </a:xfrm>
                  <a:custGeom>
                    <a:avLst/>
                    <a:gdLst/>
                    <a:ahLst/>
                    <a:cxnLst/>
                    <a:rect l="l" t="t" r="r" b="b"/>
                    <a:pathLst>
                      <a:path w="10031" h="4279" extrusionOk="0">
                        <a:moveTo>
                          <a:pt x="2725" y="1"/>
                        </a:moveTo>
                        <a:cubicBezTo>
                          <a:pt x="1802" y="1"/>
                          <a:pt x="871" y="180"/>
                          <a:pt x="1" y="511"/>
                        </a:cubicBezTo>
                        <a:cubicBezTo>
                          <a:pt x="1015" y="477"/>
                          <a:pt x="2028" y="433"/>
                          <a:pt x="3042" y="382"/>
                        </a:cubicBezTo>
                        <a:cubicBezTo>
                          <a:pt x="3601" y="353"/>
                          <a:pt x="4158" y="324"/>
                          <a:pt x="4715" y="289"/>
                        </a:cubicBezTo>
                        <a:cubicBezTo>
                          <a:pt x="4066" y="98"/>
                          <a:pt x="3399" y="1"/>
                          <a:pt x="2725" y="1"/>
                        </a:cubicBezTo>
                        <a:close/>
                        <a:moveTo>
                          <a:pt x="10031" y="3403"/>
                        </a:moveTo>
                        <a:cubicBezTo>
                          <a:pt x="9310" y="3496"/>
                          <a:pt x="8593" y="3567"/>
                          <a:pt x="7877" y="3625"/>
                        </a:cubicBezTo>
                        <a:cubicBezTo>
                          <a:pt x="7411" y="3663"/>
                          <a:pt x="6950" y="3698"/>
                          <a:pt x="6484" y="3726"/>
                        </a:cubicBezTo>
                        <a:cubicBezTo>
                          <a:pt x="7262" y="3865"/>
                          <a:pt x="8093" y="3760"/>
                          <a:pt x="8843" y="4029"/>
                        </a:cubicBezTo>
                        <a:cubicBezTo>
                          <a:pt x="9021" y="4095"/>
                          <a:pt x="9194" y="4177"/>
                          <a:pt x="9352" y="4279"/>
                        </a:cubicBezTo>
                        <a:cubicBezTo>
                          <a:pt x="9588" y="3995"/>
                          <a:pt x="9814" y="3707"/>
                          <a:pt x="10031" y="3403"/>
                        </a:cubicBezTo>
                        <a:close/>
                      </a:path>
                    </a:pathLst>
                  </a:custGeom>
                  <a:solidFill>
                    <a:srgbClr val="EA65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5"/>
                  <p:cNvSpPr/>
                  <p:nvPr/>
                </p:nvSpPr>
                <p:spPr>
                  <a:xfrm>
                    <a:off x="5869504" y="737029"/>
                    <a:ext cx="340367" cy="82314"/>
                  </a:xfrm>
                  <a:custGeom>
                    <a:avLst/>
                    <a:gdLst/>
                    <a:ahLst/>
                    <a:cxnLst/>
                    <a:rect l="l" t="t" r="r" b="b"/>
                    <a:pathLst>
                      <a:path w="14216" h="3438" extrusionOk="0">
                        <a:moveTo>
                          <a:pt x="8416" y="0"/>
                        </a:moveTo>
                        <a:cubicBezTo>
                          <a:pt x="7859" y="35"/>
                          <a:pt x="7302" y="64"/>
                          <a:pt x="6743" y="93"/>
                        </a:cubicBezTo>
                        <a:cubicBezTo>
                          <a:pt x="5729" y="144"/>
                          <a:pt x="4716" y="188"/>
                          <a:pt x="3702" y="222"/>
                        </a:cubicBezTo>
                        <a:cubicBezTo>
                          <a:pt x="2163" y="808"/>
                          <a:pt x="814" y="1885"/>
                          <a:pt x="1" y="3316"/>
                        </a:cubicBezTo>
                        <a:cubicBezTo>
                          <a:pt x="145" y="3345"/>
                          <a:pt x="284" y="3360"/>
                          <a:pt x="419" y="3360"/>
                        </a:cubicBezTo>
                        <a:cubicBezTo>
                          <a:pt x="1347" y="3360"/>
                          <a:pt x="2178" y="2759"/>
                          <a:pt x="3019" y="2154"/>
                        </a:cubicBezTo>
                        <a:cubicBezTo>
                          <a:pt x="3855" y="1553"/>
                          <a:pt x="4701" y="947"/>
                          <a:pt x="5648" y="947"/>
                        </a:cubicBezTo>
                        <a:cubicBezTo>
                          <a:pt x="5734" y="947"/>
                          <a:pt x="5825" y="958"/>
                          <a:pt x="5917" y="967"/>
                        </a:cubicBezTo>
                        <a:cubicBezTo>
                          <a:pt x="7426" y="1144"/>
                          <a:pt x="8311" y="2850"/>
                          <a:pt x="9752" y="3331"/>
                        </a:cubicBezTo>
                        <a:cubicBezTo>
                          <a:pt x="9897" y="3380"/>
                          <a:pt x="10041" y="3413"/>
                          <a:pt x="10185" y="3437"/>
                        </a:cubicBezTo>
                        <a:cubicBezTo>
                          <a:pt x="10651" y="3409"/>
                          <a:pt x="11112" y="3374"/>
                          <a:pt x="11578" y="3336"/>
                        </a:cubicBezTo>
                        <a:cubicBezTo>
                          <a:pt x="12294" y="3278"/>
                          <a:pt x="13011" y="3207"/>
                          <a:pt x="13732" y="3114"/>
                        </a:cubicBezTo>
                        <a:cubicBezTo>
                          <a:pt x="13899" y="2884"/>
                          <a:pt x="14063" y="2644"/>
                          <a:pt x="14216" y="2399"/>
                        </a:cubicBezTo>
                        <a:cubicBezTo>
                          <a:pt x="13741" y="2375"/>
                          <a:pt x="13251" y="2284"/>
                          <a:pt x="12745" y="2105"/>
                        </a:cubicBezTo>
                        <a:cubicBezTo>
                          <a:pt x="11410" y="1635"/>
                          <a:pt x="10271" y="727"/>
                          <a:pt x="8959" y="193"/>
                        </a:cubicBezTo>
                        <a:cubicBezTo>
                          <a:pt x="8781" y="121"/>
                          <a:pt x="8599" y="58"/>
                          <a:pt x="8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5"/>
                  <p:cNvSpPr/>
                  <p:nvPr/>
                </p:nvSpPr>
                <p:spPr>
                  <a:xfrm>
                    <a:off x="6221267" y="657516"/>
                    <a:ext cx="3807" cy="46855"/>
                  </a:xfrm>
                  <a:custGeom>
                    <a:avLst/>
                    <a:gdLst/>
                    <a:ahLst/>
                    <a:cxnLst/>
                    <a:rect l="l" t="t" r="r" b="b"/>
                    <a:pathLst>
                      <a:path w="159" h="1957" extrusionOk="0">
                        <a:moveTo>
                          <a:pt x="0" y="1"/>
                        </a:moveTo>
                        <a:cubicBezTo>
                          <a:pt x="101" y="640"/>
                          <a:pt x="158" y="1294"/>
                          <a:pt x="158" y="1957"/>
                        </a:cubicBezTo>
                        <a:lnTo>
                          <a:pt x="158" y="1928"/>
                        </a:lnTo>
                        <a:cubicBezTo>
                          <a:pt x="158" y="1269"/>
                          <a:pt x="106" y="626"/>
                          <a:pt x="5" y="1"/>
                        </a:cubicBezTo>
                        <a:close/>
                      </a:path>
                    </a:pathLst>
                  </a:custGeom>
                  <a:solidFill>
                    <a:srgbClr val="EAD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5"/>
                  <p:cNvSpPr/>
                  <p:nvPr/>
                </p:nvSpPr>
                <p:spPr>
                  <a:xfrm>
                    <a:off x="6136247" y="725537"/>
                    <a:ext cx="87318" cy="28085"/>
                  </a:xfrm>
                  <a:custGeom>
                    <a:avLst/>
                    <a:gdLst/>
                    <a:ahLst/>
                    <a:cxnLst/>
                    <a:rect l="l" t="t" r="r" b="b"/>
                    <a:pathLst>
                      <a:path w="3647" h="1173" extrusionOk="0">
                        <a:moveTo>
                          <a:pt x="3647" y="1"/>
                        </a:moveTo>
                        <a:lnTo>
                          <a:pt x="3647" y="1"/>
                        </a:lnTo>
                        <a:cubicBezTo>
                          <a:pt x="2498" y="120"/>
                          <a:pt x="1331" y="216"/>
                          <a:pt x="163" y="293"/>
                        </a:cubicBezTo>
                        <a:cubicBezTo>
                          <a:pt x="111" y="298"/>
                          <a:pt x="58" y="303"/>
                          <a:pt x="0" y="307"/>
                        </a:cubicBezTo>
                        <a:cubicBezTo>
                          <a:pt x="1153" y="735"/>
                          <a:pt x="2307" y="1125"/>
                          <a:pt x="3513" y="1172"/>
                        </a:cubicBezTo>
                        <a:cubicBezTo>
                          <a:pt x="3575" y="788"/>
                          <a:pt x="3618" y="394"/>
                          <a:pt x="3647" y="1"/>
                        </a:cubicBezTo>
                        <a:close/>
                      </a:path>
                    </a:pathLst>
                  </a:custGeom>
                  <a:solidFill>
                    <a:srgbClr val="E24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5"/>
                  <p:cNvSpPr/>
                  <p:nvPr/>
                </p:nvSpPr>
                <p:spPr>
                  <a:xfrm>
                    <a:off x="5690965" y="745098"/>
                    <a:ext cx="136448" cy="72713"/>
                  </a:xfrm>
                  <a:custGeom>
                    <a:avLst/>
                    <a:gdLst/>
                    <a:ahLst/>
                    <a:cxnLst/>
                    <a:rect l="l" t="t" r="r" b="b"/>
                    <a:pathLst>
                      <a:path w="5699" h="3037" extrusionOk="0">
                        <a:moveTo>
                          <a:pt x="3114" y="0"/>
                        </a:moveTo>
                        <a:cubicBezTo>
                          <a:pt x="2451" y="361"/>
                          <a:pt x="1956" y="961"/>
                          <a:pt x="1422" y="1495"/>
                        </a:cubicBezTo>
                        <a:cubicBezTo>
                          <a:pt x="1034" y="1889"/>
                          <a:pt x="533" y="2206"/>
                          <a:pt x="0" y="2495"/>
                        </a:cubicBezTo>
                        <a:cubicBezTo>
                          <a:pt x="72" y="2504"/>
                          <a:pt x="144" y="2513"/>
                          <a:pt x="216" y="2524"/>
                        </a:cubicBezTo>
                        <a:cubicBezTo>
                          <a:pt x="961" y="2615"/>
                          <a:pt x="1706" y="2697"/>
                          <a:pt x="2451" y="2773"/>
                        </a:cubicBezTo>
                        <a:cubicBezTo>
                          <a:pt x="2475" y="2744"/>
                          <a:pt x="2494" y="2715"/>
                          <a:pt x="2513" y="2682"/>
                        </a:cubicBezTo>
                        <a:cubicBezTo>
                          <a:pt x="2782" y="2287"/>
                          <a:pt x="3123" y="1855"/>
                          <a:pt x="3604" y="1832"/>
                        </a:cubicBezTo>
                        <a:lnTo>
                          <a:pt x="3638" y="1832"/>
                        </a:lnTo>
                        <a:cubicBezTo>
                          <a:pt x="4181" y="1832"/>
                          <a:pt x="4517" y="2384"/>
                          <a:pt x="4574" y="2956"/>
                        </a:cubicBezTo>
                        <a:cubicBezTo>
                          <a:pt x="4949" y="2985"/>
                          <a:pt x="5324" y="3014"/>
                          <a:pt x="5699" y="3037"/>
                        </a:cubicBezTo>
                        <a:cubicBezTo>
                          <a:pt x="5656" y="2835"/>
                          <a:pt x="5641" y="2624"/>
                          <a:pt x="5641" y="2413"/>
                        </a:cubicBezTo>
                        <a:cubicBezTo>
                          <a:pt x="5641" y="2085"/>
                          <a:pt x="5676" y="1754"/>
                          <a:pt x="5670" y="1433"/>
                        </a:cubicBezTo>
                        <a:cubicBezTo>
                          <a:pt x="5670" y="995"/>
                          <a:pt x="5618" y="577"/>
                          <a:pt x="5348" y="235"/>
                        </a:cubicBezTo>
                        <a:cubicBezTo>
                          <a:pt x="5277" y="144"/>
                          <a:pt x="5195" y="67"/>
                          <a:pt x="5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5"/>
                  <p:cNvSpPr/>
                  <p:nvPr/>
                </p:nvSpPr>
                <p:spPr>
                  <a:xfrm>
                    <a:off x="5994125" y="822193"/>
                    <a:ext cx="10487" cy="455"/>
                  </a:xfrm>
                  <a:custGeom>
                    <a:avLst/>
                    <a:gdLst/>
                    <a:ahLst/>
                    <a:cxnLst/>
                    <a:rect l="l" t="t" r="r" b="b"/>
                    <a:pathLst>
                      <a:path w="438" h="19" extrusionOk="0">
                        <a:moveTo>
                          <a:pt x="217" y="0"/>
                        </a:moveTo>
                        <a:cubicBezTo>
                          <a:pt x="145" y="0"/>
                          <a:pt x="72" y="5"/>
                          <a:pt x="1" y="19"/>
                        </a:cubicBezTo>
                        <a:lnTo>
                          <a:pt x="438" y="19"/>
                        </a:lnTo>
                        <a:cubicBezTo>
                          <a:pt x="366" y="5"/>
                          <a:pt x="289" y="0"/>
                          <a:pt x="217" y="0"/>
                        </a:cubicBezTo>
                        <a:close/>
                      </a:path>
                    </a:pathLst>
                  </a:custGeom>
                  <a:solidFill>
                    <a:srgbClr val="E249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1" name="Google Shape;3551;p65"/>
                  <p:cNvGrpSpPr/>
                  <p:nvPr/>
                </p:nvGrpSpPr>
                <p:grpSpPr>
                  <a:xfrm>
                    <a:off x="5640946" y="413206"/>
                    <a:ext cx="588435" cy="535498"/>
                    <a:chOff x="5636639" y="413374"/>
                    <a:chExt cx="588435" cy="535498"/>
                  </a:xfrm>
                </p:grpSpPr>
                <p:sp>
                  <p:nvSpPr>
                    <p:cNvPr id="3552" name="Google Shape;3552;p65"/>
                    <p:cNvSpPr/>
                    <p:nvPr/>
                  </p:nvSpPr>
                  <p:spPr>
                    <a:xfrm>
                      <a:off x="6012896" y="531555"/>
                      <a:ext cx="201117" cy="114828"/>
                    </a:xfrm>
                    <a:custGeom>
                      <a:avLst/>
                      <a:gdLst/>
                      <a:ahLst/>
                      <a:cxnLst/>
                      <a:rect l="l" t="t" r="r" b="b"/>
                      <a:pathLst>
                        <a:path w="8400" h="4796" extrusionOk="0">
                          <a:moveTo>
                            <a:pt x="6497" y="0"/>
                          </a:moveTo>
                          <a:cubicBezTo>
                            <a:pt x="6219" y="187"/>
                            <a:pt x="5973" y="370"/>
                            <a:pt x="5767" y="543"/>
                          </a:cubicBezTo>
                          <a:cubicBezTo>
                            <a:pt x="6036" y="726"/>
                            <a:pt x="6397" y="821"/>
                            <a:pt x="6838" y="821"/>
                          </a:cubicBezTo>
                          <a:cubicBezTo>
                            <a:pt x="5738" y="821"/>
                            <a:pt x="5142" y="1418"/>
                            <a:pt x="5142" y="2523"/>
                          </a:cubicBezTo>
                          <a:cubicBezTo>
                            <a:pt x="5142" y="2234"/>
                            <a:pt x="5104" y="1979"/>
                            <a:pt x="5022" y="1764"/>
                          </a:cubicBezTo>
                          <a:cubicBezTo>
                            <a:pt x="4796" y="2177"/>
                            <a:pt x="4421" y="2504"/>
                            <a:pt x="3974" y="2667"/>
                          </a:cubicBezTo>
                          <a:cubicBezTo>
                            <a:pt x="3706" y="2937"/>
                            <a:pt x="3398" y="3172"/>
                            <a:pt x="3018" y="3330"/>
                          </a:cubicBezTo>
                          <a:cubicBezTo>
                            <a:pt x="2759" y="3436"/>
                            <a:pt x="5" y="3547"/>
                            <a:pt x="0" y="4253"/>
                          </a:cubicBezTo>
                          <a:cubicBezTo>
                            <a:pt x="0" y="4368"/>
                            <a:pt x="73" y="4498"/>
                            <a:pt x="246" y="4647"/>
                          </a:cubicBezTo>
                          <a:cubicBezTo>
                            <a:pt x="384" y="4772"/>
                            <a:pt x="577" y="4796"/>
                            <a:pt x="765" y="4796"/>
                          </a:cubicBezTo>
                          <a:lnTo>
                            <a:pt x="918" y="4796"/>
                          </a:lnTo>
                          <a:cubicBezTo>
                            <a:pt x="1980" y="4743"/>
                            <a:pt x="5436" y="4594"/>
                            <a:pt x="8400" y="3897"/>
                          </a:cubicBezTo>
                          <a:cubicBezTo>
                            <a:pt x="7996" y="2480"/>
                            <a:pt x="7348" y="1163"/>
                            <a:pt x="6497"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5"/>
                    <p:cNvSpPr/>
                    <p:nvPr/>
                  </p:nvSpPr>
                  <p:spPr>
                    <a:xfrm>
                      <a:off x="5639297" y="495641"/>
                      <a:ext cx="325762" cy="169489"/>
                    </a:xfrm>
                    <a:custGeom>
                      <a:avLst/>
                      <a:gdLst/>
                      <a:ahLst/>
                      <a:cxnLst/>
                      <a:rect l="l" t="t" r="r" b="b"/>
                      <a:pathLst>
                        <a:path w="13606" h="7079" extrusionOk="0">
                          <a:moveTo>
                            <a:pt x="3547" y="1"/>
                          </a:moveTo>
                          <a:cubicBezTo>
                            <a:pt x="1663" y="1860"/>
                            <a:pt x="375" y="4321"/>
                            <a:pt x="0" y="7079"/>
                          </a:cubicBezTo>
                          <a:cubicBezTo>
                            <a:pt x="111" y="7061"/>
                            <a:pt x="222" y="7041"/>
                            <a:pt x="337" y="7012"/>
                          </a:cubicBezTo>
                          <a:cubicBezTo>
                            <a:pt x="1807" y="6666"/>
                            <a:pt x="2619" y="5109"/>
                            <a:pt x="3864" y="4264"/>
                          </a:cubicBezTo>
                          <a:cubicBezTo>
                            <a:pt x="4950" y="3519"/>
                            <a:pt x="6228" y="3379"/>
                            <a:pt x="7564" y="3379"/>
                          </a:cubicBezTo>
                          <a:cubicBezTo>
                            <a:pt x="7978" y="3379"/>
                            <a:pt x="8395" y="3388"/>
                            <a:pt x="8814" y="3403"/>
                          </a:cubicBezTo>
                          <a:cubicBezTo>
                            <a:pt x="9236" y="3417"/>
                            <a:pt x="9655" y="3432"/>
                            <a:pt x="10072" y="3432"/>
                          </a:cubicBezTo>
                          <a:cubicBezTo>
                            <a:pt x="10631" y="3432"/>
                            <a:pt x="11179" y="3408"/>
                            <a:pt x="11716" y="3326"/>
                          </a:cubicBezTo>
                          <a:cubicBezTo>
                            <a:pt x="12168" y="3259"/>
                            <a:pt x="13605" y="2884"/>
                            <a:pt x="13605" y="2250"/>
                          </a:cubicBezTo>
                          <a:cubicBezTo>
                            <a:pt x="13605" y="2148"/>
                            <a:pt x="13572" y="2048"/>
                            <a:pt x="13499" y="1937"/>
                          </a:cubicBezTo>
                          <a:cubicBezTo>
                            <a:pt x="13393" y="1788"/>
                            <a:pt x="13082" y="1740"/>
                            <a:pt x="12683" y="1740"/>
                          </a:cubicBezTo>
                          <a:cubicBezTo>
                            <a:pt x="12245" y="1740"/>
                            <a:pt x="11702" y="1798"/>
                            <a:pt x="11207" y="1860"/>
                          </a:cubicBezTo>
                          <a:cubicBezTo>
                            <a:pt x="10717" y="1922"/>
                            <a:pt x="10274" y="1986"/>
                            <a:pt x="10044" y="1986"/>
                          </a:cubicBezTo>
                          <a:cubicBezTo>
                            <a:pt x="10025" y="1986"/>
                            <a:pt x="10001" y="1986"/>
                            <a:pt x="9986" y="1980"/>
                          </a:cubicBezTo>
                          <a:cubicBezTo>
                            <a:pt x="8684" y="1893"/>
                            <a:pt x="7396" y="1611"/>
                            <a:pt x="6175" y="1154"/>
                          </a:cubicBezTo>
                          <a:cubicBezTo>
                            <a:pt x="5301" y="822"/>
                            <a:pt x="4436" y="361"/>
                            <a:pt x="3547"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5"/>
                    <p:cNvSpPr/>
                    <p:nvPr/>
                  </p:nvSpPr>
                  <p:spPr>
                    <a:xfrm>
                      <a:off x="6024723" y="487357"/>
                      <a:ext cx="124645" cy="93448"/>
                    </a:xfrm>
                    <a:custGeom>
                      <a:avLst/>
                      <a:gdLst/>
                      <a:ahLst/>
                      <a:cxnLst/>
                      <a:rect l="l" t="t" r="r" b="b"/>
                      <a:pathLst>
                        <a:path w="5206" h="3903" extrusionOk="0">
                          <a:moveTo>
                            <a:pt x="4341" y="1"/>
                          </a:moveTo>
                          <a:cubicBezTo>
                            <a:pt x="4004" y="256"/>
                            <a:pt x="3667" y="515"/>
                            <a:pt x="3332" y="779"/>
                          </a:cubicBezTo>
                          <a:cubicBezTo>
                            <a:pt x="3778" y="904"/>
                            <a:pt x="4163" y="1178"/>
                            <a:pt x="4417" y="1547"/>
                          </a:cubicBezTo>
                          <a:cubicBezTo>
                            <a:pt x="4485" y="1500"/>
                            <a:pt x="4552" y="1447"/>
                            <a:pt x="4614" y="1394"/>
                          </a:cubicBezTo>
                          <a:cubicBezTo>
                            <a:pt x="4638" y="1265"/>
                            <a:pt x="4648" y="1121"/>
                            <a:pt x="4648" y="971"/>
                          </a:cubicBezTo>
                          <a:cubicBezTo>
                            <a:pt x="4648" y="1106"/>
                            <a:pt x="4658" y="1230"/>
                            <a:pt x="4672" y="1346"/>
                          </a:cubicBezTo>
                          <a:cubicBezTo>
                            <a:pt x="4865" y="1192"/>
                            <a:pt x="5042" y="1028"/>
                            <a:pt x="5206" y="866"/>
                          </a:cubicBezTo>
                          <a:cubicBezTo>
                            <a:pt x="4931" y="562"/>
                            <a:pt x="4643" y="274"/>
                            <a:pt x="4341" y="1"/>
                          </a:cubicBezTo>
                          <a:close/>
                          <a:moveTo>
                            <a:pt x="861" y="2851"/>
                          </a:moveTo>
                          <a:cubicBezTo>
                            <a:pt x="573" y="3104"/>
                            <a:pt x="285" y="3364"/>
                            <a:pt x="1" y="3623"/>
                          </a:cubicBezTo>
                          <a:cubicBezTo>
                            <a:pt x="178" y="3816"/>
                            <a:pt x="444" y="3903"/>
                            <a:pt x="708" y="3903"/>
                          </a:cubicBezTo>
                          <a:cubicBezTo>
                            <a:pt x="837" y="3903"/>
                            <a:pt x="967" y="3878"/>
                            <a:pt x="1092" y="3840"/>
                          </a:cubicBezTo>
                          <a:cubicBezTo>
                            <a:pt x="1130" y="3831"/>
                            <a:pt x="1174" y="3816"/>
                            <a:pt x="1212" y="3796"/>
                          </a:cubicBezTo>
                          <a:cubicBezTo>
                            <a:pt x="1015" y="3528"/>
                            <a:pt x="890" y="3201"/>
                            <a:pt x="861" y="285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5"/>
                    <p:cNvSpPr/>
                    <p:nvPr/>
                  </p:nvSpPr>
                  <p:spPr>
                    <a:xfrm>
                      <a:off x="5761116" y="435928"/>
                      <a:ext cx="231763" cy="74677"/>
                    </a:xfrm>
                    <a:custGeom>
                      <a:avLst/>
                      <a:gdLst/>
                      <a:ahLst/>
                      <a:cxnLst/>
                      <a:rect l="l" t="t" r="r" b="b"/>
                      <a:pathLst>
                        <a:path w="9680" h="3119" extrusionOk="0">
                          <a:moveTo>
                            <a:pt x="2121" y="0"/>
                          </a:moveTo>
                          <a:cubicBezTo>
                            <a:pt x="1371" y="332"/>
                            <a:pt x="664" y="736"/>
                            <a:pt x="1" y="1202"/>
                          </a:cubicBezTo>
                          <a:cubicBezTo>
                            <a:pt x="174" y="1379"/>
                            <a:pt x="353" y="1528"/>
                            <a:pt x="491" y="1630"/>
                          </a:cubicBezTo>
                          <a:cubicBezTo>
                            <a:pt x="1890" y="2591"/>
                            <a:pt x="4288" y="3119"/>
                            <a:pt x="6397" y="3119"/>
                          </a:cubicBezTo>
                          <a:cubicBezTo>
                            <a:pt x="7340" y="3119"/>
                            <a:pt x="8224" y="3014"/>
                            <a:pt x="8930" y="2797"/>
                          </a:cubicBezTo>
                          <a:cubicBezTo>
                            <a:pt x="9199" y="2715"/>
                            <a:pt x="9483" y="2595"/>
                            <a:pt x="9613" y="2351"/>
                          </a:cubicBezTo>
                          <a:cubicBezTo>
                            <a:pt x="9660" y="2264"/>
                            <a:pt x="9680" y="2173"/>
                            <a:pt x="9680" y="2081"/>
                          </a:cubicBezTo>
                          <a:cubicBezTo>
                            <a:pt x="9680" y="1759"/>
                            <a:pt x="9420" y="1428"/>
                            <a:pt x="9099" y="1317"/>
                          </a:cubicBezTo>
                          <a:cubicBezTo>
                            <a:pt x="8964" y="1269"/>
                            <a:pt x="8824" y="1250"/>
                            <a:pt x="8686" y="1250"/>
                          </a:cubicBezTo>
                          <a:cubicBezTo>
                            <a:pt x="8392" y="1250"/>
                            <a:pt x="8094" y="1337"/>
                            <a:pt x="7815" y="1437"/>
                          </a:cubicBezTo>
                          <a:cubicBezTo>
                            <a:pt x="7402" y="1591"/>
                            <a:pt x="6994" y="1779"/>
                            <a:pt x="6557" y="1779"/>
                          </a:cubicBezTo>
                          <a:cubicBezTo>
                            <a:pt x="5456" y="1774"/>
                            <a:pt x="4707" y="639"/>
                            <a:pt x="3668" y="293"/>
                          </a:cubicBezTo>
                          <a:cubicBezTo>
                            <a:pt x="3168" y="126"/>
                            <a:pt x="2625" y="144"/>
                            <a:pt x="2121"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5"/>
                    <p:cNvSpPr/>
                    <p:nvPr/>
                  </p:nvSpPr>
                  <p:spPr>
                    <a:xfrm>
                      <a:off x="5911882" y="413374"/>
                      <a:ext cx="170423" cy="44222"/>
                    </a:xfrm>
                    <a:custGeom>
                      <a:avLst/>
                      <a:gdLst/>
                      <a:ahLst/>
                      <a:cxnLst/>
                      <a:rect l="l" t="t" r="r" b="b"/>
                      <a:pathLst>
                        <a:path w="7118" h="1847" extrusionOk="0">
                          <a:moveTo>
                            <a:pt x="2398" y="1"/>
                          </a:moveTo>
                          <a:cubicBezTo>
                            <a:pt x="1725" y="188"/>
                            <a:pt x="1056" y="376"/>
                            <a:pt x="384" y="563"/>
                          </a:cubicBezTo>
                          <a:cubicBezTo>
                            <a:pt x="211" y="611"/>
                            <a:pt x="0" y="711"/>
                            <a:pt x="0" y="889"/>
                          </a:cubicBezTo>
                          <a:lnTo>
                            <a:pt x="0" y="909"/>
                          </a:lnTo>
                          <a:cubicBezTo>
                            <a:pt x="9" y="1097"/>
                            <a:pt x="249" y="1168"/>
                            <a:pt x="442" y="1188"/>
                          </a:cubicBezTo>
                          <a:cubicBezTo>
                            <a:pt x="2191" y="1390"/>
                            <a:pt x="3946" y="1596"/>
                            <a:pt x="5694" y="1798"/>
                          </a:cubicBezTo>
                          <a:cubicBezTo>
                            <a:pt x="5896" y="1822"/>
                            <a:pt x="6102" y="1846"/>
                            <a:pt x="6304" y="1846"/>
                          </a:cubicBezTo>
                          <a:cubicBezTo>
                            <a:pt x="6506" y="1846"/>
                            <a:pt x="6708" y="1822"/>
                            <a:pt x="6896" y="1754"/>
                          </a:cubicBezTo>
                          <a:cubicBezTo>
                            <a:pt x="6973" y="1731"/>
                            <a:pt x="7049" y="1692"/>
                            <a:pt x="7117" y="1649"/>
                          </a:cubicBezTo>
                          <a:cubicBezTo>
                            <a:pt x="5705" y="798"/>
                            <a:pt x="4104" y="226"/>
                            <a:pt x="2398"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5"/>
                    <p:cNvSpPr/>
                    <p:nvPr/>
                  </p:nvSpPr>
                  <p:spPr>
                    <a:xfrm>
                      <a:off x="5636639" y="634412"/>
                      <a:ext cx="295379" cy="110016"/>
                    </a:xfrm>
                    <a:custGeom>
                      <a:avLst/>
                      <a:gdLst/>
                      <a:ahLst/>
                      <a:cxnLst/>
                      <a:rect l="l" t="t" r="r" b="b"/>
                      <a:pathLst>
                        <a:path w="12337" h="4595" extrusionOk="0">
                          <a:moveTo>
                            <a:pt x="6244" y="0"/>
                          </a:moveTo>
                          <a:cubicBezTo>
                            <a:pt x="6027" y="0"/>
                            <a:pt x="5811" y="38"/>
                            <a:pt x="5599" y="130"/>
                          </a:cubicBezTo>
                          <a:cubicBezTo>
                            <a:pt x="4201" y="731"/>
                            <a:pt x="4046" y="2297"/>
                            <a:pt x="2384" y="2662"/>
                          </a:cubicBezTo>
                          <a:cubicBezTo>
                            <a:pt x="1606" y="2831"/>
                            <a:pt x="788" y="2793"/>
                            <a:pt x="0" y="2884"/>
                          </a:cubicBezTo>
                          <a:lnTo>
                            <a:pt x="0" y="2893"/>
                          </a:lnTo>
                          <a:cubicBezTo>
                            <a:pt x="0" y="3432"/>
                            <a:pt x="34" y="3960"/>
                            <a:pt x="102" y="4479"/>
                          </a:cubicBezTo>
                          <a:cubicBezTo>
                            <a:pt x="957" y="4527"/>
                            <a:pt x="1822" y="4556"/>
                            <a:pt x="2677" y="4580"/>
                          </a:cubicBezTo>
                          <a:cubicBezTo>
                            <a:pt x="2822" y="4585"/>
                            <a:pt x="2961" y="4590"/>
                            <a:pt x="3101" y="4594"/>
                          </a:cubicBezTo>
                          <a:cubicBezTo>
                            <a:pt x="3283" y="4388"/>
                            <a:pt x="3461" y="4177"/>
                            <a:pt x="3624" y="3955"/>
                          </a:cubicBezTo>
                          <a:cubicBezTo>
                            <a:pt x="4172" y="3230"/>
                            <a:pt x="4705" y="2374"/>
                            <a:pt x="5580" y="2124"/>
                          </a:cubicBezTo>
                          <a:cubicBezTo>
                            <a:pt x="5753" y="2076"/>
                            <a:pt x="5926" y="2052"/>
                            <a:pt x="6099" y="2052"/>
                          </a:cubicBezTo>
                          <a:cubicBezTo>
                            <a:pt x="7056" y="2052"/>
                            <a:pt x="7968" y="2749"/>
                            <a:pt x="8771" y="3354"/>
                          </a:cubicBezTo>
                          <a:cubicBezTo>
                            <a:pt x="9434" y="3854"/>
                            <a:pt x="10290" y="4315"/>
                            <a:pt x="11073" y="4315"/>
                          </a:cubicBezTo>
                          <a:cubicBezTo>
                            <a:pt x="11405" y="4315"/>
                            <a:pt x="11727" y="4234"/>
                            <a:pt x="12020" y="4033"/>
                          </a:cubicBezTo>
                          <a:cubicBezTo>
                            <a:pt x="12188" y="3911"/>
                            <a:pt x="12337" y="3710"/>
                            <a:pt x="12337" y="3518"/>
                          </a:cubicBezTo>
                          <a:cubicBezTo>
                            <a:pt x="12337" y="3450"/>
                            <a:pt x="12313" y="3383"/>
                            <a:pt x="12270" y="3321"/>
                          </a:cubicBezTo>
                          <a:cubicBezTo>
                            <a:pt x="12173" y="3206"/>
                            <a:pt x="12029" y="3177"/>
                            <a:pt x="11875" y="3177"/>
                          </a:cubicBezTo>
                          <a:cubicBezTo>
                            <a:pt x="11774" y="3177"/>
                            <a:pt x="11669" y="3186"/>
                            <a:pt x="11572" y="3196"/>
                          </a:cubicBezTo>
                          <a:cubicBezTo>
                            <a:pt x="11525" y="3196"/>
                            <a:pt x="11481" y="3201"/>
                            <a:pt x="11434" y="3201"/>
                          </a:cubicBezTo>
                          <a:cubicBezTo>
                            <a:pt x="10323" y="3201"/>
                            <a:pt x="9438" y="2225"/>
                            <a:pt x="8670" y="1394"/>
                          </a:cubicBezTo>
                          <a:cubicBezTo>
                            <a:pt x="8021" y="692"/>
                            <a:pt x="7132" y="0"/>
                            <a:pt x="6244"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5"/>
                    <p:cNvSpPr/>
                    <p:nvPr/>
                  </p:nvSpPr>
                  <p:spPr>
                    <a:xfrm>
                      <a:off x="5843862" y="600700"/>
                      <a:ext cx="381212" cy="152921"/>
                    </a:xfrm>
                    <a:custGeom>
                      <a:avLst/>
                      <a:gdLst/>
                      <a:ahLst/>
                      <a:cxnLst/>
                      <a:rect l="l" t="t" r="r" b="b"/>
                      <a:pathLst>
                        <a:path w="15922" h="6387" extrusionOk="0">
                          <a:moveTo>
                            <a:pt x="1182" y="0"/>
                          </a:moveTo>
                          <a:cubicBezTo>
                            <a:pt x="650" y="0"/>
                            <a:pt x="106" y="298"/>
                            <a:pt x="0" y="812"/>
                          </a:cubicBezTo>
                          <a:cubicBezTo>
                            <a:pt x="140" y="726"/>
                            <a:pt x="289" y="688"/>
                            <a:pt x="437" y="688"/>
                          </a:cubicBezTo>
                          <a:cubicBezTo>
                            <a:pt x="841" y="688"/>
                            <a:pt x="1269" y="952"/>
                            <a:pt x="1524" y="1293"/>
                          </a:cubicBezTo>
                          <a:cubicBezTo>
                            <a:pt x="1874" y="1759"/>
                            <a:pt x="2038" y="2345"/>
                            <a:pt x="2380" y="2821"/>
                          </a:cubicBezTo>
                          <a:cubicBezTo>
                            <a:pt x="2981" y="3671"/>
                            <a:pt x="4057" y="4061"/>
                            <a:pt x="5095" y="4176"/>
                          </a:cubicBezTo>
                          <a:cubicBezTo>
                            <a:pt x="6128" y="4296"/>
                            <a:pt x="7180" y="4201"/>
                            <a:pt x="8218" y="4321"/>
                          </a:cubicBezTo>
                          <a:cubicBezTo>
                            <a:pt x="9593" y="4483"/>
                            <a:pt x="10900" y="5031"/>
                            <a:pt x="12212" y="5521"/>
                          </a:cubicBezTo>
                          <a:cubicBezTo>
                            <a:pt x="12270" y="5517"/>
                            <a:pt x="12323" y="5512"/>
                            <a:pt x="12375" y="5507"/>
                          </a:cubicBezTo>
                          <a:cubicBezTo>
                            <a:pt x="13543" y="5430"/>
                            <a:pt x="14710" y="5334"/>
                            <a:pt x="15859" y="5215"/>
                          </a:cubicBezTo>
                          <a:lnTo>
                            <a:pt x="15859" y="5215"/>
                          </a:lnTo>
                          <a:cubicBezTo>
                            <a:pt x="15830" y="5608"/>
                            <a:pt x="15787" y="6002"/>
                            <a:pt x="15725" y="6386"/>
                          </a:cubicBezTo>
                          <a:lnTo>
                            <a:pt x="15744" y="6386"/>
                          </a:lnTo>
                          <a:cubicBezTo>
                            <a:pt x="15859" y="5719"/>
                            <a:pt x="15921" y="5031"/>
                            <a:pt x="15921" y="4330"/>
                          </a:cubicBezTo>
                          <a:cubicBezTo>
                            <a:pt x="15921" y="3667"/>
                            <a:pt x="15864" y="3013"/>
                            <a:pt x="15763" y="2374"/>
                          </a:cubicBezTo>
                          <a:cubicBezTo>
                            <a:pt x="15158" y="2528"/>
                            <a:pt x="14595" y="2696"/>
                            <a:pt x="14177" y="2768"/>
                          </a:cubicBezTo>
                          <a:cubicBezTo>
                            <a:pt x="11808" y="3152"/>
                            <a:pt x="9405" y="3345"/>
                            <a:pt x="7007" y="3345"/>
                          </a:cubicBezTo>
                          <a:lnTo>
                            <a:pt x="6867" y="3345"/>
                          </a:lnTo>
                          <a:cubicBezTo>
                            <a:pt x="5969" y="3340"/>
                            <a:pt x="5013" y="3292"/>
                            <a:pt x="4278" y="2773"/>
                          </a:cubicBezTo>
                          <a:cubicBezTo>
                            <a:pt x="3749" y="2398"/>
                            <a:pt x="3403" y="1826"/>
                            <a:pt x="3023" y="1298"/>
                          </a:cubicBezTo>
                          <a:cubicBezTo>
                            <a:pt x="2644" y="769"/>
                            <a:pt x="2187" y="240"/>
                            <a:pt x="1562" y="58"/>
                          </a:cubicBezTo>
                          <a:cubicBezTo>
                            <a:pt x="1442" y="20"/>
                            <a:pt x="1313" y="0"/>
                            <a:pt x="1182" y="0"/>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5"/>
                    <p:cNvSpPr/>
                    <p:nvPr/>
                  </p:nvSpPr>
                  <p:spPr>
                    <a:xfrm>
                      <a:off x="5667477" y="738394"/>
                      <a:ext cx="266624" cy="187589"/>
                    </a:xfrm>
                    <a:custGeom>
                      <a:avLst/>
                      <a:gdLst/>
                      <a:ahLst/>
                      <a:cxnLst/>
                      <a:rect l="l" t="t" r="r" b="b"/>
                      <a:pathLst>
                        <a:path w="11136" h="7835" extrusionOk="0">
                          <a:moveTo>
                            <a:pt x="5152" y="1"/>
                          </a:moveTo>
                          <a:cubicBezTo>
                            <a:pt x="4816" y="1"/>
                            <a:pt x="4475" y="87"/>
                            <a:pt x="4177" y="237"/>
                          </a:cubicBezTo>
                          <a:cubicBezTo>
                            <a:pt x="4148" y="251"/>
                            <a:pt x="4119" y="266"/>
                            <a:pt x="4095" y="280"/>
                          </a:cubicBezTo>
                          <a:lnTo>
                            <a:pt x="6085" y="280"/>
                          </a:lnTo>
                          <a:cubicBezTo>
                            <a:pt x="5825" y="87"/>
                            <a:pt x="5493" y="1"/>
                            <a:pt x="5152" y="1"/>
                          </a:cubicBezTo>
                          <a:close/>
                          <a:moveTo>
                            <a:pt x="981" y="2775"/>
                          </a:moveTo>
                          <a:cubicBezTo>
                            <a:pt x="664" y="2952"/>
                            <a:pt x="327" y="3121"/>
                            <a:pt x="1" y="3288"/>
                          </a:cubicBezTo>
                          <a:cubicBezTo>
                            <a:pt x="553" y="4029"/>
                            <a:pt x="1183" y="4707"/>
                            <a:pt x="1870" y="5321"/>
                          </a:cubicBezTo>
                          <a:cubicBezTo>
                            <a:pt x="1899" y="5283"/>
                            <a:pt x="1922" y="5244"/>
                            <a:pt x="1951" y="5206"/>
                          </a:cubicBezTo>
                          <a:cubicBezTo>
                            <a:pt x="2441" y="4490"/>
                            <a:pt x="2937" y="3769"/>
                            <a:pt x="3432" y="3053"/>
                          </a:cubicBezTo>
                          <a:cubicBezTo>
                            <a:pt x="2687" y="2977"/>
                            <a:pt x="1942" y="2895"/>
                            <a:pt x="1197" y="2804"/>
                          </a:cubicBezTo>
                          <a:cubicBezTo>
                            <a:pt x="1125" y="2793"/>
                            <a:pt x="1053" y="2784"/>
                            <a:pt x="981" y="2775"/>
                          </a:cubicBezTo>
                          <a:close/>
                          <a:moveTo>
                            <a:pt x="5555" y="3236"/>
                          </a:moveTo>
                          <a:cubicBezTo>
                            <a:pt x="5566" y="3298"/>
                            <a:pt x="5566" y="3361"/>
                            <a:pt x="5566" y="3418"/>
                          </a:cubicBezTo>
                          <a:cubicBezTo>
                            <a:pt x="5566" y="3538"/>
                            <a:pt x="5555" y="3654"/>
                            <a:pt x="5532" y="3769"/>
                          </a:cubicBezTo>
                          <a:cubicBezTo>
                            <a:pt x="5369" y="4485"/>
                            <a:pt x="4907" y="5129"/>
                            <a:pt x="4863" y="5865"/>
                          </a:cubicBezTo>
                          <a:lnTo>
                            <a:pt x="4863" y="5951"/>
                          </a:lnTo>
                          <a:cubicBezTo>
                            <a:pt x="4863" y="6965"/>
                            <a:pt x="5859" y="7835"/>
                            <a:pt x="6859" y="7835"/>
                          </a:cubicBezTo>
                          <a:cubicBezTo>
                            <a:pt x="7055" y="7835"/>
                            <a:pt x="7252" y="7801"/>
                            <a:pt x="7440" y="7729"/>
                          </a:cubicBezTo>
                          <a:cubicBezTo>
                            <a:pt x="7137" y="7508"/>
                            <a:pt x="6830" y="7282"/>
                            <a:pt x="6633" y="6970"/>
                          </a:cubicBezTo>
                          <a:cubicBezTo>
                            <a:pt x="6522" y="6792"/>
                            <a:pt x="6455" y="6581"/>
                            <a:pt x="6455" y="6373"/>
                          </a:cubicBezTo>
                          <a:cubicBezTo>
                            <a:pt x="6455" y="6211"/>
                            <a:pt x="6498" y="6052"/>
                            <a:pt x="6589" y="5918"/>
                          </a:cubicBezTo>
                          <a:cubicBezTo>
                            <a:pt x="6777" y="5652"/>
                            <a:pt x="7060" y="5572"/>
                            <a:pt x="7378" y="5572"/>
                          </a:cubicBezTo>
                          <a:cubicBezTo>
                            <a:pt x="7786" y="5572"/>
                            <a:pt x="8257" y="5701"/>
                            <a:pt x="8669" y="5745"/>
                          </a:cubicBezTo>
                          <a:cubicBezTo>
                            <a:pt x="8742" y="5754"/>
                            <a:pt x="8814" y="5754"/>
                            <a:pt x="8882" y="5754"/>
                          </a:cubicBezTo>
                          <a:cubicBezTo>
                            <a:pt x="9895" y="5754"/>
                            <a:pt x="10880" y="5024"/>
                            <a:pt x="11135" y="4033"/>
                          </a:cubicBezTo>
                          <a:lnTo>
                            <a:pt x="11135" y="4033"/>
                          </a:lnTo>
                          <a:cubicBezTo>
                            <a:pt x="10395" y="4375"/>
                            <a:pt x="9631" y="4725"/>
                            <a:pt x="8814" y="4749"/>
                          </a:cubicBezTo>
                          <a:lnTo>
                            <a:pt x="8727" y="4749"/>
                          </a:lnTo>
                          <a:cubicBezTo>
                            <a:pt x="7935" y="4749"/>
                            <a:pt x="7099" y="4375"/>
                            <a:pt x="6786" y="3654"/>
                          </a:cubicBezTo>
                          <a:cubicBezTo>
                            <a:pt x="6738" y="3543"/>
                            <a:pt x="6704" y="3432"/>
                            <a:pt x="6680" y="3317"/>
                          </a:cubicBezTo>
                          <a:cubicBezTo>
                            <a:pt x="6305" y="3294"/>
                            <a:pt x="5930" y="3265"/>
                            <a:pt x="5555" y="3236"/>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5"/>
                    <p:cNvSpPr/>
                    <p:nvPr/>
                  </p:nvSpPr>
                  <p:spPr>
                    <a:xfrm>
                      <a:off x="5874819" y="822624"/>
                      <a:ext cx="268228" cy="126249"/>
                    </a:xfrm>
                    <a:custGeom>
                      <a:avLst/>
                      <a:gdLst/>
                      <a:ahLst/>
                      <a:cxnLst/>
                      <a:rect l="l" t="t" r="r" b="b"/>
                      <a:pathLst>
                        <a:path w="11203" h="5273" extrusionOk="0">
                          <a:moveTo>
                            <a:pt x="4984" y="1"/>
                          </a:moveTo>
                          <a:cubicBezTo>
                            <a:pt x="4902" y="20"/>
                            <a:pt x="4820" y="45"/>
                            <a:pt x="4744" y="83"/>
                          </a:cubicBezTo>
                          <a:cubicBezTo>
                            <a:pt x="3773" y="526"/>
                            <a:pt x="3908" y="2178"/>
                            <a:pt x="2937" y="2630"/>
                          </a:cubicBezTo>
                          <a:cubicBezTo>
                            <a:pt x="2196" y="2966"/>
                            <a:pt x="985" y="2549"/>
                            <a:pt x="745" y="3322"/>
                          </a:cubicBezTo>
                          <a:cubicBezTo>
                            <a:pt x="721" y="3403"/>
                            <a:pt x="712" y="3485"/>
                            <a:pt x="712" y="3567"/>
                          </a:cubicBezTo>
                          <a:cubicBezTo>
                            <a:pt x="712" y="3711"/>
                            <a:pt x="736" y="3855"/>
                            <a:pt x="736" y="4004"/>
                          </a:cubicBezTo>
                          <a:lnTo>
                            <a:pt x="736" y="4053"/>
                          </a:lnTo>
                          <a:cubicBezTo>
                            <a:pt x="716" y="4514"/>
                            <a:pt x="413" y="4860"/>
                            <a:pt x="0" y="5076"/>
                          </a:cubicBezTo>
                          <a:cubicBezTo>
                            <a:pt x="759" y="5206"/>
                            <a:pt x="1543" y="5273"/>
                            <a:pt x="2340" y="5273"/>
                          </a:cubicBezTo>
                          <a:cubicBezTo>
                            <a:pt x="2489" y="5273"/>
                            <a:pt x="2633" y="5273"/>
                            <a:pt x="2783" y="5268"/>
                          </a:cubicBezTo>
                          <a:cubicBezTo>
                            <a:pt x="3081" y="4682"/>
                            <a:pt x="3245" y="3971"/>
                            <a:pt x="3696" y="3495"/>
                          </a:cubicBezTo>
                          <a:cubicBezTo>
                            <a:pt x="4090" y="3081"/>
                            <a:pt x="4652" y="2908"/>
                            <a:pt x="5224" y="2908"/>
                          </a:cubicBezTo>
                          <a:cubicBezTo>
                            <a:pt x="5603" y="2908"/>
                            <a:pt x="5988" y="2986"/>
                            <a:pt x="6334" y="3115"/>
                          </a:cubicBezTo>
                          <a:cubicBezTo>
                            <a:pt x="6925" y="3341"/>
                            <a:pt x="7449" y="3702"/>
                            <a:pt x="7963" y="4072"/>
                          </a:cubicBezTo>
                          <a:cubicBezTo>
                            <a:pt x="9141" y="3543"/>
                            <a:pt x="10232" y="2855"/>
                            <a:pt x="11203" y="2034"/>
                          </a:cubicBezTo>
                          <a:cubicBezTo>
                            <a:pt x="9953" y="1602"/>
                            <a:pt x="8324" y="1640"/>
                            <a:pt x="7329" y="1073"/>
                          </a:cubicBezTo>
                          <a:cubicBezTo>
                            <a:pt x="6705" y="712"/>
                            <a:pt x="6070" y="122"/>
                            <a:pt x="5421" y="1"/>
                          </a:cubicBezTo>
                          <a:close/>
                        </a:path>
                      </a:pathLst>
                    </a:custGeom>
                    <a:solidFill>
                      <a:srgbClr val="000000">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1" name="Google Shape;3561;p65"/>
                  <p:cNvSpPr/>
                  <p:nvPr/>
                </p:nvSpPr>
                <p:spPr>
                  <a:xfrm>
                    <a:off x="6004827" y="935417"/>
                    <a:ext cx="19010" cy="5076"/>
                  </a:xfrm>
                  <a:custGeom>
                    <a:avLst/>
                    <a:gdLst/>
                    <a:ahLst/>
                    <a:cxnLst/>
                    <a:rect l="l" t="t" r="r" b="b"/>
                    <a:pathLst>
                      <a:path w="794" h="212" extrusionOk="0">
                        <a:moveTo>
                          <a:pt x="663" y="0"/>
                        </a:moveTo>
                        <a:cubicBezTo>
                          <a:pt x="621" y="0"/>
                          <a:pt x="572" y="0"/>
                          <a:pt x="525" y="9"/>
                        </a:cubicBezTo>
                        <a:cubicBezTo>
                          <a:pt x="328" y="34"/>
                          <a:pt x="159" y="111"/>
                          <a:pt x="0" y="211"/>
                        </a:cubicBezTo>
                        <a:cubicBezTo>
                          <a:pt x="270" y="153"/>
                          <a:pt x="534" y="82"/>
                          <a:pt x="794" y="5"/>
                        </a:cubicBezTo>
                        <a:cubicBezTo>
                          <a:pt x="750" y="0"/>
                          <a:pt x="707" y="0"/>
                          <a:pt x="663" y="0"/>
                        </a:cubicBezTo>
                        <a:close/>
                      </a:path>
                    </a:pathLst>
                  </a:custGeom>
                  <a:solidFill>
                    <a:srgbClr val="EA65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62" name="Google Shape;3562;p65"/>
                  <p:cNvGrpSpPr/>
                  <p:nvPr/>
                </p:nvGrpSpPr>
                <p:grpSpPr>
                  <a:xfrm>
                    <a:off x="5656160" y="786271"/>
                    <a:ext cx="562888" cy="209545"/>
                    <a:chOff x="5649760" y="789846"/>
                    <a:chExt cx="562888" cy="209545"/>
                  </a:xfrm>
                </p:grpSpPr>
                <p:sp>
                  <p:nvSpPr>
                    <p:cNvPr id="3563" name="Google Shape;3563;p65"/>
                    <p:cNvSpPr/>
                    <p:nvPr/>
                  </p:nvSpPr>
                  <p:spPr>
                    <a:xfrm>
                      <a:off x="5652058" y="789846"/>
                      <a:ext cx="560590" cy="209545"/>
                    </a:xfrm>
                    <a:custGeom>
                      <a:avLst/>
                      <a:gdLst/>
                      <a:ahLst/>
                      <a:cxnLst/>
                      <a:rect l="l" t="t" r="r" b="b"/>
                      <a:pathLst>
                        <a:path w="23414" h="8752" extrusionOk="0">
                          <a:moveTo>
                            <a:pt x="23413" y="1"/>
                          </a:moveTo>
                          <a:lnTo>
                            <a:pt x="23413" y="1"/>
                          </a:lnTo>
                          <a:cubicBezTo>
                            <a:pt x="23395" y="39"/>
                            <a:pt x="23371" y="72"/>
                            <a:pt x="23351" y="107"/>
                          </a:cubicBezTo>
                          <a:cubicBezTo>
                            <a:pt x="23342" y="136"/>
                            <a:pt x="23333" y="164"/>
                            <a:pt x="23322" y="193"/>
                          </a:cubicBezTo>
                          <a:cubicBezTo>
                            <a:pt x="23327" y="193"/>
                            <a:pt x="23333" y="193"/>
                            <a:pt x="23333" y="198"/>
                          </a:cubicBezTo>
                          <a:cubicBezTo>
                            <a:pt x="23125" y="851"/>
                            <a:pt x="22856" y="1480"/>
                            <a:pt x="22544" y="2081"/>
                          </a:cubicBezTo>
                          <a:cubicBezTo>
                            <a:pt x="22414" y="1971"/>
                            <a:pt x="22275" y="1870"/>
                            <a:pt x="22135" y="1784"/>
                          </a:cubicBezTo>
                          <a:cubicBezTo>
                            <a:pt x="21636" y="2365"/>
                            <a:pt x="21093" y="2908"/>
                            <a:pt x="20507" y="3403"/>
                          </a:cubicBezTo>
                          <a:cubicBezTo>
                            <a:pt x="20838" y="3518"/>
                            <a:pt x="21146" y="3667"/>
                            <a:pt x="21405" y="3864"/>
                          </a:cubicBezTo>
                          <a:cubicBezTo>
                            <a:pt x="20674" y="4825"/>
                            <a:pt x="19800" y="5672"/>
                            <a:pt x="18824" y="6373"/>
                          </a:cubicBezTo>
                          <a:cubicBezTo>
                            <a:pt x="18507" y="6258"/>
                            <a:pt x="18229" y="6123"/>
                            <a:pt x="18021" y="5983"/>
                          </a:cubicBezTo>
                          <a:cubicBezTo>
                            <a:pt x="17768" y="5810"/>
                            <a:pt x="17517" y="5623"/>
                            <a:pt x="17267" y="5441"/>
                          </a:cubicBezTo>
                          <a:cubicBezTo>
                            <a:pt x="16710" y="5695"/>
                            <a:pt x="16129" y="5912"/>
                            <a:pt x="15528" y="6085"/>
                          </a:cubicBezTo>
                          <a:cubicBezTo>
                            <a:pt x="16153" y="6162"/>
                            <a:pt x="16777" y="6767"/>
                            <a:pt x="17118" y="7402"/>
                          </a:cubicBezTo>
                          <a:cubicBezTo>
                            <a:pt x="15470" y="8228"/>
                            <a:pt x="13610" y="8689"/>
                            <a:pt x="11644" y="8689"/>
                          </a:cubicBezTo>
                          <a:cubicBezTo>
                            <a:pt x="10957" y="8689"/>
                            <a:pt x="10285" y="8631"/>
                            <a:pt x="9631" y="8526"/>
                          </a:cubicBezTo>
                          <a:cubicBezTo>
                            <a:pt x="9703" y="8463"/>
                            <a:pt x="9785" y="8416"/>
                            <a:pt x="9867" y="8382"/>
                          </a:cubicBezTo>
                          <a:cubicBezTo>
                            <a:pt x="10136" y="8267"/>
                            <a:pt x="10424" y="8232"/>
                            <a:pt x="10712" y="8232"/>
                          </a:cubicBezTo>
                          <a:cubicBezTo>
                            <a:pt x="10948" y="8232"/>
                            <a:pt x="11183" y="8256"/>
                            <a:pt x="11414" y="8276"/>
                          </a:cubicBezTo>
                          <a:cubicBezTo>
                            <a:pt x="11616" y="8296"/>
                            <a:pt x="11817" y="8310"/>
                            <a:pt x="12019" y="8310"/>
                          </a:cubicBezTo>
                          <a:cubicBezTo>
                            <a:pt x="12347" y="8310"/>
                            <a:pt x="12664" y="8271"/>
                            <a:pt x="12952" y="8127"/>
                          </a:cubicBezTo>
                          <a:cubicBezTo>
                            <a:pt x="13711" y="7742"/>
                            <a:pt x="14071" y="6739"/>
                            <a:pt x="14734" y="6291"/>
                          </a:cubicBezTo>
                          <a:lnTo>
                            <a:pt x="14734" y="6291"/>
                          </a:lnTo>
                          <a:cubicBezTo>
                            <a:pt x="13880" y="6488"/>
                            <a:pt x="12995" y="6608"/>
                            <a:pt x="12087" y="6637"/>
                          </a:cubicBezTo>
                          <a:cubicBezTo>
                            <a:pt x="11933" y="6935"/>
                            <a:pt x="11746" y="7200"/>
                            <a:pt x="11462" y="7382"/>
                          </a:cubicBezTo>
                          <a:cubicBezTo>
                            <a:pt x="11188" y="7560"/>
                            <a:pt x="10890" y="7622"/>
                            <a:pt x="10578" y="7622"/>
                          </a:cubicBezTo>
                          <a:cubicBezTo>
                            <a:pt x="10174" y="7622"/>
                            <a:pt x="9746" y="7511"/>
                            <a:pt x="9309" y="7406"/>
                          </a:cubicBezTo>
                          <a:cubicBezTo>
                            <a:pt x="8876" y="7296"/>
                            <a:pt x="8435" y="7185"/>
                            <a:pt x="8007" y="7185"/>
                          </a:cubicBezTo>
                          <a:cubicBezTo>
                            <a:pt x="7877" y="7185"/>
                            <a:pt x="7752" y="7194"/>
                            <a:pt x="7623" y="7214"/>
                          </a:cubicBezTo>
                          <a:cubicBezTo>
                            <a:pt x="7266" y="7281"/>
                            <a:pt x="6944" y="7449"/>
                            <a:pt x="6623" y="7618"/>
                          </a:cubicBezTo>
                          <a:cubicBezTo>
                            <a:pt x="5926" y="7305"/>
                            <a:pt x="5258" y="6930"/>
                            <a:pt x="4638" y="6498"/>
                          </a:cubicBezTo>
                          <a:cubicBezTo>
                            <a:pt x="4811" y="6397"/>
                            <a:pt x="5008" y="6329"/>
                            <a:pt x="5201" y="6296"/>
                          </a:cubicBezTo>
                          <a:cubicBezTo>
                            <a:pt x="5325" y="6277"/>
                            <a:pt x="5445" y="6272"/>
                            <a:pt x="5571" y="6272"/>
                          </a:cubicBezTo>
                          <a:cubicBezTo>
                            <a:pt x="6359" y="6272"/>
                            <a:pt x="7132" y="6599"/>
                            <a:pt x="7929" y="6690"/>
                          </a:cubicBezTo>
                          <a:cubicBezTo>
                            <a:pt x="8016" y="6699"/>
                            <a:pt x="8102" y="6704"/>
                            <a:pt x="8195" y="6704"/>
                          </a:cubicBezTo>
                          <a:cubicBezTo>
                            <a:pt x="8579" y="6704"/>
                            <a:pt x="8978" y="6618"/>
                            <a:pt x="9304" y="6445"/>
                          </a:cubicBezTo>
                          <a:cubicBezTo>
                            <a:pt x="6724" y="6003"/>
                            <a:pt x="4389" y="4840"/>
                            <a:pt x="2514" y="3172"/>
                          </a:cubicBezTo>
                          <a:cubicBezTo>
                            <a:pt x="2336" y="3437"/>
                            <a:pt x="2149" y="3696"/>
                            <a:pt x="1942" y="3946"/>
                          </a:cubicBezTo>
                          <a:cubicBezTo>
                            <a:pt x="1313" y="3134"/>
                            <a:pt x="779" y="2241"/>
                            <a:pt x="366" y="1283"/>
                          </a:cubicBezTo>
                          <a:cubicBezTo>
                            <a:pt x="457" y="1236"/>
                            <a:pt x="548" y="1188"/>
                            <a:pt x="645" y="1139"/>
                          </a:cubicBezTo>
                          <a:cubicBezTo>
                            <a:pt x="467" y="904"/>
                            <a:pt x="299" y="664"/>
                            <a:pt x="140" y="418"/>
                          </a:cubicBezTo>
                          <a:cubicBezTo>
                            <a:pt x="92" y="409"/>
                            <a:pt x="44" y="404"/>
                            <a:pt x="0" y="395"/>
                          </a:cubicBezTo>
                          <a:lnTo>
                            <a:pt x="0" y="395"/>
                          </a:lnTo>
                          <a:cubicBezTo>
                            <a:pt x="1086" y="3619"/>
                            <a:pt x="3475" y="6248"/>
                            <a:pt x="6545" y="7646"/>
                          </a:cubicBezTo>
                          <a:cubicBezTo>
                            <a:pt x="6551" y="7651"/>
                            <a:pt x="6556" y="7651"/>
                            <a:pt x="6556" y="7651"/>
                          </a:cubicBezTo>
                          <a:cubicBezTo>
                            <a:pt x="6560" y="7656"/>
                            <a:pt x="6560" y="7656"/>
                            <a:pt x="6565" y="7656"/>
                          </a:cubicBezTo>
                          <a:cubicBezTo>
                            <a:pt x="6565" y="7656"/>
                            <a:pt x="6570" y="7656"/>
                            <a:pt x="6570" y="7661"/>
                          </a:cubicBezTo>
                          <a:cubicBezTo>
                            <a:pt x="8117" y="8363"/>
                            <a:pt x="9832" y="8751"/>
                            <a:pt x="11644" y="8751"/>
                          </a:cubicBezTo>
                          <a:cubicBezTo>
                            <a:pt x="17200" y="8751"/>
                            <a:pt x="21895" y="5061"/>
                            <a:pt x="23413" y="1"/>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5"/>
                    <p:cNvSpPr/>
                    <p:nvPr/>
                  </p:nvSpPr>
                  <p:spPr>
                    <a:xfrm>
                      <a:off x="6182026" y="794467"/>
                      <a:ext cx="28683" cy="45227"/>
                    </a:xfrm>
                    <a:custGeom>
                      <a:avLst/>
                      <a:gdLst/>
                      <a:ahLst/>
                      <a:cxnLst/>
                      <a:rect l="l" t="t" r="r" b="b"/>
                      <a:pathLst>
                        <a:path w="1198" h="1889" extrusionOk="0">
                          <a:moveTo>
                            <a:pt x="1187" y="0"/>
                          </a:moveTo>
                          <a:cubicBezTo>
                            <a:pt x="1116" y="231"/>
                            <a:pt x="1034" y="462"/>
                            <a:pt x="947" y="682"/>
                          </a:cubicBezTo>
                          <a:cubicBezTo>
                            <a:pt x="861" y="697"/>
                            <a:pt x="770" y="706"/>
                            <a:pt x="679" y="715"/>
                          </a:cubicBezTo>
                          <a:cubicBezTo>
                            <a:pt x="462" y="1019"/>
                            <a:pt x="236" y="1307"/>
                            <a:pt x="0" y="1591"/>
                          </a:cubicBezTo>
                          <a:cubicBezTo>
                            <a:pt x="140" y="1677"/>
                            <a:pt x="279" y="1778"/>
                            <a:pt x="409" y="1888"/>
                          </a:cubicBezTo>
                          <a:cubicBezTo>
                            <a:pt x="721" y="1287"/>
                            <a:pt x="990" y="658"/>
                            <a:pt x="1198" y="5"/>
                          </a:cubicBezTo>
                          <a:cubicBezTo>
                            <a:pt x="1198" y="0"/>
                            <a:pt x="1192" y="0"/>
                            <a:pt x="1187"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5"/>
                    <p:cNvSpPr/>
                    <p:nvPr/>
                  </p:nvSpPr>
                  <p:spPr>
                    <a:xfrm>
                      <a:off x="6198259" y="794467"/>
                      <a:ext cx="12211" cy="17143"/>
                    </a:xfrm>
                    <a:custGeom>
                      <a:avLst/>
                      <a:gdLst/>
                      <a:ahLst/>
                      <a:cxnLst/>
                      <a:rect l="l" t="t" r="r" b="b"/>
                      <a:pathLst>
                        <a:path w="510" h="716" extrusionOk="0">
                          <a:moveTo>
                            <a:pt x="485" y="0"/>
                          </a:moveTo>
                          <a:cubicBezTo>
                            <a:pt x="332" y="245"/>
                            <a:pt x="168" y="485"/>
                            <a:pt x="1" y="715"/>
                          </a:cubicBezTo>
                          <a:cubicBezTo>
                            <a:pt x="92" y="706"/>
                            <a:pt x="183" y="697"/>
                            <a:pt x="269" y="682"/>
                          </a:cubicBezTo>
                          <a:cubicBezTo>
                            <a:pt x="356" y="462"/>
                            <a:pt x="438" y="231"/>
                            <a:pt x="509"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5"/>
                    <p:cNvSpPr/>
                    <p:nvPr/>
                  </p:nvSpPr>
                  <p:spPr>
                    <a:xfrm>
                      <a:off x="5649760" y="791019"/>
                      <a:ext cx="1748" cy="3113"/>
                    </a:xfrm>
                    <a:custGeom>
                      <a:avLst/>
                      <a:gdLst/>
                      <a:ahLst/>
                      <a:cxnLst/>
                      <a:rect l="l" t="t" r="r" b="b"/>
                      <a:pathLst>
                        <a:path w="73" h="130" extrusionOk="0">
                          <a:moveTo>
                            <a:pt x="0" y="0"/>
                          </a:moveTo>
                          <a:lnTo>
                            <a:pt x="44" y="129"/>
                          </a:lnTo>
                          <a:cubicBezTo>
                            <a:pt x="53" y="125"/>
                            <a:pt x="63" y="120"/>
                            <a:pt x="73" y="115"/>
                          </a:cubicBezTo>
                          <a:cubicBezTo>
                            <a:pt x="49" y="76"/>
                            <a:pt x="25" y="38"/>
                            <a:pt x="0"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5"/>
                    <p:cNvSpPr/>
                    <p:nvPr/>
                  </p:nvSpPr>
                  <p:spPr>
                    <a:xfrm>
                      <a:off x="5660797" y="817117"/>
                      <a:ext cx="51476" cy="67231"/>
                    </a:xfrm>
                    <a:custGeom>
                      <a:avLst/>
                      <a:gdLst/>
                      <a:ahLst/>
                      <a:cxnLst/>
                      <a:rect l="l" t="t" r="r" b="b"/>
                      <a:pathLst>
                        <a:path w="2150" h="2808" extrusionOk="0">
                          <a:moveTo>
                            <a:pt x="280" y="0"/>
                          </a:moveTo>
                          <a:cubicBezTo>
                            <a:pt x="183" y="49"/>
                            <a:pt x="92" y="97"/>
                            <a:pt x="1" y="144"/>
                          </a:cubicBezTo>
                          <a:cubicBezTo>
                            <a:pt x="414" y="1102"/>
                            <a:pt x="948" y="1995"/>
                            <a:pt x="1577" y="2807"/>
                          </a:cubicBezTo>
                          <a:cubicBezTo>
                            <a:pt x="1784" y="2557"/>
                            <a:pt x="1971" y="2298"/>
                            <a:pt x="2149" y="2033"/>
                          </a:cubicBezTo>
                          <a:cubicBezTo>
                            <a:pt x="1462" y="1419"/>
                            <a:pt x="832" y="741"/>
                            <a:pt x="280" y="0"/>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5"/>
                    <p:cNvSpPr/>
                    <p:nvPr/>
                  </p:nvSpPr>
                  <p:spPr>
                    <a:xfrm>
                      <a:off x="5763080" y="871323"/>
                      <a:ext cx="401492" cy="101037"/>
                    </a:xfrm>
                    <a:custGeom>
                      <a:avLst/>
                      <a:gdLst/>
                      <a:ahLst/>
                      <a:cxnLst/>
                      <a:rect l="l" t="t" r="r" b="b"/>
                      <a:pathLst>
                        <a:path w="16769" h="4220" extrusionOk="0">
                          <a:moveTo>
                            <a:pt x="15870" y="0"/>
                          </a:moveTo>
                          <a:cubicBezTo>
                            <a:pt x="14899" y="821"/>
                            <a:pt x="13808" y="1509"/>
                            <a:pt x="12630" y="2038"/>
                          </a:cubicBezTo>
                          <a:cubicBezTo>
                            <a:pt x="12880" y="2220"/>
                            <a:pt x="13131" y="2407"/>
                            <a:pt x="13384" y="2580"/>
                          </a:cubicBezTo>
                          <a:cubicBezTo>
                            <a:pt x="13592" y="2720"/>
                            <a:pt x="13870" y="2855"/>
                            <a:pt x="14187" y="2970"/>
                          </a:cubicBezTo>
                          <a:cubicBezTo>
                            <a:pt x="15163" y="2269"/>
                            <a:pt x="16037" y="1422"/>
                            <a:pt x="16768" y="461"/>
                          </a:cubicBezTo>
                          <a:cubicBezTo>
                            <a:pt x="16509" y="264"/>
                            <a:pt x="16201" y="115"/>
                            <a:pt x="15870" y="0"/>
                          </a:cubicBezTo>
                          <a:close/>
                          <a:moveTo>
                            <a:pt x="934" y="2869"/>
                          </a:moveTo>
                          <a:cubicBezTo>
                            <a:pt x="808" y="2869"/>
                            <a:pt x="688" y="2874"/>
                            <a:pt x="564" y="2893"/>
                          </a:cubicBezTo>
                          <a:cubicBezTo>
                            <a:pt x="371" y="2926"/>
                            <a:pt x="174" y="2994"/>
                            <a:pt x="1" y="3095"/>
                          </a:cubicBezTo>
                          <a:cubicBezTo>
                            <a:pt x="621" y="3527"/>
                            <a:pt x="1289" y="3902"/>
                            <a:pt x="1986" y="4215"/>
                          </a:cubicBezTo>
                          <a:cubicBezTo>
                            <a:pt x="2307" y="4046"/>
                            <a:pt x="2629" y="3878"/>
                            <a:pt x="2986" y="3811"/>
                          </a:cubicBezTo>
                          <a:cubicBezTo>
                            <a:pt x="3115" y="3791"/>
                            <a:pt x="3240" y="3782"/>
                            <a:pt x="3370" y="3782"/>
                          </a:cubicBezTo>
                          <a:cubicBezTo>
                            <a:pt x="3798" y="3782"/>
                            <a:pt x="4239" y="3893"/>
                            <a:pt x="4672" y="4003"/>
                          </a:cubicBezTo>
                          <a:cubicBezTo>
                            <a:pt x="5109" y="4108"/>
                            <a:pt x="5537" y="4219"/>
                            <a:pt x="5941" y="4219"/>
                          </a:cubicBezTo>
                          <a:cubicBezTo>
                            <a:pt x="6253" y="4219"/>
                            <a:pt x="6551" y="4157"/>
                            <a:pt x="6825" y="3979"/>
                          </a:cubicBezTo>
                          <a:cubicBezTo>
                            <a:pt x="7109" y="3797"/>
                            <a:pt x="7296" y="3532"/>
                            <a:pt x="7450" y="3234"/>
                          </a:cubicBezTo>
                          <a:lnTo>
                            <a:pt x="7450" y="3234"/>
                          </a:lnTo>
                          <a:cubicBezTo>
                            <a:pt x="7300" y="3239"/>
                            <a:pt x="7156" y="3239"/>
                            <a:pt x="7007" y="3239"/>
                          </a:cubicBezTo>
                          <a:cubicBezTo>
                            <a:pt x="6210" y="3239"/>
                            <a:pt x="5426" y="3172"/>
                            <a:pt x="4667" y="3042"/>
                          </a:cubicBezTo>
                          <a:cubicBezTo>
                            <a:pt x="4341" y="3215"/>
                            <a:pt x="3942" y="3301"/>
                            <a:pt x="3558" y="3301"/>
                          </a:cubicBezTo>
                          <a:cubicBezTo>
                            <a:pt x="3465" y="3301"/>
                            <a:pt x="3379" y="3296"/>
                            <a:pt x="3292" y="3287"/>
                          </a:cubicBezTo>
                          <a:cubicBezTo>
                            <a:pt x="2495" y="3196"/>
                            <a:pt x="1722" y="2869"/>
                            <a:pt x="934" y="2869"/>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5"/>
                    <p:cNvSpPr/>
                    <p:nvPr/>
                  </p:nvSpPr>
                  <p:spPr>
                    <a:xfrm>
                      <a:off x="5882625" y="935512"/>
                      <a:ext cx="179305" cy="62370"/>
                    </a:xfrm>
                    <a:custGeom>
                      <a:avLst/>
                      <a:gdLst/>
                      <a:ahLst/>
                      <a:cxnLst/>
                      <a:rect l="l" t="t" r="r" b="b"/>
                      <a:pathLst>
                        <a:path w="7489" h="2605" extrusionOk="0">
                          <a:moveTo>
                            <a:pt x="5898" y="1"/>
                          </a:moveTo>
                          <a:cubicBezTo>
                            <a:pt x="5638" y="78"/>
                            <a:pt x="5374" y="149"/>
                            <a:pt x="5104" y="207"/>
                          </a:cubicBezTo>
                          <a:cubicBezTo>
                            <a:pt x="4441" y="655"/>
                            <a:pt x="4081" y="1658"/>
                            <a:pt x="3322" y="2043"/>
                          </a:cubicBezTo>
                          <a:cubicBezTo>
                            <a:pt x="3034" y="2187"/>
                            <a:pt x="2717" y="2226"/>
                            <a:pt x="2389" y="2226"/>
                          </a:cubicBezTo>
                          <a:cubicBezTo>
                            <a:pt x="2187" y="2226"/>
                            <a:pt x="1986" y="2212"/>
                            <a:pt x="1784" y="2192"/>
                          </a:cubicBezTo>
                          <a:cubicBezTo>
                            <a:pt x="1553" y="2172"/>
                            <a:pt x="1318" y="2148"/>
                            <a:pt x="1082" y="2148"/>
                          </a:cubicBezTo>
                          <a:cubicBezTo>
                            <a:pt x="794" y="2148"/>
                            <a:pt x="506" y="2183"/>
                            <a:pt x="237" y="2298"/>
                          </a:cubicBezTo>
                          <a:cubicBezTo>
                            <a:pt x="155" y="2332"/>
                            <a:pt x="73" y="2379"/>
                            <a:pt x="1" y="2442"/>
                          </a:cubicBezTo>
                          <a:cubicBezTo>
                            <a:pt x="655" y="2547"/>
                            <a:pt x="1327" y="2605"/>
                            <a:pt x="2014" y="2605"/>
                          </a:cubicBezTo>
                          <a:cubicBezTo>
                            <a:pt x="3980" y="2605"/>
                            <a:pt x="5840" y="2144"/>
                            <a:pt x="7488" y="1318"/>
                          </a:cubicBezTo>
                          <a:cubicBezTo>
                            <a:pt x="7147" y="683"/>
                            <a:pt x="6523" y="78"/>
                            <a:pt x="5898" y="1"/>
                          </a:cubicBezTo>
                          <a:close/>
                        </a:path>
                      </a:pathLst>
                    </a:custGeom>
                    <a:solidFill>
                      <a:srgbClr val="1F2E56">
                        <a:alpha val="195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0" name="Google Shape;3570;p65"/>
                  <p:cNvSpPr/>
                  <p:nvPr/>
                </p:nvSpPr>
                <p:spPr>
                  <a:xfrm>
                    <a:off x="5505008" y="645151"/>
                    <a:ext cx="860302" cy="150191"/>
                  </a:xfrm>
                  <a:custGeom>
                    <a:avLst/>
                    <a:gdLst/>
                    <a:ahLst/>
                    <a:cxnLst/>
                    <a:rect l="l" t="t" r="r" b="b"/>
                    <a:pathLst>
                      <a:path w="35932" h="6273" extrusionOk="0">
                        <a:moveTo>
                          <a:pt x="1370" y="2715"/>
                        </a:moveTo>
                        <a:cubicBezTo>
                          <a:pt x="1355" y="2735"/>
                          <a:pt x="1342" y="2748"/>
                          <a:pt x="1342" y="2748"/>
                        </a:cubicBezTo>
                        <a:cubicBezTo>
                          <a:pt x="1331" y="2748"/>
                          <a:pt x="1351" y="2735"/>
                          <a:pt x="1370" y="2715"/>
                        </a:cubicBezTo>
                        <a:close/>
                        <a:moveTo>
                          <a:pt x="30007" y="0"/>
                        </a:moveTo>
                        <a:lnTo>
                          <a:pt x="30007" y="0"/>
                        </a:lnTo>
                        <a:cubicBezTo>
                          <a:pt x="30156" y="721"/>
                          <a:pt x="30242" y="1461"/>
                          <a:pt x="30252" y="2225"/>
                        </a:cubicBezTo>
                        <a:cubicBezTo>
                          <a:pt x="30300" y="2235"/>
                          <a:pt x="30343" y="2244"/>
                          <a:pt x="30391" y="2258"/>
                        </a:cubicBezTo>
                        <a:cubicBezTo>
                          <a:pt x="30497" y="2283"/>
                          <a:pt x="30598" y="2311"/>
                          <a:pt x="30704" y="2340"/>
                        </a:cubicBezTo>
                        <a:cubicBezTo>
                          <a:pt x="30579" y="2355"/>
                          <a:pt x="30454" y="2369"/>
                          <a:pt x="30324" y="2389"/>
                        </a:cubicBezTo>
                        <a:cubicBezTo>
                          <a:pt x="30305" y="2389"/>
                          <a:pt x="30276" y="2393"/>
                          <a:pt x="30256" y="2393"/>
                        </a:cubicBezTo>
                        <a:cubicBezTo>
                          <a:pt x="28907" y="2557"/>
                          <a:pt x="27523" y="2672"/>
                          <a:pt x="26139" y="2768"/>
                        </a:cubicBezTo>
                        <a:cubicBezTo>
                          <a:pt x="24726" y="2874"/>
                          <a:pt x="23307" y="2956"/>
                          <a:pt x="21885" y="3028"/>
                        </a:cubicBezTo>
                        <a:cubicBezTo>
                          <a:pt x="20463" y="3105"/>
                          <a:pt x="19035" y="3158"/>
                          <a:pt x="17613" y="3187"/>
                        </a:cubicBezTo>
                        <a:cubicBezTo>
                          <a:pt x="16185" y="3225"/>
                          <a:pt x="14759" y="3244"/>
                          <a:pt x="13331" y="3254"/>
                        </a:cubicBezTo>
                        <a:cubicBezTo>
                          <a:pt x="12978" y="3255"/>
                          <a:pt x="12625" y="3256"/>
                          <a:pt x="12272" y="3256"/>
                        </a:cubicBezTo>
                        <a:cubicBezTo>
                          <a:pt x="11198" y="3256"/>
                          <a:pt x="10124" y="3248"/>
                          <a:pt x="9054" y="3216"/>
                        </a:cubicBezTo>
                        <a:cubicBezTo>
                          <a:pt x="7930" y="3181"/>
                          <a:pt x="6805" y="3143"/>
                          <a:pt x="5690" y="3061"/>
                        </a:cubicBezTo>
                        <a:cubicBezTo>
                          <a:pt x="5397" y="3037"/>
                          <a:pt x="5099" y="3014"/>
                          <a:pt x="4806" y="2985"/>
                        </a:cubicBezTo>
                        <a:cubicBezTo>
                          <a:pt x="4110" y="2917"/>
                          <a:pt x="3407" y="2841"/>
                          <a:pt x="2739" y="2715"/>
                        </a:cubicBezTo>
                        <a:cubicBezTo>
                          <a:pt x="2408" y="2653"/>
                          <a:pt x="2081" y="2581"/>
                          <a:pt x="1792" y="2484"/>
                        </a:cubicBezTo>
                        <a:cubicBezTo>
                          <a:pt x="1783" y="2480"/>
                          <a:pt x="1774" y="2480"/>
                          <a:pt x="1764" y="2475"/>
                        </a:cubicBezTo>
                        <a:cubicBezTo>
                          <a:pt x="2038" y="2345"/>
                          <a:pt x="2360" y="2229"/>
                          <a:pt x="2682" y="2129"/>
                        </a:cubicBezTo>
                        <a:cubicBezTo>
                          <a:pt x="3340" y="1923"/>
                          <a:pt x="4032" y="1754"/>
                          <a:pt x="4729" y="1615"/>
                        </a:cubicBezTo>
                        <a:cubicBezTo>
                          <a:pt x="5061" y="1548"/>
                          <a:pt x="5392" y="1490"/>
                          <a:pt x="5724" y="1432"/>
                        </a:cubicBezTo>
                        <a:cubicBezTo>
                          <a:pt x="5747" y="1140"/>
                          <a:pt x="5782" y="851"/>
                          <a:pt x="5829" y="563"/>
                        </a:cubicBezTo>
                        <a:lnTo>
                          <a:pt x="5829" y="563"/>
                        </a:lnTo>
                        <a:cubicBezTo>
                          <a:pt x="5416" y="596"/>
                          <a:pt x="5003" y="634"/>
                          <a:pt x="4589" y="678"/>
                        </a:cubicBezTo>
                        <a:cubicBezTo>
                          <a:pt x="3859" y="759"/>
                          <a:pt x="3129" y="841"/>
                          <a:pt x="2393" y="990"/>
                        </a:cubicBezTo>
                        <a:cubicBezTo>
                          <a:pt x="2019" y="1062"/>
                          <a:pt x="1648" y="1144"/>
                          <a:pt x="1260" y="1278"/>
                        </a:cubicBezTo>
                        <a:cubicBezTo>
                          <a:pt x="1067" y="1351"/>
                          <a:pt x="870" y="1428"/>
                          <a:pt x="649" y="1562"/>
                        </a:cubicBezTo>
                        <a:cubicBezTo>
                          <a:pt x="539" y="1624"/>
                          <a:pt x="419" y="1706"/>
                          <a:pt x="288" y="1845"/>
                        </a:cubicBezTo>
                        <a:cubicBezTo>
                          <a:pt x="260" y="1879"/>
                          <a:pt x="226" y="1918"/>
                          <a:pt x="193" y="1965"/>
                        </a:cubicBezTo>
                        <a:cubicBezTo>
                          <a:pt x="164" y="2009"/>
                          <a:pt x="130" y="2062"/>
                          <a:pt x="106" y="2120"/>
                        </a:cubicBezTo>
                        <a:cubicBezTo>
                          <a:pt x="49" y="2229"/>
                          <a:pt x="9" y="2384"/>
                          <a:pt x="0" y="2542"/>
                        </a:cubicBezTo>
                        <a:cubicBezTo>
                          <a:pt x="0" y="2697"/>
                          <a:pt x="38" y="2855"/>
                          <a:pt x="91" y="2970"/>
                        </a:cubicBezTo>
                        <a:cubicBezTo>
                          <a:pt x="115" y="3028"/>
                          <a:pt x="149" y="3090"/>
                          <a:pt x="173" y="3129"/>
                        </a:cubicBezTo>
                        <a:cubicBezTo>
                          <a:pt x="207" y="3176"/>
                          <a:pt x="235" y="3225"/>
                          <a:pt x="269" y="3254"/>
                        </a:cubicBezTo>
                        <a:cubicBezTo>
                          <a:pt x="390" y="3407"/>
                          <a:pt x="505" y="3498"/>
                          <a:pt x="610" y="3575"/>
                        </a:cubicBezTo>
                        <a:cubicBezTo>
                          <a:pt x="827" y="3729"/>
                          <a:pt x="1019" y="3826"/>
                          <a:pt x="1216" y="3917"/>
                        </a:cubicBezTo>
                        <a:cubicBezTo>
                          <a:pt x="1595" y="4090"/>
                          <a:pt x="1965" y="4219"/>
                          <a:pt x="2331" y="4334"/>
                        </a:cubicBezTo>
                        <a:cubicBezTo>
                          <a:pt x="3061" y="4560"/>
                          <a:pt x="3787" y="4733"/>
                          <a:pt x="4513" y="4888"/>
                        </a:cubicBezTo>
                        <a:cubicBezTo>
                          <a:pt x="5003" y="4988"/>
                          <a:pt x="5483" y="5079"/>
                          <a:pt x="5973" y="5166"/>
                        </a:cubicBezTo>
                        <a:cubicBezTo>
                          <a:pt x="6935" y="5339"/>
                          <a:pt x="7901" y="5478"/>
                          <a:pt x="8872" y="5603"/>
                        </a:cubicBezTo>
                        <a:cubicBezTo>
                          <a:pt x="11779" y="5964"/>
                          <a:pt x="14692" y="6170"/>
                          <a:pt x="17613" y="6243"/>
                        </a:cubicBezTo>
                        <a:cubicBezTo>
                          <a:pt x="18511" y="6261"/>
                          <a:pt x="19411" y="6272"/>
                          <a:pt x="20311" y="6272"/>
                        </a:cubicBezTo>
                        <a:cubicBezTo>
                          <a:pt x="22333" y="6272"/>
                          <a:pt x="24360" y="6215"/>
                          <a:pt x="26388" y="6046"/>
                        </a:cubicBezTo>
                        <a:cubicBezTo>
                          <a:pt x="27537" y="5949"/>
                          <a:pt x="28685" y="5820"/>
                          <a:pt x="29848" y="5647"/>
                        </a:cubicBezTo>
                        <a:cubicBezTo>
                          <a:pt x="30165" y="5598"/>
                          <a:pt x="30482" y="5545"/>
                          <a:pt x="30804" y="5488"/>
                        </a:cubicBezTo>
                        <a:cubicBezTo>
                          <a:pt x="31545" y="5349"/>
                          <a:pt x="32285" y="5199"/>
                          <a:pt x="33059" y="4979"/>
                        </a:cubicBezTo>
                        <a:cubicBezTo>
                          <a:pt x="33443" y="4864"/>
                          <a:pt x="33832" y="4744"/>
                          <a:pt x="34270" y="4556"/>
                        </a:cubicBezTo>
                        <a:cubicBezTo>
                          <a:pt x="34486" y="4455"/>
                          <a:pt x="34712" y="4349"/>
                          <a:pt x="35000" y="4157"/>
                        </a:cubicBezTo>
                        <a:cubicBezTo>
                          <a:pt x="35140" y="4061"/>
                          <a:pt x="35302" y="3941"/>
                          <a:pt x="35490" y="3715"/>
                        </a:cubicBezTo>
                        <a:cubicBezTo>
                          <a:pt x="35539" y="3667"/>
                          <a:pt x="35586" y="3595"/>
                          <a:pt x="35634" y="3522"/>
                        </a:cubicBezTo>
                        <a:cubicBezTo>
                          <a:pt x="35683" y="3455"/>
                          <a:pt x="35735" y="3360"/>
                          <a:pt x="35779" y="3263"/>
                        </a:cubicBezTo>
                        <a:cubicBezTo>
                          <a:pt x="35865" y="3071"/>
                          <a:pt x="35932" y="2806"/>
                          <a:pt x="35932" y="2542"/>
                        </a:cubicBezTo>
                        <a:cubicBezTo>
                          <a:pt x="35932" y="2273"/>
                          <a:pt x="35860" y="2009"/>
                          <a:pt x="35769" y="1821"/>
                        </a:cubicBezTo>
                        <a:cubicBezTo>
                          <a:pt x="35721" y="1725"/>
                          <a:pt x="35668" y="1634"/>
                          <a:pt x="35619" y="1572"/>
                        </a:cubicBezTo>
                        <a:cubicBezTo>
                          <a:pt x="35572" y="1499"/>
                          <a:pt x="35519" y="1428"/>
                          <a:pt x="35475" y="1379"/>
                        </a:cubicBezTo>
                        <a:cubicBezTo>
                          <a:pt x="35284" y="1168"/>
                          <a:pt x="35115" y="1053"/>
                          <a:pt x="34971" y="961"/>
                        </a:cubicBezTo>
                        <a:cubicBezTo>
                          <a:pt x="34683" y="783"/>
                          <a:pt x="34457" y="697"/>
                          <a:pt x="34231" y="615"/>
                        </a:cubicBezTo>
                        <a:cubicBezTo>
                          <a:pt x="33794" y="457"/>
                          <a:pt x="33399" y="375"/>
                          <a:pt x="33006" y="298"/>
                        </a:cubicBezTo>
                        <a:cubicBezTo>
                          <a:pt x="32232" y="153"/>
                          <a:pt x="31482" y="82"/>
                          <a:pt x="30733" y="33"/>
                        </a:cubicBezTo>
                        <a:cubicBezTo>
                          <a:pt x="30493" y="20"/>
                          <a:pt x="30247" y="5"/>
                          <a:pt x="30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5"/>
                  <p:cNvSpPr/>
                  <p:nvPr/>
                </p:nvSpPr>
                <p:spPr>
                  <a:xfrm>
                    <a:off x="6095402" y="510581"/>
                    <a:ext cx="81237" cy="81381"/>
                  </a:xfrm>
                  <a:custGeom>
                    <a:avLst/>
                    <a:gdLst/>
                    <a:ahLst/>
                    <a:cxnLst/>
                    <a:rect l="l" t="t" r="r" b="b"/>
                    <a:pathLst>
                      <a:path w="3393" h="3399" extrusionOk="0">
                        <a:moveTo>
                          <a:pt x="1696" y="1"/>
                        </a:moveTo>
                        <a:cubicBezTo>
                          <a:pt x="1696" y="1102"/>
                          <a:pt x="1101" y="1697"/>
                          <a:pt x="0" y="1697"/>
                        </a:cubicBezTo>
                        <a:cubicBezTo>
                          <a:pt x="1101" y="1697"/>
                          <a:pt x="1696" y="2294"/>
                          <a:pt x="1696" y="3399"/>
                        </a:cubicBezTo>
                        <a:cubicBezTo>
                          <a:pt x="1696" y="2294"/>
                          <a:pt x="2292" y="1697"/>
                          <a:pt x="3392" y="1697"/>
                        </a:cubicBezTo>
                        <a:cubicBezTo>
                          <a:pt x="2292" y="1697"/>
                          <a:pt x="1696" y="1102"/>
                          <a:pt x="16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5"/>
                  <p:cNvSpPr/>
                  <p:nvPr/>
                </p:nvSpPr>
                <p:spPr>
                  <a:xfrm>
                    <a:off x="5700159" y="810892"/>
                    <a:ext cx="83918" cy="83918"/>
                  </a:xfrm>
                  <a:custGeom>
                    <a:avLst/>
                    <a:gdLst/>
                    <a:ahLst/>
                    <a:cxnLst/>
                    <a:rect l="l" t="t" r="r" b="b"/>
                    <a:pathLst>
                      <a:path w="3505" h="3505" extrusionOk="0">
                        <a:moveTo>
                          <a:pt x="1750" y="1"/>
                        </a:moveTo>
                        <a:cubicBezTo>
                          <a:pt x="1750" y="1135"/>
                          <a:pt x="1134" y="1750"/>
                          <a:pt x="0" y="1750"/>
                        </a:cubicBezTo>
                        <a:cubicBezTo>
                          <a:pt x="1134" y="1750"/>
                          <a:pt x="1750" y="2365"/>
                          <a:pt x="1750" y="3504"/>
                        </a:cubicBezTo>
                        <a:cubicBezTo>
                          <a:pt x="1750" y="2365"/>
                          <a:pt x="2365" y="1750"/>
                          <a:pt x="3504" y="1750"/>
                        </a:cubicBezTo>
                        <a:cubicBezTo>
                          <a:pt x="2365" y="1750"/>
                          <a:pt x="1750" y="1135"/>
                          <a:pt x="175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5"/>
                  <p:cNvSpPr/>
                  <p:nvPr/>
                </p:nvSpPr>
                <p:spPr>
                  <a:xfrm>
                    <a:off x="5776200" y="867755"/>
                    <a:ext cx="54110" cy="53990"/>
                  </a:xfrm>
                  <a:custGeom>
                    <a:avLst/>
                    <a:gdLst/>
                    <a:ahLst/>
                    <a:cxnLst/>
                    <a:rect l="l" t="t" r="r" b="b"/>
                    <a:pathLst>
                      <a:path w="2260" h="2255" extrusionOk="0">
                        <a:moveTo>
                          <a:pt x="1130" y="0"/>
                        </a:moveTo>
                        <a:cubicBezTo>
                          <a:pt x="1130" y="730"/>
                          <a:pt x="736" y="1129"/>
                          <a:pt x="1" y="1129"/>
                        </a:cubicBezTo>
                        <a:cubicBezTo>
                          <a:pt x="736" y="1129"/>
                          <a:pt x="1130" y="1524"/>
                          <a:pt x="1130" y="2254"/>
                        </a:cubicBezTo>
                        <a:cubicBezTo>
                          <a:pt x="1130" y="1524"/>
                          <a:pt x="1529" y="1129"/>
                          <a:pt x="2260" y="1129"/>
                        </a:cubicBezTo>
                        <a:cubicBezTo>
                          <a:pt x="1529" y="1129"/>
                          <a:pt x="1130" y="730"/>
                          <a:pt x="113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5"/>
                  <p:cNvSpPr/>
                  <p:nvPr/>
                </p:nvSpPr>
                <p:spPr>
                  <a:xfrm>
                    <a:off x="5796336" y="593015"/>
                    <a:ext cx="94262" cy="36584"/>
                  </a:xfrm>
                  <a:custGeom>
                    <a:avLst/>
                    <a:gdLst/>
                    <a:ahLst/>
                    <a:cxnLst/>
                    <a:rect l="l" t="t" r="r" b="b"/>
                    <a:pathLst>
                      <a:path w="3937" h="1528" extrusionOk="0">
                        <a:moveTo>
                          <a:pt x="3796" y="1"/>
                        </a:moveTo>
                        <a:cubicBezTo>
                          <a:pt x="3744" y="1"/>
                          <a:pt x="3697" y="33"/>
                          <a:pt x="3682" y="86"/>
                        </a:cubicBezTo>
                        <a:cubicBezTo>
                          <a:pt x="3677" y="86"/>
                          <a:pt x="3653" y="162"/>
                          <a:pt x="3586" y="277"/>
                        </a:cubicBezTo>
                        <a:cubicBezTo>
                          <a:pt x="3489" y="450"/>
                          <a:pt x="3316" y="701"/>
                          <a:pt x="3034" y="907"/>
                        </a:cubicBezTo>
                        <a:cubicBezTo>
                          <a:pt x="2894" y="1013"/>
                          <a:pt x="2726" y="1104"/>
                          <a:pt x="2524" y="1171"/>
                        </a:cubicBezTo>
                        <a:cubicBezTo>
                          <a:pt x="2327" y="1239"/>
                          <a:pt x="2096" y="1277"/>
                          <a:pt x="1827" y="1277"/>
                        </a:cubicBezTo>
                        <a:cubicBezTo>
                          <a:pt x="1462" y="1277"/>
                          <a:pt x="1188" y="1206"/>
                          <a:pt x="976" y="1095"/>
                        </a:cubicBezTo>
                        <a:cubicBezTo>
                          <a:pt x="818" y="1013"/>
                          <a:pt x="698" y="907"/>
                          <a:pt x="601" y="802"/>
                        </a:cubicBezTo>
                        <a:cubicBezTo>
                          <a:pt x="452" y="638"/>
                          <a:pt x="366" y="465"/>
                          <a:pt x="318" y="330"/>
                        </a:cubicBezTo>
                        <a:cubicBezTo>
                          <a:pt x="294" y="264"/>
                          <a:pt x="279" y="206"/>
                          <a:pt x="270" y="168"/>
                        </a:cubicBezTo>
                        <a:cubicBezTo>
                          <a:pt x="266" y="148"/>
                          <a:pt x="260" y="133"/>
                          <a:pt x="260" y="124"/>
                        </a:cubicBezTo>
                        <a:lnTo>
                          <a:pt x="260" y="115"/>
                        </a:lnTo>
                        <a:lnTo>
                          <a:pt x="260" y="110"/>
                        </a:lnTo>
                        <a:cubicBezTo>
                          <a:pt x="251" y="48"/>
                          <a:pt x="198" y="3"/>
                          <a:pt x="134" y="3"/>
                        </a:cubicBezTo>
                        <a:cubicBezTo>
                          <a:pt x="128" y="3"/>
                          <a:pt x="122" y="3"/>
                          <a:pt x="116" y="4"/>
                        </a:cubicBezTo>
                        <a:cubicBezTo>
                          <a:pt x="49" y="13"/>
                          <a:pt x="0" y="76"/>
                          <a:pt x="11" y="144"/>
                        </a:cubicBezTo>
                        <a:cubicBezTo>
                          <a:pt x="11" y="148"/>
                          <a:pt x="25" y="235"/>
                          <a:pt x="68" y="364"/>
                        </a:cubicBezTo>
                        <a:cubicBezTo>
                          <a:pt x="97" y="465"/>
                          <a:pt x="150" y="585"/>
                          <a:pt x="222" y="710"/>
                        </a:cubicBezTo>
                        <a:cubicBezTo>
                          <a:pt x="279" y="807"/>
                          <a:pt x="352" y="907"/>
                          <a:pt x="443" y="998"/>
                        </a:cubicBezTo>
                        <a:cubicBezTo>
                          <a:pt x="577" y="1142"/>
                          <a:pt x="756" y="1277"/>
                          <a:pt x="986" y="1373"/>
                        </a:cubicBezTo>
                        <a:cubicBezTo>
                          <a:pt x="1211" y="1470"/>
                          <a:pt x="1490" y="1528"/>
                          <a:pt x="1827" y="1528"/>
                        </a:cubicBezTo>
                        <a:cubicBezTo>
                          <a:pt x="2226" y="1528"/>
                          <a:pt x="2557" y="1446"/>
                          <a:pt x="2826" y="1315"/>
                        </a:cubicBezTo>
                        <a:cubicBezTo>
                          <a:pt x="3034" y="1224"/>
                          <a:pt x="3201" y="1104"/>
                          <a:pt x="3340" y="980"/>
                        </a:cubicBezTo>
                        <a:cubicBezTo>
                          <a:pt x="3553" y="792"/>
                          <a:pt x="3697" y="590"/>
                          <a:pt x="3783" y="437"/>
                        </a:cubicBezTo>
                        <a:cubicBezTo>
                          <a:pt x="3874" y="283"/>
                          <a:pt x="3913" y="177"/>
                          <a:pt x="3917" y="168"/>
                        </a:cubicBezTo>
                        <a:cubicBezTo>
                          <a:pt x="3937" y="104"/>
                          <a:pt x="3903" y="33"/>
                          <a:pt x="3841" y="9"/>
                        </a:cubicBezTo>
                        <a:cubicBezTo>
                          <a:pt x="3826" y="3"/>
                          <a:pt x="3811" y="1"/>
                          <a:pt x="37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5"/>
                  <p:cNvSpPr/>
                  <p:nvPr/>
                </p:nvSpPr>
                <p:spPr>
                  <a:xfrm>
                    <a:off x="5722138" y="581690"/>
                    <a:ext cx="62155" cy="39385"/>
                  </a:xfrm>
                  <a:custGeom>
                    <a:avLst/>
                    <a:gdLst/>
                    <a:ahLst/>
                    <a:cxnLst/>
                    <a:rect l="l" t="t" r="r" b="b"/>
                    <a:pathLst>
                      <a:path w="2596" h="1645" extrusionOk="0">
                        <a:moveTo>
                          <a:pt x="1298" y="1"/>
                        </a:moveTo>
                        <a:cubicBezTo>
                          <a:pt x="582" y="1"/>
                          <a:pt x="0" y="371"/>
                          <a:pt x="0" y="823"/>
                        </a:cubicBezTo>
                        <a:cubicBezTo>
                          <a:pt x="0" y="1275"/>
                          <a:pt x="582" y="1644"/>
                          <a:pt x="1298" y="1644"/>
                        </a:cubicBezTo>
                        <a:cubicBezTo>
                          <a:pt x="2014" y="1644"/>
                          <a:pt x="2595" y="1275"/>
                          <a:pt x="2595" y="823"/>
                        </a:cubicBezTo>
                        <a:cubicBezTo>
                          <a:pt x="2595" y="371"/>
                          <a:pt x="2014" y="1"/>
                          <a:pt x="1298"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5"/>
                  <p:cNvSpPr/>
                  <p:nvPr/>
                </p:nvSpPr>
                <p:spPr>
                  <a:xfrm>
                    <a:off x="5899767" y="581690"/>
                    <a:ext cx="62155" cy="39385"/>
                  </a:xfrm>
                  <a:custGeom>
                    <a:avLst/>
                    <a:gdLst/>
                    <a:ahLst/>
                    <a:cxnLst/>
                    <a:rect l="l" t="t" r="r" b="b"/>
                    <a:pathLst>
                      <a:path w="2596" h="1645" extrusionOk="0">
                        <a:moveTo>
                          <a:pt x="1298" y="1"/>
                        </a:moveTo>
                        <a:cubicBezTo>
                          <a:pt x="582" y="1"/>
                          <a:pt x="1" y="371"/>
                          <a:pt x="1" y="823"/>
                        </a:cubicBezTo>
                        <a:cubicBezTo>
                          <a:pt x="1" y="1275"/>
                          <a:pt x="582" y="1644"/>
                          <a:pt x="1298" y="1644"/>
                        </a:cubicBezTo>
                        <a:cubicBezTo>
                          <a:pt x="2015" y="1644"/>
                          <a:pt x="2596" y="1275"/>
                          <a:pt x="2596" y="823"/>
                        </a:cubicBezTo>
                        <a:cubicBezTo>
                          <a:pt x="2596" y="371"/>
                          <a:pt x="2015" y="1"/>
                          <a:pt x="1298"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5"/>
                  <p:cNvSpPr/>
                  <p:nvPr/>
                </p:nvSpPr>
                <p:spPr>
                  <a:xfrm>
                    <a:off x="5748475" y="554659"/>
                    <a:ext cx="29234" cy="40176"/>
                  </a:xfrm>
                  <a:custGeom>
                    <a:avLst/>
                    <a:gdLst/>
                    <a:ahLst/>
                    <a:cxnLst/>
                    <a:rect l="l" t="t" r="r" b="b"/>
                    <a:pathLst>
                      <a:path w="1221" h="1678" extrusionOk="0">
                        <a:moveTo>
                          <a:pt x="611" y="1"/>
                        </a:moveTo>
                        <a:cubicBezTo>
                          <a:pt x="351" y="1"/>
                          <a:pt x="102" y="351"/>
                          <a:pt x="49" y="812"/>
                        </a:cubicBezTo>
                        <a:cubicBezTo>
                          <a:pt x="1" y="1274"/>
                          <a:pt x="251" y="1678"/>
                          <a:pt x="611" y="1678"/>
                        </a:cubicBezTo>
                        <a:cubicBezTo>
                          <a:pt x="972" y="1678"/>
                          <a:pt x="1221" y="1274"/>
                          <a:pt x="1174" y="812"/>
                        </a:cubicBezTo>
                        <a:cubicBezTo>
                          <a:pt x="1120" y="351"/>
                          <a:pt x="870" y="1"/>
                          <a:pt x="6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5"/>
                  <p:cNvSpPr/>
                  <p:nvPr/>
                </p:nvSpPr>
                <p:spPr>
                  <a:xfrm>
                    <a:off x="5762385" y="560190"/>
                    <a:ext cx="8308" cy="6345"/>
                  </a:xfrm>
                  <a:custGeom>
                    <a:avLst/>
                    <a:gdLst/>
                    <a:ahLst/>
                    <a:cxnLst/>
                    <a:rect l="l" t="t" r="r" b="b"/>
                    <a:pathLst>
                      <a:path w="347" h="265" extrusionOk="0">
                        <a:moveTo>
                          <a:pt x="174" y="0"/>
                        </a:moveTo>
                        <a:cubicBezTo>
                          <a:pt x="1" y="0"/>
                          <a:pt x="1" y="264"/>
                          <a:pt x="174" y="264"/>
                        </a:cubicBezTo>
                        <a:cubicBezTo>
                          <a:pt x="347" y="264"/>
                          <a:pt x="347" y="0"/>
                          <a:pt x="174"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5"/>
                  <p:cNvSpPr/>
                  <p:nvPr/>
                </p:nvSpPr>
                <p:spPr>
                  <a:xfrm>
                    <a:off x="5919472" y="560070"/>
                    <a:ext cx="29354" cy="40176"/>
                  </a:xfrm>
                  <a:custGeom>
                    <a:avLst/>
                    <a:gdLst/>
                    <a:ahLst/>
                    <a:cxnLst/>
                    <a:rect l="l" t="t" r="r" b="b"/>
                    <a:pathLst>
                      <a:path w="1226" h="1678" extrusionOk="0">
                        <a:moveTo>
                          <a:pt x="610" y="1"/>
                        </a:moveTo>
                        <a:cubicBezTo>
                          <a:pt x="355" y="1"/>
                          <a:pt x="105" y="351"/>
                          <a:pt x="53" y="813"/>
                        </a:cubicBezTo>
                        <a:cubicBezTo>
                          <a:pt x="0" y="1274"/>
                          <a:pt x="249" y="1678"/>
                          <a:pt x="610" y="1678"/>
                        </a:cubicBezTo>
                        <a:cubicBezTo>
                          <a:pt x="976" y="1678"/>
                          <a:pt x="1225" y="1274"/>
                          <a:pt x="1172" y="813"/>
                        </a:cubicBezTo>
                        <a:cubicBezTo>
                          <a:pt x="1120" y="351"/>
                          <a:pt x="870" y="1"/>
                          <a:pt x="6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5"/>
                  <p:cNvSpPr/>
                  <p:nvPr/>
                </p:nvSpPr>
                <p:spPr>
                  <a:xfrm>
                    <a:off x="5933502" y="565601"/>
                    <a:ext cx="8188" cy="6345"/>
                  </a:xfrm>
                  <a:custGeom>
                    <a:avLst/>
                    <a:gdLst/>
                    <a:ahLst/>
                    <a:cxnLst/>
                    <a:rect l="l" t="t" r="r" b="b"/>
                    <a:pathLst>
                      <a:path w="342" h="265" extrusionOk="0">
                        <a:moveTo>
                          <a:pt x="168" y="0"/>
                        </a:moveTo>
                        <a:cubicBezTo>
                          <a:pt x="0" y="0"/>
                          <a:pt x="0" y="264"/>
                          <a:pt x="168" y="264"/>
                        </a:cubicBezTo>
                        <a:cubicBezTo>
                          <a:pt x="341" y="264"/>
                          <a:pt x="341" y="0"/>
                          <a:pt x="168"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5"/>
                  <p:cNvSpPr/>
                  <p:nvPr/>
                </p:nvSpPr>
                <p:spPr>
                  <a:xfrm>
                    <a:off x="6045098" y="504380"/>
                    <a:ext cx="88037" cy="93807"/>
                  </a:xfrm>
                  <a:custGeom>
                    <a:avLst/>
                    <a:gdLst/>
                    <a:ahLst/>
                    <a:cxnLst/>
                    <a:rect l="l" t="t" r="r" b="b"/>
                    <a:pathLst>
                      <a:path w="3677" h="3918" extrusionOk="0">
                        <a:moveTo>
                          <a:pt x="1962" y="0"/>
                        </a:moveTo>
                        <a:cubicBezTo>
                          <a:pt x="880" y="0"/>
                          <a:pt x="1" y="876"/>
                          <a:pt x="1" y="1956"/>
                        </a:cubicBezTo>
                        <a:cubicBezTo>
                          <a:pt x="1" y="2019"/>
                          <a:pt x="6" y="2076"/>
                          <a:pt x="10" y="2140"/>
                        </a:cubicBezTo>
                        <a:cubicBezTo>
                          <a:pt x="813" y="1423"/>
                          <a:pt x="1640" y="736"/>
                          <a:pt x="2481" y="68"/>
                        </a:cubicBezTo>
                        <a:cubicBezTo>
                          <a:pt x="2317" y="24"/>
                          <a:pt x="2139" y="0"/>
                          <a:pt x="1962" y="0"/>
                        </a:cubicBezTo>
                        <a:close/>
                        <a:moveTo>
                          <a:pt x="3566" y="836"/>
                        </a:moveTo>
                        <a:cubicBezTo>
                          <a:pt x="2769" y="1457"/>
                          <a:pt x="1842" y="2000"/>
                          <a:pt x="1236" y="2515"/>
                        </a:cubicBezTo>
                        <a:cubicBezTo>
                          <a:pt x="962" y="2735"/>
                          <a:pt x="683" y="2961"/>
                          <a:pt x="361" y="3085"/>
                        </a:cubicBezTo>
                        <a:cubicBezTo>
                          <a:pt x="711" y="3591"/>
                          <a:pt x="1299" y="3917"/>
                          <a:pt x="1962" y="3917"/>
                        </a:cubicBezTo>
                        <a:cubicBezTo>
                          <a:pt x="2197" y="3917"/>
                          <a:pt x="2418" y="3874"/>
                          <a:pt x="2629" y="3802"/>
                        </a:cubicBezTo>
                        <a:cubicBezTo>
                          <a:pt x="2971" y="3451"/>
                          <a:pt x="3255" y="3038"/>
                          <a:pt x="3552" y="2639"/>
                        </a:cubicBezTo>
                        <a:cubicBezTo>
                          <a:pt x="3283" y="2192"/>
                          <a:pt x="2788" y="1956"/>
                          <a:pt x="2101" y="1956"/>
                        </a:cubicBezTo>
                        <a:cubicBezTo>
                          <a:pt x="2913" y="1956"/>
                          <a:pt x="3451" y="1630"/>
                          <a:pt x="3677" y="1015"/>
                        </a:cubicBezTo>
                        <a:cubicBezTo>
                          <a:pt x="3643" y="952"/>
                          <a:pt x="3610" y="894"/>
                          <a:pt x="3566" y="83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5"/>
                  <p:cNvSpPr/>
                  <p:nvPr/>
                </p:nvSpPr>
                <p:spPr>
                  <a:xfrm>
                    <a:off x="6108043" y="567564"/>
                    <a:ext cx="25092" cy="27845"/>
                  </a:xfrm>
                  <a:custGeom>
                    <a:avLst/>
                    <a:gdLst/>
                    <a:ahLst/>
                    <a:cxnLst/>
                    <a:rect l="l" t="t" r="r" b="b"/>
                    <a:pathLst>
                      <a:path w="1048" h="1163" extrusionOk="0">
                        <a:moveTo>
                          <a:pt x="923" y="0"/>
                        </a:moveTo>
                        <a:cubicBezTo>
                          <a:pt x="626" y="399"/>
                          <a:pt x="342" y="812"/>
                          <a:pt x="0" y="1163"/>
                        </a:cubicBezTo>
                        <a:cubicBezTo>
                          <a:pt x="447" y="1000"/>
                          <a:pt x="822" y="673"/>
                          <a:pt x="1048" y="260"/>
                        </a:cubicBezTo>
                        <a:cubicBezTo>
                          <a:pt x="1014" y="169"/>
                          <a:pt x="972" y="77"/>
                          <a:pt x="923" y="0"/>
                        </a:cubicBezTo>
                        <a:close/>
                      </a:path>
                    </a:pathLst>
                  </a:custGeom>
                  <a:solidFill>
                    <a:srgbClr val="F298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5"/>
                  <p:cNvSpPr/>
                  <p:nvPr/>
                </p:nvSpPr>
                <p:spPr>
                  <a:xfrm>
                    <a:off x="6045338" y="506008"/>
                    <a:ext cx="85163" cy="72258"/>
                  </a:xfrm>
                  <a:custGeom>
                    <a:avLst/>
                    <a:gdLst/>
                    <a:ahLst/>
                    <a:cxnLst/>
                    <a:rect l="l" t="t" r="r" b="b"/>
                    <a:pathLst>
                      <a:path w="3557" h="3018" extrusionOk="0">
                        <a:moveTo>
                          <a:pt x="2471" y="0"/>
                        </a:moveTo>
                        <a:cubicBezTo>
                          <a:pt x="1630" y="668"/>
                          <a:pt x="803" y="1355"/>
                          <a:pt x="0" y="2072"/>
                        </a:cubicBezTo>
                        <a:cubicBezTo>
                          <a:pt x="29" y="2422"/>
                          <a:pt x="154" y="2749"/>
                          <a:pt x="351" y="3017"/>
                        </a:cubicBezTo>
                        <a:cubicBezTo>
                          <a:pt x="673" y="2893"/>
                          <a:pt x="952" y="2667"/>
                          <a:pt x="1226" y="2447"/>
                        </a:cubicBezTo>
                        <a:cubicBezTo>
                          <a:pt x="1832" y="1932"/>
                          <a:pt x="2759" y="1389"/>
                          <a:pt x="3556" y="768"/>
                        </a:cubicBezTo>
                        <a:cubicBezTo>
                          <a:pt x="3302" y="399"/>
                          <a:pt x="2917" y="125"/>
                          <a:pt x="24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5"/>
                  <p:cNvSpPr/>
                  <p:nvPr/>
                </p:nvSpPr>
                <p:spPr>
                  <a:xfrm>
                    <a:off x="6095402" y="528681"/>
                    <a:ext cx="43504" cy="45108"/>
                  </a:xfrm>
                  <a:custGeom>
                    <a:avLst/>
                    <a:gdLst/>
                    <a:ahLst/>
                    <a:cxnLst/>
                    <a:rect l="l" t="t" r="r" b="b"/>
                    <a:pathLst>
                      <a:path w="1817" h="1884" extrusionOk="0">
                        <a:moveTo>
                          <a:pt x="1576" y="0"/>
                        </a:moveTo>
                        <a:cubicBezTo>
                          <a:pt x="1350" y="615"/>
                          <a:pt x="812" y="941"/>
                          <a:pt x="0" y="941"/>
                        </a:cubicBezTo>
                        <a:cubicBezTo>
                          <a:pt x="687" y="941"/>
                          <a:pt x="1182" y="1177"/>
                          <a:pt x="1451" y="1624"/>
                        </a:cubicBezTo>
                        <a:cubicBezTo>
                          <a:pt x="1500" y="1701"/>
                          <a:pt x="1542" y="1793"/>
                          <a:pt x="1576" y="1884"/>
                        </a:cubicBezTo>
                        <a:cubicBezTo>
                          <a:pt x="1730" y="1605"/>
                          <a:pt x="1817" y="1283"/>
                          <a:pt x="1817" y="941"/>
                        </a:cubicBezTo>
                        <a:cubicBezTo>
                          <a:pt x="1817" y="600"/>
                          <a:pt x="1730" y="278"/>
                          <a:pt x="1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5" name="Google Shape;3585;p65"/>
              <p:cNvGrpSpPr/>
              <p:nvPr/>
            </p:nvGrpSpPr>
            <p:grpSpPr>
              <a:xfrm>
                <a:off x="6986410" y="3266607"/>
                <a:ext cx="1214124" cy="705250"/>
                <a:chOff x="6986410" y="3266607"/>
                <a:chExt cx="1214124" cy="705250"/>
              </a:xfrm>
            </p:grpSpPr>
            <p:grpSp>
              <p:nvGrpSpPr>
                <p:cNvPr id="3586" name="Google Shape;3586;p65"/>
                <p:cNvGrpSpPr/>
                <p:nvPr/>
              </p:nvGrpSpPr>
              <p:grpSpPr>
                <a:xfrm>
                  <a:off x="6986410" y="3266607"/>
                  <a:ext cx="1214124" cy="705250"/>
                  <a:chOff x="5449672" y="3715519"/>
                  <a:chExt cx="1214124" cy="705250"/>
                </a:xfrm>
              </p:grpSpPr>
              <p:sp>
                <p:nvSpPr>
                  <p:cNvPr id="3587" name="Google Shape;3587;p65"/>
                  <p:cNvSpPr/>
                  <p:nvPr/>
                </p:nvSpPr>
                <p:spPr>
                  <a:xfrm>
                    <a:off x="6349096" y="3735320"/>
                    <a:ext cx="54086" cy="51452"/>
                  </a:xfrm>
                  <a:custGeom>
                    <a:avLst/>
                    <a:gdLst/>
                    <a:ahLst/>
                    <a:cxnLst/>
                    <a:rect l="l" t="t" r="r" b="b"/>
                    <a:pathLst>
                      <a:path w="2259" h="2149" extrusionOk="0">
                        <a:moveTo>
                          <a:pt x="1129" y="1"/>
                        </a:moveTo>
                        <a:lnTo>
                          <a:pt x="779" y="707"/>
                        </a:lnTo>
                        <a:lnTo>
                          <a:pt x="0" y="822"/>
                        </a:lnTo>
                        <a:lnTo>
                          <a:pt x="563" y="1370"/>
                        </a:lnTo>
                        <a:lnTo>
                          <a:pt x="433" y="2148"/>
                        </a:lnTo>
                        <a:lnTo>
                          <a:pt x="1129" y="1784"/>
                        </a:lnTo>
                        <a:lnTo>
                          <a:pt x="1826" y="2148"/>
                        </a:lnTo>
                        <a:lnTo>
                          <a:pt x="1697" y="1370"/>
                        </a:lnTo>
                        <a:lnTo>
                          <a:pt x="2258" y="822"/>
                        </a:lnTo>
                        <a:lnTo>
                          <a:pt x="1480" y="707"/>
                        </a:lnTo>
                        <a:lnTo>
                          <a:pt x="1129"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5"/>
                  <p:cNvSpPr/>
                  <p:nvPr/>
                </p:nvSpPr>
                <p:spPr>
                  <a:xfrm>
                    <a:off x="5742274" y="4369293"/>
                    <a:ext cx="54086" cy="51476"/>
                  </a:xfrm>
                  <a:custGeom>
                    <a:avLst/>
                    <a:gdLst/>
                    <a:ahLst/>
                    <a:cxnLst/>
                    <a:rect l="l" t="t" r="r" b="b"/>
                    <a:pathLst>
                      <a:path w="2259" h="2150" extrusionOk="0">
                        <a:moveTo>
                          <a:pt x="1129" y="1"/>
                        </a:moveTo>
                        <a:lnTo>
                          <a:pt x="779" y="708"/>
                        </a:lnTo>
                        <a:lnTo>
                          <a:pt x="0" y="823"/>
                        </a:lnTo>
                        <a:lnTo>
                          <a:pt x="563" y="1375"/>
                        </a:lnTo>
                        <a:lnTo>
                          <a:pt x="433" y="2149"/>
                        </a:lnTo>
                        <a:lnTo>
                          <a:pt x="1129" y="1784"/>
                        </a:lnTo>
                        <a:lnTo>
                          <a:pt x="1826" y="2149"/>
                        </a:lnTo>
                        <a:lnTo>
                          <a:pt x="1697" y="1375"/>
                        </a:lnTo>
                        <a:lnTo>
                          <a:pt x="2258" y="823"/>
                        </a:lnTo>
                        <a:lnTo>
                          <a:pt x="1480" y="708"/>
                        </a:lnTo>
                        <a:lnTo>
                          <a:pt x="1129"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5"/>
                  <p:cNvSpPr/>
                  <p:nvPr/>
                </p:nvSpPr>
                <p:spPr>
                  <a:xfrm>
                    <a:off x="5684381" y="4105351"/>
                    <a:ext cx="35483" cy="33735"/>
                  </a:xfrm>
                  <a:custGeom>
                    <a:avLst/>
                    <a:gdLst/>
                    <a:ahLst/>
                    <a:cxnLst/>
                    <a:rect l="l" t="t" r="r" b="b"/>
                    <a:pathLst>
                      <a:path w="1482" h="1409" extrusionOk="0">
                        <a:moveTo>
                          <a:pt x="741" y="1"/>
                        </a:moveTo>
                        <a:lnTo>
                          <a:pt x="510" y="462"/>
                        </a:lnTo>
                        <a:lnTo>
                          <a:pt x="1" y="539"/>
                        </a:lnTo>
                        <a:lnTo>
                          <a:pt x="371" y="899"/>
                        </a:lnTo>
                        <a:lnTo>
                          <a:pt x="280" y="1409"/>
                        </a:lnTo>
                        <a:lnTo>
                          <a:pt x="741" y="1168"/>
                        </a:lnTo>
                        <a:lnTo>
                          <a:pt x="1198" y="1409"/>
                        </a:lnTo>
                        <a:lnTo>
                          <a:pt x="1111" y="899"/>
                        </a:lnTo>
                        <a:lnTo>
                          <a:pt x="1482" y="539"/>
                        </a:lnTo>
                        <a:lnTo>
                          <a:pt x="967" y="462"/>
                        </a:lnTo>
                        <a:lnTo>
                          <a:pt x="741"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5"/>
                  <p:cNvSpPr/>
                  <p:nvPr/>
                </p:nvSpPr>
                <p:spPr>
                  <a:xfrm>
                    <a:off x="6628362" y="3718392"/>
                    <a:ext cx="35435" cy="33735"/>
                  </a:xfrm>
                  <a:custGeom>
                    <a:avLst/>
                    <a:gdLst/>
                    <a:ahLst/>
                    <a:cxnLst/>
                    <a:rect l="l" t="t" r="r" b="b"/>
                    <a:pathLst>
                      <a:path w="1480" h="1409" extrusionOk="0">
                        <a:moveTo>
                          <a:pt x="739" y="1"/>
                        </a:moveTo>
                        <a:lnTo>
                          <a:pt x="509" y="468"/>
                        </a:lnTo>
                        <a:lnTo>
                          <a:pt x="0" y="539"/>
                        </a:lnTo>
                        <a:lnTo>
                          <a:pt x="369" y="900"/>
                        </a:lnTo>
                        <a:lnTo>
                          <a:pt x="283" y="1409"/>
                        </a:lnTo>
                        <a:lnTo>
                          <a:pt x="739" y="1169"/>
                        </a:lnTo>
                        <a:lnTo>
                          <a:pt x="1196" y="1409"/>
                        </a:lnTo>
                        <a:lnTo>
                          <a:pt x="1196" y="1409"/>
                        </a:lnTo>
                        <a:lnTo>
                          <a:pt x="1110" y="900"/>
                        </a:lnTo>
                        <a:lnTo>
                          <a:pt x="1480" y="539"/>
                        </a:lnTo>
                        <a:lnTo>
                          <a:pt x="965" y="468"/>
                        </a:lnTo>
                        <a:lnTo>
                          <a:pt x="739"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5"/>
                  <p:cNvSpPr/>
                  <p:nvPr/>
                </p:nvSpPr>
                <p:spPr>
                  <a:xfrm>
                    <a:off x="5449672" y="4352509"/>
                    <a:ext cx="35459" cy="33615"/>
                  </a:xfrm>
                  <a:custGeom>
                    <a:avLst/>
                    <a:gdLst/>
                    <a:ahLst/>
                    <a:cxnLst/>
                    <a:rect l="l" t="t" r="r" b="b"/>
                    <a:pathLst>
                      <a:path w="1481" h="1404" extrusionOk="0">
                        <a:moveTo>
                          <a:pt x="740" y="0"/>
                        </a:moveTo>
                        <a:lnTo>
                          <a:pt x="514" y="462"/>
                        </a:lnTo>
                        <a:lnTo>
                          <a:pt x="0" y="533"/>
                        </a:lnTo>
                        <a:lnTo>
                          <a:pt x="370" y="899"/>
                        </a:lnTo>
                        <a:lnTo>
                          <a:pt x="284" y="1404"/>
                        </a:lnTo>
                        <a:lnTo>
                          <a:pt x="740" y="1163"/>
                        </a:lnTo>
                        <a:lnTo>
                          <a:pt x="1197" y="1404"/>
                        </a:lnTo>
                        <a:lnTo>
                          <a:pt x="1111" y="899"/>
                        </a:lnTo>
                        <a:lnTo>
                          <a:pt x="1481" y="533"/>
                        </a:lnTo>
                        <a:lnTo>
                          <a:pt x="971" y="462"/>
                        </a:lnTo>
                        <a:lnTo>
                          <a:pt x="740" y="0"/>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5"/>
                  <p:cNvSpPr/>
                  <p:nvPr/>
                </p:nvSpPr>
                <p:spPr>
                  <a:xfrm>
                    <a:off x="6496247" y="3943452"/>
                    <a:ext cx="35483" cy="33735"/>
                  </a:xfrm>
                  <a:custGeom>
                    <a:avLst/>
                    <a:gdLst/>
                    <a:ahLst/>
                    <a:cxnLst/>
                    <a:rect l="l" t="t" r="r" b="b"/>
                    <a:pathLst>
                      <a:path w="1482" h="1409" extrusionOk="0">
                        <a:moveTo>
                          <a:pt x="741" y="1"/>
                        </a:moveTo>
                        <a:lnTo>
                          <a:pt x="515" y="468"/>
                        </a:lnTo>
                        <a:lnTo>
                          <a:pt x="0" y="539"/>
                        </a:lnTo>
                        <a:lnTo>
                          <a:pt x="371" y="900"/>
                        </a:lnTo>
                        <a:lnTo>
                          <a:pt x="284" y="1409"/>
                        </a:lnTo>
                        <a:lnTo>
                          <a:pt x="741" y="1169"/>
                        </a:lnTo>
                        <a:lnTo>
                          <a:pt x="1198" y="1409"/>
                        </a:lnTo>
                        <a:lnTo>
                          <a:pt x="1111" y="900"/>
                        </a:lnTo>
                        <a:lnTo>
                          <a:pt x="1481" y="539"/>
                        </a:lnTo>
                        <a:lnTo>
                          <a:pt x="972" y="468"/>
                        </a:lnTo>
                        <a:lnTo>
                          <a:pt x="741" y="1"/>
                        </a:ln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5"/>
                  <p:cNvSpPr/>
                  <p:nvPr/>
                </p:nvSpPr>
                <p:spPr>
                  <a:xfrm>
                    <a:off x="5835578" y="3808512"/>
                    <a:ext cx="502385" cy="502385"/>
                  </a:xfrm>
                  <a:custGeom>
                    <a:avLst/>
                    <a:gdLst/>
                    <a:ahLst/>
                    <a:cxnLst/>
                    <a:rect l="l" t="t" r="r" b="b"/>
                    <a:pathLst>
                      <a:path w="20983" h="20983" extrusionOk="0">
                        <a:moveTo>
                          <a:pt x="10491" y="0"/>
                        </a:moveTo>
                        <a:cubicBezTo>
                          <a:pt x="4700" y="0"/>
                          <a:pt x="0" y="4695"/>
                          <a:pt x="0" y="10491"/>
                        </a:cubicBezTo>
                        <a:cubicBezTo>
                          <a:pt x="0" y="16282"/>
                          <a:pt x="4700" y="20982"/>
                          <a:pt x="10491" y="20982"/>
                        </a:cubicBezTo>
                        <a:cubicBezTo>
                          <a:pt x="16287" y="20982"/>
                          <a:pt x="20982" y="16282"/>
                          <a:pt x="20982" y="10491"/>
                        </a:cubicBezTo>
                        <a:cubicBezTo>
                          <a:pt x="20982" y="4695"/>
                          <a:pt x="16287" y="0"/>
                          <a:pt x="1049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5"/>
                  <p:cNvSpPr/>
                  <p:nvPr/>
                </p:nvSpPr>
                <p:spPr>
                  <a:xfrm>
                    <a:off x="5835578" y="3979701"/>
                    <a:ext cx="501117" cy="331197"/>
                  </a:xfrm>
                  <a:custGeom>
                    <a:avLst/>
                    <a:gdLst/>
                    <a:ahLst/>
                    <a:cxnLst/>
                    <a:rect l="l" t="t" r="r" b="b"/>
                    <a:pathLst>
                      <a:path w="20930" h="13833" extrusionOk="0">
                        <a:moveTo>
                          <a:pt x="553" y="1"/>
                        </a:moveTo>
                        <a:cubicBezTo>
                          <a:pt x="202" y="1048"/>
                          <a:pt x="0" y="2173"/>
                          <a:pt x="0" y="3341"/>
                        </a:cubicBezTo>
                        <a:cubicBezTo>
                          <a:pt x="0" y="9132"/>
                          <a:pt x="4700" y="13832"/>
                          <a:pt x="10491" y="13832"/>
                        </a:cubicBezTo>
                        <a:cubicBezTo>
                          <a:pt x="15941" y="13832"/>
                          <a:pt x="20415" y="9680"/>
                          <a:pt x="20929" y="4364"/>
                        </a:cubicBezTo>
                        <a:lnTo>
                          <a:pt x="20929" y="4364"/>
                        </a:lnTo>
                        <a:cubicBezTo>
                          <a:pt x="20324" y="4912"/>
                          <a:pt x="19636" y="5369"/>
                          <a:pt x="18868" y="5701"/>
                        </a:cubicBezTo>
                        <a:cubicBezTo>
                          <a:pt x="16908" y="6455"/>
                          <a:pt x="14621" y="6882"/>
                          <a:pt x="12325" y="6882"/>
                        </a:cubicBezTo>
                        <a:cubicBezTo>
                          <a:pt x="7404" y="6882"/>
                          <a:pt x="2440" y="4919"/>
                          <a:pt x="553"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5"/>
                  <p:cNvSpPr/>
                  <p:nvPr/>
                </p:nvSpPr>
                <p:spPr>
                  <a:xfrm>
                    <a:off x="5472681" y="3715519"/>
                    <a:ext cx="1181107" cy="700677"/>
                  </a:xfrm>
                  <a:custGeom>
                    <a:avLst/>
                    <a:gdLst/>
                    <a:ahLst/>
                    <a:cxnLst/>
                    <a:rect l="l" t="t" r="r" b="b"/>
                    <a:pathLst>
                      <a:path w="49331" h="29265" extrusionOk="0">
                        <a:moveTo>
                          <a:pt x="46173" y="1"/>
                        </a:moveTo>
                        <a:cubicBezTo>
                          <a:pt x="45131" y="45"/>
                          <a:pt x="44140" y="178"/>
                          <a:pt x="43141" y="391"/>
                        </a:cubicBezTo>
                        <a:cubicBezTo>
                          <a:pt x="41156" y="808"/>
                          <a:pt x="39234" y="1505"/>
                          <a:pt x="37451" y="2456"/>
                        </a:cubicBezTo>
                        <a:cubicBezTo>
                          <a:pt x="35658" y="3389"/>
                          <a:pt x="34019" y="4605"/>
                          <a:pt x="32583" y="6003"/>
                        </a:cubicBezTo>
                        <a:cubicBezTo>
                          <a:pt x="35596" y="3350"/>
                          <a:pt x="39311" y="1524"/>
                          <a:pt x="43232" y="857"/>
                        </a:cubicBezTo>
                        <a:cubicBezTo>
                          <a:pt x="44204" y="684"/>
                          <a:pt x="45207" y="568"/>
                          <a:pt x="46173" y="549"/>
                        </a:cubicBezTo>
                        <a:cubicBezTo>
                          <a:pt x="46654" y="559"/>
                          <a:pt x="47130" y="617"/>
                          <a:pt x="47562" y="770"/>
                        </a:cubicBezTo>
                        <a:cubicBezTo>
                          <a:pt x="47995" y="919"/>
                          <a:pt x="48360" y="1178"/>
                          <a:pt x="48542" y="1539"/>
                        </a:cubicBezTo>
                        <a:cubicBezTo>
                          <a:pt x="48735" y="1904"/>
                          <a:pt x="48730" y="2332"/>
                          <a:pt x="48571" y="2745"/>
                        </a:cubicBezTo>
                        <a:cubicBezTo>
                          <a:pt x="48423" y="3163"/>
                          <a:pt x="48154" y="3558"/>
                          <a:pt x="47850" y="3933"/>
                        </a:cubicBezTo>
                        <a:cubicBezTo>
                          <a:pt x="47216" y="4682"/>
                          <a:pt x="46524" y="5422"/>
                          <a:pt x="45866" y="6162"/>
                        </a:cubicBezTo>
                        <a:cubicBezTo>
                          <a:pt x="43137" y="9079"/>
                          <a:pt x="40196" y="11794"/>
                          <a:pt x="37028" y="14221"/>
                        </a:cubicBezTo>
                        <a:cubicBezTo>
                          <a:pt x="33871" y="16658"/>
                          <a:pt x="30517" y="18840"/>
                          <a:pt x="27003" y="20728"/>
                        </a:cubicBezTo>
                        <a:cubicBezTo>
                          <a:pt x="19992" y="24525"/>
                          <a:pt x="12332" y="27138"/>
                          <a:pt x="4475" y="28455"/>
                        </a:cubicBezTo>
                        <a:cubicBezTo>
                          <a:pt x="4118" y="28507"/>
                          <a:pt x="3759" y="28542"/>
                          <a:pt x="3408" y="28542"/>
                        </a:cubicBezTo>
                        <a:cubicBezTo>
                          <a:pt x="2818" y="28542"/>
                          <a:pt x="2251" y="28444"/>
                          <a:pt x="1760" y="28167"/>
                        </a:cubicBezTo>
                        <a:cubicBezTo>
                          <a:pt x="1370" y="27951"/>
                          <a:pt x="1029" y="27639"/>
                          <a:pt x="851" y="27259"/>
                        </a:cubicBezTo>
                        <a:cubicBezTo>
                          <a:pt x="669" y="26879"/>
                          <a:pt x="635" y="26437"/>
                          <a:pt x="745" y="26009"/>
                        </a:cubicBezTo>
                        <a:cubicBezTo>
                          <a:pt x="860" y="25577"/>
                          <a:pt x="1097" y="25164"/>
                          <a:pt x="1379" y="24780"/>
                        </a:cubicBezTo>
                        <a:cubicBezTo>
                          <a:pt x="1668" y="24394"/>
                          <a:pt x="2004" y="24044"/>
                          <a:pt x="2360" y="23702"/>
                        </a:cubicBezTo>
                        <a:cubicBezTo>
                          <a:pt x="3080" y="23010"/>
                          <a:pt x="3825" y="22342"/>
                          <a:pt x="4580" y="21689"/>
                        </a:cubicBezTo>
                        <a:cubicBezTo>
                          <a:pt x="6094" y="20386"/>
                          <a:pt x="7689" y="19171"/>
                          <a:pt x="9372" y="18090"/>
                        </a:cubicBezTo>
                        <a:cubicBezTo>
                          <a:pt x="11054" y="17008"/>
                          <a:pt x="12817" y="16047"/>
                          <a:pt x="14638" y="15192"/>
                        </a:cubicBezTo>
                        <a:lnTo>
                          <a:pt x="14638" y="15192"/>
                        </a:lnTo>
                        <a:cubicBezTo>
                          <a:pt x="10905" y="16686"/>
                          <a:pt x="7421" y="18796"/>
                          <a:pt x="4278" y="21324"/>
                        </a:cubicBezTo>
                        <a:cubicBezTo>
                          <a:pt x="3494" y="21958"/>
                          <a:pt x="2730" y="22622"/>
                          <a:pt x="1985" y="23303"/>
                        </a:cubicBezTo>
                        <a:cubicBezTo>
                          <a:pt x="1610" y="23645"/>
                          <a:pt x="1241" y="24015"/>
                          <a:pt x="918" y="24428"/>
                        </a:cubicBezTo>
                        <a:cubicBezTo>
                          <a:pt x="596" y="24842"/>
                          <a:pt x="312" y="25308"/>
                          <a:pt x="154" y="25846"/>
                        </a:cubicBezTo>
                        <a:cubicBezTo>
                          <a:pt x="1" y="26384"/>
                          <a:pt x="19" y="27004"/>
                          <a:pt x="265" y="27537"/>
                        </a:cubicBezTo>
                        <a:cubicBezTo>
                          <a:pt x="510" y="28071"/>
                          <a:pt x="942" y="28480"/>
                          <a:pt x="1423" y="28759"/>
                        </a:cubicBezTo>
                        <a:cubicBezTo>
                          <a:pt x="1898" y="29037"/>
                          <a:pt x="2456" y="29191"/>
                          <a:pt x="2989" y="29238"/>
                        </a:cubicBezTo>
                        <a:cubicBezTo>
                          <a:pt x="3176" y="29257"/>
                          <a:pt x="3362" y="29265"/>
                          <a:pt x="3547" y="29265"/>
                        </a:cubicBezTo>
                        <a:cubicBezTo>
                          <a:pt x="3895" y="29265"/>
                          <a:pt x="4238" y="29236"/>
                          <a:pt x="4571" y="29196"/>
                        </a:cubicBezTo>
                        <a:cubicBezTo>
                          <a:pt x="8583" y="28619"/>
                          <a:pt x="12515" y="27668"/>
                          <a:pt x="16354" y="26394"/>
                        </a:cubicBezTo>
                        <a:cubicBezTo>
                          <a:pt x="20185" y="25111"/>
                          <a:pt x="23904" y="23491"/>
                          <a:pt x="27465" y="21584"/>
                        </a:cubicBezTo>
                        <a:cubicBezTo>
                          <a:pt x="31021" y="19661"/>
                          <a:pt x="34418" y="17441"/>
                          <a:pt x="37595" y="14952"/>
                        </a:cubicBezTo>
                        <a:cubicBezTo>
                          <a:pt x="40767" y="12448"/>
                          <a:pt x="43747" y="9694"/>
                          <a:pt x="46418" y="6666"/>
                        </a:cubicBezTo>
                        <a:cubicBezTo>
                          <a:pt x="47077" y="5893"/>
                          <a:pt x="47740" y="5153"/>
                          <a:pt x="48389" y="4355"/>
                        </a:cubicBezTo>
                        <a:cubicBezTo>
                          <a:pt x="48706" y="3942"/>
                          <a:pt x="49004" y="3490"/>
                          <a:pt x="49186" y="2961"/>
                        </a:cubicBezTo>
                        <a:cubicBezTo>
                          <a:pt x="49278" y="2693"/>
                          <a:pt x="49330" y="2404"/>
                          <a:pt x="49321" y="2106"/>
                        </a:cubicBezTo>
                        <a:cubicBezTo>
                          <a:pt x="49312" y="1808"/>
                          <a:pt x="49230" y="1510"/>
                          <a:pt x="49090" y="1251"/>
                        </a:cubicBezTo>
                        <a:cubicBezTo>
                          <a:pt x="48797" y="708"/>
                          <a:pt x="48263" y="380"/>
                          <a:pt x="47750" y="218"/>
                        </a:cubicBezTo>
                        <a:cubicBezTo>
                          <a:pt x="47225" y="49"/>
                          <a:pt x="46697" y="1"/>
                          <a:pt x="46173"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5"/>
                  <p:cNvSpPr/>
                  <p:nvPr/>
                </p:nvSpPr>
                <p:spPr>
                  <a:xfrm>
                    <a:off x="5551141" y="3761968"/>
                    <a:ext cx="1025218" cy="607972"/>
                  </a:xfrm>
                  <a:custGeom>
                    <a:avLst/>
                    <a:gdLst/>
                    <a:ahLst/>
                    <a:cxnLst/>
                    <a:rect l="l" t="t" r="r" b="b"/>
                    <a:pathLst>
                      <a:path w="42820" h="25393" extrusionOk="0">
                        <a:moveTo>
                          <a:pt x="40073" y="0"/>
                        </a:moveTo>
                        <a:cubicBezTo>
                          <a:pt x="39967" y="0"/>
                          <a:pt x="39862" y="3"/>
                          <a:pt x="39758" y="8"/>
                        </a:cubicBezTo>
                        <a:cubicBezTo>
                          <a:pt x="39321" y="41"/>
                          <a:pt x="38908" y="79"/>
                          <a:pt x="38485" y="141"/>
                        </a:cubicBezTo>
                        <a:cubicBezTo>
                          <a:pt x="35121" y="618"/>
                          <a:pt x="31896" y="2031"/>
                          <a:pt x="29369" y="4251"/>
                        </a:cubicBezTo>
                        <a:cubicBezTo>
                          <a:pt x="30704" y="3232"/>
                          <a:pt x="32166" y="2401"/>
                          <a:pt x="33712" y="1780"/>
                        </a:cubicBezTo>
                        <a:cubicBezTo>
                          <a:pt x="35260" y="1166"/>
                          <a:pt x="36894" y="786"/>
                          <a:pt x="38543" y="618"/>
                        </a:cubicBezTo>
                        <a:cubicBezTo>
                          <a:pt x="38951" y="574"/>
                          <a:pt x="39374" y="540"/>
                          <a:pt x="39778" y="522"/>
                        </a:cubicBezTo>
                        <a:cubicBezTo>
                          <a:pt x="39824" y="521"/>
                          <a:pt x="39871" y="520"/>
                          <a:pt x="39917" y="520"/>
                        </a:cubicBezTo>
                        <a:cubicBezTo>
                          <a:pt x="40270" y="520"/>
                          <a:pt x="40623" y="556"/>
                          <a:pt x="40950" y="637"/>
                        </a:cubicBezTo>
                        <a:cubicBezTo>
                          <a:pt x="41324" y="728"/>
                          <a:pt x="41670" y="897"/>
                          <a:pt x="41887" y="1151"/>
                        </a:cubicBezTo>
                        <a:cubicBezTo>
                          <a:pt x="42109" y="1401"/>
                          <a:pt x="42195" y="1747"/>
                          <a:pt x="42138" y="2084"/>
                        </a:cubicBezTo>
                        <a:cubicBezTo>
                          <a:pt x="42080" y="2425"/>
                          <a:pt x="41897" y="2765"/>
                          <a:pt x="41670" y="3088"/>
                        </a:cubicBezTo>
                        <a:cubicBezTo>
                          <a:pt x="41450" y="3410"/>
                          <a:pt x="41171" y="3712"/>
                          <a:pt x="40887" y="4025"/>
                        </a:cubicBezTo>
                        <a:cubicBezTo>
                          <a:pt x="40326" y="4639"/>
                          <a:pt x="39782" y="5269"/>
                          <a:pt x="39201" y="5870"/>
                        </a:cubicBezTo>
                        <a:cubicBezTo>
                          <a:pt x="38614" y="6462"/>
                          <a:pt x="38033" y="7057"/>
                          <a:pt x="37438" y="7644"/>
                        </a:cubicBezTo>
                        <a:lnTo>
                          <a:pt x="35611" y="9350"/>
                        </a:lnTo>
                        <a:lnTo>
                          <a:pt x="33712" y="10974"/>
                        </a:lnTo>
                        <a:cubicBezTo>
                          <a:pt x="33073" y="11502"/>
                          <a:pt x="32405" y="12003"/>
                          <a:pt x="31752" y="12522"/>
                        </a:cubicBezTo>
                        <a:cubicBezTo>
                          <a:pt x="29105" y="14535"/>
                          <a:pt x="26297" y="16346"/>
                          <a:pt x="23361" y="17918"/>
                        </a:cubicBezTo>
                        <a:cubicBezTo>
                          <a:pt x="20435" y="19504"/>
                          <a:pt x="17378" y="20844"/>
                          <a:pt x="14235" y="21950"/>
                        </a:cubicBezTo>
                        <a:cubicBezTo>
                          <a:pt x="11097" y="23060"/>
                          <a:pt x="7863" y="23901"/>
                          <a:pt x="4581" y="24497"/>
                        </a:cubicBezTo>
                        <a:cubicBezTo>
                          <a:pt x="4040" y="24598"/>
                          <a:pt x="3506" y="24688"/>
                          <a:pt x="2991" y="24688"/>
                        </a:cubicBezTo>
                        <a:cubicBezTo>
                          <a:pt x="2729" y="24688"/>
                          <a:pt x="2471" y="24665"/>
                          <a:pt x="2221" y="24608"/>
                        </a:cubicBezTo>
                        <a:cubicBezTo>
                          <a:pt x="1510" y="24454"/>
                          <a:pt x="823" y="23954"/>
                          <a:pt x="693" y="23266"/>
                        </a:cubicBezTo>
                        <a:cubicBezTo>
                          <a:pt x="544" y="22580"/>
                          <a:pt x="948" y="21840"/>
                          <a:pt x="1457" y="21234"/>
                        </a:cubicBezTo>
                        <a:cubicBezTo>
                          <a:pt x="1717" y="20922"/>
                          <a:pt x="2005" y="20638"/>
                          <a:pt x="2312" y="20349"/>
                        </a:cubicBezTo>
                        <a:cubicBezTo>
                          <a:pt x="2615" y="20061"/>
                          <a:pt x="2923" y="19783"/>
                          <a:pt x="3230" y="19499"/>
                        </a:cubicBezTo>
                        <a:cubicBezTo>
                          <a:pt x="4461" y="18370"/>
                          <a:pt x="5758" y="17317"/>
                          <a:pt x="7133" y="16361"/>
                        </a:cubicBezTo>
                        <a:cubicBezTo>
                          <a:pt x="8502" y="15410"/>
                          <a:pt x="9948" y="14549"/>
                          <a:pt x="11434" y="13775"/>
                        </a:cubicBezTo>
                        <a:lnTo>
                          <a:pt x="11434" y="13775"/>
                        </a:lnTo>
                        <a:cubicBezTo>
                          <a:pt x="8358" y="15117"/>
                          <a:pt x="5499" y="16971"/>
                          <a:pt x="2917" y="19143"/>
                        </a:cubicBezTo>
                        <a:cubicBezTo>
                          <a:pt x="2596" y="19413"/>
                          <a:pt x="2279" y="19691"/>
                          <a:pt x="1966" y="19975"/>
                        </a:cubicBezTo>
                        <a:cubicBezTo>
                          <a:pt x="1655" y="20254"/>
                          <a:pt x="1332" y="20547"/>
                          <a:pt x="1043" y="20873"/>
                        </a:cubicBezTo>
                        <a:cubicBezTo>
                          <a:pt x="761" y="21205"/>
                          <a:pt x="486" y="21560"/>
                          <a:pt x="299" y="21984"/>
                        </a:cubicBezTo>
                        <a:cubicBezTo>
                          <a:pt x="107" y="22397"/>
                          <a:pt x="1" y="22897"/>
                          <a:pt x="92" y="23387"/>
                        </a:cubicBezTo>
                        <a:cubicBezTo>
                          <a:pt x="169" y="23878"/>
                          <a:pt x="462" y="24319"/>
                          <a:pt x="818" y="24632"/>
                        </a:cubicBezTo>
                        <a:cubicBezTo>
                          <a:pt x="1178" y="24944"/>
                          <a:pt x="1611" y="25155"/>
                          <a:pt x="2067" y="25271"/>
                        </a:cubicBezTo>
                        <a:cubicBezTo>
                          <a:pt x="2423" y="25359"/>
                          <a:pt x="2778" y="25393"/>
                          <a:pt x="3128" y="25393"/>
                        </a:cubicBezTo>
                        <a:cubicBezTo>
                          <a:pt x="3670" y="25393"/>
                          <a:pt x="4201" y="25313"/>
                          <a:pt x="4705" y="25237"/>
                        </a:cubicBezTo>
                        <a:cubicBezTo>
                          <a:pt x="11385" y="24213"/>
                          <a:pt x="17864" y="21964"/>
                          <a:pt x="23822" y="18774"/>
                        </a:cubicBezTo>
                        <a:cubicBezTo>
                          <a:pt x="29768" y="15558"/>
                          <a:pt x="35222" y="11397"/>
                          <a:pt x="39749" y="6380"/>
                        </a:cubicBezTo>
                        <a:cubicBezTo>
                          <a:pt x="40321" y="5759"/>
                          <a:pt x="40854" y="5107"/>
                          <a:pt x="41406" y="4466"/>
                        </a:cubicBezTo>
                        <a:cubicBezTo>
                          <a:pt x="41681" y="4149"/>
                          <a:pt x="41965" y="3828"/>
                          <a:pt x="42209" y="3453"/>
                        </a:cubicBezTo>
                        <a:cubicBezTo>
                          <a:pt x="42455" y="3082"/>
                          <a:pt x="42675" y="2665"/>
                          <a:pt x="42748" y="2170"/>
                        </a:cubicBezTo>
                        <a:cubicBezTo>
                          <a:pt x="42819" y="1680"/>
                          <a:pt x="42670" y="1137"/>
                          <a:pt x="42324" y="762"/>
                        </a:cubicBezTo>
                        <a:cubicBezTo>
                          <a:pt x="41978" y="387"/>
                          <a:pt x="41517" y="199"/>
                          <a:pt x="41080" y="103"/>
                        </a:cubicBezTo>
                        <a:cubicBezTo>
                          <a:pt x="40745" y="27"/>
                          <a:pt x="40406" y="0"/>
                          <a:pt x="4007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5"/>
                  <p:cNvSpPr/>
                  <p:nvPr/>
                </p:nvSpPr>
                <p:spPr>
                  <a:xfrm>
                    <a:off x="5637693" y="3813420"/>
                    <a:ext cx="852257" cy="505785"/>
                  </a:xfrm>
                  <a:custGeom>
                    <a:avLst/>
                    <a:gdLst/>
                    <a:ahLst/>
                    <a:cxnLst/>
                    <a:rect l="l" t="t" r="r" b="b"/>
                    <a:pathLst>
                      <a:path w="35596" h="21125" extrusionOk="0">
                        <a:moveTo>
                          <a:pt x="33321" y="1"/>
                        </a:moveTo>
                        <a:cubicBezTo>
                          <a:pt x="33122" y="1"/>
                          <a:pt x="32923" y="13"/>
                          <a:pt x="32732" y="35"/>
                        </a:cubicBezTo>
                        <a:cubicBezTo>
                          <a:pt x="32404" y="68"/>
                          <a:pt x="32078" y="108"/>
                          <a:pt x="31751" y="161"/>
                        </a:cubicBezTo>
                        <a:cubicBezTo>
                          <a:pt x="31102" y="261"/>
                          <a:pt x="30454" y="396"/>
                          <a:pt x="29819" y="578"/>
                        </a:cubicBezTo>
                        <a:cubicBezTo>
                          <a:pt x="29185" y="766"/>
                          <a:pt x="28564" y="997"/>
                          <a:pt x="27974" y="1279"/>
                        </a:cubicBezTo>
                        <a:cubicBezTo>
                          <a:pt x="27382" y="1563"/>
                          <a:pt x="26816" y="1895"/>
                          <a:pt x="26273" y="2260"/>
                        </a:cubicBezTo>
                        <a:cubicBezTo>
                          <a:pt x="27406" y="1616"/>
                          <a:pt x="28622" y="1121"/>
                          <a:pt x="29882" y="829"/>
                        </a:cubicBezTo>
                        <a:cubicBezTo>
                          <a:pt x="30516" y="684"/>
                          <a:pt x="31155" y="587"/>
                          <a:pt x="31798" y="525"/>
                        </a:cubicBezTo>
                        <a:cubicBezTo>
                          <a:pt x="32121" y="492"/>
                          <a:pt x="32443" y="472"/>
                          <a:pt x="32765" y="458"/>
                        </a:cubicBezTo>
                        <a:cubicBezTo>
                          <a:pt x="32866" y="452"/>
                          <a:pt x="32967" y="449"/>
                          <a:pt x="33066" y="449"/>
                        </a:cubicBezTo>
                        <a:cubicBezTo>
                          <a:pt x="33280" y="449"/>
                          <a:pt x="33490" y="464"/>
                          <a:pt x="33697" y="496"/>
                        </a:cubicBezTo>
                        <a:cubicBezTo>
                          <a:pt x="33996" y="545"/>
                          <a:pt x="34289" y="627"/>
                          <a:pt x="34519" y="775"/>
                        </a:cubicBezTo>
                        <a:cubicBezTo>
                          <a:pt x="34750" y="920"/>
                          <a:pt x="34899" y="1131"/>
                          <a:pt x="34952" y="1376"/>
                        </a:cubicBezTo>
                        <a:cubicBezTo>
                          <a:pt x="35047" y="1871"/>
                          <a:pt x="34697" y="2419"/>
                          <a:pt x="34302" y="2885"/>
                        </a:cubicBezTo>
                        <a:lnTo>
                          <a:pt x="33000" y="4322"/>
                        </a:lnTo>
                        <a:cubicBezTo>
                          <a:pt x="32785" y="4567"/>
                          <a:pt x="32559" y="4797"/>
                          <a:pt x="32328" y="5028"/>
                        </a:cubicBezTo>
                        <a:lnTo>
                          <a:pt x="31645" y="5715"/>
                        </a:lnTo>
                        <a:cubicBezTo>
                          <a:pt x="29795" y="7532"/>
                          <a:pt x="27834" y="9233"/>
                          <a:pt x="25749" y="10766"/>
                        </a:cubicBezTo>
                        <a:cubicBezTo>
                          <a:pt x="23673" y="12314"/>
                          <a:pt x="21471" y="13688"/>
                          <a:pt x="19184" y="14900"/>
                        </a:cubicBezTo>
                        <a:cubicBezTo>
                          <a:pt x="14624" y="17335"/>
                          <a:pt x="9702" y="19119"/>
                          <a:pt x="4614" y="20108"/>
                        </a:cubicBezTo>
                        <a:cubicBezTo>
                          <a:pt x="3979" y="20238"/>
                          <a:pt x="3335" y="20387"/>
                          <a:pt x="2734" y="20421"/>
                        </a:cubicBezTo>
                        <a:cubicBezTo>
                          <a:pt x="2657" y="20426"/>
                          <a:pt x="2581" y="20428"/>
                          <a:pt x="2506" y="20428"/>
                        </a:cubicBezTo>
                        <a:cubicBezTo>
                          <a:pt x="1984" y="20428"/>
                          <a:pt x="1492" y="20305"/>
                          <a:pt x="1110" y="20003"/>
                        </a:cubicBezTo>
                        <a:cubicBezTo>
                          <a:pt x="677" y="19666"/>
                          <a:pt x="514" y="19109"/>
                          <a:pt x="711" y="18571"/>
                        </a:cubicBezTo>
                        <a:cubicBezTo>
                          <a:pt x="903" y="18027"/>
                          <a:pt x="1327" y="17537"/>
                          <a:pt x="1773" y="17091"/>
                        </a:cubicBezTo>
                        <a:cubicBezTo>
                          <a:pt x="2696" y="16177"/>
                          <a:pt x="3652" y="15293"/>
                          <a:pt x="4676" y="14491"/>
                        </a:cubicBezTo>
                        <a:cubicBezTo>
                          <a:pt x="5699" y="13688"/>
                          <a:pt x="6781" y="12957"/>
                          <a:pt x="7905" y="12289"/>
                        </a:cubicBezTo>
                        <a:lnTo>
                          <a:pt x="7905" y="12289"/>
                        </a:lnTo>
                        <a:cubicBezTo>
                          <a:pt x="5541" y="13419"/>
                          <a:pt x="3403" y="14995"/>
                          <a:pt x="1447" y="16745"/>
                        </a:cubicBezTo>
                        <a:cubicBezTo>
                          <a:pt x="956" y="17191"/>
                          <a:pt x="466" y="17692"/>
                          <a:pt x="187" y="18378"/>
                        </a:cubicBezTo>
                        <a:cubicBezTo>
                          <a:pt x="52" y="18719"/>
                          <a:pt x="0" y="19128"/>
                          <a:pt x="96" y="19513"/>
                        </a:cubicBezTo>
                        <a:cubicBezTo>
                          <a:pt x="183" y="19897"/>
                          <a:pt x="418" y="20243"/>
                          <a:pt x="702" y="20489"/>
                        </a:cubicBezTo>
                        <a:cubicBezTo>
                          <a:pt x="990" y="20738"/>
                          <a:pt x="1331" y="20911"/>
                          <a:pt x="1691" y="21008"/>
                        </a:cubicBezTo>
                        <a:cubicBezTo>
                          <a:pt x="2002" y="21095"/>
                          <a:pt x="2319" y="21125"/>
                          <a:pt x="2625" y="21125"/>
                        </a:cubicBezTo>
                        <a:cubicBezTo>
                          <a:pt x="2669" y="21125"/>
                          <a:pt x="2714" y="21124"/>
                          <a:pt x="2758" y="21123"/>
                        </a:cubicBezTo>
                        <a:cubicBezTo>
                          <a:pt x="3465" y="21099"/>
                          <a:pt x="4099" y="20964"/>
                          <a:pt x="4748" y="20858"/>
                        </a:cubicBezTo>
                        <a:cubicBezTo>
                          <a:pt x="6050" y="20651"/>
                          <a:pt x="7338" y="20363"/>
                          <a:pt x="8616" y="20046"/>
                        </a:cubicBezTo>
                        <a:lnTo>
                          <a:pt x="10519" y="19522"/>
                        </a:lnTo>
                        <a:lnTo>
                          <a:pt x="12404" y="18917"/>
                        </a:lnTo>
                        <a:cubicBezTo>
                          <a:pt x="14892" y="18052"/>
                          <a:pt x="17310" y="16985"/>
                          <a:pt x="19641" y="15760"/>
                        </a:cubicBezTo>
                        <a:cubicBezTo>
                          <a:pt x="21966" y="14510"/>
                          <a:pt x="24206" y="13107"/>
                          <a:pt x="26302" y="11506"/>
                        </a:cubicBezTo>
                        <a:cubicBezTo>
                          <a:pt x="28391" y="9907"/>
                          <a:pt x="30376" y="8162"/>
                          <a:pt x="32188" y="6249"/>
                        </a:cubicBezTo>
                        <a:lnTo>
                          <a:pt x="32861" y="5528"/>
                        </a:lnTo>
                        <a:cubicBezTo>
                          <a:pt x="33091" y="5293"/>
                          <a:pt x="33313" y="5047"/>
                          <a:pt x="33524" y="4797"/>
                        </a:cubicBezTo>
                        <a:cubicBezTo>
                          <a:pt x="33947" y="4293"/>
                          <a:pt x="34380" y="3803"/>
                          <a:pt x="34797" y="3284"/>
                        </a:cubicBezTo>
                        <a:cubicBezTo>
                          <a:pt x="35009" y="3015"/>
                          <a:pt x="35207" y="2727"/>
                          <a:pt x="35355" y="2390"/>
                        </a:cubicBezTo>
                        <a:cubicBezTo>
                          <a:pt x="35504" y="2058"/>
                          <a:pt x="35595" y="1654"/>
                          <a:pt x="35495" y="1251"/>
                        </a:cubicBezTo>
                        <a:cubicBezTo>
                          <a:pt x="35403" y="857"/>
                          <a:pt x="35120" y="516"/>
                          <a:pt x="34788" y="328"/>
                        </a:cubicBezTo>
                        <a:cubicBezTo>
                          <a:pt x="34457" y="136"/>
                          <a:pt x="34101" y="59"/>
                          <a:pt x="33755" y="21"/>
                        </a:cubicBezTo>
                        <a:cubicBezTo>
                          <a:pt x="33611" y="7"/>
                          <a:pt x="33466" y="1"/>
                          <a:pt x="3332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5"/>
                  <p:cNvSpPr/>
                  <p:nvPr/>
                </p:nvSpPr>
                <p:spPr>
                  <a:xfrm>
                    <a:off x="6034181" y="3878568"/>
                    <a:ext cx="85738" cy="54565"/>
                  </a:xfrm>
                  <a:custGeom>
                    <a:avLst/>
                    <a:gdLst/>
                    <a:ahLst/>
                    <a:cxnLst/>
                    <a:rect l="l" t="t" r="r" b="b"/>
                    <a:pathLst>
                      <a:path w="3581" h="2279" extrusionOk="0">
                        <a:moveTo>
                          <a:pt x="1793" y="0"/>
                        </a:moveTo>
                        <a:cubicBezTo>
                          <a:pt x="803" y="0"/>
                          <a:pt x="0" y="510"/>
                          <a:pt x="0" y="1140"/>
                        </a:cubicBezTo>
                        <a:cubicBezTo>
                          <a:pt x="0" y="1769"/>
                          <a:pt x="803" y="2278"/>
                          <a:pt x="1793" y="2278"/>
                        </a:cubicBezTo>
                        <a:cubicBezTo>
                          <a:pt x="2778" y="2278"/>
                          <a:pt x="3580" y="1769"/>
                          <a:pt x="3580" y="1140"/>
                        </a:cubicBezTo>
                        <a:cubicBezTo>
                          <a:pt x="3580" y="510"/>
                          <a:pt x="2778" y="0"/>
                          <a:pt x="179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5"/>
                  <p:cNvSpPr/>
                  <p:nvPr/>
                </p:nvSpPr>
                <p:spPr>
                  <a:xfrm>
                    <a:off x="6200892" y="4194106"/>
                    <a:ext cx="42259" cy="34860"/>
                  </a:xfrm>
                  <a:custGeom>
                    <a:avLst/>
                    <a:gdLst/>
                    <a:ahLst/>
                    <a:cxnLst/>
                    <a:rect l="l" t="t" r="r" b="b"/>
                    <a:pathLst>
                      <a:path w="1765" h="1456" extrusionOk="0">
                        <a:moveTo>
                          <a:pt x="1209" y="1"/>
                        </a:moveTo>
                        <a:cubicBezTo>
                          <a:pt x="994" y="1"/>
                          <a:pt x="735" y="104"/>
                          <a:pt x="510" y="297"/>
                        </a:cubicBezTo>
                        <a:cubicBezTo>
                          <a:pt x="135" y="623"/>
                          <a:pt x="0" y="1076"/>
                          <a:pt x="208" y="1315"/>
                        </a:cubicBezTo>
                        <a:cubicBezTo>
                          <a:pt x="290" y="1410"/>
                          <a:pt x="416" y="1455"/>
                          <a:pt x="560" y="1455"/>
                        </a:cubicBezTo>
                        <a:cubicBezTo>
                          <a:pt x="775" y="1455"/>
                          <a:pt x="1033" y="1353"/>
                          <a:pt x="1255" y="1157"/>
                        </a:cubicBezTo>
                        <a:cubicBezTo>
                          <a:pt x="1630" y="835"/>
                          <a:pt x="1765" y="379"/>
                          <a:pt x="1557" y="142"/>
                        </a:cubicBezTo>
                        <a:cubicBezTo>
                          <a:pt x="1476" y="47"/>
                          <a:pt x="1353" y="1"/>
                          <a:pt x="1209"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5"/>
                  <p:cNvSpPr/>
                  <p:nvPr/>
                </p:nvSpPr>
                <p:spPr>
                  <a:xfrm>
                    <a:off x="5906232" y="4116652"/>
                    <a:ext cx="61221" cy="57366"/>
                  </a:xfrm>
                  <a:custGeom>
                    <a:avLst/>
                    <a:gdLst/>
                    <a:ahLst/>
                    <a:cxnLst/>
                    <a:rect l="l" t="t" r="r" b="b"/>
                    <a:pathLst>
                      <a:path w="2557" h="2396" extrusionOk="0">
                        <a:moveTo>
                          <a:pt x="821" y="0"/>
                        </a:moveTo>
                        <a:cubicBezTo>
                          <a:pt x="649" y="0"/>
                          <a:pt x="495" y="50"/>
                          <a:pt x="376" y="154"/>
                        </a:cubicBezTo>
                        <a:cubicBezTo>
                          <a:pt x="1" y="476"/>
                          <a:pt x="101" y="1206"/>
                          <a:pt x="606" y="1782"/>
                        </a:cubicBezTo>
                        <a:cubicBezTo>
                          <a:pt x="946" y="2175"/>
                          <a:pt x="1381" y="2396"/>
                          <a:pt x="1743" y="2396"/>
                        </a:cubicBezTo>
                        <a:cubicBezTo>
                          <a:pt x="1913" y="2396"/>
                          <a:pt x="2066" y="2347"/>
                          <a:pt x="2186" y="2244"/>
                        </a:cubicBezTo>
                        <a:cubicBezTo>
                          <a:pt x="2557" y="1917"/>
                          <a:pt x="2456" y="1192"/>
                          <a:pt x="1956" y="609"/>
                        </a:cubicBezTo>
                        <a:cubicBezTo>
                          <a:pt x="1617" y="219"/>
                          <a:pt x="1182" y="0"/>
                          <a:pt x="8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5"/>
                  <p:cNvSpPr/>
                  <p:nvPr/>
                </p:nvSpPr>
                <p:spPr>
                  <a:xfrm>
                    <a:off x="6044859" y="3885343"/>
                    <a:ext cx="75060" cy="47789"/>
                  </a:xfrm>
                  <a:custGeom>
                    <a:avLst/>
                    <a:gdLst/>
                    <a:ahLst/>
                    <a:cxnLst/>
                    <a:rect l="l" t="t" r="r" b="b"/>
                    <a:pathLst>
                      <a:path w="3135" h="1996" extrusionOk="0">
                        <a:moveTo>
                          <a:pt x="1568" y="1"/>
                        </a:moveTo>
                        <a:cubicBezTo>
                          <a:pt x="703" y="1"/>
                          <a:pt x="1" y="448"/>
                          <a:pt x="1" y="1001"/>
                        </a:cubicBezTo>
                        <a:cubicBezTo>
                          <a:pt x="1" y="1549"/>
                          <a:pt x="703" y="1995"/>
                          <a:pt x="1568" y="1995"/>
                        </a:cubicBezTo>
                        <a:cubicBezTo>
                          <a:pt x="2433" y="1995"/>
                          <a:pt x="3134" y="1549"/>
                          <a:pt x="3134" y="1001"/>
                        </a:cubicBezTo>
                        <a:cubicBezTo>
                          <a:pt x="3134" y="448"/>
                          <a:pt x="2433" y="1"/>
                          <a:pt x="156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5"/>
                  <p:cNvSpPr/>
                  <p:nvPr/>
                </p:nvSpPr>
                <p:spPr>
                  <a:xfrm>
                    <a:off x="6134164" y="3942302"/>
                    <a:ext cx="57079" cy="36081"/>
                  </a:xfrm>
                  <a:custGeom>
                    <a:avLst/>
                    <a:gdLst/>
                    <a:ahLst/>
                    <a:cxnLst/>
                    <a:rect l="l" t="t" r="r" b="b"/>
                    <a:pathLst>
                      <a:path w="2384" h="1507" extrusionOk="0">
                        <a:moveTo>
                          <a:pt x="1160" y="0"/>
                        </a:moveTo>
                        <a:cubicBezTo>
                          <a:pt x="532" y="0"/>
                          <a:pt x="24" y="315"/>
                          <a:pt x="14" y="718"/>
                        </a:cubicBezTo>
                        <a:cubicBezTo>
                          <a:pt x="1" y="1130"/>
                          <a:pt x="520" y="1486"/>
                          <a:pt x="1168" y="1505"/>
                        </a:cubicBezTo>
                        <a:cubicBezTo>
                          <a:pt x="1187" y="1506"/>
                          <a:pt x="1206" y="1506"/>
                          <a:pt x="1225" y="1506"/>
                        </a:cubicBezTo>
                        <a:cubicBezTo>
                          <a:pt x="1853" y="1506"/>
                          <a:pt x="2361" y="1195"/>
                          <a:pt x="2374" y="789"/>
                        </a:cubicBezTo>
                        <a:cubicBezTo>
                          <a:pt x="2383" y="376"/>
                          <a:pt x="1870" y="25"/>
                          <a:pt x="1216" y="1"/>
                        </a:cubicBezTo>
                        <a:cubicBezTo>
                          <a:pt x="1197" y="1"/>
                          <a:pt x="1178" y="0"/>
                          <a:pt x="116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5"/>
                  <p:cNvSpPr/>
                  <p:nvPr/>
                </p:nvSpPr>
                <p:spPr>
                  <a:xfrm>
                    <a:off x="6141180" y="3946899"/>
                    <a:ext cx="50064" cy="31580"/>
                  </a:xfrm>
                  <a:custGeom>
                    <a:avLst/>
                    <a:gdLst/>
                    <a:ahLst/>
                    <a:cxnLst/>
                    <a:rect l="l" t="t" r="r" b="b"/>
                    <a:pathLst>
                      <a:path w="2091" h="1319" extrusionOk="0">
                        <a:moveTo>
                          <a:pt x="1027" y="0"/>
                        </a:moveTo>
                        <a:cubicBezTo>
                          <a:pt x="473" y="0"/>
                          <a:pt x="24" y="275"/>
                          <a:pt x="10" y="630"/>
                        </a:cubicBezTo>
                        <a:cubicBezTo>
                          <a:pt x="1" y="991"/>
                          <a:pt x="453" y="1298"/>
                          <a:pt x="1024" y="1318"/>
                        </a:cubicBezTo>
                        <a:cubicBezTo>
                          <a:pt x="1042" y="1319"/>
                          <a:pt x="1061" y="1319"/>
                          <a:pt x="1079" y="1319"/>
                        </a:cubicBezTo>
                        <a:cubicBezTo>
                          <a:pt x="1626" y="1319"/>
                          <a:pt x="2068" y="1042"/>
                          <a:pt x="2077" y="693"/>
                        </a:cubicBezTo>
                        <a:cubicBezTo>
                          <a:pt x="2090" y="328"/>
                          <a:pt x="1635" y="20"/>
                          <a:pt x="1067" y="1"/>
                        </a:cubicBezTo>
                        <a:cubicBezTo>
                          <a:pt x="1054" y="0"/>
                          <a:pt x="1040" y="0"/>
                          <a:pt x="102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5"/>
                  <p:cNvSpPr/>
                  <p:nvPr/>
                </p:nvSpPr>
                <p:spPr>
                  <a:xfrm>
                    <a:off x="6205848" y="4195566"/>
                    <a:ext cx="37757" cy="31125"/>
                  </a:xfrm>
                  <a:custGeom>
                    <a:avLst/>
                    <a:gdLst/>
                    <a:ahLst/>
                    <a:cxnLst/>
                    <a:rect l="l" t="t" r="r" b="b"/>
                    <a:pathLst>
                      <a:path w="1577" h="1300" extrusionOk="0">
                        <a:moveTo>
                          <a:pt x="1078" y="0"/>
                        </a:moveTo>
                        <a:cubicBezTo>
                          <a:pt x="886" y="0"/>
                          <a:pt x="656" y="92"/>
                          <a:pt x="456" y="265"/>
                        </a:cubicBezTo>
                        <a:cubicBezTo>
                          <a:pt x="121" y="558"/>
                          <a:pt x="1" y="962"/>
                          <a:pt x="183" y="1173"/>
                        </a:cubicBezTo>
                        <a:cubicBezTo>
                          <a:pt x="258" y="1258"/>
                          <a:pt x="371" y="1300"/>
                          <a:pt x="501" y="1300"/>
                        </a:cubicBezTo>
                        <a:cubicBezTo>
                          <a:pt x="693" y="1300"/>
                          <a:pt x="922" y="1209"/>
                          <a:pt x="1119" y="1033"/>
                        </a:cubicBezTo>
                        <a:cubicBezTo>
                          <a:pt x="1456" y="745"/>
                          <a:pt x="1576" y="341"/>
                          <a:pt x="1394" y="125"/>
                        </a:cubicBezTo>
                        <a:cubicBezTo>
                          <a:pt x="1319" y="41"/>
                          <a:pt x="1207" y="0"/>
                          <a:pt x="107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605" name="Google Shape;3605;p65"/>
                  <p:cNvSpPr/>
                  <p:nvPr/>
                </p:nvSpPr>
                <p:spPr>
                  <a:xfrm>
                    <a:off x="5912888" y="4120507"/>
                    <a:ext cx="55259" cy="51812"/>
                  </a:xfrm>
                  <a:custGeom>
                    <a:avLst/>
                    <a:gdLst/>
                    <a:ahLst/>
                    <a:cxnLst/>
                    <a:rect l="l" t="t" r="r" b="b"/>
                    <a:pathLst>
                      <a:path w="2308" h="2164" extrusionOk="0">
                        <a:moveTo>
                          <a:pt x="738" y="1"/>
                        </a:moveTo>
                        <a:cubicBezTo>
                          <a:pt x="584" y="1"/>
                          <a:pt x="445" y="45"/>
                          <a:pt x="337" y="137"/>
                        </a:cubicBezTo>
                        <a:cubicBezTo>
                          <a:pt x="1" y="430"/>
                          <a:pt x="92" y="1089"/>
                          <a:pt x="544" y="1612"/>
                        </a:cubicBezTo>
                        <a:cubicBezTo>
                          <a:pt x="851" y="1964"/>
                          <a:pt x="1244" y="2164"/>
                          <a:pt x="1570" y="2164"/>
                        </a:cubicBezTo>
                        <a:cubicBezTo>
                          <a:pt x="1724" y="2164"/>
                          <a:pt x="1864" y="2119"/>
                          <a:pt x="1972" y="2025"/>
                        </a:cubicBezTo>
                        <a:cubicBezTo>
                          <a:pt x="2307" y="1732"/>
                          <a:pt x="2216" y="1074"/>
                          <a:pt x="1764" y="555"/>
                        </a:cubicBezTo>
                        <a:cubicBezTo>
                          <a:pt x="1458" y="199"/>
                          <a:pt x="1064" y="1"/>
                          <a:pt x="738"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65"/>
                <p:cNvGrpSpPr/>
                <p:nvPr/>
              </p:nvGrpSpPr>
              <p:grpSpPr>
                <a:xfrm>
                  <a:off x="6986410" y="3266607"/>
                  <a:ext cx="1214124" cy="705250"/>
                  <a:chOff x="5449672" y="3715519"/>
                  <a:chExt cx="1214124" cy="705250"/>
                </a:xfrm>
              </p:grpSpPr>
              <p:sp>
                <p:nvSpPr>
                  <p:cNvPr id="3607" name="Google Shape;3607;p65"/>
                  <p:cNvSpPr/>
                  <p:nvPr/>
                </p:nvSpPr>
                <p:spPr>
                  <a:xfrm>
                    <a:off x="6349096" y="3735320"/>
                    <a:ext cx="54086" cy="51452"/>
                  </a:xfrm>
                  <a:custGeom>
                    <a:avLst/>
                    <a:gdLst/>
                    <a:ahLst/>
                    <a:cxnLst/>
                    <a:rect l="l" t="t" r="r" b="b"/>
                    <a:pathLst>
                      <a:path w="2259" h="2149" extrusionOk="0">
                        <a:moveTo>
                          <a:pt x="1129" y="1"/>
                        </a:moveTo>
                        <a:lnTo>
                          <a:pt x="779" y="707"/>
                        </a:lnTo>
                        <a:lnTo>
                          <a:pt x="0" y="822"/>
                        </a:lnTo>
                        <a:lnTo>
                          <a:pt x="563" y="1370"/>
                        </a:lnTo>
                        <a:lnTo>
                          <a:pt x="433" y="2148"/>
                        </a:lnTo>
                        <a:lnTo>
                          <a:pt x="1129" y="1784"/>
                        </a:lnTo>
                        <a:lnTo>
                          <a:pt x="1826" y="2148"/>
                        </a:lnTo>
                        <a:lnTo>
                          <a:pt x="1697" y="1370"/>
                        </a:lnTo>
                        <a:lnTo>
                          <a:pt x="2258" y="822"/>
                        </a:lnTo>
                        <a:lnTo>
                          <a:pt x="1480" y="707"/>
                        </a:lnTo>
                        <a:lnTo>
                          <a:pt x="112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5"/>
                  <p:cNvSpPr/>
                  <p:nvPr/>
                </p:nvSpPr>
                <p:spPr>
                  <a:xfrm>
                    <a:off x="5742274" y="4369293"/>
                    <a:ext cx="54086" cy="51476"/>
                  </a:xfrm>
                  <a:custGeom>
                    <a:avLst/>
                    <a:gdLst/>
                    <a:ahLst/>
                    <a:cxnLst/>
                    <a:rect l="l" t="t" r="r" b="b"/>
                    <a:pathLst>
                      <a:path w="2259" h="2150" extrusionOk="0">
                        <a:moveTo>
                          <a:pt x="1129" y="1"/>
                        </a:moveTo>
                        <a:lnTo>
                          <a:pt x="779" y="708"/>
                        </a:lnTo>
                        <a:lnTo>
                          <a:pt x="0" y="823"/>
                        </a:lnTo>
                        <a:lnTo>
                          <a:pt x="563" y="1375"/>
                        </a:lnTo>
                        <a:lnTo>
                          <a:pt x="433" y="2149"/>
                        </a:lnTo>
                        <a:lnTo>
                          <a:pt x="1129" y="1784"/>
                        </a:lnTo>
                        <a:lnTo>
                          <a:pt x="1826" y="2149"/>
                        </a:lnTo>
                        <a:lnTo>
                          <a:pt x="1697" y="1375"/>
                        </a:lnTo>
                        <a:lnTo>
                          <a:pt x="2258" y="823"/>
                        </a:lnTo>
                        <a:lnTo>
                          <a:pt x="1480" y="708"/>
                        </a:lnTo>
                        <a:lnTo>
                          <a:pt x="112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5"/>
                  <p:cNvSpPr/>
                  <p:nvPr/>
                </p:nvSpPr>
                <p:spPr>
                  <a:xfrm>
                    <a:off x="5684381" y="4105351"/>
                    <a:ext cx="35483" cy="33735"/>
                  </a:xfrm>
                  <a:custGeom>
                    <a:avLst/>
                    <a:gdLst/>
                    <a:ahLst/>
                    <a:cxnLst/>
                    <a:rect l="l" t="t" r="r" b="b"/>
                    <a:pathLst>
                      <a:path w="1482" h="1409" extrusionOk="0">
                        <a:moveTo>
                          <a:pt x="741" y="1"/>
                        </a:moveTo>
                        <a:lnTo>
                          <a:pt x="510" y="462"/>
                        </a:lnTo>
                        <a:lnTo>
                          <a:pt x="1" y="539"/>
                        </a:lnTo>
                        <a:lnTo>
                          <a:pt x="371" y="899"/>
                        </a:lnTo>
                        <a:lnTo>
                          <a:pt x="280" y="1409"/>
                        </a:lnTo>
                        <a:lnTo>
                          <a:pt x="741" y="1168"/>
                        </a:lnTo>
                        <a:lnTo>
                          <a:pt x="1198" y="1409"/>
                        </a:lnTo>
                        <a:lnTo>
                          <a:pt x="1111" y="899"/>
                        </a:lnTo>
                        <a:lnTo>
                          <a:pt x="1482" y="539"/>
                        </a:lnTo>
                        <a:lnTo>
                          <a:pt x="967" y="462"/>
                        </a:lnTo>
                        <a:lnTo>
                          <a:pt x="74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5"/>
                  <p:cNvSpPr/>
                  <p:nvPr/>
                </p:nvSpPr>
                <p:spPr>
                  <a:xfrm>
                    <a:off x="6628362" y="3718392"/>
                    <a:ext cx="35435" cy="33735"/>
                  </a:xfrm>
                  <a:custGeom>
                    <a:avLst/>
                    <a:gdLst/>
                    <a:ahLst/>
                    <a:cxnLst/>
                    <a:rect l="l" t="t" r="r" b="b"/>
                    <a:pathLst>
                      <a:path w="1480" h="1409" extrusionOk="0">
                        <a:moveTo>
                          <a:pt x="739" y="1"/>
                        </a:moveTo>
                        <a:lnTo>
                          <a:pt x="509" y="468"/>
                        </a:lnTo>
                        <a:lnTo>
                          <a:pt x="0" y="539"/>
                        </a:lnTo>
                        <a:lnTo>
                          <a:pt x="369" y="900"/>
                        </a:lnTo>
                        <a:lnTo>
                          <a:pt x="283" y="1409"/>
                        </a:lnTo>
                        <a:lnTo>
                          <a:pt x="739" y="1169"/>
                        </a:lnTo>
                        <a:lnTo>
                          <a:pt x="1196" y="1409"/>
                        </a:lnTo>
                        <a:lnTo>
                          <a:pt x="1196" y="1409"/>
                        </a:lnTo>
                        <a:lnTo>
                          <a:pt x="1110" y="900"/>
                        </a:lnTo>
                        <a:lnTo>
                          <a:pt x="1480" y="539"/>
                        </a:lnTo>
                        <a:lnTo>
                          <a:pt x="965" y="468"/>
                        </a:lnTo>
                        <a:lnTo>
                          <a:pt x="73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5"/>
                  <p:cNvSpPr/>
                  <p:nvPr/>
                </p:nvSpPr>
                <p:spPr>
                  <a:xfrm>
                    <a:off x="5449672" y="4352509"/>
                    <a:ext cx="35459" cy="33615"/>
                  </a:xfrm>
                  <a:custGeom>
                    <a:avLst/>
                    <a:gdLst/>
                    <a:ahLst/>
                    <a:cxnLst/>
                    <a:rect l="l" t="t" r="r" b="b"/>
                    <a:pathLst>
                      <a:path w="1481" h="1404" extrusionOk="0">
                        <a:moveTo>
                          <a:pt x="740" y="0"/>
                        </a:moveTo>
                        <a:lnTo>
                          <a:pt x="514" y="462"/>
                        </a:lnTo>
                        <a:lnTo>
                          <a:pt x="0" y="533"/>
                        </a:lnTo>
                        <a:lnTo>
                          <a:pt x="370" y="899"/>
                        </a:lnTo>
                        <a:lnTo>
                          <a:pt x="284" y="1404"/>
                        </a:lnTo>
                        <a:lnTo>
                          <a:pt x="740" y="1163"/>
                        </a:lnTo>
                        <a:lnTo>
                          <a:pt x="1197" y="1404"/>
                        </a:lnTo>
                        <a:lnTo>
                          <a:pt x="1111" y="899"/>
                        </a:lnTo>
                        <a:lnTo>
                          <a:pt x="1481" y="533"/>
                        </a:lnTo>
                        <a:lnTo>
                          <a:pt x="971" y="462"/>
                        </a:lnTo>
                        <a:lnTo>
                          <a:pt x="740"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5"/>
                  <p:cNvSpPr/>
                  <p:nvPr/>
                </p:nvSpPr>
                <p:spPr>
                  <a:xfrm>
                    <a:off x="6496247" y="3943452"/>
                    <a:ext cx="35483" cy="33735"/>
                  </a:xfrm>
                  <a:custGeom>
                    <a:avLst/>
                    <a:gdLst/>
                    <a:ahLst/>
                    <a:cxnLst/>
                    <a:rect l="l" t="t" r="r" b="b"/>
                    <a:pathLst>
                      <a:path w="1482" h="1409" extrusionOk="0">
                        <a:moveTo>
                          <a:pt x="741" y="1"/>
                        </a:moveTo>
                        <a:lnTo>
                          <a:pt x="515" y="468"/>
                        </a:lnTo>
                        <a:lnTo>
                          <a:pt x="0" y="539"/>
                        </a:lnTo>
                        <a:lnTo>
                          <a:pt x="371" y="900"/>
                        </a:lnTo>
                        <a:lnTo>
                          <a:pt x="284" y="1409"/>
                        </a:lnTo>
                        <a:lnTo>
                          <a:pt x="741" y="1169"/>
                        </a:lnTo>
                        <a:lnTo>
                          <a:pt x="1198" y="1409"/>
                        </a:lnTo>
                        <a:lnTo>
                          <a:pt x="1111" y="900"/>
                        </a:lnTo>
                        <a:lnTo>
                          <a:pt x="1481" y="539"/>
                        </a:lnTo>
                        <a:lnTo>
                          <a:pt x="972" y="468"/>
                        </a:lnTo>
                        <a:lnTo>
                          <a:pt x="74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5"/>
                  <p:cNvSpPr/>
                  <p:nvPr/>
                </p:nvSpPr>
                <p:spPr>
                  <a:xfrm>
                    <a:off x="5835578" y="3808512"/>
                    <a:ext cx="502385" cy="502385"/>
                  </a:xfrm>
                  <a:custGeom>
                    <a:avLst/>
                    <a:gdLst/>
                    <a:ahLst/>
                    <a:cxnLst/>
                    <a:rect l="l" t="t" r="r" b="b"/>
                    <a:pathLst>
                      <a:path w="20983" h="20983" extrusionOk="0">
                        <a:moveTo>
                          <a:pt x="10491" y="0"/>
                        </a:moveTo>
                        <a:cubicBezTo>
                          <a:pt x="4700" y="0"/>
                          <a:pt x="0" y="4695"/>
                          <a:pt x="0" y="10491"/>
                        </a:cubicBezTo>
                        <a:cubicBezTo>
                          <a:pt x="0" y="16282"/>
                          <a:pt x="4700" y="20982"/>
                          <a:pt x="10491" y="20982"/>
                        </a:cubicBezTo>
                        <a:cubicBezTo>
                          <a:pt x="16287" y="20982"/>
                          <a:pt x="20982" y="16282"/>
                          <a:pt x="20982" y="10491"/>
                        </a:cubicBezTo>
                        <a:cubicBezTo>
                          <a:pt x="20982" y="4695"/>
                          <a:pt x="16287" y="0"/>
                          <a:pt x="1049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5"/>
                  <p:cNvSpPr/>
                  <p:nvPr/>
                </p:nvSpPr>
                <p:spPr>
                  <a:xfrm>
                    <a:off x="5835578" y="3979701"/>
                    <a:ext cx="501117" cy="331197"/>
                  </a:xfrm>
                  <a:custGeom>
                    <a:avLst/>
                    <a:gdLst/>
                    <a:ahLst/>
                    <a:cxnLst/>
                    <a:rect l="l" t="t" r="r" b="b"/>
                    <a:pathLst>
                      <a:path w="20930" h="13833" extrusionOk="0">
                        <a:moveTo>
                          <a:pt x="553" y="1"/>
                        </a:moveTo>
                        <a:cubicBezTo>
                          <a:pt x="202" y="1048"/>
                          <a:pt x="0" y="2173"/>
                          <a:pt x="0" y="3341"/>
                        </a:cubicBezTo>
                        <a:cubicBezTo>
                          <a:pt x="0" y="9132"/>
                          <a:pt x="4700" y="13832"/>
                          <a:pt x="10491" y="13832"/>
                        </a:cubicBezTo>
                        <a:cubicBezTo>
                          <a:pt x="15941" y="13832"/>
                          <a:pt x="20415" y="9680"/>
                          <a:pt x="20929" y="4364"/>
                        </a:cubicBezTo>
                        <a:lnTo>
                          <a:pt x="20929" y="4364"/>
                        </a:lnTo>
                        <a:cubicBezTo>
                          <a:pt x="20324" y="4912"/>
                          <a:pt x="19636" y="5369"/>
                          <a:pt x="18868" y="5701"/>
                        </a:cubicBezTo>
                        <a:cubicBezTo>
                          <a:pt x="16908" y="6455"/>
                          <a:pt x="14621" y="6882"/>
                          <a:pt x="12325" y="6882"/>
                        </a:cubicBezTo>
                        <a:cubicBezTo>
                          <a:pt x="7404" y="6882"/>
                          <a:pt x="2440" y="4919"/>
                          <a:pt x="553"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5"/>
                  <p:cNvSpPr/>
                  <p:nvPr/>
                </p:nvSpPr>
                <p:spPr>
                  <a:xfrm>
                    <a:off x="5472681" y="3715519"/>
                    <a:ext cx="1181107" cy="700677"/>
                  </a:xfrm>
                  <a:custGeom>
                    <a:avLst/>
                    <a:gdLst/>
                    <a:ahLst/>
                    <a:cxnLst/>
                    <a:rect l="l" t="t" r="r" b="b"/>
                    <a:pathLst>
                      <a:path w="49331" h="29265" extrusionOk="0">
                        <a:moveTo>
                          <a:pt x="46173" y="1"/>
                        </a:moveTo>
                        <a:cubicBezTo>
                          <a:pt x="45131" y="45"/>
                          <a:pt x="44140" y="178"/>
                          <a:pt x="43141" y="391"/>
                        </a:cubicBezTo>
                        <a:cubicBezTo>
                          <a:pt x="41156" y="808"/>
                          <a:pt x="39234" y="1505"/>
                          <a:pt x="37451" y="2456"/>
                        </a:cubicBezTo>
                        <a:cubicBezTo>
                          <a:pt x="35658" y="3389"/>
                          <a:pt x="34019" y="4605"/>
                          <a:pt x="32583" y="6003"/>
                        </a:cubicBezTo>
                        <a:cubicBezTo>
                          <a:pt x="35596" y="3350"/>
                          <a:pt x="39311" y="1524"/>
                          <a:pt x="43232" y="857"/>
                        </a:cubicBezTo>
                        <a:cubicBezTo>
                          <a:pt x="44204" y="684"/>
                          <a:pt x="45207" y="568"/>
                          <a:pt x="46173" y="549"/>
                        </a:cubicBezTo>
                        <a:cubicBezTo>
                          <a:pt x="46654" y="559"/>
                          <a:pt x="47130" y="617"/>
                          <a:pt x="47562" y="770"/>
                        </a:cubicBezTo>
                        <a:cubicBezTo>
                          <a:pt x="47995" y="919"/>
                          <a:pt x="48360" y="1178"/>
                          <a:pt x="48542" y="1539"/>
                        </a:cubicBezTo>
                        <a:cubicBezTo>
                          <a:pt x="48735" y="1904"/>
                          <a:pt x="48730" y="2332"/>
                          <a:pt x="48571" y="2745"/>
                        </a:cubicBezTo>
                        <a:cubicBezTo>
                          <a:pt x="48423" y="3163"/>
                          <a:pt x="48154" y="3558"/>
                          <a:pt x="47850" y="3933"/>
                        </a:cubicBezTo>
                        <a:cubicBezTo>
                          <a:pt x="47216" y="4682"/>
                          <a:pt x="46524" y="5422"/>
                          <a:pt x="45866" y="6162"/>
                        </a:cubicBezTo>
                        <a:cubicBezTo>
                          <a:pt x="43137" y="9079"/>
                          <a:pt x="40196" y="11794"/>
                          <a:pt x="37028" y="14221"/>
                        </a:cubicBezTo>
                        <a:cubicBezTo>
                          <a:pt x="33871" y="16658"/>
                          <a:pt x="30517" y="18840"/>
                          <a:pt x="27003" y="20728"/>
                        </a:cubicBezTo>
                        <a:cubicBezTo>
                          <a:pt x="19992" y="24525"/>
                          <a:pt x="12332" y="27138"/>
                          <a:pt x="4475" y="28455"/>
                        </a:cubicBezTo>
                        <a:cubicBezTo>
                          <a:pt x="4118" y="28507"/>
                          <a:pt x="3759" y="28542"/>
                          <a:pt x="3408" y="28542"/>
                        </a:cubicBezTo>
                        <a:cubicBezTo>
                          <a:pt x="2818" y="28542"/>
                          <a:pt x="2251" y="28444"/>
                          <a:pt x="1760" y="28167"/>
                        </a:cubicBezTo>
                        <a:cubicBezTo>
                          <a:pt x="1370" y="27951"/>
                          <a:pt x="1029" y="27639"/>
                          <a:pt x="851" y="27259"/>
                        </a:cubicBezTo>
                        <a:cubicBezTo>
                          <a:pt x="669" y="26879"/>
                          <a:pt x="635" y="26437"/>
                          <a:pt x="745" y="26009"/>
                        </a:cubicBezTo>
                        <a:cubicBezTo>
                          <a:pt x="860" y="25577"/>
                          <a:pt x="1097" y="25164"/>
                          <a:pt x="1379" y="24780"/>
                        </a:cubicBezTo>
                        <a:cubicBezTo>
                          <a:pt x="1668" y="24394"/>
                          <a:pt x="2004" y="24044"/>
                          <a:pt x="2360" y="23702"/>
                        </a:cubicBezTo>
                        <a:cubicBezTo>
                          <a:pt x="3080" y="23010"/>
                          <a:pt x="3825" y="22342"/>
                          <a:pt x="4580" y="21689"/>
                        </a:cubicBezTo>
                        <a:cubicBezTo>
                          <a:pt x="6094" y="20386"/>
                          <a:pt x="7689" y="19171"/>
                          <a:pt x="9372" y="18090"/>
                        </a:cubicBezTo>
                        <a:cubicBezTo>
                          <a:pt x="11054" y="17008"/>
                          <a:pt x="12817" y="16047"/>
                          <a:pt x="14638" y="15192"/>
                        </a:cubicBezTo>
                        <a:lnTo>
                          <a:pt x="14638" y="15192"/>
                        </a:lnTo>
                        <a:cubicBezTo>
                          <a:pt x="10905" y="16686"/>
                          <a:pt x="7421" y="18796"/>
                          <a:pt x="4278" y="21324"/>
                        </a:cubicBezTo>
                        <a:cubicBezTo>
                          <a:pt x="3494" y="21958"/>
                          <a:pt x="2730" y="22622"/>
                          <a:pt x="1985" y="23303"/>
                        </a:cubicBezTo>
                        <a:cubicBezTo>
                          <a:pt x="1610" y="23645"/>
                          <a:pt x="1241" y="24015"/>
                          <a:pt x="918" y="24428"/>
                        </a:cubicBezTo>
                        <a:cubicBezTo>
                          <a:pt x="596" y="24842"/>
                          <a:pt x="312" y="25308"/>
                          <a:pt x="154" y="25846"/>
                        </a:cubicBezTo>
                        <a:cubicBezTo>
                          <a:pt x="1" y="26384"/>
                          <a:pt x="19" y="27004"/>
                          <a:pt x="265" y="27537"/>
                        </a:cubicBezTo>
                        <a:cubicBezTo>
                          <a:pt x="510" y="28071"/>
                          <a:pt x="942" y="28480"/>
                          <a:pt x="1423" y="28759"/>
                        </a:cubicBezTo>
                        <a:cubicBezTo>
                          <a:pt x="1898" y="29037"/>
                          <a:pt x="2456" y="29191"/>
                          <a:pt x="2989" y="29238"/>
                        </a:cubicBezTo>
                        <a:cubicBezTo>
                          <a:pt x="3176" y="29257"/>
                          <a:pt x="3362" y="29265"/>
                          <a:pt x="3547" y="29265"/>
                        </a:cubicBezTo>
                        <a:cubicBezTo>
                          <a:pt x="3895" y="29265"/>
                          <a:pt x="4238" y="29236"/>
                          <a:pt x="4571" y="29196"/>
                        </a:cubicBezTo>
                        <a:cubicBezTo>
                          <a:pt x="8583" y="28619"/>
                          <a:pt x="12515" y="27668"/>
                          <a:pt x="16354" y="26394"/>
                        </a:cubicBezTo>
                        <a:cubicBezTo>
                          <a:pt x="20185" y="25111"/>
                          <a:pt x="23904" y="23491"/>
                          <a:pt x="27465" y="21584"/>
                        </a:cubicBezTo>
                        <a:cubicBezTo>
                          <a:pt x="31021" y="19661"/>
                          <a:pt x="34418" y="17441"/>
                          <a:pt x="37595" y="14952"/>
                        </a:cubicBezTo>
                        <a:cubicBezTo>
                          <a:pt x="40767" y="12448"/>
                          <a:pt x="43747" y="9694"/>
                          <a:pt x="46418" y="6666"/>
                        </a:cubicBezTo>
                        <a:cubicBezTo>
                          <a:pt x="47077" y="5893"/>
                          <a:pt x="47740" y="5153"/>
                          <a:pt x="48389" y="4355"/>
                        </a:cubicBezTo>
                        <a:cubicBezTo>
                          <a:pt x="48706" y="3942"/>
                          <a:pt x="49004" y="3490"/>
                          <a:pt x="49186" y="2961"/>
                        </a:cubicBezTo>
                        <a:cubicBezTo>
                          <a:pt x="49278" y="2693"/>
                          <a:pt x="49330" y="2404"/>
                          <a:pt x="49321" y="2106"/>
                        </a:cubicBezTo>
                        <a:cubicBezTo>
                          <a:pt x="49312" y="1808"/>
                          <a:pt x="49230" y="1510"/>
                          <a:pt x="49090" y="1251"/>
                        </a:cubicBezTo>
                        <a:cubicBezTo>
                          <a:pt x="48797" y="708"/>
                          <a:pt x="48263" y="380"/>
                          <a:pt x="47750" y="218"/>
                        </a:cubicBezTo>
                        <a:cubicBezTo>
                          <a:pt x="47225" y="49"/>
                          <a:pt x="46697" y="1"/>
                          <a:pt x="46173" y="1"/>
                        </a:cubicBezTo>
                        <a:close/>
                      </a:path>
                    </a:pathLst>
                  </a:custGeom>
                  <a:solidFill>
                    <a:srgbClr val="F4A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5"/>
                  <p:cNvSpPr/>
                  <p:nvPr/>
                </p:nvSpPr>
                <p:spPr>
                  <a:xfrm>
                    <a:off x="5551141" y="3761968"/>
                    <a:ext cx="1025218" cy="607972"/>
                  </a:xfrm>
                  <a:custGeom>
                    <a:avLst/>
                    <a:gdLst/>
                    <a:ahLst/>
                    <a:cxnLst/>
                    <a:rect l="l" t="t" r="r" b="b"/>
                    <a:pathLst>
                      <a:path w="42820" h="25393" extrusionOk="0">
                        <a:moveTo>
                          <a:pt x="40073" y="0"/>
                        </a:moveTo>
                        <a:cubicBezTo>
                          <a:pt x="39967" y="0"/>
                          <a:pt x="39862" y="3"/>
                          <a:pt x="39758" y="8"/>
                        </a:cubicBezTo>
                        <a:cubicBezTo>
                          <a:pt x="39321" y="41"/>
                          <a:pt x="38908" y="79"/>
                          <a:pt x="38485" y="141"/>
                        </a:cubicBezTo>
                        <a:cubicBezTo>
                          <a:pt x="35121" y="618"/>
                          <a:pt x="31896" y="2031"/>
                          <a:pt x="29369" y="4251"/>
                        </a:cubicBezTo>
                        <a:cubicBezTo>
                          <a:pt x="30704" y="3232"/>
                          <a:pt x="32166" y="2401"/>
                          <a:pt x="33712" y="1780"/>
                        </a:cubicBezTo>
                        <a:cubicBezTo>
                          <a:pt x="35260" y="1166"/>
                          <a:pt x="36894" y="786"/>
                          <a:pt x="38543" y="618"/>
                        </a:cubicBezTo>
                        <a:cubicBezTo>
                          <a:pt x="38951" y="574"/>
                          <a:pt x="39374" y="540"/>
                          <a:pt x="39778" y="522"/>
                        </a:cubicBezTo>
                        <a:cubicBezTo>
                          <a:pt x="39824" y="521"/>
                          <a:pt x="39871" y="520"/>
                          <a:pt x="39917" y="520"/>
                        </a:cubicBezTo>
                        <a:cubicBezTo>
                          <a:pt x="40270" y="520"/>
                          <a:pt x="40623" y="556"/>
                          <a:pt x="40950" y="637"/>
                        </a:cubicBezTo>
                        <a:cubicBezTo>
                          <a:pt x="41324" y="728"/>
                          <a:pt x="41670" y="897"/>
                          <a:pt x="41887" y="1151"/>
                        </a:cubicBezTo>
                        <a:cubicBezTo>
                          <a:pt x="42109" y="1401"/>
                          <a:pt x="42195" y="1747"/>
                          <a:pt x="42138" y="2084"/>
                        </a:cubicBezTo>
                        <a:cubicBezTo>
                          <a:pt x="42080" y="2425"/>
                          <a:pt x="41897" y="2765"/>
                          <a:pt x="41670" y="3088"/>
                        </a:cubicBezTo>
                        <a:cubicBezTo>
                          <a:pt x="41450" y="3410"/>
                          <a:pt x="41171" y="3712"/>
                          <a:pt x="40887" y="4025"/>
                        </a:cubicBezTo>
                        <a:cubicBezTo>
                          <a:pt x="40326" y="4639"/>
                          <a:pt x="39782" y="5269"/>
                          <a:pt x="39201" y="5870"/>
                        </a:cubicBezTo>
                        <a:cubicBezTo>
                          <a:pt x="38614" y="6462"/>
                          <a:pt x="38033" y="7057"/>
                          <a:pt x="37438" y="7644"/>
                        </a:cubicBezTo>
                        <a:lnTo>
                          <a:pt x="35611" y="9350"/>
                        </a:lnTo>
                        <a:lnTo>
                          <a:pt x="33712" y="10974"/>
                        </a:lnTo>
                        <a:cubicBezTo>
                          <a:pt x="33073" y="11502"/>
                          <a:pt x="32405" y="12003"/>
                          <a:pt x="31752" y="12522"/>
                        </a:cubicBezTo>
                        <a:cubicBezTo>
                          <a:pt x="29105" y="14535"/>
                          <a:pt x="26297" y="16346"/>
                          <a:pt x="23361" y="17918"/>
                        </a:cubicBezTo>
                        <a:cubicBezTo>
                          <a:pt x="20435" y="19504"/>
                          <a:pt x="17378" y="20844"/>
                          <a:pt x="14235" y="21950"/>
                        </a:cubicBezTo>
                        <a:cubicBezTo>
                          <a:pt x="11097" y="23060"/>
                          <a:pt x="7863" y="23901"/>
                          <a:pt x="4581" y="24497"/>
                        </a:cubicBezTo>
                        <a:cubicBezTo>
                          <a:pt x="4040" y="24598"/>
                          <a:pt x="3506" y="24688"/>
                          <a:pt x="2991" y="24688"/>
                        </a:cubicBezTo>
                        <a:cubicBezTo>
                          <a:pt x="2729" y="24688"/>
                          <a:pt x="2471" y="24665"/>
                          <a:pt x="2221" y="24608"/>
                        </a:cubicBezTo>
                        <a:cubicBezTo>
                          <a:pt x="1510" y="24454"/>
                          <a:pt x="823" y="23954"/>
                          <a:pt x="693" y="23266"/>
                        </a:cubicBezTo>
                        <a:cubicBezTo>
                          <a:pt x="544" y="22580"/>
                          <a:pt x="948" y="21840"/>
                          <a:pt x="1457" y="21234"/>
                        </a:cubicBezTo>
                        <a:cubicBezTo>
                          <a:pt x="1717" y="20922"/>
                          <a:pt x="2005" y="20638"/>
                          <a:pt x="2312" y="20349"/>
                        </a:cubicBezTo>
                        <a:cubicBezTo>
                          <a:pt x="2615" y="20061"/>
                          <a:pt x="2923" y="19783"/>
                          <a:pt x="3230" y="19499"/>
                        </a:cubicBezTo>
                        <a:cubicBezTo>
                          <a:pt x="4461" y="18370"/>
                          <a:pt x="5758" y="17317"/>
                          <a:pt x="7133" y="16361"/>
                        </a:cubicBezTo>
                        <a:cubicBezTo>
                          <a:pt x="8502" y="15410"/>
                          <a:pt x="9948" y="14549"/>
                          <a:pt x="11434" y="13775"/>
                        </a:cubicBezTo>
                        <a:lnTo>
                          <a:pt x="11434" y="13775"/>
                        </a:lnTo>
                        <a:cubicBezTo>
                          <a:pt x="8358" y="15117"/>
                          <a:pt x="5499" y="16971"/>
                          <a:pt x="2917" y="19143"/>
                        </a:cubicBezTo>
                        <a:cubicBezTo>
                          <a:pt x="2596" y="19413"/>
                          <a:pt x="2279" y="19691"/>
                          <a:pt x="1966" y="19975"/>
                        </a:cubicBezTo>
                        <a:cubicBezTo>
                          <a:pt x="1655" y="20254"/>
                          <a:pt x="1332" y="20547"/>
                          <a:pt x="1043" y="20873"/>
                        </a:cubicBezTo>
                        <a:cubicBezTo>
                          <a:pt x="761" y="21205"/>
                          <a:pt x="486" y="21560"/>
                          <a:pt x="299" y="21984"/>
                        </a:cubicBezTo>
                        <a:cubicBezTo>
                          <a:pt x="107" y="22397"/>
                          <a:pt x="1" y="22897"/>
                          <a:pt x="92" y="23387"/>
                        </a:cubicBezTo>
                        <a:cubicBezTo>
                          <a:pt x="169" y="23878"/>
                          <a:pt x="462" y="24319"/>
                          <a:pt x="818" y="24632"/>
                        </a:cubicBezTo>
                        <a:cubicBezTo>
                          <a:pt x="1178" y="24944"/>
                          <a:pt x="1611" y="25155"/>
                          <a:pt x="2067" y="25271"/>
                        </a:cubicBezTo>
                        <a:cubicBezTo>
                          <a:pt x="2423" y="25359"/>
                          <a:pt x="2778" y="25393"/>
                          <a:pt x="3128" y="25393"/>
                        </a:cubicBezTo>
                        <a:cubicBezTo>
                          <a:pt x="3670" y="25393"/>
                          <a:pt x="4201" y="25313"/>
                          <a:pt x="4705" y="25237"/>
                        </a:cubicBezTo>
                        <a:cubicBezTo>
                          <a:pt x="11385" y="24213"/>
                          <a:pt x="17864" y="21964"/>
                          <a:pt x="23822" y="18774"/>
                        </a:cubicBezTo>
                        <a:cubicBezTo>
                          <a:pt x="29768" y="15558"/>
                          <a:pt x="35222" y="11397"/>
                          <a:pt x="39749" y="6380"/>
                        </a:cubicBezTo>
                        <a:cubicBezTo>
                          <a:pt x="40321" y="5759"/>
                          <a:pt x="40854" y="5107"/>
                          <a:pt x="41406" y="4466"/>
                        </a:cubicBezTo>
                        <a:cubicBezTo>
                          <a:pt x="41681" y="4149"/>
                          <a:pt x="41965" y="3828"/>
                          <a:pt x="42209" y="3453"/>
                        </a:cubicBezTo>
                        <a:cubicBezTo>
                          <a:pt x="42455" y="3082"/>
                          <a:pt x="42675" y="2665"/>
                          <a:pt x="42748" y="2170"/>
                        </a:cubicBezTo>
                        <a:cubicBezTo>
                          <a:pt x="42819" y="1680"/>
                          <a:pt x="42670" y="1137"/>
                          <a:pt x="42324" y="762"/>
                        </a:cubicBezTo>
                        <a:cubicBezTo>
                          <a:pt x="41978" y="387"/>
                          <a:pt x="41517" y="199"/>
                          <a:pt x="41080" y="103"/>
                        </a:cubicBezTo>
                        <a:cubicBezTo>
                          <a:pt x="40745" y="27"/>
                          <a:pt x="40406" y="0"/>
                          <a:pt x="40073" y="0"/>
                        </a:cubicBezTo>
                        <a:close/>
                      </a:path>
                    </a:pathLst>
                  </a:custGeom>
                  <a:solidFill>
                    <a:srgbClr val="E3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5"/>
                  <p:cNvSpPr/>
                  <p:nvPr/>
                </p:nvSpPr>
                <p:spPr>
                  <a:xfrm>
                    <a:off x="5637693" y="3813420"/>
                    <a:ext cx="852257" cy="505785"/>
                  </a:xfrm>
                  <a:custGeom>
                    <a:avLst/>
                    <a:gdLst/>
                    <a:ahLst/>
                    <a:cxnLst/>
                    <a:rect l="l" t="t" r="r" b="b"/>
                    <a:pathLst>
                      <a:path w="35596" h="21125" extrusionOk="0">
                        <a:moveTo>
                          <a:pt x="33321" y="1"/>
                        </a:moveTo>
                        <a:cubicBezTo>
                          <a:pt x="33122" y="1"/>
                          <a:pt x="32923" y="13"/>
                          <a:pt x="32732" y="35"/>
                        </a:cubicBezTo>
                        <a:cubicBezTo>
                          <a:pt x="32404" y="68"/>
                          <a:pt x="32078" y="108"/>
                          <a:pt x="31751" y="161"/>
                        </a:cubicBezTo>
                        <a:cubicBezTo>
                          <a:pt x="31102" y="261"/>
                          <a:pt x="30454" y="396"/>
                          <a:pt x="29819" y="578"/>
                        </a:cubicBezTo>
                        <a:cubicBezTo>
                          <a:pt x="29185" y="766"/>
                          <a:pt x="28564" y="997"/>
                          <a:pt x="27974" y="1279"/>
                        </a:cubicBezTo>
                        <a:cubicBezTo>
                          <a:pt x="27382" y="1563"/>
                          <a:pt x="26816" y="1895"/>
                          <a:pt x="26273" y="2260"/>
                        </a:cubicBezTo>
                        <a:cubicBezTo>
                          <a:pt x="27406" y="1616"/>
                          <a:pt x="28622" y="1121"/>
                          <a:pt x="29882" y="829"/>
                        </a:cubicBezTo>
                        <a:cubicBezTo>
                          <a:pt x="30516" y="684"/>
                          <a:pt x="31155" y="587"/>
                          <a:pt x="31798" y="525"/>
                        </a:cubicBezTo>
                        <a:cubicBezTo>
                          <a:pt x="32121" y="492"/>
                          <a:pt x="32443" y="472"/>
                          <a:pt x="32765" y="458"/>
                        </a:cubicBezTo>
                        <a:cubicBezTo>
                          <a:pt x="32866" y="452"/>
                          <a:pt x="32967" y="449"/>
                          <a:pt x="33066" y="449"/>
                        </a:cubicBezTo>
                        <a:cubicBezTo>
                          <a:pt x="33280" y="449"/>
                          <a:pt x="33490" y="464"/>
                          <a:pt x="33697" y="496"/>
                        </a:cubicBezTo>
                        <a:cubicBezTo>
                          <a:pt x="33996" y="545"/>
                          <a:pt x="34289" y="627"/>
                          <a:pt x="34519" y="775"/>
                        </a:cubicBezTo>
                        <a:cubicBezTo>
                          <a:pt x="34750" y="920"/>
                          <a:pt x="34899" y="1131"/>
                          <a:pt x="34952" y="1376"/>
                        </a:cubicBezTo>
                        <a:cubicBezTo>
                          <a:pt x="35047" y="1871"/>
                          <a:pt x="34697" y="2419"/>
                          <a:pt x="34302" y="2885"/>
                        </a:cubicBezTo>
                        <a:lnTo>
                          <a:pt x="33000" y="4322"/>
                        </a:lnTo>
                        <a:cubicBezTo>
                          <a:pt x="32785" y="4567"/>
                          <a:pt x="32559" y="4797"/>
                          <a:pt x="32328" y="5028"/>
                        </a:cubicBezTo>
                        <a:lnTo>
                          <a:pt x="31645" y="5715"/>
                        </a:lnTo>
                        <a:cubicBezTo>
                          <a:pt x="29795" y="7532"/>
                          <a:pt x="27834" y="9233"/>
                          <a:pt x="25749" y="10766"/>
                        </a:cubicBezTo>
                        <a:cubicBezTo>
                          <a:pt x="23673" y="12314"/>
                          <a:pt x="21471" y="13688"/>
                          <a:pt x="19184" y="14900"/>
                        </a:cubicBezTo>
                        <a:cubicBezTo>
                          <a:pt x="14624" y="17335"/>
                          <a:pt x="9702" y="19119"/>
                          <a:pt x="4614" y="20108"/>
                        </a:cubicBezTo>
                        <a:cubicBezTo>
                          <a:pt x="3979" y="20238"/>
                          <a:pt x="3335" y="20387"/>
                          <a:pt x="2734" y="20421"/>
                        </a:cubicBezTo>
                        <a:cubicBezTo>
                          <a:pt x="2657" y="20426"/>
                          <a:pt x="2581" y="20428"/>
                          <a:pt x="2506" y="20428"/>
                        </a:cubicBezTo>
                        <a:cubicBezTo>
                          <a:pt x="1984" y="20428"/>
                          <a:pt x="1492" y="20305"/>
                          <a:pt x="1110" y="20003"/>
                        </a:cubicBezTo>
                        <a:cubicBezTo>
                          <a:pt x="677" y="19666"/>
                          <a:pt x="514" y="19109"/>
                          <a:pt x="711" y="18571"/>
                        </a:cubicBezTo>
                        <a:cubicBezTo>
                          <a:pt x="903" y="18027"/>
                          <a:pt x="1327" y="17537"/>
                          <a:pt x="1773" y="17091"/>
                        </a:cubicBezTo>
                        <a:cubicBezTo>
                          <a:pt x="2696" y="16177"/>
                          <a:pt x="3652" y="15293"/>
                          <a:pt x="4676" y="14491"/>
                        </a:cubicBezTo>
                        <a:cubicBezTo>
                          <a:pt x="5699" y="13688"/>
                          <a:pt x="6781" y="12957"/>
                          <a:pt x="7905" y="12289"/>
                        </a:cubicBezTo>
                        <a:lnTo>
                          <a:pt x="7905" y="12289"/>
                        </a:lnTo>
                        <a:cubicBezTo>
                          <a:pt x="5541" y="13419"/>
                          <a:pt x="3403" y="14995"/>
                          <a:pt x="1447" y="16745"/>
                        </a:cubicBezTo>
                        <a:cubicBezTo>
                          <a:pt x="956" y="17191"/>
                          <a:pt x="466" y="17692"/>
                          <a:pt x="187" y="18378"/>
                        </a:cubicBezTo>
                        <a:cubicBezTo>
                          <a:pt x="52" y="18719"/>
                          <a:pt x="0" y="19128"/>
                          <a:pt x="96" y="19513"/>
                        </a:cubicBezTo>
                        <a:cubicBezTo>
                          <a:pt x="183" y="19897"/>
                          <a:pt x="418" y="20243"/>
                          <a:pt x="702" y="20489"/>
                        </a:cubicBezTo>
                        <a:cubicBezTo>
                          <a:pt x="990" y="20738"/>
                          <a:pt x="1331" y="20911"/>
                          <a:pt x="1691" y="21008"/>
                        </a:cubicBezTo>
                        <a:cubicBezTo>
                          <a:pt x="2002" y="21095"/>
                          <a:pt x="2319" y="21125"/>
                          <a:pt x="2625" y="21125"/>
                        </a:cubicBezTo>
                        <a:cubicBezTo>
                          <a:pt x="2669" y="21125"/>
                          <a:pt x="2714" y="21124"/>
                          <a:pt x="2758" y="21123"/>
                        </a:cubicBezTo>
                        <a:cubicBezTo>
                          <a:pt x="3465" y="21099"/>
                          <a:pt x="4099" y="20964"/>
                          <a:pt x="4748" y="20858"/>
                        </a:cubicBezTo>
                        <a:cubicBezTo>
                          <a:pt x="6050" y="20651"/>
                          <a:pt x="7338" y="20363"/>
                          <a:pt x="8616" y="20046"/>
                        </a:cubicBezTo>
                        <a:lnTo>
                          <a:pt x="10519" y="19522"/>
                        </a:lnTo>
                        <a:lnTo>
                          <a:pt x="12404" y="18917"/>
                        </a:lnTo>
                        <a:cubicBezTo>
                          <a:pt x="14892" y="18052"/>
                          <a:pt x="17310" y="16985"/>
                          <a:pt x="19641" y="15760"/>
                        </a:cubicBezTo>
                        <a:cubicBezTo>
                          <a:pt x="21966" y="14510"/>
                          <a:pt x="24206" y="13107"/>
                          <a:pt x="26302" y="11506"/>
                        </a:cubicBezTo>
                        <a:cubicBezTo>
                          <a:pt x="28391" y="9907"/>
                          <a:pt x="30376" y="8162"/>
                          <a:pt x="32188" y="6249"/>
                        </a:cubicBezTo>
                        <a:lnTo>
                          <a:pt x="32861" y="5528"/>
                        </a:lnTo>
                        <a:cubicBezTo>
                          <a:pt x="33091" y="5293"/>
                          <a:pt x="33313" y="5047"/>
                          <a:pt x="33524" y="4797"/>
                        </a:cubicBezTo>
                        <a:cubicBezTo>
                          <a:pt x="33947" y="4293"/>
                          <a:pt x="34380" y="3803"/>
                          <a:pt x="34797" y="3284"/>
                        </a:cubicBezTo>
                        <a:cubicBezTo>
                          <a:pt x="35009" y="3015"/>
                          <a:pt x="35207" y="2727"/>
                          <a:pt x="35355" y="2390"/>
                        </a:cubicBezTo>
                        <a:cubicBezTo>
                          <a:pt x="35504" y="2058"/>
                          <a:pt x="35595" y="1654"/>
                          <a:pt x="35495" y="1251"/>
                        </a:cubicBezTo>
                        <a:cubicBezTo>
                          <a:pt x="35403" y="857"/>
                          <a:pt x="35120" y="516"/>
                          <a:pt x="34788" y="328"/>
                        </a:cubicBezTo>
                        <a:cubicBezTo>
                          <a:pt x="34457" y="136"/>
                          <a:pt x="34101" y="59"/>
                          <a:pt x="33755" y="21"/>
                        </a:cubicBezTo>
                        <a:cubicBezTo>
                          <a:pt x="33611" y="7"/>
                          <a:pt x="33466" y="1"/>
                          <a:pt x="33321" y="1"/>
                        </a:cubicBezTo>
                        <a:close/>
                      </a:path>
                    </a:pathLst>
                  </a:custGeom>
                  <a:solidFill>
                    <a:srgbClr val="F4A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5"/>
                  <p:cNvSpPr/>
                  <p:nvPr/>
                </p:nvSpPr>
                <p:spPr>
                  <a:xfrm>
                    <a:off x="6034181" y="3878568"/>
                    <a:ext cx="85738" cy="54565"/>
                  </a:xfrm>
                  <a:custGeom>
                    <a:avLst/>
                    <a:gdLst/>
                    <a:ahLst/>
                    <a:cxnLst/>
                    <a:rect l="l" t="t" r="r" b="b"/>
                    <a:pathLst>
                      <a:path w="3581" h="2279" extrusionOk="0">
                        <a:moveTo>
                          <a:pt x="1793" y="0"/>
                        </a:moveTo>
                        <a:cubicBezTo>
                          <a:pt x="803" y="0"/>
                          <a:pt x="0" y="510"/>
                          <a:pt x="0" y="1140"/>
                        </a:cubicBezTo>
                        <a:cubicBezTo>
                          <a:pt x="0" y="1769"/>
                          <a:pt x="803" y="2278"/>
                          <a:pt x="1793" y="2278"/>
                        </a:cubicBezTo>
                        <a:cubicBezTo>
                          <a:pt x="2778" y="2278"/>
                          <a:pt x="3580" y="1769"/>
                          <a:pt x="3580" y="1140"/>
                        </a:cubicBezTo>
                        <a:cubicBezTo>
                          <a:pt x="3580" y="510"/>
                          <a:pt x="2778" y="0"/>
                          <a:pt x="1793"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5"/>
                  <p:cNvSpPr/>
                  <p:nvPr/>
                </p:nvSpPr>
                <p:spPr>
                  <a:xfrm>
                    <a:off x="6200892" y="4194106"/>
                    <a:ext cx="42259" cy="34860"/>
                  </a:xfrm>
                  <a:custGeom>
                    <a:avLst/>
                    <a:gdLst/>
                    <a:ahLst/>
                    <a:cxnLst/>
                    <a:rect l="l" t="t" r="r" b="b"/>
                    <a:pathLst>
                      <a:path w="1765" h="1456" extrusionOk="0">
                        <a:moveTo>
                          <a:pt x="1209" y="1"/>
                        </a:moveTo>
                        <a:cubicBezTo>
                          <a:pt x="994" y="1"/>
                          <a:pt x="735" y="104"/>
                          <a:pt x="510" y="297"/>
                        </a:cubicBezTo>
                        <a:cubicBezTo>
                          <a:pt x="135" y="623"/>
                          <a:pt x="0" y="1076"/>
                          <a:pt x="208" y="1315"/>
                        </a:cubicBezTo>
                        <a:cubicBezTo>
                          <a:pt x="290" y="1410"/>
                          <a:pt x="416" y="1455"/>
                          <a:pt x="560" y="1455"/>
                        </a:cubicBezTo>
                        <a:cubicBezTo>
                          <a:pt x="775" y="1455"/>
                          <a:pt x="1033" y="1353"/>
                          <a:pt x="1255" y="1157"/>
                        </a:cubicBezTo>
                        <a:cubicBezTo>
                          <a:pt x="1630" y="835"/>
                          <a:pt x="1765" y="379"/>
                          <a:pt x="1557" y="142"/>
                        </a:cubicBezTo>
                        <a:cubicBezTo>
                          <a:pt x="1476" y="47"/>
                          <a:pt x="1353" y="1"/>
                          <a:pt x="1209" y="1"/>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5"/>
                  <p:cNvSpPr/>
                  <p:nvPr/>
                </p:nvSpPr>
                <p:spPr>
                  <a:xfrm>
                    <a:off x="5906232" y="4116652"/>
                    <a:ext cx="61221" cy="57366"/>
                  </a:xfrm>
                  <a:custGeom>
                    <a:avLst/>
                    <a:gdLst/>
                    <a:ahLst/>
                    <a:cxnLst/>
                    <a:rect l="l" t="t" r="r" b="b"/>
                    <a:pathLst>
                      <a:path w="2557" h="2396" extrusionOk="0">
                        <a:moveTo>
                          <a:pt x="821" y="0"/>
                        </a:moveTo>
                        <a:cubicBezTo>
                          <a:pt x="649" y="0"/>
                          <a:pt x="495" y="50"/>
                          <a:pt x="376" y="154"/>
                        </a:cubicBezTo>
                        <a:cubicBezTo>
                          <a:pt x="1" y="476"/>
                          <a:pt x="101" y="1206"/>
                          <a:pt x="606" y="1782"/>
                        </a:cubicBezTo>
                        <a:cubicBezTo>
                          <a:pt x="946" y="2175"/>
                          <a:pt x="1381" y="2396"/>
                          <a:pt x="1743" y="2396"/>
                        </a:cubicBezTo>
                        <a:cubicBezTo>
                          <a:pt x="1913" y="2396"/>
                          <a:pt x="2066" y="2347"/>
                          <a:pt x="2186" y="2244"/>
                        </a:cubicBezTo>
                        <a:cubicBezTo>
                          <a:pt x="2557" y="1917"/>
                          <a:pt x="2456" y="1192"/>
                          <a:pt x="1956" y="609"/>
                        </a:cubicBezTo>
                        <a:cubicBezTo>
                          <a:pt x="1617" y="219"/>
                          <a:pt x="1182" y="0"/>
                          <a:pt x="821"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5"/>
                  <p:cNvSpPr/>
                  <p:nvPr/>
                </p:nvSpPr>
                <p:spPr>
                  <a:xfrm>
                    <a:off x="6044859" y="3885343"/>
                    <a:ext cx="75060" cy="47789"/>
                  </a:xfrm>
                  <a:custGeom>
                    <a:avLst/>
                    <a:gdLst/>
                    <a:ahLst/>
                    <a:cxnLst/>
                    <a:rect l="l" t="t" r="r" b="b"/>
                    <a:pathLst>
                      <a:path w="3135" h="1996" extrusionOk="0">
                        <a:moveTo>
                          <a:pt x="1568" y="1"/>
                        </a:moveTo>
                        <a:cubicBezTo>
                          <a:pt x="703" y="1"/>
                          <a:pt x="1" y="448"/>
                          <a:pt x="1" y="1001"/>
                        </a:cubicBezTo>
                        <a:cubicBezTo>
                          <a:pt x="1" y="1549"/>
                          <a:pt x="703" y="1995"/>
                          <a:pt x="1568" y="1995"/>
                        </a:cubicBezTo>
                        <a:cubicBezTo>
                          <a:pt x="2433" y="1995"/>
                          <a:pt x="3134" y="1549"/>
                          <a:pt x="3134" y="1001"/>
                        </a:cubicBezTo>
                        <a:cubicBezTo>
                          <a:pt x="3134" y="448"/>
                          <a:pt x="2433" y="1"/>
                          <a:pt x="1568"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5"/>
                  <p:cNvSpPr/>
                  <p:nvPr/>
                </p:nvSpPr>
                <p:spPr>
                  <a:xfrm>
                    <a:off x="6134164" y="3942302"/>
                    <a:ext cx="57079" cy="36081"/>
                  </a:xfrm>
                  <a:custGeom>
                    <a:avLst/>
                    <a:gdLst/>
                    <a:ahLst/>
                    <a:cxnLst/>
                    <a:rect l="l" t="t" r="r" b="b"/>
                    <a:pathLst>
                      <a:path w="2384" h="1507" extrusionOk="0">
                        <a:moveTo>
                          <a:pt x="1160" y="0"/>
                        </a:moveTo>
                        <a:cubicBezTo>
                          <a:pt x="532" y="0"/>
                          <a:pt x="24" y="315"/>
                          <a:pt x="14" y="718"/>
                        </a:cubicBezTo>
                        <a:cubicBezTo>
                          <a:pt x="1" y="1130"/>
                          <a:pt x="520" y="1486"/>
                          <a:pt x="1168" y="1505"/>
                        </a:cubicBezTo>
                        <a:cubicBezTo>
                          <a:pt x="1187" y="1506"/>
                          <a:pt x="1206" y="1506"/>
                          <a:pt x="1225" y="1506"/>
                        </a:cubicBezTo>
                        <a:cubicBezTo>
                          <a:pt x="1853" y="1506"/>
                          <a:pt x="2361" y="1195"/>
                          <a:pt x="2374" y="789"/>
                        </a:cubicBezTo>
                        <a:cubicBezTo>
                          <a:pt x="2383" y="376"/>
                          <a:pt x="1870" y="25"/>
                          <a:pt x="1216" y="1"/>
                        </a:cubicBezTo>
                        <a:cubicBezTo>
                          <a:pt x="1197" y="1"/>
                          <a:pt x="1178" y="0"/>
                          <a:pt x="1160"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5"/>
                  <p:cNvSpPr/>
                  <p:nvPr/>
                </p:nvSpPr>
                <p:spPr>
                  <a:xfrm>
                    <a:off x="6141180" y="3946899"/>
                    <a:ext cx="50064" cy="31580"/>
                  </a:xfrm>
                  <a:custGeom>
                    <a:avLst/>
                    <a:gdLst/>
                    <a:ahLst/>
                    <a:cxnLst/>
                    <a:rect l="l" t="t" r="r" b="b"/>
                    <a:pathLst>
                      <a:path w="2091" h="1319" extrusionOk="0">
                        <a:moveTo>
                          <a:pt x="1027" y="0"/>
                        </a:moveTo>
                        <a:cubicBezTo>
                          <a:pt x="473" y="0"/>
                          <a:pt x="24" y="275"/>
                          <a:pt x="10" y="630"/>
                        </a:cubicBezTo>
                        <a:cubicBezTo>
                          <a:pt x="1" y="991"/>
                          <a:pt x="453" y="1298"/>
                          <a:pt x="1024" y="1318"/>
                        </a:cubicBezTo>
                        <a:cubicBezTo>
                          <a:pt x="1042" y="1319"/>
                          <a:pt x="1061" y="1319"/>
                          <a:pt x="1079" y="1319"/>
                        </a:cubicBezTo>
                        <a:cubicBezTo>
                          <a:pt x="1626" y="1319"/>
                          <a:pt x="2068" y="1042"/>
                          <a:pt x="2077" y="693"/>
                        </a:cubicBezTo>
                        <a:cubicBezTo>
                          <a:pt x="2090" y="328"/>
                          <a:pt x="1635" y="20"/>
                          <a:pt x="1067" y="1"/>
                        </a:cubicBezTo>
                        <a:cubicBezTo>
                          <a:pt x="1054" y="0"/>
                          <a:pt x="1040" y="0"/>
                          <a:pt x="1027"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5"/>
                  <p:cNvSpPr/>
                  <p:nvPr/>
                </p:nvSpPr>
                <p:spPr>
                  <a:xfrm>
                    <a:off x="6205848" y="4195566"/>
                    <a:ext cx="37757" cy="31125"/>
                  </a:xfrm>
                  <a:custGeom>
                    <a:avLst/>
                    <a:gdLst/>
                    <a:ahLst/>
                    <a:cxnLst/>
                    <a:rect l="l" t="t" r="r" b="b"/>
                    <a:pathLst>
                      <a:path w="1577" h="1300" extrusionOk="0">
                        <a:moveTo>
                          <a:pt x="1078" y="0"/>
                        </a:moveTo>
                        <a:cubicBezTo>
                          <a:pt x="886" y="0"/>
                          <a:pt x="656" y="92"/>
                          <a:pt x="456" y="265"/>
                        </a:cubicBezTo>
                        <a:cubicBezTo>
                          <a:pt x="121" y="558"/>
                          <a:pt x="1" y="962"/>
                          <a:pt x="183" y="1173"/>
                        </a:cubicBezTo>
                        <a:cubicBezTo>
                          <a:pt x="258" y="1258"/>
                          <a:pt x="371" y="1300"/>
                          <a:pt x="501" y="1300"/>
                        </a:cubicBezTo>
                        <a:cubicBezTo>
                          <a:pt x="693" y="1300"/>
                          <a:pt x="922" y="1209"/>
                          <a:pt x="1119" y="1033"/>
                        </a:cubicBezTo>
                        <a:cubicBezTo>
                          <a:pt x="1456" y="745"/>
                          <a:pt x="1576" y="341"/>
                          <a:pt x="1394" y="125"/>
                        </a:cubicBezTo>
                        <a:cubicBezTo>
                          <a:pt x="1319" y="41"/>
                          <a:pt x="1207" y="0"/>
                          <a:pt x="1078" y="0"/>
                        </a:cubicBezTo>
                        <a:close/>
                      </a:path>
                    </a:pathLst>
                  </a:custGeom>
                  <a:solidFill>
                    <a:srgbClr val="FFFFFF">
                      <a:alpha val="89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3625" name="Google Shape;3625;p65"/>
                  <p:cNvSpPr/>
                  <p:nvPr/>
                </p:nvSpPr>
                <p:spPr>
                  <a:xfrm>
                    <a:off x="5912888" y="4120507"/>
                    <a:ext cx="55259" cy="51812"/>
                  </a:xfrm>
                  <a:custGeom>
                    <a:avLst/>
                    <a:gdLst/>
                    <a:ahLst/>
                    <a:cxnLst/>
                    <a:rect l="l" t="t" r="r" b="b"/>
                    <a:pathLst>
                      <a:path w="2308" h="2164" extrusionOk="0">
                        <a:moveTo>
                          <a:pt x="738" y="1"/>
                        </a:moveTo>
                        <a:cubicBezTo>
                          <a:pt x="584" y="1"/>
                          <a:pt x="445" y="45"/>
                          <a:pt x="337" y="137"/>
                        </a:cubicBezTo>
                        <a:cubicBezTo>
                          <a:pt x="1" y="430"/>
                          <a:pt x="92" y="1089"/>
                          <a:pt x="544" y="1612"/>
                        </a:cubicBezTo>
                        <a:cubicBezTo>
                          <a:pt x="851" y="1964"/>
                          <a:pt x="1244" y="2164"/>
                          <a:pt x="1570" y="2164"/>
                        </a:cubicBezTo>
                        <a:cubicBezTo>
                          <a:pt x="1724" y="2164"/>
                          <a:pt x="1864" y="2119"/>
                          <a:pt x="1972" y="2025"/>
                        </a:cubicBezTo>
                        <a:cubicBezTo>
                          <a:pt x="2307" y="1732"/>
                          <a:pt x="2216" y="1074"/>
                          <a:pt x="1764" y="555"/>
                        </a:cubicBezTo>
                        <a:cubicBezTo>
                          <a:pt x="1458" y="199"/>
                          <a:pt x="1064" y="1"/>
                          <a:pt x="738" y="1"/>
                        </a:cubicBezTo>
                        <a:close/>
                      </a:path>
                    </a:pathLst>
                  </a:custGeom>
                  <a:solidFill>
                    <a:srgbClr val="FFFFFF">
                      <a:alpha val="8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26" name="Google Shape;3626;p65"/>
              <p:cNvGrpSpPr/>
              <p:nvPr/>
            </p:nvGrpSpPr>
            <p:grpSpPr>
              <a:xfrm>
                <a:off x="5846895" y="2092277"/>
                <a:ext cx="1374035" cy="1364857"/>
                <a:chOff x="5631620" y="2092277"/>
                <a:chExt cx="1374035" cy="1364857"/>
              </a:xfrm>
            </p:grpSpPr>
            <p:grpSp>
              <p:nvGrpSpPr>
                <p:cNvPr id="3627" name="Google Shape;3627;p65"/>
                <p:cNvGrpSpPr/>
                <p:nvPr/>
              </p:nvGrpSpPr>
              <p:grpSpPr>
                <a:xfrm>
                  <a:off x="5631620" y="2092277"/>
                  <a:ext cx="1374035" cy="1364857"/>
                  <a:chOff x="4621795" y="1361147"/>
                  <a:chExt cx="651356" cy="646974"/>
                </a:xfrm>
              </p:grpSpPr>
              <p:sp>
                <p:nvSpPr>
                  <p:cNvPr id="3628" name="Google Shape;3628;p65"/>
                  <p:cNvSpPr/>
                  <p:nvPr/>
                </p:nvSpPr>
                <p:spPr>
                  <a:xfrm>
                    <a:off x="4621795" y="1361147"/>
                    <a:ext cx="651356" cy="646974"/>
                  </a:xfrm>
                  <a:custGeom>
                    <a:avLst/>
                    <a:gdLst/>
                    <a:ahLst/>
                    <a:cxnLst/>
                    <a:rect l="l" t="t" r="r" b="b"/>
                    <a:pathLst>
                      <a:path w="27205" h="27022" extrusionOk="0">
                        <a:moveTo>
                          <a:pt x="12771" y="1"/>
                        </a:moveTo>
                        <a:cubicBezTo>
                          <a:pt x="12654" y="1"/>
                          <a:pt x="12537" y="75"/>
                          <a:pt x="12509" y="216"/>
                        </a:cubicBezTo>
                        <a:lnTo>
                          <a:pt x="12346" y="1121"/>
                        </a:lnTo>
                        <a:cubicBezTo>
                          <a:pt x="12144" y="1139"/>
                          <a:pt x="11942" y="1163"/>
                          <a:pt x="11740" y="1197"/>
                        </a:cubicBezTo>
                        <a:lnTo>
                          <a:pt x="11356" y="361"/>
                        </a:lnTo>
                        <a:cubicBezTo>
                          <a:pt x="11307" y="256"/>
                          <a:pt x="11213" y="208"/>
                          <a:pt x="11119" y="208"/>
                        </a:cubicBezTo>
                        <a:cubicBezTo>
                          <a:pt x="10989" y="208"/>
                          <a:pt x="10860" y="298"/>
                          <a:pt x="10851" y="457"/>
                        </a:cubicBezTo>
                        <a:lnTo>
                          <a:pt x="10802" y="1374"/>
                        </a:lnTo>
                        <a:cubicBezTo>
                          <a:pt x="10601" y="1423"/>
                          <a:pt x="10409" y="1471"/>
                          <a:pt x="10212" y="1529"/>
                        </a:cubicBezTo>
                        <a:lnTo>
                          <a:pt x="9726" y="746"/>
                        </a:lnTo>
                        <a:cubicBezTo>
                          <a:pt x="9671" y="660"/>
                          <a:pt x="9587" y="622"/>
                          <a:pt x="9504" y="622"/>
                        </a:cubicBezTo>
                        <a:cubicBezTo>
                          <a:pt x="9362" y="622"/>
                          <a:pt x="9224" y="732"/>
                          <a:pt x="9236" y="904"/>
                        </a:cubicBezTo>
                        <a:lnTo>
                          <a:pt x="9303" y="1817"/>
                        </a:lnTo>
                        <a:cubicBezTo>
                          <a:pt x="9112" y="1889"/>
                          <a:pt x="8924" y="1966"/>
                          <a:pt x="8737" y="2043"/>
                        </a:cubicBezTo>
                        <a:lnTo>
                          <a:pt x="8155" y="1332"/>
                        </a:lnTo>
                        <a:cubicBezTo>
                          <a:pt x="8100" y="1264"/>
                          <a:pt x="8028" y="1235"/>
                          <a:pt x="7957" y="1235"/>
                        </a:cubicBezTo>
                        <a:cubicBezTo>
                          <a:pt x="7805" y="1235"/>
                          <a:pt x="7658" y="1369"/>
                          <a:pt x="7694" y="1553"/>
                        </a:cubicBezTo>
                        <a:lnTo>
                          <a:pt x="7872" y="2456"/>
                        </a:lnTo>
                        <a:cubicBezTo>
                          <a:pt x="7694" y="2547"/>
                          <a:pt x="7515" y="2643"/>
                          <a:pt x="7338" y="2749"/>
                        </a:cubicBezTo>
                        <a:lnTo>
                          <a:pt x="6670" y="2110"/>
                        </a:lnTo>
                        <a:cubicBezTo>
                          <a:pt x="6616" y="2059"/>
                          <a:pt x="6553" y="2037"/>
                          <a:pt x="6492" y="2037"/>
                        </a:cubicBezTo>
                        <a:cubicBezTo>
                          <a:pt x="6330" y="2037"/>
                          <a:pt x="6179" y="2195"/>
                          <a:pt x="6242" y="2384"/>
                        </a:cubicBezTo>
                        <a:lnTo>
                          <a:pt x="6530" y="3259"/>
                        </a:lnTo>
                        <a:cubicBezTo>
                          <a:pt x="6362" y="3374"/>
                          <a:pt x="6199" y="3494"/>
                          <a:pt x="6040" y="3619"/>
                        </a:cubicBezTo>
                        <a:lnTo>
                          <a:pt x="5301" y="3071"/>
                        </a:lnTo>
                        <a:cubicBezTo>
                          <a:pt x="5251" y="3034"/>
                          <a:pt x="5197" y="3018"/>
                          <a:pt x="5145" y="3018"/>
                        </a:cubicBezTo>
                        <a:cubicBezTo>
                          <a:pt x="4968" y="3018"/>
                          <a:pt x="4814" y="3205"/>
                          <a:pt x="4906" y="3398"/>
                        </a:cubicBezTo>
                        <a:lnTo>
                          <a:pt x="5301" y="4229"/>
                        </a:lnTo>
                        <a:cubicBezTo>
                          <a:pt x="5151" y="4364"/>
                          <a:pt x="5002" y="4503"/>
                          <a:pt x="4858" y="4643"/>
                        </a:cubicBezTo>
                        <a:lnTo>
                          <a:pt x="4055" y="4195"/>
                        </a:lnTo>
                        <a:cubicBezTo>
                          <a:pt x="4011" y="4171"/>
                          <a:pt x="3967" y="4160"/>
                          <a:pt x="3924" y="4160"/>
                        </a:cubicBezTo>
                        <a:cubicBezTo>
                          <a:pt x="3734" y="4160"/>
                          <a:pt x="3583" y="4377"/>
                          <a:pt x="3705" y="4566"/>
                        </a:cubicBezTo>
                        <a:lnTo>
                          <a:pt x="4205" y="5344"/>
                        </a:lnTo>
                        <a:cubicBezTo>
                          <a:pt x="4070" y="5493"/>
                          <a:pt x="3946" y="5652"/>
                          <a:pt x="3820" y="5810"/>
                        </a:cubicBezTo>
                        <a:lnTo>
                          <a:pt x="2965" y="5464"/>
                        </a:lnTo>
                        <a:cubicBezTo>
                          <a:pt x="2930" y="5450"/>
                          <a:pt x="2895" y="5443"/>
                          <a:pt x="2861" y="5443"/>
                        </a:cubicBezTo>
                        <a:cubicBezTo>
                          <a:pt x="2655" y="5443"/>
                          <a:pt x="2509" y="5696"/>
                          <a:pt x="2662" y="5878"/>
                        </a:cubicBezTo>
                        <a:lnTo>
                          <a:pt x="3254" y="6579"/>
                        </a:lnTo>
                        <a:cubicBezTo>
                          <a:pt x="3138" y="6752"/>
                          <a:pt x="3032" y="6921"/>
                          <a:pt x="2926" y="7094"/>
                        </a:cubicBezTo>
                        <a:lnTo>
                          <a:pt x="2037" y="6863"/>
                        </a:lnTo>
                        <a:cubicBezTo>
                          <a:pt x="2011" y="6856"/>
                          <a:pt x="1987" y="6853"/>
                          <a:pt x="1963" y="6853"/>
                        </a:cubicBezTo>
                        <a:cubicBezTo>
                          <a:pt x="1741" y="6853"/>
                          <a:pt x="1610" y="7141"/>
                          <a:pt x="1792" y="7310"/>
                        </a:cubicBezTo>
                        <a:lnTo>
                          <a:pt x="2465" y="7935"/>
                        </a:lnTo>
                        <a:cubicBezTo>
                          <a:pt x="2374" y="8117"/>
                          <a:pt x="2287" y="8300"/>
                          <a:pt x="2205" y="8483"/>
                        </a:cubicBezTo>
                        <a:lnTo>
                          <a:pt x="1298" y="8363"/>
                        </a:lnTo>
                        <a:cubicBezTo>
                          <a:pt x="1285" y="8361"/>
                          <a:pt x="1273" y="8360"/>
                          <a:pt x="1261" y="8360"/>
                        </a:cubicBezTo>
                        <a:cubicBezTo>
                          <a:pt x="1011" y="8360"/>
                          <a:pt x="894" y="8687"/>
                          <a:pt x="1110" y="8838"/>
                        </a:cubicBezTo>
                        <a:lnTo>
                          <a:pt x="1855" y="9372"/>
                        </a:lnTo>
                        <a:cubicBezTo>
                          <a:pt x="1788" y="9563"/>
                          <a:pt x="1725" y="9756"/>
                          <a:pt x="1668" y="9953"/>
                        </a:cubicBezTo>
                        <a:lnTo>
                          <a:pt x="750" y="9948"/>
                        </a:lnTo>
                        <a:cubicBezTo>
                          <a:pt x="748" y="9948"/>
                          <a:pt x="746" y="9948"/>
                          <a:pt x="745" y="9948"/>
                        </a:cubicBezTo>
                        <a:cubicBezTo>
                          <a:pt x="474" y="9948"/>
                          <a:pt x="381" y="10309"/>
                          <a:pt x="619" y="10443"/>
                        </a:cubicBezTo>
                        <a:lnTo>
                          <a:pt x="1427" y="10880"/>
                        </a:lnTo>
                        <a:cubicBezTo>
                          <a:pt x="1389" y="11078"/>
                          <a:pt x="1351" y="11275"/>
                          <a:pt x="1316" y="11477"/>
                        </a:cubicBezTo>
                        <a:lnTo>
                          <a:pt x="404" y="11587"/>
                        </a:lnTo>
                        <a:cubicBezTo>
                          <a:pt x="129" y="11616"/>
                          <a:pt x="82" y="11996"/>
                          <a:pt x="336" y="12091"/>
                        </a:cubicBezTo>
                        <a:lnTo>
                          <a:pt x="1196" y="12428"/>
                        </a:lnTo>
                        <a:cubicBezTo>
                          <a:pt x="1182" y="12625"/>
                          <a:pt x="1167" y="12827"/>
                          <a:pt x="1158" y="13034"/>
                        </a:cubicBezTo>
                        <a:lnTo>
                          <a:pt x="264" y="13254"/>
                        </a:lnTo>
                        <a:cubicBezTo>
                          <a:pt x="0" y="13322"/>
                          <a:pt x="0" y="13701"/>
                          <a:pt x="264" y="13768"/>
                        </a:cubicBezTo>
                        <a:lnTo>
                          <a:pt x="1158" y="13990"/>
                        </a:lnTo>
                        <a:cubicBezTo>
                          <a:pt x="1167" y="14192"/>
                          <a:pt x="1182" y="14393"/>
                          <a:pt x="1196" y="14595"/>
                        </a:cubicBezTo>
                        <a:lnTo>
                          <a:pt x="336" y="14926"/>
                        </a:lnTo>
                        <a:cubicBezTo>
                          <a:pt x="82" y="15028"/>
                          <a:pt x="129" y="15403"/>
                          <a:pt x="404" y="15436"/>
                        </a:cubicBezTo>
                        <a:lnTo>
                          <a:pt x="1316" y="15547"/>
                        </a:lnTo>
                        <a:cubicBezTo>
                          <a:pt x="1351" y="15744"/>
                          <a:pt x="1389" y="15946"/>
                          <a:pt x="1427" y="16143"/>
                        </a:cubicBezTo>
                        <a:lnTo>
                          <a:pt x="619" y="16580"/>
                        </a:lnTo>
                        <a:cubicBezTo>
                          <a:pt x="379" y="16709"/>
                          <a:pt x="475" y="17075"/>
                          <a:pt x="750" y="17075"/>
                        </a:cubicBezTo>
                        <a:lnTo>
                          <a:pt x="1668" y="17070"/>
                        </a:lnTo>
                        <a:cubicBezTo>
                          <a:pt x="1725" y="17262"/>
                          <a:pt x="1788" y="17455"/>
                          <a:pt x="1855" y="17647"/>
                        </a:cubicBezTo>
                        <a:lnTo>
                          <a:pt x="1110" y="18180"/>
                        </a:lnTo>
                        <a:cubicBezTo>
                          <a:pt x="895" y="18335"/>
                          <a:pt x="1010" y="18659"/>
                          <a:pt x="1257" y="18659"/>
                        </a:cubicBezTo>
                        <a:cubicBezTo>
                          <a:pt x="1270" y="18659"/>
                          <a:pt x="1284" y="18658"/>
                          <a:pt x="1298" y="18656"/>
                        </a:cubicBezTo>
                        <a:lnTo>
                          <a:pt x="2205" y="18536"/>
                        </a:lnTo>
                        <a:cubicBezTo>
                          <a:pt x="2287" y="18723"/>
                          <a:pt x="2374" y="18905"/>
                          <a:pt x="2465" y="19089"/>
                        </a:cubicBezTo>
                        <a:lnTo>
                          <a:pt x="1792" y="19713"/>
                        </a:lnTo>
                        <a:cubicBezTo>
                          <a:pt x="1609" y="19879"/>
                          <a:pt x="1742" y="20170"/>
                          <a:pt x="1965" y="20170"/>
                        </a:cubicBezTo>
                        <a:cubicBezTo>
                          <a:pt x="1988" y="20170"/>
                          <a:pt x="2012" y="20167"/>
                          <a:pt x="2037" y="20160"/>
                        </a:cubicBezTo>
                        <a:lnTo>
                          <a:pt x="2926" y="19925"/>
                        </a:lnTo>
                        <a:cubicBezTo>
                          <a:pt x="3032" y="20098"/>
                          <a:pt x="3138" y="20271"/>
                          <a:pt x="3254" y="20439"/>
                        </a:cubicBezTo>
                        <a:lnTo>
                          <a:pt x="2662" y="21145"/>
                        </a:lnTo>
                        <a:cubicBezTo>
                          <a:pt x="2508" y="21324"/>
                          <a:pt x="2657" y="21578"/>
                          <a:pt x="2864" y="21578"/>
                        </a:cubicBezTo>
                        <a:cubicBezTo>
                          <a:pt x="2897" y="21578"/>
                          <a:pt x="2931" y="21572"/>
                          <a:pt x="2965" y="21558"/>
                        </a:cubicBezTo>
                        <a:lnTo>
                          <a:pt x="3820" y="21212"/>
                        </a:lnTo>
                        <a:cubicBezTo>
                          <a:pt x="3946" y="21371"/>
                          <a:pt x="4070" y="21525"/>
                          <a:pt x="4205" y="21679"/>
                        </a:cubicBezTo>
                        <a:lnTo>
                          <a:pt x="3705" y="22452"/>
                        </a:lnTo>
                        <a:cubicBezTo>
                          <a:pt x="3583" y="22641"/>
                          <a:pt x="3735" y="22862"/>
                          <a:pt x="3925" y="22862"/>
                        </a:cubicBezTo>
                        <a:cubicBezTo>
                          <a:pt x="3968" y="22862"/>
                          <a:pt x="4012" y="22851"/>
                          <a:pt x="4055" y="22827"/>
                        </a:cubicBezTo>
                        <a:lnTo>
                          <a:pt x="4858" y="22376"/>
                        </a:lnTo>
                        <a:cubicBezTo>
                          <a:pt x="5002" y="22520"/>
                          <a:pt x="5151" y="22660"/>
                          <a:pt x="5301" y="22793"/>
                        </a:cubicBezTo>
                        <a:lnTo>
                          <a:pt x="4906" y="23625"/>
                        </a:lnTo>
                        <a:cubicBezTo>
                          <a:pt x="4814" y="23815"/>
                          <a:pt x="4968" y="24005"/>
                          <a:pt x="5145" y="24005"/>
                        </a:cubicBezTo>
                        <a:cubicBezTo>
                          <a:pt x="5197" y="24005"/>
                          <a:pt x="5251" y="23988"/>
                          <a:pt x="5301" y="23951"/>
                        </a:cubicBezTo>
                        <a:lnTo>
                          <a:pt x="6040" y="23404"/>
                        </a:lnTo>
                        <a:cubicBezTo>
                          <a:pt x="6199" y="23525"/>
                          <a:pt x="6362" y="23645"/>
                          <a:pt x="6530" y="23760"/>
                        </a:cubicBezTo>
                        <a:lnTo>
                          <a:pt x="6242" y="24634"/>
                        </a:lnTo>
                        <a:cubicBezTo>
                          <a:pt x="6179" y="24823"/>
                          <a:pt x="6330" y="24984"/>
                          <a:pt x="6492" y="24984"/>
                        </a:cubicBezTo>
                        <a:cubicBezTo>
                          <a:pt x="6553" y="24984"/>
                          <a:pt x="6616" y="24961"/>
                          <a:pt x="6670" y="24909"/>
                        </a:cubicBezTo>
                        <a:lnTo>
                          <a:pt x="7338" y="24274"/>
                        </a:lnTo>
                        <a:cubicBezTo>
                          <a:pt x="7515" y="24375"/>
                          <a:pt x="7694" y="24476"/>
                          <a:pt x="7872" y="24567"/>
                        </a:cubicBezTo>
                        <a:lnTo>
                          <a:pt x="7694" y="25470"/>
                        </a:lnTo>
                        <a:cubicBezTo>
                          <a:pt x="7658" y="25653"/>
                          <a:pt x="7804" y="25785"/>
                          <a:pt x="7955" y="25785"/>
                        </a:cubicBezTo>
                        <a:cubicBezTo>
                          <a:pt x="8027" y="25785"/>
                          <a:pt x="8100" y="25755"/>
                          <a:pt x="8155" y="25687"/>
                        </a:cubicBezTo>
                        <a:lnTo>
                          <a:pt x="8737" y="24976"/>
                        </a:lnTo>
                        <a:cubicBezTo>
                          <a:pt x="8924" y="25057"/>
                          <a:pt x="9112" y="25134"/>
                          <a:pt x="9303" y="25202"/>
                        </a:cubicBezTo>
                        <a:lnTo>
                          <a:pt x="9236" y="26114"/>
                        </a:lnTo>
                        <a:cubicBezTo>
                          <a:pt x="9224" y="26287"/>
                          <a:pt x="9363" y="26399"/>
                          <a:pt x="9504" y="26399"/>
                        </a:cubicBezTo>
                        <a:cubicBezTo>
                          <a:pt x="9587" y="26399"/>
                          <a:pt x="9671" y="26360"/>
                          <a:pt x="9726" y="26273"/>
                        </a:cubicBezTo>
                        <a:lnTo>
                          <a:pt x="10212" y="25495"/>
                        </a:lnTo>
                        <a:cubicBezTo>
                          <a:pt x="10409" y="25548"/>
                          <a:pt x="10601" y="25601"/>
                          <a:pt x="10802" y="25643"/>
                        </a:cubicBezTo>
                        <a:lnTo>
                          <a:pt x="10851" y="26561"/>
                        </a:lnTo>
                        <a:cubicBezTo>
                          <a:pt x="10859" y="26722"/>
                          <a:pt x="10987" y="26812"/>
                          <a:pt x="11116" y="26812"/>
                        </a:cubicBezTo>
                        <a:cubicBezTo>
                          <a:pt x="11211" y="26812"/>
                          <a:pt x="11307" y="26763"/>
                          <a:pt x="11356" y="26657"/>
                        </a:cubicBezTo>
                        <a:lnTo>
                          <a:pt x="11740" y="25826"/>
                        </a:lnTo>
                        <a:cubicBezTo>
                          <a:pt x="11942" y="25854"/>
                          <a:pt x="12144" y="25883"/>
                          <a:pt x="12346" y="25903"/>
                        </a:cubicBezTo>
                        <a:lnTo>
                          <a:pt x="12509" y="26806"/>
                        </a:lnTo>
                        <a:cubicBezTo>
                          <a:pt x="12537" y="26948"/>
                          <a:pt x="12653" y="27022"/>
                          <a:pt x="12769" y="27022"/>
                        </a:cubicBezTo>
                        <a:cubicBezTo>
                          <a:pt x="12874" y="27022"/>
                          <a:pt x="12979" y="26961"/>
                          <a:pt x="13018" y="26835"/>
                        </a:cubicBezTo>
                        <a:lnTo>
                          <a:pt x="13302" y="25956"/>
                        </a:lnTo>
                        <a:cubicBezTo>
                          <a:pt x="13403" y="25961"/>
                          <a:pt x="13499" y="25965"/>
                          <a:pt x="13605" y="25965"/>
                        </a:cubicBezTo>
                        <a:cubicBezTo>
                          <a:pt x="13705" y="25965"/>
                          <a:pt x="13807" y="25961"/>
                          <a:pt x="13907" y="25956"/>
                        </a:cubicBezTo>
                        <a:lnTo>
                          <a:pt x="14186" y="26835"/>
                        </a:lnTo>
                        <a:cubicBezTo>
                          <a:pt x="14225" y="26961"/>
                          <a:pt x="14331" y="27022"/>
                          <a:pt x="14437" y="27022"/>
                        </a:cubicBezTo>
                        <a:cubicBezTo>
                          <a:pt x="14554" y="27022"/>
                          <a:pt x="14670" y="26948"/>
                          <a:pt x="14695" y="26806"/>
                        </a:cubicBezTo>
                        <a:lnTo>
                          <a:pt x="14863" y="25903"/>
                        </a:lnTo>
                        <a:cubicBezTo>
                          <a:pt x="15065" y="25883"/>
                          <a:pt x="15267" y="25854"/>
                          <a:pt x="15464" y="25826"/>
                        </a:cubicBezTo>
                        <a:lnTo>
                          <a:pt x="15848" y="26657"/>
                        </a:lnTo>
                        <a:cubicBezTo>
                          <a:pt x="15897" y="26763"/>
                          <a:pt x="15993" y="26812"/>
                          <a:pt x="16088" y="26812"/>
                        </a:cubicBezTo>
                        <a:cubicBezTo>
                          <a:pt x="16217" y="26812"/>
                          <a:pt x="16345" y="26722"/>
                          <a:pt x="16354" y="26561"/>
                        </a:cubicBezTo>
                        <a:lnTo>
                          <a:pt x="16407" y="25643"/>
                        </a:lnTo>
                        <a:cubicBezTo>
                          <a:pt x="16604" y="25601"/>
                          <a:pt x="16800" y="25548"/>
                          <a:pt x="16992" y="25495"/>
                        </a:cubicBezTo>
                        <a:lnTo>
                          <a:pt x="17483" y="26273"/>
                        </a:lnTo>
                        <a:cubicBezTo>
                          <a:pt x="17536" y="26360"/>
                          <a:pt x="17619" y="26399"/>
                          <a:pt x="17701" y="26399"/>
                        </a:cubicBezTo>
                        <a:cubicBezTo>
                          <a:pt x="17842" y="26399"/>
                          <a:pt x="17981" y="26287"/>
                          <a:pt x="17968" y="26114"/>
                        </a:cubicBezTo>
                        <a:lnTo>
                          <a:pt x="17906" y="25202"/>
                        </a:lnTo>
                        <a:cubicBezTo>
                          <a:pt x="18093" y="25134"/>
                          <a:pt x="18285" y="25057"/>
                          <a:pt x="18472" y="24976"/>
                        </a:cubicBezTo>
                        <a:lnTo>
                          <a:pt x="19049" y="25687"/>
                        </a:lnTo>
                        <a:cubicBezTo>
                          <a:pt x="19105" y="25755"/>
                          <a:pt x="19178" y="25785"/>
                          <a:pt x="19250" y="25785"/>
                        </a:cubicBezTo>
                        <a:cubicBezTo>
                          <a:pt x="19403" y="25785"/>
                          <a:pt x="19549" y="25653"/>
                          <a:pt x="19510" y="25470"/>
                        </a:cubicBezTo>
                        <a:lnTo>
                          <a:pt x="19333" y="24567"/>
                        </a:lnTo>
                        <a:cubicBezTo>
                          <a:pt x="19516" y="24476"/>
                          <a:pt x="19694" y="24375"/>
                          <a:pt x="19867" y="24274"/>
                        </a:cubicBezTo>
                        <a:lnTo>
                          <a:pt x="20534" y="24909"/>
                        </a:lnTo>
                        <a:cubicBezTo>
                          <a:pt x="20588" y="24961"/>
                          <a:pt x="20651" y="24984"/>
                          <a:pt x="20713" y="24984"/>
                        </a:cubicBezTo>
                        <a:cubicBezTo>
                          <a:pt x="20877" y="24984"/>
                          <a:pt x="21030" y="24823"/>
                          <a:pt x="20967" y="24634"/>
                        </a:cubicBezTo>
                        <a:lnTo>
                          <a:pt x="20674" y="23760"/>
                        </a:lnTo>
                        <a:cubicBezTo>
                          <a:pt x="20842" y="23645"/>
                          <a:pt x="21005" y="23525"/>
                          <a:pt x="21164" y="23404"/>
                        </a:cubicBezTo>
                        <a:lnTo>
                          <a:pt x="21909" y="23951"/>
                        </a:lnTo>
                        <a:cubicBezTo>
                          <a:pt x="21959" y="23988"/>
                          <a:pt x="22012" y="24005"/>
                          <a:pt x="22064" y="24005"/>
                        </a:cubicBezTo>
                        <a:cubicBezTo>
                          <a:pt x="22239" y="24005"/>
                          <a:pt x="22392" y="23815"/>
                          <a:pt x="22303" y="23625"/>
                        </a:cubicBezTo>
                        <a:lnTo>
                          <a:pt x="21904" y="22793"/>
                        </a:lnTo>
                        <a:cubicBezTo>
                          <a:pt x="22053" y="22660"/>
                          <a:pt x="22202" y="22520"/>
                          <a:pt x="22346" y="22376"/>
                        </a:cubicBezTo>
                        <a:lnTo>
                          <a:pt x="23149" y="22827"/>
                        </a:lnTo>
                        <a:cubicBezTo>
                          <a:pt x="23193" y="22851"/>
                          <a:pt x="23237" y="22862"/>
                          <a:pt x="23279" y="22862"/>
                        </a:cubicBezTo>
                        <a:cubicBezTo>
                          <a:pt x="23470" y="22862"/>
                          <a:pt x="23622" y="22641"/>
                          <a:pt x="23500" y="22452"/>
                        </a:cubicBezTo>
                        <a:lnTo>
                          <a:pt x="22999" y="21679"/>
                        </a:lnTo>
                        <a:cubicBezTo>
                          <a:pt x="23134" y="21525"/>
                          <a:pt x="23264" y="21371"/>
                          <a:pt x="23389" y="21212"/>
                        </a:cubicBezTo>
                        <a:lnTo>
                          <a:pt x="24245" y="21558"/>
                        </a:lnTo>
                        <a:cubicBezTo>
                          <a:pt x="24279" y="21572"/>
                          <a:pt x="24313" y="21578"/>
                          <a:pt x="24345" y="21578"/>
                        </a:cubicBezTo>
                        <a:cubicBezTo>
                          <a:pt x="24551" y="21578"/>
                          <a:pt x="24696" y="21324"/>
                          <a:pt x="24542" y="21145"/>
                        </a:cubicBezTo>
                        <a:lnTo>
                          <a:pt x="23951" y="20439"/>
                        </a:lnTo>
                        <a:cubicBezTo>
                          <a:pt x="24066" y="20271"/>
                          <a:pt x="24172" y="20098"/>
                          <a:pt x="24278" y="19925"/>
                        </a:cubicBezTo>
                        <a:lnTo>
                          <a:pt x="25168" y="20160"/>
                        </a:lnTo>
                        <a:cubicBezTo>
                          <a:pt x="25192" y="20167"/>
                          <a:pt x="25216" y="20170"/>
                          <a:pt x="25239" y="20170"/>
                        </a:cubicBezTo>
                        <a:cubicBezTo>
                          <a:pt x="25462" y="20170"/>
                          <a:pt x="25595" y="19879"/>
                          <a:pt x="25412" y="19713"/>
                        </a:cubicBezTo>
                        <a:lnTo>
                          <a:pt x="24740" y="19089"/>
                        </a:lnTo>
                        <a:cubicBezTo>
                          <a:pt x="24831" y="18905"/>
                          <a:pt x="24917" y="18723"/>
                          <a:pt x="24999" y="18536"/>
                        </a:cubicBezTo>
                        <a:lnTo>
                          <a:pt x="25911" y="18656"/>
                        </a:lnTo>
                        <a:cubicBezTo>
                          <a:pt x="25925" y="18658"/>
                          <a:pt x="25939" y="18659"/>
                          <a:pt x="25952" y="18659"/>
                        </a:cubicBezTo>
                        <a:cubicBezTo>
                          <a:pt x="26195" y="18659"/>
                          <a:pt x="26310" y="18335"/>
                          <a:pt x="26099" y="18180"/>
                        </a:cubicBezTo>
                        <a:lnTo>
                          <a:pt x="25350" y="17647"/>
                        </a:lnTo>
                        <a:cubicBezTo>
                          <a:pt x="25417" y="17455"/>
                          <a:pt x="25479" y="17262"/>
                          <a:pt x="25537" y="17070"/>
                        </a:cubicBezTo>
                        <a:lnTo>
                          <a:pt x="26459" y="17075"/>
                        </a:lnTo>
                        <a:cubicBezTo>
                          <a:pt x="26734" y="17075"/>
                          <a:pt x="26825" y="16709"/>
                          <a:pt x="26585" y="16580"/>
                        </a:cubicBezTo>
                        <a:lnTo>
                          <a:pt x="25778" y="16143"/>
                        </a:lnTo>
                        <a:cubicBezTo>
                          <a:pt x="25820" y="15946"/>
                          <a:pt x="25854" y="15744"/>
                          <a:pt x="25888" y="15547"/>
                        </a:cubicBezTo>
                        <a:lnTo>
                          <a:pt x="26801" y="15436"/>
                        </a:lnTo>
                        <a:cubicBezTo>
                          <a:pt x="27075" y="15403"/>
                          <a:pt x="27122" y="15028"/>
                          <a:pt x="26869" y="14926"/>
                        </a:cubicBezTo>
                        <a:lnTo>
                          <a:pt x="26008" y="14595"/>
                        </a:lnTo>
                        <a:cubicBezTo>
                          <a:pt x="26027" y="14393"/>
                          <a:pt x="26037" y="14192"/>
                          <a:pt x="26046" y="13990"/>
                        </a:cubicBezTo>
                        <a:lnTo>
                          <a:pt x="26940" y="13768"/>
                        </a:lnTo>
                        <a:cubicBezTo>
                          <a:pt x="27204" y="13701"/>
                          <a:pt x="27204" y="13322"/>
                          <a:pt x="26940" y="13254"/>
                        </a:cubicBezTo>
                        <a:lnTo>
                          <a:pt x="26046" y="13034"/>
                        </a:lnTo>
                        <a:cubicBezTo>
                          <a:pt x="26037" y="12827"/>
                          <a:pt x="26027" y="12625"/>
                          <a:pt x="26008" y="12428"/>
                        </a:cubicBezTo>
                        <a:lnTo>
                          <a:pt x="26869" y="12091"/>
                        </a:lnTo>
                        <a:cubicBezTo>
                          <a:pt x="27122" y="11996"/>
                          <a:pt x="27075" y="11616"/>
                          <a:pt x="26801" y="11587"/>
                        </a:cubicBezTo>
                        <a:lnTo>
                          <a:pt x="25888" y="11477"/>
                        </a:lnTo>
                        <a:cubicBezTo>
                          <a:pt x="25854" y="11275"/>
                          <a:pt x="25820" y="11078"/>
                          <a:pt x="25778" y="10880"/>
                        </a:cubicBezTo>
                        <a:lnTo>
                          <a:pt x="26585" y="10443"/>
                        </a:lnTo>
                        <a:cubicBezTo>
                          <a:pt x="26823" y="10309"/>
                          <a:pt x="26735" y="9948"/>
                          <a:pt x="26464" y="9948"/>
                        </a:cubicBezTo>
                        <a:cubicBezTo>
                          <a:pt x="26463" y="9948"/>
                          <a:pt x="26461" y="9948"/>
                          <a:pt x="26459" y="9948"/>
                        </a:cubicBezTo>
                        <a:lnTo>
                          <a:pt x="25537" y="9953"/>
                        </a:lnTo>
                        <a:cubicBezTo>
                          <a:pt x="25479" y="9756"/>
                          <a:pt x="25417" y="9563"/>
                          <a:pt x="25350" y="9372"/>
                        </a:cubicBezTo>
                        <a:lnTo>
                          <a:pt x="26099" y="8838"/>
                        </a:lnTo>
                        <a:cubicBezTo>
                          <a:pt x="26311" y="8687"/>
                          <a:pt x="26193" y="8360"/>
                          <a:pt x="25947" y="8360"/>
                        </a:cubicBezTo>
                        <a:cubicBezTo>
                          <a:pt x="25935" y="8360"/>
                          <a:pt x="25924" y="8361"/>
                          <a:pt x="25911" y="8363"/>
                        </a:cubicBezTo>
                        <a:lnTo>
                          <a:pt x="24999" y="8483"/>
                        </a:lnTo>
                        <a:cubicBezTo>
                          <a:pt x="24917" y="8300"/>
                          <a:pt x="24831" y="8117"/>
                          <a:pt x="24740" y="7935"/>
                        </a:cubicBezTo>
                        <a:lnTo>
                          <a:pt x="25412" y="7310"/>
                        </a:lnTo>
                        <a:cubicBezTo>
                          <a:pt x="25594" y="7141"/>
                          <a:pt x="25463" y="6853"/>
                          <a:pt x="25241" y="6853"/>
                        </a:cubicBezTo>
                        <a:cubicBezTo>
                          <a:pt x="25217" y="6853"/>
                          <a:pt x="25193" y="6856"/>
                          <a:pt x="25168" y="6863"/>
                        </a:cubicBezTo>
                        <a:lnTo>
                          <a:pt x="24278" y="7094"/>
                        </a:lnTo>
                        <a:cubicBezTo>
                          <a:pt x="24172" y="6921"/>
                          <a:pt x="24066" y="6752"/>
                          <a:pt x="23951" y="6579"/>
                        </a:cubicBezTo>
                        <a:lnTo>
                          <a:pt x="24542" y="5878"/>
                        </a:lnTo>
                        <a:cubicBezTo>
                          <a:pt x="24695" y="5696"/>
                          <a:pt x="24553" y="5443"/>
                          <a:pt x="24348" y="5443"/>
                        </a:cubicBezTo>
                        <a:cubicBezTo>
                          <a:pt x="24315" y="5443"/>
                          <a:pt x="24280" y="5450"/>
                          <a:pt x="24245" y="5464"/>
                        </a:cubicBezTo>
                        <a:lnTo>
                          <a:pt x="23389" y="5810"/>
                        </a:lnTo>
                        <a:cubicBezTo>
                          <a:pt x="23264" y="5652"/>
                          <a:pt x="23134" y="5493"/>
                          <a:pt x="22999" y="5344"/>
                        </a:cubicBezTo>
                        <a:lnTo>
                          <a:pt x="23500" y="4566"/>
                        </a:lnTo>
                        <a:cubicBezTo>
                          <a:pt x="23621" y="4377"/>
                          <a:pt x="23470" y="4160"/>
                          <a:pt x="23280" y="4160"/>
                        </a:cubicBezTo>
                        <a:cubicBezTo>
                          <a:pt x="23237" y="4160"/>
                          <a:pt x="23193" y="4171"/>
                          <a:pt x="23149" y="4195"/>
                        </a:cubicBezTo>
                        <a:lnTo>
                          <a:pt x="22346" y="4643"/>
                        </a:lnTo>
                        <a:cubicBezTo>
                          <a:pt x="22202" y="4503"/>
                          <a:pt x="22053" y="4364"/>
                          <a:pt x="21904" y="4229"/>
                        </a:cubicBezTo>
                        <a:lnTo>
                          <a:pt x="22303" y="3398"/>
                        </a:lnTo>
                        <a:cubicBezTo>
                          <a:pt x="22392" y="3205"/>
                          <a:pt x="22240" y="3018"/>
                          <a:pt x="22064" y="3018"/>
                        </a:cubicBezTo>
                        <a:cubicBezTo>
                          <a:pt x="22013" y="3018"/>
                          <a:pt x="21959" y="3034"/>
                          <a:pt x="21909" y="3071"/>
                        </a:cubicBezTo>
                        <a:lnTo>
                          <a:pt x="21164" y="3619"/>
                        </a:lnTo>
                        <a:cubicBezTo>
                          <a:pt x="21005" y="3494"/>
                          <a:pt x="20842" y="3374"/>
                          <a:pt x="20674" y="3259"/>
                        </a:cubicBezTo>
                        <a:lnTo>
                          <a:pt x="20967" y="2384"/>
                        </a:lnTo>
                        <a:cubicBezTo>
                          <a:pt x="21030" y="2195"/>
                          <a:pt x="20877" y="2037"/>
                          <a:pt x="20713" y="2037"/>
                        </a:cubicBezTo>
                        <a:cubicBezTo>
                          <a:pt x="20651" y="2037"/>
                          <a:pt x="20588" y="2059"/>
                          <a:pt x="20534" y="2110"/>
                        </a:cubicBezTo>
                        <a:lnTo>
                          <a:pt x="19867" y="2749"/>
                        </a:lnTo>
                        <a:cubicBezTo>
                          <a:pt x="19694" y="2643"/>
                          <a:pt x="19516" y="2547"/>
                          <a:pt x="19333" y="2456"/>
                        </a:cubicBezTo>
                        <a:lnTo>
                          <a:pt x="19510" y="1553"/>
                        </a:lnTo>
                        <a:cubicBezTo>
                          <a:pt x="19550" y="1369"/>
                          <a:pt x="19401" y="1235"/>
                          <a:pt x="19248" y="1235"/>
                        </a:cubicBezTo>
                        <a:cubicBezTo>
                          <a:pt x="19177" y="1235"/>
                          <a:pt x="19104" y="1264"/>
                          <a:pt x="19049" y="1332"/>
                        </a:cubicBezTo>
                        <a:lnTo>
                          <a:pt x="18472" y="2043"/>
                        </a:lnTo>
                        <a:cubicBezTo>
                          <a:pt x="18285" y="1966"/>
                          <a:pt x="18093" y="1889"/>
                          <a:pt x="17906" y="1817"/>
                        </a:cubicBezTo>
                        <a:lnTo>
                          <a:pt x="17968" y="904"/>
                        </a:lnTo>
                        <a:cubicBezTo>
                          <a:pt x="17981" y="732"/>
                          <a:pt x="17842" y="622"/>
                          <a:pt x="17702" y="622"/>
                        </a:cubicBezTo>
                        <a:cubicBezTo>
                          <a:pt x="17619" y="622"/>
                          <a:pt x="17536" y="660"/>
                          <a:pt x="17483" y="746"/>
                        </a:cubicBezTo>
                        <a:lnTo>
                          <a:pt x="16992" y="1529"/>
                        </a:lnTo>
                        <a:cubicBezTo>
                          <a:pt x="16800" y="1471"/>
                          <a:pt x="16604" y="1423"/>
                          <a:pt x="16407" y="1374"/>
                        </a:cubicBezTo>
                        <a:lnTo>
                          <a:pt x="16354" y="457"/>
                        </a:lnTo>
                        <a:cubicBezTo>
                          <a:pt x="16345" y="298"/>
                          <a:pt x="16216" y="208"/>
                          <a:pt x="16086" y="208"/>
                        </a:cubicBezTo>
                        <a:cubicBezTo>
                          <a:pt x="15991" y="208"/>
                          <a:pt x="15897" y="256"/>
                          <a:pt x="15848" y="361"/>
                        </a:cubicBezTo>
                        <a:lnTo>
                          <a:pt x="15464" y="1197"/>
                        </a:lnTo>
                        <a:cubicBezTo>
                          <a:pt x="15267" y="1163"/>
                          <a:pt x="15065" y="1139"/>
                          <a:pt x="14863" y="1121"/>
                        </a:cubicBezTo>
                        <a:lnTo>
                          <a:pt x="14695" y="216"/>
                        </a:lnTo>
                        <a:cubicBezTo>
                          <a:pt x="14670" y="75"/>
                          <a:pt x="14553" y="1"/>
                          <a:pt x="14435" y="1"/>
                        </a:cubicBezTo>
                        <a:cubicBezTo>
                          <a:pt x="14330" y="1"/>
                          <a:pt x="14225" y="60"/>
                          <a:pt x="14186" y="183"/>
                        </a:cubicBezTo>
                        <a:lnTo>
                          <a:pt x="13907" y="1063"/>
                        </a:lnTo>
                        <a:cubicBezTo>
                          <a:pt x="13807" y="1063"/>
                          <a:pt x="13705" y="1057"/>
                          <a:pt x="13605" y="1057"/>
                        </a:cubicBezTo>
                        <a:cubicBezTo>
                          <a:pt x="13499" y="1057"/>
                          <a:pt x="13403" y="1063"/>
                          <a:pt x="13302" y="1063"/>
                        </a:cubicBezTo>
                        <a:lnTo>
                          <a:pt x="13018" y="183"/>
                        </a:lnTo>
                        <a:cubicBezTo>
                          <a:pt x="12979" y="60"/>
                          <a:pt x="12875" y="1"/>
                          <a:pt x="1277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5"/>
                  <p:cNvSpPr/>
                  <p:nvPr/>
                </p:nvSpPr>
                <p:spPr>
                  <a:xfrm>
                    <a:off x="4709438" y="1879437"/>
                    <a:ext cx="476025" cy="128643"/>
                  </a:xfrm>
                  <a:custGeom>
                    <a:avLst/>
                    <a:gdLst/>
                    <a:ahLst/>
                    <a:cxnLst/>
                    <a:rect l="l" t="t" r="r" b="b"/>
                    <a:pathLst>
                      <a:path w="19882" h="5373" extrusionOk="0">
                        <a:moveTo>
                          <a:pt x="520" y="0"/>
                        </a:moveTo>
                        <a:lnTo>
                          <a:pt x="520" y="0"/>
                        </a:lnTo>
                        <a:cubicBezTo>
                          <a:pt x="529" y="10"/>
                          <a:pt x="534" y="19"/>
                          <a:pt x="544" y="29"/>
                        </a:cubicBezTo>
                        <a:lnTo>
                          <a:pt x="44" y="802"/>
                        </a:lnTo>
                        <a:cubicBezTo>
                          <a:pt x="15" y="850"/>
                          <a:pt x="1" y="899"/>
                          <a:pt x="1" y="946"/>
                        </a:cubicBezTo>
                        <a:cubicBezTo>
                          <a:pt x="1" y="1090"/>
                          <a:pt x="121" y="1211"/>
                          <a:pt x="265" y="1211"/>
                        </a:cubicBezTo>
                        <a:cubicBezTo>
                          <a:pt x="308" y="1211"/>
                          <a:pt x="352" y="1201"/>
                          <a:pt x="394" y="1177"/>
                        </a:cubicBezTo>
                        <a:lnTo>
                          <a:pt x="1197" y="726"/>
                        </a:lnTo>
                        <a:cubicBezTo>
                          <a:pt x="1341" y="870"/>
                          <a:pt x="1490" y="1010"/>
                          <a:pt x="1640" y="1143"/>
                        </a:cubicBezTo>
                        <a:lnTo>
                          <a:pt x="1245" y="1975"/>
                        </a:lnTo>
                        <a:cubicBezTo>
                          <a:pt x="1226" y="2013"/>
                          <a:pt x="1217" y="2052"/>
                          <a:pt x="1217" y="2090"/>
                        </a:cubicBezTo>
                        <a:cubicBezTo>
                          <a:pt x="1217" y="2234"/>
                          <a:pt x="1341" y="2354"/>
                          <a:pt x="1481" y="2354"/>
                        </a:cubicBezTo>
                        <a:cubicBezTo>
                          <a:pt x="1534" y="2354"/>
                          <a:pt x="1587" y="2336"/>
                          <a:pt x="1640" y="2301"/>
                        </a:cubicBezTo>
                        <a:lnTo>
                          <a:pt x="2379" y="1754"/>
                        </a:lnTo>
                        <a:cubicBezTo>
                          <a:pt x="2538" y="1875"/>
                          <a:pt x="2701" y="1995"/>
                          <a:pt x="2869" y="2110"/>
                        </a:cubicBezTo>
                        <a:lnTo>
                          <a:pt x="2581" y="2984"/>
                        </a:lnTo>
                        <a:cubicBezTo>
                          <a:pt x="2567" y="3013"/>
                          <a:pt x="2567" y="3046"/>
                          <a:pt x="2567" y="3071"/>
                        </a:cubicBezTo>
                        <a:cubicBezTo>
                          <a:pt x="2567" y="3219"/>
                          <a:pt x="2692" y="3335"/>
                          <a:pt x="2831" y="3335"/>
                        </a:cubicBezTo>
                        <a:cubicBezTo>
                          <a:pt x="2894" y="3335"/>
                          <a:pt x="2956" y="3311"/>
                          <a:pt x="3009" y="3259"/>
                        </a:cubicBezTo>
                        <a:lnTo>
                          <a:pt x="3677" y="2624"/>
                        </a:lnTo>
                        <a:cubicBezTo>
                          <a:pt x="3854" y="2725"/>
                          <a:pt x="4033" y="2826"/>
                          <a:pt x="4211" y="2917"/>
                        </a:cubicBezTo>
                        <a:lnTo>
                          <a:pt x="4033" y="3820"/>
                        </a:lnTo>
                        <a:cubicBezTo>
                          <a:pt x="4027" y="3840"/>
                          <a:pt x="4027" y="3858"/>
                          <a:pt x="4027" y="3878"/>
                        </a:cubicBezTo>
                        <a:cubicBezTo>
                          <a:pt x="4027" y="4027"/>
                          <a:pt x="4158" y="4138"/>
                          <a:pt x="4293" y="4138"/>
                        </a:cubicBezTo>
                        <a:cubicBezTo>
                          <a:pt x="4364" y="4138"/>
                          <a:pt x="4441" y="4104"/>
                          <a:pt x="4494" y="4037"/>
                        </a:cubicBezTo>
                        <a:lnTo>
                          <a:pt x="5076" y="3326"/>
                        </a:lnTo>
                        <a:cubicBezTo>
                          <a:pt x="5263" y="3407"/>
                          <a:pt x="5451" y="3484"/>
                          <a:pt x="5642" y="3552"/>
                        </a:cubicBezTo>
                        <a:lnTo>
                          <a:pt x="5575" y="4464"/>
                        </a:lnTo>
                        <a:lnTo>
                          <a:pt x="5575" y="4484"/>
                        </a:lnTo>
                        <a:cubicBezTo>
                          <a:pt x="5575" y="4647"/>
                          <a:pt x="5710" y="4748"/>
                          <a:pt x="5844" y="4748"/>
                        </a:cubicBezTo>
                        <a:cubicBezTo>
                          <a:pt x="5926" y="4748"/>
                          <a:pt x="6008" y="4710"/>
                          <a:pt x="6065" y="4623"/>
                        </a:cubicBezTo>
                        <a:lnTo>
                          <a:pt x="6551" y="3845"/>
                        </a:lnTo>
                        <a:cubicBezTo>
                          <a:pt x="6748" y="3898"/>
                          <a:pt x="6940" y="3951"/>
                          <a:pt x="7141" y="3993"/>
                        </a:cubicBezTo>
                        <a:lnTo>
                          <a:pt x="7190" y="4911"/>
                        </a:lnTo>
                        <a:cubicBezTo>
                          <a:pt x="7199" y="5069"/>
                          <a:pt x="7329" y="5162"/>
                          <a:pt x="7459" y="5162"/>
                        </a:cubicBezTo>
                        <a:cubicBezTo>
                          <a:pt x="7551" y="5162"/>
                          <a:pt x="7647" y="5113"/>
                          <a:pt x="7695" y="5007"/>
                        </a:cubicBezTo>
                        <a:lnTo>
                          <a:pt x="8079" y="4176"/>
                        </a:lnTo>
                        <a:cubicBezTo>
                          <a:pt x="8281" y="4204"/>
                          <a:pt x="8483" y="4233"/>
                          <a:pt x="8685" y="4253"/>
                        </a:cubicBezTo>
                        <a:lnTo>
                          <a:pt x="8848" y="5156"/>
                        </a:lnTo>
                        <a:cubicBezTo>
                          <a:pt x="8877" y="5296"/>
                          <a:pt x="8993" y="5373"/>
                          <a:pt x="9108" y="5373"/>
                        </a:cubicBezTo>
                        <a:cubicBezTo>
                          <a:pt x="9213" y="5373"/>
                          <a:pt x="9319" y="5311"/>
                          <a:pt x="9357" y="5185"/>
                        </a:cubicBezTo>
                        <a:lnTo>
                          <a:pt x="9641" y="4306"/>
                        </a:lnTo>
                        <a:cubicBezTo>
                          <a:pt x="9742" y="4311"/>
                          <a:pt x="9838" y="4315"/>
                          <a:pt x="9944" y="4315"/>
                        </a:cubicBezTo>
                        <a:cubicBezTo>
                          <a:pt x="10044" y="4315"/>
                          <a:pt x="10146" y="4311"/>
                          <a:pt x="10246" y="4306"/>
                        </a:cubicBezTo>
                        <a:lnTo>
                          <a:pt x="10525" y="5185"/>
                        </a:lnTo>
                        <a:cubicBezTo>
                          <a:pt x="10563" y="5311"/>
                          <a:pt x="10670" y="5373"/>
                          <a:pt x="10774" y="5373"/>
                        </a:cubicBezTo>
                        <a:cubicBezTo>
                          <a:pt x="10890" y="5373"/>
                          <a:pt x="11011" y="5296"/>
                          <a:pt x="11034" y="5156"/>
                        </a:cubicBezTo>
                        <a:lnTo>
                          <a:pt x="11202" y="4253"/>
                        </a:lnTo>
                        <a:cubicBezTo>
                          <a:pt x="11404" y="4233"/>
                          <a:pt x="11606" y="4204"/>
                          <a:pt x="11803" y="4176"/>
                        </a:cubicBezTo>
                        <a:lnTo>
                          <a:pt x="12187" y="5007"/>
                        </a:lnTo>
                        <a:cubicBezTo>
                          <a:pt x="12240" y="5113"/>
                          <a:pt x="12332" y="5162"/>
                          <a:pt x="12428" y="5162"/>
                        </a:cubicBezTo>
                        <a:cubicBezTo>
                          <a:pt x="12553" y="5162"/>
                          <a:pt x="12683" y="5069"/>
                          <a:pt x="12693" y="4911"/>
                        </a:cubicBezTo>
                        <a:lnTo>
                          <a:pt x="12746" y="3993"/>
                        </a:lnTo>
                        <a:cubicBezTo>
                          <a:pt x="12943" y="3951"/>
                          <a:pt x="13139" y="3898"/>
                          <a:pt x="13331" y="3845"/>
                        </a:cubicBezTo>
                        <a:lnTo>
                          <a:pt x="13822" y="4623"/>
                        </a:lnTo>
                        <a:cubicBezTo>
                          <a:pt x="13875" y="4710"/>
                          <a:pt x="13957" y="4748"/>
                          <a:pt x="14039" y="4748"/>
                        </a:cubicBezTo>
                        <a:cubicBezTo>
                          <a:pt x="14177" y="4748"/>
                          <a:pt x="14307" y="4647"/>
                          <a:pt x="14307" y="4484"/>
                        </a:cubicBezTo>
                        <a:lnTo>
                          <a:pt x="14307" y="4464"/>
                        </a:lnTo>
                        <a:lnTo>
                          <a:pt x="14245" y="3552"/>
                        </a:lnTo>
                        <a:cubicBezTo>
                          <a:pt x="14432" y="3484"/>
                          <a:pt x="14624" y="3407"/>
                          <a:pt x="14811" y="3326"/>
                        </a:cubicBezTo>
                        <a:lnTo>
                          <a:pt x="15388" y="4037"/>
                        </a:lnTo>
                        <a:cubicBezTo>
                          <a:pt x="15446" y="4104"/>
                          <a:pt x="15518" y="4138"/>
                          <a:pt x="15590" y="4138"/>
                        </a:cubicBezTo>
                        <a:cubicBezTo>
                          <a:pt x="15725" y="4138"/>
                          <a:pt x="15860" y="4027"/>
                          <a:pt x="15860" y="3878"/>
                        </a:cubicBezTo>
                        <a:cubicBezTo>
                          <a:pt x="15860" y="3858"/>
                          <a:pt x="15855" y="3840"/>
                          <a:pt x="15849" y="3820"/>
                        </a:cubicBezTo>
                        <a:lnTo>
                          <a:pt x="15672" y="2917"/>
                        </a:lnTo>
                        <a:cubicBezTo>
                          <a:pt x="15855" y="2826"/>
                          <a:pt x="16033" y="2725"/>
                          <a:pt x="16206" y="2624"/>
                        </a:cubicBezTo>
                        <a:lnTo>
                          <a:pt x="16873" y="3259"/>
                        </a:lnTo>
                        <a:cubicBezTo>
                          <a:pt x="16927" y="3311"/>
                          <a:pt x="16989" y="3335"/>
                          <a:pt x="17051" y="3335"/>
                        </a:cubicBezTo>
                        <a:cubicBezTo>
                          <a:pt x="17191" y="3335"/>
                          <a:pt x="17320" y="3219"/>
                          <a:pt x="17320" y="3071"/>
                        </a:cubicBezTo>
                        <a:cubicBezTo>
                          <a:pt x="17320" y="3046"/>
                          <a:pt x="17315" y="3013"/>
                          <a:pt x="17306" y="2984"/>
                        </a:cubicBezTo>
                        <a:lnTo>
                          <a:pt x="17013" y="2110"/>
                        </a:lnTo>
                        <a:cubicBezTo>
                          <a:pt x="17181" y="1995"/>
                          <a:pt x="17344" y="1875"/>
                          <a:pt x="17503" y="1754"/>
                        </a:cubicBezTo>
                        <a:lnTo>
                          <a:pt x="18248" y="2301"/>
                        </a:lnTo>
                        <a:cubicBezTo>
                          <a:pt x="18296" y="2336"/>
                          <a:pt x="18349" y="2354"/>
                          <a:pt x="18402" y="2354"/>
                        </a:cubicBezTo>
                        <a:cubicBezTo>
                          <a:pt x="18541" y="2354"/>
                          <a:pt x="18666" y="2234"/>
                          <a:pt x="18666" y="2090"/>
                        </a:cubicBezTo>
                        <a:cubicBezTo>
                          <a:pt x="18666" y="2052"/>
                          <a:pt x="18661" y="2013"/>
                          <a:pt x="18642" y="1975"/>
                        </a:cubicBezTo>
                        <a:lnTo>
                          <a:pt x="18243" y="1143"/>
                        </a:lnTo>
                        <a:cubicBezTo>
                          <a:pt x="18392" y="1010"/>
                          <a:pt x="18541" y="870"/>
                          <a:pt x="18685" y="726"/>
                        </a:cubicBezTo>
                        <a:lnTo>
                          <a:pt x="19488" y="1177"/>
                        </a:lnTo>
                        <a:cubicBezTo>
                          <a:pt x="19531" y="1201"/>
                          <a:pt x="19579" y="1211"/>
                          <a:pt x="19617" y="1211"/>
                        </a:cubicBezTo>
                        <a:cubicBezTo>
                          <a:pt x="19761" y="1211"/>
                          <a:pt x="19881" y="1090"/>
                          <a:pt x="19881" y="946"/>
                        </a:cubicBezTo>
                        <a:cubicBezTo>
                          <a:pt x="19881" y="899"/>
                          <a:pt x="19872" y="850"/>
                          <a:pt x="19839" y="802"/>
                        </a:cubicBezTo>
                        <a:lnTo>
                          <a:pt x="19338" y="29"/>
                        </a:lnTo>
                        <a:cubicBezTo>
                          <a:pt x="19349" y="19"/>
                          <a:pt x="19353" y="10"/>
                          <a:pt x="19362" y="0"/>
                        </a:cubicBezTo>
                        <a:lnTo>
                          <a:pt x="19362" y="0"/>
                        </a:lnTo>
                        <a:cubicBezTo>
                          <a:pt x="16541" y="1471"/>
                          <a:pt x="13341" y="2301"/>
                          <a:pt x="9944" y="2301"/>
                        </a:cubicBezTo>
                        <a:cubicBezTo>
                          <a:pt x="6542" y="2301"/>
                          <a:pt x="3341" y="1471"/>
                          <a:pt x="52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5"/>
                  <p:cNvSpPr/>
                  <p:nvPr/>
                </p:nvSpPr>
                <p:spPr>
                  <a:xfrm>
                    <a:off x="5030635" y="1610668"/>
                    <a:ext cx="69864" cy="40535"/>
                  </a:xfrm>
                  <a:custGeom>
                    <a:avLst/>
                    <a:gdLst/>
                    <a:ahLst/>
                    <a:cxnLst/>
                    <a:rect l="l" t="t" r="r" b="b"/>
                    <a:pathLst>
                      <a:path w="2918" h="1693" extrusionOk="0">
                        <a:moveTo>
                          <a:pt x="2770" y="0"/>
                        </a:moveTo>
                        <a:cubicBezTo>
                          <a:pt x="2693" y="0"/>
                          <a:pt x="2629" y="61"/>
                          <a:pt x="2625" y="140"/>
                        </a:cubicBezTo>
                        <a:cubicBezTo>
                          <a:pt x="2625" y="140"/>
                          <a:pt x="2620" y="198"/>
                          <a:pt x="2601" y="289"/>
                        </a:cubicBezTo>
                        <a:cubicBezTo>
                          <a:pt x="2567" y="429"/>
                          <a:pt x="2500" y="635"/>
                          <a:pt x="2352" y="832"/>
                        </a:cubicBezTo>
                        <a:cubicBezTo>
                          <a:pt x="2274" y="934"/>
                          <a:pt x="2179" y="1029"/>
                          <a:pt x="2053" y="1116"/>
                        </a:cubicBezTo>
                        <a:cubicBezTo>
                          <a:pt x="1933" y="1202"/>
                          <a:pt x="1784" y="1280"/>
                          <a:pt x="1596" y="1332"/>
                        </a:cubicBezTo>
                        <a:cubicBezTo>
                          <a:pt x="1443" y="1380"/>
                          <a:pt x="1303" y="1400"/>
                          <a:pt x="1183" y="1400"/>
                        </a:cubicBezTo>
                        <a:cubicBezTo>
                          <a:pt x="1019" y="1400"/>
                          <a:pt x="886" y="1366"/>
                          <a:pt x="770" y="1318"/>
                        </a:cubicBezTo>
                        <a:cubicBezTo>
                          <a:pt x="688" y="1280"/>
                          <a:pt x="616" y="1231"/>
                          <a:pt x="553" y="1178"/>
                        </a:cubicBezTo>
                        <a:cubicBezTo>
                          <a:pt x="462" y="1107"/>
                          <a:pt x="400" y="1025"/>
                          <a:pt x="356" y="963"/>
                        </a:cubicBezTo>
                        <a:cubicBezTo>
                          <a:pt x="338" y="934"/>
                          <a:pt x="318" y="905"/>
                          <a:pt x="309" y="890"/>
                        </a:cubicBezTo>
                        <a:cubicBezTo>
                          <a:pt x="304" y="881"/>
                          <a:pt x="304" y="870"/>
                          <a:pt x="299" y="870"/>
                        </a:cubicBezTo>
                        <a:lnTo>
                          <a:pt x="299" y="866"/>
                        </a:lnTo>
                        <a:cubicBezTo>
                          <a:pt x="274" y="811"/>
                          <a:pt x="223" y="780"/>
                          <a:pt x="169" y="780"/>
                        </a:cubicBezTo>
                        <a:cubicBezTo>
                          <a:pt x="148" y="780"/>
                          <a:pt x="127" y="785"/>
                          <a:pt x="107" y="794"/>
                        </a:cubicBezTo>
                        <a:cubicBezTo>
                          <a:pt x="34" y="823"/>
                          <a:pt x="1" y="909"/>
                          <a:pt x="34" y="986"/>
                        </a:cubicBezTo>
                        <a:cubicBezTo>
                          <a:pt x="34" y="991"/>
                          <a:pt x="54" y="1034"/>
                          <a:pt x="97" y="1101"/>
                        </a:cubicBezTo>
                        <a:cubicBezTo>
                          <a:pt x="165" y="1198"/>
                          <a:pt x="275" y="1347"/>
                          <a:pt x="453" y="1467"/>
                        </a:cubicBezTo>
                        <a:cubicBezTo>
                          <a:pt x="544" y="1529"/>
                          <a:pt x="645" y="1586"/>
                          <a:pt x="770" y="1626"/>
                        </a:cubicBezTo>
                        <a:cubicBezTo>
                          <a:pt x="890" y="1668"/>
                          <a:pt x="1030" y="1693"/>
                          <a:pt x="1183" y="1693"/>
                        </a:cubicBezTo>
                        <a:cubicBezTo>
                          <a:pt x="1332" y="1693"/>
                          <a:pt x="1500" y="1668"/>
                          <a:pt x="1683" y="1611"/>
                        </a:cubicBezTo>
                        <a:cubicBezTo>
                          <a:pt x="1971" y="1524"/>
                          <a:pt x="2197" y="1389"/>
                          <a:pt x="2370" y="1236"/>
                        </a:cubicBezTo>
                        <a:cubicBezTo>
                          <a:pt x="2500" y="1125"/>
                          <a:pt x="2596" y="996"/>
                          <a:pt x="2673" y="876"/>
                        </a:cubicBezTo>
                        <a:cubicBezTo>
                          <a:pt x="2784" y="693"/>
                          <a:pt x="2846" y="515"/>
                          <a:pt x="2880" y="380"/>
                        </a:cubicBezTo>
                        <a:cubicBezTo>
                          <a:pt x="2909" y="251"/>
                          <a:pt x="2913" y="160"/>
                          <a:pt x="2913" y="155"/>
                        </a:cubicBezTo>
                        <a:cubicBezTo>
                          <a:pt x="2918" y="73"/>
                          <a:pt x="2856" y="5"/>
                          <a:pt x="2778" y="1"/>
                        </a:cubicBezTo>
                        <a:cubicBezTo>
                          <a:pt x="2775" y="0"/>
                          <a:pt x="2773" y="0"/>
                          <a:pt x="277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5"/>
                  <p:cNvSpPr/>
                  <p:nvPr/>
                </p:nvSpPr>
                <p:spPr>
                  <a:xfrm>
                    <a:off x="4811133" y="1443882"/>
                    <a:ext cx="445426" cy="236217"/>
                  </a:xfrm>
                  <a:custGeom>
                    <a:avLst/>
                    <a:gdLst/>
                    <a:ahLst/>
                    <a:cxnLst/>
                    <a:rect l="l" t="t" r="r" b="b"/>
                    <a:pathLst>
                      <a:path w="18604" h="9866" extrusionOk="0">
                        <a:moveTo>
                          <a:pt x="18377" y="0"/>
                        </a:moveTo>
                        <a:cubicBezTo>
                          <a:pt x="18166" y="81"/>
                          <a:pt x="17955" y="158"/>
                          <a:pt x="17738" y="231"/>
                        </a:cubicBezTo>
                        <a:cubicBezTo>
                          <a:pt x="16283" y="750"/>
                          <a:pt x="14812" y="1230"/>
                          <a:pt x="13331" y="1682"/>
                        </a:cubicBezTo>
                        <a:cubicBezTo>
                          <a:pt x="12572" y="1917"/>
                          <a:pt x="11803" y="2205"/>
                          <a:pt x="11030" y="2374"/>
                        </a:cubicBezTo>
                        <a:cubicBezTo>
                          <a:pt x="10261" y="2538"/>
                          <a:pt x="10290" y="2345"/>
                          <a:pt x="10083" y="3095"/>
                        </a:cubicBezTo>
                        <a:cubicBezTo>
                          <a:pt x="9914" y="3024"/>
                          <a:pt x="9733" y="2991"/>
                          <a:pt x="9551" y="2991"/>
                        </a:cubicBezTo>
                        <a:cubicBezTo>
                          <a:pt x="9060" y="2991"/>
                          <a:pt x="8566" y="3233"/>
                          <a:pt x="8296" y="3647"/>
                        </a:cubicBezTo>
                        <a:cubicBezTo>
                          <a:pt x="8083" y="3468"/>
                          <a:pt x="7851" y="3405"/>
                          <a:pt x="7607" y="3405"/>
                        </a:cubicBezTo>
                        <a:cubicBezTo>
                          <a:pt x="7138" y="3405"/>
                          <a:pt x="6624" y="3637"/>
                          <a:pt x="6118" y="3720"/>
                        </a:cubicBezTo>
                        <a:cubicBezTo>
                          <a:pt x="5340" y="3844"/>
                          <a:pt x="4552" y="3911"/>
                          <a:pt x="3773" y="4051"/>
                        </a:cubicBezTo>
                        <a:cubicBezTo>
                          <a:pt x="2418" y="4296"/>
                          <a:pt x="1308" y="4743"/>
                          <a:pt x="1" y="5122"/>
                        </a:cubicBezTo>
                        <a:cubicBezTo>
                          <a:pt x="54" y="5512"/>
                          <a:pt x="136" y="5896"/>
                          <a:pt x="251" y="6271"/>
                        </a:cubicBezTo>
                        <a:cubicBezTo>
                          <a:pt x="275" y="6357"/>
                          <a:pt x="313" y="6453"/>
                          <a:pt x="395" y="6492"/>
                        </a:cubicBezTo>
                        <a:cubicBezTo>
                          <a:pt x="423" y="6507"/>
                          <a:pt x="453" y="6513"/>
                          <a:pt x="483" y="6513"/>
                        </a:cubicBezTo>
                        <a:cubicBezTo>
                          <a:pt x="543" y="6513"/>
                          <a:pt x="607" y="6490"/>
                          <a:pt x="664" y="6468"/>
                        </a:cubicBezTo>
                        <a:cubicBezTo>
                          <a:pt x="977" y="6348"/>
                          <a:pt x="1284" y="6233"/>
                          <a:pt x="1596" y="6113"/>
                        </a:cubicBezTo>
                        <a:cubicBezTo>
                          <a:pt x="2068" y="7646"/>
                          <a:pt x="3130" y="9198"/>
                          <a:pt x="4716" y="9717"/>
                        </a:cubicBezTo>
                        <a:cubicBezTo>
                          <a:pt x="5019" y="9819"/>
                          <a:pt x="5315" y="9866"/>
                          <a:pt x="5601" y="9866"/>
                        </a:cubicBezTo>
                        <a:cubicBezTo>
                          <a:pt x="5988" y="9866"/>
                          <a:pt x="6355" y="9780"/>
                          <a:pt x="6695" y="9631"/>
                        </a:cubicBezTo>
                        <a:cubicBezTo>
                          <a:pt x="6941" y="9563"/>
                          <a:pt x="7180" y="9462"/>
                          <a:pt x="7407" y="9332"/>
                        </a:cubicBezTo>
                        <a:cubicBezTo>
                          <a:pt x="8214" y="8875"/>
                          <a:pt x="8742" y="8121"/>
                          <a:pt x="8930" y="7218"/>
                        </a:cubicBezTo>
                        <a:cubicBezTo>
                          <a:pt x="9026" y="6737"/>
                          <a:pt x="8935" y="5877"/>
                          <a:pt x="9122" y="5262"/>
                        </a:cubicBezTo>
                        <a:cubicBezTo>
                          <a:pt x="9208" y="4960"/>
                          <a:pt x="9367" y="4714"/>
                          <a:pt x="9651" y="4603"/>
                        </a:cubicBezTo>
                        <a:cubicBezTo>
                          <a:pt x="9694" y="4589"/>
                          <a:pt x="9742" y="4574"/>
                          <a:pt x="9795" y="4565"/>
                        </a:cubicBezTo>
                        <a:cubicBezTo>
                          <a:pt x="9862" y="4550"/>
                          <a:pt x="9935" y="4541"/>
                          <a:pt x="10011" y="4541"/>
                        </a:cubicBezTo>
                        <a:cubicBezTo>
                          <a:pt x="10256" y="4541"/>
                          <a:pt x="10458" y="4632"/>
                          <a:pt x="10636" y="4776"/>
                        </a:cubicBezTo>
                        <a:cubicBezTo>
                          <a:pt x="11126" y="5166"/>
                          <a:pt x="11419" y="5954"/>
                          <a:pt x="11780" y="6396"/>
                        </a:cubicBezTo>
                        <a:cubicBezTo>
                          <a:pt x="12361" y="7112"/>
                          <a:pt x="13178" y="7540"/>
                          <a:pt x="14105" y="7573"/>
                        </a:cubicBezTo>
                        <a:cubicBezTo>
                          <a:pt x="14145" y="7575"/>
                          <a:pt x="14184" y="7575"/>
                          <a:pt x="14223" y="7575"/>
                        </a:cubicBezTo>
                        <a:cubicBezTo>
                          <a:pt x="14443" y="7575"/>
                          <a:pt x="14662" y="7551"/>
                          <a:pt x="14875" y="7506"/>
                        </a:cubicBezTo>
                        <a:cubicBezTo>
                          <a:pt x="15518" y="7462"/>
                          <a:pt x="16143" y="7213"/>
                          <a:pt x="16671" y="6670"/>
                        </a:cubicBezTo>
                        <a:cubicBezTo>
                          <a:pt x="17931" y="5377"/>
                          <a:pt x="18089" y="3363"/>
                          <a:pt x="17638" y="1696"/>
                        </a:cubicBezTo>
                        <a:cubicBezTo>
                          <a:pt x="17875" y="1575"/>
                          <a:pt x="18140" y="1512"/>
                          <a:pt x="18405" y="1512"/>
                        </a:cubicBezTo>
                        <a:cubicBezTo>
                          <a:pt x="18468" y="1512"/>
                          <a:pt x="18531" y="1515"/>
                          <a:pt x="18594" y="1523"/>
                        </a:cubicBezTo>
                        <a:cubicBezTo>
                          <a:pt x="18603" y="1009"/>
                          <a:pt x="18527" y="495"/>
                          <a:pt x="1837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5"/>
                  <p:cNvSpPr/>
                  <p:nvPr/>
                </p:nvSpPr>
                <p:spPr>
                  <a:xfrm>
                    <a:off x="4878451" y="1553788"/>
                    <a:ext cx="119904" cy="94022"/>
                  </a:xfrm>
                  <a:custGeom>
                    <a:avLst/>
                    <a:gdLst/>
                    <a:ahLst/>
                    <a:cxnLst/>
                    <a:rect l="l" t="t" r="r" b="b"/>
                    <a:pathLst>
                      <a:path w="5008" h="3927" extrusionOk="0">
                        <a:moveTo>
                          <a:pt x="4248" y="0"/>
                        </a:moveTo>
                        <a:cubicBezTo>
                          <a:pt x="4230" y="0"/>
                          <a:pt x="4211" y="2"/>
                          <a:pt x="4191" y="8"/>
                        </a:cubicBezTo>
                        <a:cubicBezTo>
                          <a:pt x="2874" y="382"/>
                          <a:pt x="1538" y="671"/>
                          <a:pt x="226" y="1032"/>
                        </a:cubicBezTo>
                        <a:cubicBezTo>
                          <a:pt x="159" y="1050"/>
                          <a:pt x="121" y="1089"/>
                          <a:pt x="101" y="1132"/>
                        </a:cubicBezTo>
                        <a:cubicBezTo>
                          <a:pt x="24" y="1209"/>
                          <a:pt x="1" y="1325"/>
                          <a:pt x="58" y="1440"/>
                        </a:cubicBezTo>
                        <a:cubicBezTo>
                          <a:pt x="571" y="2458"/>
                          <a:pt x="1418" y="3926"/>
                          <a:pt x="2668" y="3926"/>
                        </a:cubicBezTo>
                        <a:cubicBezTo>
                          <a:pt x="2857" y="3926"/>
                          <a:pt x="3056" y="3892"/>
                          <a:pt x="3264" y="3818"/>
                        </a:cubicBezTo>
                        <a:cubicBezTo>
                          <a:pt x="4792" y="3275"/>
                          <a:pt x="5007" y="1507"/>
                          <a:pt x="4470" y="171"/>
                        </a:cubicBezTo>
                        <a:cubicBezTo>
                          <a:pt x="4433" y="74"/>
                          <a:pt x="4351" y="0"/>
                          <a:pt x="424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5"/>
                  <p:cNvSpPr/>
                  <p:nvPr/>
                </p:nvSpPr>
                <p:spPr>
                  <a:xfrm>
                    <a:off x="5100586" y="1497913"/>
                    <a:ext cx="108412" cy="93448"/>
                  </a:xfrm>
                  <a:custGeom>
                    <a:avLst/>
                    <a:gdLst/>
                    <a:ahLst/>
                    <a:cxnLst/>
                    <a:rect l="l" t="t" r="r" b="b"/>
                    <a:pathLst>
                      <a:path w="4528" h="3903" extrusionOk="0">
                        <a:moveTo>
                          <a:pt x="4226" y="1"/>
                        </a:moveTo>
                        <a:cubicBezTo>
                          <a:pt x="4211" y="1"/>
                          <a:pt x="4194" y="2"/>
                          <a:pt x="4177" y="6"/>
                        </a:cubicBezTo>
                        <a:cubicBezTo>
                          <a:pt x="2841" y="294"/>
                          <a:pt x="1524" y="655"/>
                          <a:pt x="188" y="929"/>
                        </a:cubicBezTo>
                        <a:cubicBezTo>
                          <a:pt x="54" y="958"/>
                          <a:pt x="0" y="1082"/>
                          <a:pt x="11" y="1203"/>
                        </a:cubicBezTo>
                        <a:cubicBezTo>
                          <a:pt x="145" y="2536"/>
                          <a:pt x="1029" y="3902"/>
                          <a:pt x="2445" y="3902"/>
                        </a:cubicBezTo>
                        <a:cubicBezTo>
                          <a:pt x="2550" y="3902"/>
                          <a:pt x="2658" y="3895"/>
                          <a:pt x="2769" y="3879"/>
                        </a:cubicBezTo>
                        <a:cubicBezTo>
                          <a:pt x="4432" y="3648"/>
                          <a:pt x="4527" y="1601"/>
                          <a:pt x="4509" y="290"/>
                        </a:cubicBezTo>
                        <a:cubicBezTo>
                          <a:pt x="4509" y="159"/>
                          <a:pt x="4432" y="68"/>
                          <a:pt x="4331" y="39"/>
                        </a:cubicBezTo>
                        <a:cubicBezTo>
                          <a:pt x="4302" y="15"/>
                          <a:pt x="4269" y="1"/>
                          <a:pt x="422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5"/>
                  <p:cNvSpPr/>
                  <p:nvPr/>
                </p:nvSpPr>
                <p:spPr>
                  <a:xfrm>
                    <a:off x="4899374" y="1562023"/>
                    <a:ext cx="48244" cy="67781"/>
                  </a:xfrm>
                  <a:custGeom>
                    <a:avLst/>
                    <a:gdLst/>
                    <a:ahLst/>
                    <a:cxnLst/>
                    <a:rect l="l" t="t" r="r" b="b"/>
                    <a:pathLst>
                      <a:path w="2015" h="2831" extrusionOk="0">
                        <a:moveTo>
                          <a:pt x="2015" y="0"/>
                        </a:moveTo>
                        <a:lnTo>
                          <a:pt x="2015" y="0"/>
                        </a:lnTo>
                        <a:cubicBezTo>
                          <a:pt x="1798" y="58"/>
                          <a:pt x="1578" y="111"/>
                          <a:pt x="1356" y="163"/>
                        </a:cubicBezTo>
                        <a:cubicBezTo>
                          <a:pt x="1279" y="298"/>
                          <a:pt x="1203" y="428"/>
                          <a:pt x="1121" y="562"/>
                        </a:cubicBezTo>
                        <a:cubicBezTo>
                          <a:pt x="775" y="1149"/>
                          <a:pt x="424" y="1740"/>
                          <a:pt x="78" y="2326"/>
                        </a:cubicBezTo>
                        <a:cubicBezTo>
                          <a:pt x="54" y="2369"/>
                          <a:pt x="25" y="2407"/>
                          <a:pt x="1" y="2451"/>
                        </a:cubicBezTo>
                        <a:cubicBezTo>
                          <a:pt x="101" y="2585"/>
                          <a:pt x="207" y="2711"/>
                          <a:pt x="323" y="2831"/>
                        </a:cubicBezTo>
                        <a:cubicBezTo>
                          <a:pt x="356" y="2773"/>
                          <a:pt x="390" y="2720"/>
                          <a:pt x="418" y="2667"/>
                        </a:cubicBezTo>
                        <a:cubicBezTo>
                          <a:pt x="784" y="2061"/>
                          <a:pt x="1145" y="1456"/>
                          <a:pt x="1505" y="855"/>
                        </a:cubicBezTo>
                        <a:cubicBezTo>
                          <a:pt x="1678" y="567"/>
                          <a:pt x="1846" y="284"/>
                          <a:pt x="201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5"/>
                  <p:cNvSpPr/>
                  <p:nvPr/>
                </p:nvSpPr>
                <p:spPr>
                  <a:xfrm>
                    <a:off x="4915150" y="1553740"/>
                    <a:ext cx="63879" cy="89066"/>
                  </a:xfrm>
                  <a:custGeom>
                    <a:avLst/>
                    <a:gdLst/>
                    <a:ahLst/>
                    <a:cxnLst/>
                    <a:rect l="l" t="t" r="r" b="b"/>
                    <a:pathLst>
                      <a:path w="2668" h="3720" extrusionOk="0">
                        <a:moveTo>
                          <a:pt x="2658" y="0"/>
                        </a:moveTo>
                        <a:cubicBezTo>
                          <a:pt x="2432" y="67"/>
                          <a:pt x="2201" y="125"/>
                          <a:pt x="1975" y="187"/>
                        </a:cubicBezTo>
                        <a:cubicBezTo>
                          <a:pt x="1634" y="697"/>
                          <a:pt x="1312" y="1216"/>
                          <a:pt x="995" y="1740"/>
                        </a:cubicBezTo>
                        <a:cubicBezTo>
                          <a:pt x="726" y="2181"/>
                          <a:pt x="466" y="2629"/>
                          <a:pt x="216" y="3086"/>
                        </a:cubicBezTo>
                        <a:cubicBezTo>
                          <a:pt x="145" y="3219"/>
                          <a:pt x="72" y="3354"/>
                          <a:pt x="0" y="3485"/>
                        </a:cubicBezTo>
                        <a:cubicBezTo>
                          <a:pt x="116" y="3576"/>
                          <a:pt x="231" y="3658"/>
                          <a:pt x="356" y="3720"/>
                        </a:cubicBezTo>
                        <a:cubicBezTo>
                          <a:pt x="433" y="3580"/>
                          <a:pt x="515" y="3441"/>
                          <a:pt x="591" y="3306"/>
                        </a:cubicBezTo>
                        <a:cubicBezTo>
                          <a:pt x="846" y="2855"/>
                          <a:pt x="1110" y="2407"/>
                          <a:pt x="1380" y="1966"/>
                        </a:cubicBezTo>
                        <a:cubicBezTo>
                          <a:pt x="1793" y="1298"/>
                          <a:pt x="2225" y="644"/>
                          <a:pt x="266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5"/>
                  <p:cNvSpPr/>
                  <p:nvPr/>
                </p:nvSpPr>
                <p:spPr>
                  <a:xfrm>
                    <a:off x="5114974" y="1503348"/>
                    <a:ext cx="61029" cy="71923"/>
                  </a:xfrm>
                  <a:custGeom>
                    <a:avLst/>
                    <a:gdLst/>
                    <a:ahLst/>
                    <a:cxnLst/>
                    <a:rect l="l" t="t" r="r" b="b"/>
                    <a:pathLst>
                      <a:path w="2549" h="3004" extrusionOk="0">
                        <a:moveTo>
                          <a:pt x="2548" y="0"/>
                        </a:moveTo>
                        <a:cubicBezTo>
                          <a:pt x="2283" y="63"/>
                          <a:pt x="2023" y="130"/>
                          <a:pt x="1759" y="192"/>
                        </a:cubicBezTo>
                        <a:cubicBezTo>
                          <a:pt x="1601" y="400"/>
                          <a:pt x="1437" y="611"/>
                          <a:pt x="1279" y="826"/>
                        </a:cubicBezTo>
                        <a:cubicBezTo>
                          <a:pt x="890" y="1351"/>
                          <a:pt x="506" y="1884"/>
                          <a:pt x="135" y="2423"/>
                        </a:cubicBezTo>
                        <a:cubicBezTo>
                          <a:pt x="91" y="2489"/>
                          <a:pt x="49" y="2556"/>
                          <a:pt x="0" y="2624"/>
                        </a:cubicBezTo>
                        <a:cubicBezTo>
                          <a:pt x="97" y="2764"/>
                          <a:pt x="202" y="2889"/>
                          <a:pt x="313" y="3004"/>
                        </a:cubicBezTo>
                        <a:cubicBezTo>
                          <a:pt x="375" y="2922"/>
                          <a:pt x="433" y="2840"/>
                          <a:pt x="491" y="2758"/>
                        </a:cubicBezTo>
                        <a:cubicBezTo>
                          <a:pt x="865" y="2221"/>
                          <a:pt x="1251" y="1687"/>
                          <a:pt x="1644" y="1163"/>
                        </a:cubicBezTo>
                        <a:cubicBezTo>
                          <a:pt x="1937" y="774"/>
                          <a:pt x="2240" y="385"/>
                          <a:pt x="2548"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5"/>
                  <p:cNvSpPr/>
                  <p:nvPr/>
                </p:nvSpPr>
                <p:spPr>
                  <a:xfrm>
                    <a:off x="5130271" y="1497698"/>
                    <a:ext cx="77119" cy="89545"/>
                  </a:xfrm>
                  <a:custGeom>
                    <a:avLst/>
                    <a:gdLst/>
                    <a:ahLst/>
                    <a:cxnLst/>
                    <a:rect l="l" t="t" r="r" b="b"/>
                    <a:pathLst>
                      <a:path w="3221" h="3740" extrusionOk="0">
                        <a:moveTo>
                          <a:pt x="2986" y="0"/>
                        </a:moveTo>
                        <a:cubicBezTo>
                          <a:pt x="2971" y="0"/>
                          <a:pt x="2955" y="2"/>
                          <a:pt x="2937" y="6"/>
                        </a:cubicBezTo>
                        <a:cubicBezTo>
                          <a:pt x="2850" y="20"/>
                          <a:pt x="2768" y="39"/>
                          <a:pt x="2682" y="59"/>
                        </a:cubicBezTo>
                        <a:cubicBezTo>
                          <a:pt x="2673" y="73"/>
                          <a:pt x="2659" y="92"/>
                          <a:pt x="2648" y="106"/>
                        </a:cubicBezTo>
                        <a:cubicBezTo>
                          <a:pt x="2289" y="558"/>
                          <a:pt x="1932" y="1015"/>
                          <a:pt x="1577" y="1472"/>
                        </a:cubicBezTo>
                        <a:cubicBezTo>
                          <a:pt x="1058" y="2149"/>
                          <a:pt x="496" y="2812"/>
                          <a:pt x="0" y="3519"/>
                        </a:cubicBezTo>
                        <a:cubicBezTo>
                          <a:pt x="126" y="3605"/>
                          <a:pt x="260" y="3682"/>
                          <a:pt x="404" y="3739"/>
                        </a:cubicBezTo>
                        <a:cubicBezTo>
                          <a:pt x="952" y="3081"/>
                          <a:pt x="1452" y="2379"/>
                          <a:pt x="1981" y="1712"/>
                        </a:cubicBezTo>
                        <a:cubicBezTo>
                          <a:pt x="2336" y="1255"/>
                          <a:pt x="2692" y="798"/>
                          <a:pt x="3052" y="347"/>
                        </a:cubicBezTo>
                        <a:cubicBezTo>
                          <a:pt x="3110" y="275"/>
                          <a:pt x="3167" y="203"/>
                          <a:pt x="3221" y="130"/>
                        </a:cubicBezTo>
                        <a:cubicBezTo>
                          <a:pt x="3192" y="88"/>
                          <a:pt x="3143" y="53"/>
                          <a:pt x="3091" y="39"/>
                        </a:cubicBezTo>
                        <a:cubicBezTo>
                          <a:pt x="3062" y="15"/>
                          <a:pt x="3029" y="0"/>
                          <a:pt x="298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5"/>
                  <p:cNvSpPr/>
                  <p:nvPr/>
                </p:nvSpPr>
                <p:spPr>
                  <a:xfrm>
                    <a:off x="4816184" y="1582156"/>
                    <a:ext cx="210143" cy="97590"/>
                  </a:xfrm>
                  <a:custGeom>
                    <a:avLst/>
                    <a:gdLst/>
                    <a:ahLst/>
                    <a:cxnLst/>
                    <a:rect l="l" t="t" r="r" b="b"/>
                    <a:pathLst>
                      <a:path w="8777" h="4076" extrusionOk="0">
                        <a:moveTo>
                          <a:pt x="1655" y="0"/>
                        </a:moveTo>
                        <a:cubicBezTo>
                          <a:pt x="1102" y="111"/>
                          <a:pt x="554" y="226"/>
                          <a:pt x="1" y="342"/>
                        </a:cubicBezTo>
                        <a:cubicBezTo>
                          <a:pt x="16" y="389"/>
                          <a:pt x="25" y="437"/>
                          <a:pt x="40" y="481"/>
                        </a:cubicBezTo>
                        <a:cubicBezTo>
                          <a:pt x="69" y="568"/>
                          <a:pt x="102" y="663"/>
                          <a:pt x="184" y="701"/>
                        </a:cubicBezTo>
                        <a:cubicBezTo>
                          <a:pt x="208" y="716"/>
                          <a:pt x="242" y="721"/>
                          <a:pt x="271" y="721"/>
                        </a:cubicBezTo>
                        <a:cubicBezTo>
                          <a:pt x="333" y="721"/>
                          <a:pt x="395" y="697"/>
                          <a:pt x="453" y="677"/>
                        </a:cubicBezTo>
                        <a:cubicBezTo>
                          <a:pt x="766" y="557"/>
                          <a:pt x="1073" y="437"/>
                          <a:pt x="1385" y="322"/>
                        </a:cubicBezTo>
                        <a:cubicBezTo>
                          <a:pt x="1857" y="1855"/>
                          <a:pt x="2919" y="3407"/>
                          <a:pt x="4499" y="3926"/>
                        </a:cubicBezTo>
                        <a:cubicBezTo>
                          <a:pt x="4807" y="4028"/>
                          <a:pt x="5104" y="4075"/>
                          <a:pt x="5388" y="4075"/>
                        </a:cubicBezTo>
                        <a:cubicBezTo>
                          <a:pt x="5778" y="4075"/>
                          <a:pt x="6142" y="3989"/>
                          <a:pt x="6484" y="3840"/>
                        </a:cubicBezTo>
                        <a:cubicBezTo>
                          <a:pt x="6730" y="3768"/>
                          <a:pt x="6969" y="3671"/>
                          <a:pt x="7196" y="3542"/>
                        </a:cubicBezTo>
                        <a:cubicBezTo>
                          <a:pt x="8003" y="3085"/>
                          <a:pt x="8531" y="2331"/>
                          <a:pt x="8719" y="1427"/>
                        </a:cubicBezTo>
                        <a:cubicBezTo>
                          <a:pt x="8757" y="1231"/>
                          <a:pt x="8766" y="971"/>
                          <a:pt x="8777" y="692"/>
                        </a:cubicBezTo>
                        <a:lnTo>
                          <a:pt x="8777" y="692"/>
                        </a:lnTo>
                        <a:cubicBezTo>
                          <a:pt x="8565" y="976"/>
                          <a:pt x="8382" y="1278"/>
                          <a:pt x="8185" y="1571"/>
                        </a:cubicBezTo>
                        <a:cubicBezTo>
                          <a:pt x="7488" y="2600"/>
                          <a:pt x="6455" y="3566"/>
                          <a:pt x="5220" y="3566"/>
                        </a:cubicBezTo>
                        <a:lnTo>
                          <a:pt x="5162" y="3566"/>
                        </a:lnTo>
                        <a:cubicBezTo>
                          <a:pt x="4279" y="3547"/>
                          <a:pt x="3471" y="3008"/>
                          <a:pt x="2908" y="2327"/>
                        </a:cubicBezTo>
                        <a:cubicBezTo>
                          <a:pt x="2351" y="1639"/>
                          <a:pt x="2001" y="812"/>
                          <a:pt x="165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5"/>
                  <p:cNvSpPr/>
                  <p:nvPr/>
                </p:nvSpPr>
                <p:spPr>
                  <a:xfrm>
                    <a:off x="5233355" y="1484459"/>
                    <a:ext cx="5555" cy="40535"/>
                  </a:xfrm>
                  <a:custGeom>
                    <a:avLst/>
                    <a:gdLst/>
                    <a:ahLst/>
                    <a:cxnLst/>
                    <a:rect l="l" t="t" r="r" b="b"/>
                    <a:pathLst>
                      <a:path w="232" h="1693" extrusionOk="0">
                        <a:moveTo>
                          <a:pt x="1" y="1"/>
                        </a:moveTo>
                        <a:cubicBezTo>
                          <a:pt x="145" y="539"/>
                          <a:pt x="227" y="1116"/>
                          <a:pt x="232" y="1693"/>
                        </a:cubicBezTo>
                        <a:cubicBezTo>
                          <a:pt x="232" y="1116"/>
                          <a:pt x="150" y="539"/>
                          <a:pt x="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5"/>
                  <p:cNvSpPr/>
                  <p:nvPr/>
                </p:nvSpPr>
                <p:spPr>
                  <a:xfrm>
                    <a:off x="5080022" y="1471245"/>
                    <a:ext cx="176289" cy="153639"/>
                  </a:xfrm>
                  <a:custGeom>
                    <a:avLst/>
                    <a:gdLst/>
                    <a:ahLst/>
                    <a:cxnLst/>
                    <a:rect l="l" t="t" r="r" b="b"/>
                    <a:pathLst>
                      <a:path w="7363" h="6417" extrusionOk="0">
                        <a:moveTo>
                          <a:pt x="7353" y="0"/>
                        </a:moveTo>
                        <a:cubicBezTo>
                          <a:pt x="6910" y="126"/>
                          <a:pt x="6459" y="231"/>
                          <a:pt x="6021" y="351"/>
                        </a:cubicBezTo>
                        <a:cubicBezTo>
                          <a:pt x="5954" y="370"/>
                          <a:pt x="5892" y="390"/>
                          <a:pt x="5839" y="433"/>
                        </a:cubicBezTo>
                        <a:cubicBezTo>
                          <a:pt x="5694" y="558"/>
                          <a:pt x="5757" y="789"/>
                          <a:pt x="5819" y="967"/>
                        </a:cubicBezTo>
                        <a:cubicBezTo>
                          <a:pt x="6118" y="1807"/>
                          <a:pt x="6171" y="2744"/>
                          <a:pt x="5882" y="3586"/>
                        </a:cubicBezTo>
                        <a:cubicBezTo>
                          <a:pt x="5588" y="4427"/>
                          <a:pt x="4935" y="5157"/>
                          <a:pt x="4089" y="5441"/>
                        </a:cubicBezTo>
                        <a:cubicBezTo>
                          <a:pt x="3787" y="5541"/>
                          <a:pt x="3460" y="5585"/>
                          <a:pt x="3133" y="5585"/>
                        </a:cubicBezTo>
                        <a:cubicBezTo>
                          <a:pt x="2576" y="5585"/>
                          <a:pt x="2008" y="5454"/>
                          <a:pt x="1504" y="5253"/>
                        </a:cubicBezTo>
                        <a:cubicBezTo>
                          <a:pt x="970" y="5041"/>
                          <a:pt x="528" y="4580"/>
                          <a:pt x="0" y="4364"/>
                        </a:cubicBezTo>
                        <a:lnTo>
                          <a:pt x="0" y="4364"/>
                        </a:lnTo>
                        <a:cubicBezTo>
                          <a:pt x="187" y="4682"/>
                          <a:pt x="360" y="5008"/>
                          <a:pt x="548" y="5239"/>
                        </a:cubicBezTo>
                        <a:cubicBezTo>
                          <a:pt x="1129" y="5955"/>
                          <a:pt x="1946" y="6377"/>
                          <a:pt x="2873" y="6416"/>
                        </a:cubicBezTo>
                        <a:lnTo>
                          <a:pt x="2989" y="6416"/>
                        </a:lnTo>
                        <a:cubicBezTo>
                          <a:pt x="3210" y="6416"/>
                          <a:pt x="3431" y="6392"/>
                          <a:pt x="3643" y="6348"/>
                        </a:cubicBezTo>
                        <a:cubicBezTo>
                          <a:pt x="4286" y="6306"/>
                          <a:pt x="4911" y="6055"/>
                          <a:pt x="5439" y="5512"/>
                        </a:cubicBezTo>
                        <a:cubicBezTo>
                          <a:pt x="6291" y="4642"/>
                          <a:pt x="6637" y="3442"/>
                          <a:pt x="6637" y="2245"/>
                        </a:cubicBezTo>
                        <a:cubicBezTo>
                          <a:pt x="6632" y="1668"/>
                          <a:pt x="6550" y="1091"/>
                          <a:pt x="6406" y="553"/>
                        </a:cubicBezTo>
                        <a:lnTo>
                          <a:pt x="6411" y="553"/>
                        </a:lnTo>
                        <a:cubicBezTo>
                          <a:pt x="6406" y="548"/>
                          <a:pt x="6406" y="543"/>
                          <a:pt x="6406" y="539"/>
                        </a:cubicBezTo>
                        <a:cubicBezTo>
                          <a:pt x="6641" y="419"/>
                          <a:pt x="6905" y="351"/>
                          <a:pt x="7174" y="351"/>
                        </a:cubicBezTo>
                        <a:cubicBezTo>
                          <a:pt x="7238" y="351"/>
                          <a:pt x="7300" y="357"/>
                          <a:pt x="7362" y="366"/>
                        </a:cubicBezTo>
                        <a:cubicBezTo>
                          <a:pt x="7362" y="241"/>
                          <a:pt x="7362" y="120"/>
                          <a:pt x="735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5"/>
                  <p:cNvSpPr/>
                  <p:nvPr/>
                </p:nvSpPr>
                <p:spPr>
                  <a:xfrm>
                    <a:off x="5023285" y="1540957"/>
                    <a:ext cx="42474" cy="28899"/>
                  </a:xfrm>
                  <a:custGeom>
                    <a:avLst/>
                    <a:gdLst/>
                    <a:ahLst/>
                    <a:cxnLst/>
                    <a:rect l="l" t="t" r="r" b="b"/>
                    <a:pathLst>
                      <a:path w="1774" h="1207" extrusionOk="0">
                        <a:moveTo>
                          <a:pt x="933" y="0"/>
                        </a:moveTo>
                        <a:cubicBezTo>
                          <a:pt x="842" y="0"/>
                          <a:pt x="750" y="20"/>
                          <a:pt x="659" y="58"/>
                        </a:cubicBezTo>
                        <a:cubicBezTo>
                          <a:pt x="246" y="226"/>
                          <a:pt x="0" y="818"/>
                          <a:pt x="260" y="1207"/>
                        </a:cubicBezTo>
                        <a:cubicBezTo>
                          <a:pt x="346" y="905"/>
                          <a:pt x="505" y="659"/>
                          <a:pt x="789" y="548"/>
                        </a:cubicBezTo>
                        <a:cubicBezTo>
                          <a:pt x="794" y="548"/>
                          <a:pt x="803" y="544"/>
                          <a:pt x="807" y="539"/>
                        </a:cubicBezTo>
                        <a:cubicBezTo>
                          <a:pt x="851" y="519"/>
                          <a:pt x="889" y="510"/>
                          <a:pt x="929" y="510"/>
                        </a:cubicBezTo>
                        <a:lnTo>
                          <a:pt x="933" y="510"/>
                        </a:lnTo>
                        <a:cubicBezTo>
                          <a:pt x="1000" y="495"/>
                          <a:pt x="1073" y="486"/>
                          <a:pt x="1149" y="486"/>
                        </a:cubicBezTo>
                        <a:cubicBezTo>
                          <a:pt x="1394" y="486"/>
                          <a:pt x="1596" y="577"/>
                          <a:pt x="1774" y="721"/>
                        </a:cubicBezTo>
                        <a:cubicBezTo>
                          <a:pt x="1712" y="318"/>
                          <a:pt x="1332" y="0"/>
                          <a:pt x="9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5"/>
                  <p:cNvSpPr/>
                  <p:nvPr/>
                </p:nvSpPr>
                <p:spPr>
                  <a:xfrm>
                    <a:off x="4711736" y="1515078"/>
                    <a:ext cx="93926" cy="93926"/>
                  </a:xfrm>
                  <a:custGeom>
                    <a:avLst/>
                    <a:gdLst/>
                    <a:ahLst/>
                    <a:cxnLst/>
                    <a:rect l="l" t="t" r="r" b="b"/>
                    <a:pathLst>
                      <a:path w="3923" h="3923" extrusionOk="0">
                        <a:moveTo>
                          <a:pt x="1961" y="1"/>
                        </a:moveTo>
                        <a:cubicBezTo>
                          <a:pt x="881" y="1"/>
                          <a:pt x="1" y="880"/>
                          <a:pt x="1" y="1961"/>
                        </a:cubicBezTo>
                        <a:cubicBezTo>
                          <a:pt x="1" y="3042"/>
                          <a:pt x="881" y="3922"/>
                          <a:pt x="1961" y="3922"/>
                        </a:cubicBezTo>
                        <a:cubicBezTo>
                          <a:pt x="3043" y="3922"/>
                          <a:pt x="3922" y="3042"/>
                          <a:pt x="3922" y="1961"/>
                        </a:cubicBezTo>
                        <a:cubicBezTo>
                          <a:pt x="3922" y="880"/>
                          <a:pt x="3043" y="1"/>
                          <a:pt x="196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3" name="Google Shape;3643;p65"/>
                <p:cNvGrpSpPr/>
                <p:nvPr/>
              </p:nvGrpSpPr>
              <p:grpSpPr>
                <a:xfrm>
                  <a:off x="5631620" y="2092277"/>
                  <a:ext cx="1374035" cy="1364857"/>
                  <a:chOff x="4621795" y="1361147"/>
                  <a:chExt cx="651356" cy="646974"/>
                </a:xfrm>
              </p:grpSpPr>
              <p:sp>
                <p:nvSpPr>
                  <p:cNvPr id="3644" name="Google Shape;3644;p65"/>
                  <p:cNvSpPr/>
                  <p:nvPr/>
                </p:nvSpPr>
                <p:spPr>
                  <a:xfrm>
                    <a:off x="4621795" y="1361147"/>
                    <a:ext cx="651356" cy="646974"/>
                  </a:xfrm>
                  <a:custGeom>
                    <a:avLst/>
                    <a:gdLst/>
                    <a:ahLst/>
                    <a:cxnLst/>
                    <a:rect l="l" t="t" r="r" b="b"/>
                    <a:pathLst>
                      <a:path w="27205" h="27022" extrusionOk="0">
                        <a:moveTo>
                          <a:pt x="12771" y="1"/>
                        </a:moveTo>
                        <a:cubicBezTo>
                          <a:pt x="12654" y="1"/>
                          <a:pt x="12537" y="75"/>
                          <a:pt x="12509" y="216"/>
                        </a:cubicBezTo>
                        <a:lnTo>
                          <a:pt x="12346" y="1121"/>
                        </a:lnTo>
                        <a:cubicBezTo>
                          <a:pt x="12144" y="1139"/>
                          <a:pt x="11942" y="1163"/>
                          <a:pt x="11740" y="1197"/>
                        </a:cubicBezTo>
                        <a:lnTo>
                          <a:pt x="11356" y="361"/>
                        </a:lnTo>
                        <a:cubicBezTo>
                          <a:pt x="11307" y="256"/>
                          <a:pt x="11213" y="208"/>
                          <a:pt x="11119" y="208"/>
                        </a:cubicBezTo>
                        <a:cubicBezTo>
                          <a:pt x="10989" y="208"/>
                          <a:pt x="10860" y="298"/>
                          <a:pt x="10851" y="457"/>
                        </a:cubicBezTo>
                        <a:lnTo>
                          <a:pt x="10802" y="1374"/>
                        </a:lnTo>
                        <a:cubicBezTo>
                          <a:pt x="10601" y="1423"/>
                          <a:pt x="10409" y="1471"/>
                          <a:pt x="10212" y="1529"/>
                        </a:cubicBezTo>
                        <a:lnTo>
                          <a:pt x="9726" y="746"/>
                        </a:lnTo>
                        <a:cubicBezTo>
                          <a:pt x="9671" y="660"/>
                          <a:pt x="9587" y="622"/>
                          <a:pt x="9504" y="622"/>
                        </a:cubicBezTo>
                        <a:cubicBezTo>
                          <a:pt x="9362" y="622"/>
                          <a:pt x="9224" y="732"/>
                          <a:pt x="9236" y="904"/>
                        </a:cubicBezTo>
                        <a:lnTo>
                          <a:pt x="9303" y="1817"/>
                        </a:lnTo>
                        <a:cubicBezTo>
                          <a:pt x="9112" y="1889"/>
                          <a:pt x="8924" y="1966"/>
                          <a:pt x="8737" y="2043"/>
                        </a:cubicBezTo>
                        <a:lnTo>
                          <a:pt x="8155" y="1332"/>
                        </a:lnTo>
                        <a:cubicBezTo>
                          <a:pt x="8100" y="1264"/>
                          <a:pt x="8028" y="1235"/>
                          <a:pt x="7957" y="1235"/>
                        </a:cubicBezTo>
                        <a:cubicBezTo>
                          <a:pt x="7805" y="1235"/>
                          <a:pt x="7658" y="1369"/>
                          <a:pt x="7694" y="1553"/>
                        </a:cubicBezTo>
                        <a:lnTo>
                          <a:pt x="7872" y="2456"/>
                        </a:lnTo>
                        <a:cubicBezTo>
                          <a:pt x="7694" y="2547"/>
                          <a:pt x="7515" y="2643"/>
                          <a:pt x="7338" y="2749"/>
                        </a:cubicBezTo>
                        <a:lnTo>
                          <a:pt x="6670" y="2110"/>
                        </a:lnTo>
                        <a:cubicBezTo>
                          <a:pt x="6616" y="2059"/>
                          <a:pt x="6553" y="2037"/>
                          <a:pt x="6492" y="2037"/>
                        </a:cubicBezTo>
                        <a:cubicBezTo>
                          <a:pt x="6330" y="2037"/>
                          <a:pt x="6179" y="2195"/>
                          <a:pt x="6242" y="2384"/>
                        </a:cubicBezTo>
                        <a:lnTo>
                          <a:pt x="6530" y="3259"/>
                        </a:lnTo>
                        <a:cubicBezTo>
                          <a:pt x="6362" y="3374"/>
                          <a:pt x="6199" y="3494"/>
                          <a:pt x="6040" y="3619"/>
                        </a:cubicBezTo>
                        <a:lnTo>
                          <a:pt x="5301" y="3071"/>
                        </a:lnTo>
                        <a:cubicBezTo>
                          <a:pt x="5251" y="3034"/>
                          <a:pt x="5197" y="3018"/>
                          <a:pt x="5145" y="3018"/>
                        </a:cubicBezTo>
                        <a:cubicBezTo>
                          <a:pt x="4968" y="3018"/>
                          <a:pt x="4814" y="3205"/>
                          <a:pt x="4906" y="3398"/>
                        </a:cubicBezTo>
                        <a:lnTo>
                          <a:pt x="5301" y="4229"/>
                        </a:lnTo>
                        <a:cubicBezTo>
                          <a:pt x="5151" y="4364"/>
                          <a:pt x="5002" y="4503"/>
                          <a:pt x="4858" y="4643"/>
                        </a:cubicBezTo>
                        <a:lnTo>
                          <a:pt x="4055" y="4195"/>
                        </a:lnTo>
                        <a:cubicBezTo>
                          <a:pt x="4011" y="4171"/>
                          <a:pt x="3967" y="4160"/>
                          <a:pt x="3924" y="4160"/>
                        </a:cubicBezTo>
                        <a:cubicBezTo>
                          <a:pt x="3734" y="4160"/>
                          <a:pt x="3583" y="4377"/>
                          <a:pt x="3705" y="4566"/>
                        </a:cubicBezTo>
                        <a:lnTo>
                          <a:pt x="4205" y="5344"/>
                        </a:lnTo>
                        <a:cubicBezTo>
                          <a:pt x="4070" y="5493"/>
                          <a:pt x="3946" y="5652"/>
                          <a:pt x="3820" y="5810"/>
                        </a:cubicBezTo>
                        <a:lnTo>
                          <a:pt x="2965" y="5464"/>
                        </a:lnTo>
                        <a:cubicBezTo>
                          <a:pt x="2930" y="5450"/>
                          <a:pt x="2895" y="5443"/>
                          <a:pt x="2861" y="5443"/>
                        </a:cubicBezTo>
                        <a:cubicBezTo>
                          <a:pt x="2655" y="5443"/>
                          <a:pt x="2509" y="5696"/>
                          <a:pt x="2662" y="5878"/>
                        </a:cubicBezTo>
                        <a:lnTo>
                          <a:pt x="3254" y="6579"/>
                        </a:lnTo>
                        <a:cubicBezTo>
                          <a:pt x="3138" y="6752"/>
                          <a:pt x="3032" y="6921"/>
                          <a:pt x="2926" y="7094"/>
                        </a:cubicBezTo>
                        <a:lnTo>
                          <a:pt x="2037" y="6863"/>
                        </a:lnTo>
                        <a:cubicBezTo>
                          <a:pt x="2011" y="6856"/>
                          <a:pt x="1987" y="6853"/>
                          <a:pt x="1963" y="6853"/>
                        </a:cubicBezTo>
                        <a:cubicBezTo>
                          <a:pt x="1741" y="6853"/>
                          <a:pt x="1610" y="7141"/>
                          <a:pt x="1792" y="7310"/>
                        </a:cubicBezTo>
                        <a:lnTo>
                          <a:pt x="2465" y="7935"/>
                        </a:lnTo>
                        <a:cubicBezTo>
                          <a:pt x="2374" y="8117"/>
                          <a:pt x="2287" y="8300"/>
                          <a:pt x="2205" y="8483"/>
                        </a:cubicBezTo>
                        <a:lnTo>
                          <a:pt x="1298" y="8363"/>
                        </a:lnTo>
                        <a:cubicBezTo>
                          <a:pt x="1285" y="8361"/>
                          <a:pt x="1273" y="8360"/>
                          <a:pt x="1261" y="8360"/>
                        </a:cubicBezTo>
                        <a:cubicBezTo>
                          <a:pt x="1011" y="8360"/>
                          <a:pt x="894" y="8687"/>
                          <a:pt x="1110" y="8838"/>
                        </a:cubicBezTo>
                        <a:lnTo>
                          <a:pt x="1855" y="9372"/>
                        </a:lnTo>
                        <a:cubicBezTo>
                          <a:pt x="1788" y="9563"/>
                          <a:pt x="1725" y="9756"/>
                          <a:pt x="1668" y="9953"/>
                        </a:cubicBezTo>
                        <a:lnTo>
                          <a:pt x="750" y="9948"/>
                        </a:lnTo>
                        <a:cubicBezTo>
                          <a:pt x="748" y="9948"/>
                          <a:pt x="746" y="9948"/>
                          <a:pt x="745" y="9948"/>
                        </a:cubicBezTo>
                        <a:cubicBezTo>
                          <a:pt x="474" y="9948"/>
                          <a:pt x="381" y="10309"/>
                          <a:pt x="619" y="10443"/>
                        </a:cubicBezTo>
                        <a:lnTo>
                          <a:pt x="1427" y="10880"/>
                        </a:lnTo>
                        <a:cubicBezTo>
                          <a:pt x="1389" y="11078"/>
                          <a:pt x="1351" y="11275"/>
                          <a:pt x="1316" y="11477"/>
                        </a:cubicBezTo>
                        <a:lnTo>
                          <a:pt x="404" y="11587"/>
                        </a:lnTo>
                        <a:cubicBezTo>
                          <a:pt x="129" y="11616"/>
                          <a:pt x="82" y="11996"/>
                          <a:pt x="336" y="12091"/>
                        </a:cubicBezTo>
                        <a:lnTo>
                          <a:pt x="1196" y="12428"/>
                        </a:lnTo>
                        <a:cubicBezTo>
                          <a:pt x="1182" y="12625"/>
                          <a:pt x="1167" y="12827"/>
                          <a:pt x="1158" y="13034"/>
                        </a:cubicBezTo>
                        <a:lnTo>
                          <a:pt x="264" y="13254"/>
                        </a:lnTo>
                        <a:cubicBezTo>
                          <a:pt x="0" y="13322"/>
                          <a:pt x="0" y="13701"/>
                          <a:pt x="264" y="13768"/>
                        </a:cubicBezTo>
                        <a:lnTo>
                          <a:pt x="1158" y="13990"/>
                        </a:lnTo>
                        <a:cubicBezTo>
                          <a:pt x="1167" y="14192"/>
                          <a:pt x="1182" y="14393"/>
                          <a:pt x="1196" y="14595"/>
                        </a:cubicBezTo>
                        <a:lnTo>
                          <a:pt x="336" y="14926"/>
                        </a:lnTo>
                        <a:cubicBezTo>
                          <a:pt x="82" y="15028"/>
                          <a:pt x="129" y="15403"/>
                          <a:pt x="404" y="15436"/>
                        </a:cubicBezTo>
                        <a:lnTo>
                          <a:pt x="1316" y="15547"/>
                        </a:lnTo>
                        <a:cubicBezTo>
                          <a:pt x="1351" y="15744"/>
                          <a:pt x="1389" y="15946"/>
                          <a:pt x="1427" y="16143"/>
                        </a:cubicBezTo>
                        <a:lnTo>
                          <a:pt x="619" y="16580"/>
                        </a:lnTo>
                        <a:cubicBezTo>
                          <a:pt x="379" y="16709"/>
                          <a:pt x="475" y="17075"/>
                          <a:pt x="750" y="17075"/>
                        </a:cubicBezTo>
                        <a:lnTo>
                          <a:pt x="1668" y="17070"/>
                        </a:lnTo>
                        <a:cubicBezTo>
                          <a:pt x="1725" y="17262"/>
                          <a:pt x="1788" y="17455"/>
                          <a:pt x="1855" y="17647"/>
                        </a:cubicBezTo>
                        <a:lnTo>
                          <a:pt x="1110" y="18180"/>
                        </a:lnTo>
                        <a:cubicBezTo>
                          <a:pt x="895" y="18335"/>
                          <a:pt x="1010" y="18659"/>
                          <a:pt x="1257" y="18659"/>
                        </a:cubicBezTo>
                        <a:cubicBezTo>
                          <a:pt x="1270" y="18659"/>
                          <a:pt x="1284" y="18658"/>
                          <a:pt x="1298" y="18656"/>
                        </a:cubicBezTo>
                        <a:lnTo>
                          <a:pt x="2205" y="18536"/>
                        </a:lnTo>
                        <a:cubicBezTo>
                          <a:pt x="2287" y="18723"/>
                          <a:pt x="2374" y="18905"/>
                          <a:pt x="2465" y="19089"/>
                        </a:cubicBezTo>
                        <a:lnTo>
                          <a:pt x="1792" y="19713"/>
                        </a:lnTo>
                        <a:cubicBezTo>
                          <a:pt x="1609" y="19879"/>
                          <a:pt x="1742" y="20170"/>
                          <a:pt x="1965" y="20170"/>
                        </a:cubicBezTo>
                        <a:cubicBezTo>
                          <a:pt x="1988" y="20170"/>
                          <a:pt x="2012" y="20167"/>
                          <a:pt x="2037" y="20160"/>
                        </a:cubicBezTo>
                        <a:lnTo>
                          <a:pt x="2926" y="19925"/>
                        </a:lnTo>
                        <a:cubicBezTo>
                          <a:pt x="3032" y="20098"/>
                          <a:pt x="3138" y="20271"/>
                          <a:pt x="3254" y="20439"/>
                        </a:cubicBezTo>
                        <a:lnTo>
                          <a:pt x="2662" y="21145"/>
                        </a:lnTo>
                        <a:cubicBezTo>
                          <a:pt x="2508" y="21324"/>
                          <a:pt x="2657" y="21578"/>
                          <a:pt x="2864" y="21578"/>
                        </a:cubicBezTo>
                        <a:cubicBezTo>
                          <a:pt x="2897" y="21578"/>
                          <a:pt x="2931" y="21572"/>
                          <a:pt x="2965" y="21558"/>
                        </a:cubicBezTo>
                        <a:lnTo>
                          <a:pt x="3820" y="21212"/>
                        </a:lnTo>
                        <a:cubicBezTo>
                          <a:pt x="3946" y="21371"/>
                          <a:pt x="4070" y="21525"/>
                          <a:pt x="4205" y="21679"/>
                        </a:cubicBezTo>
                        <a:lnTo>
                          <a:pt x="3705" y="22452"/>
                        </a:lnTo>
                        <a:cubicBezTo>
                          <a:pt x="3583" y="22641"/>
                          <a:pt x="3735" y="22862"/>
                          <a:pt x="3925" y="22862"/>
                        </a:cubicBezTo>
                        <a:cubicBezTo>
                          <a:pt x="3968" y="22862"/>
                          <a:pt x="4012" y="22851"/>
                          <a:pt x="4055" y="22827"/>
                        </a:cubicBezTo>
                        <a:lnTo>
                          <a:pt x="4858" y="22376"/>
                        </a:lnTo>
                        <a:cubicBezTo>
                          <a:pt x="5002" y="22520"/>
                          <a:pt x="5151" y="22660"/>
                          <a:pt x="5301" y="22793"/>
                        </a:cubicBezTo>
                        <a:lnTo>
                          <a:pt x="4906" y="23625"/>
                        </a:lnTo>
                        <a:cubicBezTo>
                          <a:pt x="4814" y="23815"/>
                          <a:pt x="4968" y="24005"/>
                          <a:pt x="5145" y="24005"/>
                        </a:cubicBezTo>
                        <a:cubicBezTo>
                          <a:pt x="5197" y="24005"/>
                          <a:pt x="5251" y="23988"/>
                          <a:pt x="5301" y="23951"/>
                        </a:cubicBezTo>
                        <a:lnTo>
                          <a:pt x="6040" y="23404"/>
                        </a:lnTo>
                        <a:cubicBezTo>
                          <a:pt x="6199" y="23525"/>
                          <a:pt x="6362" y="23645"/>
                          <a:pt x="6530" y="23760"/>
                        </a:cubicBezTo>
                        <a:lnTo>
                          <a:pt x="6242" y="24634"/>
                        </a:lnTo>
                        <a:cubicBezTo>
                          <a:pt x="6179" y="24823"/>
                          <a:pt x="6330" y="24984"/>
                          <a:pt x="6492" y="24984"/>
                        </a:cubicBezTo>
                        <a:cubicBezTo>
                          <a:pt x="6553" y="24984"/>
                          <a:pt x="6616" y="24961"/>
                          <a:pt x="6670" y="24909"/>
                        </a:cubicBezTo>
                        <a:lnTo>
                          <a:pt x="7338" y="24274"/>
                        </a:lnTo>
                        <a:cubicBezTo>
                          <a:pt x="7515" y="24375"/>
                          <a:pt x="7694" y="24476"/>
                          <a:pt x="7872" y="24567"/>
                        </a:cubicBezTo>
                        <a:lnTo>
                          <a:pt x="7694" y="25470"/>
                        </a:lnTo>
                        <a:cubicBezTo>
                          <a:pt x="7658" y="25653"/>
                          <a:pt x="7804" y="25785"/>
                          <a:pt x="7955" y="25785"/>
                        </a:cubicBezTo>
                        <a:cubicBezTo>
                          <a:pt x="8027" y="25785"/>
                          <a:pt x="8100" y="25755"/>
                          <a:pt x="8155" y="25687"/>
                        </a:cubicBezTo>
                        <a:lnTo>
                          <a:pt x="8737" y="24976"/>
                        </a:lnTo>
                        <a:cubicBezTo>
                          <a:pt x="8924" y="25057"/>
                          <a:pt x="9112" y="25134"/>
                          <a:pt x="9303" y="25202"/>
                        </a:cubicBezTo>
                        <a:lnTo>
                          <a:pt x="9236" y="26114"/>
                        </a:lnTo>
                        <a:cubicBezTo>
                          <a:pt x="9224" y="26287"/>
                          <a:pt x="9363" y="26399"/>
                          <a:pt x="9504" y="26399"/>
                        </a:cubicBezTo>
                        <a:cubicBezTo>
                          <a:pt x="9587" y="26399"/>
                          <a:pt x="9671" y="26360"/>
                          <a:pt x="9726" y="26273"/>
                        </a:cubicBezTo>
                        <a:lnTo>
                          <a:pt x="10212" y="25495"/>
                        </a:lnTo>
                        <a:cubicBezTo>
                          <a:pt x="10409" y="25548"/>
                          <a:pt x="10601" y="25601"/>
                          <a:pt x="10802" y="25643"/>
                        </a:cubicBezTo>
                        <a:lnTo>
                          <a:pt x="10851" y="26561"/>
                        </a:lnTo>
                        <a:cubicBezTo>
                          <a:pt x="10859" y="26722"/>
                          <a:pt x="10987" y="26812"/>
                          <a:pt x="11116" y="26812"/>
                        </a:cubicBezTo>
                        <a:cubicBezTo>
                          <a:pt x="11211" y="26812"/>
                          <a:pt x="11307" y="26763"/>
                          <a:pt x="11356" y="26657"/>
                        </a:cubicBezTo>
                        <a:lnTo>
                          <a:pt x="11740" y="25826"/>
                        </a:lnTo>
                        <a:cubicBezTo>
                          <a:pt x="11942" y="25854"/>
                          <a:pt x="12144" y="25883"/>
                          <a:pt x="12346" y="25903"/>
                        </a:cubicBezTo>
                        <a:lnTo>
                          <a:pt x="12509" y="26806"/>
                        </a:lnTo>
                        <a:cubicBezTo>
                          <a:pt x="12537" y="26948"/>
                          <a:pt x="12653" y="27022"/>
                          <a:pt x="12769" y="27022"/>
                        </a:cubicBezTo>
                        <a:cubicBezTo>
                          <a:pt x="12874" y="27022"/>
                          <a:pt x="12979" y="26961"/>
                          <a:pt x="13018" y="26835"/>
                        </a:cubicBezTo>
                        <a:lnTo>
                          <a:pt x="13302" y="25956"/>
                        </a:lnTo>
                        <a:cubicBezTo>
                          <a:pt x="13403" y="25961"/>
                          <a:pt x="13499" y="25965"/>
                          <a:pt x="13605" y="25965"/>
                        </a:cubicBezTo>
                        <a:cubicBezTo>
                          <a:pt x="13705" y="25965"/>
                          <a:pt x="13807" y="25961"/>
                          <a:pt x="13907" y="25956"/>
                        </a:cubicBezTo>
                        <a:lnTo>
                          <a:pt x="14186" y="26835"/>
                        </a:lnTo>
                        <a:cubicBezTo>
                          <a:pt x="14225" y="26961"/>
                          <a:pt x="14331" y="27022"/>
                          <a:pt x="14437" y="27022"/>
                        </a:cubicBezTo>
                        <a:cubicBezTo>
                          <a:pt x="14554" y="27022"/>
                          <a:pt x="14670" y="26948"/>
                          <a:pt x="14695" y="26806"/>
                        </a:cubicBezTo>
                        <a:lnTo>
                          <a:pt x="14863" y="25903"/>
                        </a:lnTo>
                        <a:cubicBezTo>
                          <a:pt x="15065" y="25883"/>
                          <a:pt x="15267" y="25854"/>
                          <a:pt x="15464" y="25826"/>
                        </a:cubicBezTo>
                        <a:lnTo>
                          <a:pt x="15848" y="26657"/>
                        </a:lnTo>
                        <a:cubicBezTo>
                          <a:pt x="15897" y="26763"/>
                          <a:pt x="15993" y="26812"/>
                          <a:pt x="16088" y="26812"/>
                        </a:cubicBezTo>
                        <a:cubicBezTo>
                          <a:pt x="16217" y="26812"/>
                          <a:pt x="16345" y="26722"/>
                          <a:pt x="16354" y="26561"/>
                        </a:cubicBezTo>
                        <a:lnTo>
                          <a:pt x="16407" y="25643"/>
                        </a:lnTo>
                        <a:cubicBezTo>
                          <a:pt x="16604" y="25601"/>
                          <a:pt x="16800" y="25548"/>
                          <a:pt x="16992" y="25495"/>
                        </a:cubicBezTo>
                        <a:lnTo>
                          <a:pt x="17483" y="26273"/>
                        </a:lnTo>
                        <a:cubicBezTo>
                          <a:pt x="17536" y="26360"/>
                          <a:pt x="17619" y="26399"/>
                          <a:pt x="17701" y="26399"/>
                        </a:cubicBezTo>
                        <a:cubicBezTo>
                          <a:pt x="17842" y="26399"/>
                          <a:pt x="17981" y="26287"/>
                          <a:pt x="17968" y="26114"/>
                        </a:cubicBezTo>
                        <a:lnTo>
                          <a:pt x="17906" y="25202"/>
                        </a:lnTo>
                        <a:cubicBezTo>
                          <a:pt x="18093" y="25134"/>
                          <a:pt x="18285" y="25057"/>
                          <a:pt x="18472" y="24976"/>
                        </a:cubicBezTo>
                        <a:lnTo>
                          <a:pt x="19049" y="25687"/>
                        </a:lnTo>
                        <a:cubicBezTo>
                          <a:pt x="19105" y="25755"/>
                          <a:pt x="19178" y="25785"/>
                          <a:pt x="19250" y="25785"/>
                        </a:cubicBezTo>
                        <a:cubicBezTo>
                          <a:pt x="19403" y="25785"/>
                          <a:pt x="19549" y="25653"/>
                          <a:pt x="19510" y="25470"/>
                        </a:cubicBezTo>
                        <a:lnTo>
                          <a:pt x="19333" y="24567"/>
                        </a:lnTo>
                        <a:cubicBezTo>
                          <a:pt x="19516" y="24476"/>
                          <a:pt x="19694" y="24375"/>
                          <a:pt x="19867" y="24274"/>
                        </a:cubicBezTo>
                        <a:lnTo>
                          <a:pt x="20534" y="24909"/>
                        </a:lnTo>
                        <a:cubicBezTo>
                          <a:pt x="20588" y="24961"/>
                          <a:pt x="20651" y="24984"/>
                          <a:pt x="20713" y="24984"/>
                        </a:cubicBezTo>
                        <a:cubicBezTo>
                          <a:pt x="20877" y="24984"/>
                          <a:pt x="21030" y="24823"/>
                          <a:pt x="20967" y="24634"/>
                        </a:cubicBezTo>
                        <a:lnTo>
                          <a:pt x="20674" y="23760"/>
                        </a:lnTo>
                        <a:cubicBezTo>
                          <a:pt x="20842" y="23645"/>
                          <a:pt x="21005" y="23525"/>
                          <a:pt x="21164" y="23404"/>
                        </a:cubicBezTo>
                        <a:lnTo>
                          <a:pt x="21909" y="23951"/>
                        </a:lnTo>
                        <a:cubicBezTo>
                          <a:pt x="21959" y="23988"/>
                          <a:pt x="22012" y="24005"/>
                          <a:pt x="22064" y="24005"/>
                        </a:cubicBezTo>
                        <a:cubicBezTo>
                          <a:pt x="22239" y="24005"/>
                          <a:pt x="22392" y="23815"/>
                          <a:pt x="22303" y="23625"/>
                        </a:cubicBezTo>
                        <a:lnTo>
                          <a:pt x="21904" y="22793"/>
                        </a:lnTo>
                        <a:cubicBezTo>
                          <a:pt x="22053" y="22660"/>
                          <a:pt x="22202" y="22520"/>
                          <a:pt x="22346" y="22376"/>
                        </a:cubicBezTo>
                        <a:lnTo>
                          <a:pt x="23149" y="22827"/>
                        </a:lnTo>
                        <a:cubicBezTo>
                          <a:pt x="23193" y="22851"/>
                          <a:pt x="23237" y="22862"/>
                          <a:pt x="23279" y="22862"/>
                        </a:cubicBezTo>
                        <a:cubicBezTo>
                          <a:pt x="23470" y="22862"/>
                          <a:pt x="23622" y="22641"/>
                          <a:pt x="23500" y="22452"/>
                        </a:cubicBezTo>
                        <a:lnTo>
                          <a:pt x="22999" y="21679"/>
                        </a:lnTo>
                        <a:cubicBezTo>
                          <a:pt x="23134" y="21525"/>
                          <a:pt x="23264" y="21371"/>
                          <a:pt x="23389" y="21212"/>
                        </a:cubicBezTo>
                        <a:lnTo>
                          <a:pt x="24245" y="21558"/>
                        </a:lnTo>
                        <a:cubicBezTo>
                          <a:pt x="24279" y="21572"/>
                          <a:pt x="24313" y="21578"/>
                          <a:pt x="24345" y="21578"/>
                        </a:cubicBezTo>
                        <a:cubicBezTo>
                          <a:pt x="24551" y="21578"/>
                          <a:pt x="24696" y="21324"/>
                          <a:pt x="24542" y="21145"/>
                        </a:cubicBezTo>
                        <a:lnTo>
                          <a:pt x="23951" y="20439"/>
                        </a:lnTo>
                        <a:cubicBezTo>
                          <a:pt x="24066" y="20271"/>
                          <a:pt x="24172" y="20098"/>
                          <a:pt x="24278" y="19925"/>
                        </a:cubicBezTo>
                        <a:lnTo>
                          <a:pt x="25168" y="20160"/>
                        </a:lnTo>
                        <a:cubicBezTo>
                          <a:pt x="25192" y="20167"/>
                          <a:pt x="25216" y="20170"/>
                          <a:pt x="25239" y="20170"/>
                        </a:cubicBezTo>
                        <a:cubicBezTo>
                          <a:pt x="25462" y="20170"/>
                          <a:pt x="25595" y="19879"/>
                          <a:pt x="25412" y="19713"/>
                        </a:cubicBezTo>
                        <a:lnTo>
                          <a:pt x="24740" y="19089"/>
                        </a:lnTo>
                        <a:cubicBezTo>
                          <a:pt x="24831" y="18905"/>
                          <a:pt x="24917" y="18723"/>
                          <a:pt x="24999" y="18536"/>
                        </a:cubicBezTo>
                        <a:lnTo>
                          <a:pt x="25911" y="18656"/>
                        </a:lnTo>
                        <a:cubicBezTo>
                          <a:pt x="25925" y="18658"/>
                          <a:pt x="25939" y="18659"/>
                          <a:pt x="25952" y="18659"/>
                        </a:cubicBezTo>
                        <a:cubicBezTo>
                          <a:pt x="26195" y="18659"/>
                          <a:pt x="26310" y="18335"/>
                          <a:pt x="26099" y="18180"/>
                        </a:cubicBezTo>
                        <a:lnTo>
                          <a:pt x="25350" y="17647"/>
                        </a:lnTo>
                        <a:cubicBezTo>
                          <a:pt x="25417" y="17455"/>
                          <a:pt x="25479" y="17262"/>
                          <a:pt x="25537" y="17070"/>
                        </a:cubicBezTo>
                        <a:lnTo>
                          <a:pt x="26459" y="17075"/>
                        </a:lnTo>
                        <a:cubicBezTo>
                          <a:pt x="26734" y="17075"/>
                          <a:pt x="26825" y="16709"/>
                          <a:pt x="26585" y="16580"/>
                        </a:cubicBezTo>
                        <a:lnTo>
                          <a:pt x="25778" y="16143"/>
                        </a:lnTo>
                        <a:cubicBezTo>
                          <a:pt x="25820" y="15946"/>
                          <a:pt x="25854" y="15744"/>
                          <a:pt x="25888" y="15547"/>
                        </a:cubicBezTo>
                        <a:lnTo>
                          <a:pt x="26801" y="15436"/>
                        </a:lnTo>
                        <a:cubicBezTo>
                          <a:pt x="27075" y="15403"/>
                          <a:pt x="27122" y="15028"/>
                          <a:pt x="26869" y="14926"/>
                        </a:cubicBezTo>
                        <a:lnTo>
                          <a:pt x="26008" y="14595"/>
                        </a:lnTo>
                        <a:cubicBezTo>
                          <a:pt x="26027" y="14393"/>
                          <a:pt x="26037" y="14192"/>
                          <a:pt x="26046" y="13990"/>
                        </a:cubicBezTo>
                        <a:lnTo>
                          <a:pt x="26940" y="13768"/>
                        </a:lnTo>
                        <a:cubicBezTo>
                          <a:pt x="27204" y="13701"/>
                          <a:pt x="27204" y="13322"/>
                          <a:pt x="26940" y="13254"/>
                        </a:cubicBezTo>
                        <a:lnTo>
                          <a:pt x="26046" y="13034"/>
                        </a:lnTo>
                        <a:cubicBezTo>
                          <a:pt x="26037" y="12827"/>
                          <a:pt x="26027" y="12625"/>
                          <a:pt x="26008" y="12428"/>
                        </a:cubicBezTo>
                        <a:lnTo>
                          <a:pt x="26869" y="12091"/>
                        </a:lnTo>
                        <a:cubicBezTo>
                          <a:pt x="27122" y="11996"/>
                          <a:pt x="27075" y="11616"/>
                          <a:pt x="26801" y="11587"/>
                        </a:cubicBezTo>
                        <a:lnTo>
                          <a:pt x="25888" y="11477"/>
                        </a:lnTo>
                        <a:cubicBezTo>
                          <a:pt x="25854" y="11275"/>
                          <a:pt x="25820" y="11078"/>
                          <a:pt x="25778" y="10880"/>
                        </a:cubicBezTo>
                        <a:lnTo>
                          <a:pt x="26585" y="10443"/>
                        </a:lnTo>
                        <a:cubicBezTo>
                          <a:pt x="26823" y="10309"/>
                          <a:pt x="26735" y="9948"/>
                          <a:pt x="26464" y="9948"/>
                        </a:cubicBezTo>
                        <a:cubicBezTo>
                          <a:pt x="26463" y="9948"/>
                          <a:pt x="26461" y="9948"/>
                          <a:pt x="26459" y="9948"/>
                        </a:cubicBezTo>
                        <a:lnTo>
                          <a:pt x="25537" y="9953"/>
                        </a:lnTo>
                        <a:cubicBezTo>
                          <a:pt x="25479" y="9756"/>
                          <a:pt x="25417" y="9563"/>
                          <a:pt x="25350" y="9372"/>
                        </a:cubicBezTo>
                        <a:lnTo>
                          <a:pt x="26099" y="8838"/>
                        </a:lnTo>
                        <a:cubicBezTo>
                          <a:pt x="26311" y="8687"/>
                          <a:pt x="26193" y="8360"/>
                          <a:pt x="25947" y="8360"/>
                        </a:cubicBezTo>
                        <a:cubicBezTo>
                          <a:pt x="25935" y="8360"/>
                          <a:pt x="25924" y="8361"/>
                          <a:pt x="25911" y="8363"/>
                        </a:cubicBezTo>
                        <a:lnTo>
                          <a:pt x="24999" y="8483"/>
                        </a:lnTo>
                        <a:cubicBezTo>
                          <a:pt x="24917" y="8300"/>
                          <a:pt x="24831" y="8117"/>
                          <a:pt x="24740" y="7935"/>
                        </a:cubicBezTo>
                        <a:lnTo>
                          <a:pt x="25412" y="7310"/>
                        </a:lnTo>
                        <a:cubicBezTo>
                          <a:pt x="25594" y="7141"/>
                          <a:pt x="25463" y="6853"/>
                          <a:pt x="25241" y="6853"/>
                        </a:cubicBezTo>
                        <a:cubicBezTo>
                          <a:pt x="25217" y="6853"/>
                          <a:pt x="25193" y="6856"/>
                          <a:pt x="25168" y="6863"/>
                        </a:cubicBezTo>
                        <a:lnTo>
                          <a:pt x="24278" y="7094"/>
                        </a:lnTo>
                        <a:cubicBezTo>
                          <a:pt x="24172" y="6921"/>
                          <a:pt x="24066" y="6752"/>
                          <a:pt x="23951" y="6579"/>
                        </a:cubicBezTo>
                        <a:lnTo>
                          <a:pt x="24542" y="5878"/>
                        </a:lnTo>
                        <a:cubicBezTo>
                          <a:pt x="24695" y="5696"/>
                          <a:pt x="24553" y="5443"/>
                          <a:pt x="24348" y="5443"/>
                        </a:cubicBezTo>
                        <a:cubicBezTo>
                          <a:pt x="24315" y="5443"/>
                          <a:pt x="24280" y="5450"/>
                          <a:pt x="24245" y="5464"/>
                        </a:cubicBezTo>
                        <a:lnTo>
                          <a:pt x="23389" y="5810"/>
                        </a:lnTo>
                        <a:cubicBezTo>
                          <a:pt x="23264" y="5652"/>
                          <a:pt x="23134" y="5493"/>
                          <a:pt x="22999" y="5344"/>
                        </a:cubicBezTo>
                        <a:lnTo>
                          <a:pt x="23500" y="4566"/>
                        </a:lnTo>
                        <a:cubicBezTo>
                          <a:pt x="23621" y="4377"/>
                          <a:pt x="23470" y="4160"/>
                          <a:pt x="23280" y="4160"/>
                        </a:cubicBezTo>
                        <a:cubicBezTo>
                          <a:pt x="23237" y="4160"/>
                          <a:pt x="23193" y="4171"/>
                          <a:pt x="23149" y="4195"/>
                        </a:cubicBezTo>
                        <a:lnTo>
                          <a:pt x="22346" y="4643"/>
                        </a:lnTo>
                        <a:cubicBezTo>
                          <a:pt x="22202" y="4503"/>
                          <a:pt x="22053" y="4364"/>
                          <a:pt x="21904" y="4229"/>
                        </a:cubicBezTo>
                        <a:lnTo>
                          <a:pt x="22303" y="3398"/>
                        </a:lnTo>
                        <a:cubicBezTo>
                          <a:pt x="22392" y="3205"/>
                          <a:pt x="22240" y="3018"/>
                          <a:pt x="22064" y="3018"/>
                        </a:cubicBezTo>
                        <a:cubicBezTo>
                          <a:pt x="22013" y="3018"/>
                          <a:pt x="21959" y="3034"/>
                          <a:pt x="21909" y="3071"/>
                        </a:cubicBezTo>
                        <a:lnTo>
                          <a:pt x="21164" y="3619"/>
                        </a:lnTo>
                        <a:cubicBezTo>
                          <a:pt x="21005" y="3494"/>
                          <a:pt x="20842" y="3374"/>
                          <a:pt x="20674" y="3259"/>
                        </a:cubicBezTo>
                        <a:lnTo>
                          <a:pt x="20967" y="2384"/>
                        </a:lnTo>
                        <a:cubicBezTo>
                          <a:pt x="21030" y="2195"/>
                          <a:pt x="20877" y="2037"/>
                          <a:pt x="20713" y="2037"/>
                        </a:cubicBezTo>
                        <a:cubicBezTo>
                          <a:pt x="20651" y="2037"/>
                          <a:pt x="20588" y="2059"/>
                          <a:pt x="20534" y="2110"/>
                        </a:cubicBezTo>
                        <a:lnTo>
                          <a:pt x="19867" y="2749"/>
                        </a:lnTo>
                        <a:cubicBezTo>
                          <a:pt x="19694" y="2643"/>
                          <a:pt x="19516" y="2547"/>
                          <a:pt x="19333" y="2456"/>
                        </a:cubicBezTo>
                        <a:lnTo>
                          <a:pt x="19510" y="1553"/>
                        </a:lnTo>
                        <a:cubicBezTo>
                          <a:pt x="19550" y="1369"/>
                          <a:pt x="19401" y="1235"/>
                          <a:pt x="19248" y="1235"/>
                        </a:cubicBezTo>
                        <a:cubicBezTo>
                          <a:pt x="19177" y="1235"/>
                          <a:pt x="19104" y="1264"/>
                          <a:pt x="19049" y="1332"/>
                        </a:cubicBezTo>
                        <a:lnTo>
                          <a:pt x="18472" y="2043"/>
                        </a:lnTo>
                        <a:cubicBezTo>
                          <a:pt x="18285" y="1966"/>
                          <a:pt x="18093" y="1889"/>
                          <a:pt x="17906" y="1817"/>
                        </a:cubicBezTo>
                        <a:lnTo>
                          <a:pt x="17968" y="904"/>
                        </a:lnTo>
                        <a:cubicBezTo>
                          <a:pt x="17981" y="732"/>
                          <a:pt x="17842" y="622"/>
                          <a:pt x="17702" y="622"/>
                        </a:cubicBezTo>
                        <a:cubicBezTo>
                          <a:pt x="17619" y="622"/>
                          <a:pt x="17536" y="660"/>
                          <a:pt x="17483" y="746"/>
                        </a:cubicBezTo>
                        <a:lnTo>
                          <a:pt x="16992" y="1529"/>
                        </a:lnTo>
                        <a:cubicBezTo>
                          <a:pt x="16800" y="1471"/>
                          <a:pt x="16604" y="1423"/>
                          <a:pt x="16407" y="1374"/>
                        </a:cubicBezTo>
                        <a:lnTo>
                          <a:pt x="16354" y="457"/>
                        </a:lnTo>
                        <a:cubicBezTo>
                          <a:pt x="16345" y="298"/>
                          <a:pt x="16216" y="208"/>
                          <a:pt x="16086" y="208"/>
                        </a:cubicBezTo>
                        <a:cubicBezTo>
                          <a:pt x="15991" y="208"/>
                          <a:pt x="15897" y="256"/>
                          <a:pt x="15848" y="361"/>
                        </a:cubicBezTo>
                        <a:lnTo>
                          <a:pt x="15464" y="1197"/>
                        </a:lnTo>
                        <a:cubicBezTo>
                          <a:pt x="15267" y="1163"/>
                          <a:pt x="15065" y="1139"/>
                          <a:pt x="14863" y="1121"/>
                        </a:cubicBezTo>
                        <a:lnTo>
                          <a:pt x="14695" y="216"/>
                        </a:lnTo>
                        <a:cubicBezTo>
                          <a:pt x="14670" y="75"/>
                          <a:pt x="14553" y="1"/>
                          <a:pt x="14435" y="1"/>
                        </a:cubicBezTo>
                        <a:cubicBezTo>
                          <a:pt x="14330" y="1"/>
                          <a:pt x="14225" y="60"/>
                          <a:pt x="14186" y="183"/>
                        </a:cubicBezTo>
                        <a:lnTo>
                          <a:pt x="13907" y="1063"/>
                        </a:lnTo>
                        <a:cubicBezTo>
                          <a:pt x="13807" y="1063"/>
                          <a:pt x="13705" y="1057"/>
                          <a:pt x="13605" y="1057"/>
                        </a:cubicBezTo>
                        <a:cubicBezTo>
                          <a:pt x="13499" y="1057"/>
                          <a:pt x="13403" y="1063"/>
                          <a:pt x="13302" y="1063"/>
                        </a:cubicBezTo>
                        <a:lnTo>
                          <a:pt x="13018" y="183"/>
                        </a:lnTo>
                        <a:cubicBezTo>
                          <a:pt x="12979" y="60"/>
                          <a:pt x="12875" y="1"/>
                          <a:pt x="127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5"/>
                  <p:cNvSpPr/>
                  <p:nvPr/>
                </p:nvSpPr>
                <p:spPr>
                  <a:xfrm>
                    <a:off x="4709438" y="1879437"/>
                    <a:ext cx="476025" cy="128643"/>
                  </a:xfrm>
                  <a:custGeom>
                    <a:avLst/>
                    <a:gdLst/>
                    <a:ahLst/>
                    <a:cxnLst/>
                    <a:rect l="l" t="t" r="r" b="b"/>
                    <a:pathLst>
                      <a:path w="19882" h="5373" extrusionOk="0">
                        <a:moveTo>
                          <a:pt x="520" y="0"/>
                        </a:moveTo>
                        <a:lnTo>
                          <a:pt x="520" y="0"/>
                        </a:lnTo>
                        <a:cubicBezTo>
                          <a:pt x="529" y="10"/>
                          <a:pt x="534" y="19"/>
                          <a:pt x="544" y="29"/>
                        </a:cubicBezTo>
                        <a:lnTo>
                          <a:pt x="44" y="802"/>
                        </a:lnTo>
                        <a:cubicBezTo>
                          <a:pt x="15" y="850"/>
                          <a:pt x="1" y="899"/>
                          <a:pt x="1" y="946"/>
                        </a:cubicBezTo>
                        <a:cubicBezTo>
                          <a:pt x="1" y="1090"/>
                          <a:pt x="121" y="1211"/>
                          <a:pt x="265" y="1211"/>
                        </a:cubicBezTo>
                        <a:cubicBezTo>
                          <a:pt x="308" y="1211"/>
                          <a:pt x="352" y="1201"/>
                          <a:pt x="394" y="1177"/>
                        </a:cubicBezTo>
                        <a:lnTo>
                          <a:pt x="1197" y="726"/>
                        </a:lnTo>
                        <a:cubicBezTo>
                          <a:pt x="1341" y="870"/>
                          <a:pt x="1490" y="1010"/>
                          <a:pt x="1640" y="1143"/>
                        </a:cubicBezTo>
                        <a:lnTo>
                          <a:pt x="1245" y="1975"/>
                        </a:lnTo>
                        <a:cubicBezTo>
                          <a:pt x="1226" y="2013"/>
                          <a:pt x="1217" y="2052"/>
                          <a:pt x="1217" y="2090"/>
                        </a:cubicBezTo>
                        <a:cubicBezTo>
                          <a:pt x="1217" y="2234"/>
                          <a:pt x="1341" y="2354"/>
                          <a:pt x="1481" y="2354"/>
                        </a:cubicBezTo>
                        <a:cubicBezTo>
                          <a:pt x="1534" y="2354"/>
                          <a:pt x="1587" y="2336"/>
                          <a:pt x="1640" y="2301"/>
                        </a:cubicBezTo>
                        <a:lnTo>
                          <a:pt x="2379" y="1754"/>
                        </a:lnTo>
                        <a:cubicBezTo>
                          <a:pt x="2538" y="1875"/>
                          <a:pt x="2701" y="1995"/>
                          <a:pt x="2869" y="2110"/>
                        </a:cubicBezTo>
                        <a:lnTo>
                          <a:pt x="2581" y="2984"/>
                        </a:lnTo>
                        <a:cubicBezTo>
                          <a:pt x="2567" y="3013"/>
                          <a:pt x="2567" y="3046"/>
                          <a:pt x="2567" y="3071"/>
                        </a:cubicBezTo>
                        <a:cubicBezTo>
                          <a:pt x="2567" y="3219"/>
                          <a:pt x="2692" y="3335"/>
                          <a:pt x="2831" y="3335"/>
                        </a:cubicBezTo>
                        <a:cubicBezTo>
                          <a:pt x="2894" y="3335"/>
                          <a:pt x="2956" y="3311"/>
                          <a:pt x="3009" y="3259"/>
                        </a:cubicBezTo>
                        <a:lnTo>
                          <a:pt x="3677" y="2624"/>
                        </a:lnTo>
                        <a:cubicBezTo>
                          <a:pt x="3854" y="2725"/>
                          <a:pt x="4033" y="2826"/>
                          <a:pt x="4211" y="2917"/>
                        </a:cubicBezTo>
                        <a:lnTo>
                          <a:pt x="4033" y="3820"/>
                        </a:lnTo>
                        <a:cubicBezTo>
                          <a:pt x="4027" y="3840"/>
                          <a:pt x="4027" y="3858"/>
                          <a:pt x="4027" y="3878"/>
                        </a:cubicBezTo>
                        <a:cubicBezTo>
                          <a:pt x="4027" y="4027"/>
                          <a:pt x="4158" y="4138"/>
                          <a:pt x="4293" y="4138"/>
                        </a:cubicBezTo>
                        <a:cubicBezTo>
                          <a:pt x="4364" y="4138"/>
                          <a:pt x="4441" y="4104"/>
                          <a:pt x="4494" y="4037"/>
                        </a:cubicBezTo>
                        <a:lnTo>
                          <a:pt x="5076" y="3326"/>
                        </a:lnTo>
                        <a:cubicBezTo>
                          <a:pt x="5263" y="3407"/>
                          <a:pt x="5451" y="3484"/>
                          <a:pt x="5642" y="3552"/>
                        </a:cubicBezTo>
                        <a:lnTo>
                          <a:pt x="5575" y="4464"/>
                        </a:lnTo>
                        <a:lnTo>
                          <a:pt x="5575" y="4484"/>
                        </a:lnTo>
                        <a:cubicBezTo>
                          <a:pt x="5575" y="4647"/>
                          <a:pt x="5710" y="4748"/>
                          <a:pt x="5844" y="4748"/>
                        </a:cubicBezTo>
                        <a:cubicBezTo>
                          <a:pt x="5926" y="4748"/>
                          <a:pt x="6008" y="4710"/>
                          <a:pt x="6065" y="4623"/>
                        </a:cubicBezTo>
                        <a:lnTo>
                          <a:pt x="6551" y="3845"/>
                        </a:lnTo>
                        <a:cubicBezTo>
                          <a:pt x="6748" y="3898"/>
                          <a:pt x="6940" y="3951"/>
                          <a:pt x="7141" y="3993"/>
                        </a:cubicBezTo>
                        <a:lnTo>
                          <a:pt x="7190" y="4911"/>
                        </a:lnTo>
                        <a:cubicBezTo>
                          <a:pt x="7199" y="5069"/>
                          <a:pt x="7329" y="5162"/>
                          <a:pt x="7459" y="5162"/>
                        </a:cubicBezTo>
                        <a:cubicBezTo>
                          <a:pt x="7551" y="5162"/>
                          <a:pt x="7647" y="5113"/>
                          <a:pt x="7695" y="5007"/>
                        </a:cubicBezTo>
                        <a:lnTo>
                          <a:pt x="8079" y="4176"/>
                        </a:lnTo>
                        <a:cubicBezTo>
                          <a:pt x="8281" y="4204"/>
                          <a:pt x="8483" y="4233"/>
                          <a:pt x="8685" y="4253"/>
                        </a:cubicBezTo>
                        <a:lnTo>
                          <a:pt x="8848" y="5156"/>
                        </a:lnTo>
                        <a:cubicBezTo>
                          <a:pt x="8877" y="5296"/>
                          <a:pt x="8993" y="5373"/>
                          <a:pt x="9108" y="5373"/>
                        </a:cubicBezTo>
                        <a:cubicBezTo>
                          <a:pt x="9213" y="5373"/>
                          <a:pt x="9319" y="5311"/>
                          <a:pt x="9357" y="5185"/>
                        </a:cubicBezTo>
                        <a:lnTo>
                          <a:pt x="9641" y="4306"/>
                        </a:lnTo>
                        <a:cubicBezTo>
                          <a:pt x="9742" y="4311"/>
                          <a:pt x="9838" y="4315"/>
                          <a:pt x="9944" y="4315"/>
                        </a:cubicBezTo>
                        <a:cubicBezTo>
                          <a:pt x="10044" y="4315"/>
                          <a:pt x="10146" y="4311"/>
                          <a:pt x="10246" y="4306"/>
                        </a:cubicBezTo>
                        <a:lnTo>
                          <a:pt x="10525" y="5185"/>
                        </a:lnTo>
                        <a:cubicBezTo>
                          <a:pt x="10563" y="5311"/>
                          <a:pt x="10670" y="5373"/>
                          <a:pt x="10774" y="5373"/>
                        </a:cubicBezTo>
                        <a:cubicBezTo>
                          <a:pt x="10890" y="5373"/>
                          <a:pt x="11011" y="5296"/>
                          <a:pt x="11034" y="5156"/>
                        </a:cubicBezTo>
                        <a:lnTo>
                          <a:pt x="11202" y="4253"/>
                        </a:lnTo>
                        <a:cubicBezTo>
                          <a:pt x="11404" y="4233"/>
                          <a:pt x="11606" y="4204"/>
                          <a:pt x="11803" y="4176"/>
                        </a:cubicBezTo>
                        <a:lnTo>
                          <a:pt x="12187" y="5007"/>
                        </a:lnTo>
                        <a:cubicBezTo>
                          <a:pt x="12240" y="5113"/>
                          <a:pt x="12332" y="5162"/>
                          <a:pt x="12428" y="5162"/>
                        </a:cubicBezTo>
                        <a:cubicBezTo>
                          <a:pt x="12553" y="5162"/>
                          <a:pt x="12683" y="5069"/>
                          <a:pt x="12693" y="4911"/>
                        </a:cubicBezTo>
                        <a:lnTo>
                          <a:pt x="12746" y="3993"/>
                        </a:lnTo>
                        <a:cubicBezTo>
                          <a:pt x="12943" y="3951"/>
                          <a:pt x="13139" y="3898"/>
                          <a:pt x="13331" y="3845"/>
                        </a:cubicBezTo>
                        <a:lnTo>
                          <a:pt x="13822" y="4623"/>
                        </a:lnTo>
                        <a:cubicBezTo>
                          <a:pt x="13875" y="4710"/>
                          <a:pt x="13957" y="4748"/>
                          <a:pt x="14039" y="4748"/>
                        </a:cubicBezTo>
                        <a:cubicBezTo>
                          <a:pt x="14177" y="4748"/>
                          <a:pt x="14307" y="4647"/>
                          <a:pt x="14307" y="4484"/>
                        </a:cubicBezTo>
                        <a:lnTo>
                          <a:pt x="14307" y="4464"/>
                        </a:lnTo>
                        <a:lnTo>
                          <a:pt x="14245" y="3552"/>
                        </a:lnTo>
                        <a:cubicBezTo>
                          <a:pt x="14432" y="3484"/>
                          <a:pt x="14624" y="3407"/>
                          <a:pt x="14811" y="3326"/>
                        </a:cubicBezTo>
                        <a:lnTo>
                          <a:pt x="15388" y="4037"/>
                        </a:lnTo>
                        <a:cubicBezTo>
                          <a:pt x="15446" y="4104"/>
                          <a:pt x="15518" y="4138"/>
                          <a:pt x="15590" y="4138"/>
                        </a:cubicBezTo>
                        <a:cubicBezTo>
                          <a:pt x="15725" y="4138"/>
                          <a:pt x="15860" y="4027"/>
                          <a:pt x="15860" y="3878"/>
                        </a:cubicBezTo>
                        <a:cubicBezTo>
                          <a:pt x="15860" y="3858"/>
                          <a:pt x="15855" y="3840"/>
                          <a:pt x="15849" y="3820"/>
                        </a:cubicBezTo>
                        <a:lnTo>
                          <a:pt x="15672" y="2917"/>
                        </a:lnTo>
                        <a:cubicBezTo>
                          <a:pt x="15855" y="2826"/>
                          <a:pt x="16033" y="2725"/>
                          <a:pt x="16206" y="2624"/>
                        </a:cubicBezTo>
                        <a:lnTo>
                          <a:pt x="16873" y="3259"/>
                        </a:lnTo>
                        <a:cubicBezTo>
                          <a:pt x="16927" y="3311"/>
                          <a:pt x="16989" y="3335"/>
                          <a:pt x="17051" y="3335"/>
                        </a:cubicBezTo>
                        <a:cubicBezTo>
                          <a:pt x="17191" y="3335"/>
                          <a:pt x="17320" y="3219"/>
                          <a:pt x="17320" y="3071"/>
                        </a:cubicBezTo>
                        <a:cubicBezTo>
                          <a:pt x="17320" y="3046"/>
                          <a:pt x="17315" y="3013"/>
                          <a:pt x="17306" y="2984"/>
                        </a:cubicBezTo>
                        <a:lnTo>
                          <a:pt x="17013" y="2110"/>
                        </a:lnTo>
                        <a:cubicBezTo>
                          <a:pt x="17181" y="1995"/>
                          <a:pt x="17344" y="1875"/>
                          <a:pt x="17503" y="1754"/>
                        </a:cubicBezTo>
                        <a:lnTo>
                          <a:pt x="18248" y="2301"/>
                        </a:lnTo>
                        <a:cubicBezTo>
                          <a:pt x="18296" y="2336"/>
                          <a:pt x="18349" y="2354"/>
                          <a:pt x="18402" y="2354"/>
                        </a:cubicBezTo>
                        <a:cubicBezTo>
                          <a:pt x="18541" y="2354"/>
                          <a:pt x="18666" y="2234"/>
                          <a:pt x="18666" y="2090"/>
                        </a:cubicBezTo>
                        <a:cubicBezTo>
                          <a:pt x="18666" y="2052"/>
                          <a:pt x="18661" y="2013"/>
                          <a:pt x="18642" y="1975"/>
                        </a:cubicBezTo>
                        <a:lnTo>
                          <a:pt x="18243" y="1143"/>
                        </a:lnTo>
                        <a:cubicBezTo>
                          <a:pt x="18392" y="1010"/>
                          <a:pt x="18541" y="870"/>
                          <a:pt x="18685" y="726"/>
                        </a:cubicBezTo>
                        <a:lnTo>
                          <a:pt x="19488" y="1177"/>
                        </a:lnTo>
                        <a:cubicBezTo>
                          <a:pt x="19531" y="1201"/>
                          <a:pt x="19579" y="1211"/>
                          <a:pt x="19617" y="1211"/>
                        </a:cubicBezTo>
                        <a:cubicBezTo>
                          <a:pt x="19761" y="1211"/>
                          <a:pt x="19881" y="1090"/>
                          <a:pt x="19881" y="946"/>
                        </a:cubicBezTo>
                        <a:cubicBezTo>
                          <a:pt x="19881" y="899"/>
                          <a:pt x="19872" y="850"/>
                          <a:pt x="19839" y="802"/>
                        </a:cubicBezTo>
                        <a:lnTo>
                          <a:pt x="19338" y="29"/>
                        </a:lnTo>
                        <a:cubicBezTo>
                          <a:pt x="19349" y="19"/>
                          <a:pt x="19353" y="10"/>
                          <a:pt x="19362" y="0"/>
                        </a:cubicBezTo>
                        <a:lnTo>
                          <a:pt x="19362" y="0"/>
                        </a:lnTo>
                        <a:cubicBezTo>
                          <a:pt x="16541" y="1471"/>
                          <a:pt x="13341" y="2301"/>
                          <a:pt x="9944" y="2301"/>
                        </a:cubicBezTo>
                        <a:cubicBezTo>
                          <a:pt x="6542" y="2301"/>
                          <a:pt x="3341" y="1471"/>
                          <a:pt x="5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5"/>
                  <p:cNvSpPr/>
                  <p:nvPr/>
                </p:nvSpPr>
                <p:spPr>
                  <a:xfrm>
                    <a:off x="5030635" y="1610668"/>
                    <a:ext cx="69864" cy="40535"/>
                  </a:xfrm>
                  <a:custGeom>
                    <a:avLst/>
                    <a:gdLst/>
                    <a:ahLst/>
                    <a:cxnLst/>
                    <a:rect l="l" t="t" r="r" b="b"/>
                    <a:pathLst>
                      <a:path w="2918" h="1693" extrusionOk="0">
                        <a:moveTo>
                          <a:pt x="2770" y="0"/>
                        </a:moveTo>
                        <a:cubicBezTo>
                          <a:pt x="2693" y="0"/>
                          <a:pt x="2629" y="61"/>
                          <a:pt x="2625" y="140"/>
                        </a:cubicBezTo>
                        <a:cubicBezTo>
                          <a:pt x="2625" y="140"/>
                          <a:pt x="2620" y="198"/>
                          <a:pt x="2601" y="289"/>
                        </a:cubicBezTo>
                        <a:cubicBezTo>
                          <a:pt x="2567" y="429"/>
                          <a:pt x="2500" y="635"/>
                          <a:pt x="2352" y="832"/>
                        </a:cubicBezTo>
                        <a:cubicBezTo>
                          <a:pt x="2274" y="934"/>
                          <a:pt x="2179" y="1029"/>
                          <a:pt x="2053" y="1116"/>
                        </a:cubicBezTo>
                        <a:cubicBezTo>
                          <a:pt x="1933" y="1202"/>
                          <a:pt x="1784" y="1280"/>
                          <a:pt x="1596" y="1332"/>
                        </a:cubicBezTo>
                        <a:cubicBezTo>
                          <a:pt x="1443" y="1380"/>
                          <a:pt x="1303" y="1400"/>
                          <a:pt x="1183" y="1400"/>
                        </a:cubicBezTo>
                        <a:cubicBezTo>
                          <a:pt x="1019" y="1400"/>
                          <a:pt x="886" y="1366"/>
                          <a:pt x="770" y="1318"/>
                        </a:cubicBezTo>
                        <a:cubicBezTo>
                          <a:pt x="688" y="1280"/>
                          <a:pt x="616" y="1231"/>
                          <a:pt x="553" y="1178"/>
                        </a:cubicBezTo>
                        <a:cubicBezTo>
                          <a:pt x="462" y="1107"/>
                          <a:pt x="400" y="1025"/>
                          <a:pt x="356" y="963"/>
                        </a:cubicBezTo>
                        <a:cubicBezTo>
                          <a:pt x="338" y="934"/>
                          <a:pt x="318" y="905"/>
                          <a:pt x="309" y="890"/>
                        </a:cubicBezTo>
                        <a:cubicBezTo>
                          <a:pt x="304" y="881"/>
                          <a:pt x="304" y="870"/>
                          <a:pt x="299" y="870"/>
                        </a:cubicBezTo>
                        <a:lnTo>
                          <a:pt x="299" y="866"/>
                        </a:lnTo>
                        <a:cubicBezTo>
                          <a:pt x="274" y="811"/>
                          <a:pt x="223" y="780"/>
                          <a:pt x="169" y="780"/>
                        </a:cubicBezTo>
                        <a:cubicBezTo>
                          <a:pt x="148" y="780"/>
                          <a:pt x="127" y="785"/>
                          <a:pt x="107" y="794"/>
                        </a:cubicBezTo>
                        <a:cubicBezTo>
                          <a:pt x="34" y="823"/>
                          <a:pt x="1" y="909"/>
                          <a:pt x="34" y="986"/>
                        </a:cubicBezTo>
                        <a:cubicBezTo>
                          <a:pt x="34" y="991"/>
                          <a:pt x="54" y="1034"/>
                          <a:pt x="97" y="1101"/>
                        </a:cubicBezTo>
                        <a:cubicBezTo>
                          <a:pt x="165" y="1198"/>
                          <a:pt x="275" y="1347"/>
                          <a:pt x="453" y="1467"/>
                        </a:cubicBezTo>
                        <a:cubicBezTo>
                          <a:pt x="544" y="1529"/>
                          <a:pt x="645" y="1586"/>
                          <a:pt x="770" y="1626"/>
                        </a:cubicBezTo>
                        <a:cubicBezTo>
                          <a:pt x="890" y="1668"/>
                          <a:pt x="1030" y="1693"/>
                          <a:pt x="1183" y="1693"/>
                        </a:cubicBezTo>
                        <a:cubicBezTo>
                          <a:pt x="1332" y="1693"/>
                          <a:pt x="1500" y="1668"/>
                          <a:pt x="1683" y="1611"/>
                        </a:cubicBezTo>
                        <a:cubicBezTo>
                          <a:pt x="1971" y="1524"/>
                          <a:pt x="2197" y="1389"/>
                          <a:pt x="2370" y="1236"/>
                        </a:cubicBezTo>
                        <a:cubicBezTo>
                          <a:pt x="2500" y="1125"/>
                          <a:pt x="2596" y="996"/>
                          <a:pt x="2673" y="876"/>
                        </a:cubicBezTo>
                        <a:cubicBezTo>
                          <a:pt x="2784" y="693"/>
                          <a:pt x="2846" y="515"/>
                          <a:pt x="2880" y="380"/>
                        </a:cubicBezTo>
                        <a:cubicBezTo>
                          <a:pt x="2909" y="251"/>
                          <a:pt x="2913" y="160"/>
                          <a:pt x="2913" y="155"/>
                        </a:cubicBezTo>
                        <a:cubicBezTo>
                          <a:pt x="2918" y="73"/>
                          <a:pt x="2856" y="5"/>
                          <a:pt x="2778" y="1"/>
                        </a:cubicBezTo>
                        <a:cubicBezTo>
                          <a:pt x="2775" y="0"/>
                          <a:pt x="2773" y="0"/>
                          <a:pt x="27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5"/>
                  <p:cNvSpPr/>
                  <p:nvPr/>
                </p:nvSpPr>
                <p:spPr>
                  <a:xfrm>
                    <a:off x="4811133" y="1443882"/>
                    <a:ext cx="445426" cy="236217"/>
                  </a:xfrm>
                  <a:custGeom>
                    <a:avLst/>
                    <a:gdLst/>
                    <a:ahLst/>
                    <a:cxnLst/>
                    <a:rect l="l" t="t" r="r" b="b"/>
                    <a:pathLst>
                      <a:path w="18604" h="9866" extrusionOk="0">
                        <a:moveTo>
                          <a:pt x="18377" y="0"/>
                        </a:moveTo>
                        <a:cubicBezTo>
                          <a:pt x="18166" y="81"/>
                          <a:pt x="17955" y="158"/>
                          <a:pt x="17738" y="231"/>
                        </a:cubicBezTo>
                        <a:cubicBezTo>
                          <a:pt x="16283" y="750"/>
                          <a:pt x="14812" y="1230"/>
                          <a:pt x="13331" y="1682"/>
                        </a:cubicBezTo>
                        <a:cubicBezTo>
                          <a:pt x="12572" y="1917"/>
                          <a:pt x="11803" y="2205"/>
                          <a:pt x="11030" y="2374"/>
                        </a:cubicBezTo>
                        <a:cubicBezTo>
                          <a:pt x="10261" y="2538"/>
                          <a:pt x="10290" y="2345"/>
                          <a:pt x="10083" y="3095"/>
                        </a:cubicBezTo>
                        <a:cubicBezTo>
                          <a:pt x="9914" y="3024"/>
                          <a:pt x="9733" y="2991"/>
                          <a:pt x="9551" y="2991"/>
                        </a:cubicBezTo>
                        <a:cubicBezTo>
                          <a:pt x="9060" y="2991"/>
                          <a:pt x="8566" y="3233"/>
                          <a:pt x="8296" y="3647"/>
                        </a:cubicBezTo>
                        <a:cubicBezTo>
                          <a:pt x="8083" y="3468"/>
                          <a:pt x="7851" y="3405"/>
                          <a:pt x="7607" y="3405"/>
                        </a:cubicBezTo>
                        <a:cubicBezTo>
                          <a:pt x="7138" y="3405"/>
                          <a:pt x="6624" y="3637"/>
                          <a:pt x="6118" y="3720"/>
                        </a:cubicBezTo>
                        <a:cubicBezTo>
                          <a:pt x="5340" y="3844"/>
                          <a:pt x="4552" y="3911"/>
                          <a:pt x="3773" y="4051"/>
                        </a:cubicBezTo>
                        <a:cubicBezTo>
                          <a:pt x="2418" y="4296"/>
                          <a:pt x="1308" y="4743"/>
                          <a:pt x="1" y="5122"/>
                        </a:cubicBezTo>
                        <a:cubicBezTo>
                          <a:pt x="54" y="5512"/>
                          <a:pt x="136" y="5896"/>
                          <a:pt x="251" y="6271"/>
                        </a:cubicBezTo>
                        <a:cubicBezTo>
                          <a:pt x="275" y="6357"/>
                          <a:pt x="313" y="6453"/>
                          <a:pt x="395" y="6492"/>
                        </a:cubicBezTo>
                        <a:cubicBezTo>
                          <a:pt x="423" y="6507"/>
                          <a:pt x="453" y="6513"/>
                          <a:pt x="483" y="6513"/>
                        </a:cubicBezTo>
                        <a:cubicBezTo>
                          <a:pt x="543" y="6513"/>
                          <a:pt x="607" y="6490"/>
                          <a:pt x="664" y="6468"/>
                        </a:cubicBezTo>
                        <a:cubicBezTo>
                          <a:pt x="977" y="6348"/>
                          <a:pt x="1284" y="6233"/>
                          <a:pt x="1596" y="6113"/>
                        </a:cubicBezTo>
                        <a:cubicBezTo>
                          <a:pt x="2068" y="7646"/>
                          <a:pt x="3130" y="9198"/>
                          <a:pt x="4716" y="9717"/>
                        </a:cubicBezTo>
                        <a:cubicBezTo>
                          <a:pt x="5019" y="9819"/>
                          <a:pt x="5315" y="9866"/>
                          <a:pt x="5601" y="9866"/>
                        </a:cubicBezTo>
                        <a:cubicBezTo>
                          <a:pt x="5988" y="9866"/>
                          <a:pt x="6355" y="9780"/>
                          <a:pt x="6695" y="9631"/>
                        </a:cubicBezTo>
                        <a:cubicBezTo>
                          <a:pt x="6941" y="9563"/>
                          <a:pt x="7180" y="9462"/>
                          <a:pt x="7407" y="9332"/>
                        </a:cubicBezTo>
                        <a:cubicBezTo>
                          <a:pt x="8214" y="8875"/>
                          <a:pt x="8742" y="8121"/>
                          <a:pt x="8930" y="7218"/>
                        </a:cubicBezTo>
                        <a:cubicBezTo>
                          <a:pt x="9026" y="6737"/>
                          <a:pt x="8935" y="5877"/>
                          <a:pt x="9122" y="5262"/>
                        </a:cubicBezTo>
                        <a:cubicBezTo>
                          <a:pt x="9208" y="4960"/>
                          <a:pt x="9367" y="4714"/>
                          <a:pt x="9651" y="4603"/>
                        </a:cubicBezTo>
                        <a:cubicBezTo>
                          <a:pt x="9694" y="4589"/>
                          <a:pt x="9742" y="4574"/>
                          <a:pt x="9795" y="4565"/>
                        </a:cubicBezTo>
                        <a:cubicBezTo>
                          <a:pt x="9862" y="4550"/>
                          <a:pt x="9935" y="4541"/>
                          <a:pt x="10011" y="4541"/>
                        </a:cubicBezTo>
                        <a:cubicBezTo>
                          <a:pt x="10256" y="4541"/>
                          <a:pt x="10458" y="4632"/>
                          <a:pt x="10636" y="4776"/>
                        </a:cubicBezTo>
                        <a:cubicBezTo>
                          <a:pt x="11126" y="5166"/>
                          <a:pt x="11419" y="5954"/>
                          <a:pt x="11780" y="6396"/>
                        </a:cubicBezTo>
                        <a:cubicBezTo>
                          <a:pt x="12361" y="7112"/>
                          <a:pt x="13178" y="7540"/>
                          <a:pt x="14105" y="7573"/>
                        </a:cubicBezTo>
                        <a:cubicBezTo>
                          <a:pt x="14145" y="7575"/>
                          <a:pt x="14184" y="7575"/>
                          <a:pt x="14223" y="7575"/>
                        </a:cubicBezTo>
                        <a:cubicBezTo>
                          <a:pt x="14443" y="7575"/>
                          <a:pt x="14662" y="7551"/>
                          <a:pt x="14875" y="7506"/>
                        </a:cubicBezTo>
                        <a:cubicBezTo>
                          <a:pt x="15518" y="7462"/>
                          <a:pt x="16143" y="7213"/>
                          <a:pt x="16671" y="6670"/>
                        </a:cubicBezTo>
                        <a:cubicBezTo>
                          <a:pt x="17931" y="5377"/>
                          <a:pt x="18089" y="3363"/>
                          <a:pt x="17638" y="1696"/>
                        </a:cubicBezTo>
                        <a:cubicBezTo>
                          <a:pt x="17875" y="1575"/>
                          <a:pt x="18140" y="1512"/>
                          <a:pt x="18405" y="1512"/>
                        </a:cubicBezTo>
                        <a:cubicBezTo>
                          <a:pt x="18468" y="1512"/>
                          <a:pt x="18531" y="1515"/>
                          <a:pt x="18594" y="1523"/>
                        </a:cubicBezTo>
                        <a:cubicBezTo>
                          <a:pt x="18603" y="1009"/>
                          <a:pt x="18527" y="495"/>
                          <a:pt x="183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5"/>
                  <p:cNvSpPr/>
                  <p:nvPr/>
                </p:nvSpPr>
                <p:spPr>
                  <a:xfrm>
                    <a:off x="4878451" y="1553788"/>
                    <a:ext cx="119904" cy="94022"/>
                  </a:xfrm>
                  <a:custGeom>
                    <a:avLst/>
                    <a:gdLst/>
                    <a:ahLst/>
                    <a:cxnLst/>
                    <a:rect l="l" t="t" r="r" b="b"/>
                    <a:pathLst>
                      <a:path w="5008" h="3927" extrusionOk="0">
                        <a:moveTo>
                          <a:pt x="4248" y="0"/>
                        </a:moveTo>
                        <a:cubicBezTo>
                          <a:pt x="4230" y="0"/>
                          <a:pt x="4211" y="2"/>
                          <a:pt x="4191" y="8"/>
                        </a:cubicBezTo>
                        <a:cubicBezTo>
                          <a:pt x="2874" y="382"/>
                          <a:pt x="1538" y="671"/>
                          <a:pt x="226" y="1032"/>
                        </a:cubicBezTo>
                        <a:cubicBezTo>
                          <a:pt x="159" y="1050"/>
                          <a:pt x="121" y="1089"/>
                          <a:pt x="101" y="1132"/>
                        </a:cubicBezTo>
                        <a:cubicBezTo>
                          <a:pt x="24" y="1209"/>
                          <a:pt x="1" y="1325"/>
                          <a:pt x="58" y="1440"/>
                        </a:cubicBezTo>
                        <a:cubicBezTo>
                          <a:pt x="571" y="2458"/>
                          <a:pt x="1418" y="3926"/>
                          <a:pt x="2668" y="3926"/>
                        </a:cubicBezTo>
                        <a:cubicBezTo>
                          <a:pt x="2857" y="3926"/>
                          <a:pt x="3056" y="3892"/>
                          <a:pt x="3264" y="3818"/>
                        </a:cubicBezTo>
                        <a:cubicBezTo>
                          <a:pt x="4792" y="3275"/>
                          <a:pt x="5007" y="1507"/>
                          <a:pt x="4470" y="171"/>
                        </a:cubicBezTo>
                        <a:cubicBezTo>
                          <a:pt x="4433" y="74"/>
                          <a:pt x="4351" y="0"/>
                          <a:pt x="4248"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5"/>
                  <p:cNvSpPr/>
                  <p:nvPr/>
                </p:nvSpPr>
                <p:spPr>
                  <a:xfrm>
                    <a:off x="5100586" y="1497913"/>
                    <a:ext cx="108412" cy="93448"/>
                  </a:xfrm>
                  <a:custGeom>
                    <a:avLst/>
                    <a:gdLst/>
                    <a:ahLst/>
                    <a:cxnLst/>
                    <a:rect l="l" t="t" r="r" b="b"/>
                    <a:pathLst>
                      <a:path w="4528" h="3903" extrusionOk="0">
                        <a:moveTo>
                          <a:pt x="4226" y="1"/>
                        </a:moveTo>
                        <a:cubicBezTo>
                          <a:pt x="4211" y="1"/>
                          <a:pt x="4194" y="2"/>
                          <a:pt x="4177" y="6"/>
                        </a:cubicBezTo>
                        <a:cubicBezTo>
                          <a:pt x="2841" y="294"/>
                          <a:pt x="1524" y="655"/>
                          <a:pt x="188" y="929"/>
                        </a:cubicBezTo>
                        <a:cubicBezTo>
                          <a:pt x="54" y="958"/>
                          <a:pt x="0" y="1082"/>
                          <a:pt x="11" y="1203"/>
                        </a:cubicBezTo>
                        <a:cubicBezTo>
                          <a:pt x="145" y="2536"/>
                          <a:pt x="1029" y="3902"/>
                          <a:pt x="2445" y="3902"/>
                        </a:cubicBezTo>
                        <a:cubicBezTo>
                          <a:pt x="2550" y="3902"/>
                          <a:pt x="2658" y="3895"/>
                          <a:pt x="2769" y="3879"/>
                        </a:cubicBezTo>
                        <a:cubicBezTo>
                          <a:pt x="4432" y="3648"/>
                          <a:pt x="4527" y="1601"/>
                          <a:pt x="4509" y="290"/>
                        </a:cubicBezTo>
                        <a:cubicBezTo>
                          <a:pt x="4509" y="159"/>
                          <a:pt x="4432" y="68"/>
                          <a:pt x="4331" y="39"/>
                        </a:cubicBezTo>
                        <a:cubicBezTo>
                          <a:pt x="4302" y="15"/>
                          <a:pt x="4269" y="1"/>
                          <a:pt x="422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5"/>
                  <p:cNvSpPr/>
                  <p:nvPr/>
                </p:nvSpPr>
                <p:spPr>
                  <a:xfrm>
                    <a:off x="4899374" y="1562023"/>
                    <a:ext cx="48244" cy="67781"/>
                  </a:xfrm>
                  <a:custGeom>
                    <a:avLst/>
                    <a:gdLst/>
                    <a:ahLst/>
                    <a:cxnLst/>
                    <a:rect l="l" t="t" r="r" b="b"/>
                    <a:pathLst>
                      <a:path w="2015" h="2831" extrusionOk="0">
                        <a:moveTo>
                          <a:pt x="2015" y="0"/>
                        </a:moveTo>
                        <a:lnTo>
                          <a:pt x="2015" y="0"/>
                        </a:lnTo>
                        <a:cubicBezTo>
                          <a:pt x="1798" y="58"/>
                          <a:pt x="1578" y="111"/>
                          <a:pt x="1356" y="163"/>
                        </a:cubicBezTo>
                        <a:cubicBezTo>
                          <a:pt x="1279" y="298"/>
                          <a:pt x="1203" y="428"/>
                          <a:pt x="1121" y="562"/>
                        </a:cubicBezTo>
                        <a:cubicBezTo>
                          <a:pt x="775" y="1149"/>
                          <a:pt x="424" y="1740"/>
                          <a:pt x="78" y="2326"/>
                        </a:cubicBezTo>
                        <a:cubicBezTo>
                          <a:pt x="54" y="2369"/>
                          <a:pt x="25" y="2407"/>
                          <a:pt x="1" y="2451"/>
                        </a:cubicBezTo>
                        <a:cubicBezTo>
                          <a:pt x="101" y="2585"/>
                          <a:pt x="207" y="2711"/>
                          <a:pt x="323" y="2831"/>
                        </a:cubicBezTo>
                        <a:cubicBezTo>
                          <a:pt x="356" y="2773"/>
                          <a:pt x="390" y="2720"/>
                          <a:pt x="418" y="2667"/>
                        </a:cubicBezTo>
                        <a:cubicBezTo>
                          <a:pt x="784" y="2061"/>
                          <a:pt x="1145" y="1456"/>
                          <a:pt x="1505" y="855"/>
                        </a:cubicBezTo>
                        <a:cubicBezTo>
                          <a:pt x="1678" y="567"/>
                          <a:pt x="1846" y="284"/>
                          <a:pt x="2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5"/>
                  <p:cNvSpPr/>
                  <p:nvPr/>
                </p:nvSpPr>
                <p:spPr>
                  <a:xfrm>
                    <a:off x="4915150" y="1553740"/>
                    <a:ext cx="63879" cy="89066"/>
                  </a:xfrm>
                  <a:custGeom>
                    <a:avLst/>
                    <a:gdLst/>
                    <a:ahLst/>
                    <a:cxnLst/>
                    <a:rect l="l" t="t" r="r" b="b"/>
                    <a:pathLst>
                      <a:path w="2668" h="3720" extrusionOk="0">
                        <a:moveTo>
                          <a:pt x="2658" y="0"/>
                        </a:moveTo>
                        <a:cubicBezTo>
                          <a:pt x="2432" y="67"/>
                          <a:pt x="2201" y="125"/>
                          <a:pt x="1975" y="187"/>
                        </a:cubicBezTo>
                        <a:cubicBezTo>
                          <a:pt x="1634" y="697"/>
                          <a:pt x="1312" y="1216"/>
                          <a:pt x="995" y="1740"/>
                        </a:cubicBezTo>
                        <a:cubicBezTo>
                          <a:pt x="726" y="2181"/>
                          <a:pt x="466" y="2629"/>
                          <a:pt x="216" y="3086"/>
                        </a:cubicBezTo>
                        <a:cubicBezTo>
                          <a:pt x="145" y="3219"/>
                          <a:pt x="72" y="3354"/>
                          <a:pt x="0" y="3485"/>
                        </a:cubicBezTo>
                        <a:cubicBezTo>
                          <a:pt x="116" y="3576"/>
                          <a:pt x="231" y="3658"/>
                          <a:pt x="356" y="3720"/>
                        </a:cubicBezTo>
                        <a:cubicBezTo>
                          <a:pt x="433" y="3580"/>
                          <a:pt x="515" y="3441"/>
                          <a:pt x="591" y="3306"/>
                        </a:cubicBezTo>
                        <a:cubicBezTo>
                          <a:pt x="846" y="2855"/>
                          <a:pt x="1110" y="2407"/>
                          <a:pt x="1380" y="1966"/>
                        </a:cubicBezTo>
                        <a:cubicBezTo>
                          <a:pt x="1793" y="1298"/>
                          <a:pt x="2225" y="644"/>
                          <a:pt x="2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5"/>
                  <p:cNvSpPr/>
                  <p:nvPr/>
                </p:nvSpPr>
                <p:spPr>
                  <a:xfrm>
                    <a:off x="5114974" y="1503348"/>
                    <a:ext cx="61029" cy="71923"/>
                  </a:xfrm>
                  <a:custGeom>
                    <a:avLst/>
                    <a:gdLst/>
                    <a:ahLst/>
                    <a:cxnLst/>
                    <a:rect l="l" t="t" r="r" b="b"/>
                    <a:pathLst>
                      <a:path w="2549" h="3004" extrusionOk="0">
                        <a:moveTo>
                          <a:pt x="2548" y="0"/>
                        </a:moveTo>
                        <a:cubicBezTo>
                          <a:pt x="2283" y="63"/>
                          <a:pt x="2023" y="130"/>
                          <a:pt x="1759" y="192"/>
                        </a:cubicBezTo>
                        <a:cubicBezTo>
                          <a:pt x="1601" y="400"/>
                          <a:pt x="1437" y="611"/>
                          <a:pt x="1279" y="826"/>
                        </a:cubicBezTo>
                        <a:cubicBezTo>
                          <a:pt x="890" y="1351"/>
                          <a:pt x="506" y="1884"/>
                          <a:pt x="135" y="2423"/>
                        </a:cubicBezTo>
                        <a:cubicBezTo>
                          <a:pt x="91" y="2489"/>
                          <a:pt x="49" y="2556"/>
                          <a:pt x="0" y="2624"/>
                        </a:cubicBezTo>
                        <a:cubicBezTo>
                          <a:pt x="97" y="2764"/>
                          <a:pt x="202" y="2889"/>
                          <a:pt x="313" y="3004"/>
                        </a:cubicBezTo>
                        <a:cubicBezTo>
                          <a:pt x="375" y="2922"/>
                          <a:pt x="433" y="2840"/>
                          <a:pt x="491" y="2758"/>
                        </a:cubicBezTo>
                        <a:cubicBezTo>
                          <a:pt x="865" y="2221"/>
                          <a:pt x="1251" y="1687"/>
                          <a:pt x="1644" y="1163"/>
                        </a:cubicBezTo>
                        <a:cubicBezTo>
                          <a:pt x="1937" y="774"/>
                          <a:pt x="2240" y="385"/>
                          <a:pt x="2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5"/>
                  <p:cNvSpPr/>
                  <p:nvPr/>
                </p:nvSpPr>
                <p:spPr>
                  <a:xfrm>
                    <a:off x="5130271" y="1497698"/>
                    <a:ext cx="77119" cy="89545"/>
                  </a:xfrm>
                  <a:custGeom>
                    <a:avLst/>
                    <a:gdLst/>
                    <a:ahLst/>
                    <a:cxnLst/>
                    <a:rect l="l" t="t" r="r" b="b"/>
                    <a:pathLst>
                      <a:path w="3221" h="3740" extrusionOk="0">
                        <a:moveTo>
                          <a:pt x="2986" y="0"/>
                        </a:moveTo>
                        <a:cubicBezTo>
                          <a:pt x="2971" y="0"/>
                          <a:pt x="2955" y="2"/>
                          <a:pt x="2937" y="6"/>
                        </a:cubicBezTo>
                        <a:cubicBezTo>
                          <a:pt x="2850" y="20"/>
                          <a:pt x="2768" y="39"/>
                          <a:pt x="2682" y="59"/>
                        </a:cubicBezTo>
                        <a:cubicBezTo>
                          <a:pt x="2673" y="73"/>
                          <a:pt x="2659" y="92"/>
                          <a:pt x="2648" y="106"/>
                        </a:cubicBezTo>
                        <a:cubicBezTo>
                          <a:pt x="2289" y="558"/>
                          <a:pt x="1932" y="1015"/>
                          <a:pt x="1577" y="1472"/>
                        </a:cubicBezTo>
                        <a:cubicBezTo>
                          <a:pt x="1058" y="2149"/>
                          <a:pt x="496" y="2812"/>
                          <a:pt x="0" y="3519"/>
                        </a:cubicBezTo>
                        <a:cubicBezTo>
                          <a:pt x="126" y="3605"/>
                          <a:pt x="260" y="3682"/>
                          <a:pt x="404" y="3739"/>
                        </a:cubicBezTo>
                        <a:cubicBezTo>
                          <a:pt x="952" y="3081"/>
                          <a:pt x="1452" y="2379"/>
                          <a:pt x="1981" y="1712"/>
                        </a:cubicBezTo>
                        <a:cubicBezTo>
                          <a:pt x="2336" y="1255"/>
                          <a:pt x="2692" y="798"/>
                          <a:pt x="3052" y="347"/>
                        </a:cubicBezTo>
                        <a:cubicBezTo>
                          <a:pt x="3110" y="275"/>
                          <a:pt x="3167" y="203"/>
                          <a:pt x="3221" y="130"/>
                        </a:cubicBezTo>
                        <a:cubicBezTo>
                          <a:pt x="3192" y="88"/>
                          <a:pt x="3143" y="53"/>
                          <a:pt x="3091" y="39"/>
                        </a:cubicBezTo>
                        <a:cubicBezTo>
                          <a:pt x="3062" y="15"/>
                          <a:pt x="3029" y="0"/>
                          <a:pt x="2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5"/>
                  <p:cNvSpPr/>
                  <p:nvPr/>
                </p:nvSpPr>
                <p:spPr>
                  <a:xfrm>
                    <a:off x="4816184" y="1582156"/>
                    <a:ext cx="210143" cy="97590"/>
                  </a:xfrm>
                  <a:custGeom>
                    <a:avLst/>
                    <a:gdLst/>
                    <a:ahLst/>
                    <a:cxnLst/>
                    <a:rect l="l" t="t" r="r" b="b"/>
                    <a:pathLst>
                      <a:path w="8777" h="4076" extrusionOk="0">
                        <a:moveTo>
                          <a:pt x="1655" y="0"/>
                        </a:moveTo>
                        <a:cubicBezTo>
                          <a:pt x="1102" y="111"/>
                          <a:pt x="554" y="226"/>
                          <a:pt x="1" y="342"/>
                        </a:cubicBezTo>
                        <a:cubicBezTo>
                          <a:pt x="16" y="389"/>
                          <a:pt x="25" y="437"/>
                          <a:pt x="40" y="481"/>
                        </a:cubicBezTo>
                        <a:cubicBezTo>
                          <a:pt x="69" y="568"/>
                          <a:pt x="102" y="663"/>
                          <a:pt x="184" y="701"/>
                        </a:cubicBezTo>
                        <a:cubicBezTo>
                          <a:pt x="208" y="716"/>
                          <a:pt x="242" y="721"/>
                          <a:pt x="271" y="721"/>
                        </a:cubicBezTo>
                        <a:cubicBezTo>
                          <a:pt x="333" y="721"/>
                          <a:pt x="395" y="697"/>
                          <a:pt x="453" y="677"/>
                        </a:cubicBezTo>
                        <a:cubicBezTo>
                          <a:pt x="766" y="557"/>
                          <a:pt x="1073" y="437"/>
                          <a:pt x="1385" y="322"/>
                        </a:cubicBezTo>
                        <a:cubicBezTo>
                          <a:pt x="1857" y="1855"/>
                          <a:pt x="2919" y="3407"/>
                          <a:pt x="4499" y="3926"/>
                        </a:cubicBezTo>
                        <a:cubicBezTo>
                          <a:pt x="4807" y="4028"/>
                          <a:pt x="5104" y="4075"/>
                          <a:pt x="5388" y="4075"/>
                        </a:cubicBezTo>
                        <a:cubicBezTo>
                          <a:pt x="5778" y="4075"/>
                          <a:pt x="6142" y="3989"/>
                          <a:pt x="6484" y="3840"/>
                        </a:cubicBezTo>
                        <a:cubicBezTo>
                          <a:pt x="6730" y="3768"/>
                          <a:pt x="6969" y="3671"/>
                          <a:pt x="7196" y="3542"/>
                        </a:cubicBezTo>
                        <a:cubicBezTo>
                          <a:pt x="8003" y="3085"/>
                          <a:pt x="8531" y="2331"/>
                          <a:pt x="8719" y="1427"/>
                        </a:cubicBezTo>
                        <a:cubicBezTo>
                          <a:pt x="8757" y="1231"/>
                          <a:pt x="8766" y="971"/>
                          <a:pt x="8777" y="692"/>
                        </a:cubicBezTo>
                        <a:lnTo>
                          <a:pt x="8777" y="692"/>
                        </a:lnTo>
                        <a:cubicBezTo>
                          <a:pt x="8565" y="976"/>
                          <a:pt x="8382" y="1278"/>
                          <a:pt x="8185" y="1571"/>
                        </a:cubicBezTo>
                        <a:cubicBezTo>
                          <a:pt x="7488" y="2600"/>
                          <a:pt x="6455" y="3566"/>
                          <a:pt x="5220" y="3566"/>
                        </a:cubicBezTo>
                        <a:lnTo>
                          <a:pt x="5162" y="3566"/>
                        </a:lnTo>
                        <a:cubicBezTo>
                          <a:pt x="4279" y="3547"/>
                          <a:pt x="3471" y="3008"/>
                          <a:pt x="2908" y="2327"/>
                        </a:cubicBezTo>
                        <a:cubicBezTo>
                          <a:pt x="2351" y="1639"/>
                          <a:pt x="2001" y="812"/>
                          <a:pt x="1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5"/>
                  <p:cNvSpPr/>
                  <p:nvPr/>
                </p:nvSpPr>
                <p:spPr>
                  <a:xfrm>
                    <a:off x="5233355" y="1484459"/>
                    <a:ext cx="5555" cy="40535"/>
                  </a:xfrm>
                  <a:custGeom>
                    <a:avLst/>
                    <a:gdLst/>
                    <a:ahLst/>
                    <a:cxnLst/>
                    <a:rect l="l" t="t" r="r" b="b"/>
                    <a:pathLst>
                      <a:path w="232" h="1693" extrusionOk="0">
                        <a:moveTo>
                          <a:pt x="1" y="1"/>
                        </a:moveTo>
                        <a:cubicBezTo>
                          <a:pt x="145" y="539"/>
                          <a:pt x="227" y="1116"/>
                          <a:pt x="232" y="1693"/>
                        </a:cubicBezTo>
                        <a:cubicBezTo>
                          <a:pt x="232" y="1116"/>
                          <a:pt x="150" y="539"/>
                          <a:pt x="6" y="1"/>
                        </a:cubicBezTo>
                        <a:close/>
                      </a:path>
                    </a:pathLst>
                  </a:custGeom>
                  <a:solidFill>
                    <a:srgbClr val="DE6B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5"/>
                  <p:cNvSpPr/>
                  <p:nvPr/>
                </p:nvSpPr>
                <p:spPr>
                  <a:xfrm>
                    <a:off x="5080022" y="1471245"/>
                    <a:ext cx="176289" cy="153639"/>
                  </a:xfrm>
                  <a:custGeom>
                    <a:avLst/>
                    <a:gdLst/>
                    <a:ahLst/>
                    <a:cxnLst/>
                    <a:rect l="l" t="t" r="r" b="b"/>
                    <a:pathLst>
                      <a:path w="7363" h="6417" extrusionOk="0">
                        <a:moveTo>
                          <a:pt x="7353" y="0"/>
                        </a:moveTo>
                        <a:cubicBezTo>
                          <a:pt x="6910" y="126"/>
                          <a:pt x="6459" y="231"/>
                          <a:pt x="6021" y="351"/>
                        </a:cubicBezTo>
                        <a:cubicBezTo>
                          <a:pt x="5954" y="370"/>
                          <a:pt x="5892" y="390"/>
                          <a:pt x="5839" y="433"/>
                        </a:cubicBezTo>
                        <a:cubicBezTo>
                          <a:pt x="5694" y="558"/>
                          <a:pt x="5757" y="789"/>
                          <a:pt x="5819" y="967"/>
                        </a:cubicBezTo>
                        <a:cubicBezTo>
                          <a:pt x="6118" y="1807"/>
                          <a:pt x="6171" y="2744"/>
                          <a:pt x="5882" y="3586"/>
                        </a:cubicBezTo>
                        <a:cubicBezTo>
                          <a:pt x="5588" y="4427"/>
                          <a:pt x="4935" y="5157"/>
                          <a:pt x="4089" y="5441"/>
                        </a:cubicBezTo>
                        <a:cubicBezTo>
                          <a:pt x="3787" y="5541"/>
                          <a:pt x="3460" y="5585"/>
                          <a:pt x="3133" y="5585"/>
                        </a:cubicBezTo>
                        <a:cubicBezTo>
                          <a:pt x="2576" y="5585"/>
                          <a:pt x="2008" y="5454"/>
                          <a:pt x="1504" y="5253"/>
                        </a:cubicBezTo>
                        <a:cubicBezTo>
                          <a:pt x="970" y="5041"/>
                          <a:pt x="528" y="4580"/>
                          <a:pt x="0" y="4364"/>
                        </a:cubicBezTo>
                        <a:lnTo>
                          <a:pt x="0" y="4364"/>
                        </a:lnTo>
                        <a:cubicBezTo>
                          <a:pt x="187" y="4682"/>
                          <a:pt x="360" y="5008"/>
                          <a:pt x="548" y="5239"/>
                        </a:cubicBezTo>
                        <a:cubicBezTo>
                          <a:pt x="1129" y="5955"/>
                          <a:pt x="1946" y="6377"/>
                          <a:pt x="2873" y="6416"/>
                        </a:cubicBezTo>
                        <a:lnTo>
                          <a:pt x="2989" y="6416"/>
                        </a:lnTo>
                        <a:cubicBezTo>
                          <a:pt x="3210" y="6416"/>
                          <a:pt x="3431" y="6392"/>
                          <a:pt x="3643" y="6348"/>
                        </a:cubicBezTo>
                        <a:cubicBezTo>
                          <a:pt x="4286" y="6306"/>
                          <a:pt x="4911" y="6055"/>
                          <a:pt x="5439" y="5512"/>
                        </a:cubicBezTo>
                        <a:cubicBezTo>
                          <a:pt x="6291" y="4642"/>
                          <a:pt x="6637" y="3442"/>
                          <a:pt x="6637" y="2245"/>
                        </a:cubicBezTo>
                        <a:cubicBezTo>
                          <a:pt x="6632" y="1668"/>
                          <a:pt x="6550" y="1091"/>
                          <a:pt x="6406" y="553"/>
                        </a:cubicBezTo>
                        <a:lnTo>
                          <a:pt x="6411" y="553"/>
                        </a:lnTo>
                        <a:cubicBezTo>
                          <a:pt x="6406" y="548"/>
                          <a:pt x="6406" y="543"/>
                          <a:pt x="6406" y="539"/>
                        </a:cubicBezTo>
                        <a:cubicBezTo>
                          <a:pt x="6641" y="419"/>
                          <a:pt x="6905" y="351"/>
                          <a:pt x="7174" y="351"/>
                        </a:cubicBezTo>
                        <a:cubicBezTo>
                          <a:pt x="7238" y="351"/>
                          <a:pt x="7300" y="357"/>
                          <a:pt x="7362" y="366"/>
                        </a:cubicBezTo>
                        <a:cubicBezTo>
                          <a:pt x="7362" y="241"/>
                          <a:pt x="7362" y="120"/>
                          <a:pt x="7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5"/>
                  <p:cNvSpPr/>
                  <p:nvPr/>
                </p:nvSpPr>
                <p:spPr>
                  <a:xfrm>
                    <a:off x="5023285" y="1540957"/>
                    <a:ext cx="42474" cy="28899"/>
                  </a:xfrm>
                  <a:custGeom>
                    <a:avLst/>
                    <a:gdLst/>
                    <a:ahLst/>
                    <a:cxnLst/>
                    <a:rect l="l" t="t" r="r" b="b"/>
                    <a:pathLst>
                      <a:path w="1774" h="1207" extrusionOk="0">
                        <a:moveTo>
                          <a:pt x="933" y="0"/>
                        </a:moveTo>
                        <a:cubicBezTo>
                          <a:pt x="842" y="0"/>
                          <a:pt x="750" y="20"/>
                          <a:pt x="659" y="58"/>
                        </a:cubicBezTo>
                        <a:cubicBezTo>
                          <a:pt x="246" y="226"/>
                          <a:pt x="0" y="818"/>
                          <a:pt x="260" y="1207"/>
                        </a:cubicBezTo>
                        <a:cubicBezTo>
                          <a:pt x="346" y="905"/>
                          <a:pt x="505" y="659"/>
                          <a:pt x="789" y="548"/>
                        </a:cubicBezTo>
                        <a:cubicBezTo>
                          <a:pt x="794" y="548"/>
                          <a:pt x="803" y="544"/>
                          <a:pt x="807" y="539"/>
                        </a:cubicBezTo>
                        <a:cubicBezTo>
                          <a:pt x="851" y="519"/>
                          <a:pt x="889" y="510"/>
                          <a:pt x="929" y="510"/>
                        </a:cubicBezTo>
                        <a:lnTo>
                          <a:pt x="933" y="510"/>
                        </a:lnTo>
                        <a:cubicBezTo>
                          <a:pt x="1000" y="495"/>
                          <a:pt x="1073" y="486"/>
                          <a:pt x="1149" y="486"/>
                        </a:cubicBezTo>
                        <a:cubicBezTo>
                          <a:pt x="1394" y="486"/>
                          <a:pt x="1596" y="577"/>
                          <a:pt x="1774" y="721"/>
                        </a:cubicBezTo>
                        <a:cubicBezTo>
                          <a:pt x="1712" y="318"/>
                          <a:pt x="1332" y="0"/>
                          <a:pt x="933" y="0"/>
                        </a:cubicBezTo>
                        <a:close/>
                      </a:path>
                    </a:pathLst>
                  </a:custGeom>
                  <a:solidFill>
                    <a:srgbClr val="1D15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5"/>
                  <p:cNvSpPr/>
                  <p:nvPr/>
                </p:nvSpPr>
                <p:spPr>
                  <a:xfrm>
                    <a:off x="4711736" y="1515078"/>
                    <a:ext cx="93926" cy="93926"/>
                  </a:xfrm>
                  <a:custGeom>
                    <a:avLst/>
                    <a:gdLst/>
                    <a:ahLst/>
                    <a:cxnLst/>
                    <a:rect l="l" t="t" r="r" b="b"/>
                    <a:pathLst>
                      <a:path w="3923" h="3923" extrusionOk="0">
                        <a:moveTo>
                          <a:pt x="1961" y="1"/>
                        </a:moveTo>
                        <a:cubicBezTo>
                          <a:pt x="881" y="1"/>
                          <a:pt x="1" y="880"/>
                          <a:pt x="1" y="1961"/>
                        </a:cubicBezTo>
                        <a:cubicBezTo>
                          <a:pt x="1" y="3042"/>
                          <a:pt x="881" y="3922"/>
                          <a:pt x="1961" y="3922"/>
                        </a:cubicBezTo>
                        <a:cubicBezTo>
                          <a:pt x="3043" y="3922"/>
                          <a:pt x="3922" y="3042"/>
                          <a:pt x="3922" y="1961"/>
                        </a:cubicBezTo>
                        <a:cubicBezTo>
                          <a:pt x="3922" y="880"/>
                          <a:pt x="3043" y="1"/>
                          <a:pt x="1961" y="1"/>
                        </a:cubicBezTo>
                        <a:close/>
                      </a:path>
                    </a:pathLst>
                  </a:custGeom>
                  <a:solidFill>
                    <a:srgbClr val="FFFFFF">
                      <a:alpha val="363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59" name="Google Shape;3659;p65"/>
            <p:cNvGrpSpPr/>
            <p:nvPr/>
          </p:nvGrpSpPr>
          <p:grpSpPr>
            <a:xfrm>
              <a:off x="7247888" y="1158012"/>
              <a:ext cx="361123" cy="353225"/>
              <a:chOff x="488084" y="3164562"/>
              <a:chExt cx="535235" cy="523530"/>
            </a:xfrm>
          </p:grpSpPr>
          <p:grpSp>
            <p:nvGrpSpPr>
              <p:cNvPr id="3660" name="Google Shape;3660;p65"/>
              <p:cNvGrpSpPr/>
              <p:nvPr/>
            </p:nvGrpSpPr>
            <p:grpSpPr>
              <a:xfrm>
                <a:off x="488084" y="3164562"/>
                <a:ext cx="535235" cy="523530"/>
                <a:chOff x="488084" y="3164562"/>
                <a:chExt cx="535235" cy="523530"/>
              </a:xfrm>
            </p:grpSpPr>
            <p:sp>
              <p:nvSpPr>
                <p:cNvPr id="3661" name="Google Shape;3661;p6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2" name="Google Shape;3672;p6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3" name="Google Shape;3673;p65"/>
            <p:cNvGrpSpPr/>
            <p:nvPr/>
          </p:nvGrpSpPr>
          <p:grpSpPr>
            <a:xfrm rot="-611595">
              <a:off x="6812047" y="933859"/>
              <a:ext cx="253148" cy="247611"/>
              <a:chOff x="488084" y="3164562"/>
              <a:chExt cx="535235" cy="523530"/>
            </a:xfrm>
          </p:grpSpPr>
          <p:grpSp>
            <p:nvGrpSpPr>
              <p:cNvPr id="3674" name="Google Shape;3674;p65"/>
              <p:cNvGrpSpPr/>
              <p:nvPr/>
            </p:nvGrpSpPr>
            <p:grpSpPr>
              <a:xfrm>
                <a:off x="488084" y="3164562"/>
                <a:ext cx="535235" cy="523530"/>
                <a:chOff x="488084" y="3164562"/>
                <a:chExt cx="535235" cy="523530"/>
              </a:xfrm>
            </p:grpSpPr>
            <p:sp>
              <p:nvSpPr>
                <p:cNvPr id="3675" name="Google Shape;3675;p6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6" name="Google Shape;3686;p6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65"/>
            <p:cNvGrpSpPr/>
            <p:nvPr/>
          </p:nvGrpSpPr>
          <p:grpSpPr>
            <a:xfrm rot="1189459">
              <a:off x="6565288" y="1404589"/>
              <a:ext cx="199646" cy="195279"/>
              <a:chOff x="488084" y="3164562"/>
              <a:chExt cx="535235" cy="523530"/>
            </a:xfrm>
          </p:grpSpPr>
          <p:grpSp>
            <p:nvGrpSpPr>
              <p:cNvPr id="3688" name="Google Shape;3688;p65"/>
              <p:cNvGrpSpPr/>
              <p:nvPr/>
            </p:nvGrpSpPr>
            <p:grpSpPr>
              <a:xfrm>
                <a:off x="488084" y="3164562"/>
                <a:ext cx="535235" cy="523530"/>
                <a:chOff x="488084" y="3164562"/>
                <a:chExt cx="535235" cy="523530"/>
              </a:xfrm>
            </p:grpSpPr>
            <p:sp>
              <p:nvSpPr>
                <p:cNvPr id="3689" name="Google Shape;3689;p6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0" name="Google Shape;3700;p6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01" name="Google Shape;3701;p65"/>
          <p:cNvSpPr txBox="1">
            <a:spLocks noGrp="1"/>
          </p:cNvSpPr>
          <p:nvPr>
            <p:ph type="title"/>
          </p:nvPr>
        </p:nvSpPr>
        <p:spPr>
          <a:xfrm>
            <a:off x="1447800" y="2190475"/>
            <a:ext cx="2731200" cy="13647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NAME OF THE SECTION</a:t>
            </a:r>
            <a:endParaRPr>
              <a:solidFill>
                <a:schemeClr val="accent2"/>
              </a:solidFill>
            </a:endParaRPr>
          </a:p>
        </p:txBody>
      </p:sp>
      <p:sp>
        <p:nvSpPr>
          <p:cNvPr id="3702" name="Google Shape;3702;p65"/>
          <p:cNvSpPr txBox="1">
            <a:spLocks noGrp="1"/>
          </p:cNvSpPr>
          <p:nvPr>
            <p:ph type="title" idx="2"/>
          </p:nvPr>
        </p:nvSpPr>
        <p:spPr>
          <a:xfrm>
            <a:off x="2665050" y="981075"/>
            <a:ext cx="1513500" cy="14781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02</a:t>
            </a:r>
            <a:endParaRPr/>
          </a:p>
        </p:txBody>
      </p:sp>
      <p:sp>
        <p:nvSpPr>
          <p:cNvPr id="3703" name="Google Shape;3703;p65"/>
          <p:cNvSpPr txBox="1">
            <a:spLocks noGrp="1"/>
          </p:cNvSpPr>
          <p:nvPr>
            <p:ph type="subTitle" idx="1"/>
          </p:nvPr>
        </p:nvSpPr>
        <p:spPr>
          <a:xfrm>
            <a:off x="1825175" y="3400650"/>
            <a:ext cx="2353500" cy="6474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You can enter a subtitle here if you need it</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707"/>
        <p:cNvGrpSpPr/>
        <p:nvPr/>
      </p:nvGrpSpPr>
      <p:grpSpPr>
        <a:xfrm>
          <a:off x="0" y="0"/>
          <a:ext cx="0" cy="0"/>
          <a:chOff x="0" y="0"/>
          <a:chExt cx="0" cy="0"/>
        </a:xfrm>
      </p:grpSpPr>
      <p:sp>
        <p:nvSpPr>
          <p:cNvPr id="3708" name="Google Shape;3708;p66"/>
          <p:cNvSpPr txBox="1"/>
          <p:nvPr/>
        </p:nvSpPr>
        <p:spPr>
          <a:xfrm>
            <a:off x="1401975" y="1401875"/>
            <a:ext cx="768600" cy="461700"/>
          </a:xfrm>
          <a:prstGeom prst="rect">
            <a:avLst/>
          </a:prstGeom>
          <a:noFill/>
          <a:ln>
            <a:noFill/>
          </a:ln>
        </p:spPr>
        <p:txBody>
          <a:bodyPr spcFirstLastPara="1" wrap="square" lIns="91425" tIns="90000" rIns="91425" bIns="91425" anchor="b" anchorCtr="0">
            <a:no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DAY 1</a:t>
            </a:r>
            <a:endParaRPr sz="1900" b="1">
              <a:solidFill>
                <a:schemeClr val="accent1"/>
              </a:solidFill>
              <a:latin typeface="Dosis"/>
              <a:ea typeface="Dosis"/>
              <a:cs typeface="Dosis"/>
              <a:sym typeface="Dosis"/>
            </a:endParaRPr>
          </a:p>
        </p:txBody>
      </p:sp>
      <p:sp>
        <p:nvSpPr>
          <p:cNvPr id="3709" name="Google Shape;3709;p66"/>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OR EXPLAIN STEP BY STEP!</a:t>
            </a:r>
            <a:endParaRPr/>
          </a:p>
        </p:txBody>
      </p:sp>
      <p:sp>
        <p:nvSpPr>
          <p:cNvPr id="3710" name="Google Shape;3710;p66"/>
          <p:cNvSpPr txBox="1">
            <a:spLocks noGrp="1"/>
          </p:cNvSpPr>
          <p:nvPr>
            <p:ph type="body" idx="4294967295"/>
          </p:nvPr>
        </p:nvSpPr>
        <p:spPr>
          <a:xfrm>
            <a:off x="1055175" y="1779488"/>
            <a:ext cx="1462200" cy="750900"/>
          </a:xfrm>
          <a:prstGeom prst="rect">
            <a:avLst/>
          </a:prstGeom>
        </p:spPr>
        <p:txBody>
          <a:bodyPr spcFirstLastPara="1" wrap="square" lIns="91425" tIns="90000" rIns="91425" bIns="91425" anchor="t" anchorCtr="0">
            <a:noAutofit/>
          </a:bodyPr>
          <a:lstStyle/>
          <a:p>
            <a:pPr marL="0" lvl="0" indent="0" algn="ctr" rtl="0">
              <a:lnSpc>
                <a:spcPct val="100000"/>
              </a:lnSpc>
              <a:spcBef>
                <a:spcPts val="0"/>
              </a:spcBef>
              <a:spcAft>
                <a:spcPts val="1600"/>
              </a:spcAft>
              <a:buSzPts val="852"/>
              <a:buNone/>
            </a:pPr>
            <a:r>
              <a:rPr lang="en" sz="1400"/>
              <a:t>Mercury is the closest planet to the Sun</a:t>
            </a:r>
            <a:endParaRPr sz="1400"/>
          </a:p>
        </p:txBody>
      </p:sp>
      <p:grpSp>
        <p:nvGrpSpPr>
          <p:cNvPr id="3711" name="Google Shape;3711;p66"/>
          <p:cNvGrpSpPr/>
          <p:nvPr/>
        </p:nvGrpSpPr>
        <p:grpSpPr>
          <a:xfrm>
            <a:off x="1410825" y="2686569"/>
            <a:ext cx="750900" cy="1178400"/>
            <a:chOff x="1665725" y="2914650"/>
            <a:chExt cx="750900" cy="1178400"/>
          </a:xfrm>
        </p:grpSpPr>
        <p:sp>
          <p:nvSpPr>
            <p:cNvPr id="3712" name="Google Shape;3712;p66"/>
            <p:cNvSpPr/>
            <p:nvPr/>
          </p:nvSpPr>
          <p:spPr>
            <a:xfrm>
              <a:off x="1665725" y="3342150"/>
              <a:ext cx="750900" cy="750900"/>
            </a:xfrm>
            <a:prstGeom prst="ellipse">
              <a:avLst/>
            </a:prstGeom>
            <a:solidFill>
              <a:schemeClr val="accent2"/>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a:solidFill>
                    <a:schemeClr val="lt1"/>
                  </a:solidFill>
                  <a:latin typeface="Dosis SemiBold"/>
                  <a:ea typeface="Dosis SemiBold"/>
                  <a:cs typeface="Dosis SemiBold"/>
                  <a:sym typeface="Dosis SemiBold"/>
                </a:rPr>
                <a:t>01</a:t>
              </a:r>
              <a:endParaRPr/>
            </a:p>
          </p:txBody>
        </p:sp>
        <p:cxnSp>
          <p:nvCxnSpPr>
            <p:cNvPr id="3713" name="Google Shape;3713;p66"/>
            <p:cNvCxnSpPr>
              <a:stCxn id="3712" idx="0"/>
            </p:cNvCxnSpPr>
            <p:nvPr/>
          </p:nvCxnSpPr>
          <p:spPr>
            <a:xfrm rot="10800000">
              <a:off x="2041175" y="2914650"/>
              <a:ext cx="0" cy="427500"/>
            </a:xfrm>
            <a:prstGeom prst="straightConnector1">
              <a:avLst/>
            </a:prstGeom>
            <a:noFill/>
            <a:ln w="38100" cap="flat" cmpd="sng">
              <a:solidFill>
                <a:schemeClr val="accent2"/>
              </a:solidFill>
              <a:prstDash val="solid"/>
              <a:round/>
              <a:headEnd type="none" w="med" len="med"/>
              <a:tailEnd type="oval" w="med" len="med"/>
            </a:ln>
          </p:spPr>
        </p:cxnSp>
      </p:grpSp>
      <p:sp>
        <p:nvSpPr>
          <p:cNvPr id="3714" name="Google Shape;3714;p66"/>
          <p:cNvSpPr txBox="1">
            <a:spLocks noGrp="1"/>
          </p:cNvSpPr>
          <p:nvPr>
            <p:ph type="body" idx="4294967295"/>
          </p:nvPr>
        </p:nvSpPr>
        <p:spPr>
          <a:xfrm>
            <a:off x="2908422" y="1779488"/>
            <a:ext cx="1462200" cy="750900"/>
          </a:xfrm>
          <a:prstGeom prst="rect">
            <a:avLst/>
          </a:prstGeom>
        </p:spPr>
        <p:txBody>
          <a:bodyPr spcFirstLastPara="1" wrap="square" lIns="91425" tIns="90000" rIns="91425" bIns="91425" anchor="t" anchorCtr="0">
            <a:noAutofit/>
          </a:bodyPr>
          <a:lstStyle/>
          <a:p>
            <a:pPr marL="0" lvl="0" indent="0" algn="ctr" rtl="0">
              <a:lnSpc>
                <a:spcPct val="100000"/>
              </a:lnSpc>
              <a:spcBef>
                <a:spcPts val="0"/>
              </a:spcBef>
              <a:spcAft>
                <a:spcPts val="1600"/>
              </a:spcAft>
              <a:buSzPts val="852"/>
              <a:buNone/>
            </a:pPr>
            <a:r>
              <a:rPr lang="en" sz="1400"/>
              <a:t>Jupiter is the biggest planet </a:t>
            </a:r>
            <a:r>
              <a:rPr lang="en"/>
              <a:t>of them all</a:t>
            </a:r>
            <a:endParaRPr sz="1400"/>
          </a:p>
        </p:txBody>
      </p:sp>
      <p:grpSp>
        <p:nvGrpSpPr>
          <p:cNvPr id="3715" name="Google Shape;3715;p66"/>
          <p:cNvGrpSpPr/>
          <p:nvPr/>
        </p:nvGrpSpPr>
        <p:grpSpPr>
          <a:xfrm>
            <a:off x="3264072" y="2686569"/>
            <a:ext cx="750900" cy="1178400"/>
            <a:chOff x="3300125" y="2914650"/>
            <a:chExt cx="750900" cy="1178400"/>
          </a:xfrm>
        </p:grpSpPr>
        <p:sp>
          <p:nvSpPr>
            <p:cNvPr id="3716" name="Google Shape;3716;p66"/>
            <p:cNvSpPr/>
            <p:nvPr/>
          </p:nvSpPr>
          <p:spPr>
            <a:xfrm>
              <a:off x="3300125" y="3342150"/>
              <a:ext cx="750900" cy="750900"/>
            </a:xfrm>
            <a:prstGeom prst="ellipse">
              <a:avLst/>
            </a:prstGeom>
            <a:solidFill>
              <a:schemeClr val="accent2"/>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Dosis SemiBold"/>
                  <a:ea typeface="Dosis SemiBold"/>
                  <a:cs typeface="Dosis SemiBold"/>
                  <a:sym typeface="Dosis SemiBold"/>
                </a:rPr>
                <a:t>02</a:t>
              </a:r>
              <a:endParaRPr/>
            </a:p>
          </p:txBody>
        </p:sp>
        <p:cxnSp>
          <p:nvCxnSpPr>
            <p:cNvPr id="3717" name="Google Shape;3717;p66"/>
            <p:cNvCxnSpPr>
              <a:stCxn id="3716" idx="0"/>
            </p:cNvCxnSpPr>
            <p:nvPr/>
          </p:nvCxnSpPr>
          <p:spPr>
            <a:xfrm rot="10800000">
              <a:off x="3675575" y="2914650"/>
              <a:ext cx="0" cy="427500"/>
            </a:xfrm>
            <a:prstGeom prst="straightConnector1">
              <a:avLst/>
            </a:prstGeom>
            <a:noFill/>
            <a:ln w="38100" cap="flat" cmpd="sng">
              <a:solidFill>
                <a:schemeClr val="accent2"/>
              </a:solidFill>
              <a:prstDash val="solid"/>
              <a:round/>
              <a:headEnd type="none" w="med" len="med"/>
              <a:tailEnd type="oval" w="med" len="med"/>
            </a:ln>
          </p:spPr>
        </p:cxnSp>
      </p:grpSp>
      <p:sp>
        <p:nvSpPr>
          <p:cNvPr id="3718" name="Google Shape;3718;p66"/>
          <p:cNvSpPr txBox="1">
            <a:spLocks noGrp="1"/>
          </p:cNvSpPr>
          <p:nvPr>
            <p:ph type="body" idx="4294967295"/>
          </p:nvPr>
        </p:nvSpPr>
        <p:spPr>
          <a:xfrm>
            <a:off x="4761669" y="1779488"/>
            <a:ext cx="1462200" cy="750900"/>
          </a:xfrm>
          <a:prstGeom prst="rect">
            <a:avLst/>
          </a:prstGeom>
        </p:spPr>
        <p:txBody>
          <a:bodyPr spcFirstLastPara="1" wrap="square" lIns="91425" tIns="90000" rIns="91425" bIns="91425" anchor="t" anchorCtr="0">
            <a:noAutofit/>
          </a:bodyPr>
          <a:lstStyle/>
          <a:p>
            <a:pPr marL="0" lvl="0" indent="0" algn="ctr" rtl="0">
              <a:lnSpc>
                <a:spcPct val="100000"/>
              </a:lnSpc>
              <a:spcBef>
                <a:spcPts val="0"/>
              </a:spcBef>
              <a:spcAft>
                <a:spcPts val="1600"/>
              </a:spcAft>
              <a:buSzPts val="852"/>
              <a:buNone/>
            </a:pPr>
            <a:r>
              <a:rPr lang="en" sz="1400"/>
              <a:t>Despite being red, Mars is a cold place</a:t>
            </a:r>
            <a:endParaRPr sz="1400"/>
          </a:p>
        </p:txBody>
      </p:sp>
      <p:grpSp>
        <p:nvGrpSpPr>
          <p:cNvPr id="3719" name="Google Shape;3719;p66"/>
          <p:cNvGrpSpPr/>
          <p:nvPr/>
        </p:nvGrpSpPr>
        <p:grpSpPr>
          <a:xfrm>
            <a:off x="5117319" y="2686569"/>
            <a:ext cx="750900" cy="1178400"/>
            <a:chOff x="5007875" y="2914650"/>
            <a:chExt cx="750900" cy="1178400"/>
          </a:xfrm>
        </p:grpSpPr>
        <p:sp>
          <p:nvSpPr>
            <p:cNvPr id="3720" name="Google Shape;3720;p66"/>
            <p:cNvSpPr/>
            <p:nvPr/>
          </p:nvSpPr>
          <p:spPr>
            <a:xfrm>
              <a:off x="5007875" y="3342150"/>
              <a:ext cx="750900" cy="750900"/>
            </a:xfrm>
            <a:prstGeom prst="ellipse">
              <a:avLst/>
            </a:prstGeom>
            <a:solidFill>
              <a:schemeClr val="accent2"/>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Dosis SemiBold"/>
                  <a:ea typeface="Dosis SemiBold"/>
                  <a:cs typeface="Dosis SemiBold"/>
                  <a:sym typeface="Dosis SemiBold"/>
                </a:rPr>
                <a:t>03</a:t>
              </a:r>
              <a:endParaRPr/>
            </a:p>
          </p:txBody>
        </p:sp>
        <p:cxnSp>
          <p:nvCxnSpPr>
            <p:cNvPr id="3721" name="Google Shape;3721;p66"/>
            <p:cNvCxnSpPr>
              <a:stCxn id="3720" idx="0"/>
            </p:cNvCxnSpPr>
            <p:nvPr/>
          </p:nvCxnSpPr>
          <p:spPr>
            <a:xfrm rot="10800000">
              <a:off x="5383325" y="2914650"/>
              <a:ext cx="0" cy="427500"/>
            </a:xfrm>
            <a:prstGeom prst="straightConnector1">
              <a:avLst/>
            </a:prstGeom>
            <a:noFill/>
            <a:ln w="38100" cap="flat" cmpd="sng">
              <a:solidFill>
                <a:schemeClr val="accent2"/>
              </a:solidFill>
              <a:prstDash val="solid"/>
              <a:round/>
              <a:headEnd type="none" w="med" len="med"/>
              <a:tailEnd type="oval" w="med" len="med"/>
            </a:ln>
          </p:spPr>
        </p:cxnSp>
      </p:grpSp>
      <p:sp>
        <p:nvSpPr>
          <p:cNvPr id="3722" name="Google Shape;3722;p66"/>
          <p:cNvSpPr txBox="1">
            <a:spLocks noGrp="1"/>
          </p:cNvSpPr>
          <p:nvPr>
            <p:ph type="body" idx="4294967295"/>
          </p:nvPr>
        </p:nvSpPr>
        <p:spPr>
          <a:xfrm>
            <a:off x="6614916" y="1779488"/>
            <a:ext cx="1462200" cy="750900"/>
          </a:xfrm>
          <a:prstGeom prst="rect">
            <a:avLst/>
          </a:prstGeom>
        </p:spPr>
        <p:txBody>
          <a:bodyPr spcFirstLastPara="1" wrap="square" lIns="91425" tIns="90000" rIns="91425" bIns="91425" anchor="t" anchorCtr="0">
            <a:noAutofit/>
          </a:bodyPr>
          <a:lstStyle/>
          <a:p>
            <a:pPr marL="0" lvl="0" indent="0" algn="ctr" rtl="0">
              <a:lnSpc>
                <a:spcPct val="100000"/>
              </a:lnSpc>
              <a:spcBef>
                <a:spcPts val="0"/>
              </a:spcBef>
              <a:spcAft>
                <a:spcPts val="1600"/>
              </a:spcAft>
              <a:buNone/>
            </a:pPr>
            <a:r>
              <a:rPr lang="en"/>
              <a:t>Venus is the second planet from the Sun</a:t>
            </a:r>
            <a:endParaRPr/>
          </a:p>
        </p:txBody>
      </p:sp>
      <p:grpSp>
        <p:nvGrpSpPr>
          <p:cNvPr id="3723" name="Google Shape;3723;p66"/>
          <p:cNvGrpSpPr/>
          <p:nvPr/>
        </p:nvGrpSpPr>
        <p:grpSpPr>
          <a:xfrm>
            <a:off x="6970566" y="2686569"/>
            <a:ext cx="750900" cy="1178400"/>
            <a:chOff x="6970566" y="2914650"/>
            <a:chExt cx="750900" cy="1178400"/>
          </a:xfrm>
        </p:grpSpPr>
        <p:sp>
          <p:nvSpPr>
            <p:cNvPr id="3724" name="Google Shape;3724;p66"/>
            <p:cNvSpPr/>
            <p:nvPr/>
          </p:nvSpPr>
          <p:spPr>
            <a:xfrm>
              <a:off x="6970566" y="3342150"/>
              <a:ext cx="750900" cy="750900"/>
            </a:xfrm>
            <a:prstGeom prst="ellipse">
              <a:avLst/>
            </a:prstGeom>
            <a:solidFill>
              <a:schemeClr val="accent2"/>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lt1"/>
                  </a:solidFill>
                  <a:latin typeface="Dosis SemiBold"/>
                  <a:ea typeface="Dosis SemiBold"/>
                  <a:cs typeface="Dosis SemiBold"/>
                  <a:sym typeface="Dosis SemiBold"/>
                </a:rPr>
                <a:t>04</a:t>
              </a:r>
              <a:endParaRPr/>
            </a:p>
          </p:txBody>
        </p:sp>
        <p:cxnSp>
          <p:nvCxnSpPr>
            <p:cNvPr id="3725" name="Google Shape;3725;p66"/>
            <p:cNvCxnSpPr>
              <a:stCxn id="3724" idx="0"/>
            </p:cNvCxnSpPr>
            <p:nvPr/>
          </p:nvCxnSpPr>
          <p:spPr>
            <a:xfrm rot="10800000">
              <a:off x="7346016" y="2914650"/>
              <a:ext cx="0" cy="427500"/>
            </a:xfrm>
            <a:prstGeom prst="straightConnector1">
              <a:avLst/>
            </a:prstGeom>
            <a:noFill/>
            <a:ln w="38100" cap="flat" cmpd="sng">
              <a:solidFill>
                <a:schemeClr val="accent2"/>
              </a:solidFill>
              <a:prstDash val="solid"/>
              <a:round/>
              <a:headEnd type="none" w="med" len="med"/>
              <a:tailEnd type="oval" w="med" len="med"/>
            </a:ln>
          </p:spPr>
        </p:cxnSp>
      </p:grpSp>
      <p:grpSp>
        <p:nvGrpSpPr>
          <p:cNvPr id="3726" name="Google Shape;3726;p66"/>
          <p:cNvGrpSpPr/>
          <p:nvPr/>
        </p:nvGrpSpPr>
        <p:grpSpPr>
          <a:xfrm>
            <a:off x="2417399" y="3415623"/>
            <a:ext cx="590992" cy="133792"/>
            <a:chOff x="2102399" y="4749379"/>
            <a:chExt cx="590992" cy="133792"/>
          </a:xfrm>
        </p:grpSpPr>
        <p:sp>
          <p:nvSpPr>
            <p:cNvPr id="3727" name="Google Shape;3727;p66"/>
            <p:cNvSpPr/>
            <p:nvPr/>
          </p:nvSpPr>
          <p:spPr>
            <a:xfrm>
              <a:off x="21023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6"/>
            <p:cNvSpPr/>
            <p:nvPr/>
          </p:nvSpPr>
          <p:spPr>
            <a:xfrm>
              <a:off x="23309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6"/>
            <p:cNvSpPr/>
            <p:nvPr/>
          </p:nvSpPr>
          <p:spPr>
            <a:xfrm>
              <a:off x="25595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0" name="Google Shape;3730;p66"/>
          <p:cNvGrpSpPr/>
          <p:nvPr/>
        </p:nvGrpSpPr>
        <p:grpSpPr>
          <a:xfrm>
            <a:off x="4270649" y="3415623"/>
            <a:ext cx="590992" cy="133792"/>
            <a:chOff x="2102399" y="4749379"/>
            <a:chExt cx="590992" cy="133792"/>
          </a:xfrm>
        </p:grpSpPr>
        <p:sp>
          <p:nvSpPr>
            <p:cNvPr id="3731" name="Google Shape;3731;p66"/>
            <p:cNvSpPr/>
            <p:nvPr/>
          </p:nvSpPr>
          <p:spPr>
            <a:xfrm>
              <a:off x="21023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6"/>
            <p:cNvSpPr/>
            <p:nvPr/>
          </p:nvSpPr>
          <p:spPr>
            <a:xfrm>
              <a:off x="23309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6"/>
            <p:cNvSpPr/>
            <p:nvPr/>
          </p:nvSpPr>
          <p:spPr>
            <a:xfrm>
              <a:off x="25595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4" name="Google Shape;3734;p66"/>
          <p:cNvGrpSpPr/>
          <p:nvPr/>
        </p:nvGrpSpPr>
        <p:grpSpPr>
          <a:xfrm>
            <a:off x="6123899" y="3415623"/>
            <a:ext cx="590992" cy="133792"/>
            <a:chOff x="2102399" y="4749379"/>
            <a:chExt cx="590992" cy="133792"/>
          </a:xfrm>
        </p:grpSpPr>
        <p:sp>
          <p:nvSpPr>
            <p:cNvPr id="3735" name="Google Shape;3735;p66"/>
            <p:cNvSpPr/>
            <p:nvPr/>
          </p:nvSpPr>
          <p:spPr>
            <a:xfrm>
              <a:off x="21023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6"/>
            <p:cNvSpPr/>
            <p:nvPr/>
          </p:nvSpPr>
          <p:spPr>
            <a:xfrm>
              <a:off x="23309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6"/>
            <p:cNvSpPr/>
            <p:nvPr/>
          </p:nvSpPr>
          <p:spPr>
            <a:xfrm>
              <a:off x="2559599" y="4749379"/>
              <a:ext cx="133792" cy="133792"/>
            </a:xfrm>
            <a:custGeom>
              <a:avLst/>
              <a:gdLst/>
              <a:ahLst/>
              <a:cxnLst/>
              <a:rect l="l" t="t" r="r" b="b"/>
              <a:pathLst>
                <a:path w="2071" h="2071" extrusionOk="0">
                  <a:moveTo>
                    <a:pt x="786" y="1"/>
                  </a:moveTo>
                  <a:lnTo>
                    <a:pt x="786" y="81"/>
                  </a:lnTo>
                  <a:cubicBezTo>
                    <a:pt x="786" y="474"/>
                    <a:pt x="474" y="786"/>
                    <a:pt x="81" y="786"/>
                  </a:cubicBezTo>
                  <a:lnTo>
                    <a:pt x="1" y="786"/>
                  </a:lnTo>
                  <a:lnTo>
                    <a:pt x="1" y="1285"/>
                  </a:lnTo>
                  <a:lnTo>
                    <a:pt x="81" y="1285"/>
                  </a:lnTo>
                  <a:cubicBezTo>
                    <a:pt x="474" y="1285"/>
                    <a:pt x="786" y="1598"/>
                    <a:pt x="786" y="1981"/>
                  </a:cubicBezTo>
                  <a:lnTo>
                    <a:pt x="786" y="2070"/>
                  </a:lnTo>
                  <a:lnTo>
                    <a:pt x="1285" y="2070"/>
                  </a:lnTo>
                  <a:lnTo>
                    <a:pt x="1285" y="1981"/>
                  </a:lnTo>
                  <a:cubicBezTo>
                    <a:pt x="1285" y="1598"/>
                    <a:pt x="1598" y="1285"/>
                    <a:pt x="1981" y="1285"/>
                  </a:cubicBezTo>
                  <a:lnTo>
                    <a:pt x="2071" y="1285"/>
                  </a:lnTo>
                  <a:lnTo>
                    <a:pt x="2071" y="786"/>
                  </a:lnTo>
                  <a:lnTo>
                    <a:pt x="1981" y="786"/>
                  </a:lnTo>
                  <a:cubicBezTo>
                    <a:pt x="1598" y="786"/>
                    <a:pt x="1285" y="474"/>
                    <a:pt x="1285" y="81"/>
                  </a:cubicBezTo>
                  <a:lnTo>
                    <a:pt x="128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8" name="Google Shape;3738;p66"/>
          <p:cNvGrpSpPr/>
          <p:nvPr/>
        </p:nvGrpSpPr>
        <p:grpSpPr>
          <a:xfrm flipH="1">
            <a:off x="1216580" y="4061756"/>
            <a:ext cx="313701" cy="306841"/>
            <a:chOff x="488084" y="3164562"/>
            <a:chExt cx="535235" cy="523530"/>
          </a:xfrm>
        </p:grpSpPr>
        <p:grpSp>
          <p:nvGrpSpPr>
            <p:cNvPr id="3739" name="Google Shape;3739;p66"/>
            <p:cNvGrpSpPr/>
            <p:nvPr/>
          </p:nvGrpSpPr>
          <p:grpSpPr>
            <a:xfrm>
              <a:off x="488084" y="3164562"/>
              <a:ext cx="535235" cy="523530"/>
              <a:chOff x="488084" y="3164562"/>
              <a:chExt cx="535235" cy="523530"/>
            </a:xfrm>
          </p:grpSpPr>
          <p:sp>
            <p:nvSpPr>
              <p:cNvPr id="3740" name="Google Shape;3740;p6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1" name="Google Shape;3751;p6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2" name="Google Shape;3752;p66"/>
          <p:cNvGrpSpPr/>
          <p:nvPr/>
        </p:nvGrpSpPr>
        <p:grpSpPr>
          <a:xfrm rot="-1030961" flipH="1">
            <a:off x="1753417" y="4107606"/>
            <a:ext cx="219950" cy="215140"/>
            <a:chOff x="488084" y="3164562"/>
            <a:chExt cx="535235" cy="523530"/>
          </a:xfrm>
        </p:grpSpPr>
        <p:grpSp>
          <p:nvGrpSpPr>
            <p:cNvPr id="3753" name="Google Shape;3753;p66"/>
            <p:cNvGrpSpPr/>
            <p:nvPr/>
          </p:nvGrpSpPr>
          <p:grpSpPr>
            <a:xfrm>
              <a:off x="488084" y="3164562"/>
              <a:ext cx="535235" cy="523530"/>
              <a:chOff x="488084" y="3164562"/>
              <a:chExt cx="535235" cy="523530"/>
            </a:xfrm>
          </p:grpSpPr>
          <p:sp>
            <p:nvSpPr>
              <p:cNvPr id="3754" name="Google Shape;3754;p6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5" name="Google Shape;3765;p6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6" name="Google Shape;3766;p66"/>
          <p:cNvGrpSpPr/>
          <p:nvPr/>
        </p:nvGrpSpPr>
        <p:grpSpPr>
          <a:xfrm rot="1786914" flipH="1">
            <a:off x="1000392" y="3661978"/>
            <a:ext cx="246551" cy="241159"/>
            <a:chOff x="488084" y="3164562"/>
            <a:chExt cx="535235" cy="523530"/>
          </a:xfrm>
        </p:grpSpPr>
        <p:grpSp>
          <p:nvGrpSpPr>
            <p:cNvPr id="3767" name="Google Shape;3767;p66"/>
            <p:cNvGrpSpPr/>
            <p:nvPr/>
          </p:nvGrpSpPr>
          <p:grpSpPr>
            <a:xfrm>
              <a:off x="488084" y="3164562"/>
              <a:ext cx="535235" cy="523530"/>
              <a:chOff x="488084" y="3164562"/>
              <a:chExt cx="535235" cy="523530"/>
            </a:xfrm>
          </p:grpSpPr>
          <p:sp>
            <p:nvSpPr>
              <p:cNvPr id="3768" name="Google Shape;3768;p66"/>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6"/>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6"/>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6"/>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6"/>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6"/>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6"/>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6"/>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6"/>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6"/>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6"/>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9" name="Google Shape;3779;p66"/>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0" name="Google Shape;3780;p66"/>
          <p:cNvSpPr txBox="1"/>
          <p:nvPr/>
        </p:nvSpPr>
        <p:spPr>
          <a:xfrm>
            <a:off x="6961736" y="1401875"/>
            <a:ext cx="768600" cy="461700"/>
          </a:xfrm>
          <a:prstGeom prst="rect">
            <a:avLst/>
          </a:prstGeom>
          <a:noFill/>
          <a:ln>
            <a:noFill/>
          </a:ln>
        </p:spPr>
        <p:txBody>
          <a:bodyPr spcFirstLastPara="1" wrap="square" lIns="91425" tIns="90000" rIns="91425" bIns="91425" anchor="b" anchorCtr="0">
            <a:no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DAY 4</a:t>
            </a:r>
            <a:endParaRPr sz="1900" b="1">
              <a:solidFill>
                <a:schemeClr val="accent1"/>
              </a:solidFill>
              <a:latin typeface="Dosis"/>
              <a:ea typeface="Dosis"/>
              <a:cs typeface="Dosis"/>
              <a:sym typeface="Dosis"/>
            </a:endParaRPr>
          </a:p>
        </p:txBody>
      </p:sp>
      <p:sp>
        <p:nvSpPr>
          <p:cNvPr id="3781" name="Google Shape;3781;p66"/>
          <p:cNvSpPr txBox="1"/>
          <p:nvPr/>
        </p:nvSpPr>
        <p:spPr>
          <a:xfrm>
            <a:off x="5108466" y="1401875"/>
            <a:ext cx="768600" cy="461700"/>
          </a:xfrm>
          <a:prstGeom prst="rect">
            <a:avLst/>
          </a:prstGeom>
          <a:noFill/>
          <a:ln>
            <a:noFill/>
          </a:ln>
        </p:spPr>
        <p:txBody>
          <a:bodyPr spcFirstLastPara="1" wrap="square" lIns="91425" tIns="90000" rIns="91425" bIns="91425" anchor="b" anchorCtr="0">
            <a:no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DAY 3</a:t>
            </a:r>
            <a:endParaRPr sz="1900" b="1">
              <a:solidFill>
                <a:schemeClr val="accent1"/>
              </a:solidFill>
              <a:latin typeface="Dosis"/>
              <a:ea typeface="Dosis"/>
              <a:cs typeface="Dosis"/>
              <a:sym typeface="Dosis"/>
            </a:endParaRPr>
          </a:p>
        </p:txBody>
      </p:sp>
      <p:sp>
        <p:nvSpPr>
          <p:cNvPr id="3782" name="Google Shape;3782;p66"/>
          <p:cNvSpPr txBox="1"/>
          <p:nvPr/>
        </p:nvSpPr>
        <p:spPr>
          <a:xfrm>
            <a:off x="3255220" y="1401875"/>
            <a:ext cx="768600" cy="461700"/>
          </a:xfrm>
          <a:prstGeom prst="rect">
            <a:avLst/>
          </a:prstGeom>
          <a:noFill/>
          <a:ln>
            <a:noFill/>
          </a:ln>
        </p:spPr>
        <p:txBody>
          <a:bodyPr spcFirstLastPara="1" wrap="square" lIns="91425" tIns="90000" rIns="91425" bIns="91425" anchor="b" anchorCtr="0">
            <a:no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DAY 2</a:t>
            </a:r>
            <a:endParaRPr sz="1900" b="1">
              <a:solidFill>
                <a:schemeClr val="accent1"/>
              </a:solidFill>
              <a:latin typeface="Dosis"/>
              <a:ea typeface="Dosis"/>
              <a:cs typeface="Dosis"/>
              <a:sym typeface="Dosis"/>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3786"/>
        <p:cNvGrpSpPr/>
        <p:nvPr/>
      </p:nvGrpSpPr>
      <p:grpSpPr>
        <a:xfrm>
          <a:off x="0" y="0"/>
          <a:ext cx="0" cy="0"/>
          <a:chOff x="0" y="0"/>
          <a:chExt cx="0" cy="0"/>
        </a:xfrm>
      </p:grpSpPr>
      <p:sp>
        <p:nvSpPr>
          <p:cNvPr id="3787" name="Google Shape;3787;p6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MAYBE YOU CAN SHOW PERCENTAGES</a:t>
            </a:r>
            <a:endParaRPr/>
          </a:p>
        </p:txBody>
      </p:sp>
      <p:sp>
        <p:nvSpPr>
          <p:cNvPr id="3788" name="Google Shape;3788;p67"/>
          <p:cNvSpPr txBox="1">
            <a:spLocks noGrp="1"/>
          </p:cNvSpPr>
          <p:nvPr>
            <p:ph type="body" idx="4294967295"/>
          </p:nvPr>
        </p:nvSpPr>
        <p:spPr>
          <a:xfrm>
            <a:off x="1043260" y="3522575"/>
            <a:ext cx="1758600" cy="604800"/>
          </a:xfrm>
          <a:prstGeom prst="rect">
            <a:avLst/>
          </a:prstGeom>
        </p:spPr>
        <p:txBody>
          <a:bodyPr spcFirstLastPara="1" wrap="square" lIns="90000" tIns="90000" rIns="90000" bIns="90000" anchor="t" anchorCtr="0">
            <a:noAutofit/>
          </a:bodyPr>
          <a:lstStyle/>
          <a:p>
            <a:pPr marL="0" lvl="0" indent="0" algn="ctr" rtl="0">
              <a:lnSpc>
                <a:spcPct val="100000"/>
              </a:lnSpc>
              <a:spcBef>
                <a:spcPts val="0"/>
              </a:spcBef>
              <a:spcAft>
                <a:spcPts val="1600"/>
              </a:spcAft>
              <a:buNone/>
            </a:pPr>
            <a:r>
              <a:rPr lang="en">
                <a:solidFill>
                  <a:schemeClr val="dk2"/>
                </a:solidFill>
              </a:rPr>
              <a:t>Venus is the second planet from the Sun</a:t>
            </a:r>
            <a:endParaRPr>
              <a:solidFill>
                <a:schemeClr val="dk2"/>
              </a:solidFill>
            </a:endParaRPr>
          </a:p>
        </p:txBody>
      </p:sp>
      <p:sp>
        <p:nvSpPr>
          <p:cNvPr id="3789" name="Google Shape;3789;p67"/>
          <p:cNvSpPr txBox="1"/>
          <p:nvPr/>
        </p:nvSpPr>
        <p:spPr>
          <a:xfrm>
            <a:off x="1252960" y="3125467"/>
            <a:ext cx="1339200" cy="474300"/>
          </a:xfrm>
          <a:prstGeom prst="rect">
            <a:avLst/>
          </a:prstGeom>
          <a:noFill/>
          <a:ln>
            <a:noFill/>
          </a:ln>
        </p:spPr>
        <p:txBody>
          <a:bodyPr spcFirstLastPara="1" wrap="square" lIns="90000" tIns="90000" rIns="90000" bIns="90000" anchor="t" anchorCtr="0">
            <a:sp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VENUS</a:t>
            </a:r>
            <a:endParaRPr sz="1900" b="1">
              <a:solidFill>
                <a:schemeClr val="accent1"/>
              </a:solidFill>
              <a:latin typeface="Dosis"/>
              <a:ea typeface="Dosis"/>
              <a:cs typeface="Dosis"/>
              <a:sym typeface="Dosis"/>
            </a:endParaRPr>
          </a:p>
        </p:txBody>
      </p:sp>
      <p:sp>
        <p:nvSpPr>
          <p:cNvPr id="3790" name="Google Shape;3790;p67"/>
          <p:cNvSpPr txBox="1">
            <a:spLocks noGrp="1"/>
          </p:cNvSpPr>
          <p:nvPr>
            <p:ph type="body" idx="4294967295"/>
          </p:nvPr>
        </p:nvSpPr>
        <p:spPr>
          <a:xfrm>
            <a:off x="3701117" y="3522575"/>
            <a:ext cx="1758600" cy="604800"/>
          </a:xfrm>
          <a:prstGeom prst="rect">
            <a:avLst/>
          </a:prstGeom>
        </p:spPr>
        <p:txBody>
          <a:bodyPr spcFirstLastPara="1" wrap="square" lIns="90000" tIns="90000" rIns="90000" bIns="90000" anchor="t" anchorCtr="0">
            <a:noAutofit/>
          </a:bodyPr>
          <a:lstStyle/>
          <a:p>
            <a:pPr marL="0" lvl="0" indent="0" algn="ctr" rtl="0">
              <a:lnSpc>
                <a:spcPct val="100000"/>
              </a:lnSpc>
              <a:spcBef>
                <a:spcPts val="0"/>
              </a:spcBef>
              <a:spcAft>
                <a:spcPts val="1600"/>
              </a:spcAft>
              <a:buNone/>
            </a:pPr>
            <a:r>
              <a:rPr lang="en">
                <a:solidFill>
                  <a:schemeClr val="dk2"/>
                </a:solidFill>
              </a:rPr>
              <a:t>It’s the biggest planet </a:t>
            </a:r>
            <a:r>
              <a:rPr lang="en"/>
              <a:t>of them all</a:t>
            </a:r>
            <a:endParaRPr>
              <a:solidFill>
                <a:schemeClr val="dk2"/>
              </a:solidFill>
            </a:endParaRPr>
          </a:p>
        </p:txBody>
      </p:sp>
      <p:sp>
        <p:nvSpPr>
          <p:cNvPr id="3791" name="Google Shape;3791;p67"/>
          <p:cNvSpPr txBox="1"/>
          <p:nvPr/>
        </p:nvSpPr>
        <p:spPr>
          <a:xfrm>
            <a:off x="3910817" y="3125479"/>
            <a:ext cx="1339200" cy="474300"/>
          </a:xfrm>
          <a:prstGeom prst="rect">
            <a:avLst/>
          </a:prstGeom>
          <a:noFill/>
          <a:ln>
            <a:noFill/>
          </a:ln>
        </p:spPr>
        <p:txBody>
          <a:bodyPr spcFirstLastPara="1" wrap="square" lIns="90000" tIns="90000" rIns="90000" bIns="90000" anchor="t" anchorCtr="0">
            <a:sp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JUPITER</a:t>
            </a:r>
            <a:endParaRPr sz="1900" b="1">
              <a:solidFill>
                <a:schemeClr val="accent1"/>
              </a:solidFill>
              <a:latin typeface="Dosis"/>
              <a:ea typeface="Dosis"/>
              <a:cs typeface="Dosis"/>
              <a:sym typeface="Dosis"/>
            </a:endParaRPr>
          </a:p>
        </p:txBody>
      </p:sp>
      <p:sp>
        <p:nvSpPr>
          <p:cNvPr id="3792" name="Google Shape;3792;p67"/>
          <p:cNvSpPr txBox="1">
            <a:spLocks noGrp="1"/>
          </p:cNvSpPr>
          <p:nvPr>
            <p:ph type="body" idx="4294967295"/>
          </p:nvPr>
        </p:nvSpPr>
        <p:spPr>
          <a:xfrm>
            <a:off x="6358967" y="3529375"/>
            <a:ext cx="1758600" cy="604800"/>
          </a:xfrm>
          <a:prstGeom prst="rect">
            <a:avLst/>
          </a:prstGeom>
        </p:spPr>
        <p:txBody>
          <a:bodyPr spcFirstLastPara="1" wrap="square" lIns="90000" tIns="90000" rIns="90000" bIns="90000" anchor="t" anchorCtr="0">
            <a:noAutofit/>
          </a:bodyPr>
          <a:lstStyle/>
          <a:p>
            <a:pPr marL="0" lvl="0" indent="0" algn="ctr" rtl="0">
              <a:lnSpc>
                <a:spcPct val="100000"/>
              </a:lnSpc>
              <a:spcBef>
                <a:spcPts val="0"/>
              </a:spcBef>
              <a:spcAft>
                <a:spcPts val="1600"/>
              </a:spcAft>
              <a:buNone/>
            </a:pPr>
            <a:r>
              <a:rPr lang="en">
                <a:solidFill>
                  <a:schemeClr val="dk2"/>
                </a:solidFill>
              </a:rPr>
              <a:t>Despite being red, Mars is a cold place</a:t>
            </a:r>
            <a:endParaRPr>
              <a:solidFill>
                <a:schemeClr val="dk2"/>
              </a:solidFill>
            </a:endParaRPr>
          </a:p>
        </p:txBody>
      </p:sp>
      <p:sp>
        <p:nvSpPr>
          <p:cNvPr id="3793" name="Google Shape;3793;p67"/>
          <p:cNvSpPr txBox="1"/>
          <p:nvPr/>
        </p:nvSpPr>
        <p:spPr>
          <a:xfrm>
            <a:off x="6568667" y="3125484"/>
            <a:ext cx="1339200" cy="474300"/>
          </a:xfrm>
          <a:prstGeom prst="rect">
            <a:avLst/>
          </a:prstGeom>
          <a:noFill/>
          <a:ln>
            <a:noFill/>
          </a:ln>
        </p:spPr>
        <p:txBody>
          <a:bodyPr spcFirstLastPara="1" wrap="square" lIns="90000" tIns="90000" rIns="90000" bIns="90000" anchor="t" anchorCtr="0">
            <a:spAutoFit/>
          </a:bodyPr>
          <a:lstStyle/>
          <a:p>
            <a:pPr marL="0" marR="0" lvl="0" indent="0" algn="ctr" rtl="0">
              <a:lnSpc>
                <a:spcPct val="100000"/>
              </a:lnSpc>
              <a:spcBef>
                <a:spcPts val="0"/>
              </a:spcBef>
              <a:spcAft>
                <a:spcPts val="1200"/>
              </a:spcAft>
              <a:buNone/>
            </a:pPr>
            <a:r>
              <a:rPr lang="en" sz="1900" b="1">
                <a:solidFill>
                  <a:schemeClr val="accent1"/>
                </a:solidFill>
                <a:latin typeface="Dosis"/>
                <a:ea typeface="Dosis"/>
                <a:cs typeface="Dosis"/>
                <a:sym typeface="Dosis"/>
              </a:rPr>
              <a:t>MARS</a:t>
            </a:r>
            <a:endParaRPr sz="1900" b="1">
              <a:solidFill>
                <a:schemeClr val="accent1"/>
              </a:solidFill>
              <a:latin typeface="Dosis"/>
              <a:ea typeface="Dosis"/>
              <a:cs typeface="Dosis"/>
              <a:sym typeface="Dosis"/>
            </a:endParaRPr>
          </a:p>
        </p:txBody>
      </p:sp>
      <p:sp>
        <p:nvSpPr>
          <p:cNvPr id="3794" name="Google Shape;3794;p67"/>
          <p:cNvSpPr/>
          <p:nvPr/>
        </p:nvSpPr>
        <p:spPr>
          <a:xfrm rot="5400000">
            <a:off x="1236160" y="1654009"/>
            <a:ext cx="1372800" cy="13728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7"/>
          <p:cNvSpPr txBox="1"/>
          <p:nvPr/>
        </p:nvSpPr>
        <p:spPr>
          <a:xfrm>
            <a:off x="1515610" y="2142409"/>
            <a:ext cx="813900" cy="3960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1200"/>
              </a:spcAft>
              <a:buNone/>
            </a:pPr>
            <a:r>
              <a:rPr lang="en" sz="2400">
                <a:solidFill>
                  <a:schemeClr val="lt1"/>
                </a:solidFill>
                <a:latin typeface="Dosis SemiBold"/>
                <a:ea typeface="Dosis SemiBold"/>
                <a:cs typeface="Dosis SemiBold"/>
                <a:sym typeface="Dosis SemiBold"/>
              </a:rPr>
              <a:t>80%</a:t>
            </a:r>
            <a:endParaRPr sz="3600">
              <a:solidFill>
                <a:schemeClr val="lt1"/>
              </a:solidFill>
              <a:latin typeface="Dosis SemiBold"/>
              <a:ea typeface="Dosis SemiBold"/>
              <a:cs typeface="Dosis SemiBold"/>
              <a:sym typeface="Dosis SemiBold"/>
            </a:endParaRPr>
          </a:p>
        </p:txBody>
      </p:sp>
      <p:grpSp>
        <p:nvGrpSpPr>
          <p:cNvPr id="3796" name="Google Shape;3796;p67"/>
          <p:cNvGrpSpPr/>
          <p:nvPr/>
        </p:nvGrpSpPr>
        <p:grpSpPr>
          <a:xfrm>
            <a:off x="888378" y="1508530"/>
            <a:ext cx="562175" cy="759154"/>
            <a:chOff x="829333" y="949951"/>
            <a:chExt cx="562175" cy="759154"/>
          </a:xfrm>
        </p:grpSpPr>
        <p:sp>
          <p:nvSpPr>
            <p:cNvPr id="3797" name="Google Shape;3797;p67"/>
            <p:cNvSpPr/>
            <p:nvPr/>
          </p:nvSpPr>
          <p:spPr>
            <a:xfrm rot="184672" flipH="1">
              <a:off x="1190818" y="1160206"/>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8" name="Google Shape;3798;p67"/>
            <p:cNvGrpSpPr/>
            <p:nvPr/>
          </p:nvGrpSpPr>
          <p:grpSpPr>
            <a:xfrm>
              <a:off x="1177194" y="949951"/>
              <a:ext cx="214314" cy="210062"/>
              <a:chOff x="1051219" y="3234326"/>
              <a:chExt cx="214314" cy="210062"/>
            </a:xfrm>
          </p:grpSpPr>
          <p:sp>
            <p:nvSpPr>
              <p:cNvPr id="3799" name="Google Shape;3799;p67"/>
              <p:cNvSpPr/>
              <p:nvPr/>
            </p:nvSpPr>
            <p:spPr>
              <a:xfrm rot="184672" flipH="1">
                <a:off x="1056454" y="3239655"/>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7"/>
              <p:cNvSpPr/>
              <p:nvPr/>
            </p:nvSpPr>
            <p:spPr>
              <a:xfrm rot="184672" flipH="1">
                <a:off x="1072938" y="3380187"/>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7"/>
              <p:cNvSpPr/>
              <p:nvPr/>
            </p:nvSpPr>
            <p:spPr>
              <a:xfrm rot="184641" flipH="1">
                <a:off x="1056424" y="3239657"/>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2" name="Google Shape;3802;p67"/>
            <p:cNvGrpSpPr/>
            <p:nvPr/>
          </p:nvGrpSpPr>
          <p:grpSpPr>
            <a:xfrm>
              <a:off x="829333" y="1088265"/>
              <a:ext cx="338898" cy="335354"/>
              <a:chOff x="731583" y="3334715"/>
              <a:chExt cx="338898" cy="335354"/>
            </a:xfrm>
          </p:grpSpPr>
          <p:sp>
            <p:nvSpPr>
              <p:cNvPr id="3803" name="Google Shape;3803;p67"/>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7"/>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7"/>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7"/>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7"/>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7"/>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9" name="Google Shape;3809;p67"/>
            <p:cNvGrpSpPr/>
            <p:nvPr/>
          </p:nvGrpSpPr>
          <p:grpSpPr>
            <a:xfrm>
              <a:off x="891618" y="1494185"/>
              <a:ext cx="214306" cy="214920"/>
              <a:chOff x="864822" y="3665488"/>
              <a:chExt cx="282168" cy="283013"/>
            </a:xfrm>
          </p:grpSpPr>
          <p:sp>
            <p:nvSpPr>
              <p:cNvPr id="3810" name="Google Shape;3810;p67"/>
              <p:cNvSpPr/>
              <p:nvPr/>
            </p:nvSpPr>
            <p:spPr>
              <a:xfrm rot="-3158201" flipH="1">
                <a:off x="903975" y="3707318"/>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7"/>
              <p:cNvSpPr/>
              <p:nvPr/>
            </p:nvSpPr>
            <p:spPr>
              <a:xfrm rot="-3158201" flipH="1">
                <a:off x="1004260" y="3885745"/>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7"/>
              <p:cNvSpPr/>
              <p:nvPr/>
            </p:nvSpPr>
            <p:spPr>
              <a:xfrm rot="-3158201" flipH="1">
                <a:off x="986087" y="3832301"/>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7"/>
              <p:cNvSpPr/>
              <p:nvPr/>
            </p:nvSpPr>
            <p:spPr>
              <a:xfrm rot="-3158201" flipH="1">
                <a:off x="1014490" y="3773457"/>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7"/>
              <p:cNvSpPr/>
              <p:nvPr/>
            </p:nvSpPr>
            <p:spPr>
              <a:xfrm rot="-3158201" flipH="1">
                <a:off x="949026" y="3742973"/>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7"/>
              <p:cNvSpPr/>
              <p:nvPr/>
            </p:nvSpPr>
            <p:spPr>
              <a:xfrm rot="-3158201" flipH="1">
                <a:off x="903979" y="3707315"/>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16" name="Google Shape;3816;p67"/>
          <p:cNvSpPr/>
          <p:nvPr/>
        </p:nvSpPr>
        <p:spPr>
          <a:xfrm rot="5400000">
            <a:off x="4085267" y="2036509"/>
            <a:ext cx="990300" cy="9903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7"/>
          <p:cNvSpPr txBox="1"/>
          <p:nvPr/>
        </p:nvSpPr>
        <p:spPr>
          <a:xfrm>
            <a:off x="4203917" y="2333659"/>
            <a:ext cx="753000" cy="3960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1200"/>
              </a:spcAft>
              <a:buNone/>
            </a:pPr>
            <a:r>
              <a:rPr lang="en" sz="2400">
                <a:solidFill>
                  <a:schemeClr val="lt1"/>
                </a:solidFill>
                <a:latin typeface="Dosis SemiBold"/>
                <a:ea typeface="Dosis SemiBold"/>
                <a:cs typeface="Dosis SemiBold"/>
                <a:sym typeface="Dosis SemiBold"/>
              </a:rPr>
              <a:t>20%</a:t>
            </a:r>
            <a:endParaRPr sz="3600">
              <a:solidFill>
                <a:schemeClr val="lt1"/>
              </a:solidFill>
              <a:latin typeface="Dosis SemiBold"/>
              <a:ea typeface="Dosis SemiBold"/>
              <a:cs typeface="Dosis SemiBold"/>
              <a:sym typeface="Dosis SemiBold"/>
            </a:endParaRPr>
          </a:p>
        </p:txBody>
      </p:sp>
      <p:grpSp>
        <p:nvGrpSpPr>
          <p:cNvPr id="3818" name="Google Shape;3818;p67"/>
          <p:cNvGrpSpPr/>
          <p:nvPr/>
        </p:nvGrpSpPr>
        <p:grpSpPr>
          <a:xfrm>
            <a:off x="3720145" y="1850605"/>
            <a:ext cx="562175" cy="759154"/>
            <a:chOff x="829333" y="949951"/>
            <a:chExt cx="562175" cy="759154"/>
          </a:xfrm>
        </p:grpSpPr>
        <p:sp>
          <p:nvSpPr>
            <p:cNvPr id="3819" name="Google Shape;3819;p67"/>
            <p:cNvSpPr/>
            <p:nvPr/>
          </p:nvSpPr>
          <p:spPr>
            <a:xfrm rot="184672" flipH="1">
              <a:off x="1190818" y="1160206"/>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0" name="Google Shape;3820;p67"/>
            <p:cNvGrpSpPr/>
            <p:nvPr/>
          </p:nvGrpSpPr>
          <p:grpSpPr>
            <a:xfrm>
              <a:off x="1177194" y="949951"/>
              <a:ext cx="214314" cy="210062"/>
              <a:chOff x="1051219" y="3234326"/>
              <a:chExt cx="214314" cy="210062"/>
            </a:xfrm>
          </p:grpSpPr>
          <p:sp>
            <p:nvSpPr>
              <p:cNvPr id="3821" name="Google Shape;3821;p67"/>
              <p:cNvSpPr/>
              <p:nvPr/>
            </p:nvSpPr>
            <p:spPr>
              <a:xfrm rot="184672" flipH="1">
                <a:off x="1056454" y="3239655"/>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7"/>
              <p:cNvSpPr/>
              <p:nvPr/>
            </p:nvSpPr>
            <p:spPr>
              <a:xfrm rot="184672" flipH="1">
                <a:off x="1072938" y="3380187"/>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7"/>
              <p:cNvSpPr/>
              <p:nvPr/>
            </p:nvSpPr>
            <p:spPr>
              <a:xfrm rot="184641" flipH="1">
                <a:off x="1056424" y="3239657"/>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4" name="Google Shape;3824;p67"/>
            <p:cNvGrpSpPr/>
            <p:nvPr/>
          </p:nvGrpSpPr>
          <p:grpSpPr>
            <a:xfrm>
              <a:off x="829333" y="1088265"/>
              <a:ext cx="338898" cy="335354"/>
              <a:chOff x="731583" y="3334715"/>
              <a:chExt cx="338898" cy="335354"/>
            </a:xfrm>
          </p:grpSpPr>
          <p:sp>
            <p:nvSpPr>
              <p:cNvPr id="3825" name="Google Shape;3825;p67"/>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7"/>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7"/>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7"/>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7"/>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7"/>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1" name="Google Shape;3831;p67"/>
            <p:cNvGrpSpPr/>
            <p:nvPr/>
          </p:nvGrpSpPr>
          <p:grpSpPr>
            <a:xfrm>
              <a:off x="891618" y="1494185"/>
              <a:ext cx="214306" cy="214920"/>
              <a:chOff x="864822" y="3665488"/>
              <a:chExt cx="282168" cy="283013"/>
            </a:xfrm>
          </p:grpSpPr>
          <p:sp>
            <p:nvSpPr>
              <p:cNvPr id="3832" name="Google Shape;3832;p67"/>
              <p:cNvSpPr/>
              <p:nvPr/>
            </p:nvSpPr>
            <p:spPr>
              <a:xfrm rot="-3158201" flipH="1">
                <a:off x="903975" y="3707318"/>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7"/>
              <p:cNvSpPr/>
              <p:nvPr/>
            </p:nvSpPr>
            <p:spPr>
              <a:xfrm rot="-3158201" flipH="1">
                <a:off x="1004260" y="3885745"/>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7"/>
              <p:cNvSpPr/>
              <p:nvPr/>
            </p:nvSpPr>
            <p:spPr>
              <a:xfrm rot="-3158201" flipH="1">
                <a:off x="986087" y="3832301"/>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7"/>
              <p:cNvSpPr/>
              <p:nvPr/>
            </p:nvSpPr>
            <p:spPr>
              <a:xfrm rot="-3158201" flipH="1">
                <a:off x="1014490" y="3773457"/>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7"/>
              <p:cNvSpPr/>
              <p:nvPr/>
            </p:nvSpPr>
            <p:spPr>
              <a:xfrm rot="-3158201" flipH="1">
                <a:off x="949026" y="3742973"/>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7"/>
              <p:cNvSpPr/>
              <p:nvPr/>
            </p:nvSpPr>
            <p:spPr>
              <a:xfrm rot="-3158201" flipH="1">
                <a:off x="903979" y="3707315"/>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838" name="Google Shape;3838;p67"/>
          <p:cNvSpPr/>
          <p:nvPr/>
        </p:nvSpPr>
        <p:spPr>
          <a:xfrm rot="5400000">
            <a:off x="6935867" y="2428766"/>
            <a:ext cx="604800" cy="6048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txBox="1"/>
          <p:nvPr/>
        </p:nvSpPr>
        <p:spPr>
          <a:xfrm>
            <a:off x="6935867" y="2533166"/>
            <a:ext cx="604800" cy="3960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1200"/>
              </a:spcAft>
              <a:buNone/>
            </a:pPr>
            <a:r>
              <a:rPr lang="en" sz="2400">
                <a:solidFill>
                  <a:schemeClr val="lt1"/>
                </a:solidFill>
                <a:latin typeface="Dosis SemiBold"/>
                <a:ea typeface="Dosis SemiBold"/>
                <a:cs typeface="Dosis SemiBold"/>
                <a:sym typeface="Dosis SemiBold"/>
              </a:rPr>
              <a:t>5%</a:t>
            </a:r>
            <a:endParaRPr sz="2400">
              <a:solidFill>
                <a:schemeClr val="lt1"/>
              </a:solidFill>
              <a:latin typeface="Dosis SemiBold"/>
              <a:ea typeface="Dosis SemiBold"/>
              <a:cs typeface="Dosis SemiBold"/>
              <a:sym typeface="Dosis SemiBold"/>
            </a:endParaRPr>
          </a:p>
        </p:txBody>
      </p:sp>
      <p:sp>
        <p:nvSpPr>
          <p:cNvPr id="3840" name="Google Shape;3840;p67"/>
          <p:cNvSpPr/>
          <p:nvPr/>
        </p:nvSpPr>
        <p:spPr>
          <a:xfrm rot="184672" flipH="1">
            <a:off x="7087060" y="2393930"/>
            <a:ext cx="8410" cy="4130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1" name="Google Shape;3841;p67"/>
          <p:cNvGrpSpPr/>
          <p:nvPr/>
        </p:nvGrpSpPr>
        <p:grpSpPr>
          <a:xfrm>
            <a:off x="6551895" y="2152070"/>
            <a:ext cx="562175" cy="759154"/>
            <a:chOff x="6735100" y="2183675"/>
            <a:chExt cx="562175" cy="759154"/>
          </a:xfrm>
        </p:grpSpPr>
        <p:grpSp>
          <p:nvGrpSpPr>
            <p:cNvPr id="3842" name="Google Shape;3842;p67"/>
            <p:cNvGrpSpPr/>
            <p:nvPr/>
          </p:nvGrpSpPr>
          <p:grpSpPr>
            <a:xfrm>
              <a:off x="7082961" y="2183675"/>
              <a:ext cx="214314" cy="210062"/>
              <a:chOff x="1051219" y="3234326"/>
              <a:chExt cx="214314" cy="210062"/>
            </a:xfrm>
          </p:grpSpPr>
          <p:sp>
            <p:nvSpPr>
              <p:cNvPr id="3843" name="Google Shape;3843;p67"/>
              <p:cNvSpPr/>
              <p:nvPr/>
            </p:nvSpPr>
            <p:spPr>
              <a:xfrm rot="184672" flipH="1">
                <a:off x="1056454" y="3239655"/>
                <a:ext cx="203869"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rot="184672" flipH="1">
                <a:off x="1072938" y="3380187"/>
                <a:ext cx="134634" cy="58021"/>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rot="184641" flipH="1">
                <a:off x="1056424" y="3239657"/>
                <a:ext cx="203903" cy="19940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6" name="Google Shape;3846;p67"/>
            <p:cNvGrpSpPr/>
            <p:nvPr/>
          </p:nvGrpSpPr>
          <p:grpSpPr>
            <a:xfrm>
              <a:off x="6735100" y="2321989"/>
              <a:ext cx="338898" cy="335354"/>
              <a:chOff x="731583" y="3334715"/>
              <a:chExt cx="338898" cy="335354"/>
            </a:xfrm>
          </p:grpSpPr>
          <p:sp>
            <p:nvSpPr>
              <p:cNvPr id="3847" name="Google Shape;3847;p67"/>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67"/>
            <p:cNvGrpSpPr/>
            <p:nvPr/>
          </p:nvGrpSpPr>
          <p:grpSpPr>
            <a:xfrm>
              <a:off x="6797384" y="2727909"/>
              <a:ext cx="214306" cy="214920"/>
              <a:chOff x="864822" y="3665488"/>
              <a:chExt cx="282168" cy="283013"/>
            </a:xfrm>
          </p:grpSpPr>
          <p:sp>
            <p:nvSpPr>
              <p:cNvPr id="3854" name="Google Shape;3854;p67"/>
              <p:cNvSpPr/>
              <p:nvPr/>
            </p:nvSpPr>
            <p:spPr>
              <a:xfrm rot="-3158201" flipH="1">
                <a:off x="903975" y="3707318"/>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7"/>
              <p:cNvSpPr/>
              <p:nvPr/>
            </p:nvSpPr>
            <p:spPr>
              <a:xfrm rot="-3158201" flipH="1">
                <a:off x="1004260" y="3885745"/>
                <a:ext cx="8410" cy="41293"/>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7"/>
              <p:cNvSpPr/>
              <p:nvPr/>
            </p:nvSpPr>
            <p:spPr>
              <a:xfrm rot="-3158201" flipH="1">
                <a:off x="986087" y="3832301"/>
                <a:ext cx="134627" cy="58008"/>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7"/>
              <p:cNvSpPr/>
              <p:nvPr/>
            </p:nvSpPr>
            <p:spPr>
              <a:xfrm rot="-3158201" flipH="1">
                <a:off x="1014490" y="3773457"/>
                <a:ext cx="3242" cy="2443"/>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7"/>
              <p:cNvSpPr/>
              <p:nvPr/>
            </p:nvSpPr>
            <p:spPr>
              <a:xfrm rot="-3158201" flipH="1">
                <a:off x="949026" y="3742973"/>
                <a:ext cx="22504" cy="22504"/>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7"/>
              <p:cNvSpPr/>
              <p:nvPr/>
            </p:nvSpPr>
            <p:spPr>
              <a:xfrm rot="-3158201" flipH="1">
                <a:off x="903979" y="3707315"/>
                <a:ext cx="203858" cy="199357"/>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863"/>
        <p:cNvGrpSpPr/>
        <p:nvPr/>
      </p:nvGrpSpPr>
      <p:grpSpPr>
        <a:xfrm>
          <a:off x="0" y="0"/>
          <a:ext cx="0" cy="0"/>
          <a:chOff x="0" y="0"/>
          <a:chExt cx="0" cy="0"/>
        </a:xfrm>
      </p:grpSpPr>
      <p:sp>
        <p:nvSpPr>
          <p:cNvPr id="3864" name="Google Shape;3864;p68"/>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THIS SLIDE IS USEFUL TO SHOW A GRAPH</a:t>
            </a:r>
            <a:endParaRPr/>
          </a:p>
        </p:txBody>
      </p:sp>
      <p:sp>
        <p:nvSpPr>
          <p:cNvPr id="3865" name="Google Shape;3865;p68"/>
          <p:cNvSpPr txBox="1">
            <a:spLocks noGrp="1"/>
          </p:cNvSpPr>
          <p:nvPr>
            <p:ph type="body" idx="4294967295"/>
          </p:nvPr>
        </p:nvSpPr>
        <p:spPr>
          <a:xfrm>
            <a:off x="1071575" y="1780005"/>
            <a:ext cx="2159700" cy="5025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a:t>It’s the closest planet to the Sun</a:t>
            </a:r>
            <a:endParaRPr/>
          </a:p>
        </p:txBody>
      </p:sp>
      <p:sp>
        <p:nvSpPr>
          <p:cNvPr id="3866" name="Google Shape;3866;p68"/>
          <p:cNvSpPr txBox="1"/>
          <p:nvPr/>
        </p:nvSpPr>
        <p:spPr>
          <a:xfrm>
            <a:off x="1071575" y="1577525"/>
            <a:ext cx="2159700" cy="307800"/>
          </a:xfrm>
          <a:prstGeom prst="rect">
            <a:avLst/>
          </a:prstGeom>
          <a:noFill/>
          <a:ln>
            <a:noFill/>
          </a:ln>
        </p:spPr>
        <p:txBody>
          <a:bodyPr spcFirstLastPara="1" wrap="square" lIns="90000" tIns="90000" rIns="90000" bIns="90000" anchor="b" anchorCtr="0">
            <a:noAutofit/>
          </a:bodyPr>
          <a:lstStyle/>
          <a:p>
            <a:pPr marL="0" marR="0" lvl="0" indent="0" algn="l" rtl="0">
              <a:lnSpc>
                <a:spcPct val="100000"/>
              </a:lnSpc>
              <a:spcBef>
                <a:spcPts val="0"/>
              </a:spcBef>
              <a:spcAft>
                <a:spcPts val="1200"/>
              </a:spcAft>
              <a:buNone/>
            </a:pPr>
            <a:r>
              <a:rPr lang="en" sz="1900" b="1">
                <a:solidFill>
                  <a:schemeClr val="accent1"/>
                </a:solidFill>
                <a:latin typeface="Dosis"/>
                <a:ea typeface="Dosis"/>
                <a:cs typeface="Dosis"/>
                <a:sym typeface="Dosis"/>
              </a:rPr>
              <a:t>MERCURY</a:t>
            </a:r>
            <a:endParaRPr sz="1900" b="1">
              <a:solidFill>
                <a:schemeClr val="accent1"/>
              </a:solidFill>
              <a:latin typeface="Dosis"/>
              <a:ea typeface="Dosis"/>
              <a:cs typeface="Dosis"/>
              <a:sym typeface="Dosis"/>
            </a:endParaRPr>
          </a:p>
        </p:txBody>
      </p:sp>
      <p:sp>
        <p:nvSpPr>
          <p:cNvPr id="3867" name="Google Shape;3867;p68"/>
          <p:cNvSpPr/>
          <p:nvPr/>
        </p:nvSpPr>
        <p:spPr>
          <a:xfrm>
            <a:off x="858000" y="1564625"/>
            <a:ext cx="181200" cy="181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1"/>
              </a:solidFill>
            </a:endParaRPr>
          </a:p>
        </p:txBody>
      </p:sp>
      <p:sp>
        <p:nvSpPr>
          <p:cNvPr id="3868" name="Google Shape;3868;p68"/>
          <p:cNvSpPr txBox="1">
            <a:spLocks noGrp="1"/>
          </p:cNvSpPr>
          <p:nvPr>
            <p:ph type="body" idx="4294967295"/>
          </p:nvPr>
        </p:nvSpPr>
        <p:spPr>
          <a:xfrm>
            <a:off x="1071575" y="2869399"/>
            <a:ext cx="2159700" cy="5025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a:t>Venus is the second planet from the Sun</a:t>
            </a:r>
            <a:endParaRPr/>
          </a:p>
        </p:txBody>
      </p:sp>
      <p:sp>
        <p:nvSpPr>
          <p:cNvPr id="3869" name="Google Shape;3869;p68"/>
          <p:cNvSpPr txBox="1"/>
          <p:nvPr/>
        </p:nvSpPr>
        <p:spPr>
          <a:xfrm>
            <a:off x="1071575" y="2656900"/>
            <a:ext cx="2159700" cy="307800"/>
          </a:xfrm>
          <a:prstGeom prst="rect">
            <a:avLst/>
          </a:prstGeom>
          <a:noFill/>
          <a:ln>
            <a:noFill/>
          </a:ln>
        </p:spPr>
        <p:txBody>
          <a:bodyPr spcFirstLastPara="1" wrap="square" lIns="90000" tIns="90000" rIns="90000" bIns="90000" anchor="b" anchorCtr="0">
            <a:noAutofit/>
          </a:bodyPr>
          <a:lstStyle/>
          <a:p>
            <a:pPr marL="0" marR="0" lvl="0" indent="0" algn="l" rtl="0">
              <a:lnSpc>
                <a:spcPct val="100000"/>
              </a:lnSpc>
              <a:spcBef>
                <a:spcPts val="0"/>
              </a:spcBef>
              <a:spcAft>
                <a:spcPts val="1200"/>
              </a:spcAft>
              <a:buNone/>
            </a:pPr>
            <a:r>
              <a:rPr lang="en" sz="1900" b="1">
                <a:solidFill>
                  <a:schemeClr val="accent6"/>
                </a:solidFill>
                <a:latin typeface="Dosis"/>
                <a:ea typeface="Dosis"/>
                <a:cs typeface="Dosis"/>
                <a:sym typeface="Dosis"/>
              </a:rPr>
              <a:t>VENUS</a:t>
            </a:r>
            <a:endParaRPr sz="1900" b="1">
              <a:solidFill>
                <a:schemeClr val="accent6"/>
              </a:solidFill>
              <a:latin typeface="Dosis"/>
              <a:ea typeface="Dosis"/>
              <a:cs typeface="Dosis"/>
              <a:sym typeface="Dosis"/>
            </a:endParaRPr>
          </a:p>
        </p:txBody>
      </p:sp>
      <p:sp>
        <p:nvSpPr>
          <p:cNvPr id="3870" name="Google Shape;3870;p68"/>
          <p:cNvSpPr/>
          <p:nvPr/>
        </p:nvSpPr>
        <p:spPr>
          <a:xfrm>
            <a:off x="858000" y="2642904"/>
            <a:ext cx="181200" cy="181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accent6"/>
              </a:solidFill>
            </a:endParaRPr>
          </a:p>
        </p:txBody>
      </p:sp>
      <p:sp>
        <p:nvSpPr>
          <p:cNvPr id="3871" name="Google Shape;3871;p68"/>
          <p:cNvSpPr txBox="1">
            <a:spLocks noGrp="1"/>
          </p:cNvSpPr>
          <p:nvPr>
            <p:ph type="body" idx="4294967295"/>
          </p:nvPr>
        </p:nvSpPr>
        <p:spPr>
          <a:xfrm>
            <a:off x="1071575" y="3938236"/>
            <a:ext cx="2159700" cy="5025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a:t>Despite being red, Mars is actually a cold place</a:t>
            </a:r>
            <a:endParaRPr/>
          </a:p>
        </p:txBody>
      </p:sp>
      <p:sp>
        <p:nvSpPr>
          <p:cNvPr id="3872" name="Google Shape;3872;p68"/>
          <p:cNvSpPr txBox="1"/>
          <p:nvPr/>
        </p:nvSpPr>
        <p:spPr>
          <a:xfrm>
            <a:off x="1071575" y="3736275"/>
            <a:ext cx="2159700" cy="307800"/>
          </a:xfrm>
          <a:prstGeom prst="rect">
            <a:avLst/>
          </a:prstGeom>
          <a:noFill/>
          <a:ln>
            <a:noFill/>
          </a:ln>
        </p:spPr>
        <p:txBody>
          <a:bodyPr spcFirstLastPara="1" wrap="square" lIns="90000" tIns="90000" rIns="90000" bIns="90000" anchor="b" anchorCtr="0">
            <a:noAutofit/>
          </a:bodyPr>
          <a:lstStyle/>
          <a:p>
            <a:pPr marL="0" marR="0" lvl="0" indent="0" algn="l" rtl="0">
              <a:lnSpc>
                <a:spcPct val="100000"/>
              </a:lnSpc>
              <a:spcBef>
                <a:spcPts val="0"/>
              </a:spcBef>
              <a:spcAft>
                <a:spcPts val="1200"/>
              </a:spcAft>
              <a:buNone/>
            </a:pPr>
            <a:r>
              <a:rPr lang="en" sz="1900" b="1">
                <a:solidFill>
                  <a:schemeClr val="lt2"/>
                </a:solidFill>
                <a:latin typeface="Dosis"/>
                <a:ea typeface="Dosis"/>
                <a:cs typeface="Dosis"/>
                <a:sym typeface="Dosis"/>
              </a:rPr>
              <a:t>MARS</a:t>
            </a:r>
            <a:endParaRPr sz="1900" b="1">
              <a:solidFill>
                <a:schemeClr val="lt2"/>
              </a:solidFill>
              <a:latin typeface="Dosis"/>
              <a:ea typeface="Dosis"/>
              <a:cs typeface="Dosis"/>
              <a:sym typeface="Dosis"/>
            </a:endParaRPr>
          </a:p>
        </p:txBody>
      </p:sp>
      <p:sp>
        <p:nvSpPr>
          <p:cNvPr id="3873" name="Google Shape;3873;p68"/>
          <p:cNvSpPr/>
          <p:nvPr/>
        </p:nvSpPr>
        <p:spPr>
          <a:xfrm>
            <a:off x="858000" y="3722279"/>
            <a:ext cx="181200" cy="181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3874" name="Google Shape;3874;p68"/>
          <p:cNvSpPr txBox="1"/>
          <p:nvPr/>
        </p:nvSpPr>
        <p:spPr>
          <a:xfrm>
            <a:off x="4021700" y="4127050"/>
            <a:ext cx="4114500" cy="473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000">
                <a:solidFill>
                  <a:schemeClr val="lt1"/>
                </a:solidFill>
                <a:latin typeface="Asap"/>
                <a:ea typeface="Asap"/>
                <a:cs typeface="Asap"/>
                <a:sym typeface="Asap"/>
              </a:rPr>
              <a:t>Follow the link in the graph to modify its data and then paste the new one here. </a:t>
            </a:r>
            <a:r>
              <a:rPr lang="en" sz="1000" u="sng">
                <a:solidFill>
                  <a:schemeClr val="lt1"/>
                </a:solidFill>
                <a:latin typeface="Asap"/>
                <a:ea typeface="Asap"/>
                <a:cs typeface="Asap"/>
                <a:sym typeface="Asap"/>
                <a:hlinkClick r:id="rId3">
                  <a:extLst>
                    <a:ext uri="{A12FA001-AC4F-418D-AE19-62706E023703}">
                      <ahyp:hlinkClr xmlns:ahyp="http://schemas.microsoft.com/office/drawing/2018/hyperlinkcolor" val="tx"/>
                    </a:ext>
                  </a:extLst>
                </a:hlinkClick>
              </a:rPr>
              <a:t>For more info, click here</a:t>
            </a:r>
            <a:endParaRPr sz="1000">
              <a:solidFill>
                <a:schemeClr val="lt1"/>
              </a:solidFill>
              <a:latin typeface="Asap"/>
              <a:ea typeface="Asap"/>
              <a:cs typeface="Asap"/>
              <a:sym typeface="Asap"/>
            </a:endParaRPr>
          </a:p>
        </p:txBody>
      </p:sp>
      <p:pic>
        <p:nvPicPr>
          <p:cNvPr id="3875" name="Google Shape;3875;p68" title="Gráfico">
            <a:hlinkClick r:id="rId4"/>
          </p:cNvPr>
          <p:cNvPicPr preferRelativeResize="0"/>
          <p:nvPr/>
        </p:nvPicPr>
        <p:blipFill>
          <a:blip r:embed="rId5">
            <a:alphaModFix/>
          </a:blip>
          <a:stretch>
            <a:fillRect/>
          </a:stretch>
        </p:blipFill>
        <p:spPr>
          <a:xfrm>
            <a:off x="3840925" y="1412225"/>
            <a:ext cx="4475943" cy="2767625"/>
          </a:xfrm>
          <a:prstGeom prst="rect">
            <a:avLst/>
          </a:prstGeom>
          <a:noFill/>
          <a:ln>
            <a:noFill/>
          </a:ln>
        </p:spPr>
      </p:pic>
      <p:grpSp>
        <p:nvGrpSpPr>
          <p:cNvPr id="3876" name="Google Shape;3876;p68"/>
          <p:cNvGrpSpPr/>
          <p:nvPr/>
        </p:nvGrpSpPr>
        <p:grpSpPr>
          <a:xfrm>
            <a:off x="7733387" y="1151534"/>
            <a:ext cx="313701" cy="306841"/>
            <a:chOff x="488084" y="3164562"/>
            <a:chExt cx="535235" cy="523530"/>
          </a:xfrm>
        </p:grpSpPr>
        <p:grpSp>
          <p:nvGrpSpPr>
            <p:cNvPr id="3877" name="Google Shape;3877;p68"/>
            <p:cNvGrpSpPr/>
            <p:nvPr/>
          </p:nvGrpSpPr>
          <p:grpSpPr>
            <a:xfrm>
              <a:off x="488084" y="3164562"/>
              <a:ext cx="535235" cy="523530"/>
              <a:chOff x="488084" y="3164562"/>
              <a:chExt cx="535235" cy="523530"/>
            </a:xfrm>
          </p:grpSpPr>
          <p:sp>
            <p:nvSpPr>
              <p:cNvPr id="3878" name="Google Shape;3878;p6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89" name="Google Shape;3889;p6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0" name="Google Shape;3890;p68"/>
          <p:cNvGrpSpPr/>
          <p:nvPr/>
        </p:nvGrpSpPr>
        <p:grpSpPr>
          <a:xfrm rot="1030961">
            <a:off x="8073965" y="1642509"/>
            <a:ext cx="219950" cy="215140"/>
            <a:chOff x="488084" y="3164562"/>
            <a:chExt cx="535235" cy="523530"/>
          </a:xfrm>
        </p:grpSpPr>
        <p:grpSp>
          <p:nvGrpSpPr>
            <p:cNvPr id="3891" name="Google Shape;3891;p68"/>
            <p:cNvGrpSpPr/>
            <p:nvPr/>
          </p:nvGrpSpPr>
          <p:grpSpPr>
            <a:xfrm>
              <a:off x="488084" y="3164562"/>
              <a:ext cx="535235" cy="523530"/>
              <a:chOff x="488084" y="3164562"/>
              <a:chExt cx="535235" cy="523530"/>
            </a:xfrm>
          </p:grpSpPr>
          <p:sp>
            <p:nvSpPr>
              <p:cNvPr id="3892" name="Google Shape;3892;p6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3" name="Google Shape;3903;p6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4" name="Google Shape;3904;p68"/>
          <p:cNvGrpSpPr/>
          <p:nvPr/>
        </p:nvGrpSpPr>
        <p:grpSpPr>
          <a:xfrm rot="-1786914">
            <a:off x="7223101" y="1367840"/>
            <a:ext cx="246551" cy="241159"/>
            <a:chOff x="488084" y="3164562"/>
            <a:chExt cx="535235" cy="523530"/>
          </a:xfrm>
        </p:grpSpPr>
        <p:grpSp>
          <p:nvGrpSpPr>
            <p:cNvPr id="3905" name="Google Shape;3905;p68"/>
            <p:cNvGrpSpPr/>
            <p:nvPr/>
          </p:nvGrpSpPr>
          <p:grpSpPr>
            <a:xfrm>
              <a:off x="488084" y="3164562"/>
              <a:ext cx="535235" cy="523530"/>
              <a:chOff x="488084" y="3164562"/>
              <a:chExt cx="535235" cy="523530"/>
            </a:xfrm>
          </p:grpSpPr>
          <p:sp>
            <p:nvSpPr>
              <p:cNvPr id="3906" name="Google Shape;3906;p68"/>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8"/>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8"/>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8"/>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8"/>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8"/>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8"/>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8"/>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8"/>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8"/>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8"/>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17" name="Google Shape;3917;p68"/>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921"/>
        <p:cNvGrpSpPr/>
        <p:nvPr/>
      </p:nvGrpSpPr>
      <p:grpSpPr>
        <a:xfrm>
          <a:off x="0" y="0"/>
          <a:ext cx="0" cy="0"/>
          <a:chOff x="0" y="0"/>
          <a:chExt cx="0" cy="0"/>
        </a:xfrm>
      </p:grpSpPr>
      <p:sp>
        <p:nvSpPr>
          <p:cNvPr id="3922" name="Google Shape;3922;p69"/>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OR MAYBE USE THIS PIE CHART</a:t>
            </a:r>
            <a:endParaRPr/>
          </a:p>
        </p:txBody>
      </p:sp>
      <p:sp>
        <p:nvSpPr>
          <p:cNvPr id="3923" name="Google Shape;3923;p69"/>
          <p:cNvSpPr txBox="1">
            <a:spLocks noGrp="1"/>
          </p:cNvSpPr>
          <p:nvPr>
            <p:ph type="subTitle" idx="4294967295"/>
          </p:nvPr>
        </p:nvSpPr>
        <p:spPr>
          <a:xfrm>
            <a:off x="6613996" y="2141274"/>
            <a:ext cx="1794000" cy="592200"/>
          </a:xfrm>
          <a:prstGeom prst="rect">
            <a:avLst/>
          </a:prstGeom>
        </p:spPr>
        <p:txBody>
          <a:bodyPr spcFirstLastPara="1" wrap="square" lIns="90000" tIns="90000" rIns="90000" bIns="90000" anchor="t" anchorCtr="0">
            <a:noAutofit/>
          </a:bodyPr>
          <a:lstStyle/>
          <a:p>
            <a:pPr marL="0" lvl="0" indent="0" algn="r" rtl="0">
              <a:lnSpc>
                <a:spcPct val="100000"/>
              </a:lnSpc>
              <a:spcBef>
                <a:spcPts val="0"/>
              </a:spcBef>
              <a:spcAft>
                <a:spcPts val="1600"/>
              </a:spcAft>
              <a:buNone/>
            </a:pPr>
            <a:r>
              <a:rPr lang="en" sz="1400"/>
              <a:t>Mercury is</a:t>
            </a:r>
            <a:r>
              <a:rPr lang="en"/>
              <a:t> a hot and dry planet</a:t>
            </a:r>
            <a:endParaRPr sz="1400"/>
          </a:p>
        </p:txBody>
      </p:sp>
      <p:sp>
        <p:nvSpPr>
          <p:cNvPr id="3924" name="Google Shape;3924;p69"/>
          <p:cNvSpPr txBox="1">
            <a:spLocks noGrp="1"/>
          </p:cNvSpPr>
          <p:nvPr>
            <p:ph type="title" idx="4294967295"/>
          </p:nvPr>
        </p:nvSpPr>
        <p:spPr>
          <a:xfrm>
            <a:off x="6937999" y="1361950"/>
            <a:ext cx="1470000" cy="458400"/>
          </a:xfrm>
          <a:prstGeom prst="rect">
            <a:avLst/>
          </a:prstGeom>
          <a:noFill/>
        </p:spPr>
        <p:txBody>
          <a:bodyPr spcFirstLastPara="1" wrap="square" lIns="90000" tIns="90000" rIns="90000" bIns="90000" anchor="ctr" anchorCtr="0">
            <a:noAutofit/>
          </a:bodyPr>
          <a:lstStyle/>
          <a:p>
            <a:pPr marL="0" lvl="0" indent="0" algn="r" rtl="0">
              <a:spcBef>
                <a:spcPts val="0"/>
              </a:spcBef>
              <a:spcAft>
                <a:spcPts val="0"/>
              </a:spcAft>
              <a:buNone/>
            </a:pPr>
            <a:r>
              <a:rPr lang="en" sz="3000">
                <a:solidFill>
                  <a:schemeClr val="accent2"/>
                </a:solidFill>
              </a:rPr>
              <a:t>53%</a:t>
            </a:r>
            <a:endParaRPr sz="3000">
              <a:solidFill>
                <a:schemeClr val="accent2"/>
              </a:solidFill>
            </a:endParaRPr>
          </a:p>
        </p:txBody>
      </p:sp>
      <p:sp>
        <p:nvSpPr>
          <p:cNvPr id="3925" name="Google Shape;3925;p69"/>
          <p:cNvSpPr txBox="1">
            <a:spLocks noGrp="1"/>
          </p:cNvSpPr>
          <p:nvPr>
            <p:ph type="title" idx="4294967295"/>
          </p:nvPr>
        </p:nvSpPr>
        <p:spPr>
          <a:xfrm>
            <a:off x="727100" y="1361950"/>
            <a:ext cx="1470000" cy="458400"/>
          </a:xfrm>
          <a:prstGeom prst="rect">
            <a:avLst/>
          </a:prstGeom>
          <a:noFill/>
        </p:spPr>
        <p:txBody>
          <a:bodyPr spcFirstLastPara="1" wrap="square" lIns="90000" tIns="90000" rIns="90000" bIns="90000" anchor="ctr" anchorCtr="0">
            <a:noAutofit/>
          </a:bodyPr>
          <a:lstStyle/>
          <a:p>
            <a:pPr marL="0" lvl="0" indent="0" algn="l" rtl="0">
              <a:spcBef>
                <a:spcPts val="0"/>
              </a:spcBef>
              <a:spcAft>
                <a:spcPts val="0"/>
              </a:spcAft>
              <a:buNone/>
            </a:pPr>
            <a:r>
              <a:rPr lang="en" sz="3000">
                <a:solidFill>
                  <a:schemeClr val="accent6"/>
                </a:solidFill>
              </a:rPr>
              <a:t>29%</a:t>
            </a:r>
            <a:endParaRPr sz="3000">
              <a:solidFill>
                <a:schemeClr val="accent6"/>
              </a:solidFill>
            </a:endParaRPr>
          </a:p>
        </p:txBody>
      </p:sp>
      <p:sp>
        <p:nvSpPr>
          <p:cNvPr id="3926" name="Google Shape;3926;p69"/>
          <p:cNvSpPr txBox="1">
            <a:spLocks noGrp="1"/>
          </p:cNvSpPr>
          <p:nvPr>
            <p:ph type="title"/>
          </p:nvPr>
        </p:nvSpPr>
        <p:spPr>
          <a:xfrm>
            <a:off x="727097" y="1840645"/>
            <a:ext cx="1800900" cy="3519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sz="1900">
                <a:solidFill>
                  <a:schemeClr val="accent6"/>
                </a:solidFill>
              </a:rPr>
              <a:t>JUPITER</a:t>
            </a:r>
            <a:endParaRPr sz="1900">
              <a:solidFill>
                <a:schemeClr val="accent6"/>
              </a:solidFill>
            </a:endParaRPr>
          </a:p>
        </p:txBody>
      </p:sp>
      <p:sp>
        <p:nvSpPr>
          <p:cNvPr id="3927" name="Google Shape;3927;p69"/>
          <p:cNvSpPr txBox="1">
            <a:spLocks noGrp="1"/>
          </p:cNvSpPr>
          <p:nvPr>
            <p:ph type="subTitle" idx="4294967295"/>
          </p:nvPr>
        </p:nvSpPr>
        <p:spPr>
          <a:xfrm>
            <a:off x="727097" y="2158673"/>
            <a:ext cx="1809900" cy="5922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sz="1400"/>
              <a:t>It’s the biggest planet </a:t>
            </a:r>
            <a:r>
              <a:rPr lang="en"/>
              <a:t>of them all</a:t>
            </a:r>
            <a:endParaRPr sz="1400"/>
          </a:p>
        </p:txBody>
      </p:sp>
      <p:sp>
        <p:nvSpPr>
          <p:cNvPr id="3928" name="Google Shape;3928;p69"/>
          <p:cNvSpPr txBox="1">
            <a:spLocks noGrp="1"/>
          </p:cNvSpPr>
          <p:nvPr>
            <p:ph type="title" idx="4294967295"/>
          </p:nvPr>
        </p:nvSpPr>
        <p:spPr>
          <a:xfrm>
            <a:off x="720000" y="3259075"/>
            <a:ext cx="1470000" cy="458400"/>
          </a:xfrm>
          <a:prstGeom prst="rect">
            <a:avLst/>
          </a:prstGeom>
          <a:noFill/>
        </p:spPr>
        <p:txBody>
          <a:bodyPr spcFirstLastPara="1" wrap="square" lIns="90000" tIns="90000" rIns="90000" bIns="90000" anchor="ctr" anchorCtr="0">
            <a:noAutofit/>
          </a:bodyPr>
          <a:lstStyle/>
          <a:p>
            <a:pPr marL="0" lvl="0" indent="0" algn="l" rtl="0">
              <a:spcBef>
                <a:spcPts val="0"/>
              </a:spcBef>
              <a:spcAft>
                <a:spcPts val="0"/>
              </a:spcAft>
              <a:buNone/>
            </a:pPr>
            <a:r>
              <a:rPr lang="en" sz="3000">
                <a:solidFill>
                  <a:schemeClr val="accent1"/>
                </a:solidFill>
              </a:rPr>
              <a:t>17%</a:t>
            </a:r>
            <a:endParaRPr sz="3000">
              <a:solidFill>
                <a:schemeClr val="accent1"/>
              </a:solidFill>
            </a:endParaRPr>
          </a:p>
        </p:txBody>
      </p:sp>
      <p:sp>
        <p:nvSpPr>
          <p:cNvPr id="3929" name="Google Shape;3929;p69"/>
          <p:cNvSpPr txBox="1">
            <a:spLocks noGrp="1"/>
          </p:cNvSpPr>
          <p:nvPr>
            <p:ph type="title"/>
          </p:nvPr>
        </p:nvSpPr>
        <p:spPr>
          <a:xfrm>
            <a:off x="720000" y="3730882"/>
            <a:ext cx="1809900" cy="351900"/>
          </a:xfrm>
          <a:prstGeom prst="rect">
            <a:avLst/>
          </a:prstGeom>
        </p:spPr>
        <p:txBody>
          <a:bodyPr spcFirstLastPara="1" wrap="square" lIns="90000" tIns="90000" rIns="90000" bIns="90000" anchor="ctr" anchorCtr="0">
            <a:noAutofit/>
          </a:bodyPr>
          <a:lstStyle/>
          <a:p>
            <a:pPr marL="0" lvl="0" indent="0" algn="l" rtl="0">
              <a:spcBef>
                <a:spcPts val="0"/>
              </a:spcBef>
              <a:spcAft>
                <a:spcPts val="0"/>
              </a:spcAft>
              <a:buNone/>
            </a:pPr>
            <a:r>
              <a:rPr lang="en" sz="1900">
                <a:solidFill>
                  <a:schemeClr val="accent1"/>
                </a:solidFill>
              </a:rPr>
              <a:t>VENUS</a:t>
            </a:r>
            <a:endParaRPr sz="1900">
              <a:solidFill>
                <a:schemeClr val="accent1"/>
              </a:solidFill>
            </a:endParaRPr>
          </a:p>
        </p:txBody>
      </p:sp>
      <p:sp>
        <p:nvSpPr>
          <p:cNvPr id="3930" name="Google Shape;3930;p69"/>
          <p:cNvSpPr txBox="1">
            <a:spLocks noGrp="1"/>
          </p:cNvSpPr>
          <p:nvPr>
            <p:ph type="subTitle" idx="4294967295"/>
          </p:nvPr>
        </p:nvSpPr>
        <p:spPr>
          <a:xfrm>
            <a:off x="720000" y="4042702"/>
            <a:ext cx="1800900" cy="623100"/>
          </a:xfrm>
          <a:prstGeom prst="rect">
            <a:avLst/>
          </a:prstGeom>
        </p:spPr>
        <p:txBody>
          <a:bodyPr spcFirstLastPara="1" wrap="square" lIns="90000" tIns="90000" rIns="90000" bIns="90000" anchor="t" anchorCtr="0">
            <a:noAutofit/>
          </a:bodyPr>
          <a:lstStyle/>
          <a:p>
            <a:pPr marL="0" lvl="0" indent="0" algn="l" rtl="0">
              <a:lnSpc>
                <a:spcPct val="100000"/>
              </a:lnSpc>
              <a:spcBef>
                <a:spcPts val="0"/>
              </a:spcBef>
              <a:spcAft>
                <a:spcPts val="1600"/>
              </a:spcAft>
              <a:buNone/>
            </a:pPr>
            <a:r>
              <a:rPr lang="en" sz="1400"/>
              <a:t>Venus is the second planet from the Sun</a:t>
            </a:r>
            <a:endParaRPr sz="1400"/>
          </a:p>
        </p:txBody>
      </p:sp>
      <p:sp>
        <p:nvSpPr>
          <p:cNvPr id="3931" name="Google Shape;3931;p69"/>
          <p:cNvSpPr txBox="1">
            <a:spLocks noGrp="1"/>
          </p:cNvSpPr>
          <p:nvPr>
            <p:ph type="title"/>
          </p:nvPr>
        </p:nvSpPr>
        <p:spPr>
          <a:xfrm>
            <a:off x="6613996" y="1822404"/>
            <a:ext cx="1794000" cy="351900"/>
          </a:xfrm>
          <a:prstGeom prst="rect">
            <a:avLst/>
          </a:prstGeom>
        </p:spPr>
        <p:txBody>
          <a:bodyPr spcFirstLastPara="1" wrap="square" lIns="90000" tIns="90000" rIns="90000" bIns="90000" anchor="ctr" anchorCtr="0">
            <a:noAutofit/>
          </a:bodyPr>
          <a:lstStyle/>
          <a:p>
            <a:pPr marL="0" lvl="0" indent="0" algn="r" rtl="0">
              <a:spcBef>
                <a:spcPts val="0"/>
              </a:spcBef>
              <a:spcAft>
                <a:spcPts val="0"/>
              </a:spcAft>
              <a:buNone/>
            </a:pPr>
            <a:r>
              <a:rPr lang="en" sz="1900">
                <a:solidFill>
                  <a:schemeClr val="accent2"/>
                </a:solidFill>
              </a:rPr>
              <a:t>MERCURY</a:t>
            </a:r>
            <a:endParaRPr sz="1900">
              <a:solidFill>
                <a:schemeClr val="accent2"/>
              </a:solidFill>
            </a:endParaRPr>
          </a:p>
        </p:txBody>
      </p:sp>
      <p:cxnSp>
        <p:nvCxnSpPr>
          <p:cNvPr id="3932" name="Google Shape;3932;p69"/>
          <p:cNvCxnSpPr>
            <a:endCxn id="3925" idx="3"/>
          </p:cNvCxnSpPr>
          <p:nvPr/>
        </p:nvCxnSpPr>
        <p:spPr>
          <a:xfrm rot="10800000">
            <a:off x="2197100" y="1591150"/>
            <a:ext cx="1810200" cy="472800"/>
          </a:xfrm>
          <a:prstGeom prst="curvedConnector3">
            <a:avLst>
              <a:gd name="adj1" fmla="val 50000"/>
            </a:avLst>
          </a:prstGeom>
          <a:noFill/>
          <a:ln w="38100" cap="flat" cmpd="sng">
            <a:solidFill>
              <a:schemeClr val="accent6"/>
            </a:solidFill>
            <a:prstDash val="solid"/>
            <a:round/>
            <a:headEnd type="oval" w="med" len="med"/>
            <a:tailEnd type="oval" w="med" len="med"/>
          </a:ln>
        </p:spPr>
      </p:cxnSp>
      <p:cxnSp>
        <p:nvCxnSpPr>
          <p:cNvPr id="3933" name="Google Shape;3933;p69"/>
          <p:cNvCxnSpPr>
            <a:endCxn id="3928" idx="3"/>
          </p:cNvCxnSpPr>
          <p:nvPr/>
        </p:nvCxnSpPr>
        <p:spPr>
          <a:xfrm rot="10800000">
            <a:off x="2190000" y="3488275"/>
            <a:ext cx="1762800" cy="96900"/>
          </a:xfrm>
          <a:prstGeom prst="curvedConnector3">
            <a:avLst>
              <a:gd name="adj1" fmla="val 50000"/>
            </a:avLst>
          </a:prstGeom>
          <a:noFill/>
          <a:ln w="38100" cap="flat" cmpd="sng">
            <a:solidFill>
              <a:schemeClr val="accent1"/>
            </a:solidFill>
            <a:prstDash val="solid"/>
            <a:round/>
            <a:headEnd type="oval" w="med" len="med"/>
            <a:tailEnd type="oval" w="med" len="med"/>
          </a:ln>
        </p:spPr>
      </p:cxnSp>
      <p:cxnSp>
        <p:nvCxnSpPr>
          <p:cNvPr id="3934" name="Google Shape;3934;p69"/>
          <p:cNvCxnSpPr>
            <a:endCxn id="3924" idx="1"/>
          </p:cNvCxnSpPr>
          <p:nvPr/>
        </p:nvCxnSpPr>
        <p:spPr>
          <a:xfrm rot="10800000" flipH="1">
            <a:off x="5409799" y="1591150"/>
            <a:ext cx="1528200" cy="1119600"/>
          </a:xfrm>
          <a:prstGeom prst="curvedConnector3">
            <a:avLst>
              <a:gd name="adj1" fmla="val 50000"/>
            </a:avLst>
          </a:prstGeom>
          <a:noFill/>
          <a:ln w="38100" cap="flat" cmpd="sng">
            <a:solidFill>
              <a:schemeClr val="accent2"/>
            </a:solidFill>
            <a:prstDash val="solid"/>
            <a:round/>
            <a:headEnd type="oval" w="med" len="med"/>
            <a:tailEnd type="oval" w="med" len="med"/>
          </a:ln>
        </p:spPr>
      </p:cxnSp>
      <p:sp>
        <p:nvSpPr>
          <p:cNvPr id="3935" name="Google Shape;3935;p69">
            <a:hlinkClick r:id="rId3"/>
          </p:cNvPr>
          <p:cNvSpPr/>
          <p:nvPr/>
        </p:nvSpPr>
        <p:spPr>
          <a:xfrm>
            <a:off x="3337763" y="1525954"/>
            <a:ext cx="2468400" cy="2468400"/>
          </a:xfrm>
          <a:prstGeom prst="ellipse">
            <a:avLst/>
          </a:prstGeom>
          <a:noFill/>
          <a:ln w="1524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9"/>
          <p:cNvSpPr txBox="1"/>
          <p:nvPr/>
        </p:nvSpPr>
        <p:spPr>
          <a:xfrm>
            <a:off x="2973250" y="4131100"/>
            <a:ext cx="3197400" cy="458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000">
                <a:solidFill>
                  <a:schemeClr val="lt1"/>
                </a:solidFill>
                <a:latin typeface="Asap"/>
                <a:ea typeface="Asap"/>
                <a:cs typeface="Asap"/>
                <a:sym typeface="Asap"/>
              </a:rPr>
              <a:t>Follow the link in the graph to modify its data and then paste the new one here. </a:t>
            </a:r>
            <a:r>
              <a:rPr lang="en" sz="1000" u="sng">
                <a:solidFill>
                  <a:schemeClr val="lt1"/>
                </a:solidFill>
                <a:latin typeface="Asap"/>
                <a:ea typeface="Asap"/>
                <a:cs typeface="Asap"/>
                <a:sym typeface="Asap"/>
                <a:hlinkClick r:id="rId4">
                  <a:extLst>
                    <a:ext uri="{A12FA001-AC4F-418D-AE19-62706E023703}">
                      <ahyp:hlinkClr xmlns:ahyp="http://schemas.microsoft.com/office/drawing/2018/hyperlinkcolor" val="tx"/>
                    </a:ext>
                  </a:extLst>
                </a:hlinkClick>
              </a:rPr>
              <a:t>For more info, click here</a:t>
            </a:r>
            <a:endParaRPr sz="1000">
              <a:solidFill>
                <a:schemeClr val="lt1"/>
              </a:solidFill>
              <a:latin typeface="Asap"/>
              <a:ea typeface="Asap"/>
              <a:cs typeface="Asap"/>
              <a:sym typeface="Asap"/>
            </a:endParaRPr>
          </a:p>
        </p:txBody>
      </p:sp>
      <p:grpSp>
        <p:nvGrpSpPr>
          <p:cNvPr id="3937" name="Google Shape;3937;p69"/>
          <p:cNvGrpSpPr/>
          <p:nvPr/>
        </p:nvGrpSpPr>
        <p:grpSpPr>
          <a:xfrm>
            <a:off x="6041687" y="2825738"/>
            <a:ext cx="379964" cy="371654"/>
            <a:chOff x="488084" y="3164562"/>
            <a:chExt cx="535235" cy="523530"/>
          </a:xfrm>
        </p:grpSpPr>
        <p:grpSp>
          <p:nvGrpSpPr>
            <p:cNvPr id="3938" name="Google Shape;3938;p69"/>
            <p:cNvGrpSpPr/>
            <p:nvPr/>
          </p:nvGrpSpPr>
          <p:grpSpPr>
            <a:xfrm>
              <a:off x="488084" y="3164562"/>
              <a:ext cx="535235" cy="523530"/>
              <a:chOff x="488084" y="3164562"/>
              <a:chExt cx="535235" cy="523530"/>
            </a:xfrm>
          </p:grpSpPr>
          <p:sp>
            <p:nvSpPr>
              <p:cNvPr id="3939" name="Google Shape;3939;p6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0" name="Google Shape;3950;p6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1" name="Google Shape;3951;p69"/>
          <p:cNvGrpSpPr/>
          <p:nvPr/>
        </p:nvGrpSpPr>
        <p:grpSpPr>
          <a:xfrm rot="1030734">
            <a:off x="6062256" y="3366809"/>
            <a:ext cx="266389" cy="260613"/>
            <a:chOff x="488084" y="3164562"/>
            <a:chExt cx="535235" cy="523530"/>
          </a:xfrm>
        </p:grpSpPr>
        <p:grpSp>
          <p:nvGrpSpPr>
            <p:cNvPr id="3952" name="Google Shape;3952;p69"/>
            <p:cNvGrpSpPr/>
            <p:nvPr/>
          </p:nvGrpSpPr>
          <p:grpSpPr>
            <a:xfrm>
              <a:off x="488084" y="3164562"/>
              <a:ext cx="535235" cy="523530"/>
              <a:chOff x="488084" y="3164562"/>
              <a:chExt cx="535235" cy="523530"/>
            </a:xfrm>
          </p:grpSpPr>
          <p:sp>
            <p:nvSpPr>
              <p:cNvPr id="3953" name="Google Shape;3953;p6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64" name="Google Shape;3964;p6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5" name="Google Shape;3965;p69"/>
          <p:cNvGrpSpPr/>
          <p:nvPr/>
        </p:nvGrpSpPr>
        <p:grpSpPr>
          <a:xfrm rot="-1787138">
            <a:off x="5681189" y="3655827"/>
            <a:ext cx="298672" cy="292140"/>
            <a:chOff x="488084" y="3164562"/>
            <a:chExt cx="535235" cy="523530"/>
          </a:xfrm>
        </p:grpSpPr>
        <p:grpSp>
          <p:nvGrpSpPr>
            <p:cNvPr id="3966" name="Google Shape;3966;p69"/>
            <p:cNvGrpSpPr/>
            <p:nvPr/>
          </p:nvGrpSpPr>
          <p:grpSpPr>
            <a:xfrm>
              <a:off x="488084" y="3164562"/>
              <a:ext cx="535235" cy="523530"/>
              <a:chOff x="488084" y="3164562"/>
              <a:chExt cx="535235" cy="523530"/>
            </a:xfrm>
          </p:grpSpPr>
          <p:sp>
            <p:nvSpPr>
              <p:cNvPr id="3967" name="Google Shape;3967;p69"/>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9"/>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9"/>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9"/>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9"/>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9"/>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9"/>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9"/>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9"/>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9"/>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9"/>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8" name="Google Shape;3978;p69"/>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979" name="Google Shape;3979;p69" title="Gráfico">
            <a:hlinkClick r:id="rId5"/>
          </p:cNvPr>
          <p:cNvPicPr preferRelativeResize="0"/>
          <p:nvPr/>
        </p:nvPicPr>
        <p:blipFill>
          <a:blip r:embed="rId6">
            <a:alphaModFix/>
          </a:blip>
          <a:stretch>
            <a:fillRect/>
          </a:stretch>
        </p:blipFill>
        <p:spPr>
          <a:xfrm>
            <a:off x="2352923" y="1386463"/>
            <a:ext cx="4443258" cy="274737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507"/>
        <p:cNvGrpSpPr/>
        <p:nvPr/>
      </p:nvGrpSpPr>
      <p:grpSpPr>
        <a:xfrm>
          <a:off x="0" y="0"/>
          <a:ext cx="0" cy="0"/>
          <a:chOff x="0" y="0"/>
          <a:chExt cx="0" cy="0"/>
        </a:xfrm>
      </p:grpSpPr>
      <p:sp>
        <p:nvSpPr>
          <p:cNvPr id="2508" name="Google Shape;2508;p53"/>
          <p:cNvSpPr txBox="1">
            <a:spLocks noGrp="1"/>
          </p:cNvSpPr>
          <p:nvPr>
            <p:ph type="title"/>
          </p:nvPr>
        </p:nvSpPr>
        <p:spPr>
          <a:xfrm>
            <a:off x="1243891" y="1625114"/>
            <a:ext cx="1422191" cy="4518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s-ES" dirty="0" err="1"/>
              <a:t>Work</a:t>
            </a:r>
            <a:br>
              <a:rPr lang="es-ES" dirty="0"/>
            </a:br>
            <a:r>
              <a:rPr lang="es-ES" dirty="0"/>
              <a:t>Play</a:t>
            </a:r>
            <a:br>
              <a:rPr lang="es-ES" dirty="0"/>
            </a:br>
            <a:r>
              <a:rPr lang="es-ES" dirty="0" err="1"/>
              <a:t>Watch</a:t>
            </a:r>
            <a:br>
              <a:rPr lang="es-ES" dirty="0"/>
            </a:br>
            <a:r>
              <a:rPr lang="es-ES" dirty="0"/>
              <a:t>Change</a:t>
            </a:r>
            <a:br>
              <a:rPr lang="es-ES" dirty="0"/>
            </a:br>
            <a:r>
              <a:rPr lang="es-ES" dirty="0" err="1"/>
              <a:t>Organize</a:t>
            </a:r>
            <a:br>
              <a:rPr lang="es-ES" dirty="0"/>
            </a:br>
            <a:r>
              <a:rPr lang="es-ES" dirty="0"/>
              <a:t>Try</a:t>
            </a:r>
            <a:br>
              <a:rPr lang="es-ES" dirty="0"/>
            </a:br>
            <a:br>
              <a:rPr lang="es-ES" dirty="0"/>
            </a:br>
            <a:endParaRPr dirty="0"/>
          </a:p>
        </p:txBody>
      </p:sp>
      <p:sp>
        <p:nvSpPr>
          <p:cNvPr id="2509" name="Google Shape;2509;p53"/>
          <p:cNvSpPr txBox="1">
            <a:spLocks noGrp="1"/>
          </p:cNvSpPr>
          <p:nvPr>
            <p:ph type="subTitle" idx="1"/>
          </p:nvPr>
        </p:nvSpPr>
        <p:spPr>
          <a:xfrm>
            <a:off x="1243891" y="2571750"/>
            <a:ext cx="4272900" cy="290917"/>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solidFill>
                  <a:schemeClr val="accent1">
                    <a:lumMod val="40000"/>
                    <a:lumOff val="60000"/>
                  </a:schemeClr>
                </a:solidFill>
              </a:rPr>
              <a:t>                  </a:t>
            </a:r>
            <a:r>
              <a:rPr lang="en" sz="3600" dirty="0">
                <a:solidFill>
                  <a:schemeClr val="accent1">
                    <a:lumMod val="40000"/>
                    <a:lumOff val="60000"/>
                  </a:schemeClr>
                </a:solidFill>
              </a:rPr>
              <a:t>+</a:t>
            </a:r>
            <a:endParaRPr sz="3600" dirty="0">
              <a:solidFill>
                <a:schemeClr val="accent1">
                  <a:lumMod val="40000"/>
                  <a:lumOff val="60000"/>
                </a:schemeClr>
              </a:solidFill>
            </a:endParaRPr>
          </a:p>
        </p:txBody>
      </p:sp>
      <p:grpSp>
        <p:nvGrpSpPr>
          <p:cNvPr id="2510" name="Google Shape;2510;p53"/>
          <p:cNvGrpSpPr/>
          <p:nvPr/>
        </p:nvGrpSpPr>
        <p:grpSpPr>
          <a:xfrm>
            <a:off x="6761179" y="428992"/>
            <a:ext cx="1456028" cy="1042214"/>
            <a:chOff x="2477239" y="1149804"/>
            <a:chExt cx="1496740" cy="1071355"/>
          </a:xfrm>
        </p:grpSpPr>
        <p:grpSp>
          <p:nvGrpSpPr>
            <p:cNvPr id="2511" name="Google Shape;2511;p53"/>
            <p:cNvGrpSpPr/>
            <p:nvPr/>
          </p:nvGrpSpPr>
          <p:grpSpPr>
            <a:xfrm>
              <a:off x="2477239" y="1149804"/>
              <a:ext cx="455540" cy="445576"/>
              <a:chOff x="488084" y="3164562"/>
              <a:chExt cx="535237" cy="523530"/>
            </a:xfrm>
          </p:grpSpPr>
          <p:grpSp>
            <p:nvGrpSpPr>
              <p:cNvPr id="2512" name="Google Shape;2512;p53"/>
              <p:cNvGrpSpPr/>
              <p:nvPr/>
            </p:nvGrpSpPr>
            <p:grpSpPr>
              <a:xfrm>
                <a:off x="488084" y="3164562"/>
                <a:ext cx="535235" cy="523530"/>
                <a:chOff x="488084" y="3164562"/>
                <a:chExt cx="535235" cy="523530"/>
              </a:xfrm>
            </p:grpSpPr>
            <p:sp>
              <p:nvSpPr>
                <p:cNvPr id="2513" name="Google Shape;2513;p5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4" name="Google Shape;2524;p53"/>
              <p:cNvSpPr/>
              <p:nvPr/>
            </p:nvSpPr>
            <p:spPr>
              <a:xfrm>
                <a:off x="488085" y="3164599"/>
                <a:ext cx="535236" cy="52345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53"/>
            <p:cNvGrpSpPr/>
            <p:nvPr/>
          </p:nvGrpSpPr>
          <p:grpSpPr>
            <a:xfrm rot="1668013">
              <a:off x="3655287" y="1909437"/>
              <a:ext cx="318692" cy="311722"/>
              <a:chOff x="488084" y="3164562"/>
              <a:chExt cx="535235" cy="523530"/>
            </a:xfrm>
          </p:grpSpPr>
          <p:grpSp>
            <p:nvGrpSpPr>
              <p:cNvPr id="2526" name="Google Shape;2526;p53"/>
              <p:cNvGrpSpPr/>
              <p:nvPr/>
            </p:nvGrpSpPr>
            <p:grpSpPr>
              <a:xfrm>
                <a:off x="488084" y="3164562"/>
                <a:ext cx="535235" cy="523530"/>
                <a:chOff x="488084" y="3164562"/>
                <a:chExt cx="535235" cy="523530"/>
              </a:xfrm>
            </p:grpSpPr>
            <p:sp>
              <p:nvSpPr>
                <p:cNvPr id="2527" name="Google Shape;2527;p5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8" name="Google Shape;2538;p5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53"/>
            <p:cNvGrpSpPr/>
            <p:nvPr/>
          </p:nvGrpSpPr>
          <p:grpSpPr>
            <a:xfrm rot="684711">
              <a:off x="3399864" y="1216737"/>
              <a:ext cx="318663" cy="311694"/>
              <a:chOff x="488084" y="3164562"/>
              <a:chExt cx="535235" cy="523530"/>
            </a:xfrm>
          </p:grpSpPr>
          <p:grpSp>
            <p:nvGrpSpPr>
              <p:cNvPr id="2540" name="Google Shape;2540;p53"/>
              <p:cNvGrpSpPr/>
              <p:nvPr/>
            </p:nvGrpSpPr>
            <p:grpSpPr>
              <a:xfrm>
                <a:off x="488084" y="3164562"/>
                <a:ext cx="535235" cy="523530"/>
                <a:chOff x="488084" y="3164562"/>
                <a:chExt cx="535235" cy="523530"/>
              </a:xfrm>
            </p:grpSpPr>
            <p:sp>
              <p:nvSpPr>
                <p:cNvPr id="2541" name="Google Shape;2541;p5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2" name="Google Shape;2552;p5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 name="Google Shape;2508;p53">
            <a:extLst>
              <a:ext uri="{FF2B5EF4-FFF2-40B4-BE49-F238E27FC236}">
                <a16:creationId xmlns:a16="http://schemas.microsoft.com/office/drawing/2014/main" id="{7C94ECBA-0323-CCFE-BFBF-79D3E046E84E}"/>
              </a:ext>
            </a:extLst>
          </p:cNvPr>
          <p:cNvSpPr txBox="1">
            <a:spLocks/>
          </p:cNvSpPr>
          <p:nvPr/>
        </p:nvSpPr>
        <p:spPr>
          <a:xfrm>
            <a:off x="4803285" y="1685839"/>
            <a:ext cx="3915788" cy="451800"/>
          </a:xfrm>
          <a:prstGeom prst="rect">
            <a:avLst/>
          </a:prstGeom>
          <a:noFill/>
          <a:ln>
            <a:noFill/>
          </a:ln>
        </p:spPr>
        <p:txBody>
          <a:bodyPr spcFirstLastPara="1" wrap="square" lIns="90000" tIns="90000" rIns="90000" bIns="900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6"/>
              </a:buClr>
              <a:buSzPts val="1700"/>
              <a:buFont typeface="Dosis"/>
              <a:buNone/>
              <a:defRPr sz="2000" b="1" i="0" u="none" strike="noStrike" cap="none">
                <a:solidFill>
                  <a:schemeClr val="accent6"/>
                </a:solidFill>
                <a:latin typeface="Dosis"/>
                <a:ea typeface="Dosis"/>
                <a:cs typeface="Dosis"/>
                <a:sym typeface="Dosis"/>
              </a:defRPr>
            </a:lvl1pPr>
            <a:lvl2pPr marR="0" lvl="1"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2pPr>
            <a:lvl3pPr marR="0" lvl="2"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3pPr>
            <a:lvl4pPr marR="0" lvl="3"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4pPr>
            <a:lvl5pPr marR="0" lvl="4"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5pPr>
            <a:lvl6pPr marR="0" lvl="5"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6pPr>
            <a:lvl7pPr marR="0" lvl="6"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7pPr>
            <a:lvl8pPr marR="0" lvl="7"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8pPr>
            <a:lvl9pPr marR="0" lvl="8"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9pPr>
          </a:lstStyle>
          <a:p>
            <a:r>
              <a:rPr lang="en-US" dirty="0"/>
              <a:t>Worked                      /</a:t>
            </a:r>
            <a:r>
              <a:rPr lang="en-US" dirty="0" err="1"/>
              <a:t>work</a:t>
            </a:r>
            <a:r>
              <a:rPr lang="en-US" dirty="0" err="1">
                <a:solidFill>
                  <a:schemeClr val="accent1">
                    <a:lumMod val="40000"/>
                    <a:lumOff val="60000"/>
                  </a:schemeClr>
                </a:solidFill>
              </a:rPr>
              <a:t>t</a:t>
            </a:r>
            <a:r>
              <a:rPr lang="en-US" dirty="0"/>
              <a:t>/                                                                                            </a:t>
            </a:r>
            <a:br>
              <a:rPr lang="en-US" dirty="0"/>
            </a:br>
            <a:r>
              <a:rPr lang="en-US" dirty="0"/>
              <a:t>Played                         /plai</a:t>
            </a:r>
            <a:r>
              <a:rPr lang="en-US" dirty="0">
                <a:solidFill>
                  <a:schemeClr val="accent1">
                    <a:lumMod val="40000"/>
                    <a:lumOff val="60000"/>
                  </a:schemeClr>
                </a:solidFill>
              </a:rPr>
              <a:t>t</a:t>
            </a:r>
            <a:r>
              <a:rPr lang="en-US" dirty="0"/>
              <a:t>/         </a:t>
            </a:r>
            <a:br>
              <a:rPr lang="en-US" dirty="0"/>
            </a:br>
            <a:r>
              <a:rPr lang="en-US" dirty="0"/>
              <a:t>Watched                   /</a:t>
            </a:r>
            <a:r>
              <a:rPr lang="en-US" dirty="0" err="1"/>
              <a:t>watch</a:t>
            </a:r>
            <a:r>
              <a:rPr lang="en-US" dirty="0" err="1">
                <a:solidFill>
                  <a:schemeClr val="accent1">
                    <a:lumMod val="40000"/>
                    <a:lumOff val="60000"/>
                  </a:schemeClr>
                </a:solidFill>
              </a:rPr>
              <a:t>t</a:t>
            </a:r>
            <a:r>
              <a:rPr lang="en-US" dirty="0"/>
              <a:t>/</a:t>
            </a:r>
            <a:br>
              <a:rPr lang="en-US" dirty="0"/>
            </a:br>
            <a:r>
              <a:rPr lang="en-US" dirty="0"/>
              <a:t>Changed                    /</a:t>
            </a:r>
            <a:r>
              <a:rPr lang="en-US" dirty="0" err="1"/>
              <a:t>tcheinll</a:t>
            </a:r>
            <a:r>
              <a:rPr lang="en-US" dirty="0" err="1">
                <a:solidFill>
                  <a:schemeClr val="accent1">
                    <a:lumMod val="40000"/>
                    <a:lumOff val="60000"/>
                  </a:schemeClr>
                </a:solidFill>
              </a:rPr>
              <a:t>t</a:t>
            </a:r>
            <a:r>
              <a:rPr lang="en-US" dirty="0"/>
              <a:t>/</a:t>
            </a:r>
            <a:br>
              <a:rPr lang="en-US" dirty="0"/>
            </a:br>
            <a:r>
              <a:rPr lang="en-US" dirty="0"/>
              <a:t>Organized                 /</a:t>
            </a:r>
            <a:r>
              <a:rPr lang="en-US" dirty="0" err="1"/>
              <a:t>organais</a:t>
            </a:r>
            <a:r>
              <a:rPr lang="en-US" dirty="0" err="1">
                <a:solidFill>
                  <a:schemeClr val="accent1">
                    <a:lumMod val="40000"/>
                    <a:lumOff val="60000"/>
                  </a:schemeClr>
                </a:solidFill>
              </a:rPr>
              <a:t>t</a:t>
            </a:r>
            <a:r>
              <a:rPr lang="en-US" dirty="0"/>
              <a:t>/</a:t>
            </a:r>
            <a:br>
              <a:rPr lang="en-US" dirty="0"/>
            </a:br>
            <a:r>
              <a:rPr lang="en-US" dirty="0"/>
              <a:t>Tried                          /trai</a:t>
            </a:r>
            <a:r>
              <a:rPr lang="en-US" dirty="0">
                <a:solidFill>
                  <a:schemeClr val="accent1">
                    <a:lumMod val="40000"/>
                    <a:lumOff val="60000"/>
                  </a:schemeClr>
                </a:solidFill>
              </a:rPr>
              <a:t>t</a:t>
            </a:r>
            <a:r>
              <a:rPr lang="en-US" dirty="0"/>
              <a:t>/</a:t>
            </a:r>
            <a:br>
              <a:rPr lang="en-US" dirty="0"/>
            </a:br>
            <a:br>
              <a:rPr lang="en-US" dirty="0"/>
            </a:br>
            <a:endParaRPr lang="en-US" dirty="0"/>
          </a:p>
        </p:txBody>
      </p:sp>
      <p:sp>
        <p:nvSpPr>
          <p:cNvPr id="8" name="Google Shape;2516;p53">
            <a:extLst>
              <a:ext uri="{FF2B5EF4-FFF2-40B4-BE49-F238E27FC236}">
                <a16:creationId xmlns:a16="http://schemas.microsoft.com/office/drawing/2014/main" id="{21E4A3DF-0870-41BB-7DE2-B5BE1D8597B2}"/>
              </a:ext>
            </a:extLst>
          </p:cNvPr>
          <p:cNvSpPr/>
          <p:nvPr/>
        </p:nvSpPr>
        <p:spPr>
          <a:xfrm>
            <a:off x="7049409" y="717207"/>
            <a:ext cx="52943" cy="32605"/>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590;p44">
            <a:extLst>
              <a:ext uri="{FF2B5EF4-FFF2-40B4-BE49-F238E27FC236}">
                <a16:creationId xmlns:a16="http://schemas.microsoft.com/office/drawing/2014/main" id="{6CFC2FB4-A9D9-D45E-A78B-B0AF656D9AC3}"/>
              </a:ext>
            </a:extLst>
          </p:cNvPr>
          <p:cNvGrpSpPr/>
          <p:nvPr/>
        </p:nvGrpSpPr>
        <p:grpSpPr>
          <a:xfrm rot="21155205" flipH="1">
            <a:off x="3240679" y="2079953"/>
            <a:ext cx="924365" cy="938040"/>
            <a:chOff x="488084" y="3164562"/>
            <a:chExt cx="535235" cy="523530"/>
          </a:xfrm>
        </p:grpSpPr>
        <p:grpSp>
          <p:nvGrpSpPr>
            <p:cNvPr id="10" name="Google Shape;1591;p44">
              <a:extLst>
                <a:ext uri="{FF2B5EF4-FFF2-40B4-BE49-F238E27FC236}">
                  <a16:creationId xmlns:a16="http://schemas.microsoft.com/office/drawing/2014/main" id="{C99547B2-43B0-C260-06D1-0500EB8DD24C}"/>
                </a:ext>
              </a:extLst>
            </p:cNvPr>
            <p:cNvGrpSpPr/>
            <p:nvPr/>
          </p:nvGrpSpPr>
          <p:grpSpPr>
            <a:xfrm>
              <a:off x="488084" y="3164562"/>
              <a:ext cx="535235" cy="523530"/>
              <a:chOff x="488084" y="3164562"/>
              <a:chExt cx="535235" cy="523530"/>
            </a:xfrm>
          </p:grpSpPr>
          <p:sp>
            <p:nvSpPr>
              <p:cNvPr id="12" name="Google Shape;1592;p44">
                <a:extLst>
                  <a:ext uri="{FF2B5EF4-FFF2-40B4-BE49-F238E27FC236}">
                    <a16:creationId xmlns:a16="http://schemas.microsoft.com/office/drawing/2014/main" id="{9C4BB007-0949-5E2B-3E38-48932FADBEAB}"/>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 name="Google Shape;1593;p44">
                <a:extLst>
                  <a:ext uri="{FF2B5EF4-FFF2-40B4-BE49-F238E27FC236}">
                    <a16:creationId xmlns:a16="http://schemas.microsoft.com/office/drawing/2014/main" id="{DCDC89F8-3F20-4966-E1D7-B1C3356DF34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4;p44">
                <a:extLst>
                  <a:ext uri="{FF2B5EF4-FFF2-40B4-BE49-F238E27FC236}">
                    <a16:creationId xmlns:a16="http://schemas.microsoft.com/office/drawing/2014/main" id="{513F0291-3703-458F-D8AF-3E123A24597A}"/>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97;p44">
                <a:extLst>
                  <a:ext uri="{FF2B5EF4-FFF2-40B4-BE49-F238E27FC236}">
                    <a16:creationId xmlns:a16="http://schemas.microsoft.com/office/drawing/2014/main" id="{CABD03DF-0BF4-38A0-F820-F8118488E8AE}"/>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99;p44">
                <a:extLst>
                  <a:ext uri="{FF2B5EF4-FFF2-40B4-BE49-F238E27FC236}">
                    <a16:creationId xmlns:a16="http://schemas.microsoft.com/office/drawing/2014/main" id="{A7214F1D-5D28-E41A-30C3-11920524D7F2}"/>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601;p44">
                <a:extLst>
                  <a:ext uri="{FF2B5EF4-FFF2-40B4-BE49-F238E27FC236}">
                    <a16:creationId xmlns:a16="http://schemas.microsoft.com/office/drawing/2014/main" id="{83683607-4A5C-5AB6-8DE1-EF0F9F1F09A9}"/>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Google Shape;1603;p44">
              <a:extLst>
                <a:ext uri="{FF2B5EF4-FFF2-40B4-BE49-F238E27FC236}">
                  <a16:creationId xmlns:a16="http://schemas.microsoft.com/office/drawing/2014/main" id="{8D99B362-61A2-7A5F-63D2-62FD2AD16D3B}"/>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Rectangle 22">
            <a:extLst>
              <a:ext uri="{FF2B5EF4-FFF2-40B4-BE49-F238E27FC236}">
                <a16:creationId xmlns:a16="http://schemas.microsoft.com/office/drawing/2014/main" id="{667B10BE-F83D-F0AC-C073-EE71923DDA15}"/>
              </a:ext>
            </a:extLst>
          </p:cNvPr>
          <p:cNvSpPr/>
          <p:nvPr/>
        </p:nvSpPr>
        <p:spPr>
          <a:xfrm>
            <a:off x="3252171" y="2087239"/>
            <a:ext cx="640559" cy="923330"/>
          </a:xfrm>
          <a:prstGeom prst="rect">
            <a:avLst/>
          </a:prstGeom>
          <a:noFill/>
        </p:spPr>
        <p:txBody>
          <a:bodyPr wrap="squar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algn="ctr"/>
            <a:r>
              <a:rPr lang="en-US" sz="5400" b="1" cap="none" spc="0" dirty="0">
                <a:ln/>
                <a:solidFill>
                  <a:schemeClr val="accent3"/>
                </a:solidFill>
                <a:effectLst/>
              </a:rPr>
              <a:t> t</a:t>
            </a:r>
          </a:p>
        </p:txBody>
      </p:sp>
      <p:sp>
        <p:nvSpPr>
          <p:cNvPr id="24" name="Rectangle 23">
            <a:extLst>
              <a:ext uri="{FF2B5EF4-FFF2-40B4-BE49-F238E27FC236}">
                <a16:creationId xmlns:a16="http://schemas.microsoft.com/office/drawing/2014/main" id="{A398098A-AC7D-13D7-040C-22337EB67F94}"/>
              </a:ext>
            </a:extLst>
          </p:cNvPr>
          <p:cNvSpPr/>
          <p:nvPr/>
        </p:nvSpPr>
        <p:spPr>
          <a:xfrm>
            <a:off x="1567155" y="317373"/>
            <a:ext cx="5235729" cy="769441"/>
          </a:xfrm>
          <a:prstGeom prst="rect">
            <a:avLst/>
          </a:prstGeom>
          <a:noFill/>
        </p:spPr>
        <p:txBody>
          <a:bodyPr wrap="none" lIns="91440" tIns="45720" rIns="91440" bIns="45720">
            <a:spAutoFit/>
          </a:bodyPr>
          <a:lstStyle/>
          <a:p>
            <a:pPr algn="ctr"/>
            <a:r>
              <a:rPr lang="en-US" sz="4400" b="1" dirty="0">
                <a:ln w="22225">
                  <a:solidFill>
                    <a:schemeClr val="accent2"/>
                  </a:solidFill>
                  <a:prstDash val="solid"/>
                </a:ln>
                <a:solidFill>
                  <a:schemeClr val="accent2">
                    <a:lumMod val="40000"/>
                    <a:lumOff val="60000"/>
                  </a:schemeClr>
                </a:solidFill>
              </a:rPr>
              <a:t>Most </a:t>
            </a:r>
            <a:r>
              <a:rPr lang="en-US" sz="4400" b="1" cap="none" spc="0" dirty="0">
                <a:ln w="22225">
                  <a:solidFill>
                    <a:schemeClr val="accent2"/>
                  </a:solidFill>
                  <a:prstDash val="solid"/>
                </a:ln>
                <a:solidFill>
                  <a:schemeClr val="accent2">
                    <a:lumMod val="40000"/>
                    <a:lumOff val="60000"/>
                  </a:schemeClr>
                </a:solidFill>
                <a:effectLst/>
              </a:rPr>
              <a:t>regular verbs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08"/>
                                        </p:tgtEl>
                                        <p:attrNameLst>
                                          <p:attrName>style.visibility</p:attrName>
                                        </p:attrNameLst>
                                      </p:cBhvr>
                                      <p:to>
                                        <p:strVal val="visible"/>
                                      </p:to>
                                    </p:set>
                                    <p:animEffect transition="in" filter="fade">
                                      <p:cBhvr>
                                        <p:cTn id="7" dur="1000"/>
                                        <p:tgtEl>
                                          <p:spTgt spid="2508"/>
                                        </p:tgtEl>
                                      </p:cBhvr>
                                    </p:animEffect>
                                    <p:anim calcmode="lin" valueType="num">
                                      <p:cBhvr>
                                        <p:cTn id="8" dur="1000" fill="hold"/>
                                        <p:tgtEl>
                                          <p:spTgt spid="2508"/>
                                        </p:tgtEl>
                                        <p:attrNameLst>
                                          <p:attrName>ppt_x</p:attrName>
                                        </p:attrNameLst>
                                      </p:cBhvr>
                                      <p:tavLst>
                                        <p:tav tm="0">
                                          <p:val>
                                            <p:strVal val="#ppt_x"/>
                                          </p:val>
                                        </p:tav>
                                        <p:tav tm="100000">
                                          <p:val>
                                            <p:strVal val="#ppt_x"/>
                                          </p:val>
                                        </p:tav>
                                      </p:tavLst>
                                    </p:anim>
                                    <p:anim calcmode="lin" valueType="num">
                                      <p:cBhvr>
                                        <p:cTn id="9" dur="1000" fill="hold"/>
                                        <p:tgtEl>
                                          <p:spTgt spid="250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80">
                                          <p:stCondLst>
                                            <p:cond delay="0"/>
                                          </p:stCondLst>
                                        </p:cTn>
                                        <p:tgtEl>
                                          <p:spTgt spid="9"/>
                                        </p:tgtEl>
                                      </p:cBhvr>
                                    </p:animEffect>
                                    <p:anim calcmode="lin" valueType="num">
                                      <p:cBhvr>
                                        <p:cTn id="15"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0" dur="26">
                                          <p:stCondLst>
                                            <p:cond delay="650"/>
                                          </p:stCondLst>
                                        </p:cTn>
                                        <p:tgtEl>
                                          <p:spTgt spid="9"/>
                                        </p:tgtEl>
                                      </p:cBhvr>
                                      <p:to x="100000" y="60000"/>
                                    </p:animScale>
                                    <p:animScale>
                                      <p:cBhvr>
                                        <p:cTn id="21" dur="166" decel="50000">
                                          <p:stCondLst>
                                            <p:cond delay="676"/>
                                          </p:stCondLst>
                                        </p:cTn>
                                        <p:tgtEl>
                                          <p:spTgt spid="9"/>
                                        </p:tgtEl>
                                      </p:cBhvr>
                                      <p:to x="100000" y="100000"/>
                                    </p:animScale>
                                    <p:animScale>
                                      <p:cBhvr>
                                        <p:cTn id="22" dur="26">
                                          <p:stCondLst>
                                            <p:cond delay="1312"/>
                                          </p:stCondLst>
                                        </p:cTn>
                                        <p:tgtEl>
                                          <p:spTgt spid="9"/>
                                        </p:tgtEl>
                                      </p:cBhvr>
                                      <p:to x="100000" y="80000"/>
                                    </p:animScale>
                                    <p:animScale>
                                      <p:cBhvr>
                                        <p:cTn id="23" dur="166" decel="50000">
                                          <p:stCondLst>
                                            <p:cond delay="1338"/>
                                          </p:stCondLst>
                                        </p:cTn>
                                        <p:tgtEl>
                                          <p:spTgt spid="9"/>
                                        </p:tgtEl>
                                      </p:cBhvr>
                                      <p:to x="100000" y="100000"/>
                                    </p:animScale>
                                    <p:animScale>
                                      <p:cBhvr>
                                        <p:cTn id="24" dur="26">
                                          <p:stCondLst>
                                            <p:cond delay="1642"/>
                                          </p:stCondLst>
                                        </p:cTn>
                                        <p:tgtEl>
                                          <p:spTgt spid="9"/>
                                        </p:tgtEl>
                                      </p:cBhvr>
                                      <p:to x="100000" y="90000"/>
                                    </p:animScale>
                                    <p:animScale>
                                      <p:cBhvr>
                                        <p:cTn id="25" dur="166" decel="50000">
                                          <p:stCondLst>
                                            <p:cond delay="1668"/>
                                          </p:stCondLst>
                                        </p:cTn>
                                        <p:tgtEl>
                                          <p:spTgt spid="9"/>
                                        </p:tgtEl>
                                      </p:cBhvr>
                                      <p:to x="100000" y="100000"/>
                                    </p:animScale>
                                    <p:animScale>
                                      <p:cBhvr>
                                        <p:cTn id="26" dur="26">
                                          <p:stCondLst>
                                            <p:cond delay="1808"/>
                                          </p:stCondLst>
                                        </p:cTn>
                                        <p:tgtEl>
                                          <p:spTgt spid="9"/>
                                        </p:tgtEl>
                                      </p:cBhvr>
                                      <p:to x="100000" y="95000"/>
                                    </p:animScale>
                                    <p:animScale>
                                      <p:cBhvr>
                                        <p:cTn id="27" dur="166" decel="50000">
                                          <p:stCondLst>
                                            <p:cond delay="1834"/>
                                          </p:stCondLst>
                                        </p:cTn>
                                        <p:tgtEl>
                                          <p:spTgt spid="9"/>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1000"/>
                                        <p:tgtEl>
                                          <p:spTgt spid="2"/>
                                        </p:tgtEl>
                                      </p:cBhvr>
                                    </p:animEffect>
                                    <p:anim calcmode="lin" valueType="num">
                                      <p:cBhvr>
                                        <p:cTn id="33" dur="1000" fill="hold"/>
                                        <p:tgtEl>
                                          <p:spTgt spid="2"/>
                                        </p:tgtEl>
                                        <p:attrNameLst>
                                          <p:attrName>ppt_x</p:attrName>
                                        </p:attrNameLst>
                                      </p:cBhvr>
                                      <p:tavLst>
                                        <p:tav tm="0">
                                          <p:val>
                                            <p:strVal val="#ppt_x"/>
                                          </p:val>
                                        </p:tav>
                                        <p:tav tm="100000">
                                          <p:val>
                                            <p:strVal val="#ppt_x"/>
                                          </p:val>
                                        </p:tav>
                                      </p:tavLst>
                                    </p:anim>
                                    <p:anim calcmode="lin" valueType="num">
                                      <p:cBhvr>
                                        <p:cTn id="3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 grpId="0"/>
      <p:bldP spid="2"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3983"/>
        <p:cNvGrpSpPr/>
        <p:nvPr/>
      </p:nvGrpSpPr>
      <p:grpSpPr>
        <a:xfrm>
          <a:off x="0" y="0"/>
          <a:ext cx="0" cy="0"/>
          <a:chOff x="0" y="0"/>
          <a:chExt cx="0" cy="0"/>
        </a:xfrm>
      </p:grpSpPr>
      <p:sp>
        <p:nvSpPr>
          <p:cNvPr id="3984" name="Google Shape;3984;p70"/>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THIS TABLE CAN ALSO BE USEFUL!</a:t>
            </a:r>
            <a:endParaRPr/>
          </a:p>
        </p:txBody>
      </p:sp>
      <p:graphicFrame>
        <p:nvGraphicFramePr>
          <p:cNvPr id="3985" name="Google Shape;3985;p70"/>
          <p:cNvGraphicFramePr/>
          <p:nvPr/>
        </p:nvGraphicFramePr>
        <p:xfrm>
          <a:off x="1333875" y="1339900"/>
          <a:ext cx="3000000" cy="3000000"/>
        </p:xfrm>
        <a:graphic>
          <a:graphicData uri="http://schemas.openxmlformats.org/drawingml/2006/table">
            <a:tbl>
              <a:tblPr>
                <a:noFill/>
                <a:tableStyleId>{DAAC0BCD-078C-478C-B795-ECD6B28F6229}</a:tableStyleId>
              </a:tblPr>
              <a:tblGrid>
                <a:gridCol w="1896425">
                  <a:extLst>
                    <a:ext uri="{9D8B030D-6E8A-4147-A177-3AD203B41FA5}">
                      <a16:colId xmlns:a16="http://schemas.microsoft.com/office/drawing/2014/main" val="20000"/>
                    </a:ext>
                  </a:extLst>
                </a:gridCol>
                <a:gridCol w="4522875">
                  <a:extLst>
                    <a:ext uri="{9D8B030D-6E8A-4147-A177-3AD203B41FA5}">
                      <a16:colId xmlns:a16="http://schemas.microsoft.com/office/drawing/2014/main" val="20001"/>
                    </a:ext>
                  </a:extLst>
                </a:gridCol>
              </a:tblGrid>
              <a:tr h="731500">
                <a:tc>
                  <a:txBody>
                    <a:bodyPr/>
                    <a:lstStyle/>
                    <a:p>
                      <a:pPr marL="0" lvl="0" indent="0" algn="ctr" rtl="0">
                        <a:spcBef>
                          <a:spcPts val="0"/>
                        </a:spcBef>
                        <a:spcAft>
                          <a:spcPts val="0"/>
                        </a:spcAft>
                        <a:buNone/>
                      </a:pPr>
                      <a:r>
                        <a:rPr lang="en" sz="1900" b="1">
                          <a:solidFill>
                            <a:schemeClr val="accent1"/>
                          </a:solidFill>
                          <a:latin typeface="Dosis"/>
                          <a:ea typeface="Dosis"/>
                          <a:cs typeface="Dosis"/>
                          <a:sym typeface="Dosis"/>
                        </a:rPr>
                        <a:t>MARS</a:t>
                      </a:r>
                      <a:endParaRPr sz="1900" b="1">
                        <a:solidFill>
                          <a:schemeClr val="accent1"/>
                        </a:solidFill>
                        <a:latin typeface="Dosis"/>
                        <a:ea typeface="Dosis"/>
                        <a:cs typeface="Dosis"/>
                        <a:sym typeface="Dosis"/>
                      </a:endParaRPr>
                    </a:p>
                  </a:txBody>
                  <a:tcPr marL="91425" marR="91425" marT="91425" marB="91425" anchor="ctr">
                    <a:lnL w="38100" cap="flat" cmpd="sng">
                      <a:solidFill>
                        <a:schemeClr val="accent5"/>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38100" cap="flat" cmpd="sng">
                      <a:solidFill>
                        <a:schemeClr val="accent5"/>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Despite being red, Mars is a cold place</a:t>
                      </a:r>
                      <a:endParaRPr>
                        <a:solidFill>
                          <a:schemeClr val="dk2"/>
                        </a:solidFill>
                        <a:latin typeface="Asap"/>
                        <a:ea typeface="Asap"/>
                        <a:cs typeface="Asap"/>
                        <a:sym typeface="Asap"/>
                      </a:endParaRPr>
                    </a:p>
                  </a:txBody>
                  <a:tcPr marL="91425" marR="91425" marT="91425" marB="91425" anchor="ctr">
                    <a:lnL w="19050"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5"/>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0"/>
                  </a:ext>
                </a:extLst>
              </a:tr>
              <a:tr h="731500">
                <a:tc>
                  <a:txBody>
                    <a:bodyPr/>
                    <a:lstStyle/>
                    <a:p>
                      <a:pPr marL="0" lvl="0" indent="0" algn="ctr" rtl="0">
                        <a:spcBef>
                          <a:spcPts val="0"/>
                        </a:spcBef>
                        <a:spcAft>
                          <a:spcPts val="0"/>
                        </a:spcAft>
                        <a:buNone/>
                      </a:pPr>
                      <a:r>
                        <a:rPr lang="en" sz="1900" b="1">
                          <a:solidFill>
                            <a:schemeClr val="accent1"/>
                          </a:solidFill>
                          <a:latin typeface="Dosis"/>
                          <a:ea typeface="Dosis"/>
                          <a:cs typeface="Dosis"/>
                          <a:sym typeface="Dosis"/>
                        </a:rPr>
                        <a:t>VENUS</a:t>
                      </a:r>
                      <a:endParaRPr sz="1900">
                        <a:solidFill>
                          <a:schemeClr val="accent1"/>
                        </a:solidFill>
                      </a:endParaRPr>
                    </a:p>
                  </a:txBody>
                  <a:tcPr marL="91425" marR="91425" marT="91425" marB="91425" anchor="ctr">
                    <a:lnL w="38100" cap="flat" cmpd="sng">
                      <a:solidFill>
                        <a:schemeClr val="accent5"/>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Venus is the second planet from the Sun</a:t>
                      </a:r>
                      <a:endParaRPr>
                        <a:solidFill>
                          <a:schemeClr val="dk2"/>
                        </a:solidFill>
                        <a:latin typeface="Asap"/>
                        <a:ea typeface="Asap"/>
                        <a:cs typeface="Asap"/>
                        <a:sym typeface="Asap"/>
                      </a:endParaRPr>
                    </a:p>
                  </a:txBody>
                  <a:tcPr marL="91425" marR="91425" marT="91425" marB="91425" anchor="ctr">
                    <a:lnL w="19050"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1"/>
                  </a:ext>
                </a:extLst>
              </a:tr>
              <a:tr h="731500">
                <a:tc>
                  <a:txBody>
                    <a:bodyPr/>
                    <a:lstStyle/>
                    <a:p>
                      <a:pPr marL="0" lvl="0" indent="0" algn="ctr" rtl="0">
                        <a:spcBef>
                          <a:spcPts val="0"/>
                        </a:spcBef>
                        <a:spcAft>
                          <a:spcPts val="0"/>
                        </a:spcAft>
                        <a:buNone/>
                      </a:pPr>
                      <a:r>
                        <a:rPr lang="en" sz="1900" b="1">
                          <a:solidFill>
                            <a:schemeClr val="accent1"/>
                          </a:solidFill>
                          <a:latin typeface="Dosis"/>
                          <a:ea typeface="Dosis"/>
                          <a:cs typeface="Dosis"/>
                          <a:sym typeface="Dosis"/>
                        </a:rPr>
                        <a:t>JUPITER</a:t>
                      </a:r>
                      <a:endParaRPr sz="1900">
                        <a:solidFill>
                          <a:schemeClr val="accent1"/>
                        </a:solidFill>
                      </a:endParaRPr>
                    </a:p>
                  </a:txBody>
                  <a:tcPr marL="91425" marR="91425" marT="91425" marB="91425" anchor="ctr">
                    <a:lnL w="38100" cap="flat" cmpd="sng">
                      <a:solidFill>
                        <a:schemeClr val="accent5"/>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It’s the biggest planet in the Solar System</a:t>
                      </a:r>
                      <a:endParaRPr>
                        <a:solidFill>
                          <a:schemeClr val="dk2"/>
                        </a:solidFill>
                        <a:latin typeface="Asap"/>
                        <a:ea typeface="Asap"/>
                        <a:cs typeface="Asap"/>
                        <a:sym typeface="Asap"/>
                      </a:endParaRPr>
                    </a:p>
                  </a:txBody>
                  <a:tcPr marL="91425" marR="91425" marT="91425" marB="91425" anchor="ctr">
                    <a:lnL w="19050"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2"/>
                      </a:solidFill>
                      <a:prstDash val="solid"/>
                      <a:round/>
                      <a:headEnd type="none" w="sm" len="sm"/>
                      <a:tailEnd type="none" w="sm" len="sm"/>
                    </a:lnB>
                  </a:tcPr>
                </a:tc>
                <a:extLst>
                  <a:ext uri="{0D108BD9-81ED-4DB2-BD59-A6C34878D82A}">
                    <a16:rowId xmlns:a16="http://schemas.microsoft.com/office/drawing/2014/main" val="10002"/>
                  </a:ext>
                </a:extLst>
              </a:tr>
              <a:tr h="731500">
                <a:tc>
                  <a:txBody>
                    <a:bodyPr/>
                    <a:lstStyle/>
                    <a:p>
                      <a:pPr marL="0" lvl="0" indent="0" algn="ctr" rtl="0">
                        <a:spcBef>
                          <a:spcPts val="0"/>
                        </a:spcBef>
                        <a:spcAft>
                          <a:spcPts val="0"/>
                        </a:spcAft>
                        <a:buNone/>
                      </a:pPr>
                      <a:r>
                        <a:rPr lang="en" sz="1900" b="1">
                          <a:solidFill>
                            <a:schemeClr val="accent1"/>
                          </a:solidFill>
                          <a:latin typeface="Dosis"/>
                          <a:ea typeface="Dosis"/>
                          <a:cs typeface="Dosis"/>
                          <a:sym typeface="Dosis"/>
                        </a:rPr>
                        <a:t>SATURN</a:t>
                      </a:r>
                      <a:endParaRPr sz="1900">
                        <a:solidFill>
                          <a:schemeClr val="accent1"/>
                        </a:solidFill>
                      </a:endParaRPr>
                    </a:p>
                  </a:txBody>
                  <a:tcPr marL="91425" marR="91425" marT="91425" marB="91425" anchor="ctr">
                    <a:lnL w="38100" cap="flat" cmpd="sng">
                      <a:solidFill>
                        <a:schemeClr val="accent5"/>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38100" cap="flat" cmpd="sng">
                      <a:solidFill>
                        <a:schemeClr val="accent5"/>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a:solidFill>
                            <a:schemeClr val="dk2"/>
                          </a:solidFill>
                          <a:latin typeface="Asap"/>
                          <a:ea typeface="Asap"/>
                          <a:cs typeface="Asap"/>
                          <a:sym typeface="Asap"/>
                        </a:rPr>
                        <a:t>Saturn is a gas giant and has several rings</a:t>
                      </a:r>
                      <a:endParaRPr>
                        <a:solidFill>
                          <a:schemeClr val="dk2"/>
                        </a:solidFill>
                        <a:latin typeface="Asap"/>
                        <a:ea typeface="Asap"/>
                        <a:cs typeface="Asap"/>
                        <a:sym typeface="Asap"/>
                      </a:endParaRPr>
                    </a:p>
                  </a:txBody>
                  <a:tcPr marL="91425" marR="91425" marT="91425" marB="91425" anchor="ctr">
                    <a:lnL w="19050" cap="flat" cmpd="sng">
                      <a:solidFill>
                        <a:srgbClr val="9E9E9E">
                          <a:alpha val="0"/>
                        </a:srgbClr>
                      </a:solidFill>
                      <a:prstDash val="solid"/>
                      <a:round/>
                      <a:headEnd type="none" w="sm" len="sm"/>
                      <a:tailEnd type="none" w="sm" len="sm"/>
                    </a:lnL>
                    <a:lnR w="38100" cap="flat" cmpd="sng">
                      <a:solidFill>
                        <a:schemeClr val="accent5"/>
                      </a:solidFill>
                      <a:prstDash val="solid"/>
                      <a:round/>
                      <a:headEnd type="none" w="sm" len="sm"/>
                      <a:tailEnd type="none" w="sm" len="sm"/>
                    </a:lnR>
                    <a:lnT w="38100" cap="flat" cmpd="sng">
                      <a:solidFill>
                        <a:schemeClr val="accent2"/>
                      </a:solidFill>
                      <a:prstDash val="solid"/>
                      <a:round/>
                      <a:headEnd type="none" w="sm" len="sm"/>
                      <a:tailEnd type="none" w="sm" len="sm"/>
                    </a:lnT>
                    <a:lnB w="38100" cap="flat" cmpd="sng">
                      <a:solidFill>
                        <a:schemeClr val="accent5"/>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grpSp>
        <p:nvGrpSpPr>
          <p:cNvPr id="3986" name="Google Shape;3986;p70"/>
          <p:cNvGrpSpPr/>
          <p:nvPr/>
        </p:nvGrpSpPr>
        <p:grpSpPr>
          <a:xfrm>
            <a:off x="704587" y="4192132"/>
            <a:ext cx="384888" cy="376418"/>
            <a:chOff x="488084" y="3164562"/>
            <a:chExt cx="535235" cy="523530"/>
          </a:xfrm>
        </p:grpSpPr>
        <p:grpSp>
          <p:nvGrpSpPr>
            <p:cNvPr id="3987" name="Google Shape;3987;p70"/>
            <p:cNvGrpSpPr/>
            <p:nvPr/>
          </p:nvGrpSpPr>
          <p:grpSpPr>
            <a:xfrm>
              <a:off x="488084" y="3164562"/>
              <a:ext cx="535235" cy="523530"/>
              <a:chOff x="488084" y="3164562"/>
              <a:chExt cx="535235" cy="523530"/>
            </a:xfrm>
          </p:grpSpPr>
          <p:sp>
            <p:nvSpPr>
              <p:cNvPr id="3988" name="Google Shape;3988;p7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9" name="Google Shape;3999;p7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0" name="Google Shape;4000;p70"/>
          <p:cNvGrpSpPr/>
          <p:nvPr/>
        </p:nvGrpSpPr>
        <p:grpSpPr>
          <a:xfrm rot="1030844">
            <a:off x="807223" y="3725744"/>
            <a:ext cx="309305" cy="302541"/>
            <a:chOff x="488084" y="3164562"/>
            <a:chExt cx="535235" cy="523530"/>
          </a:xfrm>
        </p:grpSpPr>
        <p:grpSp>
          <p:nvGrpSpPr>
            <p:cNvPr id="4001" name="Google Shape;4001;p70"/>
            <p:cNvGrpSpPr/>
            <p:nvPr/>
          </p:nvGrpSpPr>
          <p:grpSpPr>
            <a:xfrm>
              <a:off x="488084" y="3164562"/>
              <a:ext cx="535235" cy="523530"/>
              <a:chOff x="488084" y="3164562"/>
              <a:chExt cx="535235" cy="523530"/>
            </a:xfrm>
          </p:grpSpPr>
          <p:sp>
            <p:nvSpPr>
              <p:cNvPr id="4002" name="Google Shape;4002;p7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3" name="Google Shape;4013;p7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4" name="Google Shape;4014;p70"/>
          <p:cNvGrpSpPr/>
          <p:nvPr/>
        </p:nvGrpSpPr>
        <p:grpSpPr>
          <a:xfrm rot="1189496">
            <a:off x="1206102" y="4487841"/>
            <a:ext cx="230256" cy="225221"/>
            <a:chOff x="488084" y="3164562"/>
            <a:chExt cx="535235" cy="523530"/>
          </a:xfrm>
        </p:grpSpPr>
        <p:grpSp>
          <p:nvGrpSpPr>
            <p:cNvPr id="4015" name="Google Shape;4015;p70"/>
            <p:cNvGrpSpPr/>
            <p:nvPr/>
          </p:nvGrpSpPr>
          <p:grpSpPr>
            <a:xfrm>
              <a:off x="488084" y="3164562"/>
              <a:ext cx="535235" cy="523530"/>
              <a:chOff x="488084" y="3164562"/>
              <a:chExt cx="535235" cy="523530"/>
            </a:xfrm>
          </p:grpSpPr>
          <p:sp>
            <p:nvSpPr>
              <p:cNvPr id="4016" name="Google Shape;4016;p70"/>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0"/>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0"/>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0"/>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0"/>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0"/>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0"/>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0"/>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0"/>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0"/>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0"/>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27" name="Google Shape;4027;p70"/>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031"/>
        <p:cNvGrpSpPr/>
        <p:nvPr/>
      </p:nvGrpSpPr>
      <p:grpSpPr>
        <a:xfrm>
          <a:off x="0" y="0"/>
          <a:ext cx="0" cy="0"/>
          <a:chOff x="0" y="0"/>
          <a:chExt cx="0" cy="0"/>
        </a:xfrm>
      </p:grpSpPr>
      <p:sp>
        <p:nvSpPr>
          <p:cNvPr id="4032" name="Google Shape;4032;p71"/>
          <p:cNvSpPr txBox="1">
            <a:spLocks noGrp="1"/>
          </p:cNvSpPr>
          <p:nvPr>
            <p:ph type="title"/>
          </p:nvPr>
        </p:nvSpPr>
        <p:spPr>
          <a:xfrm>
            <a:off x="5661850" y="569405"/>
            <a:ext cx="2336400" cy="5277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MERCURY</a:t>
            </a:r>
            <a:endParaRPr/>
          </a:p>
        </p:txBody>
      </p:sp>
      <p:sp>
        <p:nvSpPr>
          <p:cNvPr id="4033" name="Google Shape;4033;p71"/>
          <p:cNvSpPr txBox="1">
            <a:spLocks noGrp="1"/>
          </p:cNvSpPr>
          <p:nvPr>
            <p:ph type="subTitle" idx="1"/>
          </p:nvPr>
        </p:nvSpPr>
        <p:spPr>
          <a:xfrm>
            <a:off x="5661850" y="996532"/>
            <a:ext cx="2336400" cy="7542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It’s the closest planet to the Sun and the smallest in the Solar System</a:t>
            </a:r>
            <a:endParaRPr/>
          </a:p>
        </p:txBody>
      </p:sp>
      <p:sp>
        <p:nvSpPr>
          <p:cNvPr id="4034" name="Google Shape;4034;p71"/>
          <p:cNvSpPr txBox="1">
            <a:spLocks noGrp="1"/>
          </p:cNvSpPr>
          <p:nvPr>
            <p:ph type="title" idx="2"/>
          </p:nvPr>
        </p:nvSpPr>
        <p:spPr>
          <a:xfrm>
            <a:off x="5661850" y="1961564"/>
            <a:ext cx="2336400" cy="5277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VENUS</a:t>
            </a:r>
            <a:endParaRPr/>
          </a:p>
        </p:txBody>
      </p:sp>
      <p:sp>
        <p:nvSpPr>
          <p:cNvPr id="4035" name="Google Shape;4035;p71"/>
          <p:cNvSpPr txBox="1">
            <a:spLocks noGrp="1"/>
          </p:cNvSpPr>
          <p:nvPr>
            <p:ph type="subTitle" idx="3"/>
          </p:nvPr>
        </p:nvSpPr>
        <p:spPr>
          <a:xfrm>
            <a:off x="5661850" y="2394746"/>
            <a:ext cx="2336400" cy="7854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Venus has a beautiful name and is the second planet from the Sun</a:t>
            </a:r>
            <a:endParaRPr/>
          </a:p>
        </p:txBody>
      </p:sp>
      <p:sp>
        <p:nvSpPr>
          <p:cNvPr id="4036" name="Google Shape;4036;p71"/>
          <p:cNvSpPr txBox="1">
            <a:spLocks noGrp="1"/>
          </p:cNvSpPr>
          <p:nvPr>
            <p:ph type="title" idx="4"/>
          </p:nvPr>
        </p:nvSpPr>
        <p:spPr>
          <a:xfrm>
            <a:off x="5661850" y="3376626"/>
            <a:ext cx="2336400" cy="5277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MARS</a:t>
            </a:r>
            <a:endParaRPr/>
          </a:p>
        </p:txBody>
      </p:sp>
      <p:sp>
        <p:nvSpPr>
          <p:cNvPr id="4037" name="Google Shape;4037;p71"/>
          <p:cNvSpPr txBox="1">
            <a:spLocks noGrp="1"/>
          </p:cNvSpPr>
          <p:nvPr>
            <p:ph type="subTitle" idx="5"/>
          </p:nvPr>
        </p:nvSpPr>
        <p:spPr>
          <a:xfrm>
            <a:off x="5661850" y="3795405"/>
            <a:ext cx="2336400" cy="7542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a:t>Despite being red, Mars is actually a cold place. It’s full of iron oxide dust</a:t>
            </a:r>
            <a:endParaRPr/>
          </a:p>
        </p:txBody>
      </p:sp>
      <p:grpSp>
        <p:nvGrpSpPr>
          <p:cNvPr id="4038" name="Google Shape;4038;p71"/>
          <p:cNvGrpSpPr/>
          <p:nvPr/>
        </p:nvGrpSpPr>
        <p:grpSpPr>
          <a:xfrm rot="1189477">
            <a:off x="8072840" y="669259"/>
            <a:ext cx="295913" cy="289441"/>
            <a:chOff x="488084" y="3164562"/>
            <a:chExt cx="535235" cy="523530"/>
          </a:xfrm>
        </p:grpSpPr>
        <p:grpSp>
          <p:nvGrpSpPr>
            <p:cNvPr id="4039" name="Google Shape;4039;p71"/>
            <p:cNvGrpSpPr/>
            <p:nvPr/>
          </p:nvGrpSpPr>
          <p:grpSpPr>
            <a:xfrm>
              <a:off x="488084" y="3164562"/>
              <a:ext cx="535235" cy="523530"/>
              <a:chOff x="488084" y="3164562"/>
              <a:chExt cx="535235" cy="523530"/>
            </a:xfrm>
          </p:grpSpPr>
          <p:sp>
            <p:nvSpPr>
              <p:cNvPr id="4040" name="Google Shape;4040;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1" name="Google Shape;4051;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71"/>
          <p:cNvGrpSpPr/>
          <p:nvPr/>
        </p:nvGrpSpPr>
        <p:grpSpPr>
          <a:xfrm rot="1189477">
            <a:off x="8082365" y="3470931"/>
            <a:ext cx="295913" cy="289441"/>
            <a:chOff x="488084" y="3164562"/>
            <a:chExt cx="535235" cy="523530"/>
          </a:xfrm>
        </p:grpSpPr>
        <p:grpSp>
          <p:nvGrpSpPr>
            <p:cNvPr id="4053" name="Google Shape;4053;p71"/>
            <p:cNvGrpSpPr/>
            <p:nvPr/>
          </p:nvGrpSpPr>
          <p:grpSpPr>
            <a:xfrm>
              <a:off x="488084" y="3164562"/>
              <a:ext cx="535235" cy="523530"/>
              <a:chOff x="488084" y="3164562"/>
              <a:chExt cx="535235" cy="523530"/>
            </a:xfrm>
          </p:grpSpPr>
          <p:sp>
            <p:nvSpPr>
              <p:cNvPr id="4054" name="Google Shape;4054;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5" name="Google Shape;4065;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6" name="Google Shape;4066;p71"/>
          <p:cNvGrpSpPr/>
          <p:nvPr/>
        </p:nvGrpSpPr>
        <p:grpSpPr>
          <a:xfrm rot="-2015713">
            <a:off x="8072726" y="2068234"/>
            <a:ext cx="295901" cy="289430"/>
            <a:chOff x="488084" y="3164562"/>
            <a:chExt cx="535235" cy="523530"/>
          </a:xfrm>
        </p:grpSpPr>
        <p:grpSp>
          <p:nvGrpSpPr>
            <p:cNvPr id="4067" name="Google Shape;4067;p71"/>
            <p:cNvGrpSpPr/>
            <p:nvPr/>
          </p:nvGrpSpPr>
          <p:grpSpPr>
            <a:xfrm>
              <a:off x="488084" y="3164562"/>
              <a:ext cx="535235" cy="523530"/>
              <a:chOff x="488084" y="3164562"/>
              <a:chExt cx="535235" cy="523530"/>
            </a:xfrm>
          </p:grpSpPr>
          <p:sp>
            <p:nvSpPr>
              <p:cNvPr id="4068" name="Google Shape;4068;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9" name="Google Shape;4079;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0" name="Google Shape;4080;p71"/>
          <p:cNvSpPr txBox="1">
            <a:spLocks noGrp="1"/>
          </p:cNvSpPr>
          <p:nvPr>
            <p:ph type="title" idx="6"/>
          </p:nvPr>
        </p:nvSpPr>
        <p:spPr>
          <a:xfrm>
            <a:off x="720000" y="387600"/>
            <a:ext cx="2885100" cy="10269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ADD THREE</a:t>
            </a:r>
            <a:endParaRPr/>
          </a:p>
          <a:p>
            <a:pPr marL="0" lvl="0" indent="0" algn="l" rtl="0">
              <a:spcBef>
                <a:spcPts val="0"/>
              </a:spcBef>
              <a:spcAft>
                <a:spcPts val="0"/>
              </a:spcAft>
              <a:buNone/>
            </a:pPr>
            <a:r>
              <a:rPr lang="en"/>
              <a:t>IMPORTANT FACTS</a:t>
            </a:r>
            <a:endParaRPr/>
          </a:p>
        </p:txBody>
      </p:sp>
      <p:pic>
        <p:nvPicPr>
          <p:cNvPr id="4081" name="Google Shape;4081;p71"/>
          <p:cNvPicPr preferRelativeResize="0"/>
          <p:nvPr/>
        </p:nvPicPr>
        <p:blipFill rotWithShape="1">
          <a:blip r:embed="rId3">
            <a:alphaModFix/>
          </a:blip>
          <a:srcRect l="1071" t="20167" r="55876" b="3033"/>
          <a:stretch/>
        </p:blipFill>
        <p:spPr>
          <a:xfrm>
            <a:off x="813249" y="1595699"/>
            <a:ext cx="2931900" cy="2942400"/>
          </a:xfrm>
          <a:prstGeom prst="teardrop">
            <a:avLst>
              <a:gd name="adj" fmla="val 100000"/>
            </a:avLst>
          </a:prstGeom>
          <a:noFill/>
          <a:ln w="76200" cap="flat" cmpd="sng">
            <a:solidFill>
              <a:schemeClr val="accent5"/>
            </a:solidFill>
            <a:prstDash val="solid"/>
            <a:round/>
            <a:headEnd type="none" w="sm" len="sm"/>
            <a:tailEnd type="none" w="sm" len="sm"/>
          </a:ln>
        </p:spPr>
      </p:pic>
      <p:grpSp>
        <p:nvGrpSpPr>
          <p:cNvPr id="4082" name="Google Shape;4082;p71"/>
          <p:cNvGrpSpPr/>
          <p:nvPr/>
        </p:nvGrpSpPr>
        <p:grpSpPr>
          <a:xfrm>
            <a:off x="3829957" y="3904323"/>
            <a:ext cx="380017" cy="371706"/>
            <a:chOff x="488084" y="3164562"/>
            <a:chExt cx="535235" cy="523530"/>
          </a:xfrm>
        </p:grpSpPr>
        <p:grpSp>
          <p:nvGrpSpPr>
            <p:cNvPr id="4083" name="Google Shape;4083;p71"/>
            <p:cNvGrpSpPr/>
            <p:nvPr/>
          </p:nvGrpSpPr>
          <p:grpSpPr>
            <a:xfrm>
              <a:off x="488084" y="3164562"/>
              <a:ext cx="535235" cy="523530"/>
              <a:chOff x="488084" y="3164562"/>
              <a:chExt cx="535235" cy="523530"/>
            </a:xfrm>
          </p:grpSpPr>
          <p:sp>
            <p:nvSpPr>
              <p:cNvPr id="4084" name="Google Shape;4084;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5" name="Google Shape;4095;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6" name="Google Shape;4096;p71"/>
          <p:cNvGrpSpPr/>
          <p:nvPr/>
        </p:nvGrpSpPr>
        <p:grpSpPr>
          <a:xfrm rot="1031190">
            <a:off x="3862505" y="3410165"/>
            <a:ext cx="266456" cy="260628"/>
            <a:chOff x="488084" y="3164562"/>
            <a:chExt cx="535235" cy="523530"/>
          </a:xfrm>
        </p:grpSpPr>
        <p:grpSp>
          <p:nvGrpSpPr>
            <p:cNvPr id="4097" name="Google Shape;4097;p71"/>
            <p:cNvGrpSpPr/>
            <p:nvPr/>
          </p:nvGrpSpPr>
          <p:grpSpPr>
            <a:xfrm>
              <a:off x="488084" y="3164562"/>
              <a:ext cx="535235" cy="523530"/>
              <a:chOff x="488084" y="3164562"/>
              <a:chExt cx="535235" cy="523530"/>
            </a:xfrm>
          </p:grpSpPr>
          <p:sp>
            <p:nvSpPr>
              <p:cNvPr id="4098" name="Google Shape;4098;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9" name="Google Shape;4109;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0" name="Google Shape;4110;p71"/>
          <p:cNvGrpSpPr/>
          <p:nvPr/>
        </p:nvGrpSpPr>
        <p:grpSpPr>
          <a:xfrm rot="-1787138">
            <a:off x="3393649" y="4307576"/>
            <a:ext cx="298672" cy="292140"/>
            <a:chOff x="488084" y="3164562"/>
            <a:chExt cx="535235" cy="523530"/>
          </a:xfrm>
        </p:grpSpPr>
        <p:grpSp>
          <p:nvGrpSpPr>
            <p:cNvPr id="4111" name="Google Shape;4111;p71"/>
            <p:cNvGrpSpPr/>
            <p:nvPr/>
          </p:nvGrpSpPr>
          <p:grpSpPr>
            <a:xfrm>
              <a:off x="488084" y="3164562"/>
              <a:ext cx="535235" cy="523530"/>
              <a:chOff x="488084" y="3164562"/>
              <a:chExt cx="535235" cy="523530"/>
            </a:xfrm>
          </p:grpSpPr>
          <p:sp>
            <p:nvSpPr>
              <p:cNvPr id="4112" name="Google Shape;4112;p71"/>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3" name="Google Shape;4123;p71"/>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4127"/>
        <p:cNvGrpSpPr/>
        <p:nvPr/>
      </p:nvGrpSpPr>
      <p:grpSpPr>
        <a:xfrm>
          <a:off x="0" y="0"/>
          <a:ext cx="0" cy="0"/>
          <a:chOff x="0" y="0"/>
          <a:chExt cx="0" cy="0"/>
        </a:xfrm>
      </p:grpSpPr>
      <p:sp>
        <p:nvSpPr>
          <p:cNvPr id="4128" name="Google Shape;4128;p72"/>
          <p:cNvSpPr txBox="1">
            <a:spLocks noGrp="1"/>
          </p:cNvSpPr>
          <p:nvPr>
            <p:ph type="title"/>
          </p:nvPr>
        </p:nvSpPr>
        <p:spPr>
          <a:xfrm>
            <a:off x="4154976" y="2870725"/>
            <a:ext cx="3030900" cy="12333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a:t>NAME OF THE SECTION</a:t>
            </a:r>
            <a:endParaRPr/>
          </a:p>
        </p:txBody>
      </p:sp>
      <p:sp>
        <p:nvSpPr>
          <p:cNvPr id="4129" name="Google Shape;4129;p72"/>
          <p:cNvSpPr txBox="1">
            <a:spLocks noGrp="1"/>
          </p:cNvSpPr>
          <p:nvPr>
            <p:ph type="subTitle" idx="1"/>
          </p:nvPr>
        </p:nvSpPr>
        <p:spPr>
          <a:xfrm>
            <a:off x="4154976" y="4019775"/>
            <a:ext cx="3030900" cy="6171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Venus has a beautiful name and is the second planet from the Sun</a:t>
            </a:r>
            <a:endParaRPr/>
          </a:p>
        </p:txBody>
      </p:sp>
      <p:grpSp>
        <p:nvGrpSpPr>
          <p:cNvPr id="4130" name="Google Shape;4130;p72"/>
          <p:cNvGrpSpPr/>
          <p:nvPr/>
        </p:nvGrpSpPr>
        <p:grpSpPr>
          <a:xfrm>
            <a:off x="3124590" y="644969"/>
            <a:ext cx="2894820" cy="1776410"/>
            <a:chOff x="2744164" y="644945"/>
            <a:chExt cx="3208624" cy="1968976"/>
          </a:xfrm>
        </p:grpSpPr>
        <p:grpSp>
          <p:nvGrpSpPr>
            <p:cNvPr id="4131" name="Google Shape;4131;p72"/>
            <p:cNvGrpSpPr/>
            <p:nvPr/>
          </p:nvGrpSpPr>
          <p:grpSpPr>
            <a:xfrm>
              <a:off x="3994374" y="1098844"/>
              <a:ext cx="1958414" cy="1515078"/>
              <a:chOff x="3994374" y="1098844"/>
              <a:chExt cx="1958414" cy="1515078"/>
            </a:xfrm>
          </p:grpSpPr>
          <p:grpSp>
            <p:nvGrpSpPr>
              <p:cNvPr id="4132" name="Google Shape;4132;p72"/>
              <p:cNvGrpSpPr/>
              <p:nvPr/>
            </p:nvGrpSpPr>
            <p:grpSpPr>
              <a:xfrm flipH="1">
                <a:off x="3994374" y="1098844"/>
                <a:ext cx="1958414" cy="1515078"/>
                <a:chOff x="1233561" y="3827488"/>
                <a:chExt cx="790671" cy="611683"/>
              </a:xfrm>
            </p:grpSpPr>
            <p:sp>
              <p:nvSpPr>
                <p:cNvPr id="4133" name="Google Shape;4133;p72"/>
                <p:cNvSpPr/>
                <p:nvPr/>
              </p:nvSpPr>
              <p:spPr>
                <a:xfrm>
                  <a:off x="1233561" y="3827488"/>
                  <a:ext cx="611563" cy="611683"/>
                </a:xfrm>
                <a:custGeom>
                  <a:avLst/>
                  <a:gdLst/>
                  <a:ahLst/>
                  <a:cxnLst/>
                  <a:rect l="l" t="t" r="r" b="b"/>
                  <a:pathLst>
                    <a:path w="25543" h="25548" extrusionOk="0">
                      <a:moveTo>
                        <a:pt x="12769" y="1"/>
                      </a:moveTo>
                      <a:cubicBezTo>
                        <a:pt x="5720" y="1"/>
                        <a:pt x="1" y="5719"/>
                        <a:pt x="1" y="12774"/>
                      </a:cubicBezTo>
                      <a:cubicBezTo>
                        <a:pt x="1" y="19828"/>
                        <a:pt x="5720" y="25548"/>
                        <a:pt x="12769" y="25548"/>
                      </a:cubicBezTo>
                      <a:cubicBezTo>
                        <a:pt x="19825" y="25548"/>
                        <a:pt x="25543" y="19828"/>
                        <a:pt x="25543" y="12774"/>
                      </a:cubicBezTo>
                      <a:cubicBezTo>
                        <a:pt x="25543" y="5719"/>
                        <a:pt x="19825" y="1"/>
                        <a:pt x="12769"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2"/>
                <p:cNvSpPr/>
                <p:nvPr/>
              </p:nvSpPr>
              <p:spPr>
                <a:xfrm>
                  <a:off x="1294080" y="4315518"/>
                  <a:ext cx="490869" cy="123591"/>
                </a:xfrm>
                <a:custGeom>
                  <a:avLst/>
                  <a:gdLst/>
                  <a:ahLst/>
                  <a:cxnLst/>
                  <a:rect l="l" t="t" r="r" b="b"/>
                  <a:pathLst>
                    <a:path w="20502" h="5162" extrusionOk="0">
                      <a:moveTo>
                        <a:pt x="1" y="19"/>
                      </a:moveTo>
                      <a:cubicBezTo>
                        <a:pt x="1901" y="2571"/>
                        <a:pt x="4733" y="4385"/>
                        <a:pt x="7992" y="4964"/>
                      </a:cubicBezTo>
                      <a:lnTo>
                        <a:pt x="7992" y="4964"/>
                      </a:lnTo>
                      <a:cubicBezTo>
                        <a:pt x="4736" y="4384"/>
                        <a:pt x="1905" y="2567"/>
                        <a:pt x="1" y="19"/>
                      </a:cubicBezTo>
                      <a:close/>
                      <a:moveTo>
                        <a:pt x="20502" y="0"/>
                      </a:moveTo>
                      <a:lnTo>
                        <a:pt x="20502" y="0"/>
                      </a:lnTo>
                      <a:cubicBezTo>
                        <a:pt x="18171" y="3132"/>
                        <a:pt x="14448" y="5161"/>
                        <a:pt x="10244" y="5162"/>
                      </a:cubicBezTo>
                      <a:lnTo>
                        <a:pt x="10244" y="5162"/>
                      </a:lnTo>
                      <a:cubicBezTo>
                        <a:pt x="9476" y="5162"/>
                        <a:pt x="8723" y="5094"/>
                        <a:pt x="7992" y="4964"/>
                      </a:cubicBezTo>
                      <a:lnTo>
                        <a:pt x="7992" y="4964"/>
                      </a:lnTo>
                      <a:cubicBezTo>
                        <a:pt x="8723" y="5094"/>
                        <a:pt x="9474" y="5162"/>
                        <a:pt x="10241" y="5162"/>
                      </a:cubicBezTo>
                      <a:cubicBezTo>
                        <a:pt x="10242" y="5162"/>
                        <a:pt x="10243" y="5162"/>
                        <a:pt x="10244" y="5162"/>
                      </a:cubicBezTo>
                      <a:lnTo>
                        <a:pt x="10244" y="5162"/>
                      </a:lnTo>
                      <a:cubicBezTo>
                        <a:pt x="10244" y="5162"/>
                        <a:pt x="10245" y="5162"/>
                        <a:pt x="10246" y="5162"/>
                      </a:cubicBezTo>
                      <a:cubicBezTo>
                        <a:pt x="14447" y="5162"/>
                        <a:pt x="18175" y="3133"/>
                        <a:pt x="20502"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2"/>
                <p:cNvSpPr/>
                <p:nvPr/>
              </p:nvSpPr>
              <p:spPr>
                <a:xfrm>
                  <a:off x="1287640" y="4306876"/>
                  <a:ext cx="503415" cy="132234"/>
                </a:xfrm>
                <a:custGeom>
                  <a:avLst/>
                  <a:gdLst/>
                  <a:ahLst/>
                  <a:cxnLst/>
                  <a:rect l="l" t="t" r="r" b="b"/>
                  <a:pathLst>
                    <a:path w="21026" h="5523" extrusionOk="0">
                      <a:moveTo>
                        <a:pt x="1" y="0"/>
                      </a:moveTo>
                      <a:lnTo>
                        <a:pt x="1" y="0"/>
                      </a:lnTo>
                      <a:cubicBezTo>
                        <a:pt x="87" y="131"/>
                        <a:pt x="179" y="255"/>
                        <a:pt x="270" y="380"/>
                      </a:cubicBezTo>
                      <a:cubicBezTo>
                        <a:pt x="2601" y="3500"/>
                        <a:pt x="6320" y="5523"/>
                        <a:pt x="10510" y="5523"/>
                      </a:cubicBezTo>
                      <a:cubicBezTo>
                        <a:pt x="14716" y="5523"/>
                        <a:pt x="18440" y="3494"/>
                        <a:pt x="20771" y="361"/>
                      </a:cubicBezTo>
                      <a:cubicBezTo>
                        <a:pt x="20857" y="246"/>
                        <a:pt x="20944" y="126"/>
                        <a:pt x="21026" y="0"/>
                      </a:cubicBezTo>
                      <a:lnTo>
                        <a:pt x="21026" y="0"/>
                      </a:lnTo>
                      <a:cubicBezTo>
                        <a:pt x="20309" y="501"/>
                        <a:pt x="19555" y="943"/>
                        <a:pt x="18766" y="1337"/>
                      </a:cubicBezTo>
                      <a:cubicBezTo>
                        <a:pt x="18666" y="1442"/>
                        <a:pt x="18555" y="1544"/>
                        <a:pt x="18440" y="1635"/>
                      </a:cubicBezTo>
                      <a:cubicBezTo>
                        <a:pt x="18132" y="1875"/>
                        <a:pt x="17839" y="2072"/>
                        <a:pt x="17469" y="2207"/>
                      </a:cubicBezTo>
                      <a:cubicBezTo>
                        <a:pt x="17291" y="2274"/>
                        <a:pt x="17089" y="2307"/>
                        <a:pt x="16887" y="2307"/>
                      </a:cubicBezTo>
                      <a:cubicBezTo>
                        <a:pt x="16772" y="2307"/>
                        <a:pt x="16652" y="2293"/>
                        <a:pt x="16541" y="2269"/>
                      </a:cubicBezTo>
                      <a:cubicBezTo>
                        <a:pt x="16210" y="2384"/>
                        <a:pt x="15874" y="2491"/>
                        <a:pt x="15532" y="2582"/>
                      </a:cubicBezTo>
                      <a:cubicBezTo>
                        <a:pt x="15528" y="2668"/>
                        <a:pt x="15508" y="2759"/>
                        <a:pt x="15485" y="2846"/>
                      </a:cubicBezTo>
                      <a:cubicBezTo>
                        <a:pt x="15341" y="3379"/>
                        <a:pt x="14884" y="3759"/>
                        <a:pt x="14350" y="3879"/>
                      </a:cubicBezTo>
                      <a:cubicBezTo>
                        <a:pt x="14134" y="3926"/>
                        <a:pt x="13908" y="3951"/>
                        <a:pt x="13687" y="3961"/>
                      </a:cubicBezTo>
                      <a:cubicBezTo>
                        <a:pt x="13658" y="3961"/>
                        <a:pt x="13624" y="3966"/>
                        <a:pt x="13596" y="3966"/>
                      </a:cubicBezTo>
                      <a:cubicBezTo>
                        <a:pt x="13558" y="3966"/>
                        <a:pt x="13524" y="3961"/>
                        <a:pt x="13490" y="3961"/>
                      </a:cubicBezTo>
                      <a:cubicBezTo>
                        <a:pt x="13365" y="3951"/>
                        <a:pt x="13236" y="3937"/>
                        <a:pt x="13115" y="3903"/>
                      </a:cubicBezTo>
                      <a:cubicBezTo>
                        <a:pt x="12999" y="3864"/>
                        <a:pt x="12884" y="3821"/>
                        <a:pt x="12788" y="3753"/>
                      </a:cubicBezTo>
                      <a:cubicBezTo>
                        <a:pt x="12586" y="3605"/>
                        <a:pt x="12451" y="3447"/>
                        <a:pt x="12371" y="3211"/>
                      </a:cubicBezTo>
                      <a:cubicBezTo>
                        <a:pt x="12365" y="3201"/>
                        <a:pt x="12360" y="3192"/>
                        <a:pt x="12356" y="3183"/>
                      </a:cubicBezTo>
                      <a:cubicBezTo>
                        <a:pt x="11750" y="3240"/>
                        <a:pt x="11136" y="3269"/>
                        <a:pt x="10515" y="3269"/>
                      </a:cubicBezTo>
                      <a:cubicBezTo>
                        <a:pt x="6609" y="3269"/>
                        <a:pt x="2985" y="2063"/>
                        <a:pt x="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2"/>
                <p:cNvSpPr/>
                <p:nvPr/>
              </p:nvSpPr>
              <p:spPr>
                <a:xfrm>
                  <a:off x="1347345" y="4084718"/>
                  <a:ext cx="187589" cy="67805"/>
                </a:xfrm>
                <a:custGeom>
                  <a:avLst/>
                  <a:gdLst/>
                  <a:ahLst/>
                  <a:cxnLst/>
                  <a:rect l="l" t="t" r="r" b="b"/>
                  <a:pathLst>
                    <a:path w="7835" h="2832" extrusionOk="0">
                      <a:moveTo>
                        <a:pt x="3297" y="0"/>
                      </a:moveTo>
                      <a:cubicBezTo>
                        <a:pt x="337" y="0"/>
                        <a:pt x="1" y="2832"/>
                        <a:pt x="1" y="2832"/>
                      </a:cubicBezTo>
                      <a:lnTo>
                        <a:pt x="7834" y="2832"/>
                      </a:lnTo>
                      <a:cubicBezTo>
                        <a:pt x="7834" y="2832"/>
                        <a:pt x="6258" y="0"/>
                        <a:pt x="329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37" name="Google Shape;4137;p72"/>
                <p:cNvSpPr/>
                <p:nvPr/>
              </p:nvSpPr>
              <p:spPr>
                <a:xfrm>
                  <a:off x="1339757" y="4038347"/>
                  <a:ext cx="29377" cy="40176"/>
                </a:xfrm>
                <a:custGeom>
                  <a:avLst/>
                  <a:gdLst/>
                  <a:ahLst/>
                  <a:cxnLst/>
                  <a:rect l="l" t="t" r="r" b="b"/>
                  <a:pathLst>
                    <a:path w="1227" h="1678" extrusionOk="0">
                      <a:moveTo>
                        <a:pt x="615" y="1"/>
                      </a:moveTo>
                      <a:cubicBezTo>
                        <a:pt x="356" y="1"/>
                        <a:pt x="106" y="352"/>
                        <a:pt x="53" y="813"/>
                      </a:cubicBezTo>
                      <a:cubicBezTo>
                        <a:pt x="0" y="1274"/>
                        <a:pt x="251" y="1678"/>
                        <a:pt x="615" y="1678"/>
                      </a:cubicBezTo>
                      <a:cubicBezTo>
                        <a:pt x="976" y="1678"/>
                        <a:pt x="1226" y="1274"/>
                        <a:pt x="1173" y="813"/>
                      </a:cubicBezTo>
                      <a:cubicBezTo>
                        <a:pt x="1120" y="352"/>
                        <a:pt x="870" y="1"/>
                        <a:pt x="615"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38" name="Google Shape;4138;p72"/>
                <p:cNvSpPr/>
                <p:nvPr/>
              </p:nvSpPr>
              <p:spPr>
                <a:xfrm>
                  <a:off x="1359770" y="4049862"/>
                  <a:ext cx="8188" cy="6369"/>
                </a:xfrm>
                <a:custGeom>
                  <a:avLst/>
                  <a:gdLst/>
                  <a:ahLst/>
                  <a:cxnLst/>
                  <a:rect l="l" t="t" r="r" b="b"/>
                  <a:pathLst>
                    <a:path w="342" h="266" extrusionOk="0">
                      <a:moveTo>
                        <a:pt x="174" y="1"/>
                      </a:moveTo>
                      <a:cubicBezTo>
                        <a:pt x="1" y="1"/>
                        <a:pt x="1" y="265"/>
                        <a:pt x="174" y="265"/>
                      </a:cubicBezTo>
                      <a:cubicBezTo>
                        <a:pt x="342" y="265"/>
                        <a:pt x="342" y="1"/>
                        <a:pt x="174"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2"/>
                <p:cNvSpPr/>
                <p:nvPr/>
              </p:nvSpPr>
              <p:spPr>
                <a:xfrm>
                  <a:off x="1510829" y="4043781"/>
                  <a:ext cx="29234" cy="40152"/>
                </a:xfrm>
                <a:custGeom>
                  <a:avLst/>
                  <a:gdLst/>
                  <a:ahLst/>
                  <a:cxnLst/>
                  <a:rect l="l" t="t" r="r" b="b"/>
                  <a:pathLst>
                    <a:path w="1221" h="1677" extrusionOk="0">
                      <a:moveTo>
                        <a:pt x="611" y="0"/>
                      </a:moveTo>
                      <a:cubicBezTo>
                        <a:pt x="351" y="0"/>
                        <a:pt x="101" y="351"/>
                        <a:pt x="49" y="812"/>
                      </a:cubicBezTo>
                      <a:cubicBezTo>
                        <a:pt x="1" y="1273"/>
                        <a:pt x="251" y="1677"/>
                        <a:pt x="611" y="1677"/>
                      </a:cubicBezTo>
                      <a:cubicBezTo>
                        <a:pt x="972" y="1677"/>
                        <a:pt x="1221" y="1273"/>
                        <a:pt x="1174" y="812"/>
                      </a:cubicBezTo>
                      <a:cubicBezTo>
                        <a:pt x="1120" y="351"/>
                        <a:pt x="870" y="0"/>
                        <a:pt x="61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40" name="Google Shape;4140;p72"/>
                <p:cNvSpPr/>
                <p:nvPr/>
              </p:nvSpPr>
              <p:spPr>
                <a:xfrm>
                  <a:off x="1530746" y="4055176"/>
                  <a:ext cx="8308" cy="6464"/>
                </a:xfrm>
                <a:custGeom>
                  <a:avLst/>
                  <a:gdLst/>
                  <a:ahLst/>
                  <a:cxnLst/>
                  <a:rect l="l" t="t" r="r" b="b"/>
                  <a:pathLst>
                    <a:path w="347" h="270" extrusionOk="0">
                      <a:moveTo>
                        <a:pt x="173" y="0"/>
                      </a:moveTo>
                      <a:cubicBezTo>
                        <a:pt x="0" y="0"/>
                        <a:pt x="0" y="269"/>
                        <a:pt x="173" y="269"/>
                      </a:cubicBezTo>
                      <a:cubicBezTo>
                        <a:pt x="346" y="269"/>
                        <a:pt x="346" y="0"/>
                        <a:pt x="17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2"/>
                <p:cNvSpPr/>
                <p:nvPr/>
              </p:nvSpPr>
              <p:spPr>
                <a:xfrm>
                  <a:off x="1365061" y="4084598"/>
                  <a:ext cx="134653" cy="27318"/>
                </a:xfrm>
                <a:custGeom>
                  <a:avLst/>
                  <a:gdLst/>
                  <a:ahLst/>
                  <a:cxnLst/>
                  <a:rect l="l" t="t" r="r" b="b"/>
                  <a:pathLst>
                    <a:path w="5624" h="1141" extrusionOk="0">
                      <a:moveTo>
                        <a:pt x="2563" y="1"/>
                      </a:moveTo>
                      <a:cubicBezTo>
                        <a:pt x="1274" y="1"/>
                        <a:pt x="481" y="535"/>
                        <a:pt x="1" y="1140"/>
                      </a:cubicBezTo>
                      <a:lnTo>
                        <a:pt x="5624" y="1140"/>
                      </a:lnTo>
                      <a:cubicBezTo>
                        <a:pt x="4879" y="535"/>
                        <a:pt x="3850" y="1"/>
                        <a:pt x="2563"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2"/>
                <p:cNvSpPr/>
                <p:nvPr/>
              </p:nvSpPr>
              <p:spPr>
                <a:xfrm>
                  <a:off x="1658871" y="4275491"/>
                  <a:ext cx="92107" cy="85738"/>
                </a:xfrm>
                <a:custGeom>
                  <a:avLst/>
                  <a:gdLst/>
                  <a:ahLst/>
                  <a:cxnLst/>
                  <a:rect l="l" t="t" r="r" b="b"/>
                  <a:pathLst>
                    <a:path w="3847" h="3581" extrusionOk="0">
                      <a:moveTo>
                        <a:pt x="2433" y="0"/>
                      </a:moveTo>
                      <a:cubicBezTo>
                        <a:pt x="2289" y="0"/>
                        <a:pt x="2150" y="18"/>
                        <a:pt x="2025" y="62"/>
                      </a:cubicBezTo>
                      <a:cubicBezTo>
                        <a:pt x="1708" y="163"/>
                        <a:pt x="1458" y="379"/>
                        <a:pt x="1232" y="619"/>
                      </a:cubicBezTo>
                      <a:cubicBezTo>
                        <a:pt x="1030" y="836"/>
                        <a:pt x="832" y="1052"/>
                        <a:pt x="631" y="1269"/>
                      </a:cubicBezTo>
                      <a:cubicBezTo>
                        <a:pt x="506" y="1403"/>
                        <a:pt x="386" y="1537"/>
                        <a:pt x="289" y="1686"/>
                      </a:cubicBezTo>
                      <a:cubicBezTo>
                        <a:pt x="151" y="1893"/>
                        <a:pt x="83" y="2123"/>
                        <a:pt x="59" y="2369"/>
                      </a:cubicBezTo>
                      <a:cubicBezTo>
                        <a:pt x="1" y="2921"/>
                        <a:pt x="415" y="3383"/>
                        <a:pt x="910" y="3547"/>
                      </a:cubicBezTo>
                      <a:cubicBezTo>
                        <a:pt x="952" y="3560"/>
                        <a:pt x="992" y="3571"/>
                        <a:pt x="1034" y="3580"/>
                      </a:cubicBezTo>
                      <a:cubicBezTo>
                        <a:pt x="1799" y="3316"/>
                        <a:pt x="2544" y="3003"/>
                        <a:pt x="3259" y="2648"/>
                      </a:cubicBezTo>
                      <a:cubicBezTo>
                        <a:pt x="3365" y="2537"/>
                        <a:pt x="3461" y="2417"/>
                        <a:pt x="3543" y="2287"/>
                      </a:cubicBezTo>
                      <a:cubicBezTo>
                        <a:pt x="3769" y="1917"/>
                        <a:pt x="3846" y="1451"/>
                        <a:pt x="3726" y="1038"/>
                      </a:cubicBezTo>
                      <a:cubicBezTo>
                        <a:pt x="3644" y="764"/>
                        <a:pt x="3500" y="537"/>
                        <a:pt x="3279" y="364"/>
                      </a:cubicBezTo>
                      <a:cubicBezTo>
                        <a:pt x="3265" y="355"/>
                        <a:pt x="3245" y="346"/>
                        <a:pt x="3226" y="331"/>
                      </a:cubicBezTo>
                      <a:cubicBezTo>
                        <a:pt x="3183" y="278"/>
                        <a:pt x="3130" y="231"/>
                        <a:pt x="3068" y="182"/>
                      </a:cubicBezTo>
                      <a:cubicBezTo>
                        <a:pt x="2899" y="53"/>
                        <a:pt x="2664" y="0"/>
                        <a:pt x="24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2"/>
                <p:cNvSpPr/>
                <p:nvPr/>
              </p:nvSpPr>
              <p:spPr>
                <a:xfrm>
                  <a:off x="1683624" y="4338883"/>
                  <a:ext cx="53296" cy="23248"/>
                </a:xfrm>
                <a:custGeom>
                  <a:avLst/>
                  <a:gdLst/>
                  <a:ahLst/>
                  <a:cxnLst/>
                  <a:rect l="l" t="t" r="r" b="b"/>
                  <a:pathLst>
                    <a:path w="2226" h="971" extrusionOk="0">
                      <a:moveTo>
                        <a:pt x="2225" y="0"/>
                      </a:moveTo>
                      <a:lnTo>
                        <a:pt x="2225" y="0"/>
                      </a:lnTo>
                      <a:cubicBezTo>
                        <a:pt x="1510" y="355"/>
                        <a:pt x="765" y="668"/>
                        <a:pt x="0" y="932"/>
                      </a:cubicBezTo>
                      <a:cubicBezTo>
                        <a:pt x="111" y="956"/>
                        <a:pt x="231" y="970"/>
                        <a:pt x="346" y="970"/>
                      </a:cubicBezTo>
                      <a:cubicBezTo>
                        <a:pt x="548" y="970"/>
                        <a:pt x="750" y="937"/>
                        <a:pt x="928" y="870"/>
                      </a:cubicBezTo>
                      <a:cubicBezTo>
                        <a:pt x="1298" y="735"/>
                        <a:pt x="1591" y="538"/>
                        <a:pt x="1899" y="298"/>
                      </a:cubicBezTo>
                      <a:cubicBezTo>
                        <a:pt x="2014" y="207"/>
                        <a:pt x="2125" y="105"/>
                        <a:pt x="222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2"/>
                <p:cNvSpPr/>
                <p:nvPr/>
              </p:nvSpPr>
              <p:spPr>
                <a:xfrm>
                  <a:off x="1581354" y="4338620"/>
                  <a:ext cx="78603" cy="44461"/>
                </a:xfrm>
                <a:custGeom>
                  <a:avLst/>
                  <a:gdLst/>
                  <a:ahLst/>
                  <a:cxnLst/>
                  <a:rect l="l" t="t" r="r" b="b"/>
                  <a:pathLst>
                    <a:path w="3283" h="1857" extrusionOk="0">
                      <a:moveTo>
                        <a:pt x="2331" y="1"/>
                      </a:moveTo>
                      <a:cubicBezTo>
                        <a:pt x="2172" y="1"/>
                        <a:pt x="2005" y="40"/>
                        <a:pt x="1821" y="126"/>
                      </a:cubicBezTo>
                      <a:cubicBezTo>
                        <a:pt x="1624" y="222"/>
                        <a:pt x="1577" y="415"/>
                        <a:pt x="1351" y="472"/>
                      </a:cubicBezTo>
                      <a:cubicBezTo>
                        <a:pt x="823" y="621"/>
                        <a:pt x="597" y="433"/>
                        <a:pt x="222" y="1010"/>
                      </a:cubicBezTo>
                      <a:cubicBezTo>
                        <a:pt x="67" y="1251"/>
                        <a:pt x="0" y="1577"/>
                        <a:pt x="87" y="1857"/>
                      </a:cubicBezTo>
                      <a:cubicBezTo>
                        <a:pt x="1178" y="1746"/>
                        <a:pt x="2240" y="1544"/>
                        <a:pt x="3263" y="1256"/>
                      </a:cubicBezTo>
                      <a:cubicBezTo>
                        <a:pt x="3283" y="1063"/>
                        <a:pt x="3263" y="876"/>
                        <a:pt x="3210" y="708"/>
                      </a:cubicBezTo>
                      <a:cubicBezTo>
                        <a:pt x="3081" y="299"/>
                        <a:pt x="2759" y="1"/>
                        <a:pt x="233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2"/>
                <p:cNvSpPr/>
                <p:nvPr/>
              </p:nvSpPr>
              <p:spPr>
                <a:xfrm>
                  <a:off x="1583413" y="4368664"/>
                  <a:ext cx="76089" cy="33160"/>
                </a:xfrm>
                <a:custGeom>
                  <a:avLst/>
                  <a:gdLst/>
                  <a:ahLst/>
                  <a:cxnLst/>
                  <a:rect l="l" t="t" r="r" b="b"/>
                  <a:pathLst>
                    <a:path w="3178" h="1385" extrusionOk="0">
                      <a:moveTo>
                        <a:pt x="3177" y="1"/>
                      </a:moveTo>
                      <a:lnTo>
                        <a:pt x="3177" y="1"/>
                      </a:lnTo>
                      <a:cubicBezTo>
                        <a:pt x="2154" y="289"/>
                        <a:pt x="1092" y="491"/>
                        <a:pt x="1" y="602"/>
                      </a:cubicBezTo>
                      <a:cubicBezTo>
                        <a:pt x="5" y="611"/>
                        <a:pt x="10" y="620"/>
                        <a:pt x="16" y="630"/>
                      </a:cubicBezTo>
                      <a:cubicBezTo>
                        <a:pt x="96" y="866"/>
                        <a:pt x="231" y="1024"/>
                        <a:pt x="433" y="1172"/>
                      </a:cubicBezTo>
                      <a:cubicBezTo>
                        <a:pt x="529" y="1240"/>
                        <a:pt x="644" y="1283"/>
                        <a:pt x="760" y="1322"/>
                      </a:cubicBezTo>
                      <a:cubicBezTo>
                        <a:pt x="881" y="1356"/>
                        <a:pt x="1010" y="1370"/>
                        <a:pt x="1135" y="1380"/>
                      </a:cubicBezTo>
                      <a:cubicBezTo>
                        <a:pt x="1169" y="1380"/>
                        <a:pt x="1203" y="1385"/>
                        <a:pt x="1241" y="1385"/>
                      </a:cubicBezTo>
                      <a:cubicBezTo>
                        <a:pt x="1269" y="1385"/>
                        <a:pt x="1303" y="1380"/>
                        <a:pt x="1332" y="1380"/>
                      </a:cubicBezTo>
                      <a:cubicBezTo>
                        <a:pt x="1553" y="1370"/>
                        <a:pt x="1779" y="1345"/>
                        <a:pt x="1995" y="1298"/>
                      </a:cubicBezTo>
                      <a:cubicBezTo>
                        <a:pt x="2529" y="1178"/>
                        <a:pt x="2986" y="798"/>
                        <a:pt x="3130" y="265"/>
                      </a:cubicBezTo>
                      <a:cubicBezTo>
                        <a:pt x="3153" y="178"/>
                        <a:pt x="3173" y="87"/>
                        <a:pt x="317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2"/>
                <p:cNvSpPr/>
                <p:nvPr/>
              </p:nvSpPr>
              <p:spPr>
                <a:xfrm>
                  <a:off x="1288789" y="4216696"/>
                  <a:ext cx="77693" cy="79752"/>
                </a:xfrm>
                <a:custGeom>
                  <a:avLst/>
                  <a:gdLst/>
                  <a:ahLst/>
                  <a:cxnLst/>
                  <a:rect l="l" t="t" r="r" b="b"/>
                  <a:pathLst>
                    <a:path w="3245" h="3331" extrusionOk="0">
                      <a:moveTo>
                        <a:pt x="1202" y="1"/>
                      </a:moveTo>
                      <a:cubicBezTo>
                        <a:pt x="149" y="24"/>
                        <a:pt x="0" y="1143"/>
                        <a:pt x="184" y="1995"/>
                      </a:cubicBezTo>
                      <a:cubicBezTo>
                        <a:pt x="241" y="2288"/>
                        <a:pt x="385" y="2552"/>
                        <a:pt x="572" y="2782"/>
                      </a:cubicBezTo>
                      <a:cubicBezTo>
                        <a:pt x="755" y="3008"/>
                        <a:pt x="1000" y="3157"/>
                        <a:pt x="1269" y="3253"/>
                      </a:cubicBezTo>
                      <a:cubicBezTo>
                        <a:pt x="1418" y="3306"/>
                        <a:pt x="1572" y="3330"/>
                        <a:pt x="1726" y="3330"/>
                      </a:cubicBezTo>
                      <a:cubicBezTo>
                        <a:pt x="1846" y="3330"/>
                        <a:pt x="1971" y="3316"/>
                        <a:pt x="2087" y="3297"/>
                      </a:cubicBezTo>
                      <a:cubicBezTo>
                        <a:pt x="2355" y="3248"/>
                        <a:pt x="2615" y="3104"/>
                        <a:pt x="2812" y="2913"/>
                      </a:cubicBezTo>
                      <a:cubicBezTo>
                        <a:pt x="3072" y="2653"/>
                        <a:pt x="3196" y="2312"/>
                        <a:pt x="3220" y="1951"/>
                      </a:cubicBezTo>
                      <a:cubicBezTo>
                        <a:pt x="3245" y="1638"/>
                        <a:pt x="3143" y="1303"/>
                        <a:pt x="2990" y="1033"/>
                      </a:cubicBezTo>
                      <a:cubicBezTo>
                        <a:pt x="2826" y="744"/>
                        <a:pt x="2557" y="505"/>
                        <a:pt x="2274" y="336"/>
                      </a:cubicBezTo>
                      <a:cubicBezTo>
                        <a:pt x="2116" y="245"/>
                        <a:pt x="1937" y="174"/>
                        <a:pt x="1764" y="105"/>
                      </a:cubicBezTo>
                      <a:cubicBezTo>
                        <a:pt x="1596" y="43"/>
                        <a:pt x="1413" y="1"/>
                        <a:pt x="122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2"/>
                <p:cNvSpPr/>
                <p:nvPr/>
              </p:nvSpPr>
              <p:spPr>
                <a:xfrm>
                  <a:off x="1587674" y="3849464"/>
                  <a:ext cx="100128" cy="83320"/>
                </a:xfrm>
                <a:custGeom>
                  <a:avLst/>
                  <a:gdLst/>
                  <a:ahLst/>
                  <a:cxnLst/>
                  <a:rect l="l" t="t" r="r" b="b"/>
                  <a:pathLst>
                    <a:path w="4182" h="3480" extrusionOk="0">
                      <a:moveTo>
                        <a:pt x="1342" y="1"/>
                      </a:moveTo>
                      <a:cubicBezTo>
                        <a:pt x="732" y="1"/>
                        <a:pt x="213" y="298"/>
                        <a:pt x="53" y="1024"/>
                      </a:cubicBezTo>
                      <a:cubicBezTo>
                        <a:pt x="0" y="1255"/>
                        <a:pt x="20" y="1471"/>
                        <a:pt x="111" y="1682"/>
                      </a:cubicBezTo>
                      <a:cubicBezTo>
                        <a:pt x="202" y="1898"/>
                        <a:pt x="346" y="2048"/>
                        <a:pt x="534" y="2186"/>
                      </a:cubicBezTo>
                      <a:cubicBezTo>
                        <a:pt x="741" y="2341"/>
                        <a:pt x="985" y="2403"/>
                        <a:pt x="1226" y="2485"/>
                      </a:cubicBezTo>
                      <a:cubicBezTo>
                        <a:pt x="1245" y="2494"/>
                        <a:pt x="1260" y="2504"/>
                        <a:pt x="1279" y="2514"/>
                      </a:cubicBezTo>
                      <a:cubicBezTo>
                        <a:pt x="1303" y="2538"/>
                        <a:pt x="1322" y="2561"/>
                        <a:pt x="1346" y="2590"/>
                      </a:cubicBezTo>
                      <a:cubicBezTo>
                        <a:pt x="1442" y="2720"/>
                        <a:pt x="1533" y="2850"/>
                        <a:pt x="1635" y="2975"/>
                      </a:cubicBezTo>
                      <a:cubicBezTo>
                        <a:pt x="1783" y="3148"/>
                        <a:pt x="1976" y="3278"/>
                        <a:pt x="2187" y="3369"/>
                      </a:cubicBezTo>
                      <a:cubicBezTo>
                        <a:pt x="2356" y="3437"/>
                        <a:pt x="2533" y="3479"/>
                        <a:pt x="2715" y="3479"/>
                      </a:cubicBezTo>
                      <a:cubicBezTo>
                        <a:pt x="2812" y="3479"/>
                        <a:pt x="2908" y="3470"/>
                        <a:pt x="3004" y="3441"/>
                      </a:cubicBezTo>
                      <a:cubicBezTo>
                        <a:pt x="3292" y="3364"/>
                        <a:pt x="3571" y="3158"/>
                        <a:pt x="3706" y="2889"/>
                      </a:cubicBezTo>
                      <a:cubicBezTo>
                        <a:pt x="4181" y="1942"/>
                        <a:pt x="3600" y="1000"/>
                        <a:pt x="2764" y="462"/>
                      </a:cubicBezTo>
                      <a:cubicBezTo>
                        <a:pt x="2322" y="174"/>
                        <a:pt x="1803" y="1"/>
                        <a:pt x="1342"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2"/>
                <p:cNvSpPr/>
                <p:nvPr/>
              </p:nvSpPr>
              <p:spPr>
                <a:xfrm>
                  <a:off x="1491390" y="3848890"/>
                  <a:ext cx="75156" cy="54445"/>
                </a:xfrm>
                <a:custGeom>
                  <a:avLst/>
                  <a:gdLst/>
                  <a:ahLst/>
                  <a:cxnLst/>
                  <a:rect l="l" t="t" r="r" b="b"/>
                  <a:pathLst>
                    <a:path w="3139" h="2274" extrusionOk="0">
                      <a:moveTo>
                        <a:pt x="1447" y="1"/>
                      </a:moveTo>
                      <a:cubicBezTo>
                        <a:pt x="913" y="1"/>
                        <a:pt x="394" y="198"/>
                        <a:pt x="154" y="625"/>
                      </a:cubicBezTo>
                      <a:cubicBezTo>
                        <a:pt x="1" y="899"/>
                        <a:pt x="1" y="1254"/>
                        <a:pt x="169" y="1524"/>
                      </a:cubicBezTo>
                      <a:cubicBezTo>
                        <a:pt x="307" y="1759"/>
                        <a:pt x="515" y="1908"/>
                        <a:pt x="764" y="1999"/>
                      </a:cubicBezTo>
                      <a:cubicBezTo>
                        <a:pt x="884" y="2043"/>
                        <a:pt x="1014" y="2062"/>
                        <a:pt x="1144" y="2062"/>
                      </a:cubicBezTo>
                      <a:cubicBezTo>
                        <a:pt x="1192" y="2062"/>
                        <a:pt x="1240" y="2057"/>
                        <a:pt x="1288" y="2052"/>
                      </a:cubicBezTo>
                      <a:cubicBezTo>
                        <a:pt x="1370" y="2048"/>
                        <a:pt x="1447" y="2043"/>
                        <a:pt x="1524" y="2043"/>
                      </a:cubicBezTo>
                      <a:lnTo>
                        <a:pt x="1591" y="2043"/>
                      </a:lnTo>
                      <a:cubicBezTo>
                        <a:pt x="1615" y="2048"/>
                        <a:pt x="1634" y="2057"/>
                        <a:pt x="1658" y="2062"/>
                      </a:cubicBezTo>
                      <a:cubicBezTo>
                        <a:pt x="1788" y="2130"/>
                        <a:pt x="1904" y="2210"/>
                        <a:pt x="2048" y="2250"/>
                      </a:cubicBezTo>
                      <a:cubicBezTo>
                        <a:pt x="2115" y="2263"/>
                        <a:pt x="2182" y="2274"/>
                        <a:pt x="2245" y="2274"/>
                      </a:cubicBezTo>
                      <a:cubicBezTo>
                        <a:pt x="2556" y="2274"/>
                        <a:pt x="2860" y="2105"/>
                        <a:pt x="2999" y="1817"/>
                      </a:cubicBezTo>
                      <a:cubicBezTo>
                        <a:pt x="3124" y="1558"/>
                        <a:pt x="3139" y="1294"/>
                        <a:pt x="3071" y="1010"/>
                      </a:cubicBezTo>
                      <a:cubicBezTo>
                        <a:pt x="2917" y="360"/>
                        <a:pt x="2168" y="1"/>
                        <a:pt x="144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2"/>
                <p:cNvSpPr/>
                <p:nvPr/>
              </p:nvSpPr>
              <p:spPr>
                <a:xfrm>
                  <a:off x="1665933" y="3886499"/>
                  <a:ext cx="358300" cy="258220"/>
                </a:xfrm>
                <a:custGeom>
                  <a:avLst/>
                  <a:gdLst/>
                  <a:ahLst/>
                  <a:cxnLst/>
                  <a:rect l="l" t="t" r="r" b="b"/>
                  <a:pathLst>
                    <a:path w="14965" h="10785" extrusionOk="0">
                      <a:moveTo>
                        <a:pt x="9077" y="0"/>
                      </a:moveTo>
                      <a:lnTo>
                        <a:pt x="9077" y="0"/>
                      </a:lnTo>
                      <a:cubicBezTo>
                        <a:pt x="6131" y="1337"/>
                        <a:pt x="0" y="2673"/>
                        <a:pt x="0" y="6787"/>
                      </a:cubicBezTo>
                      <a:cubicBezTo>
                        <a:pt x="0" y="8997"/>
                        <a:pt x="1792" y="10784"/>
                        <a:pt x="3998" y="10784"/>
                      </a:cubicBezTo>
                      <a:cubicBezTo>
                        <a:pt x="5809" y="10784"/>
                        <a:pt x="7535" y="9886"/>
                        <a:pt x="9178" y="9021"/>
                      </a:cubicBezTo>
                      <a:cubicBezTo>
                        <a:pt x="10942" y="8084"/>
                        <a:pt x="12191" y="6989"/>
                        <a:pt x="13772" y="5778"/>
                      </a:cubicBezTo>
                      <a:cubicBezTo>
                        <a:pt x="12825" y="5700"/>
                        <a:pt x="11880" y="5628"/>
                        <a:pt x="10937" y="5552"/>
                      </a:cubicBezTo>
                      <a:cubicBezTo>
                        <a:pt x="11692" y="4619"/>
                        <a:pt x="14027" y="726"/>
                        <a:pt x="14965" y="544"/>
                      </a:cubicBezTo>
                      <a:lnTo>
                        <a:pt x="14965" y="544"/>
                      </a:lnTo>
                      <a:cubicBezTo>
                        <a:pt x="12898" y="938"/>
                        <a:pt x="10827" y="1337"/>
                        <a:pt x="8760" y="1735"/>
                      </a:cubicBezTo>
                      <a:cubicBezTo>
                        <a:pt x="8866" y="1158"/>
                        <a:pt x="8972" y="577"/>
                        <a:pt x="9077"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2"/>
                <p:cNvSpPr/>
                <p:nvPr/>
              </p:nvSpPr>
              <p:spPr>
                <a:xfrm>
                  <a:off x="1705960" y="3993269"/>
                  <a:ext cx="111381" cy="111404"/>
                </a:xfrm>
                <a:custGeom>
                  <a:avLst/>
                  <a:gdLst/>
                  <a:ahLst/>
                  <a:cxnLst/>
                  <a:rect l="l" t="t" r="r" b="b"/>
                  <a:pathLst>
                    <a:path w="4652" h="4653" extrusionOk="0">
                      <a:moveTo>
                        <a:pt x="2326" y="1"/>
                      </a:moveTo>
                      <a:cubicBezTo>
                        <a:pt x="1043" y="1"/>
                        <a:pt x="0" y="1043"/>
                        <a:pt x="0" y="2327"/>
                      </a:cubicBezTo>
                      <a:cubicBezTo>
                        <a:pt x="0" y="3614"/>
                        <a:pt x="1043" y="4652"/>
                        <a:pt x="2326" y="4652"/>
                      </a:cubicBezTo>
                      <a:cubicBezTo>
                        <a:pt x="3614" y="4652"/>
                        <a:pt x="4652" y="3614"/>
                        <a:pt x="4652" y="2327"/>
                      </a:cubicBezTo>
                      <a:cubicBezTo>
                        <a:pt x="4652" y="1043"/>
                        <a:pt x="3614" y="1"/>
                        <a:pt x="2326"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2"/>
                <p:cNvSpPr/>
                <p:nvPr/>
              </p:nvSpPr>
              <p:spPr>
                <a:xfrm>
                  <a:off x="1711585" y="4076099"/>
                  <a:ext cx="100128" cy="31317"/>
                </a:xfrm>
                <a:custGeom>
                  <a:avLst/>
                  <a:gdLst/>
                  <a:ahLst/>
                  <a:cxnLst/>
                  <a:rect l="l" t="t" r="r" b="b"/>
                  <a:pathLst>
                    <a:path w="4182" h="1308" extrusionOk="0">
                      <a:moveTo>
                        <a:pt x="1" y="1"/>
                      </a:moveTo>
                      <a:lnTo>
                        <a:pt x="1" y="1"/>
                      </a:lnTo>
                      <a:cubicBezTo>
                        <a:pt x="380" y="775"/>
                        <a:pt x="1172" y="1307"/>
                        <a:pt x="2091" y="1307"/>
                      </a:cubicBezTo>
                      <a:cubicBezTo>
                        <a:pt x="3013" y="1307"/>
                        <a:pt x="3807" y="775"/>
                        <a:pt x="4182" y="1"/>
                      </a:cubicBezTo>
                      <a:lnTo>
                        <a:pt x="4182" y="1"/>
                      </a:lnTo>
                      <a:cubicBezTo>
                        <a:pt x="4148" y="29"/>
                        <a:pt x="4109" y="58"/>
                        <a:pt x="4075" y="87"/>
                      </a:cubicBezTo>
                      <a:cubicBezTo>
                        <a:pt x="3667" y="750"/>
                        <a:pt x="2931" y="1192"/>
                        <a:pt x="2091" y="1192"/>
                      </a:cubicBezTo>
                      <a:cubicBezTo>
                        <a:pt x="1254" y="1192"/>
                        <a:pt x="520" y="750"/>
                        <a:pt x="111" y="87"/>
                      </a:cubicBezTo>
                      <a:cubicBezTo>
                        <a:pt x="72" y="58"/>
                        <a:pt x="39" y="29"/>
                        <a:pt x="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2"/>
                <p:cNvSpPr/>
                <p:nvPr/>
              </p:nvSpPr>
              <p:spPr>
                <a:xfrm>
                  <a:off x="1714243" y="4078182"/>
                  <a:ext cx="94932" cy="26480"/>
                </a:xfrm>
                <a:custGeom>
                  <a:avLst/>
                  <a:gdLst/>
                  <a:ahLst/>
                  <a:cxnLst/>
                  <a:rect l="l" t="t" r="r" b="b"/>
                  <a:pathLst>
                    <a:path w="3965" h="1106" extrusionOk="0">
                      <a:moveTo>
                        <a:pt x="0" y="0"/>
                      </a:moveTo>
                      <a:cubicBezTo>
                        <a:pt x="409" y="663"/>
                        <a:pt x="1143" y="1105"/>
                        <a:pt x="1980" y="1105"/>
                      </a:cubicBezTo>
                      <a:cubicBezTo>
                        <a:pt x="2820" y="1105"/>
                        <a:pt x="3556" y="663"/>
                        <a:pt x="3964" y="0"/>
                      </a:cubicBezTo>
                      <a:lnTo>
                        <a:pt x="3964" y="0"/>
                      </a:lnTo>
                      <a:cubicBezTo>
                        <a:pt x="3412" y="413"/>
                        <a:pt x="2725" y="663"/>
                        <a:pt x="1980" y="663"/>
                      </a:cubicBezTo>
                      <a:cubicBezTo>
                        <a:pt x="1240" y="663"/>
                        <a:pt x="553" y="413"/>
                        <a:pt x="0"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3" name="Google Shape;4153;p72"/>
              <p:cNvGrpSpPr/>
              <p:nvPr/>
            </p:nvGrpSpPr>
            <p:grpSpPr>
              <a:xfrm flipH="1">
                <a:off x="3994374" y="1098844"/>
                <a:ext cx="1958414" cy="1515078"/>
                <a:chOff x="1233561" y="3827488"/>
                <a:chExt cx="790671" cy="611683"/>
              </a:xfrm>
            </p:grpSpPr>
            <p:sp>
              <p:nvSpPr>
                <p:cNvPr id="4154" name="Google Shape;4154;p72"/>
                <p:cNvSpPr/>
                <p:nvPr/>
              </p:nvSpPr>
              <p:spPr>
                <a:xfrm>
                  <a:off x="1233561" y="3827488"/>
                  <a:ext cx="611563" cy="611683"/>
                </a:xfrm>
                <a:custGeom>
                  <a:avLst/>
                  <a:gdLst/>
                  <a:ahLst/>
                  <a:cxnLst/>
                  <a:rect l="l" t="t" r="r" b="b"/>
                  <a:pathLst>
                    <a:path w="25543" h="25548" extrusionOk="0">
                      <a:moveTo>
                        <a:pt x="12769" y="1"/>
                      </a:moveTo>
                      <a:cubicBezTo>
                        <a:pt x="5720" y="1"/>
                        <a:pt x="1" y="5719"/>
                        <a:pt x="1" y="12774"/>
                      </a:cubicBezTo>
                      <a:cubicBezTo>
                        <a:pt x="1" y="19828"/>
                        <a:pt x="5720" y="25548"/>
                        <a:pt x="12769" y="25548"/>
                      </a:cubicBezTo>
                      <a:cubicBezTo>
                        <a:pt x="19825" y="25548"/>
                        <a:pt x="25543" y="19828"/>
                        <a:pt x="25543" y="12774"/>
                      </a:cubicBezTo>
                      <a:cubicBezTo>
                        <a:pt x="25543" y="5719"/>
                        <a:pt x="19825" y="1"/>
                        <a:pt x="127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2"/>
                <p:cNvSpPr/>
                <p:nvPr/>
              </p:nvSpPr>
              <p:spPr>
                <a:xfrm>
                  <a:off x="1294080" y="4315518"/>
                  <a:ext cx="490869" cy="123591"/>
                </a:xfrm>
                <a:custGeom>
                  <a:avLst/>
                  <a:gdLst/>
                  <a:ahLst/>
                  <a:cxnLst/>
                  <a:rect l="l" t="t" r="r" b="b"/>
                  <a:pathLst>
                    <a:path w="20502" h="5162" extrusionOk="0">
                      <a:moveTo>
                        <a:pt x="1" y="19"/>
                      </a:moveTo>
                      <a:cubicBezTo>
                        <a:pt x="1901" y="2571"/>
                        <a:pt x="4733" y="4385"/>
                        <a:pt x="7992" y="4964"/>
                      </a:cubicBezTo>
                      <a:lnTo>
                        <a:pt x="7992" y="4964"/>
                      </a:lnTo>
                      <a:cubicBezTo>
                        <a:pt x="4736" y="4384"/>
                        <a:pt x="1905" y="2567"/>
                        <a:pt x="1" y="19"/>
                      </a:cubicBezTo>
                      <a:close/>
                      <a:moveTo>
                        <a:pt x="20502" y="0"/>
                      </a:moveTo>
                      <a:lnTo>
                        <a:pt x="20502" y="0"/>
                      </a:lnTo>
                      <a:cubicBezTo>
                        <a:pt x="18171" y="3132"/>
                        <a:pt x="14448" y="5161"/>
                        <a:pt x="10244" y="5162"/>
                      </a:cubicBezTo>
                      <a:lnTo>
                        <a:pt x="10244" y="5162"/>
                      </a:lnTo>
                      <a:cubicBezTo>
                        <a:pt x="9476" y="5162"/>
                        <a:pt x="8723" y="5094"/>
                        <a:pt x="7992" y="4964"/>
                      </a:cubicBezTo>
                      <a:lnTo>
                        <a:pt x="7992" y="4964"/>
                      </a:lnTo>
                      <a:cubicBezTo>
                        <a:pt x="8723" y="5094"/>
                        <a:pt x="9474" y="5162"/>
                        <a:pt x="10241" y="5162"/>
                      </a:cubicBezTo>
                      <a:cubicBezTo>
                        <a:pt x="10242" y="5162"/>
                        <a:pt x="10243" y="5162"/>
                        <a:pt x="10244" y="5162"/>
                      </a:cubicBezTo>
                      <a:lnTo>
                        <a:pt x="10244" y="5162"/>
                      </a:lnTo>
                      <a:cubicBezTo>
                        <a:pt x="10244" y="5162"/>
                        <a:pt x="10245" y="5162"/>
                        <a:pt x="10246" y="5162"/>
                      </a:cubicBezTo>
                      <a:cubicBezTo>
                        <a:pt x="14447" y="5162"/>
                        <a:pt x="18175" y="3133"/>
                        <a:pt x="20502" y="0"/>
                      </a:cubicBezTo>
                      <a:close/>
                    </a:path>
                  </a:pathLst>
                </a:custGeom>
                <a:solidFill>
                  <a:srgbClr val="4C3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2"/>
                <p:cNvSpPr/>
                <p:nvPr/>
              </p:nvSpPr>
              <p:spPr>
                <a:xfrm>
                  <a:off x="1287640" y="4306876"/>
                  <a:ext cx="503415" cy="132234"/>
                </a:xfrm>
                <a:custGeom>
                  <a:avLst/>
                  <a:gdLst/>
                  <a:ahLst/>
                  <a:cxnLst/>
                  <a:rect l="l" t="t" r="r" b="b"/>
                  <a:pathLst>
                    <a:path w="21026" h="5523" extrusionOk="0">
                      <a:moveTo>
                        <a:pt x="1" y="0"/>
                      </a:moveTo>
                      <a:lnTo>
                        <a:pt x="1" y="0"/>
                      </a:lnTo>
                      <a:cubicBezTo>
                        <a:pt x="87" y="131"/>
                        <a:pt x="179" y="255"/>
                        <a:pt x="270" y="380"/>
                      </a:cubicBezTo>
                      <a:cubicBezTo>
                        <a:pt x="2601" y="3500"/>
                        <a:pt x="6320" y="5523"/>
                        <a:pt x="10510" y="5523"/>
                      </a:cubicBezTo>
                      <a:cubicBezTo>
                        <a:pt x="14716" y="5523"/>
                        <a:pt x="18440" y="3494"/>
                        <a:pt x="20771" y="361"/>
                      </a:cubicBezTo>
                      <a:cubicBezTo>
                        <a:pt x="20857" y="246"/>
                        <a:pt x="20944" y="126"/>
                        <a:pt x="21026" y="0"/>
                      </a:cubicBezTo>
                      <a:lnTo>
                        <a:pt x="21026" y="0"/>
                      </a:lnTo>
                      <a:cubicBezTo>
                        <a:pt x="20309" y="501"/>
                        <a:pt x="19555" y="943"/>
                        <a:pt x="18766" y="1337"/>
                      </a:cubicBezTo>
                      <a:cubicBezTo>
                        <a:pt x="18666" y="1442"/>
                        <a:pt x="18555" y="1544"/>
                        <a:pt x="18440" y="1635"/>
                      </a:cubicBezTo>
                      <a:cubicBezTo>
                        <a:pt x="18132" y="1875"/>
                        <a:pt x="17839" y="2072"/>
                        <a:pt x="17469" y="2207"/>
                      </a:cubicBezTo>
                      <a:cubicBezTo>
                        <a:pt x="17291" y="2274"/>
                        <a:pt x="17089" y="2307"/>
                        <a:pt x="16887" y="2307"/>
                      </a:cubicBezTo>
                      <a:cubicBezTo>
                        <a:pt x="16772" y="2307"/>
                        <a:pt x="16652" y="2293"/>
                        <a:pt x="16541" y="2269"/>
                      </a:cubicBezTo>
                      <a:cubicBezTo>
                        <a:pt x="16210" y="2384"/>
                        <a:pt x="15874" y="2491"/>
                        <a:pt x="15532" y="2582"/>
                      </a:cubicBezTo>
                      <a:cubicBezTo>
                        <a:pt x="15528" y="2668"/>
                        <a:pt x="15508" y="2759"/>
                        <a:pt x="15485" y="2846"/>
                      </a:cubicBezTo>
                      <a:cubicBezTo>
                        <a:pt x="15341" y="3379"/>
                        <a:pt x="14884" y="3759"/>
                        <a:pt x="14350" y="3879"/>
                      </a:cubicBezTo>
                      <a:cubicBezTo>
                        <a:pt x="14134" y="3926"/>
                        <a:pt x="13908" y="3951"/>
                        <a:pt x="13687" y="3961"/>
                      </a:cubicBezTo>
                      <a:cubicBezTo>
                        <a:pt x="13658" y="3961"/>
                        <a:pt x="13624" y="3966"/>
                        <a:pt x="13596" y="3966"/>
                      </a:cubicBezTo>
                      <a:cubicBezTo>
                        <a:pt x="13558" y="3966"/>
                        <a:pt x="13524" y="3961"/>
                        <a:pt x="13490" y="3961"/>
                      </a:cubicBezTo>
                      <a:cubicBezTo>
                        <a:pt x="13365" y="3951"/>
                        <a:pt x="13236" y="3937"/>
                        <a:pt x="13115" y="3903"/>
                      </a:cubicBezTo>
                      <a:cubicBezTo>
                        <a:pt x="12999" y="3864"/>
                        <a:pt x="12884" y="3821"/>
                        <a:pt x="12788" y="3753"/>
                      </a:cubicBezTo>
                      <a:cubicBezTo>
                        <a:pt x="12586" y="3605"/>
                        <a:pt x="12451" y="3447"/>
                        <a:pt x="12371" y="3211"/>
                      </a:cubicBezTo>
                      <a:cubicBezTo>
                        <a:pt x="12365" y="3201"/>
                        <a:pt x="12360" y="3192"/>
                        <a:pt x="12356" y="3183"/>
                      </a:cubicBezTo>
                      <a:cubicBezTo>
                        <a:pt x="11750" y="3240"/>
                        <a:pt x="11136" y="3269"/>
                        <a:pt x="10515" y="3269"/>
                      </a:cubicBezTo>
                      <a:cubicBezTo>
                        <a:pt x="6609" y="3269"/>
                        <a:pt x="2985" y="2063"/>
                        <a:pt x="1" y="0"/>
                      </a:cubicBezTo>
                      <a:close/>
                    </a:path>
                  </a:pathLst>
                </a:custGeom>
                <a:solidFill>
                  <a:srgbClr val="1F2E56">
                    <a:alpha val="368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2"/>
                <p:cNvSpPr/>
                <p:nvPr/>
              </p:nvSpPr>
              <p:spPr>
                <a:xfrm>
                  <a:off x="1347345" y="4084718"/>
                  <a:ext cx="187589" cy="67805"/>
                </a:xfrm>
                <a:custGeom>
                  <a:avLst/>
                  <a:gdLst/>
                  <a:ahLst/>
                  <a:cxnLst/>
                  <a:rect l="l" t="t" r="r" b="b"/>
                  <a:pathLst>
                    <a:path w="7835" h="2832" extrusionOk="0">
                      <a:moveTo>
                        <a:pt x="3297" y="0"/>
                      </a:moveTo>
                      <a:cubicBezTo>
                        <a:pt x="337" y="0"/>
                        <a:pt x="1" y="2832"/>
                        <a:pt x="1" y="2832"/>
                      </a:cubicBezTo>
                      <a:lnTo>
                        <a:pt x="7834" y="2832"/>
                      </a:lnTo>
                      <a:cubicBezTo>
                        <a:pt x="7834" y="2832"/>
                        <a:pt x="6258" y="0"/>
                        <a:pt x="32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58" name="Google Shape;4158;p72"/>
                <p:cNvSpPr/>
                <p:nvPr/>
              </p:nvSpPr>
              <p:spPr>
                <a:xfrm>
                  <a:off x="1339757" y="4038347"/>
                  <a:ext cx="29377" cy="40176"/>
                </a:xfrm>
                <a:custGeom>
                  <a:avLst/>
                  <a:gdLst/>
                  <a:ahLst/>
                  <a:cxnLst/>
                  <a:rect l="l" t="t" r="r" b="b"/>
                  <a:pathLst>
                    <a:path w="1227" h="1678" extrusionOk="0">
                      <a:moveTo>
                        <a:pt x="615" y="1"/>
                      </a:moveTo>
                      <a:cubicBezTo>
                        <a:pt x="356" y="1"/>
                        <a:pt x="106" y="352"/>
                        <a:pt x="53" y="813"/>
                      </a:cubicBezTo>
                      <a:cubicBezTo>
                        <a:pt x="0" y="1274"/>
                        <a:pt x="251" y="1678"/>
                        <a:pt x="615" y="1678"/>
                      </a:cubicBezTo>
                      <a:cubicBezTo>
                        <a:pt x="976" y="1678"/>
                        <a:pt x="1226" y="1274"/>
                        <a:pt x="1173" y="813"/>
                      </a:cubicBezTo>
                      <a:cubicBezTo>
                        <a:pt x="1120" y="352"/>
                        <a:pt x="870" y="1"/>
                        <a:pt x="615" y="1"/>
                      </a:cubicBez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59" name="Google Shape;4159;p72"/>
                <p:cNvSpPr/>
                <p:nvPr/>
              </p:nvSpPr>
              <p:spPr>
                <a:xfrm>
                  <a:off x="1359770" y="4049862"/>
                  <a:ext cx="8188" cy="6369"/>
                </a:xfrm>
                <a:custGeom>
                  <a:avLst/>
                  <a:gdLst/>
                  <a:ahLst/>
                  <a:cxnLst/>
                  <a:rect l="l" t="t" r="r" b="b"/>
                  <a:pathLst>
                    <a:path w="342" h="266" extrusionOk="0">
                      <a:moveTo>
                        <a:pt x="174" y="1"/>
                      </a:moveTo>
                      <a:cubicBezTo>
                        <a:pt x="1" y="1"/>
                        <a:pt x="1" y="265"/>
                        <a:pt x="174" y="265"/>
                      </a:cubicBezTo>
                      <a:cubicBezTo>
                        <a:pt x="342" y="265"/>
                        <a:pt x="342" y="1"/>
                        <a:pt x="174"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2"/>
                <p:cNvSpPr/>
                <p:nvPr/>
              </p:nvSpPr>
              <p:spPr>
                <a:xfrm>
                  <a:off x="1510829" y="4043781"/>
                  <a:ext cx="29234" cy="40152"/>
                </a:xfrm>
                <a:custGeom>
                  <a:avLst/>
                  <a:gdLst/>
                  <a:ahLst/>
                  <a:cxnLst/>
                  <a:rect l="l" t="t" r="r" b="b"/>
                  <a:pathLst>
                    <a:path w="1221" h="1677" extrusionOk="0">
                      <a:moveTo>
                        <a:pt x="611" y="0"/>
                      </a:moveTo>
                      <a:cubicBezTo>
                        <a:pt x="351" y="0"/>
                        <a:pt x="101" y="351"/>
                        <a:pt x="49" y="812"/>
                      </a:cubicBezTo>
                      <a:cubicBezTo>
                        <a:pt x="1" y="1273"/>
                        <a:pt x="251" y="1677"/>
                        <a:pt x="611" y="1677"/>
                      </a:cubicBezTo>
                      <a:cubicBezTo>
                        <a:pt x="972" y="1677"/>
                        <a:pt x="1221" y="1273"/>
                        <a:pt x="1174" y="812"/>
                      </a:cubicBezTo>
                      <a:cubicBezTo>
                        <a:pt x="1120" y="351"/>
                        <a:pt x="870" y="0"/>
                        <a:pt x="611" y="0"/>
                      </a:cubicBez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161" name="Google Shape;4161;p72"/>
                <p:cNvSpPr/>
                <p:nvPr/>
              </p:nvSpPr>
              <p:spPr>
                <a:xfrm>
                  <a:off x="1530746" y="4055176"/>
                  <a:ext cx="8308" cy="6464"/>
                </a:xfrm>
                <a:custGeom>
                  <a:avLst/>
                  <a:gdLst/>
                  <a:ahLst/>
                  <a:cxnLst/>
                  <a:rect l="l" t="t" r="r" b="b"/>
                  <a:pathLst>
                    <a:path w="347" h="270" extrusionOk="0">
                      <a:moveTo>
                        <a:pt x="173" y="0"/>
                      </a:moveTo>
                      <a:cubicBezTo>
                        <a:pt x="0" y="0"/>
                        <a:pt x="0" y="269"/>
                        <a:pt x="173" y="269"/>
                      </a:cubicBezTo>
                      <a:cubicBezTo>
                        <a:pt x="346" y="269"/>
                        <a:pt x="346" y="0"/>
                        <a:pt x="17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2"/>
                <p:cNvSpPr/>
                <p:nvPr/>
              </p:nvSpPr>
              <p:spPr>
                <a:xfrm>
                  <a:off x="1365061" y="4084598"/>
                  <a:ext cx="134653" cy="27318"/>
                </a:xfrm>
                <a:custGeom>
                  <a:avLst/>
                  <a:gdLst/>
                  <a:ahLst/>
                  <a:cxnLst/>
                  <a:rect l="l" t="t" r="r" b="b"/>
                  <a:pathLst>
                    <a:path w="5624" h="1141" extrusionOk="0">
                      <a:moveTo>
                        <a:pt x="2563" y="1"/>
                      </a:moveTo>
                      <a:cubicBezTo>
                        <a:pt x="1274" y="1"/>
                        <a:pt x="481" y="535"/>
                        <a:pt x="1" y="1140"/>
                      </a:cubicBezTo>
                      <a:lnTo>
                        <a:pt x="5624" y="1140"/>
                      </a:lnTo>
                      <a:cubicBezTo>
                        <a:pt x="4879" y="535"/>
                        <a:pt x="3850" y="1"/>
                        <a:pt x="25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2"/>
                <p:cNvSpPr/>
                <p:nvPr/>
              </p:nvSpPr>
              <p:spPr>
                <a:xfrm>
                  <a:off x="1658871" y="4275491"/>
                  <a:ext cx="92107" cy="85738"/>
                </a:xfrm>
                <a:custGeom>
                  <a:avLst/>
                  <a:gdLst/>
                  <a:ahLst/>
                  <a:cxnLst/>
                  <a:rect l="l" t="t" r="r" b="b"/>
                  <a:pathLst>
                    <a:path w="3847" h="3581" extrusionOk="0">
                      <a:moveTo>
                        <a:pt x="2433" y="0"/>
                      </a:moveTo>
                      <a:cubicBezTo>
                        <a:pt x="2289" y="0"/>
                        <a:pt x="2150" y="18"/>
                        <a:pt x="2025" y="62"/>
                      </a:cubicBezTo>
                      <a:cubicBezTo>
                        <a:pt x="1708" y="163"/>
                        <a:pt x="1458" y="379"/>
                        <a:pt x="1232" y="619"/>
                      </a:cubicBezTo>
                      <a:cubicBezTo>
                        <a:pt x="1030" y="836"/>
                        <a:pt x="832" y="1052"/>
                        <a:pt x="631" y="1269"/>
                      </a:cubicBezTo>
                      <a:cubicBezTo>
                        <a:pt x="506" y="1403"/>
                        <a:pt x="386" y="1537"/>
                        <a:pt x="289" y="1686"/>
                      </a:cubicBezTo>
                      <a:cubicBezTo>
                        <a:pt x="151" y="1893"/>
                        <a:pt x="83" y="2123"/>
                        <a:pt x="59" y="2369"/>
                      </a:cubicBezTo>
                      <a:cubicBezTo>
                        <a:pt x="1" y="2921"/>
                        <a:pt x="415" y="3383"/>
                        <a:pt x="910" y="3547"/>
                      </a:cubicBezTo>
                      <a:cubicBezTo>
                        <a:pt x="952" y="3560"/>
                        <a:pt x="992" y="3571"/>
                        <a:pt x="1034" y="3580"/>
                      </a:cubicBezTo>
                      <a:cubicBezTo>
                        <a:pt x="1799" y="3316"/>
                        <a:pt x="2544" y="3003"/>
                        <a:pt x="3259" y="2648"/>
                      </a:cubicBezTo>
                      <a:cubicBezTo>
                        <a:pt x="3365" y="2537"/>
                        <a:pt x="3461" y="2417"/>
                        <a:pt x="3543" y="2287"/>
                      </a:cubicBezTo>
                      <a:cubicBezTo>
                        <a:pt x="3769" y="1917"/>
                        <a:pt x="3846" y="1451"/>
                        <a:pt x="3726" y="1038"/>
                      </a:cubicBezTo>
                      <a:cubicBezTo>
                        <a:pt x="3644" y="764"/>
                        <a:pt x="3500" y="537"/>
                        <a:pt x="3279" y="364"/>
                      </a:cubicBezTo>
                      <a:cubicBezTo>
                        <a:pt x="3265" y="355"/>
                        <a:pt x="3245" y="346"/>
                        <a:pt x="3226" y="331"/>
                      </a:cubicBezTo>
                      <a:cubicBezTo>
                        <a:pt x="3183" y="278"/>
                        <a:pt x="3130" y="231"/>
                        <a:pt x="3068" y="182"/>
                      </a:cubicBezTo>
                      <a:cubicBezTo>
                        <a:pt x="2899" y="53"/>
                        <a:pt x="2664" y="0"/>
                        <a:pt x="24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2"/>
                <p:cNvSpPr/>
                <p:nvPr/>
              </p:nvSpPr>
              <p:spPr>
                <a:xfrm>
                  <a:off x="1683624" y="4338883"/>
                  <a:ext cx="53296" cy="23248"/>
                </a:xfrm>
                <a:custGeom>
                  <a:avLst/>
                  <a:gdLst/>
                  <a:ahLst/>
                  <a:cxnLst/>
                  <a:rect l="l" t="t" r="r" b="b"/>
                  <a:pathLst>
                    <a:path w="2226" h="971" extrusionOk="0">
                      <a:moveTo>
                        <a:pt x="2225" y="0"/>
                      </a:moveTo>
                      <a:lnTo>
                        <a:pt x="2225" y="0"/>
                      </a:lnTo>
                      <a:cubicBezTo>
                        <a:pt x="1510" y="355"/>
                        <a:pt x="765" y="668"/>
                        <a:pt x="0" y="932"/>
                      </a:cubicBezTo>
                      <a:cubicBezTo>
                        <a:pt x="111" y="956"/>
                        <a:pt x="231" y="970"/>
                        <a:pt x="346" y="970"/>
                      </a:cubicBezTo>
                      <a:cubicBezTo>
                        <a:pt x="548" y="970"/>
                        <a:pt x="750" y="937"/>
                        <a:pt x="928" y="870"/>
                      </a:cubicBezTo>
                      <a:cubicBezTo>
                        <a:pt x="1298" y="735"/>
                        <a:pt x="1591" y="538"/>
                        <a:pt x="1899" y="298"/>
                      </a:cubicBezTo>
                      <a:cubicBezTo>
                        <a:pt x="2014" y="207"/>
                        <a:pt x="2125" y="105"/>
                        <a:pt x="2225" y="0"/>
                      </a:cubicBezTo>
                      <a:close/>
                    </a:path>
                  </a:pathLst>
                </a:custGeom>
                <a:solidFill>
                  <a:srgbClr val="0802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2"/>
                <p:cNvSpPr/>
                <p:nvPr/>
              </p:nvSpPr>
              <p:spPr>
                <a:xfrm>
                  <a:off x="1581354" y="4338620"/>
                  <a:ext cx="78603" cy="44461"/>
                </a:xfrm>
                <a:custGeom>
                  <a:avLst/>
                  <a:gdLst/>
                  <a:ahLst/>
                  <a:cxnLst/>
                  <a:rect l="l" t="t" r="r" b="b"/>
                  <a:pathLst>
                    <a:path w="3283" h="1857" extrusionOk="0">
                      <a:moveTo>
                        <a:pt x="2331" y="1"/>
                      </a:moveTo>
                      <a:cubicBezTo>
                        <a:pt x="2172" y="1"/>
                        <a:pt x="2005" y="40"/>
                        <a:pt x="1821" y="126"/>
                      </a:cubicBezTo>
                      <a:cubicBezTo>
                        <a:pt x="1624" y="222"/>
                        <a:pt x="1577" y="415"/>
                        <a:pt x="1351" y="472"/>
                      </a:cubicBezTo>
                      <a:cubicBezTo>
                        <a:pt x="823" y="621"/>
                        <a:pt x="597" y="433"/>
                        <a:pt x="222" y="1010"/>
                      </a:cubicBezTo>
                      <a:cubicBezTo>
                        <a:pt x="67" y="1251"/>
                        <a:pt x="0" y="1577"/>
                        <a:pt x="87" y="1857"/>
                      </a:cubicBezTo>
                      <a:cubicBezTo>
                        <a:pt x="1178" y="1746"/>
                        <a:pt x="2240" y="1544"/>
                        <a:pt x="3263" y="1256"/>
                      </a:cubicBezTo>
                      <a:cubicBezTo>
                        <a:pt x="3283" y="1063"/>
                        <a:pt x="3263" y="876"/>
                        <a:pt x="3210" y="708"/>
                      </a:cubicBezTo>
                      <a:cubicBezTo>
                        <a:pt x="3081" y="299"/>
                        <a:pt x="2759" y="1"/>
                        <a:pt x="2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2"/>
                <p:cNvSpPr/>
                <p:nvPr/>
              </p:nvSpPr>
              <p:spPr>
                <a:xfrm>
                  <a:off x="1583413" y="4368664"/>
                  <a:ext cx="76089" cy="33160"/>
                </a:xfrm>
                <a:custGeom>
                  <a:avLst/>
                  <a:gdLst/>
                  <a:ahLst/>
                  <a:cxnLst/>
                  <a:rect l="l" t="t" r="r" b="b"/>
                  <a:pathLst>
                    <a:path w="3178" h="1385" extrusionOk="0">
                      <a:moveTo>
                        <a:pt x="3177" y="1"/>
                      </a:moveTo>
                      <a:lnTo>
                        <a:pt x="3177" y="1"/>
                      </a:lnTo>
                      <a:cubicBezTo>
                        <a:pt x="2154" y="289"/>
                        <a:pt x="1092" y="491"/>
                        <a:pt x="1" y="602"/>
                      </a:cubicBezTo>
                      <a:cubicBezTo>
                        <a:pt x="5" y="611"/>
                        <a:pt x="10" y="620"/>
                        <a:pt x="16" y="630"/>
                      </a:cubicBezTo>
                      <a:cubicBezTo>
                        <a:pt x="96" y="866"/>
                        <a:pt x="231" y="1024"/>
                        <a:pt x="433" y="1172"/>
                      </a:cubicBezTo>
                      <a:cubicBezTo>
                        <a:pt x="529" y="1240"/>
                        <a:pt x="644" y="1283"/>
                        <a:pt x="760" y="1322"/>
                      </a:cubicBezTo>
                      <a:cubicBezTo>
                        <a:pt x="881" y="1356"/>
                        <a:pt x="1010" y="1370"/>
                        <a:pt x="1135" y="1380"/>
                      </a:cubicBezTo>
                      <a:cubicBezTo>
                        <a:pt x="1169" y="1380"/>
                        <a:pt x="1203" y="1385"/>
                        <a:pt x="1241" y="1385"/>
                      </a:cubicBezTo>
                      <a:cubicBezTo>
                        <a:pt x="1269" y="1385"/>
                        <a:pt x="1303" y="1380"/>
                        <a:pt x="1332" y="1380"/>
                      </a:cubicBezTo>
                      <a:cubicBezTo>
                        <a:pt x="1553" y="1370"/>
                        <a:pt x="1779" y="1345"/>
                        <a:pt x="1995" y="1298"/>
                      </a:cubicBezTo>
                      <a:cubicBezTo>
                        <a:pt x="2529" y="1178"/>
                        <a:pt x="2986" y="798"/>
                        <a:pt x="3130" y="265"/>
                      </a:cubicBezTo>
                      <a:cubicBezTo>
                        <a:pt x="3153" y="178"/>
                        <a:pt x="3173" y="87"/>
                        <a:pt x="31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2"/>
                <p:cNvSpPr/>
                <p:nvPr/>
              </p:nvSpPr>
              <p:spPr>
                <a:xfrm>
                  <a:off x="1288789" y="4216696"/>
                  <a:ext cx="77693" cy="79752"/>
                </a:xfrm>
                <a:custGeom>
                  <a:avLst/>
                  <a:gdLst/>
                  <a:ahLst/>
                  <a:cxnLst/>
                  <a:rect l="l" t="t" r="r" b="b"/>
                  <a:pathLst>
                    <a:path w="3245" h="3331" extrusionOk="0">
                      <a:moveTo>
                        <a:pt x="1202" y="1"/>
                      </a:moveTo>
                      <a:cubicBezTo>
                        <a:pt x="149" y="24"/>
                        <a:pt x="0" y="1143"/>
                        <a:pt x="184" y="1995"/>
                      </a:cubicBezTo>
                      <a:cubicBezTo>
                        <a:pt x="241" y="2288"/>
                        <a:pt x="385" y="2552"/>
                        <a:pt x="572" y="2782"/>
                      </a:cubicBezTo>
                      <a:cubicBezTo>
                        <a:pt x="755" y="3008"/>
                        <a:pt x="1000" y="3157"/>
                        <a:pt x="1269" y="3253"/>
                      </a:cubicBezTo>
                      <a:cubicBezTo>
                        <a:pt x="1418" y="3306"/>
                        <a:pt x="1572" y="3330"/>
                        <a:pt x="1726" y="3330"/>
                      </a:cubicBezTo>
                      <a:cubicBezTo>
                        <a:pt x="1846" y="3330"/>
                        <a:pt x="1971" y="3316"/>
                        <a:pt x="2087" y="3297"/>
                      </a:cubicBezTo>
                      <a:cubicBezTo>
                        <a:pt x="2355" y="3248"/>
                        <a:pt x="2615" y="3104"/>
                        <a:pt x="2812" y="2913"/>
                      </a:cubicBezTo>
                      <a:cubicBezTo>
                        <a:pt x="3072" y="2653"/>
                        <a:pt x="3196" y="2312"/>
                        <a:pt x="3220" y="1951"/>
                      </a:cubicBezTo>
                      <a:cubicBezTo>
                        <a:pt x="3245" y="1638"/>
                        <a:pt x="3143" y="1303"/>
                        <a:pt x="2990" y="1033"/>
                      </a:cubicBezTo>
                      <a:cubicBezTo>
                        <a:pt x="2826" y="744"/>
                        <a:pt x="2557" y="505"/>
                        <a:pt x="2274" y="336"/>
                      </a:cubicBezTo>
                      <a:cubicBezTo>
                        <a:pt x="2116" y="245"/>
                        <a:pt x="1937" y="174"/>
                        <a:pt x="1764" y="105"/>
                      </a:cubicBezTo>
                      <a:cubicBezTo>
                        <a:pt x="1596" y="43"/>
                        <a:pt x="1413" y="1"/>
                        <a:pt x="12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2"/>
                <p:cNvSpPr/>
                <p:nvPr/>
              </p:nvSpPr>
              <p:spPr>
                <a:xfrm>
                  <a:off x="1587674" y="3849464"/>
                  <a:ext cx="100128" cy="83320"/>
                </a:xfrm>
                <a:custGeom>
                  <a:avLst/>
                  <a:gdLst/>
                  <a:ahLst/>
                  <a:cxnLst/>
                  <a:rect l="l" t="t" r="r" b="b"/>
                  <a:pathLst>
                    <a:path w="4182" h="3480" extrusionOk="0">
                      <a:moveTo>
                        <a:pt x="1342" y="1"/>
                      </a:moveTo>
                      <a:cubicBezTo>
                        <a:pt x="732" y="1"/>
                        <a:pt x="213" y="298"/>
                        <a:pt x="53" y="1024"/>
                      </a:cubicBezTo>
                      <a:cubicBezTo>
                        <a:pt x="0" y="1255"/>
                        <a:pt x="20" y="1471"/>
                        <a:pt x="111" y="1682"/>
                      </a:cubicBezTo>
                      <a:cubicBezTo>
                        <a:pt x="202" y="1898"/>
                        <a:pt x="346" y="2048"/>
                        <a:pt x="534" y="2186"/>
                      </a:cubicBezTo>
                      <a:cubicBezTo>
                        <a:pt x="741" y="2341"/>
                        <a:pt x="985" y="2403"/>
                        <a:pt x="1226" y="2485"/>
                      </a:cubicBezTo>
                      <a:cubicBezTo>
                        <a:pt x="1245" y="2494"/>
                        <a:pt x="1260" y="2504"/>
                        <a:pt x="1279" y="2514"/>
                      </a:cubicBezTo>
                      <a:cubicBezTo>
                        <a:pt x="1303" y="2538"/>
                        <a:pt x="1322" y="2561"/>
                        <a:pt x="1346" y="2590"/>
                      </a:cubicBezTo>
                      <a:cubicBezTo>
                        <a:pt x="1442" y="2720"/>
                        <a:pt x="1533" y="2850"/>
                        <a:pt x="1635" y="2975"/>
                      </a:cubicBezTo>
                      <a:cubicBezTo>
                        <a:pt x="1783" y="3148"/>
                        <a:pt x="1976" y="3278"/>
                        <a:pt x="2187" y="3369"/>
                      </a:cubicBezTo>
                      <a:cubicBezTo>
                        <a:pt x="2356" y="3437"/>
                        <a:pt x="2533" y="3479"/>
                        <a:pt x="2715" y="3479"/>
                      </a:cubicBezTo>
                      <a:cubicBezTo>
                        <a:pt x="2812" y="3479"/>
                        <a:pt x="2908" y="3470"/>
                        <a:pt x="3004" y="3441"/>
                      </a:cubicBezTo>
                      <a:cubicBezTo>
                        <a:pt x="3292" y="3364"/>
                        <a:pt x="3571" y="3158"/>
                        <a:pt x="3706" y="2889"/>
                      </a:cubicBezTo>
                      <a:cubicBezTo>
                        <a:pt x="4181" y="1942"/>
                        <a:pt x="3600" y="1000"/>
                        <a:pt x="2764" y="462"/>
                      </a:cubicBezTo>
                      <a:cubicBezTo>
                        <a:pt x="2322" y="174"/>
                        <a:pt x="1803" y="1"/>
                        <a:pt x="13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2"/>
                <p:cNvSpPr/>
                <p:nvPr/>
              </p:nvSpPr>
              <p:spPr>
                <a:xfrm>
                  <a:off x="1491390" y="3848890"/>
                  <a:ext cx="75156" cy="54445"/>
                </a:xfrm>
                <a:custGeom>
                  <a:avLst/>
                  <a:gdLst/>
                  <a:ahLst/>
                  <a:cxnLst/>
                  <a:rect l="l" t="t" r="r" b="b"/>
                  <a:pathLst>
                    <a:path w="3139" h="2274" extrusionOk="0">
                      <a:moveTo>
                        <a:pt x="1447" y="1"/>
                      </a:moveTo>
                      <a:cubicBezTo>
                        <a:pt x="913" y="1"/>
                        <a:pt x="394" y="198"/>
                        <a:pt x="154" y="625"/>
                      </a:cubicBezTo>
                      <a:cubicBezTo>
                        <a:pt x="1" y="899"/>
                        <a:pt x="1" y="1254"/>
                        <a:pt x="169" y="1524"/>
                      </a:cubicBezTo>
                      <a:cubicBezTo>
                        <a:pt x="307" y="1759"/>
                        <a:pt x="515" y="1908"/>
                        <a:pt x="764" y="1999"/>
                      </a:cubicBezTo>
                      <a:cubicBezTo>
                        <a:pt x="884" y="2043"/>
                        <a:pt x="1014" y="2062"/>
                        <a:pt x="1144" y="2062"/>
                      </a:cubicBezTo>
                      <a:cubicBezTo>
                        <a:pt x="1192" y="2062"/>
                        <a:pt x="1240" y="2057"/>
                        <a:pt x="1288" y="2052"/>
                      </a:cubicBezTo>
                      <a:cubicBezTo>
                        <a:pt x="1370" y="2048"/>
                        <a:pt x="1447" y="2043"/>
                        <a:pt x="1524" y="2043"/>
                      </a:cubicBezTo>
                      <a:lnTo>
                        <a:pt x="1591" y="2043"/>
                      </a:lnTo>
                      <a:cubicBezTo>
                        <a:pt x="1615" y="2048"/>
                        <a:pt x="1634" y="2057"/>
                        <a:pt x="1658" y="2062"/>
                      </a:cubicBezTo>
                      <a:cubicBezTo>
                        <a:pt x="1788" y="2130"/>
                        <a:pt x="1904" y="2210"/>
                        <a:pt x="2048" y="2250"/>
                      </a:cubicBezTo>
                      <a:cubicBezTo>
                        <a:pt x="2115" y="2263"/>
                        <a:pt x="2182" y="2274"/>
                        <a:pt x="2245" y="2274"/>
                      </a:cubicBezTo>
                      <a:cubicBezTo>
                        <a:pt x="2556" y="2274"/>
                        <a:pt x="2860" y="2105"/>
                        <a:pt x="2999" y="1817"/>
                      </a:cubicBezTo>
                      <a:cubicBezTo>
                        <a:pt x="3124" y="1558"/>
                        <a:pt x="3139" y="1294"/>
                        <a:pt x="3071" y="1010"/>
                      </a:cubicBezTo>
                      <a:cubicBezTo>
                        <a:pt x="2917" y="360"/>
                        <a:pt x="2168" y="1"/>
                        <a:pt x="14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2"/>
                <p:cNvSpPr/>
                <p:nvPr/>
              </p:nvSpPr>
              <p:spPr>
                <a:xfrm>
                  <a:off x="1665933" y="3886499"/>
                  <a:ext cx="358300" cy="258220"/>
                </a:xfrm>
                <a:custGeom>
                  <a:avLst/>
                  <a:gdLst/>
                  <a:ahLst/>
                  <a:cxnLst/>
                  <a:rect l="l" t="t" r="r" b="b"/>
                  <a:pathLst>
                    <a:path w="14965" h="10785" extrusionOk="0">
                      <a:moveTo>
                        <a:pt x="9077" y="0"/>
                      </a:moveTo>
                      <a:lnTo>
                        <a:pt x="9077" y="0"/>
                      </a:lnTo>
                      <a:cubicBezTo>
                        <a:pt x="6131" y="1337"/>
                        <a:pt x="0" y="2673"/>
                        <a:pt x="0" y="6787"/>
                      </a:cubicBezTo>
                      <a:cubicBezTo>
                        <a:pt x="0" y="8997"/>
                        <a:pt x="1792" y="10784"/>
                        <a:pt x="3998" y="10784"/>
                      </a:cubicBezTo>
                      <a:cubicBezTo>
                        <a:pt x="5809" y="10784"/>
                        <a:pt x="7535" y="9886"/>
                        <a:pt x="9178" y="9021"/>
                      </a:cubicBezTo>
                      <a:cubicBezTo>
                        <a:pt x="10942" y="8084"/>
                        <a:pt x="12191" y="6989"/>
                        <a:pt x="13772" y="5778"/>
                      </a:cubicBezTo>
                      <a:cubicBezTo>
                        <a:pt x="12825" y="5700"/>
                        <a:pt x="11880" y="5628"/>
                        <a:pt x="10937" y="5552"/>
                      </a:cubicBezTo>
                      <a:cubicBezTo>
                        <a:pt x="11692" y="4619"/>
                        <a:pt x="14027" y="726"/>
                        <a:pt x="14965" y="544"/>
                      </a:cubicBezTo>
                      <a:lnTo>
                        <a:pt x="14965" y="544"/>
                      </a:lnTo>
                      <a:cubicBezTo>
                        <a:pt x="12898" y="938"/>
                        <a:pt x="10827" y="1337"/>
                        <a:pt x="8760" y="1735"/>
                      </a:cubicBezTo>
                      <a:cubicBezTo>
                        <a:pt x="8866" y="1158"/>
                        <a:pt x="8972" y="577"/>
                        <a:pt x="9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2"/>
                <p:cNvSpPr/>
                <p:nvPr/>
              </p:nvSpPr>
              <p:spPr>
                <a:xfrm>
                  <a:off x="1705960" y="3993269"/>
                  <a:ext cx="111381" cy="111404"/>
                </a:xfrm>
                <a:custGeom>
                  <a:avLst/>
                  <a:gdLst/>
                  <a:ahLst/>
                  <a:cxnLst/>
                  <a:rect l="l" t="t" r="r" b="b"/>
                  <a:pathLst>
                    <a:path w="4652" h="4653" extrusionOk="0">
                      <a:moveTo>
                        <a:pt x="2326" y="1"/>
                      </a:moveTo>
                      <a:cubicBezTo>
                        <a:pt x="1043" y="1"/>
                        <a:pt x="0" y="1043"/>
                        <a:pt x="0" y="2327"/>
                      </a:cubicBezTo>
                      <a:cubicBezTo>
                        <a:pt x="0" y="3614"/>
                        <a:pt x="1043" y="4652"/>
                        <a:pt x="2326" y="4652"/>
                      </a:cubicBezTo>
                      <a:cubicBezTo>
                        <a:pt x="3614" y="4652"/>
                        <a:pt x="4652" y="3614"/>
                        <a:pt x="4652" y="2327"/>
                      </a:cubicBezTo>
                      <a:cubicBezTo>
                        <a:pt x="4652" y="1043"/>
                        <a:pt x="3614" y="1"/>
                        <a:pt x="2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2"/>
                <p:cNvSpPr/>
                <p:nvPr/>
              </p:nvSpPr>
              <p:spPr>
                <a:xfrm>
                  <a:off x="1711585" y="4076099"/>
                  <a:ext cx="100128" cy="31317"/>
                </a:xfrm>
                <a:custGeom>
                  <a:avLst/>
                  <a:gdLst/>
                  <a:ahLst/>
                  <a:cxnLst/>
                  <a:rect l="l" t="t" r="r" b="b"/>
                  <a:pathLst>
                    <a:path w="4182" h="1308" extrusionOk="0">
                      <a:moveTo>
                        <a:pt x="1" y="1"/>
                      </a:moveTo>
                      <a:lnTo>
                        <a:pt x="1" y="1"/>
                      </a:lnTo>
                      <a:cubicBezTo>
                        <a:pt x="380" y="775"/>
                        <a:pt x="1172" y="1307"/>
                        <a:pt x="2091" y="1307"/>
                      </a:cubicBezTo>
                      <a:cubicBezTo>
                        <a:pt x="3013" y="1307"/>
                        <a:pt x="3807" y="775"/>
                        <a:pt x="4182" y="1"/>
                      </a:cubicBezTo>
                      <a:lnTo>
                        <a:pt x="4182" y="1"/>
                      </a:lnTo>
                      <a:cubicBezTo>
                        <a:pt x="4148" y="29"/>
                        <a:pt x="4109" y="58"/>
                        <a:pt x="4075" y="87"/>
                      </a:cubicBezTo>
                      <a:cubicBezTo>
                        <a:pt x="3667" y="750"/>
                        <a:pt x="2931" y="1192"/>
                        <a:pt x="2091" y="1192"/>
                      </a:cubicBezTo>
                      <a:cubicBezTo>
                        <a:pt x="1254" y="1192"/>
                        <a:pt x="520" y="750"/>
                        <a:pt x="111" y="87"/>
                      </a:cubicBezTo>
                      <a:cubicBezTo>
                        <a:pt x="72" y="58"/>
                        <a:pt x="39" y="29"/>
                        <a:pt x="1" y="1"/>
                      </a:cubicBezTo>
                      <a:close/>
                    </a:path>
                  </a:pathLst>
                </a:custGeom>
                <a:solidFill>
                  <a:srgbClr val="E653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2"/>
                <p:cNvSpPr/>
                <p:nvPr/>
              </p:nvSpPr>
              <p:spPr>
                <a:xfrm>
                  <a:off x="1714243" y="4078182"/>
                  <a:ext cx="94932" cy="26480"/>
                </a:xfrm>
                <a:custGeom>
                  <a:avLst/>
                  <a:gdLst/>
                  <a:ahLst/>
                  <a:cxnLst/>
                  <a:rect l="l" t="t" r="r" b="b"/>
                  <a:pathLst>
                    <a:path w="3965" h="1106" extrusionOk="0">
                      <a:moveTo>
                        <a:pt x="0" y="0"/>
                      </a:moveTo>
                      <a:cubicBezTo>
                        <a:pt x="409" y="663"/>
                        <a:pt x="1143" y="1105"/>
                        <a:pt x="1980" y="1105"/>
                      </a:cubicBezTo>
                      <a:cubicBezTo>
                        <a:pt x="2820" y="1105"/>
                        <a:pt x="3556" y="663"/>
                        <a:pt x="3964" y="0"/>
                      </a:cubicBezTo>
                      <a:lnTo>
                        <a:pt x="3964" y="0"/>
                      </a:lnTo>
                      <a:cubicBezTo>
                        <a:pt x="3412" y="413"/>
                        <a:pt x="2725" y="663"/>
                        <a:pt x="1980" y="663"/>
                      </a:cubicBezTo>
                      <a:cubicBezTo>
                        <a:pt x="1240" y="663"/>
                        <a:pt x="553" y="413"/>
                        <a:pt x="0" y="0"/>
                      </a:cubicBez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74" name="Google Shape;4174;p72"/>
            <p:cNvGrpSpPr/>
            <p:nvPr/>
          </p:nvGrpSpPr>
          <p:grpSpPr>
            <a:xfrm>
              <a:off x="3694583" y="1118190"/>
              <a:ext cx="1288155" cy="791929"/>
              <a:chOff x="6683958" y="1740240"/>
              <a:chExt cx="1288155" cy="791929"/>
            </a:xfrm>
          </p:grpSpPr>
          <p:grpSp>
            <p:nvGrpSpPr>
              <p:cNvPr id="4175" name="Google Shape;4175;p72"/>
              <p:cNvGrpSpPr/>
              <p:nvPr/>
            </p:nvGrpSpPr>
            <p:grpSpPr>
              <a:xfrm flipH="1">
                <a:off x="6683958" y="1740240"/>
                <a:ext cx="1288155" cy="791929"/>
                <a:chOff x="4318474" y="484276"/>
                <a:chExt cx="746886" cy="459169"/>
              </a:xfrm>
            </p:grpSpPr>
            <p:sp>
              <p:nvSpPr>
                <p:cNvPr id="4176" name="Google Shape;4176;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 name="Google Shape;4190;p72"/>
              <p:cNvGrpSpPr/>
              <p:nvPr/>
            </p:nvGrpSpPr>
            <p:grpSpPr>
              <a:xfrm flipH="1">
                <a:off x="6683958" y="1740240"/>
                <a:ext cx="1288155" cy="791929"/>
                <a:chOff x="4318474" y="484276"/>
                <a:chExt cx="746886" cy="459169"/>
              </a:xfrm>
            </p:grpSpPr>
            <p:sp>
              <p:nvSpPr>
                <p:cNvPr id="4191" name="Google Shape;4191;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solidFill>
                  <a:srgbClr val="5123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solidFill>
                  <a:srgbClr val="ED5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solidFill>
                  <a:srgbClr val="FD7B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5" name="Google Shape;4205;p72"/>
            <p:cNvGrpSpPr/>
            <p:nvPr/>
          </p:nvGrpSpPr>
          <p:grpSpPr>
            <a:xfrm>
              <a:off x="2793151" y="1586349"/>
              <a:ext cx="1003859" cy="617150"/>
              <a:chOff x="6683958" y="1740240"/>
              <a:chExt cx="1288155" cy="791929"/>
            </a:xfrm>
          </p:grpSpPr>
          <p:grpSp>
            <p:nvGrpSpPr>
              <p:cNvPr id="4206" name="Google Shape;4206;p72"/>
              <p:cNvGrpSpPr/>
              <p:nvPr/>
            </p:nvGrpSpPr>
            <p:grpSpPr>
              <a:xfrm flipH="1">
                <a:off x="6683958" y="1740240"/>
                <a:ext cx="1288155" cy="791929"/>
                <a:chOff x="4318474" y="484276"/>
                <a:chExt cx="746886" cy="459169"/>
              </a:xfrm>
            </p:grpSpPr>
            <p:sp>
              <p:nvSpPr>
                <p:cNvPr id="4207" name="Google Shape;4207;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 name="Google Shape;4221;p72"/>
              <p:cNvGrpSpPr/>
              <p:nvPr/>
            </p:nvGrpSpPr>
            <p:grpSpPr>
              <a:xfrm flipH="1">
                <a:off x="6683958" y="1740240"/>
                <a:ext cx="1288155" cy="791929"/>
                <a:chOff x="4318474" y="484276"/>
                <a:chExt cx="746886" cy="459169"/>
              </a:xfrm>
            </p:grpSpPr>
            <p:sp>
              <p:nvSpPr>
                <p:cNvPr id="4222" name="Google Shape;4222;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solidFill>
                  <a:srgbClr val="5123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solidFill>
                  <a:srgbClr val="ED5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solidFill>
                  <a:srgbClr val="FD7B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36" name="Google Shape;4236;p72"/>
            <p:cNvGrpSpPr/>
            <p:nvPr/>
          </p:nvGrpSpPr>
          <p:grpSpPr>
            <a:xfrm>
              <a:off x="2744164" y="644945"/>
              <a:ext cx="670098" cy="411962"/>
              <a:chOff x="6683958" y="1740240"/>
              <a:chExt cx="1288155" cy="791929"/>
            </a:xfrm>
          </p:grpSpPr>
          <p:grpSp>
            <p:nvGrpSpPr>
              <p:cNvPr id="4237" name="Google Shape;4237;p72"/>
              <p:cNvGrpSpPr/>
              <p:nvPr/>
            </p:nvGrpSpPr>
            <p:grpSpPr>
              <a:xfrm flipH="1">
                <a:off x="6683958" y="1740240"/>
                <a:ext cx="1288155" cy="791929"/>
                <a:chOff x="4318474" y="484276"/>
                <a:chExt cx="746886" cy="459169"/>
              </a:xfrm>
            </p:grpSpPr>
            <p:sp>
              <p:nvSpPr>
                <p:cNvPr id="4238" name="Google Shape;4238;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noFill/>
                <a:ln w="762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 name="Google Shape;4252;p72"/>
              <p:cNvGrpSpPr/>
              <p:nvPr/>
            </p:nvGrpSpPr>
            <p:grpSpPr>
              <a:xfrm flipH="1">
                <a:off x="6683958" y="1740240"/>
                <a:ext cx="1288155" cy="791929"/>
                <a:chOff x="4318474" y="484276"/>
                <a:chExt cx="746886" cy="459169"/>
              </a:xfrm>
            </p:grpSpPr>
            <p:sp>
              <p:nvSpPr>
                <p:cNvPr id="4253" name="Google Shape;4253;p72"/>
                <p:cNvSpPr/>
                <p:nvPr/>
              </p:nvSpPr>
              <p:spPr>
                <a:xfrm>
                  <a:off x="4318474" y="484276"/>
                  <a:ext cx="746886" cy="459169"/>
                </a:xfrm>
                <a:custGeom>
                  <a:avLst/>
                  <a:gdLst/>
                  <a:ahLst/>
                  <a:cxnLst/>
                  <a:rect l="l" t="t" r="r" b="b"/>
                  <a:pathLst>
                    <a:path w="31195" h="19178" extrusionOk="0">
                      <a:moveTo>
                        <a:pt x="24164" y="0"/>
                      </a:moveTo>
                      <a:cubicBezTo>
                        <a:pt x="24075" y="0"/>
                        <a:pt x="23983" y="25"/>
                        <a:pt x="23894" y="81"/>
                      </a:cubicBezTo>
                      <a:cubicBezTo>
                        <a:pt x="22231" y="1114"/>
                        <a:pt x="20348" y="1618"/>
                        <a:pt x="18483" y="2162"/>
                      </a:cubicBezTo>
                      <a:cubicBezTo>
                        <a:pt x="16518" y="2734"/>
                        <a:pt x="14552" y="3310"/>
                        <a:pt x="12587" y="3882"/>
                      </a:cubicBezTo>
                      <a:cubicBezTo>
                        <a:pt x="10674" y="4440"/>
                        <a:pt x="8728" y="4939"/>
                        <a:pt x="6844" y="5584"/>
                      </a:cubicBezTo>
                      <a:cubicBezTo>
                        <a:pt x="3513" y="6722"/>
                        <a:pt x="0" y="9250"/>
                        <a:pt x="457" y="13219"/>
                      </a:cubicBezTo>
                      <a:cubicBezTo>
                        <a:pt x="779" y="16007"/>
                        <a:pt x="3086" y="18386"/>
                        <a:pt x="5820" y="19005"/>
                      </a:cubicBezTo>
                      <a:cubicBezTo>
                        <a:pt x="6339" y="19124"/>
                        <a:pt x="6837" y="19177"/>
                        <a:pt x="7317" y="19177"/>
                      </a:cubicBezTo>
                      <a:cubicBezTo>
                        <a:pt x="9813" y="19177"/>
                        <a:pt x="11852" y="17743"/>
                        <a:pt x="14105" y="16627"/>
                      </a:cubicBezTo>
                      <a:cubicBezTo>
                        <a:pt x="17513" y="14935"/>
                        <a:pt x="20823" y="13037"/>
                        <a:pt x="24216" y="11297"/>
                      </a:cubicBezTo>
                      <a:cubicBezTo>
                        <a:pt x="24735" y="11028"/>
                        <a:pt x="24476" y="10293"/>
                        <a:pt x="23952" y="10244"/>
                      </a:cubicBezTo>
                      <a:cubicBezTo>
                        <a:pt x="23735" y="10226"/>
                        <a:pt x="23515" y="10206"/>
                        <a:pt x="23298" y="10187"/>
                      </a:cubicBezTo>
                      <a:cubicBezTo>
                        <a:pt x="26273" y="8086"/>
                        <a:pt x="28854" y="5478"/>
                        <a:pt x="30925" y="2474"/>
                      </a:cubicBezTo>
                      <a:cubicBezTo>
                        <a:pt x="31195" y="2077"/>
                        <a:pt x="30823" y="1631"/>
                        <a:pt x="30423" y="1631"/>
                      </a:cubicBezTo>
                      <a:cubicBezTo>
                        <a:pt x="30338" y="1631"/>
                        <a:pt x="30252" y="1651"/>
                        <a:pt x="30171" y="1696"/>
                      </a:cubicBezTo>
                      <a:cubicBezTo>
                        <a:pt x="28210" y="2748"/>
                        <a:pt x="26052" y="3286"/>
                        <a:pt x="23851" y="3291"/>
                      </a:cubicBezTo>
                      <a:cubicBezTo>
                        <a:pt x="24433" y="2527"/>
                        <a:pt x="24755" y="1585"/>
                        <a:pt x="24731" y="580"/>
                      </a:cubicBezTo>
                      <a:cubicBezTo>
                        <a:pt x="24724" y="271"/>
                        <a:pt x="24458" y="0"/>
                        <a:pt x="241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2"/>
                <p:cNvSpPr/>
                <p:nvPr/>
              </p:nvSpPr>
              <p:spPr>
                <a:xfrm>
                  <a:off x="4327332" y="598946"/>
                  <a:ext cx="535737" cy="308260"/>
                </a:xfrm>
                <a:custGeom>
                  <a:avLst/>
                  <a:gdLst/>
                  <a:ahLst/>
                  <a:cxnLst/>
                  <a:rect l="l" t="t" r="r" b="b"/>
                  <a:pathLst>
                    <a:path w="22376" h="12875" extrusionOk="0">
                      <a:moveTo>
                        <a:pt x="17921" y="0"/>
                      </a:moveTo>
                      <a:cubicBezTo>
                        <a:pt x="13918" y="125"/>
                        <a:pt x="9934" y="980"/>
                        <a:pt x="6233" y="2528"/>
                      </a:cubicBezTo>
                      <a:cubicBezTo>
                        <a:pt x="4860" y="3100"/>
                        <a:pt x="3465" y="3811"/>
                        <a:pt x="2582" y="5013"/>
                      </a:cubicBezTo>
                      <a:cubicBezTo>
                        <a:pt x="1" y="8526"/>
                        <a:pt x="3955" y="12678"/>
                        <a:pt x="7517" y="12865"/>
                      </a:cubicBezTo>
                      <a:cubicBezTo>
                        <a:pt x="7641" y="12871"/>
                        <a:pt x="7765" y="12875"/>
                        <a:pt x="7889" y="12875"/>
                      </a:cubicBezTo>
                      <a:cubicBezTo>
                        <a:pt x="9826" y="12875"/>
                        <a:pt x="11718" y="12076"/>
                        <a:pt x="13308" y="10948"/>
                      </a:cubicBezTo>
                      <a:cubicBezTo>
                        <a:pt x="14999" y="9751"/>
                        <a:pt x="16398" y="8189"/>
                        <a:pt x="17782" y="6647"/>
                      </a:cubicBezTo>
                      <a:cubicBezTo>
                        <a:pt x="17205" y="6541"/>
                        <a:pt x="16629" y="6439"/>
                        <a:pt x="16052" y="6334"/>
                      </a:cubicBezTo>
                      <a:cubicBezTo>
                        <a:pt x="18161" y="4445"/>
                        <a:pt x="20266" y="2562"/>
                        <a:pt x="22376" y="673"/>
                      </a:cubicBezTo>
                      <a:lnTo>
                        <a:pt x="22376" y="673"/>
                      </a:lnTo>
                      <a:cubicBezTo>
                        <a:pt x="20324" y="1019"/>
                        <a:pt x="18277" y="1365"/>
                        <a:pt x="16225" y="1711"/>
                      </a:cubicBezTo>
                      <a:cubicBezTo>
                        <a:pt x="16791" y="1140"/>
                        <a:pt x="17359" y="572"/>
                        <a:pt x="179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2"/>
                <p:cNvSpPr/>
                <p:nvPr/>
              </p:nvSpPr>
              <p:spPr>
                <a:xfrm>
                  <a:off x="4344592" y="651637"/>
                  <a:ext cx="291021" cy="263727"/>
                </a:xfrm>
                <a:custGeom>
                  <a:avLst/>
                  <a:gdLst/>
                  <a:ahLst/>
                  <a:cxnLst/>
                  <a:rect l="l" t="t" r="r" b="b"/>
                  <a:pathLst>
                    <a:path w="12155" h="11015" extrusionOk="0">
                      <a:moveTo>
                        <a:pt x="6081" y="1"/>
                      </a:moveTo>
                      <a:cubicBezTo>
                        <a:pt x="5643" y="1"/>
                        <a:pt x="5198" y="54"/>
                        <a:pt x="4753" y="164"/>
                      </a:cubicBezTo>
                      <a:cubicBezTo>
                        <a:pt x="1803" y="899"/>
                        <a:pt x="0" y="3883"/>
                        <a:pt x="736" y="6833"/>
                      </a:cubicBezTo>
                      <a:cubicBezTo>
                        <a:pt x="1356" y="9340"/>
                        <a:pt x="3602" y="11014"/>
                        <a:pt x="6074" y="11014"/>
                      </a:cubicBezTo>
                      <a:cubicBezTo>
                        <a:pt x="6512" y="11014"/>
                        <a:pt x="6957" y="10962"/>
                        <a:pt x="7402" y="10852"/>
                      </a:cubicBezTo>
                      <a:cubicBezTo>
                        <a:pt x="10352" y="10120"/>
                        <a:pt x="12155" y="7132"/>
                        <a:pt x="11419" y="4181"/>
                      </a:cubicBezTo>
                      <a:cubicBezTo>
                        <a:pt x="10799" y="1675"/>
                        <a:pt x="8552" y="1"/>
                        <a:pt x="60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2"/>
                <p:cNvSpPr/>
                <p:nvPr/>
              </p:nvSpPr>
              <p:spPr>
                <a:xfrm>
                  <a:off x="4398552" y="879540"/>
                  <a:ext cx="147534" cy="37422"/>
                </a:xfrm>
                <a:custGeom>
                  <a:avLst/>
                  <a:gdLst/>
                  <a:ahLst/>
                  <a:cxnLst/>
                  <a:rect l="l" t="t" r="r" b="b"/>
                  <a:pathLst>
                    <a:path w="6162" h="1563" extrusionOk="0">
                      <a:moveTo>
                        <a:pt x="0" y="1"/>
                      </a:moveTo>
                      <a:lnTo>
                        <a:pt x="0" y="1"/>
                      </a:lnTo>
                      <a:cubicBezTo>
                        <a:pt x="1014" y="986"/>
                        <a:pt x="2384" y="1562"/>
                        <a:pt x="3835" y="1562"/>
                      </a:cubicBezTo>
                      <a:cubicBezTo>
                        <a:pt x="4272" y="1562"/>
                        <a:pt x="4720" y="1509"/>
                        <a:pt x="5166" y="1399"/>
                      </a:cubicBezTo>
                      <a:cubicBezTo>
                        <a:pt x="5512" y="1312"/>
                        <a:pt x="5844" y="1192"/>
                        <a:pt x="6161" y="1048"/>
                      </a:cubicBezTo>
                      <a:lnTo>
                        <a:pt x="6161" y="1048"/>
                      </a:lnTo>
                      <a:cubicBezTo>
                        <a:pt x="6075" y="1062"/>
                        <a:pt x="5988" y="1077"/>
                        <a:pt x="5902" y="1086"/>
                      </a:cubicBezTo>
                      <a:cubicBezTo>
                        <a:pt x="5662" y="1188"/>
                        <a:pt x="5407" y="1269"/>
                        <a:pt x="5148" y="1332"/>
                      </a:cubicBezTo>
                      <a:cubicBezTo>
                        <a:pt x="4705" y="1442"/>
                        <a:pt x="4258" y="1494"/>
                        <a:pt x="3821" y="1494"/>
                      </a:cubicBezTo>
                      <a:cubicBezTo>
                        <a:pt x="2404" y="1494"/>
                        <a:pt x="1067" y="947"/>
                        <a:pt x="62" y="10"/>
                      </a:cubicBezTo>
                      <a:cubicBezTo>
                        <a:pt x="44" y="5"/>
                        <a:pt x="20" y="5"/>
                        <a:pt x="0" y="1"/>
                      </a:cubicBezTo>
                      <a:close/>
                    </a:path>
                  </a:pathLst>
                </a:custGeom>
                <a:solidFill>
                  <a:srgbClr val="5123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2"/>
                <p:cNvSpPr/>
                <p:nvPr/>
              </p:nvSpPr>
              <p:spPr>
                <a:xfrm>
                  <a:off x="4539819" y="768174"/>
                  <a:ext cx="88875" cy="137406"/>
                </a:xfrm>
                <a:custGeom>
                  <a:avLst/>
                  <a:gdLst/>
                  <a:ahLst/>
                  <a:cxnLst/>
                  <a:rect l="l" t="t" r="r" b="b"/>
                  <a:pathLst>
                    <a:path w="3712" h="5739" extrusionOk="0">
                      <a:moveTo>
                        <a:pt x="3399" y="0"/>
                      </a:moveTo>
                      <a:cubicBezTo>
                        <a:pt x="3394" y="5"/>
                        <a:pt x="3394" y="10"/>
                        <a:pt x="3394" y="15"/>
                      </a:cubicBezTo>
                      <a:cubicBezTo>
                        <a:pt x="3677" y="2466"/>
                        <a:pt x="2279" y="4811"/>
                        <a:pt x="1" y="5738"/>
                      </a:cubicBezTo>
                      <a:cubicBezTo>
                        <a:pt x="87" y="5729"/>
                        <a:pt x="174" y="5714"/>
                        <a:pt x="260" y="5700"/>
                      </a:cubicBezTo>
                      <a:cubicBezTo>
                        <a:pt x="2418" y="4700"/>
                        <a:pt x="3711" y="2393"/>
                        <a:pt x="3399" y="0"/>
                      </a:cubicBezTo>
                      <a:close/>
                    </a:path>
                  </a:pathLst>
                </a:custGeom>
                <a:solidFill>
                  <a:srgbClr val="ED5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2"/>
                <p:cNvSpPr/>
                <p:nvPr/>
              </p:nvSpPr>
              <p:spPr>
                <a:xfrm>
                  <a:off x="4400036" y="768533"/>
                  <a:ext cx="227837" cy="146815"/>
                </a:xfrm>
                <a:custGeom>
                  <a:avLst/>
                  <a:gdLst/>
                  <a:ahLst/>
                  <a:cxnLst/>
                  <a:rect l="l" t="t" r="r" b="b"/>
                  <a:pathLst>
                    <a:path w="9516" h="6132" extrusionOk="0">
                      <a:moveTo>
                        <a:pt x="9233" y="0"/>
                      </a:moveTo>
                      <a:lnTo>
                        <a:pt x="9233" y="0"/>
                      </a:lnTo>
                      <a:cubicBezTo>
                        <a:pt x="8848" y="870"/>
                        <a:pt x="8300" y="1672"/>
                        <a:pt x="7623" y="2336"/>
                      </a:cubicBezTo>
                      <a:cubicBezTo>
                        <a:pt x="7430" y="2522"/>
                        <a:pt x="7233" y="2695"/>
                        <a:pt x="7027" y="2859"/>
                      </a:cubicBezTo>
                      <a:cubicBezTo>
                        <a:pt x="7204" y="3585"/>
                        <a:pt x="6228" y="4642"/>
                        <a:pt x="5441" y="4642"/>
                      </a:cubicBezTo>
                      <a:cubicBezTo>
                        <a:pt x="5205" y="4642"/>
                        <a:pt x="4989" y="4551"/>
                        <a:pt x="4826" y="4325"/>
                      </a:cubicBezTo>
                      <a:cubicBezTo>
                        <a:pt x="4782" y="4268"/>
                        <a:pt x="4749" y="4205"/>
                        <a:pt x="4724" y="4148"/>
                      </a:cubicBezTo>
                      <a:cubicBezTo>
                        <a:pt x="3658" y="4541"/>
                        <a:pt x="2515" y="4743"/>
                        <a:pt x="1366" y="4743"/>
                      </a:cubicBezTo>
                      <a:cubicBezTo>
                        <a:pt x="909" y="4743"/>
                        <a:pt x="452" y="4709"/>
                        <a:pt x="0" y="4647"/>
                      </a:cubicBezTo>
                      <a:lnTo>
                        <a:pt x="0" y="4647"/>
                      </a:lnTo>
                      <a:cubicBezTo>
                        <a:pt x="1005" y="5584"/>
                        <a:pt x="2342" y="6131"/>
                        <a:pt x="3759" y="6131"/>
                      </a:cubicBezTo>
                      <a:cubicBezTo>
                        <a:pt x="4196" y="6131"/>
                        <a:pt x="4643" y="6079"/>
                        <a:pt x="5086" y="5969"/>
                      </a:cubicBezTo>
                      <a:cubicBezTo>
                        <a:pt x="5345" y="5906"/>
                        <a:pt x="5600" y="5825"/>
                        <a:pt x="5840" y="5723"/>
                      </a:cubicBezTo>
                      <a:cubicBezTo>
                        <a:pt x="8118" y="4796"/>
                        <a:pt x="9516" y="2451"/>
                        <a:pt x="9233" y="0"/>
                      </a:cubicBezTo>
                      <a:close/>
                    </a:path>
                  </a:pathLst>
                </a:custGeom>
                <a:solidFill>
                  <a:srgbClr val="FD7B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2"/>
                <p:cNvSpPr/>
                <p:nvPr/>
              </p:nvSpPr>
              <p:spPr>
                <a:xfrm>
                  <a:off x="4668135" y="699037"/>
                  <a:ext cx="178994" cy="104701"/>
                </a:xfrm>
                <a:custGeom>
                  <a:avLst/>
                  <a:gdLst/>
                  <a:ahLst/>
                  <a:cxnLst/>
                  <a:rect l="l" t="t" r="r" b="b"/>
                  <a:pathLst>
                    <a:path w="7476" h="4373" extrusionOk="0">
                      <a:moveTo>
                        <a:pt x="7361" y="1"/>
                      </a:moveTo>
                      <a:cubicBezTo>
                        <a:pt x="7349" y="1"/>
                        <a:pt x="7336" y="3"/>
                        <a:pt x="7323" y="9"/>
                      </a:cubicBezTo>
                      <a:cubicBezTo>
                        <a:pt x="7159" y="77"/>
                        <a:pt x="7015" y="193"/>
                        <a:pt x="6866" y="288"/>
                      </a:cubicBezTo>
                      <a:cubicBezTo>
                        <a:pt x="6718" y="384"/>
                        <a:pt x="6569" y="481"/>
                        <a:pt x="6419" y="577"/>
                      </a:cubicBezTo>
                      <a:cubicBezTo>
                        <a:pt x="6136" y="754"/>
                        <a:pt x="5853" y="927"/>
                        <a:pt x="5569" y="1100"/>
                      </a:cubicBezTo>
                      <a:cubicBezTo>
                        <a:pt x="4977" y="1461"/>
                        <a:pt x="4391" y="1826"/>
                        <a:pt x="3790" y="2167"/>
                      </a:cubicBezTo>
                      <a:cubicBezTo>
                        <a:pt x="2599" y="2859"/>
                        <a:pt x="1379" y="3513"/>
                        <a:pt x="139" y="4119"/>
                      </a:cubicBezTo>
                      <a:cubicBezTo>
                        <a:pt x="1" y="4190"/>
                        <a:pt x="84" y="4373"/>
                        <a:pt x="212" y="4373"/>
                      </a:cubicBezTo>
                      <a:cubicBezTo>
                        <a:pt x="231" y="4373"/>
                        <a:pt x="252" y="4368"/>
                        <a:pt x="273" y="4359"/>
                      </a:cubicBezTo>
                      <a:cubicBezTo>
                        <a:pt x="1532" y="3763"/>
                        <a:pt x="2767" y="3119"/>
                        <a:pt x="3968" y="2413"/>
                      </a:cubicBezTo>
                      <a:cubicBezTo>
                        <a:pt x="4564" y="2062"/>
                        <a:pt x="5156" y="1711"/>
                        <a:pt x="5733" y="1326"/>
                      </a:cubicBezTo>
                      <a:cubicBezTo>
                        <a:pt x="6021" y="1134"/>
                        <a:pt x="6304" y="942"/>
                        <a:pt x="6592" y="745"/>
                      </a:cubicBezTo>
                      <a:cubicBezTo>
                        <a:pt x="6862" y="553"/>
                        <a:pt x="7188" y="375"/>
                        <a:pt x="7419" y="140"/>
                      </a:cubicBezTo>
                      <a:cubicBezTo>
                        <a:pt x="7475" y="78"/>
                        <a:pt x="7427" y="1"/>
                        <a:pt x="7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2"/>
                <p:cNvSpPr/>
                <p:nvPr/>
              </p:nvSpPr>
              <p:spPr>
                <a:xfrm>
                  <a:off x="4741797" y="736167"/>
                  <a:ext cx="81740" cy="53559"/>
                </a:xfrm>
                <a:custGeom>
                  <a:avLst/>
                  <a:gdLst/>
                  <a:ahLst/>
                  <a:cxnLst/>
                  <a:rect l="l" t="t" r="r" b="b"/>
                  <a:pathLst>
                    <a:path w="3414" h="2237" extrusionOk="0">
                      <a:moveTo>
                        <a:pt x="3296" y="0"/>
                      </a:moveTo>
                      <a:cubicBezTo>
                        <a:pt x="3281" y="0"/>
                        <a:pt x="3264" y="5"/>
                        <a:pt x="3246" y="15"/>
                      </a:cubicBezTo>
                      <a:cubicBezTo>
                        <a:pt x="2184" y="607"/>
                        <a:pt x="1166" y="1284"/>
                        <a:pt x="141" y="1947"/>
                      </a:cubicBezTo>
                      <a:cubicBezTo>
                        <a:pt x="1" y="2036"/>
                        <a:pt x="83" y="2237"/>
                        <a:pt x="213" y="2237"/>
                      </a:cubicBezTo>
                      <a:cubicBezTo>
                        <a:pt x="238" y="2237"/>
                        <a:pt x="264" y="2229"/>
                        <a:pt x="291" y="2212"/>
                      </a:cubicBezTo>
                      <a:cubicBezTo>
                        <a:pt x="1314" y="1549"/>
                        <a:pt x="2352" y="895"/>
                        <a:pt x="3337" y="170"/>
                      </a:cubicBezTo>
                      <a:cubicBezTo>
                        <a:pt x="3413" y="113"/>
                        <a:pt x="3373" y="0"/>
                        <a:pt x="32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2"/>
                <p:cNvSpPr/>
                <p:nvPr/>
              </p:nvSpPr>
              <p:spPr>
                <a:xfrm>
                  <a:off x="4625259" y="575748"/>
                  <a:ext cx="179377" cy="88899"/>
                </a:xfrm>
                <a:custGeom>
                  <a:avLst/>
                  <a:gdLst/>
                  <a:ahLst/>
                  <a:cxnLst/>
                  <a:rect l="l" t="t" r="r" b="b"/>
                  <a:pathLst>
                    <a:path w="7492" h="3713" extrusionOk="0">
                      <a:moveTo>
                        <a:pt x="7374" y="0"/>
                      </a:moveTo>
                      <a:cubicBezTo>
                        <a:pt x="7366" y="0"/>
                        <a:pt x="7359" y="1"/>
                        <a:pt x="7351" y="4"/>
                      </a:cubicBezTo>
                      <a:cubicBezTo>
                        <a:pt x="6716" y="200"/>
                        <a:pt x="6105" y="479"/>
                        <a:pt x="5500" y="748"/>
                      </a:cubicBezTo>
                      <a:cubicBezTo>
                        <a:pt x="4889" y="1018"/>
                        <a:pt x="4284" y="1296"/>
                        <a:pt x="3683" y="1584"/>
                      </a:cubicBezTo>
                      <a:cubicBezTo>
                        <a:pt x="2472" y="2171"/>
                        <a:pt x="1285" y="2801"/>
                        <a:pt x="123" y="3473"/>
                      </a:cubicBezTo>
                      <a:cubicBezTo>
                        <a:pt x="0" y="3543"/>
                        <a:pt x="72" y="3712"/>
                        <a:pt x="184" y="3712"/>
                      </a:cubicBezTo>
                      <a:cubicBezTo>
                        <a:pt x="204" y="3712"/>
                        <a:pt x="225" y="3707"/>
                        <a:pt x="247" y="3695"/>
                      </a:cubicBezTo>
                      <a:cubicBezTo>
                        <a:pt x="1400" y="3031"/>
                        <a:pt x="2578" y="2402"/>
                        <a:pt x="3775" y="1820"/>
                      </a:cubicBezTo>
                      <a:cubicBezTo>
                        <a:pt x="4366" y="1532"/>
                        <a:pt x="4957" y="1257"/>
                        <a:pt x="5557" y="989"/>
                      </a:cubicBezTo>
                      <a:cubicBezTo>
                        <a:pt x="6173" y="714"/>
                        <a:pt x="6807" y="465"/>
                        <a:pt x="7413" y="166"/>
                      </a:cubicBezTo>
                      <a:cubicBezTo>
                        <a:pt x="7492" y="127"/>
                        <a:pt x="7451" y="0"/>
                        <a:pt x="7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2"/>
                <p:cNvSpPr/>
                <p:nvPr/>
              </p:nvSpPr>
              <p:spPr>
                <a:xfrm>
                  <a:off x="4647739" y="557123"/>
                  <a:ext cx="144086" cy="66919"/>
                </a:xfrm>
                <a:custGeom>
                  <a:avLst/>
                  <a:gdLst/>
                  <a:ahLst/>
                  <a:cxnLst/>
                  <a:rect l="l" t="t" r="r" b="b"/>
                  <a:pathLst>
                    <a:path w="6018" h="2795" extrusionOk="0">
                      <a:moveTo>
                        <a:pt x="5894" y="0"/>
                      </a:moveTo>
                      <a:cubicBezTo>
                        <a:pt x="5886" y="0"/>
                        <a:pt x="5877" y="1"/>
                        <a:pt x="5868" y="3"/>
                      </a:cubicBezTo>
                      <a:cubicBezTo>
                        <a:pt x="5349" y="128"/>
                        <a:pt x="4835" y="267"/>
                        <a:pt x="4336" y="450"/>
                      </a:cubicBezTo>
                      <a:cubicBezTo>
                        <a:pt x="3855" y="632"/>
                        <a:pt x="3384" y="824"/>
                        <a:pt x="2912" y="1036"/>
                      </a:cubicBezTo>
                      <a:cubicBezTo>
                        <a:pt x="1952" y="1468"/>
                        <a:pt x="1024" y="1969"/>
                        <a:pt x="130" y="2526"/>
                      </a:cubicBezTo>
                      <a:cubicBezTo>
                        <a:pt x="1" y="2606"/>
                        <a:pt x="75" y="2795"/>
                        <a:pt x="196" y="2795"/>
                      </a:cubicBezTo>
                      <a:cubicBezTo>
                        <a:pt x="219" y="2795"/>
                        <a:pt x="244" y="2788"/>
                        <a:pt x="270" y="2771"/>
                      </a:cubicBezTo>
                      <a:cubicBezTo>
                        <a:pt x="2038" y="1676"/>
                        <a:pt x="3950" y="868"/>
                        <a:pt x="5911" y="190"/>
                      </a:cubicBezTo>
                      <a:cubicBezTo>
                        <a:pt x="6018" y="155"/>
                        <a:pt x="5993" y="0"/>
                        <a:pt x="58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2"/>
                <p:cNvSpPr/>
                <p:nvPr/>
              </p:nvSpPr>
              <p:spPr>
                <a:xfrm>
                  <a:off x="4530387" y="735712"/>
                  <a:ext cx="50998" cy="68619"/>
                </a:xfrm>
                <a:custGeom>
                  <a:avLst/>
                  <a:gdLst/>
                  <a:ahLst/>
                  <a:cxnLst/>
                  <a:rect l="l" t="t" r="r" b="b"/>
                  <a:pathLst>
                    <a:path w="2130" h="2866" extrusionOk="0">
                      <a:moveTo>
                        <a:pt x="1327" y="1"/>
                      </a:moveTo>
                      <a:cubicBezTo>
                        <a:pt x="976" y="1"/>
                        <a:pt x="606" y="285"/>
                        <a:pt x="674" y="635"/>
                      </a:cubicBezTo>
                      <a:lnTo>
                        <a:pt x="837" y="357"/>
                      </a:lnTo>
                      <a:lnTo>
                        <a:pt x="837" y="357"/>
                      </a:lnTo>
                      <a:cubicBezTo>
                        <a:pt x="592" y="910"/>
                        <a:pt x="361" y="1471"/>
                        <a:pt x="145" y="2039"/>
                      </a:cubicBezTo>
                      <a:cubicBezTo>
                        <a:pt x="68" y="2245"/>
                        <a:pt x="0" y="2485"/>
                        <a:pt x="111" y="2673"/>
                      </a:cubicBezTo>
                      <a:cubicBezTo>
                        <a:pt x="193" y="2802"/>
                        <a:pt x="346" y="2866"/>
                        <a:pt x="506" y="2866"/>
                      </a:cubicBezTo>
                      <a:cubicBezTo>
                        <a:pt x="577" y="2866"/>
                        <a:pt x="654" y="2851"/>
                        <a:pt x="721" y="2827"/>
                      </a:cubicBezTo>
                      <a:cubicBezTo>
                        <a:pt x="933" y="2745"/>
                        <a:pt x="1096" y="2572"/>
                        <a:pt x="1245" y="2404"/>
                      </a:cubicBezTo>
                      <a:cubicBezTo>
                        <a:pt x="1553" y="2068"/>
                        <a:pt x="1870" y="1712"/>
                        <a:pt x="2000" y="1274"/>
                      </a:cubicBezTo>
                      <a:cubicBezTo>
                        <a:pt x="2129" y="837"/>
                        <a:pt x="2010" y="289"/>
                        <a:pt x="1610" y="69"/>
                      </a:cubicBezTo>
                      <a:cubicBezTo>
                        <a:pt x="1524" y="20"/>
                        <a:pt x="1428" y="1"/>
                        <a:pt x="13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2"/>
                <p:cNvSpPr/>
                <p:nvPr/>
              </p:nvSpPr>
              <p:spPr>
                <a:xfrm>
                  <a:off x="4380837" y="793693"/>
                  <a:ext cx="65028" cy="69649"/>
                </a:xfrm>
                <a:custGeom>
                  <a:avLst/>
                  <a:gdLst/>
                  <a:ahLst/>
                  <a:cxnLst/>
                  <a:rect l="l" t="t" r="r" b="b"/>
                  <a:pathLst>
                    <a:path w="2716" h="2909" extrusionOk="0">
                      <a:moveTo>
                        <a:pt x="817" y="1"/>
                      </a:moveTo>
                      <a:cubicBezTo>
                        <a:pt x="509" y="1"/>
                        <a:pt x="183" y="280"/>
                        <a:pt x="318" y="559"/>
                      </a:cubicBezTo>
                      <a:lnTo>
                        <a:pt x="96" y="1054"/>
                      </a:lnTo>
                      <a:cubicBezTo>
                        <a:pt x="1" y="1995"/>
                        <a:pt x="866" y="2909"/>
                        <a:pt x="1802" y="2909"/>
                      </a:cubicBezTo>
                      <a:cubicBezTo>
                        <a:pt x="1855" y="2909"/>
                        <a:pt x="1904" y="2909"/>
                        <a:pt x="1956" y="2904"/>
                      </a:cubicBezTo>
                      <a:cubicBezTo>
                        <a:pt x="2177" y="2880"/>
                        <a:pt x="2408" y="2802"/>
                        <a:pt x="2552" y="2629"/>
                      </a:cubicBezTo>
                      <a:cubicBezTo>
                        <a:pt x="2692" y="2456"/>
                        <a:pt x="2716" y="2174"/>
                        <a:pt x="2552" y="2019"/>
                      </a:cubicBezTo>
                      <a:cubicBezTo>
                        <a:pt x="2456" y="1933"/>
                        <a:pt x="2321" y="1904"/>
                        <a:pt x="2206" y="1842"/>
                      </a:cubicBezTo>
                      <a:cubicBezTo>
                        <a:pt x="1875" y="1673"/>
                        <a:pt x="1731" y="1285"/>
                        <a:pt x="1615" y="928"/>
                      </a:cubicBezTo>
                      <a:cubicBezTo>
                        <a:pt x="1494" y="578"/>
                        <a:pt x="1341" y="189"/>
                        <a:pt x="1000" y="40"/>
                      </a:cubicBezTo>
                      <a:cubicBezTo>
                        <a:pt x="942" y="11"/>
                        <a:pt x="880" y="1"/>
                        <a:pt x="8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2"/>
                <p:cNvSpPr/>
                <p:nvPr/>
              </p:nvSpPr>
              <p:spPr>
                <a:xfrm>
                  <a:off x="4506687" y="822588"/>
                  <a:ext cx="61580" cy="45251"/>
                </a:xfrm>
                <a:custGeom>
                  <a:avLst/>
                  <a:gdLst/>
                  <a:ahLst/>
                  <a:cxnLst/>
                  <a:rect l="l" t="t" r="r" b="b"/>
                  <a:pathLst>
                    <a:path w="2572" h="1890" extrusionOk="0">
                      <a:moveTo>
                        <a:pt x="1755" y="0"/>
                      </a:moveTo>
                      <a:cubicBezTo>
                        <a:pt x="1587" y="0"/>
                        <a:pt x="1423" y="58"/>
                        <a:pt x="1303" y="188"/>
                      </a:cubicBezTo>
                      <a:lnTo>
                        <a:pt x="1351" y="222"/>
                      </a:lnTo>
                      <a:cubicBezTo>
                        <a:pt x="995" y="717"/>
                        <a:pt x="1" y="1226"/>
                        <a:pt x="269" y="1890"/>
                      </a:cubicBezTo>
                      <a:cubicBezTo>
                        <a:pt x="1096" y="1582"/>
                        <a:pt x="1880" y="1149"/>
                        <a:pt x="2572" y="601"/>
                      </a:cubicBezTo>
                      <a:cubicBezTo>
                        <a:pt x="2567" y="582"/>
                        <a:pt x="2562" y="568"/>
                        <a:pt x="2558" y="553"/>
                      </a:cubicBezTo>
                      <a:cubicBezTo>
                        <a:pt x="2452" y="222"/>
                        <a:pt x="2091" y="0"/>
                        <a:pt x="17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2"/>
                <p:cNvSpPr/>
                <p:nvPr/>
              </p:nvSpPr>
              <p:spPr>
                <a:xfrm>
                  <a:off x="4513127" y="836976"/>
                  <a:ext cx="59401" cy="42713"/>
                </a:xfrm>
                <a:custGeom>
                  <a:avLst/>
                  <a:gdLst/>
                  <a:ahLst/>
                  <a:cxnLst/>
                  <a:rect l="l" t="t" r="r" b="b"/>
                  <a:pathLst>
                    <a:path w="2481" h="1784" extrusionOk="0">
                      <a:moveTo>
                        <a:pt x="2303" y="0"/>
                      </a:moveTo>
                      <a:lnTo>
                        <a:pt x="2303" y="0"/>
                      </a:lnTo>
                      <a:cubicBezTo>
                        <a:pt x="1611" y="548"/>
                        <a:pt x="827" y="981"/>
                        <a:pt x="0" y="1289"/>
                      </a:cubicBezTo>
                      <a:cubicBezTo>
                        <a:pt x="25" y="1346"/>
                        <a:pt x="58" y="1409"/>
                        <a:pt x="102" y="1466"/>
                      </a:cubicBezTo>
                      <a:cubicBezTo>
                        <a:pt x="265" y="1692"/>
                        <a:pt x="481" y="1783"/>
                        <a:pt x="717" y="1783"/>
                      </a:cubicBezTo>
                      <a:cubicBezTo>
                        <a:pt x="1504" y="1783"/>
                        <a:pt x="2480" y="726"/>
                        <a:pt x="23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4267" name="Google Shape;4267;p72"/>
          <p:cNvSpPr txBox="1">
            <a:spLocks noGrp="1"/>
          </p:cNvSpPr>
          <p:nvPr>
            <p:ph type="title" idx="2"/>
          </p:nvPr>
        </p:nvSpPr>
        <p:spPr>
          <a:xfrm>
            <a:off x="1995413" y="3087225"/>
            <a:ext cx="1489800" cy="1096800"/>
          </a:xfrm>
          <a:prstGeom prst="rect">
            <a:avLst/>
          </a:prstGeom>
        </p:spPr>
        <p:txBody>
          <a:bodyPr spcFirstLastPara="1" wrap="square" lIns="0" tIns="91425" rIns="0" bIns="91425" anchor="ctr" anchorCtr="0">
            <a:noAutofit/>
          </a:bodyPr>
          <a:lstStyle/>
          <a:p>
            <a:pPr marL="0" lvl="0" indent="0" algn="l" rtl="0">
              <a:spcBef>
                <a:spcPts val="0"/>
              </a:spcBef>
              <a:spcAft>
                <a:spcPts val="0"/>
              </a:spcAft>
              <a:buNone/>
            </a:pPr>
            <a:r>
              <a:rPr lang="en"/>
              <a:t>03</a:t>
            </a:r>
            <a:endParaRPr/>
          </a:p>
        </p:txBody>
      </p:sp>
      <p:cxnSp>
        <p:nvCxnSpPr>
          <p:cNvPr id="4268" name="Google Shape;4268;p72"/>
          <p:cNvCxnSpPr/>
          <p:nvPr/>
        </p:nvCxnSpPr>
        <p:spPr>
          <a:xfrm rot="10800000">
            <a:off x="3756763" y="2680350"/>
            <a:ext cx="0" cy="1959300"/>
          </a:xfrm>
          <a:prstGeom prst="straightConnector1">
            <a:avLst/>
          </a:prstGeom>
          <a:noFill/>
          <a:ln w="38100" cap="flat" cmpd="sng">
            <a:solidFill>
              <a:srgbClr val="EE7302"/>
            </a:solidFill>
            <a:prstDash val="solid"/>
            <a:round/>
            <a:headEnd type="none" w="sm" len="sm"/>
            <a:tailEnd type="oval" w="sm" len="sm"/>
          </a:ln>
        </p:spPr>
      </p:cxn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272"/>
        <p:cNvGrpSpPr/>
        <p:nvPr/>
      </p:nvGrpSpPr>
      <p:grpSpPr>
        <a:xfrm>
          <a:off x="0" y="0"/>
          <a:ext cx="0" cy="0"/>
          <a:chOff x="0" y="0"/>
          <a:chExt cx="0" cy="0"/>
        </a:xfrm>
      </p:grpSpPr>
      <p:sp>
        <p:nvSpPr>
          <p:cNvPr id="4273" name="Google Shape;4273;p73"/>
          <p:cNvSpPr txBox="1">
            <a:spLocks noGrp="1"/>
          </p:cNvSpPr>
          <p:nvPr>
            <p:ph type="subTitle" idx="1"/>
          </p:nvPr>
        </p:nvSpPr>
        <p:spPr>
          <a:xfrm>
            <a:off x="1437900" y="1628446"/>
            <a:ext cx="2405400" cy="7380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4274" name="Google Shape;4274;p73"/>
          <p:cNvSpPr txBox="1">
            <a:spLocks noGrp="1"/>
          </p:cNvSpPr>
          <p:nvPr>
            <p:ph type="title"/>
          </p:nvPr>
        </p:nvSpPr>
        <p:spPr>
          <a:xfrm>
            <a:off x="1437900" y="2368200"/>
            <a:ext cx="2405400" cy="470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MERCURY</a:t>
            </a:r>
            <a:endParaRPr/>
          </a:p>
        </p:txBody>
      </p:sp>
      <p:sp>
        <p:nvSpPr>
          <p:cNvPr id="4275" name="Google Shape;4275;p73"/>
          <p:cNvSpPr txBox="1">
            <a:spLocks noGrp="1"/>
          </p:cNvSpPr>
          <p:nvPr>
            <p:ph type="subTitle" idx="2"/>
          </p:nvPr>
        </p:nvSpPr>
        <p:spPr>
          <a:xfrm>
            <a:off x="5300650" y="1628446"/>
            <a:ext cx="2405400" cy="7440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4276" name="Google Shape;4276;p73"/>
          <p:cNvSpPr txBox="1">
            <a:spLocks noGrp="1"/>
          </p:cNvSpPr>
          <p:nvPr>
            <p:ph type="title" idx="3"/>
          </p:nvPr>
        </p:nvSpPr>
        <p:spPr>
          <a:xfrm>
            <a:off x="5300775" y="2370750"/>
            <a:ext cx="2405400" cy="470700"/>
          </a:xfrm>
          <a:prstGeom prst="rect">
            <a:avLst/>
          </a:prstGeom>
        </p:spPr>
        <p:txBody>
          <a:bodyPr spcFirstLastPara="1" wrap="square" lIns="90000" tIns="90000" rIns="90000" bIns="90000" anchor="b" anchorCtr="0">
            <a:noAutofit/>
          </a:bodyPr>
          <a:lstStyle/>
          <a:p>
            <a:pPr marL="0" lvl="0" indent="0" algn="ctr" rtl="0">
              <a:spcBef>
                <a:spcPts val="0"/>
              </a:spcBef>
              <a:spcAft>
                <a:spcPts val="0"/>
              </a:spcAft>
              <a:buNone/>
            </a:pPr>
            <a:r>
              <a:rPr lang="en"/>
              <a:t>VENUS</a:t>
            </a:r>
            <a:endParaRPr/>
          </a:p>
        </p:txBody>
      </p:sp>
      <p:sp>
        <p:nvSpPr>
          <p:cNvPr id="4277" name="Google Shape;4277;p73"/>
          <p:cNvSpPr txBox="1">
            <a:spLocks noGrp="1"/>
          </p:cNvSpPr>
          <p:nvPr>
            <p:ph type="title" idx="4"/>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MAKE TWO IMPORTANT INSIGHTS HERE!</a:t>
            </a:r>
            <a:endParaRPr/>
          </a:p>
        </p:txBody>
      </p:sp>
      <p:cxnSp>
        <p:nvCxnSpPr>
          <p:cNvPr id="4278" name="Google Shape;4278;p73"/>
          <p:cNvCxnSpPr/>
          <p:nvPr/>
        </p:nvCxnSpPr>
        <p:spPr>
          <a:xfrm rot="10800000">
            <a:off x="4572000" y="1277850"/>
            <a:ext cx="0" cy="3045000"/>
          </a:xfrm>
          <a:prstGeom prst="straightConnector1">
            <a:avLst/>
          </a:prstGeom>
          <a:noFill/>
          <a:ln w="38100" cap="flat" cmpd="sng">
            <a:solidFill>
              <a:srgbClr val="EE7302"/>
            </a:solidFill>
            <a:prstDash val="solid"/>
            <a:round/>
            <a:headEnd type="none" w="sm" len="sm"/>
            <a:tailEnd type="oval" w="sm" len="sm"/>
          </a:ln>
        </p:spPr>
      </p:cxnSp>
      <p:grpSp>
        <p:nvGrpSpPr>
          <p:cNvPr id="4279" name="Google Shape;4279;p73"/>
          <p:cNvGrpSpPr/>
          <p:nvPr/>
        </p:nvGrpSpPr>
        <p:grpSpPr>
          <a:xfrm>
            <a:off x="5300659" y="2929295"/>
            <a:ext cx="1872639" cy="1107587"/>
            <a:chOff x="5300659" y="3005495"/>
            <a:chExt cx="1872639" cy="1107587"/>
          </a:xfrm>
        </p:grpSpPr>
        <p:grpSp>
          <p:nvGrpSpPr>
            <p:cNvPr id="4280" name="Google Shape;4280;p73"/>
            <p:cNvGrpSpPr/>
            <p:nvPr/>
          </p:nvGrpSpPr>
          <p:grpSpPr>
            <a:xfrm flipH="1">
              <a:off x="5300659" y="3293662"/>
              <a:ext cx="846909" cy="819420"/>
              <a:chOff x="6850059" y="3293662"/>
              <a:chExt cx="846909" cy="819420"/>
            </a:xfrm>
          </p:grpSpPr>
          <p:grpSp>
            <p:nvGrpSpPr>
              <p:cNvPr id="4281" name="Google Shape;4281;p73"/>
              <p:cNvGrpSpPr/>
              <p:nvPr/>
            </p:nvGrpSpPr>
            <p:grpSpPr>
              <a:xfrm rot="-611134">
                <a:off x="7339817" y="3320387"/>
                <a:ext cx="331123" cy="323881"/>
                <a:chOff x="488084" y="3164562"/>
                <a:chExt cx="535235" cy="523530"/>
              </a:xfrm>
            </p:grpSpPr>
            <p:grpSp>
              <p:nvGrpSpPr>
                <p:cNvPr id="4282" name="Google Shape;4282;p73"/>
                <p:cNvGrpSpPr/>
                <p:nvPr/>
              </p:nvGrpSpPr>
              <p:grpSpPr>
                <a:xfrm>
                  <a:off x="488084" y="3164562"/>
                  <a:ext cx="535235" cy="523530"/>
                  <a:chOff x="488084" y="3164562"/>
                  <a:chExt cx="535235" cy="523530"/>
                </a:xfrm>
              </p:grpSpPr>
              <p:sp>
                <p:nvSpPr>
                  <p:cNvPr id="4283" name="Google Shape;4283;p7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4" name="Google Shape;4294;p7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 name="Google Shape;4295;p73"/>
              <p:cNvGrpSpPr/>
              <p:nvPr/>
            </p:nvGrpSpPr>
            <p:grpSpPr>
              <a:xfrm rot="1189513">
                <a:off x="7243461" y="3868024"/>
                <a:ext cx="219048" cy="214258"/>
                <a:chOff x="488084" y="3164562"/>
                <a:chExt cx="535235" cy="523530"/>
              </a:xfrm>
            </p:grpSpPr>
            <p:grpSp>
              <p:nvGrpSpPr>
                <p:cNvPr id="4296" name="Google Shape;4296;p73"/>
                <p:cNvGrpSpPr/>
                <p:nvPr/>
              </p:nvGrpSpPr>
              <p:grpSpPr>
                <a:xfrm>
                  <a:off x="488084" y="3164562"/>
                  <a:ext cx="535235" cy="523530"/>
                  <a:chOff x="488084" y="3164562"/>
                  <a:chExt cx="535235" cy="523530"/>
                </a:xfrm>
              </p:grpSpPr>
              <p:sp>
                <p:nvSpPr>
                  <p:cNvPr id="4297" name="Google Shape;4297;p7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8" name="Google Shape;4308;p7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73"/>
              <p:cNvGrpSpPr/>
              <p:nvPr/>
            </p:nvGrpSpPr>
            <p:grpSpPr>
              <a:xfrm>
                <a:off x="6850059" y="3915391"/>
                <a:ext cx="199780" cy="197691"/>
                <a:chOff x="731583" y="3334715"/>
                <a:chExt cx="338898" cy="335354"/>
              </a:xfrm>
            </p:grpSpPr>
            <p:sp>
              <p:nvSpPr>
                <p:cNvPr id="4310" name="Google Shape;4310;p73"/>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3"/>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3"/>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3"/>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3"/>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3"/>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6" name="Google Shape;4316;p73"/>
            <p:cNvGrpSpPr/>
            <p:nvPr/>
          </p:nvGrpSpPr>
          <p:grpSpPr>
            <a:xfrm>
              <a:off x="5833413" y="3005495"/>
              <a:ext cx="1339885" cy="804899"/>
              <a:chOff x="2320938" y="2899715"/>
              <a:chExt cx="1010853" cy="607242"/>
            </a:xfrm>
          </p:grpSpPr>
          <p:grpSp>
            <p:nvGrpSpPr>
              <p:cNvPr id="4317" name="Google Shape;4317;p73"/>
              <p:cNvGrpSpPr/>
              <p:nvPr/>
            </p:nvGrpSpPr>
            <p:grpSpPr>
              <a:xfrm>
                <a:off x="2320938" y="2899715"/>
                <a:ext cx="1010853" cy="607242"/>
                <a:chOff x="2244738" y="2823515"/>
                <a:chExt cx="1010853" cy="607242"/>
              </a:xfrm>
            </p:grpSpPr>
            <p:sp>
              <p:nvSpPr>
                <p:cNvPr id="4318" name="Google Shape;4318;p73"/>
                <p:cNvSpPr/>
                <p:nvPr/>
              </p:nvSpPr>
              <p:spPr>
                <a:xfrm>
                  <a:off x="2590928" y="3219043"/>
                  <a:ext cx="193527" cy="161827"/>
                </a:xfrm>
                <a:custGeom>
                  <a:avLst/>
                  <a:gdLst/>
                  <a:ahLst/>
                  <a:cxnLst/>
                  <a:rect l="l" t="t" r="r" b="b"/>
                  <a:pathLst>
                    <a:path w="8083" h="6759" extrusionOk="0">
                      <a:moveTo>
                        <a:pt x="254" y="260"/>
                      </a:moveTo>
                      <a:lnTo>
                        <a:pt x="4204" y="1562"/>
                      </a:lnTo>
                      <a:lnTo>
                        <a:pt x="7758" y="3707"/>
                      </a:lnTo>
                      <a:lnTo>
                        <a:pt x="7758" y="3707"/>
                      </a:lnTo>
                      <a:lnTo>
                        <a:pt x="7194" y="3970"/>
                      </a:lnTo>
                      <a:lnTo>
                        <a:pt x="6065" y="4494"/>
                      </a:lnTo>
                      <a:lnTo>
                        <a:pt x="1739" y="6508"/>
                      </a:lnTo>
                      <a:lnTo>
                        <a:pt x="673" y="2028"/>
                      </a:lnTo>
                      <a:lnTo>
                        <a:pt x="393" y="846"/>
                      </a:lnTo>
                      <a:lnTo>
                        <a:pt x="254" y="260"/>
                      </a:lnTo>
                      <a:close/>
                      <a:moveTo>
                        <a:pt x="108" y="1"/>
                      </a:moveTo>
                      <a:cubicBezTo>
                        <a:pt x="83" y="1"/>
                        <a:pt x="58" y="9"/>
                        <a:pt x="38" y="29"/>
                      </a:cubicBezTo>
                      <a:cubicBezTo>
                        <a:pt x="9" y="54"/>
                        <a:pt x="0" y="92"/>
                        <a:pt x="9" y="125"/>
                      </a:cubicBezTo>
                      <a:lnTo>
                        <a:pt x="192" y="894"/>
                      </a:lnTo>
                      <a:lnTo>
                        <a:pt x="471" y="2077"/>
                      </a:lnTo>
                      <a:lnTo>
                        <a:pt x="1566" y="6675"/>
                      </a:lnTo>
                      <a:cubicBezTo>
                        <a:pt x="1576" y="6710"/>
                        <a:pt x="1595" y="6733"/>
                        <a:pt x="1624" y="6748"/>
                      </a:cubicBezTo>
                      <a:cubicBezTo>
                        <a:pt x="1638" y="6755"/>
                        <a:pt x="1654" y="6758"/>
                        <a:pt x="1669" y="6758"/>
                      </a:cubicBezTo>
                      <a:cubicBezTo>
                        <a:pt x="1684" y="6758"/>
                        <a:pt x="1698" y="6755"/>
                        <a:pt x="1711" y="6748"/>
                      </a:cubicBezTo>
                      <a:lnTo>
                        <a:pt x="6151" y="4681"/>
                      </a:lnTo>
                      <a:lnTo>
                        <a:pt x="7280" y="4157"/>
                      </a:lnTo>
                      <a:lnTo>
                        <a:pt x="8021" y="3811"/>
                      </a:lnTo>
                      <a:cubicBezTo>
                        <a:pt x="8054" y="3797"/>
                        <a:pt x="8078" y="3763"/>
                        <a:pt x="8083" y="3725"/>
                      </a:cubicBezTo>
                      <a:cubicBezTo>
                        <a:pt x="8083" y="3687"/>
                        <a:pt x="8063" y="3653"/>
                        <a:pt x="8030" y="3629"/>
                      </a:cubicBezTo>
                      <a:lnTo>
                        <a:pt x="4301" y="1375"/>
                      </a:lnTo>
                      <a:cubicBezTo>
                        <a:pt x="4296" y="1375"/>
                        <a:pt x="4286" y="1370"/>
                        <a:pt x="4281" y="1365"/>
                      </a:cubicBezTo>
                      <a:lnTo>
                        <a:pt x="139" y="5"/>
                      </a:lnTo>
                      <a:cubicBezTo>
                        <a:pt x="129" y="2"/>
                        <a:pt x="118" y="1"/>
                        <a:pt x="10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3"/>
                <p:cNvSpPr/>
                <p:nvPr/>
              </p:nvSpPr>
              <p:spPr>
                <a:xfrm>
                  <a:off x="2627148" y="3249422"/>
                  <a:ext cx="63543" cy="130942"/>
                </a:xfrm>
                <a:custGeom>
                  <a:avLst/>
                  <a:gdLst/>
                  <a:ahLst/>
                  <a:cxnLst/>
                  <a:rect l="l" t="t" r="r" b="b"/>
                  <a:pathLst>
                    <a:path w="2654" h="5469" extrusionOk="0">
                      <a:moveTo>
                        <a:pt x="2534" y="0"/>
                      </a:moveTo>
                      <a:cubicBezTo>
                        <a:pt x="2496" y="0"/>
                        <a:pt x="2460" y="23"/>
                        <a:pt x="2442" y="63"/>
                      </a:cubicBezTo>
                      <a:lnTo>
                        <a:pt x="25" y="5325"/>
                      </a:lnTo>
                      <a:cubicBezTo>
                        <a:pt x="0" y="5373"/>
                        <a:pt x="20" y="5435"/>
                        <a:pt x="73" y="5459"/>
                      </a:cubicBezTo>
                      <a:cubicBezTo>
                        <a:pt x="87" y="5466"/>
                        <a:pt x="102" y="5469"/>
                        <a:pt x="116" y="5469"/>
                      </a:cubicBezTo>
                      <a:cubicBezTo>
                        <a:pt x="156" y="5469"/>
                        <a:pt x="195" y="5446"/>
                        <a:pt x="211" y="5412"/>
                      </a:cubicBezTo>
                      <a:lnTo>
                        <a:pt x="2629" y="149"/>
                      </a:lnTo>
                      <a:cubicBezTo>
                        <a:pt x="2653" y="96"/>
                        <a:pt x="2629" y="34"/>
                        <a:pt x="2576" y="9"/>
                      </a:cubicBezTo>
                      <a:cubicBezTo>
                        <a:pt x="2562" y="3"/>
                        <a:pt x="2548" y="0"/>
                        <a:pt x="253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3"/>
                <p:cNvSpPr/>
                <p:nvPr/>
              </p:nvSpPr>
              <p:spPr>
                <a:xfrm>
                  <a:off x="2569724" y="3325007"/>
                  <a:ext cx="120501" cy="105750"/>
                </a:xfrm>
                <a:custGeom>
                  <a:avLst/>
                  <a:gdLst/>
                  <a:ahLst/>
                  <a:cxnLst/>
                  <a:rect l="l" t="t" r="r" b="b"/>
                  <a:pathLst>
                    <a:path w="1612" h="1415" extrusionOk="0">
                      <a:moveTo>
                        <a:pt x="804" y="1"/>
                      </a:moveTo>
                      <a:cubicBezTo>
                        <a:pt x="536" y="1"/>
                        <a:pt x="280" y="153"/>
                        <a:pt x="165" y="412"/>
                      </a:cubicBezTo>
                      <a:cubicBezTo>
                        <a:pt x="1" y="768"/>
                        <a:pt x="156" y="1186"/>
                        <a:pt x="511" y="1349"/>
                      </a:cubicBezTo>
                      <a:cubicBezTo>
                        <a:pt x="607" y="1393"/>
                        <a:pt x="708" y="1414"/>
                        <a:pt x="808" y="1414"/>
                      </a:cubicBezTo>
                      <a:cubicBezTo>
                        <a:pt x="1074" y="1414"/>
                        <a:pt x="1329" y="1263"/>
                        <a:pt x="1447" y="1003"/>
                      </a:cubicBezTo>
                      <a:cubicBezTo>
                        <a:pt x="1611" y="648"/>
                        <a:pt x="1453" y="229"/>
                        <a:pt x="1101" y="66"/>
                      </a:cubicBezTo>
                      <a:cubicBezTo>
                        <a:pt x="1005" y="22"/>
                        <a:pt x="903" y="1"/>
                        <a:pt x="80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3"/>
                <p:cNvSpPr/>
                <p:nvPr/>
              </p:nvSpPr>
              <p:spPr>
                <a:xfrm>
                  <a:off x="2377483" y="3060899"/>
                  <a:ext cx="638858" cy="357126"/>
                </a:xfrm>
                <a:custGeom>
                  <a:avLst/>
                  <a:gdLst/>
                  <a:ahLst/>
                  <a:cxnLst/>
                  <a:rect l="l" t="t" r="r" b="b"/>
                  <a:pathLst>
                    <a:path w="26683" h="14916" extrusionOk="0">
                      <a:moveTo>
                        <a:pt x="5066" y="1"/>
                      </a:moveTo>
                      <a:cubicBezTo>
                        <a:pt x="2957" y="1"/>
                        <a:pt x="941" y="1205"/>
                        <a:pt x="1" y="3247"/>
                      </a:cubicBezTo>
                      <a:lnTo>
                        <a:pt x="12698" y="9082"/>
                      </a:lnTo>
                      <a:lnTo>
                        <a:pt x="25394" y="14915"/>
                      </a:lnTo>
                      <a:cubicBezTo>
                        <a:pt x="26683" y="12123"/>
                        <a:pt x="25457" y="8812"/>
                        <a:pt x="22660" y="7529"/>
                      </a:cubicBezTo>
                      <a:lnTo>
                        <a:pt x="7393" y="513"/>
                      </a:lnTo>
                      <a:cubicBezTo>
                        <a:pt x="6638" y="166"/>
                        <a:pt x="5845" y="1"/>
                        <a:pt x="506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3"/>
                <p:cNvSpPr/>
                <p:nvPr/>
              </p:nvSpPr>
              <p:spPr>
                <a:xfrm>
                  <a:off x="2649604" y="3047876"/>
                  <a:ext cx="190295" cy="179497"/>
                </a:xfrm>
                <a:custGeom>
                  <a:avLst/>
                  <a:gdLst/>
                  <a:ahLst/>
                  <a:cxnLst/>
                  <a:rect l="l" t="t" r="r" b="b"/>
                  <a:pathLst>
                    <a:path w="7948" h="7497" extrusionOk="0">
                      <a:moveTo>
                        <a:pt x="4274" y="1"/>
                      </a:moveTo>
                      <a:cubicBezTo>
                        <a:pt x="3054" y="1"/>
                        <a:pt x="1889" y="697"/>
                        <a:pt x="1345" y="1879"/>
                      </a:cubicBezTo>
                      <a:lnTo>
                        <a:pt x="0" y="4806"/>
                      </a:lnTo>
                      <a:lnTo>
                        <a:pt x="5858" y="7497"/>
                      </a:lnTo>
                      <a:lnTo>
                        <a:pt x="7203" y="4569"/>
                      </a:lnTo>
                      <a:cubicBezTo>
                        <a:pt x="7948" y="2950"/>
                        <a:pt x="7237" y="1038"/>
                        <a:pt x="5623" y="297"/>
                      </a:cubicBezTo>
                      <a:cubicBezTo>
                        <a:pt x="5185" y="96"/>
                        <a:pt x="4726" y="1"/>
                        <a:pt x="427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3"/>
                <p:cNvSpPr/>
                <p:nvPr/>
              </p:nvSpPr>
              <p:spPr>
                <a:xfrm>
                  <a:off x="2377483" y="3075119"/>
                  <a:ext cx="297031" cy="199992"/>
                </a:xfrm>
                <a:custGeom>
                  <a:avLst/>
                  <a:gdLst/>
                  <a:ahLst/>
                  <a:cxnLst/>
                  <a:rect l="l" t="t" r="r" b="b"/>
                  <a:pathLst>
                    <a:path w="12406" h="8353" extrusionOk="0">
                      <a:moveTo>
                        <a:pt x="9329" y="6940"/>
                      </a:moveTo>
                      <a:lnTo>
                        <a:pt x="9329" y="6940"/>
                      </a:lnTo>
                      <a:lnTo>
                        <a:pt x="12405" y="8353"/>
                      </a:lnTo>
                      <a:lnTo>
                        <a:pt x="12405" y="8353"/>
                      </a:lnTo>
                      <a:lnTo>
                        <a:pt x="9329" y="6940"/>
                      </a:lnTo>
                      <a:close/>
                      <a:moveTo>
                        <a:pt x="7950" y="6305"/>
                      </a:moveTo>
                      <a:lnTo>
                        <a:pt x="9089" y="6829"/>
                      </a:lnTo>
                      <a:lnTo>
                        <a:pt x="9089" y="6829"/>
                      </a:lnTo>
                      <a:lnTo>
                        <a:pt x="7950" y="6305"/>
                      </a:lnTo>
                      <a:close/>
                      <a:moveTo>
                        <a:pt x="2562" y="0"/>
                      </a:moveTo>
                      <a:cubicBezTo>
                        <a:pt x="1471" y="548"/>
                        <a:pt x="554" y="1457"/>
                        <a:pt x="1" y="2653"/>
                      </a:cubicBezTo>
                      <a:lnTo>
                        <a:pt x="1" y="2653"/>
                      </a:lnTo>
                      <a:lnTo>
                        <a:pt x="1" y="2653"/>
                      </a:lnTo>
                      <a:cubicBezTo>
                        <a:pt x="554" y="1457"/>
                        <a:pt x="1471" y="548"/>
                        <a:pt x="256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3"/>
                <p:cNvSpPr/>
                <p:nvPr/>
              </p:nvSpPr>
              <p:spPr>
                <a:xfrm>
                  <a:off x="2595069" y="3238602"/>
                  <a:ext cx="5770" cy="2658"/>
                </a:xfrm>
                <a:custGeom>
                  <a:avLst/>
                  <a:gdLst/>
                  <a:ahLst/>
                  <a:cxnLst/>
                  <a:rect l="l" t="t" r="r" b="b"/>
                  <a:pathLst>
                    <a:path w="241" h="111" extrusionOk="0">
                      <a:moveTo>
                        <a:pt x="0" y="0"/>
                      </a:moveTo>
                      <a:lnTo>
                        <a:pt x="0" y="0"/>
                      </a:lnTo>
                      <a:lnTo>
                        <a:pt x="240" y="111"/>
                      </a:lnTo>
                      <a:lnTo>
                        <a:pt x="240" y="11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3"/>
                <p:cNvSpPr/>
                <p:nvPr/>
              </p:nvSpPr>
              <p:spPr>
                <a:xfrm>
                  <a:off x="2678905" y="3277144"/>
                  <a:ext cx="82290" cy="37877"/>
                </a:xfrm>
                <a:custGeom>
                  <a:avLst/>
                  <a:gdLst/>
                  <a:ahLst/>
                  <a:cxnLst/>
                  <a:rect l="l" t="t" r="r" b="b"/>
                  <a:pathLst>
                    <a:path w="3437" h="1582" extrusionOk="0">
                      <a:moveTo>
                        <a:pt x="1" y="0"/>
                      </a:moveTo>
                      <a:lnTo>
                        <a:pt x="3437" y="1581"/>
                      </a:lnTo>
                      <a:lnTo>
                        <a:pt x="3437" y="1581"/>
                      </a:lnTo>
                      <a:lnTo>
                        <a:pt x="107" y="49"/>
                      </a:lnTo>
                      <a:lnTo>
                        <a:pt x="1"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3"/>
                <p:cNvSpPr/>
                <p:nvPr/>
              </p:nvSpPr>
              <p:spPr>
                <a:xfrm>
                  <a:off x="2761162" y="3314992"/>
                  <a:ext cx="6034" cy="2682"/>
                </a:xfrm>
                <a:custGeom>
                  <a:avLst/>
                  <a:gdLst/>
                  <a:ahLst/>
                  <a:cxnLst/>
                  <a:rect l="l" t="t" r="r" b="b"/>
                  <a:pathLst>
                    <a:path w="252" h="112" extrusionOk="0">
                      <a:moveTo>
                        <a:pt x="1" y="0"/>
                      </a:moveTo>
                      <a:lnTo>
                        <a:pt x="1" y="0"/>
                      </a:lnTo>
                      <a:lnTo>
                        <a:pt x="251" y="111"/>
                      </a:lnTo>
                      <a:lnTo>
                        <a:pt x="251" y="11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3"/>
                <p:cNvSpPr/>
                <p:nvPr/>
              </p:nvSpPr>
              <p:spPr>
                <a:xfrm>
                  <a:off x="2674453" y="3275061"/>
                  <a:ext cx="4477" cy="2107"/>
                </a:xfrm>
                <a:custGeom>
                  <a:avLst/>
                  <a:gdLst/>
                  <a:ahLst/>
                  <a:cxnLst/>
                  <a:rect l="l" t="t" r="r" b="b"/>
                  <a:pathLst>
                    <a:path w="187" h="88" extrusionOk="0">
                      <a:moveTo>
                        <a:pt x="0" y="1"/>
                      </a:moveTo>
                      <a:lnTo>
                        <a:pt x="0" y="1"/>
                      </a:lnTo>
                      <a:lnTo>
                        <a:pt x="187" y="87"/>
                      </a:lnTo>
                      <a:lnTo>
                        <a:pt x="187" y="87"/>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3"/>
                <p:cNvSpPr/>
                <p:nvPr/>
              </p:nvSpPr>
              <p:spPr>
                <a:xfrm>
                  <a:off x="2377483" y="3070977"/>
                  <a:ext cx="622984" cy="347047"/>
                </a:xfrm>
                <a:custGeom>
                  <a:avLst/>
                  <a:gdLst/>
                  <a:ahLst/>
                  <a:cxnLst/>
                  <a:rect l="l" t="t" r="r" b="b"/>
                  <a:pathLst>
                    <a:path w="26020" h="14495" extrusionOk="0">
                      <a:moveTo>
                        <a:pt x="2942" y="0"/>
                      </a:moveTo>
                      <a:cubicBezTo>
                        <a:pt x="2813" y="53"/>
                        <a:pt x="2688" y="111"/>
                        <a:pt x="2562" y="173"/>
                      </a:cubicBezTo>
                      <a:cubicBezTo>
                        <a:pt x="1471" y="721"/>
                        <a:pt x="554" y="1630"/>
                        <a:pt x="1" y="2826"/>
                      </a:cubicBezTo>
                      <a:lnTo>
                        <a:pt x="7950" y="6478"/>
                      </a:lnTo>
                      <a:lnTo>
                        <a:pt x="9089" y="7002"/>
                      </a:lnTo>
                      <a:lnTo>
                        <a:pt x="9329" y="7113"/>
                      </a:lnTo>
                      <a:lnTo>
                        <a:pt x="12405" y="8526"/>
                      </a:lnTo>
                      <a:lnTo>
                        <a:pt x="12592" y="8612"/>
                      </a:lnTo>
                      <a:lnTo>
                        <a:pt x="12698" y="8661"/>
                      </a:lnTo>
                      <a:lnTo>
                        <a:pt x="16028" y="10193"/>
                      </a:lnTo>
                      <a:lnTo>
                        <a:pt x="16278" y="10304"/>
                      </a:lnTo>
                      <a:lnTo>
                        <a:pt x="25394" y="14494"/>
                      </a:lnTo>
                      <a:cubicBezTo>
                        <a:pt x="25899" y="13403"/>
                        <a:pt x="26019" y="12231"/>
                        <a:pt x="25807" y="11130"/>
                      </a:cubicBezTo>
                      <a:cubicBezTo>
                        <a:pt x="25760" y="10890"/>
                        <a:pt x="25702" y="10655"/>
                        <a:pt x="25625" y="10424"/>
                      </a:cubicBezTo>
                      <a:cubicBezTo>
                        <a:pt x="21713" y="10121"/>
                        <a:pt x="17518" y="9045"/>
                        <a:pt x="13395" y="7151"/>
                      </a:cubicBezTo>
                      <a:cubicBezTo>
                        <a:pt x="9271" y="5254"/>
                        <a:pt x="5725" y="2768"/>
                        <a:pt x="294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3"/>
                <p:cNvSpPr/>
                <p:nvPr/>
              </p:nvSpPr>
              <p:spPr>
                <a:xfrm>
                  <a:off x="2821801" y="3112393"/>
                  <a:ext cx="433790" cy="312641"/>
                </a:xfrm>
                <a:custGeom>
                  <a:avLst/>
                  <a:gdLst/>
                  <a:ahLst/>
                  <a:cxnLst/>
                  <a:rect l="l" t="t" r="r" b="b"/>
                  <a:pathLst>
                    <a:path w="18118" h="13058" extrusionOk="0">
                      <a:moveTo>
                        <a:pt x="2178" y="0"/>
                      </a:moveTo>
                      <a:cubicBezTo>
                        <a:pt x="1451" y="1581"/>
                        <a:pt x="726" y="3158"/>
                        <a:pt x="1" y="4739"/>
                      </a:cubicBezTo>
                      <a:cubicBezTo>
                        <a:pt x="4927" y="7512"/>
                        <a:pt x="9857" y="10285"/>
                        <a:pt x="14788" y="13057"/>
                      </a:cubicBezTo>
                      <a:cubicBezTo>
                        <a:pt x="15897" y="10640"/>
                        <a:pt x="17008" y="8224"/>
                        <a:pt x="18118" y="5806"/>
                      </a:cubicBezTo>
                      <a:cubicBezTo>
                        <a:pt x="12803" y="3870"/>
                        <a:pt x="7488" y="1938"/>
                        <a:pt x="217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3"/>
                <p:cNvSpPr/>
                <p:nvPr/>
              </p:nvSpPr>
              <p:spPr>
                <a:xfrm>
                  <a:off x="2820197" y="3153257"/>
                  <a:ext cx="397996" cy="189170"/>
                </a:xfrm>
                <a:custGeom>
                  <a:avLst/>
                  <a:gdLst/>
                  <a:ahLst/>
                  <a:cxnLst/>
                  <a:rect l="l" t="t" r="r" b="b"/>
                  <a:pathLst>
                    <a:path w="16623" h="7901" extrusionOk="0">
                      <a:moveTo>
                        <a:pt x="154" y="0"/>
                      </a:moveTo>
                      <a:lnTo>
                        <a:pt x="1" y="336"/>
                      </a:lnTo>
                      <a:lnTo>
                        <a:pt x="16470" y="7901"/>
                      </a:lnTo>
                      <a:lnTo>
                        <a:pt x="16623" y="7568"/>
                      </a:lnTo>
                      <a:lnTo>
                        <a:pt x="154"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3"/>
                <p:cNvSpPr/>
                <p:nvPr/>
              </p:nvSpPr>
              <p:spPr>
                <a:xfrm>
                  <a:off x="2870350" y="3131257"/>
                  <a:ext cx="62035" cy="124884"/>
                </a:xfrm>
                <a:custGeom>
                  <a:avLst/>
                  <a:gdLst/>
                  <a:ahLst/>
                  <a:cxnLst/>
                  <a:rect l="l" t="t" r="r" b="b"/>
                  <a:pathLst>
                    <a:path w="2591" h="5216" extrusionOk="0">
                      <a:moveTo>
                        <a:pt x="2346" y="1"/>
                      </a:moveTo>
                      <a:lnTo>
                        <a:pt x="0" y="5105"/>
                      </a:lnTo>
                      <a:lnTo>
                        <a:pt x="246" y="5215"/>
                      </a:lnTo>
                      <a:lnTo>
                        <a:pt x="2591" y="116"/>
                      </a:lnTo>
                      <a:lnTo>
                        <a:pt x="234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3"/>
                <p:cNvSpPr/>
                <p:nvPr/>
              </p:nvSpPr>
              <p:spPr>
                <a:xfrm>
                  <a:off x="2933048" y="3155867"/>
                  <a:ext cx="66991" cy="135586"/>
                </a:xfrm>
                <a:custGeom>
                  <a:avLst/>
                  <a:gdLst/>
                  <a:ahLst/>
                  <a:cxnLst/>
                  <a:rect l="l" t="t" r="r" b="b"/>
                  <a:pathLst>
                    <a:path w="2798" h="5663" extrusionOk="0">
                      <a:moveTo>
                        <a:pt x="2553" y="1"/>
                      </a:moveTo>
                      <a:lnTo>
                        <a:pt x="0" y="5552"/>
                      </a:lnTo>
                      <a:lnTo>
                        <a:pt x="251" y="5662"/>
                      </a:lnTo>
                      <a:lnTo>
                        <a:pt x="2797" y="116"/>
                      </a:lnTo>
                      <a:lnTo>
                        <a:pt x="2553"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3"/>
                <p:cNvSpPr/>
                <p:nvPr/>
              </p:nvSpPr>
              <p:spPr>
                <a:xfrm>
                  <a:off x="2995865" y="3180500"/>
                  <a:ext cx="71828" cy="146265"/>
                </a:xfrm>
                <a:custGeom>
                  <a:avLst/>
                  <a:gdLst/>
                  <a:ahLst/>
                  <a:cxnLst/>
                  <a:rect l="l" t="t" r="r" b="b"/>
                  <a:pathLst>
                    <a:path w="3000" h="6109" extrusionOk="0">
                      <a:moveTo>
                        <a:pt x="2755" y="0"/>
                      </a:moveTo>
                      <a:lnTo>
                        <a:pt x="0" y="5993"/>
                      </a:lnTo>
                      <a:lnTo>
                        <a:pt x="246" y="6109"/>
                      </a:lnTo>
                      <a:lnTo>
                        <a:pt x="2999" y="116"/>
                      </a:lnTo>
                      <a:lnTo>
                        <a:pt x="2755"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3"/>
                <p:cNvSpPr/>
                <p:nvPr/>
              </p:nvSpPr>
              <p:spPr>
                <a:xfrm>
                  <a:off x="3058563" y="3205134"/>
                  <a:ext cx="76760" cy="156943"/>
                </a:xfrm>
                <a:custGeom>
                  <a:avLst/>
                  <a:gdLst/>
                  <a:ahLst/>
                  <a:cxnLst/>
                  <a:rect l="l" t="t" r="r" b="b"/>
                  <a:pathLst>
                    <a:path w="3206" h="6555" extrusionOk="0">
                      <a:moveTo>
                        <a:pt x="2961" y="0"/>
                      </a:moveTo>
                      <a:lnTo>
                        <a:pt x="1" y="6439"/>
                      </a:lnTo>
                      <a:lnTo>
                        <a:pt x="246" y="6555"/>
                      </a:lnTo>
                      <a:lnTo>
                        <a:pt x="3206" y="116"/>
                      </a:lnTo>
                      <a:lnTo>
                        <a:pt x="2961"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3"/>
                <p:cNvSpPr/>
                <p:nvPr/>
              </p:nvSpPr>
              <p:spPr>
                <a:xfrm>
                  <a:off x="3121260" y="3229720"/>
                  <a:ext cx="81716" cy="167669"/>
                </a:xfrm>
                <a:custGeom>
                  <a:avLst/>
                  <a:gdLst/>
                  <a:ahLst/>
                  <a:cxnLst/>
                  <a:rect l="l" t="t" r="r" b="b"/>
                  <a:pathLst>
                    <a:path w="3413" h="7003" extrusionOk="0">
                      <a:moveTo>
                        <a:pt x="3168" y="1"/>
                      </a:moveTo>
                      <a:lnTo>
                        <a:pt x="1" y="6888"/>
                      </a:lnTo>
                      <a:lnTo>
                        <a:pt x="251" y="7003"/>
                      </a:lnTo>
                      <a:lnTo>
                        <a:pt x="3413" y="116"/>
                      </a:lnTo>
                      <a:lnTo>
                        <a:pt x="316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3"/>
                <p:cNvSpPr/>
                <p:nvPr/>
              </p:nvSpPr>
              <p:spPr>
                <a:xfrm>
                  <a:off x="2244738" y="2823515"/>
                  <a:ext cx="433934" cy="312641"/>
                </a:xfrm>
                <a:custGeom>
                  <a:avLst/>
                  <a:gdLst/>
                  <a:ahLst/>
                  <a:cxnLst/>
                  <a:rect l="l" t="t" r="r" b="b"/>
                  <a:pathLst>
                    <a:path w="18124" h="13058" extrusionOk="0">
                      <a:moveTo>
                        <a:pt x="3331" y="1"/>
                      </a:moveTo>
                      <a:cubicBezTo>
                        <a:pt x="2221" y="2418"/>
                        <a:pt x="1111" y="4836"/>
                        <a:pt x="0" y="7252"/>
                      </a:cubicBezTo>
                      <a:cubicBezTo>
                        <a:pt x="5315" y="9184"/>
                        <a:pt x="10631" y="11121"/>
                        <a:pt x="15946" y="13058"/>
                      </a:cubicBezTo>
                      <a:cubicBezTo>
                        <a:pt x="16671" y="11477"/>
                        <a:pt x="17396" y="9900"/>
                        <a:pt x="18123" y="8319"/>
                      </a:cubicBezTo>
                      <a:cubicBezTo>
                        <a:pt x="13192" y="5546"/>
                        <a:pt x="8262" y="2773"/>
                        <a:pt x="333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3"/>
                <p:cNvSpPr/>
                <p:nvPr/>
              </p:nvSpPr>
              <p:spPr>
                <a:xfrm>
                  <a:off x="2282227" y="2905986"/>
                  <a:ext cx="397924" cy="189313"/>
                </a:xfrm>
                <a:custGeom>
                  <a:avLst/>
                  <a:gdLst/>
                  <a:ahLst/>
                  <a:cxnLst/>
                  <a:rect l="l" t="t" r="r" b="b"/>
                  <a:pathLst>
                    <a:path w="16620" h="7907" extrusionOk="0">
                      <a:moveTo>
                        <a:pt x="155" y="1"/>
                      </a:moveTo>
                      <a:lnTo>
                        <a:pt x="1" y="337"/>
                      </a:lnTo>
                      <a:lnTo>
                        <a:pt x="16465" y="7907"/>
                      </a:lnTo>
                      <a:lnTo>
                        <a:pt x="16619" y="7570"/>
                      </a:lnTo>
                      <a:lnTo>
                        <a:pt x="155"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3"/>
                <p:cNvSpPr/>
                <p:nvPr/>
              </p:nvSpPr>
              <p:spPr>
                <a:xfrm>
                  <a:off x="2567898" y="2992264"/>
                  <a:ext cx="62155" cy="124980"/>
                </a:xfrm>
                <a:custGeom>
                  <a:avLst/>
                  <a:gdLst/>
                  <a:ahLst/>
                  <a:cxnLst/>
                  <a:rect l="l" t="t" r="r" b="b"/>
                  <a:pathLst>
                    <a:path w="2596" h="5220" extrusionOk="0">
                      <a:moveTo>
                        <a:pt x="2346" y="1"/>
                      </a:moveTo>
                      <a:lnTo>
                        <a:pt x="0" y="5105"/>
                      </a:lnTo>
                      <a:lnTo>
                        <a:pt x="251" y="5220"/>
                      </a:lnTo>
                      <a:lnTo>
                        <a:pt x="2595" y="116"/>
                      </a:lnTo>
                      <a:lnTo>
                        <a:pt x="234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3"/>
                <p:cNvSpPr/>
                <p:nvPr/>
              </p:nvSpPr>
              <p:spPr>
                <a:xfrm>
                  <a:off x="2500245" y="2956954"/>
                  <a:ext cx="66991" cy="135586"/>
                </a:xfrm>
                <a:custGeom>
                  <a:avLst/>
                  <a:gdLst/>
                  <a:ahLst/>
                  <a:cxnLst/>
                  <a:rect l="l" t="t" r="r" b="b"/>
                  <a:pathLst>
                    <a:path w="2798" h="5663" extrusionOk="0">
                      <a:moveTo>
                        <a:pt x="2553" y="1"/>
                      </a:moveTo>
                      <a:lnTo>
                        <a:pt x="1" y="5552"/>
                      </a:lnTo>
                      <a:lnTo>
                        <a:pt x="251" y="5663"/>
                      </a:lnTo>
                      <a:lnTo>
                        <a:pt x="2797" y="116"/>
                      </a:lnTo>
                      <a:lnTo>
                        <a:pt x="2553"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3"/>
                <p:cNvSpPr/>
                <p:nvPr/>
              </p:nvSpPr>
              <p:spPr>
                <a:xfrm>
                  <a:off x="2432592" y="2921763"/>
                  <a:ext cx="71947" cy="146145"/>
                </a:xfrm>
                <a:custGeom>
                  <a:avLst/>
                  <a:gdLst/>
                  <a:ahLst/>
                  <a:cxnLst/>
                  <a:rect l="l" t="t" r="r" b="b"/>
                  <a:pathLst>
                    <a:path w="3005" h="6104" extrusionOk="0">
                      <a:moveTo>
                        <a:pt x="2755" y="0"/>
                      </a:moveTo>
                      <a:lnTo>
                        <a:pt x="1" y="5993"/>
                      </a:lnTo>
                      <a:lnTo>
                        <a:pt x="251" y="6104"/>
                      </a:lnTo>
                      <a:lnTo>
                        <a:pt x="3004" y="111"/>
                      </a:lnTo>
                      <a:lnTo>
                        <a:pt x="2755"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3"/>
                <p:cNvSpPr/>
                <p:nvPr/>
              </p:nvSpPr>
              <p:spPr>
                <a:xfrm>
                  <a:off x="2364962" y="2886452"/>
                  <a:ext cx="76760" cy="156847"/>
                </a:xfrm>
                <a:custGeom>
                  <a:avLst/>
                  <a:gdLst/>
                  <a:ahLst/>
                  <a:cxnLst/>
                  <a:rect l="l" t="t" r="r" b="b"/>
                  <a:pathLst>
                    <a:path w="3206" h="6551" extrusionOk="0">
                      <a:moveTo>
                        <a:pt x="2961" y="0"/>
                      </a:moveTo>
                      <a:lnTo>
                        <a:pt x="0" y="6439"/>
                      </a:lnTo>
                      <a:lnTo>
                        <a:pt x="250" y="6550"/>
                      </a:lnTo>
                      <a:lnTo>
                        <a:pt x="3205" y="115"/>
                      </a:lnTo>
                      <a:lnTo>
                        <a:pt x="2961"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3"/>
                <p:cNvSpPr/>
                <p:nvPr/>
              </p:nvSpPr>
              <p:spPr>
                <a:xfrm>
                  <a:off x="2297309" y="2851117"/>
                  <a:ext cx="81740" cy="167574"/>
                </a:xfrm>
                <a:custGeom>
                  <a:avLst/>
                  <a:gdLst/>
                  <a:ahLst/>
                  <a:cxnLst/>
                  <a:rect l="l" t="t" r="r" b="b"/>
                  <a:pathLst>
                    <a:path w="3414" h="6999" extrusionOk="0">
                      <a:moveTo>
                        <a:pt x="3167" y="1"/>
                      </a:moveTo>
                      <a:lnTo>
                        <a:pt x="0" y="6888"/>
                      </a:lnTo>
                      <a:lnTo>
                        <a:pt x="251" y="6998"/>
                      </a:lnTo>
                      <a:lnTo>
                        <a:pt x="3413" y="116"/>
                      </a:lnTo>
                      <a:lnTo>
                        <a:pt x="316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 name="Google Shape;4343;p73"/>
              <p:cNvGrpSpPr/>
              <p:nvPr/>
            </p:nvGrpSpPr>
            <p:grpSpPr>
              <a:xfrm>
                <a:off x="2320938" y="2899715"/>
                <a:ext cx="1010853" cy="607242"/>
                <a:chOff x="2244738" y="2823515"/>
                <a:chExt cx="1010853" cy="607242"/>
              </a:xfrm>
            </p:grpSpPr>
            <p:sp>
              <p:nvSpPr>
                <p:cNvPr id="4344" name="Google Shape;4344;p73"/>
                <p:cNvSpPr/>
                <p:nvPr/>
              </p:nvSpPr>
              <p:spPr>
                <a:xfrm>
                  <a:off x="2590928" y="3219043"/>
                  <a:ext cx="193527" cy="161827"/>
                </a:xfrm>
                <a:custGeom>
                  <a:avLst/>
                  <a:gdLst/>
                  <a:ahLst/>
                  <a:cxnLst/>
                  <a:rect l="l" t="t" r="r" b="b"/>
                  <a:pathLst>
                    <a:path w="8083" h="6759" extrusionOk="0">
                      <a:moveTo>
                        <a:pt x="254" y="260"/>
                      </a:moveTo>
                      <a:lnTo>
                        <a:pt x="4204" y="1562"/>
                      </a:lnTo>
                      <a:lnTo>
                        <a:pt x="7758" y="3707"/>
                      </a:lnTo>
                      <a:lnTo>
                        <a:pt x="7758" y="3707"/>
                      </a:lnTo>
                      <a:lnTo>
                        <a:pt x="7194" y="3970"/>
                      </a:lnTo>
                      <a:lnTo>
                        <a:pt x="6065" y="4494"/>
                      </a:lnTo>
                      <a:lnTo>
                        <a:pt x="1739" y="6508"/>
                      </a:lnTo>
                      <a:lnTo>
                        <a:pt x="673" y="2028"/>
                      </a:lnTo>
                      <a:lnTo>
                        <a:pt x="393" y="846"/>
                      </a:lnTo>
                      <a:lnTo>
                        <a:pt x="254" y="260"/>
                      </a:lnTo>
                      <a:close/>
                      <a:moveTo>
                        <a:pt x="108" y="1"/>
                      </a:moveTo>
                      <a:cubicBezTo>
                        <a:pt x="83" y="1"/>
                        <a:pt x="58" y="9"/>
                        <a:pt x="38" y="29"/>
                      </a:cubicBezTo>
                      <a:cubicBezTo>
                        <a:pt x="9" y="54"/>
                        <a:pt x="0" y="92"/>
                        <a:pt x="9" y="125"/>
                      </a:cubicBezTo>
                      <a:lnTo>
                        <a:pt x="192" y="894"/>
                      </a:lnTo>
                      <a:lnTo>
                        <a:pt x="471" y="2077"/>
                      </a:lnTo>
                      <a:lnTo>
                        <a:pt x="1566" y="6675"/>
                      </a:lnTo>
                      <a:cubicBezTo>
                        <a:pt x="1576" y="6710"/>
                        <a:pt x="1595" y="6733"/>
                        <a:pt x="1624" y="6748"/>
                      </a:cubicBezTo>
                      <a:cubicBezTo>
                        <a:pt x="1638" y="6755"/>
                        <a:pt x="1654" y="6758"/>
                        <a:pt x="1669" y="6758"/>
                      </a:cubicBezTo>
                      <a:cubicBezTo>
                        <a:pt x="1684" y="6758"/>
                        <a:pt x="1698" y="6755"/>
                        <a:pt x="1711" y="6748"/>
                      </a:cubicBezTo>
                      <a:lnTo>
                        <a:pt x="6151" y="4681"/>
                      </a:lnTo>
                      <a:lnTo>
                        <a:pt x="7280" y="4157"/>
                      </a:lnTo>
                      <a:lnTo>
                        <a:pt x="8021" y="3811"/>
                      </a:lnTo>
                      <a:cubicBezTo>
                        <a:pt x="8054" y="3797"/>
                        <a:pt x="8078" y="3763"/>
                        <a:pt x="8083" y="3725"/>
                      </a:cubicBezTo>
                      <a:cubicBezTo>
                        <a:pt x="8083" y="3687"/>
                        <a:pt x="8063" y="3653"/>
                        <a:pt x="8030" y="3629"/>
                      </a:cubicBezTo>
                      <a:lnTo>
                        <a:pt x="4301" y="1375"/>
                      </a:lnTo>
                      <a:cubicBezTo>
                        <a:pt x="4296" y="1375"/>
                        <a:pt x="4286" y="1370"/>
                        <a:pt x="4281" y="1365"/>
                      </a:cubicBezTo>
                      <a:lnTo>
                        <a:pt x="139" y="5"/>
                      </a:lnTo>
                      <a:cubicBezTo>
                        <a:pt x="129" y="2"/>
                        <a:pt x="118"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3"/>
                <p:cNvSpPr/>
                <p:nvPr/>
              </p:nvSpPr>
              <p:spPr>
                <a:xfrm>
                  <a:off x="2627148" y="3249422"/>
                  <a:ext cx="63543" cy="130942"/>
                </a:xfrm>
                <a:custGeom>
                  <a:avLst/>
                  <a:gdLst/>
                  <a:ahLst/>
                  <a:cxnLst/>
                  <a:rect l="l" t="t" r="r" b="b"/>
                  <a:pathLst>
                    <a:path w="2654" h="5469" extrusionOk="0">
                      <a:moveTo>
                        <a:pt x="2534" y="0"/>
                      </a:moveTo>
                      <a:cubicBezTo>
                        <a:pt x="2496" y="0"/>
                        <a:pt x="2460" y="23"/>
                        <a:pt x="2442" y="63"/>
                      </a:cubicBezTo>
                      <a:lnTo>
                        <a:pt x="25" y="5325"/>
                      </a:lnTo>
                      <a:cubicBezTo>
                        <a:pt x="0" y="5373"/>
                        <a:pt x="20" y="5435"/>
                        <a:pt x="73" y="5459"/>
                      </a:cubicBezTo>
                      <a:cubicBezTo>
                        <a:pt x="87" y="5466"/>
                        <a:pt x="102" y="5469"/>
                        <a:pt x="116" y="5469"/>
                      </a:cubicBezTo>
                      <a:cubicBezTo>
                        <a:pt x="156" y="5469"/>
                        <a:pt x="195" y="5446"/>
                        <a:pt x="211" y="5412"/>
                      </a:cubicBezTo>
                      <a:lnTo>
                        <a:pt x="2629" y="149"/>
                      </a:lnTo>
                      <a:cubicBezTo>
                        <a:pt x="2653" y="96"/>
                        <a:pt x="2629" y="34"/>
                        <a:pt x="2576" y="9"/>
                      </a:cubicBezTo>
                      <a:cubicBezTo>
                        <a:pt x="2562" y="3"/>
                        <a:pt x="2548" y="0"/>
                        <a:pt x="25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3"/>
                <p:cNvSpPr/>
                <p:nvPr/>
              </p:nvSpPr>
              <p:spPr>
                <a:xfrm>
                  <a:off x="2569724" y="3325007"/>
                  <a:ext cx="120501" cy="105750"/>
                </a:xfrm>
                <a:custGeom>
                  <a:avLst/>
                  <a:gdLst/>
                  <a:ahLst/>
                  <a:cxnLst/>
                  <a:rect l="l" t="t" r="r" b="b"/>
                  <a:pathLst>
                    <a:path w="1612" h="1415" extrusionOk="0">
                      <a:moveTo>
                        <a:pt x="804" y="1"/>
                      </a:moveTo>
                      <a:cubicBezTo>
                        <a:pt x="536" y="1"/>
                        <a:pt x="280" y="153"/>
                        <a:pt x="165" y="412"/>
                      </a:cubicBezTo>
                      <a:cubicBezTo>
                        <a:pt x="1" y="768"/>
                        <a:pt x="156" y="1186"/>
                        <a:pt x="511" y="1349"/>
                      </a:cubicBezTo>
                      <a:cubicBezTo>
                        <a:pt x="607" y="1393"/>
                        <a:pt x="708" y="1414"/>
                        <a:pt x="808" y="1414"/>
                      </a:cubicBezTo>
                      <a:cubicBezTo>
                        <a:pt x="1074" y="1414"/>
                        <a:pt x="1329" y="1263"/>
                        <a:pt x="1447" y="1003"/>
                      </a:cubicBezTo>
                      <a:cubicBezTo>
                        <a:pt x="1611" y="648"/>
                        <a:pt x="1453" y="229"/>
                        <a:pt x="1101" y="66"/>
                      </a:cubicBezTo>
                      <a:cubicBezTo>
                        <a:pt x="1005" y="22"/>
                        <a:pt x="903" y="1"/>
                        <a:pt x="80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3"/>
                <p:cNvSpPr/>
                <p:nvPr/>
              </p:nvSpPr>
              <p:spPr>
                <a:xfrm>
                  <a:off x="2377483" y="3060899"/>
                  <a:ext cx="638858" cy="357126"/>
                </a:xfrm>
                <a:custGeom>
                  <a:avLst/>
                  <a:gdLst/>
                  <a:ahLst/>
                  <a:cxnLst/>
                  <a:rect l="l" t="t" r="r" b="b"/>
                  <a:pathLst>
                    <a:path w="26683" h="14916" extrusionOk="0">
                      <a:moveTo>
                        <a:pt x="5066" y="1"/>
                      </a:moveTo>
                      <a:cubicBezTo>
                        <a:pt x="2957" y="1"/>
                        <a:pt x="941" y="1205"/>
                        <a:pt x="1" y="3247"/>
                      </a:cubicBezTo>
                      <a:lnTo>
                        <a:pt x="12698" y="9082"/>
                      </a:lnTo>
                      <a:lnTo>
                        <a:pt x="25394" y="14915"/>
                      </a:lnTo>
                      <a:cubicBezTo>
                        <a:pt x="26683" y="12123"/>
                        <a:pt x="25457" y="8812"/>
                        <a:pt x="22660" y="7529"/>
                      </a:cubicBezTo>
                      <a:lnTo>
                        <a:pt x="7393" y="513"/>
                      </a:lnTo>
                      <a:cubicBezTo>
                        <a:pt x="6638" y="166"/>
                        <a:pt x="5845" y="1"/>
                        <a:pt x="506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3"/>
                <p:cNvSpPr/>
                <p:nvPr/>
              </p:nvSpPr>
              <p:spPr>
                <a:xfrm>
                  <a:off x="2649604" y="3047876"/>
                  <a:ext cx="190295" cy="179497"/>
                </a:xfrm>
                <a:custGeom>
                  <a:avLst/>
                  <a:gdLst/>
                  <a:ahLst/>
                  <a:cxnLst/>
                  <a:rect l="l" t="t" r="r" b="b"/>
                  <a:pathLst>
                    <a:path w="7948" h="7497" extrusionOk="0">
                      <a:moveTo>
                        <a:pt x="4274" y="1"/>
                      </a:moveTo>
                      <a:cubicBezTo>
                        <a:pt x="3054" y="1"/>
                        <a:pt x="1889" y="697"/>
                        <a:pt x="1345" y="1879"/>
                      </a:cubicBezTo>
                      <a:lnTo>
                        <a:pt x="0" y="4806"/>
                      </a:lnTo>
                      <a:lnTo>
                        <a:pt x="5858" y="7497"/>
                      </a:lnTo>
                      <a:lnTo>
                        <a:pt x="7203" y="4569"/>
                      </a:lnTo>
                      <a:cubicBezTo>
                        <a:pt x="7948" y="2950"/>
                        <a:pt x="7237" y="1038"/>
                        <a:pt x="5623" y="297"/>
                      </a:cubicBezTo>
                      <a:cubicBezTo>
                        <a:pt x="5185" y="96"/>
                        <a:pt x="4726" y="1"/>
                        <a:pt x="427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3"/>
                <p:cNvSpPr/>
                <p:nvPr/>
              </p:nvSpPr>
              <p:spPr>
                <a:xfrm>
                  <a:off x="2377483" y="3075119"/>
                  <a:ext cx="297031" cy="199992"/>
                </a:xfrm>
                <a:custGeom>
                  <a:avLst/>
                  <a:gdLst/>
                  <a:ahLst/>
                  <a:cxnLst/>
                  <a:rect l="l" t="t" r="r" b="b"/>
                  <a:pathLst>
                    <a:path w="12406" h="8353" extrusionOk="0">
                      <a:moveTo>
                        <a:pt x="9329" y="6940"/>
                      </a:moveTo>
                      <a:lnTo>
                        <a:pt x="9329" y="6940"/>
                      </a:lnTo>
                      <a:lnTo>
                        <a:pt x="12405" y="8353"/>
                      </a:lnTo>
                      <a:lnTo>
                        <a:pt x="12405" y="8353"/>
                      </a:lnTo>
                      <a:lnTo>
                        <a:pt x="9329" y="6940"/>
                      </a:lnTo>
                      <a:close/>
                      <a:moveTo>
                        <a:pt x="7950" y="6305"/>
                      </a:moveTo>
                      <a:lnTo>
                        <a:pt x="9089" y="6829"/>
                      </a:lnTo>
                      <a:lnTo>
                        <a:pt x="9089" y="6829"/>
                      </a:lnTo>
                      <a:lnTo>
                        <a:pt x="7950" y="6305"/>
                      </a:lnTo>
                      <a:close/>
                      <a:moveTo>
                        <a:pt x="2562" y="0"/>
                      </a:moveTo>
                      <a:cubicBezTo>
                        <a:pt x="1471" y="548"/>
                        <a:pt x="554" y="1457"/>
                        <a:pt x="1" y="2653"/>
                      </a:cubicBezTo>
                      <a:lnTo>
                        <a:pt x="1" y="2653"/>
                      </a:lnTo>
                      <a:lnTo>
                        <a:pt x="1" y="2653"/>
                      </a:lnTo>
                      <a:cubicBezTo>
                        <a:pt x="554" y="1457"/>
                        <a:pt x="1471" y="548"/>
                        <a:pt x="2562" y="0"/>
                      </a:cubicBezTo>
                      <a:close/>
                    </a:path>
                  </a:pathLst>
                </a:custGeom>
                <a:solidFill>
                  <a:srgbClr val="4C3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3"/>
                <p:cNvSpPr/>
                <p:nvPr/>
              </p:nvSpPr>
              <p:spPr>
                <a:xfrm>
                  <a:off x="2595069" y="3238602"/>
                  <a:ext cx="5770" cy="2658"/>
                </a:xfrm>
                <a:custGeom>
                  <a:avLst/>
                  <a:gdLst/>
                  <a:ahLst/>
                  <a:cxnLst/>
                  <a:rect l="l" t="t" r="r" b="b"/>
                  <a:pathLst>
                    <a:path w="241" h="111" extrusionOk="0">
                      <a:moveTo>
                        <a:pt x="0" y="0"/>
                      </a:moveTo>
                      <a:lnTo>
                        <a:pt x="0" y="0"/>
                      </a:lnTo>
                      <a:lnTo>
                        <a:pt x="240" y="111"/>
                      </a:lnTo>
                      <a:lnTo>
                        <a:pt x="240" y="111"/>
                      </a:lnTo>
                      <a:close/>
                    </a:path>
                  </a:pathLst>
                </a:custGeom>
                <a:solidFill>
                  <a:srgbClr val="0A09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3"/>
                <p:cNvSpPr/>
                <p:nvPr/>
              </p:nvSpPr>
              <p:spPr>
                <a:xfrm>
                  <a:off x="2678905" y="3277144"/>
                  <a:ext cx="82290" cy="37877"/>
                </a:xfrm>
                <a:custGeom>
                  <a:avLst/>
                  <a:gdLst/>
                  <a:ahLst/>
                  <a:cxnLst/>
                  <a:rect l="l" t="t" r="r" b="b"/>
                  <a:pathLst>
                    <a:path w="3437" h="1582" extrusionOk="0">
                      <a:moveTo>
                        <a:pt x="1" y="0"/>
                      </a:moveTo>
                      <a:lnTo>
                        <a:pt x="3437" y="1581"/>
                      </a:lnTo>
                      <a:lnTo>
                        <a:pt x="3437" y="1581"/>
                      </a:lnTo>
                      <a:lnTo>
                        <a:pt x="107" y="49"/>
                      </a:lnTo>
                      <a:lnTo>
                        <a:pt x="1" y="0"/>
                      </a:lnTo>
                      <a:close/>
                    </a:path>
                  </a:pathLst>
                </a:custGeom>
                <a:solidFill>
                  <a:srgbClr val="4C30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3"/>
                <p:cNvSpPr/>
                <p:nvPr/>
              </p:nvSpPr>
              <p:spPr>
                <a:xfrm>
                  <a:off x="2761162" y="3314992"/>
                  <a:ext cx="6034" cy="2682"/>
                </a:xfrm>
                <a:custGeom>
                  <a:avLst/>
                  <a:gdLst/>
                  <a:ahLst/>
                  <a:cxnLst/>
                  <a:rect l="l" t="t" r="r" b="b"/>
                  <a:pathLst>
                    <a:path w="252" h="112" extrusionOk="0">
                      <a:moveTo>
                        <a:pt x="1" y="0"/>
                      </a:moveTo>
                      <a:lnTo>
                        <a:pt x="1" y="0"/>
                      </a:lnTo>
                      <a:lnTo>
                        <a:pt x="251" y="111"/>
                      </a:lnTo>
                      <a:lnTo>
                        <a:pt x="251" y="111"/>
                      </a:lnTo>
                      <a:close/>
                    </a:path>
                  </a:pathLst>
                </a:custGeom>
                <a:solidFill>
                  <a:srgbClr val="0A09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3"/>
                <p:cNvSpPr/>
                <p:nvPr/>
              </p:nvSpPr>
              <p:spPr>
                <a:xfrm>
                  <a:off x="2674453" y="3275061"/>
                  <a:ext cx="4477" cy="2107"/>
                </a:xfrm>
                <a:custGeom>
                  <a:avLst/>
                  <a:gdLst/>
                  <a:ahLst/>
                  <a:cxnLst/>
                  <a:rect l="l" t="t" r="r" b="b"/>
                  <a:pathLst>
                    <a:path w="187" h="88" extrusionOk="0">
                      <a:moveTo>
                        <a:pt x="0" y="1"/>
                      </a:moveTo>
                      <a:lnTo>
                        <a:pt x="0" y="1"/>
                      </a:lnTo>
                      <a:lnTo>
                        <a:pt x="187" y="87"/>
                      </a:lnTo>
                      <a:lnTo>
                        <a:pt x="187" y="87"/>
                      </a:lnTo>
                      <a:close/>
                    </a:path>
                  </a:pathLst>
                </a:custGeom>
                <a:solidFill>
                  <a:srgbClr val="0A09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3"/>
                <p:cNvSpPr/>
                <p:nvPr/>
              </p:nvSpPr>
              <p:spPr>
                <a:xfrm>
                  <a:off x="2377483" y="3070977"/>
                  <a:ext cx="622984" cy="347047"/>
                </a:xfrm>
                <a:custGeom>
                  <a:avLst/>
                  <a:gdLst/>
                  <a:ahLst/>
                  <a:cxnLst/>
                  <a:rect l="l" t="t" r="r" b="b"/>
                  <a:pathLst>
                    <a:path w="26020" h="14495" extrusionOk="0">
                      <a:moveTo>
                        <a:pt x="2942" y="0"/>
                      </a:moveTo>
                      <a:cubicBezTo>
                        <a:pt x="2813" y="53"/>
                        <a:pt x="2688" y="111"/>
                        <a:pt x="2562" y="173"/>
                      </a:cubicBezTo>
                      <a:cubicBezTo>
                        <a:pt x="1471" y="721"/>
                        <a:pt x="554" y="1630"/>
                        <a:pt x="1" y="2826"/>
                      </a:cubicBezTo>
                      <a:lnTo>
                        <a:pt x="7950" y="6478"/>
                      </a:lnTo>
                      <a:lnTo>
                        <a:pt x="9089" y="7002"/>
                      </a:lnTo>
                      <a:lnTo>
                        <a:pt x="9329" y="7113"/>
                      </a:lnTo>
                      <a:lnTo>
                        <a:pt x="12405" y="8526"/>
                      </a:lnTo>
                      <a:lnTo>
                        <a:pt x="12592" y="8612"/>
                      </a:lnTo>
                      <a:lnTo>
                        <a:pt x="12698" y="8661"/>
                      </a:lnTo>
                      <a:lnTo>
                        <a:pt x="16028" y="10193"/>
                      </a:lnTo>
                      <a:lnTo>
                        <a:pt x="16278" y="10304"/>
                      </a:lnTo>
                      <a:lnTo>
                        <a:pt x="25394" y="14494"/>
                      </a:lnTo>
                      <a:cubicBezTo>
                        <a:pt x="25899" y="13403"/>
                        <a:pt x="26019" y="12231"/>
                        <a:pt x="25807" y="11130"/>
                      </a:cubicBezTo>
                      <a:cubicBezTo>
                        <a:pt x="25760" y="10890"/>
                        <a:pt x="25702" y="10655"/>
                        <a:pt x="25625" y="10424"/>
                      </a:cubicBezTo>
                      <a:cubicBezTo>
                        <a:pt x="21713" y="10121"/>
                        <a:pt x="17518" y="9045"/>
                        <a:pt x="13395" y="7151"/>
                      </a:cubicBezTo>
                      <a:cubicBezTo>
                        <a:pt x="9271" y="5254"/>
                        <a:pt x="5725" y="2768"/>
                        <a:pt x="2942" y="0"/>
                      </a:cubicBezTo>
                      <a:close/>
                    </a:path>
                  </a:pathLst>
                </a:custGeom>
                <a:solidFill>
                  <a:srgbClr val="1F2E56">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3"/>
                <p:cNvSpPr/>
                <p:nvPr/>
              </p:nvSpPr>
              <p:spPr>
                <a:xfrm>
                  <a:off x="2821801" y="3112393"/>
                  <a:ext cx="433790" cy="312641"/>
                </a:xfrm>
                <a:custGeom>
                  <a:avLst/>
                  <a:gdLst/>
                  <a:ahLst/>
                  <a:cxnLst/>
                  <a:rect l="l" t="t" r="r" b="b"/>
                  <a:pathLst>
                    <a:path w="18118" h="13058" extrusionOk="0">
                      <a:moveTo>
                        <a:pt x="2178" y="0"/>
                      </a:moveTo>
                      <a:cubicBezTo>
                        <a:pt x="1451" y="1581"/>
                        <a:pt x="726" y="3158"/>
                        <a:pt x="1" y="4739"/>
                      </a:cubicBezTo>
                      <a:cubicBezTo>
                        <a:pt x="4927" y="7512"/>
                        <a:pt x="9857" y="10285"/>
                        <a:pt x="14788" y="13057"/>
                      </a:cubicBezTo>
                      <a:cubicBezTo>
                        <a:pt x="15897" y="10640"/>
                        <a:pt x="17008" y="8224"/>
                        <a:pt x="18118" y="5806"/>
                      </a:cubicBezTo>
                      <a:cubicBezTo>
                        <a:pt x="12803" y="3870"/>
                        <a:pt x="7488" y="1938"/>
                        <a:pt x="21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3"/>
                <p:cNvSpPr/>
                <p:nvPr/>
              </p:nvSpPr>
              <p:spPr>
                <a:xfrm>
                  <a:off x="2820197" y="3153257"/>
                  <a:ext cx="397996" cy="189170"/>
                </a:xfrm>
                <a:custGeom>
                  <a:avLst/>
                  <a:gdLst/>
                  <a:ahLst/>
                  <a:cxnLst/>
                  <a:rect l="l" t="t" r="r" b="b"/>
                  <a:pathLst>
                    <a:path w="16623" h="7901" extrusionOk="0">
                      <a:moveTo>
                        <a:pt x="154" y="0"/>
                      </a:moveTo>
                      <a:lnTo>
                        <a:pt x="1" y="336"/>
                      </a:lnTo>
                      <a:lnTo>
                        <a:pt x="16470" y="7901"/>
                      </a:lnTo>
                      <a:lnTo>
                        <a:pt x="16623" y="7568"/>
                      </a:lnTo>
                      <a:lnTo>
                        <a:pt x="154"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3"/>
                <p:cNvSpPr/>
                <p:nvPr/>
              </p:nvSpPr>
              <p:spPr>
                <a:xfrm>
                  <a:off x="2870350" y="3131257"/>
                  <a:ext cx="62035" cy="124884"/>
                </a:xfrm>
                <a:custGeom>
                  <a:avLst/>
                  <a:gdLst/>
                  <a:ahLst/>
                  <a:cxnLst/>
                  <a:rect l="l" t="t" r="r" b="b"/>
                  <a:pathLst>
                    <a:path w="2591" h="5216" extrusionOk="0">
                      <a:moveTo>
                        <a:pt x="2346" y="1"/>
                      </a:moveTo>
                      <a:lnTo>
                        <a:pt x="0" y="5105"/>
                      </a:lnTo>
                      <a:lnTo>
                        <a:pt x="246" y="5215"/>
                      </a:lnTo>
                      <a:lnTo>
                        <a:pt x="2591" y="116"/>
                      </a:lnTo>
                      <a:lnTo>
                        <a:pt x="234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3"/>
                <p:cNvSpPr/>
                <p:nvPr/>
              </p:nvSpPr>
              <p:spPr>
                <a:xfrm>
                  <a:off x="2933048" y="3155867"/>
                  <a:ext cx="66991" cy="135586"/>
                </a:xfrm>
                <a:custGeom>
                  <a:avLst/>
                  <a:gdLst/>
                  <a:ahLst/>
                  <a:cxnLst/>
                  <a:rect l="l" t="t" r="r" b="b"/>
                  <a:pathLst>
                    <a:path w="2798" h="5663" extrusionOk="0">
                      <a:moveTo>
                        <a:pt x="2553" y="1"/>
                      </a:moveTo>
                      <a:lnTo>
                        <a:pt x="0" y="5552"/>
                      </a:lnTo>
                      <a:lnTo>
                        <a:pt x="251" y="5662"/>
                      </a:lnTo>
                      <a:lnTo>
                        <a:pt x="2797" y="116"/>
                      </a:lnTo>
                      <a:lnTo>
                        <a:pt x="2553"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3"/>
                <p:cNvSpPr/>
                <p:nvPr/>
              </p:nvSpPr>
              <p:spPr>
                <a:xfrm>
                  <a:off x="2995865" y="3180500"/>
                  <a:ext cx="71828" cy="146265"/>
                </a:xfrm>
                <a:custGeom>
                  <a:avLst/>
                  <a:gdLst/>
                  <a:ahLst/>
                  <a:cxnLst/>
                  <a:rect l="l" t="t" r="r" b="b"/>
                  <a:pathLst>
                    <a:path w="3000" h="6109" extrusionOk="0">
                      <a:moveTo>
                        <a:pt x="2755" y="0"/>
                      </a:moveTo>
                      <a:lnTo>
                        <a:pt x="0" y="5993"/>
                      </a:lnTo>
                      <a:lnTo>
                        <a:pt x="246" y="6109"/>
                      </a:lnTo>
                      <a:lnTo>
                        <a:pt x="2999" y="116"/>
                      </a:lnTo>
                      <a:lnTo>
                        <a:pt x="2755"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3"/>
                <p:cNvSpPr/>
                <p:nvPr/>
              </p:nvSpPr>
              <p:spPr>
                <a:xfrm>
                  <a:off x="3058563" y="3205134"/>
                  <a:ext cx="76760" cy="156943"/>
                </a:xfrm>
                <a:custGeom>
                  <a:avLst/>
                  <a:gdLst/>
                  <a:ahLst/>
                  <a:cxnLst/>
                  <a:rect l="l" t="t" r="r" b="b"/>
                  <a:pathLst>
                    <a:path w="3206" h="6555" extrusionOk="0">
                      <a:moveTo>
                        <a:pt x="2961" y="0"/>
                      </a:moveTo>
                      <a:lnTo>
                        <a:pt x="1" y="6439"/>
                      </a:lnTo>
                      <a:lnTo>
                        <a:pt x="246" y="6555"/>
                      </a:lnTo>
                      <a:lnTo>
                        <a:pt x="3206" y="116"/>
                      </a:lnTo>
                      <a:lnTo>
                        <a:pt x="2961"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3"/>
                <p:cNvSpPr/>
                <p:nvPr/>
              </p:nvSpPr>
              <p:spPr>
                <a:xfrm>
                  <a:off x="3121260" y="3229720"/>
                  <a:ext cx="81716" cy="167669"/>
                </a:xfrm>
                <a:custGeom>
                  <a:avLst/>
                  <a:gdLst/>
                  <a:ahLst/>
                  <a:cxnLst/>
                  <a:rect l="l" t="t" r="r" b="b"/>
                  <a:pathLst>
                    <a:path w="3413" h="7003" extrusionOk="0">
                      <a:moveTo>
                        <a:pt x="3168" y="1"/>
                      </a:moveTo>
                      <a:lnTo>
                        <a:pt x="1" y="6888"/>
                      </a:lnTo>
                      <a:lnTo>
                        <a:pt x="251" y="7003"/>
                      </a:lnTo>
                      <a:lnTo>
                        <a:pt x="3413" y="116"/>
                      </a:lnTo>
                      <a:lnTo>
                        <a:pt x="3168"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3"/>
                <p:cNvSpPr/>
                <p:nvPr/>
              </p:nvSpPr>
              <p:spPr>
                <a:xfrm>
                  <a:off x="2244738" y="2823515"/>
                  <a:ext cx="433934" cy="312641"/>
                </a:xfrm>
                <a:custGeom>
                  <a:avLst/>
                  <a:gdLst/>
                  <a:ahLst/>
                  <a:cxnLst/>
                  <a:rect l="l" t="t" r="r" b="b"/>
                  <a:pathLst>
                    <a:path w="18124" h="13058" extrusionOk="0">
                      <a:moveTo>
                        <a:pt x="3331" y="1"/>
                      </a:moveTo>
                      <a:cubicBezTo>
                        <a:pt x="2221" y="2418"/>
                        <a:pt x="1111" y="4836"/>
                        <a:pt x="0" y="7252"/>
                      </a:cubicBezTo>
                      <a:cubicBezTo>
                        <a:pt x="5315" y="9184"/>
                        <a:pt x="10631" y="11121"/>
                        <a:pt x="15946" y="13058"/>
                      </a:cubicBezTo>
                      <a:cubicBezTo>
                        <a:pt x="16671" y="11477"/>
                        <a:pt x="17396" y="9900"/>
                        <a:pt x="18123" y="8319"/>
                      </a:cubicBezTo>
                      <a:cubicBezTo>
                        <a:pt x="13192" y="5546"/>
                        <a:pt x="8262" y="2773"/>
                        <a:pt x="33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3"/>
                <p:cNvSpPr/>
                <p:nvPr/>
              </p:nvSpPr>
              <p:spPr>
                <a:xfrm>
                  <a:off x="2282227" y="2905986"/>
                  <a:ext cx="397924" cy="189313"/>
                </a:xfrm>
                <a:custGeom>
                  <a:avLst/>
                  <a:gdLst/>
                  <a:ahLst/>
                  <a:cxnLst/>
                  <a:rect l="l" t="t" r="r" b="b"/>
                  <a:pathLst>
                    <a:path w="16620" h="7907" extrusionOk="0">
                      <a:moveTo>
                        <a:pt x="155" y="1"/>
                      </a:moveTo>
                      <a:lnTo>
                        <a:pt x="1" y="337"/>
                      </a:lnTo>
                      <a:lnTo>
                        <a:pt x="16465" y="7907"/>
                      </a:lnTo>
                      <a:lnTo>
                        <a:pt x="16619" y="7570"/>
                      </a:lnTo>
                      <a:lnTo>
                        <a:pt x="155"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3"/>
                <p:cNvSpPr/>
                <p:nvPr/>
              </p:nvSpPr>
              <p:spPr>
                <a:xfrm>
                  <a:off x="2567898" y="2992264"/>
                  <a:ext cx="62155" cy="124980"/>
                </a:xfrm>
                <a:custGeom>
                  <a:avLst/>
                  <a:gdLst/>
                  <a:ahLst/>
                  <a:cxnLst/>
                  <a:rect l="l" t="t" r="r" b="b"/>
                  <a:pathLst>
                    <a:path w="2596" h="5220" extrusionOk="0">
                      <a:moveTo>
                        <a:pt x="2346" y="1"/>
                      </a:moveTo>
                      <a:lnTo>
                        <a:pt x="0" y="5105"/>
                      </a:lnTo>
                      <a:lnTo>
                        <a:pt x="251" y="5220"/>
                      </a:lnTo>
                      <a:lnTo>
                        <a:pt x="2595" y="116"/>
                      </a:lnTo>
                      <a:lnTo>
                        <a:pt x="2346"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3"/>
                <p:cNvSpPr/>
                <p:nvPr/>
              </p:nvSpPr>
              <p:spPr>
                <a:xfrm>
                  <a:off x="2500245" y="2956954"/>
                  <a:ext cx="66991" cy="135586"/>
                </a:xfrm>
                <a:custGeom>
                  <a:avLst/>
                  <a:gdLst/>
                  <a:ahLst/>
                  <a:cxnLst/>
                  <a:rect l="l" t="t" r="r" b="b"/>
                  <a:pathLst>
                    <a:path w="2798" h="5663" extrusionOk="0">
                      <a:moveTo>
                        <a:pt x="2553" y="1"/>
                      </a:moveTo>
                      <a:lnTo>
                        <a:pt x="1" y="5552"/>
                      </a:lnTo>
                      <a:lnTo>
                        <a:pt x="251" y="5663"/>
                      </a:lnTo>
                      <a:lnTo>
                        <a:pt x="2797" y="116"/>
                      </a:lnTo>
                      <a:lnTo>
                        <a:pt x="2553"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3"/>
                <p:cNvSpPr/>
                <p:nvPr/>
              </p:nvSpPr>
              <p:spPr>
                <a:xfrm>
                  <a:off x="2432592" y="2921763"/>
                  <a:ext cx="71947" cy="146145"/>
                </a:xfrm>
                <a:custGeom>
                  <a:avLst/>
                  <a:gdLst/>
                  <a:ahLst/>
                  <a:cxnLst/>
                  <a:rect l="l" t="t" r="r" b="b"/>
                  <a:pathLst>
                    <a:path w="3005" h="6104" extrusionOk="0">
                      <a:moveTo>
                        <a:pt x="2755" y="0"/>
                      </a:moveTo>
                      <a:lnTo>
                        <a:pt x="1" y="5993"/>
                      </a:lnTo>
                      <a:lnTo>
                        <a:pt x="251" y="6104"/>
                      </a:lnTo>
                      <a:lnTo>
                        <a:pt x="3004" y="111"/>
                      </a:lnTo>
                      <a:lnTo>
                        <a:pt x="2755"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3"/>
                <p:cNvSpPr/>
                <p:nvPr/>
              </p:nvSpPr>
              <p:spPr>
                <a:xfrm>
                  <a:off x="2364962" y="2886452"/>
                  <a:ext cx="76760" cy="156847"/>
                </a:xfrm>
                <a:custGeom>
                  <a:avLst/>
                  <a:gdLst/>
                  <a:ahLst/>
                  <a:cxnLst/>
                  <a:rect l="l" t="t" r="r" b="b"/>
                  <a:pathLst>
                    <a:path w="3206" h="6551" extrusionOk="0">
                      <a:moveTo>
                        <a:pt x="2961" y="0"/>
                      </a:moveTo>
                      <a:lnTo>
                        <a:pt x="0" y="6439"/>
                      </a:lnTo>
                      <a:lnTo>
                        <a:pt x="250" y="6550"/>
                      </a:lnTo>
                      <a:lnTo>
                        <a:pt x="3205" y="115"/>
                      </a:lnTo>
                      <a:lnTo>
                        <a:pt x="2961" y="0"/>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3"/>
                <p:cNvSpPr/>
                <p:nvPr/>
              </p:nvSpPr>
              <p:spPr>
                <a:xfrm>
                  <a:off x="2297309" y="2851117"/>
                  <a:ext cx="81740" cy="167574"/>
                </a:xfrm>
                <a:custGeom>
                  <a:avLst/>
                  <a:gdLst/>
                  <a:ahLst/>
                  <a:cxnLst/>
                  <a:rect l="l" t="t" r="r" b="b"/>
                  <a:pathLst>
                    <a:path w="3414" h="6999" extrusionOk="0">
                      <a:moveTo>
                        <a:pt x="3167" y="1"/>
                      </a:moveTo>
                      <a:lnTo>
                        <a:pt x="0" y="6888"/>
                      </a:lnTo>
                      <a:lnTo>
                        <a:pt x="251" y="6998"/>
                      </a:lnTo>
                      <a:lnTo>
                        <a:pt x="3413" y="116"/>
                      </a:lnTo>
                      <a:lnTo>
                        <a:pt x="3167" y="1"/>
                      </a:ln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69" name="Google Shape;4369;p73"/>
          <p:cNvGrpSpPr/>
          <p:nvPr/>
        </p:nvGrpSpPr>
        <p:grpSpPr>
          <a:xfrm>
            <a:off x="1970724" y="2929308"/>
            <a:ext cx="1872616" cy="1107574"/>
            <a:chOff x="1970724" y="3005508"/>
            <a:chExt cx="1872616" cy="1107574"/>
          </a:xfrm>
        </p:grpSpPr>
        <p:grpSp>
          <p:nvGrpSpPr>
            <p:cNvPr id="4370" name="Google Shape;4370;p73"/>
            <p:cNvGrpSpPr/>
            <p:nvPr/>
          </p:nvGrpSpPr>
          <p:grpSpPr>
            <a:xfrm>
              <a:off x="1970724" y="3005508"/>
              <a:ext cx="1339862" cy="896766"/>
              <a:chOff x="5555294" y="2532574"/>
              <a:chExt cx="1195239" cy="799970"/>
            </a:xfrm>
          </p:grpSpPr>
          <p:grpSp>
            <p:nvGrpSpPr>
              <p:cNvPr id="4371" name="Google Shape;4371;p73"/>
              <p:cNvGrpSpPr/>
              <p:nvPr/>
            </p:nvGrpSpPr>
            <p:grpSpPr>
              <a:xfrm>
                <a:off x="5555294" y="2532574"/>
                <a:ext cx="1195239" cy="799970"/>
                <a:chOff x="5479094" y="2604540"/>
                <a:chExt cx="1195239" cy="799970"/>
              </a:xfrm>
            </p:grpSpPr>
            <p:sp>
              <p:nvSpPr>
                <p:cNvPr id="4372" name="Google Shape;4372;p73"/>
                <p:cNvSpPr/>
                <p:nvPr/>
              </p:nvSpPr>
              <p:spPr>
                <a:xfrm>
                  <a:off x="5799381" y="2632309"/>
                  <a:ext cx="294134" cy="185123"/>
                </a:xfrm>
                <a:custGeom>
                  <a:avLst/>
                  <a:gdLst/>
                  <a:ahLst/>
                  <a:cxnLst/>
                  <a:rect l="l" t="t" r="r" b="b"/>
                  <a:pathLst>
                    <a:path w="12285" h="7732" extrusionOk="0">
                      <a:moveTo>
                        <a:pt x="10245" y="1"/>
                      </a:moveTo>
                      <a:cubicBezTo>
                        <a:pt x="5888" y="1"/>
                        <a:pt x="1221" y="2865"/>
                        <a:pt x="1" y="5747"/>
                      </a:cubicBezTo>
                      <a:cubicBezTo>
                        <a:pt x="1333" y="7039"/>
                        <a:pt x="3195" y="7731"/>
                        <a:pt x="5049" y="7731"/>
                      </a:cubicBezTo>
                      <a:cubicBezTo>
                        <a:pt x="6049" y="7731"/>
                        <a:pt x="7048" y="7530"/>
                        <a:pt x="7959" y="7112"/>
                      </a:cubicBezTo>
                      <a:cubicBezTo>
                        <a:pt x="10559" y="5920"/>
                        <a:pt x="12284" y="3046"/>
                        <a:pt x="12116" y="192"/>
                      </a:cubicBezTo>
                      <a:cubicBezTo>
                        <a:pt x="11506" y="61"/>
                        <a:pt x="10879" y="1"/>
                        <a:pt x="1024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3"/>
                <p:cNvSpPr/>
                <p:nvPr/>
              </p:nvSpPr>
              <p:spPr>
                <a:xfrm>
                  <a:off x="5800530" y="2632429"/>
                  <a:ext cx="284796" cy="134844"/>
                </a:xfrm>
                <a:custGeom>
                  <a:avLst/>
                  <a:gdLst/>
                  <a:ahLst/>
                  <a:cxnLst/>
                  <a:rect l="l" t="t" r="r" b="b"/>
                  <a:pathLst>
                    <a:path w="11895" h="5632" extrusionOk="0">
                      <a:moveTo>
                        <a:pt x="10191" y="1"/>
                      </a:moveTo>
                      <a:cubicBezTo>
                        <a:pt x="5893" y="1"/>
                        <a:pt x="1293" y="2788"/>
                        <a:pt x="0" y="5632"/>
                      </a:cubicBezTo>
                      <a:cubicBezTo>
                        <a:pt x="4138" y="4838"/>
                        <a:pt x="8555" y="3003"/>
                        <a:pt x="11895" y="158"/>
                      </a:cubicBezTo>
                      <a:cubicBezTo>
                        <a:pt x="11338" y="51"/>
                        <a:pt x="10767" y="1"/>
                        <a:pt x="1019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3"/>
                <p:cNvSpPr/>
                <p:nvPr/>
              </p:nvSpPr>
              <p:spPr>
                <a:xfrm>
                  <a:off x="5831580" y="2632860"/>
                  <a:ext cx="198052" cy="90981"/>
                </a:xfrm>
                <a:custGeom>
                  <a:avLst/>
                  <a:gdLst/>
                  <a:ahLst/>
                  <a:cxnLst/>
                  <a:rect l="l" t="t" r="r" b="b"/>
                  <a:pathLst>
                    <a:path w="8272" h="3800" extrusionOk="0">
                      <a:moveTo>
                        <a:pt x="8271" y="0"/>
                      </a:moveTo>
                      <a:lnTo>
                        <a:pt x="8271" y="0"/>
                      </a:lnTo>
                      <a:cubicBezTo>
                        <a:pt x="5110" y="197"/>
                        <a:pt x="1885" y="1808"/>
                        <a:pt x="1" y="3773"/>
                      </a:cubicBezTo>
                      <a:cubicBezTo>
                        <a:pt x="234" y="3791"/>
                        <a:pt x="469" y="3800"/>
                        <a:pt x="704" y="3800"/>
                      </a:cubicBezTo>
                      <a:cubicBezTo>
                        <a:pt x="3642" y="3800"/>
                        <a:pt x="6661" y="2403"/>
                        <a:pt x="827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3"/>
                <p:cNvSpPr/>
                <p:nvPr/>
              </p:nvSpPr>
              <p:spPr>
                <a:xfrm>
                  <a:off x="5800530" y="2632381"/>
                  <a:ext cx="284796" cy="134892"/>
                </a:xfrm>
                <a:custGeom>
                  <a:avLst/>
                  <a:gdLst/>
                  <a:ahLst/>
                  <a:cxnLst/>
                  <a:rect l="l" t="t" r="r" b="b"/>
                  <a:pathLst>
                    <a:path w="11895" h="5634" extrusionOk="0">
                      <a:moveTo>
                        <a:pt x="10200" y="1"/>
                      </a:moveTo>
                      <a:cubicBezTo>
                        <a:pt x="9990" y="1"/>
                        <a:pt x="9779" y="7"/>
                        <a:pt x="9568" y="20"/>
                      </a:cubicBezTo>
                      <a:cubicBezTo>
                        <a:pt x="7958" y="2423"/>
                        <a:pt x="4939" y="3820"/>
                        <a:pt x="2001" y="3820"/>
                      </a:cubicBezTo>
                      <a:cubicBezTo>
                        <a:pt x="1766" y="3820"/>
                        <a:pt x="1531" y="3811"/>
                        <a:pt x="1298" y="3793"/>
                      </a:cubicBezTo>
                      <a:cubicBezTo>
                        <a:pt x="731" y="4383"/>
                        <a:pt x="284" y="5009"/>
                        <a:pt x="0" y="5634"/>
                      </a:cubicBezTo>
                      <a:cubicBezTo>
                        <a:pt x="4138" y="4840"/>
                        <a:pt x="8555" y="3005"/>
                        <a:pt x="11895" y="160"/>
                      </a:cubicBezTo>
                      <a:cubicBezTo>
                        <a:pt x="11342" y="51"/>
                        <a:pt x="10774" y="1"/>
                        <a:pt x="1020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3"/>
                <p:cNvSpPr/>
                <p:nvPr/>
              </p:nvSpPr>
              <p:spPr>
                <a:xfrm>
                  <a:off x="5879004" y="2604540"/>
                  <a:ext cx="43384" cy="40511"/>
                </a:xfrm>
                <a:custGeom>
                  <a:avLst/>
                  <a:gdLst/>
                  <a:ahLst/>
                  <a:cxnLst/>
                  <a:rect l="l" t="t" r="r" b="b"/>
                  <a:pathLst>
                    <a:path w="1812" h="1692" extrusionOk="0">
                      <a:moveTo>
                        <a:pt x="912" y="0"/>
                      </a:moveTo>
                      <a:cubicBezTo>
                        <a:pt x="869" y="0"/>
                        <a:pt x="826" y="4"/>
                        <a:pt x="783" y="10"/>
                      </a:cubicBezTo>
                      <a:cubicBezTo>
                        <a:pt x="322" y="78"/>
                        <a:pt x="0" y="506"/>
                        <a:pt x="73" y="972"/>
                      </a:cubicBezTo>
                      <a:cubicBezTo>
                        <a:pt x="134" y="1392"/>
                        <a:pt x="493" y="1692"/>
                        <a:pt x="904" y="1692"/>
                      </a:cubicBezTo>
                      <a:cubicBezTo>
                        <a:pt x="945" y="1692"/>
                        <a:pt x="987" y="1689"/>
                        <a:pt x="1029" y="1683"/>
                      </a:cubicBezTo>
                      <a:cubicBezTo>
                        <a:pt x="1495" y="1611"/>
                        <a:pt x="1812" y="1183"/>
                        <a:pt x="1745" y="722"/>
                      </a:cubicBezTo>
                      <a:cubicBezTo>
                        <a:pt x="1679" y="304"/>
                        <a:pt x="1322" y="0"/>
                        <a:pt x="91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3"/>
                <p:cNvSpPr/>
                <p:nvPr/>
              </p:nvSpPr>
              <p:spPr>
                <a:xfrm>
                  <a:off x="6020175" y="2681864"/>
                  <a:ext cx="49369" cy="77262"/>
                </a:xfrm>
                <a:custGeom>
                  <a:avLst/>
                  <a:gdLst/>
                  <a:ahLst/>
                  <a:cxnLst/>
                  <a:rect l="l" t="t" r="r" b="b"/>
                  <a:pathLst>
                    <a:path w="2062" h="3227" extrusionOk="0">
                      <a:moveTo>
                        <a:pt x="1689" y="0"/>
                      </a:moveTo>
                      <a:cubicBezTo>
                        <a:pt x="1684" y="0"/>
                        <a:pt x="1678" y="0"/>
                        <a:pt x="1673" y="0"/>
                      </a:cubicBezTo>
                      <a:cubicBezTo>
                        <a:pt x="1465" y="5"/>
                        <a:pt x="1302" y="178"/>
                        <a:pt x="1312" y="390"/>
                      </a:cubicBezTo>
                      <a:lnTo>
                        <a:pt x="1312" y="448"/>
                      </a:lnTo>
                      <a:cubicBezTo>
                        <a:pt x="1312" y="621"/>
                        <a:pt x="1287" y="788"/>
                        <a:pt x="1234" y="961"/>
                      </a:cubicBezTo>
                      <a:cubicBezTo>
                        <a:pt x="1163" y="1216"/>
                        <a:pt x="1028" y="1480"/>
                        <a:pt x="846" y="1755"/>
                      </a:cubicBezTo>
                      <a:cubicBezTo>
                        <a:pt x="663" y="2028"/>
                        <a:pt x="427" y="2307"/>
                        <a:pt x="144" y="2586"/>
                      </a:cubicBezTo>
                      <a:cubicBezTo>
                        <a:pt x="0" y="2735"/>
                        <a:pt x="0" y="2970"/>
                        <a:pt x="149" y="3119"/>
                      </a:cubicBezTo>
                      <a:cubicBezTo>
                        <a:pt x="220" y="3191"/>
                        <a:pt x="316" y="3227"/>
                        <a:pt x="411" y="3227"/>
                      </a:cubicBezTo>
                      <a:cubicBezTo>
                        <a:pt x="508" y="3227"/>
                        <a:pt x="605" y="3189"/>
                        <a:pt x="677" y="3115"/>
                      </a:cubicBezTo>
                      <a:cubicBezTo>
                        <a:pt x="1085" y="2711"/>
                        <a:pt x="1427" y="2293"/>
                        <a:pt x="1673" y="1850"/>
                      </a:cubicBezTo>
                      <a:cubicBezTo>
                        <a:pt x="1792" y="1630"/>
                        <a:pt x="1893" y="1404"/>
                        <a:pt x="1961" y="1169"/>
                      </a:cubicBezTo>
                      <a:cubicBezTo>
                        <a:pt x="2028" y="932"/>
                        <a:pt x="2061" y="692"/>
                        <a:pt x="2061" y="448"/>
                      </a:cubicBezTo>
                      <a:lnTo>
                        <a:pt x="2061" y="361"/>
                      </a:lnTo>
                      <a:cubicBezTo>
                        <a:pt x="2057" y="159"/>
                        <a:pt x="1889" y="0"/>
                        <a:pt x="16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3"/>
                <p:cNvSpPr/>
                <p:nvPr/>
              </p:nvSpPr>
              <p:spPr>
                <a:xfrm>
                  <a:off x="5930187" y="2926430"/>
                  <a:ext cx="300694" cy="187949"/>
                </a:xfrm>
                <a:custGeom>
                  <a:avLst/>
                  <a:gdLst/>
                  <a:ahLst/>
                  <a:cxnLst/>
                  <a:rect l="l" t="t" r="r" b="b"/>
                  <a:pathLst>
                    <a:path w="12559" h="7850" extrusionOk="0">
                      <a:moveTo>
                        <a:pt x="12179" y="1"/>
                      </a:moveTo>
                      <a:lnTo>
                        <a:pt x="0" y="7200"/>
                      </a:lnTo>
                      <a:lnTo>
                        <a:pt x="386" y="7850"/>
                      </a:lnTo>
                      <a:lnTo>
                        <a:pt x="12558" y="650"/>
                      </a:lnTo>
                      <a:lnTo>
                        <a:pt x="1217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3"/>
                <p:cNvSpPr/>
                <p:nvPr/>
              </p:nvSpPr>
              <p:spPr>
                <a:xfrm>
                  <a:off x="6179613" y="2818535"/>
                  <a:ext cx="75491" cy="62634"/>
                </a:xfrm>
                <a:custGeom>
                  <a:avLst/>
                  <a:gdLst/>
                  <a:ahLst/>
                  <a:cxnLst/>
                  <a:rect l="l" t="t" r="r" b="b"/>
                  <a:pathLst>
                    <a:path w="3153" h="2616" extrusionOk="0">
                      <a:moveTo>
                        <a:pt x="2456" y="1"/>
                      </a:moveTo>
                      <a:lnTo>
                        <a:pt x="1" y="1332"/>
                      </a:lnTo>
                      <a:lnTo>
                        <a:pt x="697" y="2615"/>
                      </a:lnTo>
                      <a:lnTo>
                        <a:pt x="3153" y="1284"/>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3"/>
                <p:cNvSpPr/>
                <p:nvPr/>
              </p:nvSpPr>
              <p:spPr>
                <a:xfrm>
                  <a:off x="6238408" y="2786671"/>
                  <a:ext cx="75491" cy="62634"/>
                </a:xfrm>
                <a:custGeom>
                  <a:avLst/>
                  <a:gdLst/>
                  <a:ahLst/>
                  <a:cxnLst/>
                  <a:rect l="l" t="t" r="r" b="b"/>
                  <a:pathLst>
                    <a:path w="3153" h="2616" extrusionOk="0">
                      <a:moveTo>
                        <a:pt x="2456" y="1"/>
                      </a:moveTo>
                      <a:lnTo>
                        <a:pt x="0" y="1332"/>
                      </a:lnTo>
                      <a:lnTo>
                        <a:pt x="697" y="2615"/>
                      </a:lnTo>
                      <a:lnTo>
                        <a:pt x="3152"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3"/>
                <p:cNvSpPr/>
                <p:nvPr/>
              </p:nvSpPr>
              <p:spPr>
                <a:xfrm>
                  <a:off x="6297180" y="2754808"/>
                  <a:ext cx="75491" cy="62610"/>
                </a:xfrm>
                <a:custGeom>
                  <a:avLst/>
                  <a:gdLst/>
                  <a:ahLst/>
                  <a:cxnLst/>
                  <a:rect l="l" t="t" r="r" b="b"/>
                  <a:pathLst>
                    <a:path w="3153" h="2615" extrusionOk="0">
                      <a:moveTo>
                        <a:pt x="2456" y="1"/>
                      </a:moveTo>
                      <a:lnTo>
                        <a:pt x="1" y="1332"/>
                      </a:lnTo>
                      <a:lnTo>
                        <a:pt x="697" y="2614"/>
                      </a:lnTo>
                      <a:lnTo>
                        <a:pt x="3153"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3"/>
                <p:cNvSpPr/>
                <p:nvPr/>
              </p:nvSpPr>
              <p:spPr>
                <a:xfrm>
                  <a:off x="6355975" y="2722944"/>
                  <a:ext cx="75491" cy="62610"/>
                </a:xfrm>
                <a:custGeom>
                  <a:avLst/>
                  <a:gdLst/>
                  <a:ahLst/>
                  <a:cxnLst/>
                  <a:rect l="l" t="t" r="r" b="b"/>
                  <a:pathLst>
                    <a:path w="3153" h="2615" extrusionOk="0">
                      <a:moveTo>
                        <a:pt x="2456" y="1"/>
                      </a:moveTo>
                      <a:lnTo>
                        <a:pt x="0" y="1332"/>
                      </a:lnTo>
                      <a:lnTo>
                        <a:pt x="697" y="2614"/>
                      </a:lnTo>
                      <a:lnTo>
                        <a:pt x="3152"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3"/>
                <p:cNvSpPr/>
                <p:nvPr/>
              </p:nvSpPr>
              <p:spPr>
                <a:xfrm>
                  <a:off x="6414747" y="2690937"/>
                  <a:ext cx="75395" cy="62753"/>
                </a:xfrm>
                <a:custGeom>
                  <a:avLst/>
                  <a:gdLst/>
                  <a:ahLst/>
                  <a:cxnLst/>
                  <a:rect l="l" t="t" r="r" b="b"/>
                  <a:pathLst>
                    <a:path w="3149" h="2621" extrusionOk="0">
                      <a:moveTo>
                        <a:pt x="2456" y="1"/>
                      </a:moveTo>
                      <a:lnTo>
                        <a:pt x="1" y="1338"/>
                      </a:lnTo>
                      <a:lnTo>
                        <a:pt x="697" y="2620"/>
                      </a:lnTo>
                      <a:lnTo>
                        <a:pt x="3148" y="1289"/>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3"/>
                <p:cNvSpPr/>
                <p:nvPr/>
              </p:nvSpPr>
              <p:spPr>
                <a:xfrm>
                  <a:off x="6473542" y="2659074"/>
                  <a:ext cx="75419" cy="62753"/>
                </a:xfrm>
                <a:custGeom>
                  <a:avLst/>
                  <a:gdLst/>
                  <a:ahLst/>
                  <a:cxnLst/>
                  <a:rect l="l" t="t" r="r" b="b"/>
                  <a:pathLst>
                    <a:path w="3150" h="2621" extrusionOk="0">
                      <a:moveTo>
                        <a:pt x="2451" y="1"/>
                      </a:moveTo>
                      <a:lnTo>
                        <a:pt x="0" y="1332"/>
                      </a:lnTo>
                      <a:lnTo>
                        <a:pt x="692" y="2620"/>
                      </a:lnTo>
                      <a:lnTo>
                        <a:pt x="3149" y="1289"/>
                      </a:lnTo>
                      <a:lnTo>
                        <a:pt x="245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3"/>
                <p:cNvSpPr/>
                <p:nvPr/>
              </p:nvSpPr>
              <p:spPr>
                <a:xfrm>
                  <a:off x="6532218" y="2627210"/>
                  <a:ext cx="75515" cy="62753"/>
                </a:xfrm>
                <a:custGeom>
                  <a:avLst/>
                  <a:gdLst/>
                  <a:ahLst/>
                  <a:cxnLst/>
                  <a:rect l="l" t="t" r="r" b="b"/>
                  <a:pathLst>
                    <a:path w="3154" h="2621" extrusionOk="0">
                      <a:moveTo>
                        <a:pt x="2457" y="1"/>
                      </a:moveTo>
                      <a:lnTo>
                        <a:pt x="0" y="1332"/>
                      </a:lnTo>
                      <a:lnTo>
                        <a:pt x="698" y="2620"/>
                      </a:lnTo>
                      <a:lnTo>
                        <a:pt x="3154" y="1289"/>
                      </a:lnTo>
                      <a:lnTo>
                        <a:pt x="245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3"/>
                <p:cNvSpPr/>
                <p:nvPr/>
              </p:nvSpPr>
              <p:spPr>
                <a:xfrm>
                  <a:off x="6196299" y="2849273"/>
                  <a:ext cx="75491" cy="62586"/>
                </a:xfrm>
                <a:custGeom>
                  <a:avLst/>
                  <a:gdLst/>
                  <a:ahLst/>
                  <a:cxnLst/>
                  <a:rect l="l" t="t" r="r" b="b"/>
                  <a:pathLst>
                    <a:path w="3153" h="2614" extrusionOk="0">
                      <a:moveTo>
                        <a:pt x="2456" y="0"/>
                      </a:moveTo>
                      <a:lnTo>
                        <a:pt x="0" y="1331"/>
                      </a:lnTo>
                      <a:lnTo>
                        <a:pt x="697" y="2614"/>
                      </a:lnTo>
                      <a:lnTo>
                        <a:pt x="3153"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3"/>
                <p:cNvSpPr/>
                <p:nvPr/>
              </p:nvSpPr>
              <p:spPr>
                <a:xfrm>
                  <a:off x="6255070" y="2817386"/>
                  <a:ext cx="75515" cy="62610"/>
                </a:xfrm>
                <a:custGeom>
                  <a:avLst/>
                  <a:gdLst/>
                  <a:ahLst/>
                  <a:cxnLst/>
                  <a:rect l="l" t="t" r="r" b="b"/>
                  <a:pathLst>
                    <a:path w="3154" h="2615" extrusionOk="0">
                      <a:moveTo>
                        <a:pt x="2456" y="0"/>
                      </a:moveTo>
                      <a:lnTo>
                        <a:pt x="1" y="1332"/>
                      </a:lnTo>
                      <a:lnTo>
                        <a:pt x="698" y="2615"/>
                      </a:lnTo>
                      <a:lnTo>
                        <a:pt x="3153"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3"/>
                <p:cNvSpPr/>
                <p:nvPr/>
              </p:nvSpPr>
              <p:spPr>
                <a:xfrm>
                  <a:off x="6313866" y="2785522"/>
                  <a:ext cx="75491" cy="62610"/>
                </a:xfrm>
                <a:custGeom>
                  <a:avLst/>
                  <a:gdLst/>
                  <a:ahLst/>
                  <a:cxnLst/>
                  <a:rect l="l" t="t" r="r" b="b"/>
                  <a:pathLst>
                    <a:path w="3153" h="2615" extrusionOk="0">
                      <a:moveTo>
                        <a:pt x="2456" y="0"/>
                      </a:moveTo>
                      <a:lnTo>
                        <a:pt x="0" y="1331"/>
                      </a:lnTo>
                      <a:lnTo>
                        <a:pt x="697" y="2615"/>
                      </a:lnTo>
                      <a:lnTo>
                        <a:pt x="3153"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3"/>
                <p:cNvSpPr/>
                <p:nvPr/>
              </p:nvSpPr>
              <p:spPr>
                <a:xfrm>
                  <a:off x="6431433" y="2721795"/>
                  <a:ext cx="75419" cy="62610"/>
                </a:xfrm>
                <a:custGeom>
                  <a:avLst/>
                  <a:gdLst/>
                  <a:ahLst/>
                  <a:cxnLst/>
                  <a:rect l="l" t="t" r="r" b="b"/>
                  <a:pathLst>
                    <a:path w="3150" h="2615" extrusionOk="0">
                      <a:moveTo>
                        <a:pt x="2451" y="0"/>
                      </a:moveTo>
                      <a:lnTo>
                        <a:pt x="0" y="1331"/>
                      </a:lnTo>
                      <a:lnTo>
                        <a:pt x="693" y="2615"/>
                      </a:lnTo>
                      <a:lnTo>
                        <a:pt x="3149" y="1283"/>
                      </a:lnTo>
                      <a:lnTo>
                        <a:pt x="2451"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3"/>
                <p:cNvSpPr/>
                <p:nvPr/>
              </p:nvSpPr>
              <p:spPr>
                <a:xfrm>
                  <a:off x="6490108" y="2689932"/>
                  <a:ext cx="75515" cy="62586"/>
                </a:xfrm>
                <a:custGeom>
                  <a:avLst/>
                  <a:gdLst/>
                  <a:ahLst/>
                  <a:cxnLst/>
                  <a:rect l="l" t="t" r="r" b="b"/>
                  <a:pathLst>
                    <a:path w="3154" h="2614" extrusionOk="0">
                      <a:moveTo>
                        <a:pt x="2457" y="0"/>
                      </a:moveTo>
                      <a:lnTo>
                        <a:pt x="0" y="1331"/>
                      </a:lnTo>
                      <a:lnTo>
                        <a:pt x="698" y="2614"/>
                      </a:lnTo>
                      <a:lnTo>
                        <a:pt x="3154" y="1283"/>
                      </a:lnTo>
                      <a:lnTo>
                        <a:pt x="245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3"/>
                <p:cNvSpPr/>
                <p:nvPr/>
              </p:nvSpPr>
              <p:spPr>
                <a:xfrm>
                  <a:off x="6548928" y="2658068"/>
                  <a:ext cx="75491" cy="62586"/>
                </a:xfrm>
                <a:custGeom>
                  <a:avLst/>
                  <a:gdLst/>
                  <a:ahLst/>
                  <a:cxnLst/>
                  <a:rect l="l" t="t" r="r" b="b"/>
                  <a:pathLst>
                    <a:path w="3153" h="2614" extrusionOk="0">
                      <a:moveTo>
                        <a:pt x="2456" y="0"/>
                      </a:moveTo>
                      <a:lnTo>
                        <a:pt x="0" y="1331"/>
                      </a:lnTo>
                      <a:lnTo>
                        <a:pt x="697" y="2614"/>
                      </a:lnTo>
                      <a:lnTo>
                        <a:pt x="3152"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3"/>
                <p:cNvSpPr/>
                <p:nvPr/>
              </p:nvSpPr>
              <p:spPr>
                <a:xfrm>
                  <a:off x="6212984" y="2879963"/>
                  <a:ext cx="75491" cy="62634"/>
                </a:xfrm>
                <a:custGeom>
                  <a:avLst/>
                  <a:gdLst/>
                  <a:ahLst/>
                  <a:cxnLst/>
                  <a:rect l="l" t="t" r="r" b="b"/>
                  <a:pathLst>
                    <a:path w="3153" h="2616" extrusionOk="0">
                      <a:moveTo>
                        <a:pt x="2456" y="1"/>
                      </a:moveTo>
                      <a:lnTo>
                        <a:pt x="0" y="1332"/>
                      </a:lnTo>
                      <a:lnTo>
                        <a:pt x="697" y="2615"/>
                      </a:lnTo>
                      <a:lnTo>
                        <a:pt x="3152" y="1285"/>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3"/>
                <p:cNvSpPr/>
                <p:nvPr/>
              </p:nvSpPr>
              <p:spPr>
                <a:xfrm>
                  <a:off x="6271756" y="2848100"/>
                  <a:ext cx="75491" cy="62634"/>
                </a:xfrm>
                <a:custGeom>
                  <a:avLst/>
                  <a:gdLst/>
                  <a:ahLst/>
                  <a:cxnLst/>
                  <a:rect l="l" t="t" r="r" b="b"/>
                  <a:pathLst>
                    <a:path w="3153" h="2616" extrusionOk="0">
                      <a:moveTo>
                        <a:pt x="2456" y="1"/>
                      </a:moveTo>
                      <a:lnTo>
                        <a:pt x="1" y="1332"/>
                      </a:lnTo>
                      <a:lnTo>
                        <a:pt x="697" y="2616"/>
                      </a:lnTo>
                      <a:lnTo>
                        <a:pt x="3153"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3"/>
                <p:cNvSpPr/>
                <p:nvPr/>
              </p:nvSpPr>
              <p:spPr>
                <a:xfrm>
                  <a:off x="6330551" y="2816236"/>
                  <a:ext cx="75371" cy="62610"/>
                </a:xfrm>
                <a:custGeom>
                  <a:avLst/>
                  <a:gdLst/>
                  <a:ahLst/>
                  <a:cxnLst/>
                  <a:rect l="l" t="t" r="r" b="b"/>
                  <a:pathLst>
                    <a:path w="3148" h="2615" extrusionOk="0">
                      <a:moveTo>
                        <a:pt x="2456" y="1"/>
                      </a:moveTo>
                      <a:lnTo>
                        <a:pt x="0" y="1332"/>
                      </a:lnTo>
                      <a:lnTo>
                        <a:pt x="697" y="2614"/>
                      </a:lnTo>
                      <a:lnTo>
                        <a:pt x="3148"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3"/>
                <p:cNvSpPr/>
                <p:nvPr/>
              </p:nvSpPr>
              <p:spPr>
                <a:xfrm>
                  <a:off x="6447999" y="2752486"/>
                  <a:ext cx="75515" cy="62634"/>
                </a:xfrm>
                <a:custGeom>
                  <a:avLst/>
                  <a:gdLst/>
                  <a:ahLst/>
                  <a:cxnLst/>
                  <a:rect l="l" t="t" r="r" b="b"/>
                  <a:pathLst>
                    <a:path w="3154" h="2616" extrusionOk="0">
                      <a:moveTo>
                        <a:pt x="2457" y="1"/>
                      </a:moveTo>
                      <a:lnTo>
                        <a:pt x="1" y="1333"/>
                      </a:lnTo>
                      <a:lnTo>
                        <a:pt x="698" y="2615"/>
                      </a:lnTo>
                      <a:lnTo>
                        <a:pt x="3154" y="1284"/>
                      </a:lnTo>
                      <a:lnTo>
                        <a:pt x="245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3"/>
                <p:cNvSpPr/>
                <p:nvPr/>
              </p:nvSpPr>
              <p:spPr>
                <a:xfrm>
                  <a:off x="6506818" y="2720622"/>
                  <a:ext cx="75491" cy="62634"/>
                </a:xfrm>
                <a:custGeom>
                  <a:avLst/>
                  <a:gdLst/>
                  <a:ahLst/>
                  <a:cxnLst/>
                  <a:rect l="l" t="t" r="r" b="b"/>
                  <a:pathLst>
                    <a:path w="3153" h="2616" extrusionOk="0">
                      <a:moveTo>
                        <a:pt x="2456" y="1"/>
                      </a:moveTo>
                      <a:lnTo>
                        <a:pt x="0" y="1332"/>
                      </a:lnTo>
                      <a:lnTo>
                        <a:pt x="697" y="2615"/>
                      </a:lnTo>
                      <a:lnTo>
                        <a:pt x="3152" y="1284"/>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3"/>
                <p:cNvSpPr/>
                <p:nvPr/>
              </p:nvSpPr>
              <p:spPr>
                <a:xfrm>
                  <a:off x="6565590" y="2688759"/>
                  <a:ext cx="75491" cy="62634"/>
                </a:xfrm>
                <a:custGeom>
                  <a:avLst/>
                  <a:gdLst/>
                  <a:ahLst/>
                  <a:cxnLst/>
                  <a:rect l="l" t="t" r="r" b="b"/>
                  <a:pathLst>
                    <a:path w="3153" h="2616" extrusionOk="0">
                      <a:moveTo>
                        <a:pt x="2456" y="1"/>
                      </a:moveTo>
                      <a:lnTo>
                        <a:pt x="1" y="1332"/>
                      </a:lnTo>
                      <a:lnTo>
                        <a:pt x="697" y="2615"/>
                      </a:lnTo>
                      <a:lnTo>
                        <a:pt x="3153" y="1284"/>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3"/>
                <p:cNvSpPr/>
                <p:nvPr/>
              </p:nvSpPr>
              <p:spPr>
                <a:xfrm>
                  <a:off x="6229646" y="2910702"/>
                  <a:ext cx="75491" cy="62610"/>
                </a:xfrm>
                <a:custGeom>
                  <a:avLst/>
                  <a:gdLst/>
                  <a:ahLst/>
                  <a:cxnLst/>
                  <a:rect l="l" t="t" r="r" b="b"/>
                  <a:pathLst>
                    <a:path w="3153" h="2615" extrusionOk="0">
                      <a:moveTo>
                        <a:pt x="2456" y="1"/>
                      </a:moveTo>
                      <a:lnTo>
                        <a:pt x="1" y="1331"/>
                      </a:lnTo>
                      <a:lnTo>
                        <a:pt x="697" y="2614"/>
                      </a:lnTo>
                      <a:lnTo>
                        <a:pt x="3153" y="1283"/>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3"/>
                <p:cNvSpPr/>
                <p:nvPr/>
              </p:nvSpPr>
              <p:spPr>
                <a:xfrm>
                  <a:off x="6288442" y="2878814"/>
                  <a:ext cx="75371" cy="62634"/>
                </a:xfrm>
                <a:custGeom>
                  <a:avLst/>
                  <a:gdLst/>
                  <a:ahLst/>
                  <a:cxnLst/>
                  <a:rect l="l" t="t" r="r" b="b"/>
                  <a:pathLst>
                    <a:path w="3148" h="2616" extrusionOk="0">
                      <a:moveTo>
                        <a:pt x="2456" y="0"/>
                      </a:moveTo>
                      <a:lnTo>
                        <a:pt x="0" y="1333"/>
                      </a:lnTo>
                      <a:lnTo>
                        <a:pt x="697" y="2615"/>
                      </a:lnTo>
                      <a:lnTo>
                        <a:pt x="3148"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3"/>
                <p:cNvSpPr/>
                <p:nvPr/>
              </p:nvSpPr>
              <p:spPr>
                <a:xfrm>
                  <a:off x="6347213" y="2846951"/>
                  <a:ext cx="75419" cy="62634"/>
                </a:xfrm>
                <a:custGeom>
                  <a:avLst/>
                  <a:gdLst/>
                  <a:ahLst/>
                  <a:cxnLst/>
                  <a:rect l="l" t="t" r="r" b="b"/>
                  <a:pathLst>
                    <a:path w="3150" h="2616" extrusionOk="0">
                      <a:moveTo>
                        <a:pt x="2452" y="0"/>
                      </a:moveTo>
                      <a:lnTo>
                        <a:pt x="1" y="1331"/>
                      </a:lnTo>
                      <a:lnTo>
                        <a:pt x="693" y="2615"/>
                      </a:lnTo>
                      <a:lnTo>
                        <a:pt x="3149" y="1284"/>
                      </a:lnTo>
                      <a:lnTo>
                        <a:pt x="2452"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3"/>
                <p:cNvSpPr/>
                <p:nvPr/>
              </p:nvSpPr>
              <p:spPr>
                <a:xfrm>
                  <a:off x="6464709" y="2783224"/>
                  <a:ext cx="75491" cy="62634"/>
                </a:xfrm>
                <a:custGeom>
                  <a:avLst/>
                  <a:gdLst/>
                  <a:ahLst/>
                  <a:cxnLst/>
                  <a:rect l="l" t="t" r="r" b="b"/>
                  <a:pathLst>
                    <a:path w="3153" h="2616" extrusionOk="0">
                      <a:moveTo>
                        <a:pt x="2456" y="0"/>
                      </a:moveTo>
                      <a:lnTo>
                        <a:pt x="0" y="1331"/>
                      </a:lnTo>
                      <a:lnTo>
                        <a:pt x="697" y="2615"/>
                      </a:lnTo>
                      <a:lnTo>
                        <a:pt x="3152"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3"/>
                <p:cNvSpPr/>
                <p:nvPr/>
              </p:nvSpPr>
              <p:spPr>
                <a:xfrm>
                  <a:off x="6523480" y="2751360"/>
                  <a:ext cx="75491" cy="62586"/>
                </a:xfrm>
                <a:custGeom>
                  <a:avLst/>
                  <a:gdLst/>
                  <a:ahLst/>
                  <a:cxnLst/>
                  <a:rect l="l" t="t" r="r" b="b"/>
                  <a:pathLst>
                    <a:path w="3153" h="2614" extrusionOk="0">
                      <a:moveTo>
                        <a:pt x="2456" y="0"/>
                      </a:moveTo>
                      <a:lnTo>
                        <a:pt x="1" y="1331"/>
                      </a:lnTo>
                      <a:lnTo>
                        <a:pt x="697" y="2614"/>
                      </a:lnTo>
                      <a:lnTo>
                        <a:pt x="3153"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3"/>
                <p:cNvSpPr/>
                <p:nvPr/>
              </p:nvSpPr>
              <p:spPr>
                <a:xfrm>
                  <a:off x="6582276" y="2719497"/>
                  <a:ext cx="75491" cy="62586"/>
                </a:xfrm>
                <a:custGeom>
                  <a:avLst/>
                  <a:gdLst/>
                  <a:ahLst/>
                  <a:cxnLst/>
                  <a:rect l="l" t="t" r="r" b="b"/>
                  <a:pathLst>
                    <a:path w="3153" h="2614" extrusionOk="0">
                      <a:moveTo>
                        <a:pt x="2456" y="0"/>
                      </a:moveTo>
                      <a:lnTo>
                        <a:pt x="0" y="1331"/>
                      </a:lnTo>
                      <a:lnTo>
                        <a:pt x="697" y="2614"/>
                      </a:lnTo>
                      <a:lnTo>
                        <a:pt x="3152"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3"/>
                <p:cNvSpPr/>
                <p:nvPr/>
              </p:nvSpPr>
              <p:spPr>
                <a:xfrm>
                  <a:off x="6246332" y="2941416"/>
                  <a:ext cx="75371" cy="62610"/>
                </a:xfrm>
                <a:custGeom>
                  <a:avLst/>
                  <a:gdLst/>
                  <a:ahLst/>
                  <a:cxnLst/>
                  <a:rect l="l" t="t" r="r" b="b"/>
                  <a:pathLst>
                    <a:path w="3148" h="2615" extrusionOk="0">
                      <a:moveTo>
                        <a:pt x="2456" y="0"/>
                      </a:moveTo>
                      <a:lnTo>
                        <a:pt x="0" y="1331"/>
                      </a:lnTo>
                      <a:lnTo>
                        <a:pt x="697" y="2615"/>
                      </a:lnTo>
                      <a:lnTo>
                        <a:pt x="3148"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3"/>
                <p:cNvSpPr/>
                <p:nvPr/>
              </p:nvSpPr>
              <p:spPr>
                <a:xfrm>
                  <a:off x="6305104" y="2909553"/>
                  <a:ext cx="75419" cy="62610"/>
                </a:xfrm>
                <a:custGeom>
                  <a:avLst/>
                  <a:gdLst/>
                  <a:ahLst/>
                  <a:cxnLst/>
                  <a:rect l="l" t="t" r="r" b="b"/>
                  <a:pathLst>
                    <a:path w="3150" h="2615" extrusionOk="0">
                      <a:moveTo>
                        <a:pt x="2452" y="0"/>
                      </a:moveTo>
                      <a:lnTo>
                        <a:pt x="1" y="1331"/>
                      </a:lnTo>
                      <a:lnTo>
                        <a:pt x="693" y="2615"/>
                      </a:lnTo>
                      <a:lnTo>
                        <a:pt x="3150" y="1283"/>
                      </a:lnTo>
                      <a:lnTo>
                        <a:pt x="2452"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3"/>
                <p:cNvSpPr/>
                <p:nvPr/>
              </p:nvSpPr>
              <p:spPr>
                <a:xfrm>
                  <a:off x="6363780" y="2877689"/>
                  <a:ext cx="75539" cy="62586"/>
                </a:xfrm>
                <a:custGeom>
                  <a:avLst/>
                  <a:gdLst/>
                  <a:ahLst/>
                  <a:cxnLst/>
                  <a:rect l="l" t="t" r="r" b="b"/>
                  <a:pathLst>
                    <a:path w="3155" h="2614" extrusionOk="0">
                      <a:moveTo>
                        <a:pt x="2457" y="0"/>
                      </a:moveTo>
                      <a:lnTo>
                        <a:pt x="1" y="1331"/>
                      </a:lnTo>
                      <a:lnTo>
                        <a:pt x="699" y="2614"/>
                      </a:lnTo>
                      <a:lnTo>
                        <a:pt x="3154" y="1283"/>
                      </a:lnTo>
                      <a:lnTo>
                        <a:pt x="245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3"/>
                <p:cNvSpPr/>
                <p:nvPr/>
              </p:nvSpPr>
              <p:spPr>
                <a:xfrm>
                  <a:off x="6422599" y="2845826"/>
                  <a:ext cx="75491" cy="62586"/>
                </a:xfrm>
                <a:custGeom>
                  <a:avLst/>
                  <a:gdLst/>
                  <a:ahLst/>
                  <a:cxnLst/>
                  <a:rect l="l" t="t" r="r" b="b"/>
                  <a:pathLst>
                    <a:path w="3153" h="2614" extrusionOk="0">
                      <a:moveTo>
                        <a:pt x="2456" y="0"/>
                      </a:moveTo>
                      <a:lnTo>
                        <a:pt x="0" y="1331"/>
                      </a:lnTo>
                      <a:lnTo>
                        <a:pt x="697" y="2614"/>
                      </a:lnTo>
                      <a:lnTo>
                        <a:pt x="3153" y="1283"/>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3"/>
                <p:cNvSpPr/>
                <p:nvPr/>
              </p:nvSpPr>
              <p:spPr>
                <a:xfrm>
                  <a:off x="6481371" y="2813914"/>
                  <a:ext cx="75515" cy="62634"/>
                </a:xfrm>
                <a:custGeom>
                  <a:avLst/>
                  <a:gdLst/>
                  <a:ahLst/>
                  <a:cxnLst/>
                  <a:rect l="l" t="t" r="r" b="b"/>
                  <a:pathLst>
                    <a:path w="3154" h="2616" extrusionOk="0">
                      <a:moveTo>
                        <a:pt x="2456" y="1"/>
                      </a:moveTo>
                      <a:lnTo>
                        <a:pt x="1" y="1333"/>
                      </a:lnTo>
                      <a:lnTo>
                        <a:pt x="698" y="2616"/>
                      </a:lnTo>
                      <a:lnTo>
                        <a:pt x="3153" y="1285"/>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3"/>
                <p:cNvSpPr/>
                <p:nvPr/>
              </p:nvSpPr>
              <p:spPr>
                <a:xfrm>
                  <a:off x="6540166" y="2782051"/>
                  <a:ext cx="75491" cy="62634"/>
                </a:xfrm>
                <a:custGeom>
                  <a:avLst/>
                  <a:gdLst/>
                  <a:ahLst/>
                  <a:cxnLst/>
                  <a:rect l="l" t="t" r="r" b="b"/>
                  <a:pathLst>
                    <a:path w="3153" h="2616" extrusionOk="0">
                      <a:moveTo>
                        <a:pt x="2456" y="1"/>
                      </a:moveTo>
                      <a:lnTo>
                        <a:pt x="0" y="1332"/>
                      </a:lnTo>
                      <a:lnTo>
                        <a:pt x="697" y="2616"/>
                      </a:lnTo>
                      <a:lnTo>
                        <a:pt x="3153" y="1285"/>
                      </a:lnTo>
                      <a:lnTo>
                        <a:pt x="245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3"/>
                <p:cNvSpPr/>
                <p:nvPr/>
              </p:nvSpPr>
              <p:spPr>
                <a:xfrm>
                  <a:off x="6598938" y="2750211"/>
                  <a:ext cx="75395" cy="62610"/>
                </a:xfrm>
                <a:custGeom>
                  <a:avLst/>
                  <a:gdLst/>
                  <a:ahLst/>
                  <a:cxnLst/>
                  <a:rect l="l" t="t" r="r" b="b"/>
                  <a:pathLst>
                    <a:path w="3149" h="2615" extrusionOk="0">
                      <a:moveTo>
                        <a:pt x="2456" y="0"/>
                      </a:moveTo>
                      <a:lnTo>
                        <a:pt x="1" y="1331"/>
                      </a:lnTo>
                      <a:lnTo>
                        <a:pt x="698" y="2615"/>
                      </a:lnTo>
                      <a:lnTo>
                        <a:pt x="3148"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3"/>
                <p:cNvSpPr/>
                <p:nvPr/>
              </p:nvSpPr>
              <p:spPr>
                <a:xfrm>
                  <a:off x="5479094" y="3219258"/>
                  <a:ext cx="75515" cy="63184"/>
                </a:xfrm>
                <a:custGeom>
                  <a:avLst/>
                  <a:gdLst/>
                  <a:ahLst/>
                  <a:cxnLst/>
                  <a:rect l="l" t="t" r="r" b="b"/>
                  <a:pathLst>
                    <a:path w="3154" h="2639" extrusionOk="0">
                      <a:moveTo>
                        <a:pt x="2437" y="0"/>
                      </a:moveTo>
                      <a:lnTo>
                        <a:pt x="1" y="1365"/>
                      </a:lnTo>
                      <a:lnTo>
                        <a:pt x="717" y="2638"/>
                      </a:lnTo>
                      <a:lnTo>
                        <a:pt x="3153" y="1274"/>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3"/>
                <p:cNvSpPr/>
                <p:nvPr/>
              </p:nvSpPr>
              <p:spPr>
                <a:xfrm>
                  <a:off x="5537411" y="3186556"/>
                  <a:ext cx="75539" cy="63208"/>
                </a:xfrm>
                <a:custGeom>
                  <a:avLst/>
                  <a:gdLst/>
                  <a:ahLst/>
                  <a:cxnLst/>
                  <a:rect l="l" t="t" r="r" b="b"/>
                  <a:pathLst>
                    <a:path w="3155" h="2640" extrusionOk="0">
                      <a:moveTo>
                        <a:pt x="2438" y="1"/>
                      </a:moveTo>
                      <a:lnTo>
                        <a:pt x="1" y="1366"/>
                      </a:lnTo>
                      <a:lnTo>
                        <a:pt x="717" y="2640"/>
                      </a:lnTo>
                      <a:lnTo>
                        <a:pt x="3154" y="1274"/>
                      </a:lnTo>
                      <a:lnTo>
                        <a:pt x="243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3"/>
                <p:cNvSpPr/>
                <p:nvPr/>
              </p:nvSpPr>
              <p:spPr>
                <a:xfrm>
                  <a:off x="5595751" y="3153903"/>
                  <a:ext cx="75491" cy="63184"/>
                </a:xfrm>
                <a:custGeom>
                  <a:avLst/>
                  <a:gdLst/>
                  <a:ahLst/>
                  <a:cxnLst/>
                  <a:rect l="l" t="t" r="r" b="b"/>
                  <a:pathLst>
                    <a:path w="3153" h="2639" extrusionOk="0">
                      <a:moveTo>
                        <a:pt x="2437" y="0"/>
                      </a:moveTo>
                      <a:lnTo>
                        <a:pt x="1" y="1365"/>
                      </a:lnTo>
                      <a:lnTo>
                        <a:pt x="717" y="2638"/>
                      </a:lnTo>
                      <a:lnTo>
                        <a:pt x="3153" y="1274"/>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3"/>
                <p:cNvSpPr/>
                <p:nvPr/>
              </p:nvSpPr>
              <p:spPr>
                <a:xfrm>
                  <a:off x="5712409" y="3088548"/>
                  <a:ext cx="75395" cy="63208"/>
                </a:xfrm>
                <a:custGeom>
                  <a:avLst/>
                  <a:gdLst/>
                  <a:ahLst/>
                  <a:cxnLst/>
                  <a:rect l="l" t="t" r="r" b="b"/>
                  <a:pathLst>
                    <a:path w="3149" h="2640" extrusionOk="0">
                      <a:moveTo>
                        <a:pt x="2437" y="0"/>
                      </a:moveTo>
                      <a:lnTo>
                        <a:pt x="1" y="1366"/>
                      </a:lnTo>
                      <a:lnTo>
                        <a:pt x="717" y="2639"/>
                      </a:lnTo>
                      <a:lnTo>
                        <a:pt x="3148" y="1274"/>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3"/>
                <p:cNvSpPr/>
                <p:nvPr/>
              </p:nvSpPr>
              <p:spPr>
                <a:xfrm>
                  <a:off x="5770725" y="3055775"/>
                  <a:ext cx="75395" cy="63280"/>
                </a:xfrm>
                <a:custGeom>
                  <a:avLst/>
                  <a:gdLst/>
                  <a:ahLst/>
                  <a:cxnLst/>
                  <a:rect l="l" t="t" r="r" b="b"/>
                  <a:pathLst>
                    <a:path w="3149" h="2643" extrusionOk="0">
                      <a:moveTo>
                        <a:pt x="2438" y="0"/>
                      </a:moveTo>
                      <a:lnTo>
                        <a:pt x="1" y="1369"/>
                      </a:lnTo>
                      <a:lnTo>
                        <a:pt x="712" y="2643"/>
                      </a:lnTo>
                      <a:lnTo>
                        <a:pt x="3148" y="1278"/>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3"/>
                <p:cNvSpPr/>
                <p:nvPr/>
              </p:nvSpPr>
              <p:spPr>
                <a:xfrm>
                  <a:off x="5829066" y="3023074"/>
                  <a:ext cx="75395" cy="63328"/>
                </a:xfrm>
                <a:custGeom>
                  <a:avLst/>
                  <a:gdLst/>
                  <a:ahLst/>
                  <a:cxnLst/>
                  <a:rect l="l" t="t" r="r" b="b"/>
                  <a:pathLst>
                    <a:path w="3149" h="2645" extrusionOk="0">
                      <a:moveTo>
                        <a:pt x="2437" y="1"/>
                      </a:moveTo>
                      <a:lnTo>
                        <a:pt x="1" y="1366"/>
                      </a:lnTo>
                      <a:lnTo>
                        <a:pt x="711" y="2644"/>
                      </a:lnTo>
                      <a:lnTo>
                        <a:pt x="3148" y="1275"/>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3"/>
                <p:cNvSpPr/>
                <p:nvPr/>
              </p:nvSpPr>
              <p:spPr>
                <a:xfrm>
                  <a:off x="5496259" y="3249733"/>
                  <a:ext cx="75371" cy="63184"/>
                </a:xfrm>
                <a:custGeom>
                  <a:avLst/>
                  <a:gdLst/>
                  <a:ahLst/>
                  <a:cxnLst/>
                  <a:rect l="l" t="t" r="r" b="b"/>
                  <a:pathLst>
                    <a:path w="3148" h="2639" extrusionOk="0">
                      <a:moveTo>
                        <a:pt x="2436" y="1"/>
                      </a:moveTo>
                      <a:lnTo>
                        <a:pt x="0" y="1365"/>
                      </a:lnTo>
                      <a:lnTo>
                        <a:pt x="715" y="2638"/>
                      </a:lnTo>
                      <a:lnTo>
                        <a:pt x="3148"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3"/>
                <p:cNvSpPr/>
                <p:nvPr/>
              </p:nvSpPr>
              <p:spPr>
                <a:xfrm>
                  <a:off x="5554575" y="3217055"/>
                  <a:ext cx="75371" cy="63184"/>
                </a:xfrm>
                <a:custGeom>
                  <a:avLst/>
                  <a:gdLst/>
                  <a:ahLst/>
                  <a:cxnLst/>
                  <a:rect l="l" t="t" r="r" b="b"/>
                  <a:pathLst>
                    <a:path w="3148" h="2639" extrusionOk="0">
                      <a:moveTo>
                        <a:pt x="2437" y="0"/>
                      </a:moveTo>
                      <a:lnTo>
                        <a:pt x="0" y="1366"/>
                      </a:lnTo>
                      <a:lnTo>
                        <a:pt x="712" y="2639"/>
                      </a:lnTo>
                      <a:lnTo>
                        <a:pt x="3148" y="1275"/>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3"/>
                <p:cNvSpPr/>
                <p:nvPr/>
              </p:nvSpPr>
              <p:spPr>
                <a:xfrm>
                  <a:off x="5612916" y="3184378"/>
                  <a:ext cx="75371" cy="63208"/>
                </a:xfrm>
                <a:custGeom>
                  <a:avLst/>
                  <a:gdLst/>
                  <a:ahLst/>
                  <a:cxnLst/>
                  <a:rect l="l" t="t" r="r" b="b"/>
                  <a:pathLst>
                    <a:path w="3148" h="2640" extrusionOk="0">
                      <a:moveTo>
                        <a:pt x="2436" y="1"/>
                      </a:moveTo>
                      <a:lnTo>
                        <a:pt x="0" y="1365"/>
                      </a:lnTo>
                      <a:lnTo>
                        <a:pt x="711" y="2640"/>
                      </a:lnTo>
                      <a:lnTo>
                        <a:pt x="3148"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3"/>
                <p:cNvSpPr/>
                <p:nvPr/>
              </p:nvSpPr>
              <p:spPr>
                <a:xfrm>
                  <a:off x="5729573" y="3119023"/>
                  <a:ext cx="75371" cy="63208"/>
                </a:xfrm>
                <a:custGeom>
                  <a:avLst/>
                  <a:gdLst/>
                  <a:ahLst/>
                  <a:cxnLst/>
                  <a:rect l="l" t="t" r="r" b="b"/>
                  <a:pathLst>
                    <a:path w="3148" h="2640" extrusionOk="0">
                      <a:moveTo>
                        <a:pt x="2431" y="1"/>
                      </a:moveTo>
                      <a:lnTo>
                        <a:pt x="0" y="1366"/>
                      </a:lnTo>
                      <a:lnTo>
                        <a:pt x="711" y="2640"/>
                      </a:lnTo>
                      <a:lnTo>
                        <a:pt x="3148" y="1275"/>
                      </a:lnTo>
                      <a:lnTo>
                        <a:pt x="243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3"/>
                <p:cNvSpPr/>
                <p:nvPr/>
              </p:nvSpPr>
              <p:spPr>
                <a:xfrm>
                  <a:off x="5787770" y="3086370"/>
                  <a:ext cx="75491" cy="63208"/>
                </a:xfrm>
                <a:custGeom>
                  <a:avLst/>
                  <a:gdLst/>
                  <a:ahLst/>
                  <a:cxnLst/>
                  <a:rect l="l" t="t" r="r" b="b"/>
                  <a:pathLst>
                    <a:path w="3153" h="2640" extrusionOk="0">
                      <a:moveTo>
                        <a:pt x="2436" y="0"/>
                      </a:moveTo>
                      <a:lnTo>
                        <a:pt x="0" y="1365"/>
                      </a:lnTo>
                      <a:lnTo>
                        <a:pt x="717" y="2639"/>
                      </a:lnTo>
                      <a:lnTo>
                        <a:pt x="3152" y="1274"/>
                      </a:lnTo>
                      <a:lnTo>
                        <a:pt x="243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3"/>
                <p:cNvSpPr/>
                <p:nvPr/>
              </p:nvSpPr>
              <p:spPr>
                <a:xfrm>
                  <a:off x="5846087" y="3053596"/>
                  <a:ext cx="75515" cy="63280"/>
                </a:xfrm>
                <a:custGeom>
                  <a:avLst/>
                  <a:gdLst/>
                  <a:ahLst/>
                  <a:cxnLst/>
                  <a:rect l="l" t="t" r="r" b="b"/>
                  <a:pathLst>
                    <a:path w="3154" h="2643" extrusionOk="0">
                      <a:moveTo>
                        <a:pt x="2437" y="0"/>
                      </a:moveTo>
                      <a:lnTo>
                        <a:pt x="0" y="1369"/>
                      </a:lnTo>
                      <a:lnTo>
                        <a:pt x="716" y="2643"/>
                      </a:lnTo>
                      <a:lnTo>
                        <a:pt x="3154" y="1273"/>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3"/>
                <p:cNvSpPr/>
                <p:nvPr/>
              </p:nvSpPr>
              <p:spPr>
                <a:xfrm>
                  <a:off x="5513375" y="3280207"/>
                  <a:ext cx="75395" cy="63328"/>
                </a:xfrm>
                <a:custGeom>
                  <a:avLst/>
                  <a:gdLst/>
                  <a:ahLst/>
                  <a:cxnLst/>
                  <a:rect l="l" t="t" r="r" b="b"/>
                  <a:pathLst>
                    <a:path w="3149" h="2645" extrusionOk="0">
                      <a:moveTo>
                        <a:pt x="2433" y="1"/>
                      </a:moveTo>
                      <a:lnTo>
                        <a:pt x="0" y="1365"/>
                      </a:lnTo>
                      <a:lnTo>
                        <a:pt x="712" y="2644"/>
                      </a:lnTo>
                      <a:lnTo>
                        <a:pt x="3149" y="1274"/>
                      </a:lnTo>
                      <a:lnTo>
                        <a:pt x="2433"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3"/>
                <p:cNvSpPr/>
                <p:nvPr/>
              </p:nvSpPr>
              <p:spPr>
                <a:xfrm>
                  <a:off x="5571596" y="3247554"/>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3"/>
                <p:cNvSpPr/>
                <p:nvPr/>
              </p:nvSpPr>
              <p:spPr>
                <a:xfrm>
                  <a:off x="5629913" y="3214853"/>
                  <a:ext cx="75515" cy="63208"/>
                </a:xfrm>
                <a:custGeom>
                  <a:avLst/>
                  <a:gdLst/>
                  <a:ahLst/>
                  <a:cxnLst/>
                  <a:rect l="l" t="t" r="r" b="b"/>
                  <a:pathLst>
                    <a:path w="3154" h="2640" extrusionOk="0">
                      <a:moveTo>
                        <a:pt x="2438" y="1"/>
                      </a:moveTo>
                      <a:lnTo>
                        <a:pt x="1" y="1367"/>
                      </a:lnTo>
                      <a:lnTo>
                        <a:pt x="717" y="2640"/>
                      </a:lnTo>
                      <a:lnTo>
                        <a:pt x="3154" y="1274"/>
                      </a:lnTo>
                      <a:lnTo>
                        <a:pt x="243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3"/>
                <p:cNvSpPr/>
                <p:nvPr/>
              </p:nvSpPr>
              <p:spPr>
                <a:xfrm>
                  <a:off x="5746570" y="3149546"/>
                  <a:ext cx="75515" cy="63160"/>
                </a:xfrm>
                <a:custGeom>
                  <a:avLst/>
                  <a:gdLst/>
                  <a:ahLst/>
                  <a:cxnLst/>
                  <a:rect l="l" t="t" r="r" b="b"/>
                  <a:pathLst>
                    <a:path w="3154" h="2638" extrusionOk="0">
                      <a:moveTo>
                        <a:pt x="2438" y="0"/>
                      </a:moveTo>
                      <a:lnTo>
                        <a:pt x="1" y="1365"/>
                      </a:lnTo>
                      <a:lnTo>
                        <a:pt x="717" y="2638"/>
                      </a:lnTo>
                      <a:lnTo>
                        <a:pt x="3154" y="1273"/>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3"/>
                <p:cNvSpPr/>
                <p:nvPr/>
              </p:nvSpPr>
              <p:spPr>
                <a:xfrm>
                  <a:off x="5804911" y="3116845"/>
                  <a:ext cx="75491" cy="63208"/>
                </a:xfrm>
                <a:custGeom>
                  <a:avLst/>
                  <a:gdLst/>
                  <a:ahLst/>
                  <a:cxnLst/>
                  <a:rect l="l" t="t" r="r" b="b"/>
                  <a:pathLst>
                    <a:path w="3153" h="2640" extrusionOk="0">
                      <a:moveTo>
                        <a:pt x="2436" y="1"/>
                      </a:moveTo>
                      <a:lnTo>
                        <a:pt x="1" y="1366"/>
                      </a:lnTo>
                      <a:lnTo>
                        <a:pt x="717" y="2639"/>
                      </a:lnTo>
                      <a:lnTo>
                        <a:pt x="3153"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3"/>
                <p:cNvSpPr/>
                <p:nvPr/>
              </p:nvSpPr>
              <p:spPr>
                <a:xfrm>
                  <a:off x="5863228" y="3084071"/>
                  <a:ext cx="75371" cy="63280"/>
                </a:xfrm>
                <a:custGeom>
                  <a:avLst/>
                  <a:gdLst/>
                  <a:ahLst/>
                  <a:cxnLst/>
                  <a:rect l="l" t="t" r="r" b="b"/>
                  <a:pathLst>
                    <a:path w="3148" h="2643" extrusionOk="0">
                      <a:moveTo>
                        <a:pt x="2438" y="0"/>
                      </a:moveTo>
                      <a:lnTo>
                        <a:pt x="0" y="1370"/>
                      </a:lnTo>
                      <a:lnTo>
                        <a:pt x="717" y="2643"/>
                      </a:lnTo>
                      <a:lnTo>
                        <a:pt x="3148"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3"/>
                <p:cNvSpPr/>
                <p:nvPr/>
              </p:nvSpPr>
              <p:spPr>
                <a:xfrm>
                  <a:off x="5530396" y="3310706"/>
                  <a:ext cx="75491" cy="63304"/>
                </a:xfrm>
                <a:custGeom>
                  <a:avLst/>
                  <a:gdLst/>
                  <a:ahLst/>
                  <a:cxnLst/>
                  <a:rect l="l" t="t" r="r" b="b"/>
                  <a:pathLst>
                    <a:path w="3153" h="2644" extrusionOk="0">
                      <a:moveTo>
                        <a:pt x="2438" y="0"/>
                      </a:moveTo>
                      <a:lnTo>
                        <a:pt x="1" y="1370"/>
                      </a:lnTo>
                      <a:lnTo>
                        <a:pt x="717" y="2644"/>
                      </a:lnTo>
                      <a:lnTo>
                        <a:pt x="3153"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3"/>
                <p:cNvSpPr/>
                <p:nvPr/>
              </p:nvSpPr>
              <p:spPr>
                <a:xfrm>
                  <a:off x="5588737" y="3278029"/>
                  <a:ext cx="75395" cy="63184"/>
                </a:xfrm>
                <a:custGeom>
                  <a:avLst/>
                  <a:gdLst/>
                  <a:ahLst/>
                  <a:cxnLst/>
                  <a:rect l="l" t="t" r="r" b="b"/>
                  <a:pathLst>
                    <a:path w="3149" h="2639" extrusionOk="0">
                      <a:moveTo>
                        <a:pt x="2437" y="1"/>
                      </a:moveTo>
                      <a:lnTo>
                        <a:pt x="1" y="1365"/>
                      </a:lnTo>
                      <a:lnTo>
                        <a:pt x="716" y="2639"/>
                      </a:lnTo>
                      <a:lnTo>
                        <a:pt x="3148"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3"/>
                <p:cNvSpPr/>
                <p:nvPr/>
              </p:nvSpPr>
              <p:spPr>
                <a:xfrm>
                  <a:off x="5647054" y="3245352"/>
                  <a:ext cx="75395" cy="63208"/>
                </a:xfrm>
                <a:custGeom>
                  <a:avLst/>
                  <a:gdLst/>
                  <a:ahLst/>
                  <a:cxnLst/>
                  <a:rect l="l" t="t" r="r" b="b"/>
                  <a:pathLst>
                    <a:path w="3149" h="2640" extrusionOk="0">
                      <a:moveTo>
                        <a:pt x="2438" y="0"/>
                      </a:moveTo>
                      <a:lnTo>
                        <a:pt x="1" y="1366"/>
                      </a:lnTo>
                      <a:lnTo>
                        <a:pt x="712" y="2639"/>
                      </a:lnTo>
                      <a:lnTo>
                        <a:pt x="3148" y="1275"/>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3"/>
                <p:cNvSpPr/>
                <p:nvPr/>
              </p:nvSpPr>
              <p:spPr>
                <a:xfrm>
                  <a:off x="5763711" y="3180021"/>
                  <a:ext cx="75395" cy="63184"/>
                </a:xfrm>
                <a:custGeom>
                  <a:avLst/>
                  <a:gdLst/>
                  <a:ahLst/>
                  <a:cxnLst/>
                  <a:rect l="l" t="t" r="r" b="b"/>
                  <a:pathLst>
                    <a:path w="3149" h="2639" extrusionOk="0">
                      <a:moveTo>
                        <a:pt x="2438" y="0"/>
                      </a:moveTo>
                      <a:lnTo>
                        <a:pt x="1" y="1365"/>
                      </a:lnTo>
                      <a:lnTo>
                        <a:pt x="712" y="2638"/>
                      </a:lnTo>
                      <a:lnTo>
                        <a:pt x="3148"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3"/>
                <p:cNvSpPr/>
                <p:nvPr/>
              </p:nvSpPr>
              <p:spPr>
                <a:xfrm>
                  <a:off x="5822052" y="3147319"/>
                  <a:ext cx="75395" cy="63208"/>
                </a:xfrm>
                <a:custGeom>
                  <a:avLst/>
                  <a:gdLst/>
                  <a:ahLst/>
                  <a:cxnLst/>
                  <a:rect l="l" t="t" r="r" b="b"/>
                  <a:pathLst>
                    <a:path w="3149" h="2640" extrusionOk="0">
                      <a:moveTo>
                        <a:pt x="2437" y="1"/>
                      </a:moveTo>
                      <a:lnTo>
                        <a:pt x="1" y="1366"/>
                      </a:lnTo>
                      <a:lnTo>
                        <a:pt x="711" y="2640"/>
                      </a:lnTo>
                      <a:lnTo>
                        <a:pt x="3148" y="1275"/>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3"/>
                <p:cNvSpPr/>
                <p:nvPr/>
              </p:nvSpPr>
              <p:spPr>
                <a:xfrm>
                  <a:off x="5880368" y="3114546"/>
                  <a:ext cx="75395" cy="63328"/>
                </a:xfrm>
                <a:custGeom>
                  <a:avLst/>
                  <a:gdLst/>
                  <a:ahLst/>
                  <a:cxnLst/>
                  <a:rect l="l" t="t" r="r" b="b"/>
                  <a:pathLst>
                    <a:path w="3149" h="2645" extrusionOk="0">
                      <a:moveTo>
                        <a:pt x="2432" y="1"/>
                      </a:moveTo>
                      <a:lnTo>
                        <a:pt x="1" y="1370"/>
                      </a:lnTo>
                      <a:lnTo>
                        <a:pt x="712" y="2644"/>
                      </a:lnTo>
                      <a:lnTo>
                        <a:pt x="3148" y="1279"/>
                      </a:lnTo>
                      <a:lnTo>
                        <a:pt x="243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3"/>
                <p:cNvSpPr/>
                <p:nvPr/>
              </p:nvSpPr>
              <p:spPr>
                <a:xfrm>
                  <a:off x="5547561" y="3341181"/>
                  <a:ext cx="75371" cy="63328"/>
                </a:xfrm>
                <a:custGeom>
                  <a:avLst/>
                  <a:gdLst/>
                  <a:ahLst/>
                  <a:cxnLst/>
                  <a:rect l="l" t="t" r="r" b="b"/>
                  <a:pathLst>
                    <a:path w="3148" h="2645" extrusionOk="0">
                      <a:moveTo>
                        <a:pt x="2436" y="1"/>
                      </a:moveTo>
                      <a:lnTo>
                        <a:pt x="0" y="1371"/>
                      </a:lnTo>
                      <a:lnTo>
                        <a:pt x="712" y="2644"/>
                      </a:lnTo>
                      <a:lnTo>
                        <a:pt x="3148"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3"/>
                <p:cNvSpPr/>
                <p:nvPr/>
              </p:nvSpPr>
              <p:spPr>
                <a:xfrm>
                  <a:off x="5605854" y="3308528"/>
                  <a:ext cx="75419" cy="63160"/>
                </a:xfrm>
                <a:custGeom>
                  <a:avLst/>
                  <a:gdLst/>
                  <a:ahLst/>
                  <a:cxnLst/>
                  <a:rect l="l" t="t" r="r" b="b"/>
                  <a:pathLst>
                    <a:path w="3150" h="2638" extrusionOk="0">
                      <a:moveTo>
                        <a:pt x="2433" y="0"/>
                      </a:moveTo>
                      <a:lnTo>
                        <a:pt x="1" y="1365"/>
                      </a:lnTo>
                      <a:lnTo>
                        <a:pt x="713" y="2638"/>
                      </a:lnTo>
                      <a:lnTo>
                        <a:pt x="3150" y="1273"/>
                      </a:lnTo>
                      <a:lnTo>
                        <a:pt x="2433"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3"/>
                <p:cNvSpPr/>
                <p:nvPr/>
              </p:nvSpPr>
              <p:spPr>
                <a:xfrm>
                  <a:off x="5664099" y="3275851"/>
                  <a:ext cx="75491" cy="63184"/>
                </a:xfrm>
                <a:custGeom>
                  <a:avLst/>
                  <a:gdLst/>
                  <a:ahLst/>
                  <a:cxnLst/>
                  <a:rect l="l" t="t" r="r" b="b"/>
                  <a:pathLst>
                    <a:path w="3153" h="2639" extrusionOk="0">
                      <a:moveTo>
                        <a:pt x="2436" y="1"/>
                      </a:moveTo>
                      <a:lnTo>
                        <a:pt x="0" y="1365"/>
                      </a:lnTo>
                      <a:lnTo>
                        <a:pt x="717" y="2638"/>
                      </a:lnTo>
                      <a:lnTo>
                        <a:pt x="3153"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3"/>
                <p:cNvSpPr/>
                <p:nvPr/>
              </p:nvSpPr>
              <p:spPr>
                <a:xfrm>
                  <a:off x="5722415" y="3243173"/>
                  <a:ext cx="75515" cy="63208"/>
                </a:xfrm>
                <a:custGeom>
                  <a:avLst/>
                  <a:gdLst/>
                  <a:ahLst/>
                  <a:cxnLst/>
                  <a:rect l="l" t="t" r="r" b="b"/>
                  <a:pathLst>
                    <a:path w="3154" h="2640" extrusionOk="0">
                      <a:moveTo>
                        <a:pt x="2437" y="0"/>
                      </a:moveTo>
                      <a:lnTo>
                        <a:pt x="0" y="1366"/>
                      </a:lnTo>
                      <a:lnTo>
                        <a:pt x="717" y="2639"/>
                      </a:lnTo>
                      <a:lnTo>
                        <a:pt x="3154" y="1273"/>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3"/>
                <p:cNvSpPr/>
                <p:nvPr/>
              </p:nvSpPr>
              <p:spPr>
                <a:xfrm>
                  <a:off x="5780756" y="3210496"/>
                  <a:ext cx="75491" cy="63184"/>
                </a:xfrm>
                <a:custGeom>
                  <a:avLst/>
                  <a:gdLst/>
                  <a:ahLst/>
                  <a:cxnLst/>
                  <a:rect l="l" t="t" r="r" b="b"/>
                  <a:pathLst>
                    <a:path w="3153" h="2639" extrusionOk="0">
                      <a:moveTo>
                        <a:pt x="2436" y="1"/>
                      </a:moveTo>
                      <a:lnTo>
                        <a:pt x="0" y="1365"/>
                      </a:lnTo>
                      <a:lnTo>
                        <a:pt x="717" y="2638"/>
                      </a:lnTo>
                      <a:lnTo>
                        <a:pt x="3153"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3"/>
                <p:cNvSpPr/>
                <p:nvPr/>
              </p:nvSpPr>
              <p:spPr>
                <a:xfrm>
                  <a:off x="5839073" y="3177842"/>
                  <a:ext cx="75515" cy="63184"/>
                </a:xfrm>
                <a:custGeom>
                  <a:avLst/>
                  <a:gdLst/>
                  <a:ahLst/>
                  <a:cxnLst/>
                  <a:rect l="l" t="t" r="r" b="b"/>
                  <a:pathLst>
                    <a:path w="3154" h="2639" extrusionOk="0">
                      <a:moveTo>
                        <a:pt x="2437" y="0"/>
                      </a:moveTo>
                      <a:lnTo>
                        <a:pt x="0" y="1365"/>
                      </a:lnTo>
                      <a:lnTo>
                        <a:pt x="717" y="2638"/>
                      </a:lnTo>
                      <a:lnTo>
                        <a:pt x="3154" y="1274"/>
                      </a:lnTo>
                      <a:lnTo>
                        <a:pt x="243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3"/>
                <p:cNvSpPr/>
                <p:nvPr/>
              </p:nvSpPr>
              <p:spPr>
                <a:xfrm>
                  <a:off x="5897413" y="3145141"/>
                  <a:ext cx="75491" cy="63208"/>
                </a:xfrm>
                <a:custGeom>
                  <a:avLst/>
                  <a:gdLst/>
                  <a:ahLst/>
                  <a:cxnLst/>
                  <a:rect l="l" t="t" r="r" b="b"/>
                  <a:pathLst>
                    <a:path w="3153" h="2640" extrusionOk="0">
                      <a:moveTo>
                        <a:pt x="2436" y="1"/>
                      </a:moveTo>
                      <a:lnTo>
                        <a:pt x="0" y="1366"/>
                      </a:lnTo>
                      <a:lnTo>
                        <a:pt x="717" y="2640"/>
                      </a:lnTo>
                      <a:lnTo>
                        <a:pt x="3152" y="1274"/>
                      </a:lnTo>
                      <a:lnTo>
                        <a:pt x="2436"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3"/>
                <p:cNvSpPr/>
                <p:nvPr/>
              </p:nvSpPr>
              <p:spPr>
                <a:xfrm>
                  <a:off x="6405889" y="2815303"/>
                  <a:ext cx="59066" cy="62418"/>
                </a:xfrm>
                <a:custGeom>
                  <a:avLst/>
                  <a:gdLst/>
                  <a:ahLst/>
                  <a:cxnLst/>
                  <a:rect l="l" t="t" r="r" b="b"/>
                  <a:pathLst>
                    <a:path w="2467" h="2607" extrusionOk="0">
                      <a:moveTo>
                        <a:pt x="2438" y="1"/>
                      </a:moveTo>
                      <a:lnTo>
                        <a:pt x="1" y="1322"/>
                      </a:lnTo>
                      <a:lnTo>
                        <a:pt x="698" y="2606"/>
                      </a:lnTo>
                      <a:lnTo>
                        <a:pt x="2467" y="1650"/>
                      </a:lnTo>
                      <a:cubicBezTo>
                        <a:pt x="2462" y="1102"/>
                        <a:pt x="2452" y="548"/>
                        <a:pt x="243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3" name="Google Shape;4443;p73"/>
                <p:cNvGrpSpPr/>
                <p:nvPr/>
              </p:nvGrpSpPr>
              <p:grpSpPr>
                <a:xfrm>
                  <a:off x="6370004" y="2700393"/>
                  <a:ext cx="111400" cy="233441"/>
                  <a:chOff x="6370004" y="2700393"/>
                  <a:chExt cx="111400" cy="233441"/>
                </a:xfrm>
              </p:grpSpPr>
              <p:sp>
                <p:nvSpPr>
                  <p:cNvPr id="4444" name="Google Shape;4444;p73"/>
                  <p:cNvSpPr/>
                  <p:nvPr/>
                </p:nvSpPr>
                <p:spPr>
                  <a:xfrm>
                    <a:off x="6372637" y="2753659"/>
                    <a:ext cx="75395" cy="62610"/>
                  </a:xfrm>
                  <a:custGeom>
                    <a:avLst/>
                    <a:gdLst/>
                    <a:ahLst/>
                    <a:cxnLst/>
                    <a:rect l="l" t="t" r="r" b="b"/>
                    <a:pathLst>
                      <a:path w="3149" h="2615" extrusionOk="0">
                        <a:moveTo>
                          <a:pt x="2456" y="0"/>
                        </a:moveTo>
                        <a:lnTo>
                          <a:pt x="1" y="1331"/>
                        </a:lnTo>
                        <a:lnTo>
                          <a:pt x="698" y="2615"/>
                        </a:lnTo>
                        <a:lnTo>
                          <a:pt x="3149"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3"/>
                  <p:cNvSpPr/>
                  <p:nvPr/>
                </p:nvSpPr>
                <p:spPr>
                  <a:xfrm>
                    <a:off x="6389323" y="2784373"/>
                    <a:ext cx="75419" cy="62610"/>
                  </a:xfrm>
                  <a:custGeom>
                    <a:avLst/>
                    <a:gdLst/>
                    <a:ahLst/>
                    <a:cxnLst/>
                    <a:rect l="l" t="t" r="r" b="b"/>
                    <a:pathLst>
                      <a:path w="3150" h="2615" extrusionOk="0">
                        <a:moveTo>
                          <a:pt x="2452" y="1"/>
                        </a:moveTo>
                        <a:lnTo>
                          <a:pt x="1" y="1332"/>
                        </a:lnTo>
                        <a:lnTo>
                          <a:pt x="693" y="2614"/>
                        </a:lnTo>
                        <a:lnTo>
                          <a:pt x="3149" y="1283"/>
                        </a:lnTo>
                        <a:lnTo>
                          <a:pt x="245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3"/>
                  <p:cNvSpPr/>
                  <p:nvPr/>
                </p:nvSpPr>
                <p:spPr>
                  <a:xfrm>
                    <a:off x="6405889" y="2815087"/>
                    <a:ext cx="75515" cy="62634"/>
                  </a:xfrm>
                  <a:custGeom>
                    <a:avLst/>
                    <a:gdLst/>
                    <a:ahLst/>
                    <a:cxnLst/>
                    <a:rect l="l" t="t" r="r" b="b"/>
                    <a:pathLst>
                      <a:path w="3154" h="2616" extrusionOk="0">
                        <a:moveTo>
                          <a:pt x="2457" y="0"/>
                        </a:moveTo>
                        <a:lnTo>
                          <a:pt x="1" y="1331"/>
                        </a:lnTo>
                        <a:lnTo>
                          <a:pt x="698" y="2615"/>
                        </a:lnTo>
                        <a:lnTo>
                          <a:pt x="3154" y="1284"/>
                        </a:lnTo>
                        <a:lnTo>
                          <a:pt x="245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3"/>
                  <p:cNvSpPr/>
                  <p:nvPr/>
                </p:nvSpPr>
                <p:spPr>
                  <a:xfrm>
                    <a:off x="6370004" y="2700393"/>
                    <a:ext cx="86193" cy="46736"/>
                  </a:xfrm>
                  <a:custGeom>
                    <a:avLst/>
                    <a:gdLst/>
                    <a:ahLst/>
                    <a:cxnLst/>
                    <a:rect l="l" t="t" r="r" b="b"/>
                    <a:pathLst>
                      <a:path w="3600" h="1952" extrusionOk="0">
                        <a:moveTo>
                          <a:pt x="1870" y="943"/>
                        </a:moveTo>
                        <a:lnTo>
                          <a:pt x="0" y="1952"/>
                        </a:lnTo>
                        <a:lnTo>
                          <a:pt x="0" y="1952"/>
                        </a:lnTo>
                        <a:lnTo>
                          <a:pt x="1870" y="943"/>
                        </a:lnTo>
                        <a:close/>
                        <a:moveTo>
                          <a:pt x="3600" y="0"/>
                        </a:moveTo>
                        <a:lnTo>
                          <a:pt x="3600" y="0"/>
                        </a:lnTo>
                        <a:lnTo>
                          <a:pt x="1870" y="943"/>
                        </a:lnTo>
                        <a:lnTo>
                          <a:pt x="360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3"/>
                  <p:cNvSpPr/>
                  <p:nvPr/>
                </p:nvSpPr>
                <p:spPr>
                  <a:xfrm>
                    <a:off x="6370004" y="2722944"/>
                    <a:ext cx="61460" cy="61460"/>
                  </a:xfrm>
                  <a:custGeom>
                    <a:avLst/>
                    <a:gdLst/>
                    <a:ahLst/>
                    <a:cxnLst/>
                    <a:rect l="l" t="t" r="r" b="b"/>
                    <a:pathLst>
                      <a:path w="2567" h="2567" extrusionOk="0">
                        <a:moveTo>
                          <a:pt x="1870" y="1"/>
                        </a:moveTo>
                        <a:lnTo>
                          <a:pt x="0" y="1010"/>
                        </a:lnTo>
                        <a:cubicBezTo>
                          <a:pt x="64" y="1529"/>
                          <a:pt x="131" y="2048"/>
                          <a:pt x="193" y="2567"/>
                        </a:cubicBezTo>
                        <a:lnTo>
                          <a:pt x="2566" y="1283"/>
                        </a:lnTo>
                        <a:lnTo>
                          <a:pt x="187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3"/>
                  <p:cNvSpPr/>
                  <p:nvPr/>
                </p:nvSpPr>
                <p:spPr>
                  <a:xfrm>
                    <a:off x="6414747" y="2700393"/>
                    <a:ext cx="45275" cy="53296"/>
                  </a:xfrm>
                  <a:custGeom>
                    <a:avLst/>
                    <a:gdLst/>
                    <a:ahLst/>
                    <a:cxnLst/>
                    <a:rect l="l" t="t" r="r" b="b"/>
                    <a:pathLst>
                      <a:path w="1891" h="2226" extrusionOk="0">
                        <a:moveTo>
                          <a:pt x="1731" y="0"/>
                        </a:moveTo>
                        <a:lnTo>
                          <a:pt x="1" y="943"/>
                        </a:lnTo>
                        <a:lnTo>
                          <a:pt x="697" y="2225"/>
                        </a:lnTo>
                        <a:lnTo>
                          <a:pt x="1890" y="1577"/>
                        </a:lnTo>
                        <a:cubicBezTo>
                          <a:pt x="1846" y="1052"/>
                          <a:pt x="1793" y="524"/>
                          <a:pt x="173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3"/>
                  <p:cNvSpPr/>
                  <p:nvPr/>
                </p:nvSpPr>
                <p:spPr>
                  <a:xfrm>
                    <a:off x="6375414" y="2790597"/>
                    <a:ext cx="13935" cy="31197"/>
                  </a:xfrm>
                  <a:custGeom>
                    <a:avLst/>
                    <a:gdLst/>
                    <a:ahLst/>
                    <a:cxnLst/>
                    <a:rect l="l" t="t" r="r" b="b"/>
                    <a:pathLst>
                      <a:path w="582" h="1303" extrusionOk="0">
                        <a:moveTo>
                          <a:pt x="0" y="0"/>
                        </a:moveTo>
                        <a:cubicBezTo>
                          <a:pt x="53" y="433"/>
                          <a:pt x="102" y="865"/>
                          <a:pt x="155" y="1303"/>
                        </a:cubicBezTo>
                        <a:lnTo>
                          <a:pt x="582" y="1072"/>
                        </a:lnTo>
                        <a:lnTo>
                          <a:pt x="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3"/>
                  <p:cNvSpPr/>
                  <p:nvPr/>
                </p:nvSpPr>
                <p:spPr>
                  <a:xfrm>
                    <a:off x="6374600" y="2753659"/>
                    <a:ext cx="73432" cy="62610"/>
                  </a:xfrm>
                  <a:custGeom>
                    <a:avLst/>
                    <a:gdLst/>
                    <a:ahLst/>
                    <a:cxnLst/>
                    <a:rect l="l" t="t" r="r" b="b"/>
                    <a:pathLst>
                      <a:path w="3067" h="2615" extrusionOk="0">
                        <a:moveTo>
                          <a:pt x="2374" y="0"/>
                        </a:moveTo>
                        <a:lnTo>
                          <a:pt x="1" y="1284"/>
                        </a:lnTo>
                        <a:cubicBezTo>
                          <a:pt x="10" y="1370"/>
                          <a:pt x="20" y="1457"/>
                          <a:pt x="34" y="1543"/>
                        </a:cubicBezTo>
                        <a:lnTo>
                          <a:pt x="616" y="2615"/>
                        </a:lnTo>
                        <a:lnTo>
                          <a:pt x="3067" y="1284"/>
                        </a:lnTo>
                        <a:lnTo>
                          <a:pt x="2374"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3"/>
                  <p:cNvSpPr/>
                  <p:nvPr/>
                </p:nvSpPr>
                <p:spPr>
                  <a:xfrm>
                    <a:off x="6431433" y="2738122"/>
                    <a:ext cx="31221" cy="46281"/>
                  </a:xfrm>
                  <a:custGeom>
                    <a:avLst/>
                    <a:gdLst/>
                    <a:ahLst/>
                    <a:cxnLst/>
                    <a:rect l="l" t="t" r="r" b="b"/>
                    <a:pathLst>
                      <a:path w="1304" h="1933" extrusionOk="0">
                        <a:moveTo>
                          <a:pt x="1193" y="1"/>
                        </a:moveTo>
                        <a:lnTo>
                          <a:pt x="0" y="649"/>
                        </a:lnTo>
                        <a:lnTo>
                          <a:pt x="693" y="1933"/>
                        </a:lnTo>
                        <a:lnTo>
                          <a:pt x="1304" y="1601"/>
                        </a:lnTo>
                        <a:cubicBezTo>
                          <a:pt x="1275" y="1068"/>
                          <a:pt x="1240" y="534"/>
                          <a:pt x="119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3"/>
                  <p:cNvSpPr/>
                  <p:nvPr/>
                </p:nvSpPr>
                <p:spPr>
                  <a:xfrm>
                    <a:off x="6379101" y="2816236"/>
                    <a:ext cx="26816" cy="42953"/>
                  </a:xfrm>
                  <a:custGeom>
                    <a:avLst/>
                    <a:gdLst/>
                    <a:ahLst/>
                    <a:cxnLst/>
                    <a:rect l="l" t="t" r="r" b="b"/>
                    <a:pathLst>
                      <a:path w="1120" h="1794" extrusionOk="0">
                        <a:moveTo>
                          <a:pt x="428" y="1"/>
                        </a:moveTo>
                        <a:lnTo>
                          <a:pt x="1" y="232"/>
                        </a:lnTo>
                        <a:cubicBezTo>
                          <a:pt x="63" y="751"/>
                          <a:pt x="125" y="1270"/>
                          <a:pt x="188" y="1793"/>
                        </a:cubicBezTo>
                        <a:lnTo>
                          <a:pt x="1120" y="1283"/>
                        </a:lnTo>
                        <a:lnTo>
                          <a:pt x="42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3"/>
                  <p:cNvSpPr/>
                  <p:nvPr/>
                </p:nvSpPr>
                <p:spPr>
                  <a:xfrm>
                    <a:off x="6389323" y="2784373"/>
                    <a:ext cx="74940" cy="62610"/>
                  </a:xfrm>
                  <a:custGeom>
                    <a:avLst/>
                    <a:gdLst/>
                    <a:ahLst/>
                    <a:cxnLst/>
                    <a:rect l="l" t="t" r="r" b="b"/>
                    <a:pathLst>
                      <a:path w="3130" h="2615" extrusionOk="0">
                        <a:moveTo>
                          <a:pt x="2452" y="1"/>
                        </a:moveTo>
                        <a:lnTo>
                          <a:pt x="1" y="1332"/>
                        </a:lnTo>
                        <a:lnTo>
                          <a:pt x="693" y="2614"/>
                        </a:lnTo>
                        <a:lnTo>
                          <a:pt x="3130" y="1293"/>
                        </a:lnTo>
                        <a:lnTo>
                          <a:pt x="3130" y="1241"/>
                        </a:lnTo>
                        <a:lnTo>
                          <a:pt x="245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3"/>
                  <p:cNvSpPr/>
                  <p:nvPr/>
                </p:nvSpPr>
                <p:spPr>
                  <a:xfrm>
                    <a:off x="6447999" y="2776425"/>
                    <a:ext cx="16257" cy="37662"/>
                  </a:xfrm>
                  <a:custGeom>
                    <a:avLst/>
                    <a:gdLst/>
                    <a:ahLst/>
                    <a:cxnLst/>
                    <a:rect l="l" t="t" r="r" b="b"/>
                    <a:pathLst>
                      <a:path w="679" h="1573" extrusionOk="0">
                        <a:moveTo>
                          <a:pt x="612" y="1"/>
                        </a:moveTo>
                        <a:lnTo>
                          <a:pt x="1" y="333"/>
                        </a:lnTo>
                        <a:lnTo>
                          <a:pt x="679" y="1573"/>
                        </a:lnTo>
                        <a:cubicBezTo>
                          <a:pt x="659" y="1048"/>
                          <a:pt x="641" y="524"/>
                          <a:pt x="61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3"/>
                  <p:cNvSpPr/>
                  <p:nvPr/>
                </p:nvSpPr>
                <p:spPr>
                  <a:xfrm>
                    <a:off x="6383578" y="2846951"/>
                    <a:ext cx="39050" cy="49609"/>
                  </a:xfrm>
                  <a:custGeom>
                    <a:avLst/>
                    <a:gdLst/>
                    <a:ahLst/>
                    <a:cxnLst/>
                    <a:rect l="l" t="t" r="r" b="b"/>
                    <a:pathLst>
                      <a:path w="1631" h="2072" extrusionOk="0">
                        <a:moveTo>
                          <a:pt x="933" y="0"/>
                        </a:moveTo>
                        <a:lnTo>
                          <a:pt x="1" y="510"/>
                        </a:lnTo>
                        <a:cubicBezTo>
                          <a:pt x="58" y="1029"/>
                          <a:pt x="121" y="1548"/>
                          <a:pt x="183" y="2072"/>
                        </a:cubicBezTo>
                        <a:lnTo>
                          <a:pt x="1630" y="1284"/>
                        </a:lnTo>
                        <a:lnTo>
                          <a:pt x="933"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3"/>
                  <p:cNvSpPr/>
                  <p:nvPr/>
                </p:nvSpPr>
                <p:spPr>
                  <a:xfrm>
                    <a:off x="6392339" y="2877689"/>
                    <a:ext cx="72618" cy="56145"/>
                  </a:xfrm>
                  <a:custGeom>
                    <a:avLst/>
                    <a:gdLst/>
                    <a:ahLst/>
                    <a:cxnLst/>
                    <a:rect l="l" t="t" r="r" b="b"/>
                    <a:pathLst>
                      <a:path w="3033" h="2345" extrusionOk="0">
                        <a:moveTo>
                          <a:pt x="1264" y="0"/>
                        </a:moveTo>
                        <a:lnTo>
                          <a:pt x="1264" y="0"/>
                        </a:lnTo>
                        <a:lnTo>
                          <a:pt x="1961" y="1283"/>
                        </a:lnTo>
                        <a:lnTo>
                          <a:pt x="0" y="2345"/>
                        </a:lnTo>
                        <a:lnTo>
                          <a:pt x="0" y="2345"/>
                        </a:lnTo>
                        <a:lnTo>
                          <a:pt x="0" y="2345"/>
                        </a:lnTo>
                        <a:lnTo>
                          <a:pt x="0" y="2345"/>
                        </a:lnTo>
                        <a:lnTo>
                          <a:pt x="0" y="2345"/>
                        </a:lnTo>
                        <a:lnTo>
                          <a:pt x="1961" y="1283"/>
                        </a:lnTo>
                        <a:lnTo>
                          <a:pt x="3033" y="701"/>
                        </a:lnTo>
                        <a:lnTo>
                          <a:pt x="3033" y="701"/>
                        </a:lnTo>
                        <a:lnTo>
                          <a:pt x="1961" y="1283"/>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3"/>
                  <p:cNvSpPr/>
                  <p:nvPr/>
                </p:nvSpPr>
                <p:spPr>
                  <a:xfrm>
                    <a:off x="6387935" y="2877689"/>
                    <a:ext cx="51381" cy="56145"/>
                  </a:xfrm>
                  <a:custGeom>
                    <a:avLst/>
                    <a:gdLst/>
                    <a:ahLst/>
                    <a:cxnLst/>
                    <a:rect l="l" t="t" r="r" b="b"/>
                    <a:pathLst>
                      <a:path w="2146" h="2345" extrusionOk="0">
                        <a:moveTo>
                          <a:pt x="1448" y="0"/>
                        </a:moveTo>
                        <a:lnTo>
                          <a:pt x="1" y="788"/>
                        </a:lnTo>
                        <a:cubicBezTo>
                          <a:pt x="59" y="1307"/>
                          <a:pt x="122" y="1826"/>
                          <a:pt x="184" y="2345"/>
                        </a:cubicBezTo>
                        <a:lnTo>
                          <a:pt x="2145" y="1283"/>
                        </a:lnTo>
                        <a:lnTo>
                          <a:pt x="144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3"/>
                  <p:cNvSpPr/>
                  <p:nvPr/>
                </p:nvSpPr>
                <p:spPr>
                  <a:xfrm>
                    <a:off x="6422599" y="2854779"/>
                    <a:ext cx="42474" cy="53631"/>
                  </a:xfrm>
                  <a:custGeom>
                    <a:avLst/>
                    <a:gdLst/>
                    <a:ahLst/>
                    <a:cxnLst/>
                    <a:rect l="l" t="t" r="r" b="b"/>
                    <a:pathLst>
                      <a:path w="1774" h="2240" extrusionOk="0">
                        <a:moveTo>
                          <a:pt x="1769" y="1"/>
                        </a:moveTo>
                        <a:lnTo>
                          <a:pt x="0" y="957"/>
                        </a:lnTo>
                        <a:lnTo>
                          <a:pt x="697" y="2240"/>
                        </a:lnTo>
                        <a:lnTo>
                          <a:pt x="1769" y="1658"/>
                        </a:lnTo>
                        <a:cubicBezTo>
                          <a:pt x="1773" y="1106"/>
                          <a:pt x="1773" y="553"/>
                          <a:pt x="176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0" name="Google Shape;4460;p73"/>
                <p:cNvGrpSpPr/>
                <p:nvPr/>
              </p:nvGrpSpPr>
              <p:grpSpPr>
                <a:xfrm>
                  <a:off x="5654068" y="3094317"/>
                  <a:ext cx="126815" cy="240096"/>
                  <a:chOff x="5654068" y="3094317"/>
                  <a:chExt cx="126815" cy="240096"/>
                </a:xfrm>
              </p:grpSpPr>
              <p:grpSp>
                <p:nvGrpSpPr>
                  <p:cNvPr id="4461" name="Google Shape;4461;p73"/>
                  <p:cNvGrpSpPr/>
                  <p:nvPr/>
                </p:nvGrpSpPr>
                <p:grpSpPr>
                  <a:xfrm>
                    <a:off x="5654068" y="3094317"/>
                    <a:ext cx="126721" cy="240096"/>
                    <a:chOff x="5654068" y="3094317"/>
                    <a:chExt cx="126721" cy="240096"/>
                  </a:xfrm>
                </p:grpSpPr>
                <p:sp>
                  <p:nvSpPr>
                    <p:cNvPr id="4462" name="Google Shape;4462;p73"/>
                    <p:cNvSpPr/>
                    <p:nvPr/>
                  </p:nvSpPr>
                  <p:spPr>
                    <a:xfrm>
                      <a:off x="5654068" y="3121225"/>
                      <a:ext cx="75539" cy="63184"/>
                    </a:xfrm>
                    <a:custGeom>
                      <a:avLst/>
                      <a:gdLst/>
                      <a:ahLst/>
                      <a:cxnLst/>
                      <a:rect l="l" t="t" r="r" b="b"/>
                      <a:pathLst>
                        <a:path w="3155" h="2639" extrusionOk="0">
                          <a:moveTo>
                            <a:pt x="2438" y="1"/>
                          </a:moveTo>
                          <a:lnTo>
                            <a:pt x="1" y="1365"/>
                          </a:lnTo>
                          <a:lnTo>
                            <a:pt x="717" y="2639"/>
                          </a:lnTo>
                          <a:lnTo>
                            <a:pt x="3154" y="1274"/>
                          </a:lnTo>
                          <a:lnTo>
                            <a:pt x="243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3"/>
                    <p:cNvSpPr/>
                    <p:nvPr/>
                  </p:nvSpPr>
                  <p:spPr>
                    <a:xfrm>
                      <a:off x="5671209" y="3151724"/>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3"/>
                    <p:cNvSpPr/>
                    <p:nvPr/>
                  </p:nvSpPr>
                  <p:spPr>
                    <a:xfrm>
                      <a:off x="5688254" y="3182199"/>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3"/>
                    <p:cNvSpPr/>
                    <p:nvPr/>
                  </p:nvSpPr>
                  <p:spPr>
                    <a:xfrm>
                      <a:off x="5705394" y="3212674"/>
                      <a:ext cx="75395" cy="63208"/>
                    </a:xfrm>
                    <a:custGeom>
                      <a:avLst/>
                      <a:gdLst/>
                      <a:ahLst/>
                      <a:cxnLst/>
                      <a:rect l="l" t="t" r="r" b="b"/>
                      <a:pathLst>
                        <a:path w="3149" h="2640" extrusionOk="0">
                          <a:moveTo>
                            <a:pt x="2437" y="1"/>
                          </a:moveTo>
                          <a:lnTo>
                            <a:pt x="1" y="1365"/>
                          </a:lnTo>
                          <a:lnTo>
                            <a:pt x="711" y="2640"/>
                          </a:lnTo>
                          <a:lnTo>
                            <a:pt x="3148"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3"/>
                    <p:cNvSpPr/>
                    <p:nvPr/>
                  </p:nvSpPr>
                  <p:spPr>
                    <a:xfrm>
                      <a:off x="5689977" y="3107077"/>
                      <a:ext cx="47646" cy="44677"/>
                    </a:xfrm>
                    <a:custGeom>
                      <a:avLst/>
                      <a:gdLst/>
                      <a:ahLst/>
                      <a:cxnLst/>
                      <a:rect l="l" t="t" r="r" b="b"/>
                      <a:pathLst>
                        <a:path w="1990" h="1866" extrusionOk="0">
                          <a:moveTo>
                            <a:pt x="1990" y="0"/>
                          </a:moveTo>
                          <a:lnTo>
                            <a:pt x="938" y="592"/>
                          </a:lnTo>
                          <a:lnTo>
                            <a:pt x="0" y="1116"/>
                          </a:lnTo>
                          <a:lnTo>
                            <a:pt x="938" y="592"/>
                          </a:lnTo>
                          <a:lnTo>
                            <a:pt x="1654" y="1865"/>
                          </a:lnTo>
                          <a:lnTo>
                            <a:pt x="938" y="592"/>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3"/>
                    <p:cNvSpPr/>
                    <p:nvPr/>
                  </p:nvSpPr>
                  <p:spPr>
                    <a:xfrm>
                      <a:off x="5659143" y="3162976"/>
                      <a:ext cx="12091" cy="25786"/>
                    </a:xfrm>
                    <a:custGeom>
                      <a:avLst/>
                      <a:gdLst/>
                      <a:ahLst/>
                      <a:cxnLst/>
                      <a:rect l="l" t="t" r="r" b="b"/>
                      <a:pathLst>
                        <a:path w="505" h="1077" extrusionOk="0">
                          <a:moveTo>
                            <a:pt x="1" y="1"/>
                          </a:moveTo>
                          <a:lnTo>
                            <a:pt x="1" y="1"/>
                          </a:lnTo>
                          <a:cubicBezTo>
                            <a:pt x="59" y="362"/>
                            <a:pt x="116" y="722"/>
                            <a:pt x="174" y="1077"/>
                          </a:cubicBezTo>
                          <a:lnTo>
                            <a:pt x="505" y="895"/>
                          </a:lnTo>
                          <a:lnTo>
                            <a:pt x="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3"/>
                    <p:cNvSpPr/>
                    <p:nvPr/>
                  </p:nvSpPr>
                  <p:spPr>
                    <a:xfrm>
                      <a:off x="5657420" y="3121225"/>
                      <a:ext cx="72187" cy="63184"/>
                    </a:xfrm>
                    <a:custGeom>
                      <a:avLst/>
                      <a:gdLst/>
                      <a:ahLst/>
                      <a:cxnLst/>
                      <a:rect l="l" t="t" r="r" b="b"/>
                      <a:pathLst>
                        <a:path w="3015" h="2639" extrusionOk="0">
                          <a:moveTo>
                            <a:pt x="2298" y="1"/>
                          </a:moveTo>
                          <a:lnTo>
                            <a:pt x="1360" y="525"/>
                          </a:lnTo>
                          <a:lnTo>
                            <a:pt x="0" y="1283"/>
                          </a:lnTo>
                          <a:cubicBezTo>
                            <a:pt x="25" y="1437"/>
                            <a:pt x="49" y="1591"/>
                            <a:pt x="73" y="1745"/>
                          </a:cubicBezTo>
                          <a:lnTo>
                            <a:pt x="577" y="2639"/>
                          </a:lnTo>
                          <a:lnTo>
                            <a:pt x="3014" y="1274"/>
                          </a:lnTo>
                          <a:lnTo>
                            <a:pt x="229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3"/>
                    <p:cNvSpPr/>
                    <p:nvPr/>
                  </p:nvSpPr>
                  <p:spPr>
                    <a:xfrm>
                      <a:off x="5712409" y="3094317"/>
                      <a:ext cx="53200" cy="57438"/>
                    </a:xfrm>
                    <a:custGeom>
                      <a:avLst/>
                      <a:gdLst/>
                      <a:ahLst/>
                      <a:cxnLst/>
                      <a:rect l="l" t="t" r="r" b="b"/>
                      <a:pathLst>
                        <a:path w="2222" h="2399" extrusionOk="0">
                          <a:moveTo>
                            <a:pt x="2004" y="0"/>
                          </a:moveTo>
                          <a:lnTo>
                            <a:pt x="1053" y="533"/>
                          </a:lnTo>
                          <a:lnTo>
                            <a:pt x="1" y="1125"/>
                          </a:lnTo>
                          <a:lnTo>
                            <a:pt x="717" y="2398"/>
                          </a:lnTo>
                          <a:lnTo>
                            <a:pt x="2221" y="1552"/>
                          </a:lnTo>
                          <a:cubicBezTo>
                            <a:pt x="2153" y="1033"/>
                            <a:pt x="2081" y="519"/>
                            <a:pt x="200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3"/>
                    <p:cNvSpPr/>
                    <p:nvPr/>
                  </p:nvSpPr>
                  <p:spPr>
                    <a:xfrm>
                      <a:off x="5663285" y="3184378"/>
                      <a:ext cx="24996" cy="41109"/>
                    </a:xfrm>
                    <a:custGeom>
                      <a:avLst/>
                      <a:gdLst/>
                      <a:ahLst/>
                      <a:cxnLst/>
                      <a:rect l="l" t="t" r="r" b="b"/>
                      <a:pathLst>
                        <a:path w="1044" h="1717" extrusionOk="0">
                          <a:moveTo>
                            <a:pt x="332" y="1"/>
                          </a:moveTo>
                          <a:lnTo>
                            <a:pt x="1" y="183"/>
                          </a:lnTo>
                          <a:cubicBezTo>
                            <a:pt x="87" y="697"/>
                            <a:pt x="168" y="1207"/>
                            <a:pt x="255" y="1717"/>
                          </a:cubicBezTo>
                          <a:lnTo>
                            <a:pt x="1044" y="1274"/>
                          </a:lnTo>
                          <a:lnTo>
                            <a:pt x="33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3"/>
                    <p:cNvSpPr/>
                    <p:nvPr/>
                  </p:nvSpPr>
                  <p:spPr>
                    <a:xfrm>
                      <a:off x="5671209" y="3151724"/>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3"/>
                    <p:cNvSpPr/>
                    <p:nvPr/>
                  </p:nvSpPr>
                  <p:spPr>
                    <a:xfrm>
                      <a:off x="5729573" y="3131448"/>
                      <a:ext cx="40606" cy="50782"/>
                    </a:xfrm>
                    <a:custGeom>
                      <a:avLst/>
                      <a:gdLst/>
                      <a:ahLst/>
                      <a:cxnLst/>
                      <a:rect l="l" t="t" r="r" b="b"/>
                      <a:pathLst>
                        <a:path w="1696" h="2121" extrusionOk="0">
                          <a:moveTo>
                            <a:pt x="1504" y="1"/>
                          </a:moveTo>
                          <a:lnTo>
                            <a:pt x="0" y="847"/>
                          </a:lnTo>
                          <a:lnTo>
                            <a:pt x="711" y="2121"/>
                          </a:lnTo>
                          <a:lnTo>
                            <a:pt x="1695" y="1568"/>
                          </a:lnTo>
                          <a:cubicBezTo>
                            <a:pt x="1633" y="1044"/>
                            <a:pt x="1571" y="525"/>
                            <a:pt x="150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3"/>
                    <p:cNvSpPr/>
                    <p:nvPr/>
                  </p:nvSpPr>
                  <p:spPr>
                    <a:xfrm>
                      <a:off x="5669365" y="3214853"/>
                      <a:ext cx="36057" cy="47095"/>
                    </a:xfrm>
                    <a:custGeom>
                      <a:avLst/>
                      <a:gdLst/>
                      <a:ahLst/>
                      <a:cxnLst/>
                      <a:rect l="l" t="t" r="r" b="b"/>
                      <a:pathLst>
                        <a:path w="1506" h="1967" extrusionOk="0">
                          <a:moveTo>
                            <a:pt x="790" y="1"/>
                          </a:moveTo>
                          <a:lnTo>
                            <a:pt x="1" y="444"/>
                          </a:lnTo>
                          <a:cubicBezTo>
                            <a:pt x="87" y="952"/>
                            <a:pt x="179" y="1462"/>
                            <a:pt x="271" y="1966"/>
                          </a:cubicBezTo>
                          <a:lnTo>
                            <a:pt x="1506" y="1274"/>
                          </a:lnTo>
                          <a:lnTo>
                            <a:pt x="79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3"/>
                    <p:cNvSpPr/>
                    <p:nvPr/>
                  </p:nvSpPr>
                  <p:spPr>
                    <a:xfrm>
                      <a:off x="5688254" y="3182199"/>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3"/>
                    <p:cNvSpPr/>
                    <p:nvPr/>
                  </p:nvSpPr>
                  <p:spPr>
                    <a:xfrm>
                      <a:off x="5746570" y="3168985"/>
                      <a:ext cx="27534" cy="43719"/>
                    </a:xfrm>
                    <a:custGeom>
                      <a:avLst/>
                      <a:gdLst/>
                      <a:ahLst/>
                      <a:cxnLst/>
                      <a:rect l="l" t="t" r="r" b="b"/>
                      <a:pathLst>
                        <a:path w="1150" h="1826" extrusionOk="0">
                          <a:moveTo>
                            <a:pt x="985" y="0"/>
                          </a:moveTo>
                          <a:lnTo>
                            <a:pt x="1" y="553"/>
                          </a:lnTo>
                          <a:lnTo>
                            <a:pt x="717" y="1826"/>
                          </a:lnTo>
                          <a:lnTo>
                            <a:pt x="1149" y="1581"/>
                          </a:lnTo>
                          <a:cubicBezTo>
                            <a:pt x="1101" y="1052"/>
                            <a:pt x="1043" y="528"/>
                            <a:pt x="98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3"/>
                    <p:cNvSpPr/>
                    <p:nvPr/>
                  </p:nvSpPr>
                  <p:spPr>
                    <a:xfrm>
                      <a:off x="5675829" y="3245352"/>
                      <a:ext cx="46616" cy="52961"/>
                    </a:xfrm>
                    <a:custGeom>
                      <a:avLst/>
                      <a:gdLst/>
                      <a:ahLst/>
                      <a:cxnLst/>
                      <a:rect l="l" t="t" r="r" b="b"/>
                      <a:pathLst>
                        <a:path w="1947" h="2212" extrusionOk="0">
                          <a:moveTo>
                            <a:pt x="1236" y="0"/>
                          </a:moveTo>
                          <a:lnTo>
                            <a:pt x="1" y="692"/>
                          </a:lnTo>
                          <a:cubicBezTo>
                            <a:pt x="87" y="1202"/>
                            <a:pt x="183" y="1707"/>
                            <a:pt x="279" y="2211"/>
                          </a:cubicBezTo>
                          <a:lnTo>
                            <a:pt x="1946" y="1275"/>
                          </a:lnTo>
                          <a:lnTo>
                            <a:pt x="123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3"/>
                    <p:cNvSpPr/>
                    <p:nvPr/>
                  </p:nvSpPr>
                  <p:spPr>
                    <a:xfrm>
                      <a:off x="5705394" y="3212674"/>
                      <a:ext cx="72282" cy="63208"/>
                    </a:xfrm>
                    <a:custGeom>
                      <a:avLst/>
                      <a:gdLst/>
                      <a:ahLst/>
                      <a:cxnLst/>
                      <a:rect l="l" t="t" r="r" b="b"/>
                      <a:pathLst>
                        <a:path w="3019" h="2640" extrusionOk="0">
                          <a:moveTo>
                            <a:pt x="2437" y="1"/>
                          </a:moveTo>
                          <a:lnTo>
                            <a:pt x="1" y="1365"/>
                          </a:lnTo>
                          <a:lnTo>
                            <a:pt x="711" y="2640"/>
                          </a:lnTo>
                          <a:lnTo>
                            <a:pt x="3018" y="1347"/>
                          </a:lnTo>
                          <a:cubicBezTo>
                            <a:pt x="3009" y="1227"/>
                            <a:pt x="3000" y="1106"/>
                            <a:pt x="2989" y="986"/>
                          </a:cubicBez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3"/>
                    <p:cNvSpPr/>
                    <p:nvPr/>
                  </p:nvSpPr>
                  <p:spPr>
                    <a:xfrm>
                      <a:off x="5763711" y="3206833"/>
                      <a:ext cx="13264" cy="29449"/>
                    </a:xfrm>
                    <a:custGeom>
                      <a:avLst/>
                      <a:gdLst/>
                      <a:ahLst/>
                      <a:cxnLst/>
                      <a:rect l="l" t="t" r="r" b="b"/>
                      <a:pathLst>
                        <a:path w="554" h="1230" extrusionOk="0">
                          <a:moveTo>
                            <a:pt x="433" y="0"/>
                          </a:moveTo>
                          <a:lnTo>
                            <a:pt x="1" y="245"/>
                          </a:lnTo>
                          <a:lnTo>
                            <a:pt x="553" y="1230"/>
                          </a:lnTo>
                          <a:cubicBezTo>
                            <a:pt x="515" y="817"/>
                            <a:pt x="477" y="409"/>
                            <a:pt x="43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3"/>
                    <p:cNvSpPr/>
                    <p:nvPr/>
                  </p:nvSpPr>
                  <p:spPr>
                    <a:xfrm>
                      <a:off x="5682484" y="3275851"/>
                      <a:ext cx="57103" cy="58563"/>
                    </a:xfrm>
                    <a:custGeom>
                      <a:avLst/>
                      <a:gdLst/>
                      <a:ahLst/>
                      <a:cxnLst/>
                      <a:rect l="l" t="t" r="r" b="b"/>
                      <a:pathLst>
                        <a:path w="2385" h="2446" extrusionOk="0">
                          <a:moveTo>
                            <a:pt x="1668" y="1"/>
                          </a:moveTo>
                          <a:lnTo>
                            <a:pt x="1" y="937"/>
                          </a:lnTo>
                          <a:cubicBezTo>
                            <a:pt x="93" y="1442"/>
                            <a:pt x="193" y="1946"/>
                            <a:pt x="295" y="2446"/>
                          </a:cubicBezTo>
                          <a:lnTo>
                            <a:pt x="2385" y="1274"/>
                          </a:lnTo>
                          <a:lnTo>
                            <a:pt x="166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0" name="Google Shape;4480;p73"/>
                  <p:cNvSpPr/>
                  <p:nvPr/>
                </p:nvSpPr>
                <p:spPr>
                  <a:xfrm>
                    <a:off x="5722415" y="3244897"/>
                    <a:ext cx="58468" cy="61484"/>
                  </a:xfrm>
                  <a:custGeom>
                    <a:avLst/>
                    <a:gdLst/>
                    <a:ahLst/>
                    <a:cxnLst/>
                    <a:rect l="l" t="t" r="r" b="b"/>
                    <a:pathLst>
                      <a:path w="2442" h="2568" extrusionOk="0">
                        <a:moveTo>
                          <a:pt x="2307" y="1"/>
                        </a:moveTo>
                        <a:lnTo>
                          <a:pt x="0" y="1294"/>
                        </a:lnTo>
                        <a:lnTo>
                          <a:pt x="717" y="2567"/>
                        </a:lnTo>
                        <a:lnTo>
                          <a:pt x="2442" y="1601"/>
                        </a:lnTo>
                        <a:cubicBezTo>
                          <a:pt x="2398" y="1068"/>
                          <a:pt x="2355" y="534"/>
                          <a:pt x="230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1" name="Google Shape;4481;p73"/>
                <p:cNvSpPr/>
                <p:nvPr/>
              </p:nvSpPr>
              <p:spPr>
                <a:xfrm>
                  <a:off x="5900621" y="2793470"/>
                  <a:ext cx="359138" cy="441452"/>
                </a:xfrm>
                <a:custGeom>
                  <a:avLst/>
                  <a:gdLst/>
                  <a:ahLst/>
                  <a:cxnLst/>
                  <a:rect l="l" t="t" r="r" b="b"/>
                  <a:pathLst>
                    <a:path w="15000" h="18438" extrusionOk="0">
                      <a:moveTo>
                        <a:pt x="7610" y="0"/>
                      </a:moveTo>
                      <a:cubicBezTo>
                        <a:pt x="7498" y="0"/>
                        <a:pt x="7385" y="25"/>
                        <a:pt x="7277" y="76"/>
                      </a:cubicBezTo>
                      <a:lnTo>
                        <a:pt x="554" y="3268"/>
                      </a:lnTo>
                      <a:cubicBezTo>
                        <a:pt x="169" y="3456"/>
                        <a:pt x="0" y="3917"/>
                        <a:pt x="188" y="4306"/>
                      </a:cubicBezTo>
                      <a:lnTo>
                        <a:pt x="6690" y="17993"/>
                      </a:lnTo>
                      <a:cubicBezTo>
                        <a:pt x="6822" y="18274"/>
                        <a:pt x="7103" y="18437"/>
                        <a:pt x="7395" y="18437"/>
                      </a:cubicBezTo>
                      <a:cubicBezTo>
                        <a:pt x="7507" y="18437"/>
                        <a:pt x="7620" y="18413"/>
                        <a:pt x="7728" y="18363"/>
                      </a:cubicBezTo>
                      <a:lnTo>
                        <a:pt x="14446" y="15167"/>
                      </a:lnTo>
                      <a:cubicBezTo>
                        <a:pt x="14836" y="14984"/>
                        <a:pt x="15000" y="14518"/>
                        <a:pt x="14816" y="14129"/>
                      </a:cubicBezTo>
                      <a:lnTo>
                        <a:pt x="8315" y="447"/>
                      </a:lnTo>
                      <a:cubicBezTo>
                        <a:pt x="8179" y="166"/>
                        <a:pt x="7900" y="0"/>
                        <a:pt x="761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3"/>
                <p:cNvSpPr/>
                <p:nvPr/>
              </p:nvSpPr>
              <p:spPr>
                <a:xfrm>
                  <a:off x="5900621" y="2864570"/>
                  <a:ext cx="307805" cy="370343"/>
                </a:xfrm>
                <a:custGeom>
                  <a:avLst/>
                  <a:gdLst/>
                  <a:ahLst/>
                  <a:cxnLst/>
                  <a:rect l="l" t="t" r="r" b="b"/>
                  <a:pathLst>
                    <a:path w="12856" h="15468" extrusionOk="0">
                      <a:moveTo>
                        <a:pt x="1193" y="0"/>
                      </a:moveTo>
                      <a:lnTo>
                        <a:pt x="554" y="298"/>
                      </a:lnTo>
                      <a:cubicBezTo>
                        <a:pt x="169" y="486"/>
                        <a:pt x="0" y="947"/>
                        <a:pt x="188" y="1336"/>
                      </a:cubicBezTo>
                      <a:lnTo>
                        <a:pt x="6690" y="15023"/>
                      </a:lnTo>
                      <a:cubicBezTo>
                        <a:pt x="6822" y="15304"/>
                        <a:pt x="7103" y="15467"/>
                        <a:pt x="7395" y="15467"/>
                      </a:cubicBezTo>
                      <a:cubicBezTo>
                        <a:pt x="7507" y="15467"/>
                        <a:pt x="7620" y="15443"/>
                        <a:pt x="7728" y="15393"/>
                      </a:cubicBezTo>
                      <a:lnTo>
                        <a:pt x="12855" y="12956"/>
                      </a:lnTo>
                      <a:cubicBezTo>
                        <a:pt x="7608" y="10707"/>
                        <a:pt x="3720" y="5022"/>
                        <a:pt x="119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3"/>
                <p:cNvSpPr/>
                <p:nvPr/>
              </p:nvSpPr>
              <p:spPr>
                <a:xfrm>
                  <a:off x="6000713" y="2986853"/>
                  <a:ext cx="207486" cy="142027"/>
                </a:xfrm>
                <a:custGeom>
                  <a:avLst/>
                  <a:gdLst/>
                  <a:ahLst/>
                  <a:cxnLst/>
                  <a:rect l="l" t="t" r="r" b="b"/>
                  <a:pathLst>
                    <a:path w="8666" h="5932" extrusionOk="0">
                      <a:moveTo>
                        <a:pt x="7762" y="0"/>
                      </a:moveTo>
                      <a:cubicBezTo>
                        <a:pt x="6166" y="2615"/>
                        <a:pt x="2937" y="3629"/>
                        <a:pt x="0" y="4638"/>
                      </a:cubicBezTo>
                      <a:lnTo>
                        <a:pt x="616" y="5931"/>
                      </a:lnTo>
                      <a:cubicBezTo>
                        <a:pt x="3682" y="5417"/>
                        <a:pt x="6536" y="4115"/>
                        <a:pt x="8665" y="1908"/>
                      </a:cubicBezTo>
                      <a:lnTo>
                        <a:pt x="7762"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3"/>
                <p:cNvSpPr/>
                <p:nvPr/>
              </p:nvSpPr>
              <p:spPr>
                <a:xfrm>
                  <a:off x="6052254" y="2827536"/>
                  <a:ext cx="93328" cy="158188"/>
                </a:xfrm>
                <a:custGeom>
                  <a:avLst/>
                  <a:gdLst/>
                  <a:ahLst/>
                  <a:cxnLst/>
                  <a:rect l="l" t="t" r="r" b="b"/>
                  <a:pathLst>
                    <a:path w="3898" h="6607" extrusionOk="0">
                      <a:moveTo>
                        <a:pt x="429" y="0"/>
                      </a:moveTo>
                      <a:cubicBezTo>
                        <a:pt x="370" y="0"/>
                        <a:pt x="310" y="14"/>
                        <a:pt x="255" y="43"/>
                      </a:cubicBezTo>
                      <a:cubicBezTo>
                        <a:pt x="73" y="139"/>
                        <a:pt x="0" y="365"/>
                        <a:pt x="96" y="552"/>
                      </a:cubicBezTo>
                      <a:lnTo>
                        <a:pt x="3134" y="6405"/>
                      </a:lnTo>
                      <a:cubicBezTo>
                        <a:pt x="3201" y="6533"/>
                        <a:pt x="3331" y="6607"/>
                        <a:pt x="3466" y="6607"/>
                      </a:cubicBezTo>
                      <a:cubicBezTo>
                        <a:pt x="3524" y="6607"/>
                        <a:pt x="3583" y="6593"/>
                        <a:pt x="3638" y="6564"/>
                      </a:cubicBezTo>
                      <a:cubicBezTo>
                        <a:pt x="3826" y="6467"/>
                        <a:pt x="3898" y="6243"/>
                        <a:pt x="3802" y="6055"/>
                      </a:cubicBezTo>
                      <a:lnTo>
                        <a:pt x="765" y="201"/>
                      </a:lnTo>
                      <a:cubicBezTo>
                        <a:pt x="697" y="74"/>
                        <a:pt x="565" y="0"/>
                        <a:pt x="42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3"/>
                <p:cNvSpPr/>
                <p:nvPr/>
              </p:nvSpPr>
              <p:spPr>
                <a:xfrm>
                  <a:off x="5979670" y="2803357"/>
                  <a:ext cx="18867" cy="29928"/>
                </a:xfrm>
                <a:custGeom>
                  <a:avLst/>
                  <a:gdLst/>
                  <a:ahLst/>
                  <a:cxnLst/>
                  <a:rect l="l" t="t" r="r" b="b"/>
                  <a:pathLst>
                    <a:path w="788" h="1250" extrusionOk="0">
                      <a:moveTo>
                        <a:pt x="346" y="0"/>
                      </a:moveTo>
                      <a:lnTo>
                        <a:pt x="0" y="140"/>
                      </a:lnTo>
                      <a:lnTo>
                        <a:pt x="442" y="1249"/>
                      </a:lnTo>
                      <a:lnTo>
                        <a:pt x="788" y="1111"/>
                      </a:lnTo>
                      <a:lnTo>
                        <a:pt x="34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3"/>
                <p:cNvSpPr/>
                <p:nvPr/>
              </p:nvSpPr>
              <p:spPr>
                <a:xfrm>
                  <a:off x="5896599" y="2622853"/>
                  <a:ext cx="52841" cy="101037"/>
                </a:xfrm>
                <a:custGeom>
                  <a:avLst/>
                  <a:gdLst/>
                  <a:ahLst/>
                  <a:cxnLst/>
                  <a:rect l="l" t="t" r="r" b="b"/>
                  <a:pathLst>
                    <a:path w="2207" h="4220" extrusionOk="0">
                      <a:moveTo>
                        <a:pt x="341" y="1"/>
                      </a:moveTo>
                      <a:lnTo>
                        <a:pt x="1" y="159"/>
                      </a:lnTo>
                      <a:lnTo>
                        <a:pt x="1865" y="4220"/>
                      </a:lnTo>
                      <a:lnTo>
                        <a:pt x="2206" y="4061"/>
                      </a:lnTo>
                      <a:lnTo>
                        <a:pt x="34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87" name="Google Shape;4487;p73"/>
                <p:cNvGrpSpPr/>
                <p:nvPr/>
              </p:nvGrpSpPr>
              <p:grpSpPr>
                <a:xfrm>
                  <a:off x="6369273" y="2701001"/>
                  <a:ext cx="111400" cy="233441"/>
                  <a:chOff x="6423004" y="3088521"/>
                  <a:chExt cx="111400" cy="233441"/>
                </a:xfrm>
              </p:grpSpPr>
              <p:sp>
                <p:nvSpPr>
                  <p:cNvPr id="4488" name="Google Shape;4488;p73"/>
                  <p:cNvSpPr/>
                  <p:nvPr/>
                </p:nvSpPr>
                <p:spPr>
                  <a:xfrm>
                    <a:off x="6425637" y="3141787"/>
                    <a:ext cx="75395" cy="62610"/>
                  </a:xfrm>
                  <a:custGeom>
                    <a:avLst/>
                    <a:gdLst/>
                    <a:ahLst/>
                    <a:cxnLst/>
                    <a:rect l="l" t="t" r="r" b="b"/>
                    <a:pathLst>
                      <a:path w="3149" h="2615" extrusionOk="0">
                        <a:moveTo>
                          <a:pt x="2456" y="0"/>
                        </a:moveTo>
                        <a:lnTo>
                          <a:pt x="1" y="1331"/>
                        </a:lnTo>
                        <a:lnTo>
                          <a:pt x="698" y="2615"/>
                        </a:lnTo>
                        <a:lnTo>
                          <a:pt x="3149" y="1284"/>
                        </a:lnTo>
                        <a:lnTo>
                          <a:pt x="245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3"/>
                  <p:cNvSpPr/>
                  <p:nvPr/>
                </p:nvSpPr>
                <p:spPr>
                  <a:xfrm>
                    <a:off x="6442323" y="3172501"/>
                    <a:ext cx="75419" cy="62610"/>
                  </a:xfrm>
                  <a:custGeom>
                    <a:avLst/>
                    <a:gdLst/>
                    <a:ahLst/>
                    <a:cxnLst/>
                    <a:rect l="l" t="t" r="r" b="b"/>
                    <a:pathLst>
                      <a:path w="3150" h="2615" extrusionOk="0">
                        <a:moveTo>
                          <a:pt x="2452" y="1"/>
                        </a:moveTo>
                        <a:lnTo>
                          <a:pt x="1" y="1332"/>
                        </a:lnTo>
                        <a:lnTo>
                          <a:pt x="693" y="2614"/>
                        </a:lnTo>
                        <a:lnTo>
                          <a:pt x="3149" y="1283"/>
                        </a:lnTo>
                        <a:lnTo>
                          <a:pt x="245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3"/>
                  <p:cNvSpPr/>
                  <p:nvPr/>
                </p:nvSpPr>
                <p:spPr>
                  <a:xfrm>
                    <a:off x="6458889" y="3203216"/>
                    <a:ext cx="75515" cy="62634"/>
                  </a:xfrm>
                  <a:custGeom>
                    <a:avLst/>
                    <a:gdLst/>
                    <a:ahLst/>
                    <a:cxnLst/>
                    <a:rect l="l" t="t" r="r" b="b"/>
                    <a:pathLst>
                      <a:path w="3154" h="2616" extrusionOk="0">
                        <a:moveTo>
                          <a:pt x="2457" y="0"/>
                        </a:moveTo>
                        <a:lnTo>
                          <a:pt x="1" y="1331"/>
                        </a:lnTo>
                        <a:lnTo>
                          <a:pt x="698" y="2615"/>
                        </a:lnTo>
                        <a:lnTo>
                          <a:pt x="3154" y="1284"/>
                        </a:lnTo>
                        <a:lnTo>
                          <a:pt x="2457"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3"/>
                  <p:cNvSpPr/>
                  <p:nvPr/>
                </p:nvSpPr>
                <p:spPr>
                  <a:xfrm>
                    <a:off x="6423004" y="3088521"/>
                    <a:ext cx="86193" cy="46736"/>
                  </a:xfrm>
                  <a:custGeom>
                    <a:avLst/>
                    <a:gdLst/>
                    <a:ahLst/>
                    <a:cxnLst/>
                    <a:rect l="l" t="t" r="r" b="b"/>
                    <a:pathLst>
                      <a:path w="3600" h="1952" extrusionOk="0">
                        <a:moveTo>
                          <a:pt x="1870" y="943"/>
                        </a:moveTo>
                        <a:lnTo>
                          <a:pt x="0" y="1952"/>
                        </a:lnTo>
                        <a:lnTo>
                          <a:pt x="0" y="1952"/>
                        </a:lnTo>
                        <a:lnTo>
                          <a:pt x="1870" y="943"/>
                        </a:lnTo>
                        <a:close/>
                        <a:moveTo>
                          <a:pt x="3600" y="0"/>
                        </a:moveTo>
                        <a:lnTo>
                          <a:pt x="3600" y="0"/>
                        </a:lnTo>
                        <a:lnTo>
                          <a:pt x="1870" y="943"/>
                        </a:lnTo>
                        <a:lnTo>
                          <a:pt x="360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3"/>
                  <p:cNvSpPr/>
                  <p:nvPr/>
                </p:nvSpPr>
                <p:spPr>
                  <a:xfrm>
                    <a:off x="6423004" y="3111072"/>
                    <a:ext cx="61460" cy="61460"/>
                  </a:xfrm>
                  <a:custGeom>
                    <a:avLst/>
                    <a:gdLst/>
                    <a:ahLst/>
                    <a:cxnLst/>
                    <a:rect l="l" t="t" r="r" b="b"/>
                    <a:pathLst>
                      <a:path w="2567" h="2567" extrusionOk="0">
                        <a:moveTo>
                          <a:pt x="1870" y="1"/>
                        </a:moveTo>
                        <a:lnTo>
                          <a:pt x="0" y="1010"/>
                        </a:lnTo>
                        <a:cubicBezTo>
                          <a:pt x="64" y="1529"/>
                          <a:pt x="131" y="2048"/>
                          <a:pt x="193" y="2567"/>
                        </a:cubicBezTo>
                        <a:lnTo>
                          <a:pt x="2566" y="1283"/>
                        </a:lnTo>
                        <a:lnTo>
                          <a:pt x="187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3"/>
                  <p:cNvSpPr/>
                  <p:nvPr/>
                </p:nvSpPr>
                <p:spPr>
                  <a:xfrm>
                    <a:off x="6467747" y="3088521"/>
                    <a:ext cx="45275" cy="53296"/>
                  </a:xfrm>
                  <a:custGeom>
                    <a:avLst/>
                    <a:gdLst/>
                    <a:ahLst/>
                    <a:cxnLst/>
                    <a:rect l="l" t="t" r="r" b="b"/>
                    <a:pathLst>
                      <a:path w="1891" h="2226" extrusionOk="0">
                        <a:moveTo>
                          <a:pt x="1731" y="0"/>
                        </a:moveTo>
                        <a:lnTo>
                          <a:pt x="1" y="943"/>
                        </a:lnTo>
                        <a:lnTo>
                          <a:pt x="697" y="2225"/>
                        </a:lnTo>
                        <a:lnTo>
                          <a:pt x="1890" y="1577"/>
                        </a:lnTo>
                        <a:cubicBezTo>
                          <a:pt x="1846" y="1052"/>
                          <a:pt x="1793" y="524"/>
                          <a:pt x="173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3"/>
                  <p:cNvSpPr/>
                  <p:nvPr/>
                </p:nvSpPr>
                <p:spPr>
                  <a:xfrm>
                    <a:off x="6428414" y="3178725"/>
                    <a:ext cx="13935" cy="31197"/>
                  </a:xfrm>
                  <a:custGeom>
                    <a:avLst/>
                    <a:gdLst/>
                    <a:ahLst/>
                    <a:cxnLst/>
                    <a:rect l="l" t="t" r="r" b="b"/>
                    <a:pathLst>
                      <a:path w="582" h="1303" extrusionOk="0">
                        <a:moveTo>
                          <a:pt x="0" y="0"/>
                        </a:moveTo>
                        <a:cubicBezTo>
                          <a:pt x="53" y="433"/>
                          <a:pt x="102" y="865"/>
                          <a:pt x="155" y="1303"/>
                        </a:cubicBezTo>
                        <a:lnTo>
                          <a:pt x="582" y="1072"/>
                        </a:lnTo>
                        <a:lnTo>
                          <a:pt x="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3"/>
                  <p:cNvSpPr/>
                  <p:nvPr/>
                </p:nvSpPr>
                <p:spPr>
                  <a:xfrm>
                    <a:off x="6484433" y="3126250"/>
                    <a:ext cx="31221" cy="46281"/>
                  </a:xfrm>
                  <a:custGeom>
                    <a:avLst/>
                    <a:gdLst/>
                    <a:ahLst/>
                    <a:cxnLst/>
                    <a:rect l="l" t="t" r="r" b="b"/>
                    <a:pathLst>
                      <a:path w="1304" h="1933" extrusionOk="0">
                        <a:moveTo>
                          <a:pt x="1193" y="1"/>
                        </a:moveTo>
                        <a:lnTo>
                          <a:pt x="0" y="649"/>
                        </a:lnTo>
                        <a:lnTo>
                          <a:pt x="693" y="1933"/>
                        </a:lnTo>
                        <a:lnTo>
                          <a:pt x="1304" y="1601"/>
                        </a:lnTo>
                        <a:cubicBezTo>
                          <a:pt x="1275" y="1068"/>
                          <a:pt x="1240" y="534"/>
                          <a:pt x="119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3"/>
                  <p:cNvSpPr/>
                  <p:nvPr/>
                </p:nvSpPr>
                <p:spPr>
                  <a:xfrm>
                    <a:off x="6432101" y="3204365"/>
                    <a:ext cx="26816" cy="42953"/>
                  </a:xfrm>
                  <a:custGeom>
                    <a:avLst/>
                    <a:gdLst/>
                    <a:ahLst/>
                    <a:cxnLst/>
                    <a:rect l="l" t="t" r="r" b="b"/>
                    <a:pathLst>
                      <a:path w="1120" h="1794" extrusionOk="0">
                        <a:moveTo>
                          <a:pt x="428" y="1"/>
                        </a:moveTo>
                        <a:lnTo>
                          <a:pt x="1" y="232"/>
                        </a:lnTo>
                        <a:cubicBezTo>
                          <a:pt x="63" y="751"/>
                          <a:pt x="125" y="1270"/>
                          <a:pt x="188" y="1793"/>
                        </a:cubicBezTo>
                        <a:lnTo>
                          <a:pt x="1120" y="1283"/>
                        </a:lnTo>
                        <a:lnTo>
                          <a:pt x="42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3"/>
                  <p:cNvSpPr/>
                  <p:nvPr/>
                </p:nvSpPr>
                <p:spPr>
                  <a:xfrm>
                    <a:off x="6500999" y="3164553"/>
                    <a:ext cx="16257" cy="37662"/>
                  </a:xfrm>
                  <a:custGeom>
                    <a:avLst/>
                    <a:gdLst/>
                    <a:ahLst/>
                    <a:cxnLst/>
                    <a:rect l="l" t="t" r="r" b="b"/>
                    <a:pathLst>
                      <a:path w="679" h="1573" extrusionOk="0">
                        <a:moveTo>
                          <a:pt x="612" y="1"/>
                        </a:moveTo>
                        <a:lnTo>
                          <a:pt x="1" y="333"/>
                        </a:lnTo>
                        <a:lnTo>
                          <a:pt x="679" y="1573"/>
                        </a:lnTo>
                        <a:cubicBezTo>
                          <a:pt x="659" y="1048"/>
                          <a:pt x="641" y="524"/>
                          <a:pt x="61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3"/>
                  <p:cNvSpPr/>
                  <p:nvPr/>
                </p:nvSpPr>
                <p:spPr>
                  <a:xfrm>
                    <a:off x="6436578" y="3235079"/>
                    <a:ext cx="39050" cy="49609"/>
                  </a:xfrm>
                  <a:custGeom>
                    <a:avLst/>
                    <a:gdLst/>
                    <a:ahLst/>
                    <a:cxnLst/>
                    <a:rect l="l" t="t" r="r" b="b"/>
                    <a:pathLst>
                      <a:path w="1631" h="2072" extrusionOk="0">
                        <a:moveTo>
                          <a:pt x="933" y="0"/>
                        </a:moveTo>
                        <a:lnTo>
                          <a:pt x="1" y="510"/>
                        </a:lnTo>
                        <a:cubicBezTo>
                          <a:pt x="58" y="1029"/>
                          <a:pt x="121" y="1548"/>
                          <a:pt x="183" y="2072"/>
                        </a:cubicBezTo>
                        <a:lnTo>
                          <a:pt x="1630" y="1284"/>
                        </a:lnTo>
                        <a:lnTo>
                          <a:pt x="933"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3"/>
                  <p:cNvSpPr/>
                  <p:nvPr/>
                </p:nvSpPr>
                <p:spPr>
                  <a:xfrm>
                    <a:off x="6445339" y="3265817"/>
                    <a:ext cx="72618" cy="56145"/>
                  </a:xfrm>
                  <a:custGeom>
                    <a:avLst/>
                    <a:gdLst/>
                    <a:ahLst/>
                    <a:cxnLst/>
                    <a:rect l="l" t="t" r="r" b="b"/>
                    <a:pathLst>
                      <a:path w="3033" h="2345" extrusionOk="0">
                        <a:moveTo>
                          <a:pt x="1264" y="0"/>
                        </a:moveTo>
                        <a:lnTo>
                          <a:pt x="1264" y="0"/>
                        </a:lnTo>
                        <a:lnTo>
                          <a:pt x="1961" y="1283"/>
                        </a:lnTo>
                        <a:lnTo>
                          <a:pt x="0" y="2345"/>
                        </a:lnTo>
                        <a:lnTo>
                          <a:pt x="0" y="2345"/>
                        </a:lnTo>
                        <a:lnTo>
                          <a:pt x="0" y="2345"/>
                        </a:lnTo>
                        <a:lnTo>
                          <a:pt x="0" y="2345"/>
                        </a:lnTo>
                        <a:lnTo>
                          <a:pt x="0" y="2345"/>
                        </a:lnTo>
                        <a:lnTo>
                          <a:pt x="1961" y="1283"/>
                        </a:lnTo>
                        <a:lnTo>
                          <a:pt x="3033" y="701"/>
                        </a:lnTo>
                        <a:lnTo>
                          <a:pt x="3033" y="701"/>
                        </a:lnTo>
                        <a:lnTo>
                          <a:pt x="1961" y="1283"/>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3"/>
                  <p:cNvSpPr/>
                  <p:nvPr/>
                </p:nvSpPr>
                <p:spPr>
                  <a:xfrm>
                    <a:off x="6440935" y="3265817"/>
                    <a:ext cx="51381" cy="56145"/>
                  </a:xfrm>
                  <a:custGeom>
                    <a:avLst/>
                    <a:gdLst/>
                    <a:ahLst/>
                    <a:cxnLst/>
                    <a:rect l="l" t="t" r="r" b="b"/>
                    <a:pathLst>
                      <a:path w="2146" h="2345" extrusionOk="0">
                        <a:moveTo>
                          <a:pt x="1448" y="0"/>
                        </a:moveTo>
                        <a:lnTo>
                          <a:pt x="1" y="788"/>
                        </a:lnTo>
                        <a:cubicBezTo>
                          <a:pt x="59" y="1307"/>
                          <a:pt x="122" y="1826"/>
                          <a:pt x="184" y="2345"/>
                        </a:cubicBezTo>
                        <a:lnTo>
                          <a:pt x="2145" y="1283"/>
                        </a:lnTo>
                        <a:lnTo>
                          <a:pt x="144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3"/>
                  <p:cNvSpPr/>
                  <p:nvPr/>
                </p:nvSpPr>
                <p:spPr>
                  <a:xfrm>
                    <a:off x="6475599" y="3242907"/>
                    <a:ext cx="42474" cy="53631"/>
                  </a:xfrm>
                  <a:custGeom>
                    <a:avLst/>
                    <a:gdLst/>
                    <a:ahLst/>
                    <a:cxnLst/>
                    <a:rect l="l" t="t" r="r" b="b"/>
                    <a:pathLst>
                      <a:path w="1774" h="2240" extrusionOk="0">
                        <a:moveTo>
                          <a:pt x="1769" y="1"/>
                        </a:moveTo>
                        <a:lnTo>
                          <a:pt x="0" y="957"/>
                        </a:lnTo>
                        <a:lnTo>
                          <a:pt x="697" y="2240"/>
                        </a:lnTo>
                        <a:lnTo>
                          <a:pt x="1769" y="1658"/>
                        </a:lnTo>
                        <a:cubicBezTo>
                          <a:pt x="1773" y="1106"/>
                          <a:pt x="1773" y="553"/>
                          <a:pt x="176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73"/>
                <p:cNvGrpSpPr/>
                <p:nvPr/>
              </p:nvGrpSpPr>
              <p:grpSpPr>
                <a:xfrm>
                  <a:off x="5654068" y="3095232"/>
                  <a:ext cx="126727" cy="240096"/>
                  <a:chOff x="5873281" y="3267233"/>
                  <a:chExt cx="126727" cy="240096"/>
                </a:xfrm>
              </p:grpSpPr>
              <p:sp>
                <p:nvSpPr>
                  <p:cNvPr id="4503" name="Google Shape;4503;p73"/>
                  <p:cNvSpPr/>
                  <p:nvPr/>
                </p:nvSpPr>
                <p:spPr>
                  <a:xfrm>
                    <a:off x="5873281" y="3294141"/>
                    <a:ext cx="75539" cy="63184"/>
                  </a:xfrm>
                  <a:custGeom>
                    <a:avLst/>
                    <a:gdLst/>
                    <a:ahLst/>
                    <a:cxnLst/>
                    <a:rect l="l" t="t" r="r" b="b"/>
                    <a:pathLst>
                      <a:path w="3155" h="2639" extrusionOk="0">
                        <a:moveTo>
                          <a:pt x="2438" y="1"/>
                        </a:moveTo>
                        <a:lnTo>
                          <a:pt x="1" y="1365"/>
                        </a:lnTo>
                        <a:lnTo>
                          <a:pt x="717" y="2639"/>
                        </a:lnTo>
                        <a:lnTo>
                          <a:pt x="3154" y="1274"/>
                        </a:lnTo>
                        <a:lnTo>
                          <a:pt x="243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3"/>
                  <p:cNvSpPr/>
                  <p:nvPr/>
                </p:nvSpPr>
                <p:spPr>
                  <a:xfrm>
                    <a:off x="5890421" y="3324640"/>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3"/>
                  <p:cNvSpPr/>
                  <p:nvPr/>
                </p:nvSpPr>
                <p:spPr>
                  <a:xfrm>
                    <a:off x="5907466" y="3355115"/>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3"/>
                  <p:cNvSpPr/>
                  <p:nvPr/>
                </p:nvSpPr>
                <p:spPr>
                  <a:xfrm>
                    <a:off x="5924607" y="3385590"/>
                    <a:ext cx="75395" cy="63208"/>
                  </a:xfrm>
                  <a:custGeom>
                    <a:avLst/>
                    <a:gdLst/>
                    <a:ahLst/>
                    <a:cxnLst/>
                    <a:rect l="l" t="t" r="r" b="b"/>
                    <a:pathLst>
                      <a:path w="3149" h="2640" extrusionOk="0">
                        <a:moveTo>
                          <a:pt x="2437" y="1"/>
                        </a:moveTo>
                        <a:lnTo>
                          <a:pt x="1" y="1365"/>
                        </a:lnTo>
                        <a:lnTo>
                          <a:pt x="711" y="2640"/>
                        </a:lnTo>
                        <a:lnTo>
                          <a:pt x="3148" y="1274"/>
                        </a:lnTo>
                        <a:lnTo>
                          <a:pt x="243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3"/>
                  <p:cNvSpPr/>
                  <p:nvPr/>
                </p:nvSpPr>
                <p:spPr>
                  <a:xfrm>
                    <a:off x="5909190" y="3279993"/>
                    <a:ext cx="47646" cy="44677"/>
                  </a:xfrm>
                  <a:custGeom>
                    <a:avLst/>
                    <a:gdLst/>
                    <a:ahLst/>
                    <a:cxnLst/>
                    <a:rect l="l" t="t" r="r" b="b"/>
                    <a:pathLst>
                      <a:path w="1990" h="1866" extrusionOk="0">
                        <a:moveTo>
                          <a:pt x="1990" y="0"/>
                        </a:moveTo>
                        <a:lnTo>
                          <a:pt x="938" y="592"/>
                        </a:lnTo>
                        <a:lnTo>
                          <a:pt x="0" y="1116"/>
                        </a:lnTo>
                        <a:lnTo>
                          <a:pt x="938" y="592"/>
                        </a:lnTo>
                        <a:lnTo>
                          <a:pt x="1654" y="1865"/>
                        </a:lnTo>
                        <a:lnTo>
                          <a:pt x="938" y="592"/>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3"/>
                  <p:cNvSpPr/>
                  <p:nvPr/>
                </p:nvSpPr>
                <p:spPr>
                  <a:xfrm>
                    <a:off x="5878356" y="3335891"/>
                    <a:ext cx="12091" cy="25786"/>
                  </a:xfrm>
                  <a:custGeom>
                    <a:avLst/>
                    <a:gdLst/>
                    <a:ahLst/>
                    <a:cxnLst/>
                    <a:rect l="l" t="t" r="r" b="b"/>
                    <a:pathLst>
                      <a:path w="505" h="1077" extrusionOk="0">
                        <a:moveTo>
                          <a:pt x="1" y="1"/>
                        </a:moveTo>
                        <a:lnTo>
                          <a:pt x="1" y="1"/>
                        </a:lnTo>
                        <a:cubicBezTo>
                          <a:pt x="59" y="362"/>
                          <a:pt x="116" y="722"/>
                          <a:pt x="174" y="1077"/>
                        </a:cubicBezTo>
                        <a:lnTo>
                          <a:pt x="505" y="895"/>
                        </a:lnTo>
                        <a:lnTo>
                          <a:pt x="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3"/>
                  <p:cNvSpPr/>
                  <p:nvPr/>
                </p:nvSpPr>
                <p:spPr>
                  <a:xfrm>
                    <a:off x="5931621" y="3267233"/>
                    <a:ext cx="53200" cy="57438"/>
                  </a:xfrm>
                  <a:custGeom>
                    <a:avLst/>
                    <a:gdLst/>
                    <a:ahLst/>
                    <a:cxnLst/>
                    <a:rect l="l" t="t" r="r" b="b"/>
                    <a:pathLst>
                      <a:path w="2222" h="2399" extrusionOk="0">
                        <a:moveTo>
                          <a:pt x="2004" y="0"/>
                        </a:moveTo>
                        <a:lnTo>
                          <a:pt x="1053" y="533"/>
                        </a:lnTo>
                        <a:lnTo>
                          <a:pt x="1" y="1125"/>
                        </a:lnTo>
                        <a:lnTo>
                          <a:pt x="717" y="2398"/>
                        </a:lnTo>
                        <a:lnTo>
                          <a:pt x="2221" y="1552"/>
                        </a:lnTo>
                        <a:cubicBezTo>
                          <a:pt x="2153" y="1033"/>
                          <a:pt x="2081" y="519"/>
                          <a:pt x="200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3"/>
                  <p:cNvSpPr/>
                  <p:nvPr/>
                </p:nvSpPr>
                <p:spPr>
                  <a:xfrm>
                    <a:off x="5882497" y="3357293"/>
                    <a:ext cx="24996" cy="41109"/>
                  </a:xfrm>
                  <a:custGeom>
                    <a:avLst/>
                    <a:gdLst/>
                    <a:ahLst/>
                    <a:cxnLst/>
                    <a:rect l="l" t="t" r="r" b="b"/>
                    <a:pathLst>
                      <a:path w="1044" h="1717" extrusionOk="0">
                        <a:moveTo>
                          <a:pt x="332" y="1"/>
                        </a:moveTo>
                        <a:lnTo>
                          <a:pt x="1" y="183"/>
                        </a:lnTo>
                        <a:cubicBezTo>
                          <a:pt x="87" y="697"/>
                          <a:pt x="168" y="1207"/>
                          <a:pt x="255" y="1717"/>
                        </a:cubicBezTo>
                        <a:lnTo>
                          <a:pt x="1044" y="1274"/>
                        </a:lnTo>
                        <a:lnTo>
                          <a:pt x="332"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3"/>
                  <p:cNvSpPr/>
                  <p:nvPr/>
                </p:nvSpPr>
                <p:spPr>
                  <a:xfrm>
                    <a:off x="5948786" y="3304363"/>
                    <a:ext cx="40606" cy="50782"/>
                  </a:xfrm>
                  <a:custGeom>
                    <a:avLst/>
                    <a:gdLst/>
                    <a:ahLst/>
                    <a:cxnLst/>
                    <a:rect l="l" t="t" r="r" b="b"/>
                    <a:pathLst>
                      <a:path w="1696" h="2121" extrusionOk="0">
                        <a:moveTo>
                          <a:pt x="1504" y="1"/>
                        </a:moveTo>
                        <a:lnTo>
                          <a:pt x="0" y="847"/>
                        </a:lnTo>
                        <a:lnTo>
                          <a:pt x="711" y="2121"/>
                        </a:lnTo>
                        <a:lnTo>
                          <a:pt x="1695" y="1568"/>
                        </a:lnTo>
                        <a:cubicBezTo>
                          <a:pt x="1633" y="1044"/>
                          <a:pt x="1571" y="525"/>
                          <a:pt x="150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3"/>
                  <p:cNvSpPr/>
                  <p:nvPr/>
                </p:nvSpPr>
                <p:spPr>
                  <a:xfrm>
                    <a:off x="5888578" y="3387768"/>
                    <a:ext cx="36057" cy="47095"/>
                  </a:xfrm>
                  <a:custGeom>
                    <a:avLst/>
                    <a:gdLst/>
                    <a:ahLst/>
                    <a:cxnLst/>
                    <a:rect l="l" t="t" r="r" b="b"/>
                    <a:pathLst>
                      <a:path w="1506" h="1967" extrusionOk="0">
                        <a:moveTo>
                          <a:pt x="790" y="1"/>
                        </a:moveTo>
                        <a:lnTo>
                          <a:pt x="1" y="444"/>
                        </a:lnTo>
                        <a:cubicBezTo>
                          <a:pt x="87" y="952"/>
                          <a:pt x="179" y="1462"/>
                          <a:pt x="271" y="1966"/>
                        </a:cubicBezTo>
                        <a:lnTo>
                          <a:pt x="1506" y="1274"/>
                        </a:lnTo>
                        <a:lnTo>
                          <a:pt x="79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3"/>
                  <p:cNvSpPr/>
                  <p:nvPr/>
                </p:nvSpPr>
                <p:spPr>
                  <a:xfrm>
                    <a:off x="5965783" y="3341900"/>
                    <a:ext cx="27534" cy="43719"/>
                  </a:xfrm>
                  <a:custGeom>
                    <a:avLst/>
                    <a:gdLst/>
                    <a:ahLst/>
                    <a:cxnLst/>
                    <a:rect l="l" t="t" r="r" b="b"/>
                    <a:pathLst>
                      <a:path w="1150" h="1826" extrusionOk="0">
                        <a:moveTo>
                          <a:pt x="985" y="0"/>
                        </a:moveTo>
                        <a:lnTo>
                          <a:pt x="1" y="553"/>
                        </a:lnTo>
                        <a:lnTo>
                          <a:pt x="717" y="1826"/>
                        </a:lnTo>
                        <a:lnTo>
                          <a:pt x="1149" y="1581"/>
                        </a:lnTo>
                        <a:cubicBezTo>
                          <a:pt x="1101" y="1052"/>
                          <a:pt x="1043" y="528"/>
                          <a:pt x="98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3"/>
                  <p:cNvSpPr/>
                  <p:nvPr/>
                </p:nvSpPr>
                <p:spPr>
                  <a:xfrm>
                    <a:off x="5895042" y="3418267"/>
                    <a:ext cx="46616" cy="52961"/>
                  </a:xfrm>
                  <a:custGeom>
                    <a:avLst/>
                    <a:gdLst/>
                    <a:ahLst/>
                    <a:cxnLst/>
                    <a:rect l="l" t="t" r="r" b="b"/>
                    <a:pathLst>
                      <a:path w="1947" h="2212" extrusionOk="0">
                        <a:moveTo>
                          <a:pt x="1236" y="0"/>
                        </a:moveTo>
                        <a:lnTo>
                          <a:pt x="1" y="692"/>
                        </a:lnTo>
                        <a:cubicBezTo>
                          <a:pt x="87" y="1202"/>
                          <a:pt x="183" y="1707"/>
                          <a:pt x="279" y="2211"/>
                        </a:cubicBezTo>
                        <a:lnTo>
                          <a:pt x="1946" y="1275"/>
                        </a:lnTo>
                        <a:lnTo>
                          <a:pt x="1236"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3"/>
                  <p:cNvSpPr/>
                  <p:nvPr/>
                </p:nvSpPr>
                <p:spPr>
                  <a:xfrm>
                    <a:off x="5982924" y="3379749"/>
                    <a:ext cx="13264" cy="29449"/>
                  </a:xfrm>
                  <a:custGeom>
                    <a:avLst/>
                    <a:gdLst/>
                    <a:ahLst/>
                    <a:cxnLst/>
                    <a:rect l="l" t="t" r="r" b="b"/>
                    <a:pathLst>
                      <a:path w="554" h="1230" extrusionOk="0">
                        <a:moveTo>
                          <a:pt x="433" y="0"/>
                        </a:moveTo>
                        <a:lnTo>
                          <a:pt x="1" y="245"/>
                        </a:lnTo>
                        <a:lnTo>
                          <a:pt x="553" y="1230"/>
                        </a:lnTo>
                        <a:cubicBezTo>
                          <a:pt x="515" y="817"/>
                          <a:pt x="477" y="409"/>
                          <a:pt x="43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3"/>
                  <p:cNvSpPr/>
                  <p:nvPr/>
                </p:nvSpPr>
                <p:spPr>
                  <a:xfrm>
                    <a:off x="5901697" y="3448766"/>
                    <a:ext cx="57103" cy="58563"/>
                  </a:xfrm>
                  <a:custGeom>
                    <a:avLst/>
                    <a:gdLst/>
                    <a:ahLst/>
                    <a:cxnLst/>
                    <a:rect l="l" t="t" r="r" b="b"/>
                    <a:pathLst>
                      <a:path w="2385" h="2446" extrusionOk="0">
                        <a:moveTo>
                          <a:pt x="1668" y="1"/>
                        </a:moveTo>
                        <a:lnTo>
                          <a:pt x="1" y="937"/>
                        </a:lnTo>
                        <a:cubicBezTo>
                          <a:pt x="93" y="1442"/>
                          <a:pt x="193" y="1946"/>
                          <a:pt x="295" y="2446"/>
                        </a:cubicBezTo>
                        <a:lnTo>
                          <a:pt x="2385" y="1274"/>
                        </a:lnTo>
                        <a:lnTo>
                          <a:pt x="166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3"/>
                  <p:cNvSpPr/>
                  <p:nvPr/>
                </p:nvSpPr>
                <p:spPr>
                  <a:xfrm>
                    <a:off x="5941540" y="3416825"/>
                    <a:ext cx="58468" cy="61484"/>
                  </a:xfrm>
                  <a:custGeom>
                    <a:avLst/>
                    <a:gdLst/>
                    <a:ahLst/>
                    <a:cxnLst/>
                    <a:rect l="l" t="t" r="r" b="b"/>
                    <a:pathLst>
                      <a:path w="2442" h="2568" extrusionOk="0">
                        <a:moveTo>
                          <a:pt x="2307" y="1"/>
                        </a:moveTo>
                        <a:lnTo>
                          <a:pt x="0" y="1294"/>
                        </a:lnTo>
                        <a:lnTo>
                          <a:pt x="717" y="2567"/>
                        </a:lnTo>
                        <a:lnTo>
                          <a:pt x="2442" y="1601"/>
                        </a:lnTo>
                        <a:cubicBezTo>
                          <a:pt x="2398" y="1068"/>
                          <a:pt x="2355" y="534"/>
                          <a:pt x="230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18" name="Google Shape;4518;p73"/>
              <p:cNvGrpSpPr/>
              <p:nvPr/>
            </p:nvGrpSpPr>
            <p:grpSpPr>
              <a:xfrm>
                <a:off x="5555294" y="2532574"/>
                <a:ext cx="1195239" cy="799970"/>
                <a:chOff x="5479094" y="2604540"/>
                <a:chExt cx="1195239" cy="799970"/>
              </a:xfrm>
            </p:grpSpPr>
            <p:sp>
              <p:nvSpPr>
                <p:cNvPr id="4519" name="Google Shape;4519;p73"/>
                <p:cNvSpPr/>
                <p:nvPr/>
              </p:nvSpPr>
              <p:spPr>
                <a:xfrm>
                  <a:off x="5799381" y="2632309"/>
                  <a:ext cx="294134" cy="185123"/>
                </a:xfrm>
                <a:custGeom>
                  <a:avLst/>
                  <a:gdLst/>
                  <a:ahLst/>
                  <a:cxnLst/>
                  <a:rect l="l" t="t" r="r" b="b"/>
                  <a:pathLst>
                    <a:path w="12285" h="7732" extrusionOk="0">
                      <a:moveTo>
                        <a:pt x="10245" y="1"/>
                      </a:moveTo>
                      <a:cubicBezTo>
                        <a:pt x="5888" y="1"/>
                        <a:pt x="1221" y="2865"/>
                        <a:pt x="1" y="5747"/>
                      </a:cubicBezTo>
                      <a:cubicBezTo>
                        <a:pt x="1333" y="7039"/>
                        <a:pt x="3195" y="7731"/>
                        <a:pt x="5049" y="7731"/>
                      </a:cubicBezTo>
                      <a:cubicBezTo>
                        <a:pt x="6049" y="7731"/>
                        <a:pt x="7048" y="7530"/>
                        <a:pt x="7959" y="7112"/>
                      </a:cubicBezTo>
                      <a:cubicBezTo>
                        <a:pt x="10559" y="5920"/>
                        <a:pt x="12284" y="3046"/>
                        <a:pt x="12116" y="192"/>
                      </a:cubicBezTo>
                      <a:cubicBezTo>
                        <a:pt x="11506" y="61"/>
                        <a:pt x="10879" y="1"/>
                        <a:pt x="10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3"/>
                <p:cNvSpPr/>
                <p:nvPr/>
              </p:nvSpPr>
              <p:spPr>
                <a:xfrm>
                  <a:off x="5800530" y="2632429"/>
                  <a:ext cx="284796" cy="134844"/>
                </a:xfrm>
                <a:custGeom>
                  <a:avLst/>
                  <a:gdLst/>
                  <a:ahLst/>
                  <a:cxnLst/>
                  <a:rect l="l" t="t" r="r" b="b"/>
                  <a:pathLst>
                    <a:path w="11895" h="5632" extrusionOk="0">
                      <a:moveTo>
                        <a:pt x="10191" y="1"/>
                      </a:moveTo>
                      <a:cubicBezTo>
                        <a:pt x="5893" y="1"/>
                        <a:pt x="1293" y="2788"/>
                        <a:pt x="0" y="5632"/>
                      </a:cubicBezTo>
                      <a:cubicBezTo>
                        <a:pt x="4138" y="4838"/>
                        <a:pt x="8555" y="3003"/>
                        <a:pt x="11895" y="158"/>
                      </a:cubicBezTo>
                      <a:cubicBezTo>
                        <a:pt x="11338" y="51"/>
                        <a:pt x="10767" y="1"/>
                        <a:pt x="10191"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3"/>
                <p:cNvSpPr/>
                <p:nvPr/>
              </p:nvSpPr>
              <p:spPr>
                <a:xfrm>
                  <a:off x="5831580" y="2632860"/>
                  <a:ext cx="198052" cy="90981"/>
                </a:xfrm>
                <a:custGeom>
                  <a:avLst/>
                  <a:gdLst/>
                  <a:ahLst/>
                  <a:cxnLst/>
                  <a:rect l="l" t="t" r="r" b="b"/>
                  <a:pathLst>
                    <a:path w="8272" h="3800" extrusionOk="0">
                      <a:moveTo>
                        <a:pt x="8271" y="0"/>
                      </a:moveTo>
                      <a:lnTo>
                        <a:pt x="8271" y="0"/>
                      </a:lnTo>
                      <a:cubicBezTo>
                        <a:pt x="5110" y="197"/>
                        <a:pt x="1885" y="1808"/>
                        <a:pt x="1" y="3773"/>
                      </a:cubicBezTo>
                      <a:cubicBezTo>
                        <a:pt x="234" y="3791"/>
                        <a:pt x="469" y="3800"/>
                        <a:pt x="704" y="3800"/>
                      </a:cubicBezTo>
                      <a:cubicBezTo>
                        <a:pt x="3642" y="3800"/>
                        <a:pt x="6661" y="2403"/>
                        <a:pt x="82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3"/>
                <p:cNvSpPr/>
                <p:nvPr/>
              </p:nvSpPr>
              <p:spPr>
                <a:xfrm>
                  <a:off x="5800530" y="2632381"/>
                  <a:ext cx="284796" cy="134892"/>
                </a:xfrm>
                <a:custGeom>
                  <a:avLst/>
                  <a:gdLst/>
                  <a:ahLst/>
                  <a:cxnLst/>
                  <a:rect l="l" t="t" r="r" b="b"/>
                  <a:pathLst>
                    <a:path w="11895" h="5634" extrusionOk="0">
                      <a:moveTo>
                        <a:pt x="10200" y="1"/>
                      </a:moveTo>
                      <a:cubicBezTo>
                        <a:pt x="9990" y="1"/>
                        <a:pt x="9779" y="7"/>
                        <a:pt x="9568" y="20"/>
                      </a:cubicBezTo>
                      <a:cubicBezTo>
                        <a:pt x="7958" y="2423"/>
                        <a:pt x="4939" y="3820"/>
                        <a:pt x="2001" y="3820"/>
                      </a:cubicBezTo>
                      <a:cubicBezTo>
                        <a:pt x="1766" y="3820"/>
                        <a:pt x="1531" y="3811"/>
                        <a:pt x="1298" y="3793"/>
                      </a:cubicBezTo>
                      <a:cubicBezTo>
                        <a:pt x="731" y="4383"/>
                        <a:pt x="284" y="5009"/>
                        <a:pt x="0" y="5634"/>
                      </a:cubicBezTo>
                      <a:cubicBezTo>
                        <a:pt x="4138" y="4840"/>
                        <a:pt x="8555" y="3005"/>
                        <a:pt x="11895" y="160"/>
                      </a:cubicBezTo>
                      <a:cubicBezTo>
                        <a:pt x="11342" y="51"/>
                        <a:pt x="10774" y="1"/>
                        <a:pt x="102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3"/>
                <p:cNvSpPr/>
                <p:nvPr/>
              </p:nvSpPr>
              <p:spPr>
                <a:xfrm>
                  <a:off x="5879004" y="2604540"/>
                  <a:ext cx="43384" cy="40511"/>
                </a:xfrm>
                <a:custGeom>
                  <a:avLst/>
                  <a:gdLst/>
                  <a:ahLst/>
                  <a:cxnLst/>
                  <a:rect l="l" t="t" r="r" b="b"/>
                  <a:pathLst>
                    <a:path w="1812" h="1692" extrusionOk="0">
                      <a:moveTo>
                        <a:pt x="912" y="0"/>
                      </a:moveTo>
                      <a:cubicBezTo>
                        <a:pt x="869" y="0"/>
                        <a:pt x="826" y="4"/>
                        <a:pt x="783" y="10"/>
                      </a:cubicBezTo>
                      <a:cubicBezTo>
                        <a:pt x="322" y="78"/>
                        <a:pt x="0" y="506"/>
                        <a:pt x="73" y="972"/>
                      </a:cubicBezTo>
                      <a:cubicBezTo>
                        <a:pt x="134" y="1392"/>
                        <a:pt x="493" y="1692"/>
                        <a:pt x="904" y="1692"/>
                      </a:cubicBezTo>
                      <a:cubicBezTo>
                        <a:pt x="945" y="1692"/>
                        <a:pt x="987" y="1689"/>
                        <a:pt x="1029" y="1683"/>
                      </a:cubicBezTo>
                      <a:cubicBezTo>
                        <a:pt x="1495" y="1611"/>
                        <a:pt x="1812" y="1183"/>
                        <a:pt x="1745" y="722"/>
                      </a:cubicBezTo>
                      <a:cubicBezTo>
                        <a:pt x="1679" y="304"/>
                        <a:pt x="1322" y="0"/>
                        <a:pt x="912" y="0"/>
                      </a:cubicBezTo>
                      <a:close/>
                    </a:path>
                  </a:pathLst>
                </a:custGeom>
                <a:solidFill>
                  <a:srgbClr val="6724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3"/>
                <p:cNvSpPr/>
                <p:nvPr/>
              </p:nvSpPr>
              <p:spPr>
                <a:xfrm>
                  <a:off x="6020175" y="2681864"/>
                  <a:ext cx="49369" cy="77262"/>
                </a:xfrm>
                <a:custGeom>
                  <a:avLst/>
                  <a:gdLst/>
                  <a:ahLst/>
                  <a:cxnLst/>
                  <a:rect l="l" t="t" r="r" b="b"/>
                  <a:pathLst>
                    <a:path w="2062" h="3227" extrusionOk="0">
                      <a:moveTo>
                        <a:pt x="1689" y="0"/>
                      </a:moveTo>
                      <a:cubicBezTo>
                        <a:pt x="1684" y="0"/>
                        <a:pt x="1678" y="0"/>
                        <a:pt x="1673" y="0"/>
                      </a:cubicBezTo>
                      <a:cubicBezTo>
                        <a:pt x="1465" y="5"/>
                        <a:pt x="1302" y="178"/>
                        <a:pt x="1312" y="390"/>
                      </a:cubicBezTo>
                      <a:lnTo>
                        <a:pt x="1312" y="448"/>
                      </a:lnTo>
                      <a:cubicBezTo>
                        <a:pt x="1312" y="621"/>
                        <a:pt x="1287" y="788"/>
                        <a:pt x="1234" y="961"/>
                      </a:cubicBezTo>
                      <a:cubicBezTo>
                        <a:pt x="1163" y="1216"/>
                        <a:pt x="1028" y="1480"/>
                        <a:pt x="846" y="1755"/>
                      </a:cubicBezTo>
                      <a:cubicBezTo>
                        <a:pt x="663" y="2028"/>
                        <a:pt x="427" y="2307"/>
                        <a:pt x="144" y="2586"/>
                      </a:cubicBezTo>
                      <a:cubicBezTo>
                        <a:pt x="0" y="2735"/>
                        <a:pt x="0" y="2970"/>
                        <a:pt x="149" y="3119"/>
                      </a:cubicBezTo>
                      <a:cubicBezTo>
                        <a:pt x="220" y="3191"/>
                        <a:pt x="316" y="3227"/>
                        <a:pt x="411" y="3227"/>
                      </a:cubicBezTo>
                      <a:cubicBezTo>
                        <a:pt x="508" y="3227"/>
                        <a:pt x="605" y="3189"/>
                        <a:pt x="677" y="3115"/>
                      </a:cubicBezTo>
                      <a:cubicBezTo>
                        <a:pt x="1085" y="2711"/>
                        <a:pt x="1427" y="2293"/>
                        <a:pt x="1673" y="1850"/>
                      </a:cubicBezTo>
                      <a:cubicBezTo>
                        <a:pt x="1792" y="1630"/>
                        <a:pt x="1893" y="1404"/>
                        <a:pt x="1961" y="1169"/>
                      </a:cubicBezTo>
                      <a:cubicBezTo>
                        <a:pt x="2028" y="932"/>
                        <a:pt x="2061" y="692"/>
                        <a:pt x="2061" y="448"/>
                      </a:cubicBezTo>
                      <a:lnTo>
                        <a:pt x="2061" y="361"/>
                      </a:lnTo>
                      <a:cubicBezTo>
                        <a:pt x="2057" y="159"/>
                        <a:pt x="1889" y="0"/>
                        <a:pt x="16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3"/>
                <p:cNvSpPr/>
                <p:nvPr/>
              </p:nvSpPr>
              <p:spPr>
                <a:xfrm>
                  <a:off x="5930187" y="2926430"/>
                  <a:ext cx="300694" cy="187949"/>
                </a:xfrm>
                <a:custGeom>
                  <a:avLst/>
                  <a:gdLst/>
                  <a:ahLst/>
                  <a:cxnLst/>
                  <a:rect l="l" t="t" r="r" b="b"/>
                  <a:pathLst>
                    <a:path w="12559" h="7850" extrusionOk="0">
                      <a:moveTo>
                        <a:pt x="12179" y="1"/>
                      </a:moveTo>
                      <a:lnTo>
                        <a:pt x="0" y="7200"/>
                      </a:lnTo>
                      <a:lnTo>
                        <a:pt x="386" y="7850"/>
                      </a:lnTo>
                      <a:lnTo>
                        <a:pt x="12558" y="650"/>
                      </a:lnTo>
                      <a:lnTo>
                        <a:pt x="12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3"/>
                <p:cNvSpPr/>
                <p:nvPr/>
              </p:nvSpPr>
              <p:spPr>
                <a:xfrm>
                  <a:off x="6179613" y="2818535"/>
                  <a:ext cx="75491" cy="62634"/>
                </a:xfrm>
                <a:custGeom>
                  <a:avLst/>
                  <a:gdLst/>
                  <a:ahLst/>
                  <a:cxnLst/>
                  <a:rect l="l" t="t" r="r" b="b"/>
                  <a:pathLst>
                    <a:path w="3153" h="2616" extrusionOk="0">
                      <a:moveTo>
                        <a:pt x="2456" y="1"/>
                      </a:moveTo>
                      <a:lnTo>
                        <a:pt x="1" y="1332"/>
                      </a:lnTo>
                      <a:lnTo>
                        <a:pt x="697" y="2615"/>
                      </a:lnTo>
                      <a:lnTo>
                        <a:pt x="3153" y="1284"/>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3"/>
                <p:cNvSpPr/>
                <p:nvPr/>
              </p:nvSpPr>
              <p:spPr>
                <a:xfrm>
                  <a:off x="6238408" y="2786671"/>
                  <a:ext cx="75491" cy="62634"/>
                </a:xfrm>
                <a:custGeom>
                  <a:avLst/>
                  <a:gdLst/>
                  <a:ahLst/>
                  <a:cxnLst/>
                  <a:rect l="l" t="t" r="r" b="b"/>
                  <a:pathLst>
                    <a:path w="3153" h="2616" extrusionOk="0">
                      <a:moveTo>
                        <a:pt x="2456" y="1"/>
                      </a:moveTo>
                      <a:lnTo>
                        <a:pt x="0" y="1332"/>
                      </a:lnTo>
                      <a:lnTo>
                        <a:pt x="697" y="2615"/>
                      </a:lnTo>
                      <a:lnTo>
                        <a:pt x="3152" y="1283"/>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3"/>
                <p:cNvSpPr/>
                <p:nvPr/>
              </p:nvSpPr>
              <p:spPr>
                <a:xfrm>
                  <a:off x="6297180" y="2754808"/>
                  <a:ext cx="75491" cy="62610"/>
                </a:xfrm>
                <a:custGeom>
                  <a:avLst/>
                  <a:gdLst/>
                  <a:ahLst/>
                  <a:cxnLst/>
                  <a:rect l="l" t="t" r="r" b="b"/>
                  <a:pathLst>
                    <a:path w="3153" h="2615" extrusionOk="0">
                      <a:moveTo>
                        <a:pt x="2456" y="1"/>
                      </a:moveTo>
                      <a:lnTo>
                        <a:pt x="1" y="1332"/>
                      </a:lnTo>
                      <a:lnTo>
                        <a:pt x="697" y="2614"/>
                      </a:lnTo>
                      <a:lnTo>
                        <a:pt x="3153" y="1283"/>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3"/>
                <p:cNvSpPr/>
                <p:nvPr/>
              </p:nvSpPr>
              <p:spPr>
                <a:xfrm>
                  <a:off x="6355975" y="2722944"/>
                  <a:ext cx="75491" cy="62610"/>
                </a:xfrm>
                <a:custGeom>
                  <a:avLst/>
                  <a:gdLst/>
                  <a:ahLst/>
                  <a:cxnLst/>
                  <a:rect l="l" t="t" r="r" b="b"/>
                  <a:pathLst>
                    <a:path w="3153" h="2615" extrusionOk="0">
                      <a:moveTo>
                        <a:pt x="2456" y="1"/>
                      </a:moveTo>
                      <a:lnTo>
                        <a:pt x="0" y="1332"/>
                      </a:lnTo>
                      <a:lnTo>
                        <a:pt x="697" y="2614"/>
                      </a:lnTo>
                      <a:lnTo>
                        <a:pt x="3152" y="1283"/>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3"/>
                <p:cNvSpPr/>
                <p:nvPr/>
              </p:nvSpPr>
              <p:spPr>
                <a:xfrm>
                  <a:off x="6414747" y="2690937"/>
                  <a:ext cx="75395" cy="62753"/>
                </a:xfrm>
                <a:custGeom>
                  <a:avLst/>
                  <a:gdLst/>
                  <a:ahLst/>
                  <a:cxnLst/>
                  <a:rect l="l" t="t" r="r" b="b"/>
                  <a:pathLst>
                    <a:path w="3149" h="2621" extrusionOk="0">
                      <a:moveTo>
                        <a:pt x="2456" y="1"/>
                      </a:moveTo>
                      <a:lnTo>
                        <a:pt x="1" y="1338"/>
                      </a:lnTo>
                      <a:lnTo>
                        <a:pt x="697" y="2620"/>
                      </a:lnTo>
                      <a:lnTo>
                        <a:pt x="3148" y="1289"/>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3"/>
                <p:cNvSpPr/>
                <p:nvPr/>
              </p:nvSpPr>
              <p:spPr>
                <a:xfrm>
                  <a:off x="6473542" y="2659074"/>
                  <a:ext cx="75419" cy="62753"/>
                </a:xfrm>
                <a:custGeom>
                  <a:avLst/>
                  <a:gdLst/>
                  <a:ahLst/>
                  <a:cxnLst/>
                  <a:rect l="l" t="t" r="r" b="b"/>
                  <a:pathLst>
                    <a:path w="3150" h="2621" extrusionOk="0">
                      <a:moveTo>
                        <a:pt x="2451" y="1"/>
                      </a:moveTo>
                      <a:lnTo>
                        <a:pt x="0" y="1332"/>
                      </a:lnTo>
                      <a:lnTo>
                        <a:pt x="692" y="2620"/>
                      </a:lnTo>
                      <a:lnTo>
                        <a:pt x="3149" y="1289"/>
                      </a:lnTo>
                      <a:lnTo>
                        <a:pt x="245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3"/>
                <p:cNvSpPr/>
                <p:nvPr/>
              </p:nvSpPr>
              <p:spPr>
                <a:xfrm>
                  <a:off x="6532218" y="2627210"/>
                  <a:ext cx="75515" cy="62753"/>
                </a:xfrm>
                <a:custGeom>
                  <a:avLst/>
                  <a:gdLst/>
                  <a:ahLst/>
                  <a:cxnLst/>
                  <a:rect l="l" t="t" r="r" b="b"/>
                  <a:pathLst>
                    <a:path w="3154" h="2621" extrusionOk="0">
                      <a:moveTo>
                        <a:pt x="2457" y="1"/>
                      </a:moveTo>
                      <a:lnTo>
                        <a:pt x="0" y="1332"/>
                      </a:lnTo>
                      <a:lnTo>
                        <a:pt x="698" y="2620"/>
                      </a:lnTo>
                      <a:lnTo>
                        <a:pt x="3154" y="1289"/>
                      </a:lnTo>
                      <a:lnTo>
                        <a:pt x="245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3"/>
                <p:cNvSpPr/>
                <p:nvPr/>
              </p:nvSpPr>
              <p:spPr>
                <a:xfrm>
                  <a:off x="6196299" y="2849273"/>
                  <a:ext cx="75491" cy="62586"/>
                </a:xfrm>
                <a:custGeom>
                  <a:avLst/>
                  <a:gdLst/>
                  <a:ahLst/>
                  <a:cxnLst/>
                  <a:rect l="l" t="t" r="r" b="b"/>
                  <a:pathLst>
                    <a:path w="3153" h="2614" extrusionOk="0">
                      <a:moveTo>
                        <a:pt x="2456" y="0"/>
                      </a:moveTo>
                      <a:lnTo>
                        <a:pt x="0" y="1331"/>
                      </a:lnTo>
                      <a:lnTo>
                        <a:pt x="697" y="2614"/>
                      </a:lnTo>
                      <a:lnTo>
                        <a:pt x="3153"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3"/>
                <p:cNvSpPr/>
                <p:nvPr/>
              </p:nvSpPr>
              <p:spPr>
                <a:xfrm>
                  <a:off x="6255070" y="2817386"/>
                  <a:ext cx="75515" cy="62610"/>
                </a:xfrm>
                <a:custGeom>
                  <a:avLst/>
                  <a:gdLst/>
                  <a:ahLst/>
                  <a:cxnLst/>
                  <a:rect l="l" t="t" r="r" b="b"/>
                  <a:pathLst>
                    <a:path w="3154" h="2615" extrusionOk="0">
                      <a:moveTo>
                        <a:pt x="2456" y="0"/>
                      </a:moveTo>
                      <a:lnTo>
                        <a:pt x="1" y="1332"/>
                      </a:lnTo>
                      <a:lnTo>
                        <a:pt x="698" y="2615"/>
                      </a:lnTo>
                      <a:lnTo>
                        <a:pt x="3153" y="1284"/>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3"/>
                <p:cNvSpPr/>
                <p:nvPr/>
              </p:nvSpPr>
              <p:spPr>
                <a:xfrm>
                  <a:off x="6313866" y="2785522"/>
                  <a:ext cx="75491" cy="62610"/>
                </a:xfrm>
                <a:custGeom>
                  <a:avLst/>
                  <a:gdLst/>
                  <a:ahLst/>
                  <a:cxnLst/>
                  <a:rect l="l" t="t" r="r" b="b"/>
                  <a:pathLst>
                    <a:path w="3153" h="2615" extrusionOk="0">
                      <a:moveTo>
                        <a:pt x="2456" y="0"/>
                      </a:moveTo>
                      <a:lnTo>
                        <a:pt x="0" y="1331"/>
                      </a:lnTo>
                      <a:lnTo>
                        <a:pt x="697" y="2615"/>
                      </a:lnTo>
                      <a:lnTo>
                        <a:pt x="3153" y="1284"/>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3"/>
                <p:cNvSpPr/>
                <p:nvPr/>
              </p:nvSpPr>
              <p:spPr>
                <a:xfrm>
                  <a:off x="6431433" y="2721795"/>
                  <a:ext cx="75419" cy="62610"/>
                </a:xfrm>
                <a:custGeom>
                  <a:avLst/>
                  <a:gdLst/>
                  <a:ahLst/>
                  <a:cxnLst/>
                  <a:rect l="l" t="t" r="r" b="b"/>
                  <a:pathLst>
                    <a:path w="3150" h="2615" extrusionOk="0">
                      <a:moveTo>
                        <a:pt x="2451" y="0"/>
                      </a:moveTo>
                      <a:lnTo>
                        <a:pt x="0" y="1331"/>
                      </a:lnTo>
                      <a:lnTo>
                        <a:pt x="693" y="2615"/>
                      </a:lnTo>
                      <a:lnTo>
                        <a:pt x="3149" y="1283"/>
                      </a:lnTo>
                      <a:lnTo>
                        <a:pt x="245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3"/>
                <p:cNvSpPr/>
                <p:nvPr/>
              </p:nvSpPr>
              <p:spPr>
                <a:xfrm>
                  <a:off x="6490108" y="2689932"/>
                  <a:ext cx="75515" cy="62586"/>
                </a:xfrm>
                <a:custGeom>
                  <a:avLst/>
                  <a:gdLst/>
                  <a:ahLst/>
                  <a:cxnLst/>
                  <a:rect l="l" t="t" r="r" b="b"/>
                  <a:pathLst>
                    <a:path w="3154" h="2614" extrusionOk="0">
                      <a:moveTo>
                        <a:pt x="2457" y="0"/>
                      </a:moveTo>
                      <a:lnTo>
                        <a:pt x="0" y="1331"/>
                      </a:lnTo>
                      <a:lnTo>
                        <a:pt x="698" y="2614"/>
                      </a:lnTo>
                      <a:lnTo>
                        <a:pt x="3154" y="1283"/>
                      </a:lnTo>
                      <a:lnTo>
                        <a:pt x="245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3"/>
                <p:cNvSpPr/>
                <p:nvPr/>
              </p:nvSpPr>
              <p:spPr>
                <a:xfrm>
                  <a:off x="6548928" y="2658068"/>
                  <a:ext cx="75491" cy="62586"/>
                </a:xfrm>
                <a:custGeom>
                  <a:avLst/>
                  <a:gdLst/>
                  <a:ahLst/>
                  <a:cxnLst/>
                  <a:rect l="l" t="t" r="r" b="b"/>
                  <a:pathLst>
                    <a:path w="3153" h="2614" extrusionOk="0">
                      <a:moveTo>
                        <a:pt x="2456" y="0"/>
                      </a:moveTo>
                      <a:lnTo>
                        <a:pt x="0" y="1331"/>
                      </a:lnTo>
                      <a:lnTo>
                        <a:pt x="697" y="2614"/>
                      </a:lnTo>
                      <a:lnTo>
                        <a:pt x="3152"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3"/>
                <p:cNvSpPr/>
                <p:nvPr/>
              </p:nvSpPr>
              <p:spPr>
                <a:xfrm>
                  <a:off x="6212984" y="2879963"/>
                  <a:ext cx="75491" cy="62634"/>
                </a:xfrm>
                <a:custGeom>
                  <a:avLst/>
                  <a:gdLst/>
                  <a:ahLst/>
                  <a:cxnLst/>
                  <a:rect l="l" t="t" r="r" b="b"/>
                  <a:pathLst>
                    <a:path w="3153" h="2616" extrusionOk="0">
                      <a:moveTo>
                        <a:pt x="2456" y="1"/>
                      </a:moveTo>
                      <a:lnTo>
                        <a:pt x="0" y="1332"/>
                      </a:lnTo>
                      <a:lnTo>
                        <a:pt x="697" y="2615"/>
                      </a:lnTo>
                      <a:lnTo>
                        <a:pt x="3152" y="1285"/>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3"/>
                <p:cNvSpPr/>
                <p:nvPr/>
              </p:nvSpPr>
              <p:spPr>
                <a:xfrm>
                  <a:off x="6271756" y="2848100"/>
                  <a:ext cx="75491" cy="62634"/>
                </a:xfrm>
                <a:custGeom>
                  <a:avLst/>
                  <a:gdLst/>
                  <a:ahLst/>
                  <a:cxnLst/>
                  <a:rect l="l" t="t" r="r" b="b"/>
                  <a:pathLst>
                    <a:path w="3153" h="2616" extrusionOk="0">
                      <a:moveTo>
                        <a:pt x="2456" y="1"/>
                      </a:moveTo>
                      <a:lnTo>
                        <a:pt x="1" y="1332"/>
                      </a:lnTo>
                      <a:lnTo>
                        <a:pt x="697" y="2616"/>
                      </a:lnTo>
                      <a:lnTo>
                        <a:pt x="3153" y="1283"/>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3"/>
                <p:cNvSpPr/>
                <p:nvPr/>
              </p:nvSpPr>
              <p:spPr>
                <a:xfrm>
                  <a:off x="6330551" y="2816236"/>
                  <a:ext cx="75371" cy="62610"/>
                </a:xfrm>
                <a:custGeom>
                  <a:avLst/>
                  <a:gdLst/>
                  <a:ahLst/>
                  <a:cxnLst/>
                  <a:rect l="l" t="t" r="r" b="b"/>
                  <a:pathLst>
                    <a:path w="3148" h="2615" extrusionOk="0">
                      <a:moveTo>
                        <a:pt x="2456" y="1"/>
                      </a:moveTo>
                      <a:lnTo>
                        <a:pt x="0" y="1332"/>
                      </a:lnTo>
                      <a:lnTo>
                        <a:pt x="697" y="2614"/>
                      </a:lnTo>
                      <a:lnTo>
                        <a:pt x="3148" y="1283"/>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3"/>
                <p:cNvSpPr/>
                <p:nvPr/>
              </p:nvSpPr>
              <p:spPr>
                <a:xfrm>
                  <a:off x="6447999" y="2752486"/>
                  <a:ext cx="75515" cy="62634"/>
                </a:xfrm>
                <a:custGeom>
                  <a:avLst/>
                  <a:gdLst/>
                  <a:ahLst/>
                  <a:cxnLst/>
                  <a:rect l="l" t="t" r="r" b="b"/>
                  <a:pathLst>
                    <a:path w="3154" h="2616" extrusionOk="0">
                      <a:moveTo>
                        <a:pt x="2457" y="1"/>
                      </a:moveTo>
                      <a:lnTo>
                        <a:pt x="1" y="1333"/>
                      </a:lnTo>
                      <a:lnTo>
                        <a:pt x="698" y="2615"/>
                      </a:lnTo>
                      <a:lnTo>
                        <a:pt x="3154" y="1284"/>
                      </a:lnTo>
                      <a:lnTo>
                        <a:pt x="245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3"/>
                <p:cNvSpPr/>
                <p:nvPr/>
              </p:nvSpPr>
              <p:spPr>
                <a:xfrm>
                  <a:off x="6506818" y="2720622"/>
                  <a:ext cx="75491" cy="62634"/>
                </a:xfrm>
                <a:custGeom>
                  <a:avLst/>
                  <a:gdLst/>
                  <a:ahLst/>
                  <a:cxnLst/>
                  <a:rect l="l" t="t" r="r" b="b"/>
                  <a:pathLst>
                    <a:path w="3153" h="2616" extrusionOk="0">
                      <a:moveTo>
                        <a:pt x="2456" y="1"/>
                      </a:moveTo>
                      <a:lnTo>
                        <a:pt x="0" y="1332"/>
                      </a:lnTo>
                      <a:lnTo>
                        <a:pt x="697" y="2615"/>
                      </a:lnTo>
                      <a:lnTo>
                        <a:pt x="3152" y="1284"/>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3"/>
                <p:cNvSpPr/>
                <p:nvPr/>
              </p:nvSpPr>
              <p:spPr>
                <a:xfrm>
                  <a:off x="6565590" y="2688759"/>
                  <a:ext cx="75491" cy="62634"/>
                </a:xfrm>
                <a:custGeom>
                  <a:avLst/>
                  <a:gdLst/>
                  <a:ahLst/>
                  <a:cxnLst/>
                  <a:rect l="l" t="t" r="r" b="b"/>
                  <a:pathLst>
                    <a:path w="3153" h="2616" extrusionOk="0">
                      <a:moveTo>
                        <a:pt x="2456" y="1"/>
                      </a:moveTo>
                      <a:lnTo>
                        <a:pt x="1" y="1332"/>
                      </a:lnTo>
                      <a:lnTo>
                        <a:pt x="697" y="2615"/>
                      </a:lnTo>
                      <a:lnTo>
                        <a:pt x="3153" y="1284"/>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3"/>
                <p:cNvSpPr/>
                <p:nvPr/>
              </p:nvSpPr>
              <p:spPr>
                <a:xfrm>
                  <a:off x="6229646" y="2910702"/>
                  <a:ext cx="75491" cy="62610"/>
                </a:xfrm>
                <a:custGeom>
                  <a:avLst/>
                  <a:gdLst/>
                  <a:ahLst/>
                  <a:cxnLst/>
                  <a:rect l="l" t="t" r="r" b="b"/>
                  <a:pathLst>
                    <a:path w="3153" h="2615" extrusionOk="0">
                      <a:moveTo>
                        <a:pt x="2456" y="1"/>
                      </a:moveTo>
                      <a:lnTo>
                        <a:pt x="1" y="1331"/>
                      </a:lnTo>
                      <a:lnTo>
                        <a:pt x="697" y="2614"/>
                      </a:lnTo>
                      <a:lnTo>
                        <a:pt x="3153" y="1283"/>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3"/>
                <p:cNvSpPr/>
                <p:nvPr/>
              </p:nvSpPr>
              <p:spPr>
                <a:xfrm>
                  <a:off x="6288442" y="2878814"/>
                  <a:ext cx="75371" cy="62634"/>
                </a:xfrm>
                <a:custGeom>
                  <a:avLst/>
                  <a:gdLst/>
                  <a:ahLst/>
                  <a:cxnLst/>
                  <a:rect l="l" t="t" r="r" b="b"/>
                  <a:pathLst>
                    <a:path w="3148" h="2616" extrusionOk="0">
                      <a:moveTo>
                        <a:pt x="2456" y="0"/>
                      </a:moveTo>
                      <a:lnTo>
                        <a:pt x="0" y="1333"/>
                      </a:lnTo>
                      <a:lnTo>
                        <a:pt x="697" y="2615"/>
                      </a:lnTo>
                      <a:lnTo>
                        <a:pt x="3148" y="1284"/>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3"/>
                <p:cNvSpPr/>
                <p:nvPr/>
              </p:nvSpPr>
              <p:spPr>
                <a:xfrm>
                  <a:off x="6347213" y="2846951"/>
                  <a:ext cx="75419" cy="62634"/>
                </a:xfrm>
                <a:custGeom>
                  <a:avLst/>
                  <a:gdLst/>
                  <a:ahLst/>
                  <a:cxnLst/>
                  <a:rect l="l" t="t" r="r" b="b"/>
                  <a:pathLst>
                    <a:path w="3150" h="2616" extrusionOk="0">
                      <a:moveTo>
                        <a:pt x="2452" y="0"/>
                      </a:moveTo>
                      <a:lnTo>
                        <a:pt x="1" y="1331"/>
                      </a:lnTo>
                      <a:lnTo>
                        <a:pt x="693" y="2615"/>
                      </a:lnTo>
                      <a:lnTo>
                        <a:pt x="3149" y="1284"/>
                      </a:lnTo>
                      <a:lnTo>
                        <a:pt x="24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3"/>
                <p:cNvSpPr/>
                <p:nvPr/>
              </p:nvSpPr>
              <p:spPr>
                <a:xfrm>
                  <a:off x="6464709" y="2783224"/>
                  <a:ext cx="75491" cy="62634"/>
                </a:xfrm>
                <a:custGeom>
                  <a:avLst/>
                  <a:gdLst/>
                  <a:ahLst/>
                  <a:cxnLst/>
                  <a:rect l="l" t="t" r="r" b="b"/>
                  <a:pathLst>
                    <a:path w="3153" h="2616" extrusionOk="0">
                      <a:moveTo>
                        <a:pt x="2456" y="0"/>
                      </a:moveTo>
                      <a:lnTo>
                        <a:pt x="0" y="1331"/>
                      </a:lnTo>
                      <a:lnTo>
                        <a:pt x="697" y="2615"/>
                      </a:lnTo>
                      <a:lnTo>
                        <a:pt x="3152"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3"/>
                <p:cNvSpPr/>
                <p:nvPr/>
              </p:nvSpPr>
              <p:spPr>
                <a:xfrm>
                  <a:off x="6523480" y="2751360"/>
                  <a:ext cx="75491" cy="62586"/>
                </a:xfrm>
                <a:custGeom>
                  <a:avLst/>
                  <a:gdLst/>
                  <a:ahLst/>
                  <a:cxnLst/>
                  <a:rect l="l" t="t" r="r" b="b"/>
                  <a:pathLst>
                    <a:path w="3153" h="2614" extrusionOk="0">
                      <a:moveTo>
                        <a:pt x="2456" y="0"/>
                      </a:moveTo>
                      <a:lnTo>
                        <a:pt x="1" y="1331"/>
                      </a:lnTo>
                      <a:lnTo>
                        <a:pt x="697" y="2614"/>
                      </a:lnTo>
                      <a:lnTo>
                        <a:pt x="3153" y="1283"/>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3"/>
                <p:cNvSpPr/>
                <p:nvPr/>
              </p:nvSpPr>
              <p:spPr>
                <a:xfrm>
                  <a:off x="6582276" y="2719497"/>
                  <a:ext cx="75491" cy="62586"/>
                </a:xfrm>
                <a:custGeom>
                  <a:avLst/>
                  <a:gdLst/>
                  <a:ahLst/>
                  <a:cxnLst/>
                  <a:rect l="l" t="t" r="r" b="b"/>
                  <a:pathLst>
                    <a:path w="3153" h="2614" extrusionOk="0">
                      <a:moveTo>
                        <a:pt x="2456" y="0"/>
                      </a:moveTo>
                      <a:lnTo>
                        <a:pt x="0" y="1331"/>
                      </a:lnTo>
                      <a:lnTo>
                        <a:pt x="697" y="2614"/>
                      </a:lnTo>
                      <a:lnTo>
                        <a:pt x="3152"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3"/>
                <p:cNvSpPr/>
                <p:nvPr/>
              </p:nvSpPr>
              <p:spPr>
                <a:xfrm>
                  <a:off x="6246332" y="2941416"/>
                  <a:ext cx="75371" cy="62610"/>
                </a:xfrm>
                <a:custGeom>
                  <a:avLst/>
                  <a:gdLst/>
                  <a:ahLst/>
                  <a:cxnLst/>
                  <a:rect l="l" t="t" r="r" b="b"/>
                  <a:pathLst>
                    <a:path w="3148" h="2615" extrusionOk="0">
                      <a:moveTo>
                        <a:pt x="2456" y="0"/>
                      </a:moveTo>
                      <a:lnTo>
                        <a:pt x="0" y="1331"/>
                      </a:lnTo>
                      <a:lnTo>
                        <a:pt x="697" y="2615"/>
                      </a:lnTo>
                      <a:lnTo>
                        <a:pt x="3148" y="1284"/>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3"/>
                <p:cNvSpPr/>
                <p:nvPr/>
              </p:nvSpPr>
              <p:spPr>
                <a:xfrm>
                  <a:off x="6305104" y="2909553"/>
                  <a:ext cx="75419" cy="62610"/>
                </a:xfrm>
                <a:custGeom>
                  <a:avLst/>
                  <a:gdLst/>
                  <a:ahLst/>
                  <a:cxnLst/>
                  <a:rect l="l" t="t" r="r" b="b"/>
                  <a:pathLst>
                    <a:path w="3150" h="2615" extrusionOk="0">
                      <a:moveTo>
                        <a:pt x="2452" y="0"/>
                      </a:moveTo>
                      <a:lnTo>
                        <a:pt x="1" y="1331"/>
                      </a:lnTo>
                      <a:lnTo>
                        <a:pt x="693" y="2615"/>
                      </a:lnTo>
                      <a:lnTo>
                        <a:pt x="3150" y="1283"/>
                      </a:lnTo>
                      <a:lnTo>
                        <a:pt x="24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3"/>
                <p:cNvSpPr/>
                <p:nvPr/>
              </p:nvSpPr>
              <p:spPr>
                <a:xfrm>
                  <a:off x="6363780" y="2877689"/>
                  <a:ext cx="75539" cy="62586"/>
                </a:xfrm>
                <a:custGeom>
                  <a:avLst/>
                  <a:gdLst/>
                  <a:ahLst/>
                  <a:cxnLst/>
                  <a:rect l="l" t="t" r="r" b="b"/>
                  <a:pathLst>
                    <a:path w="3155" h="2614" extrusionOk="0">
                      <a:moveTo>
                        <a:pt x="2457" y="0"/>
                      </a:moveTo>
                      <a:lnTo>
                        <a:pt x="1" y="1331"/>
                      </a:lnTo>
                      <a:lnTo>
                        <a:pt x="699" y="2614"/>
                      </a:lnTo>
                      <a:lnTo>
                        <a:pt x="3154" y="1283"/>
                      </a:lnTo>
                      <a:lnTo>
                        <a:pt x="245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3"/>
                <p:cNvSpPr/>
                <p:nvPr/>
              </p:nvSpPr>
              <p:spPr>
                <a:xfrm>
                  <a:off x="6422599" y="2845826"/>
                  <a:ext cx="75491" cy="62586"/>
                </a:xfrm>
                <a:custGeom>
                  <a:avLst/>
                  <a:gdLst/>
                  <a:ahLst/>
                  <a:cxnLst/>
                  <a:rect l="l" t="t" r="r" b="b"/>
                  <a:pathLst>
                    <a:path w="3153" h="2614" extrusionOk="0">
                      <a:moveTo>
                        <a:pt x="2456" y="0"/>
                      </a:moveTo>
                      <a:lnTo>
                        <a:pt x="0" y="1331"/>
                      </a:lnTo>
                      <a:lnTo>
                        <a:pt x="697" y="2614"/>
                      </a:lnTo>
                      <a:lnTo>
                        <a:pt x="3153" y="1283"/>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3"/>
                <p:cNvSpPr/>
                <p:nvPr/>
              </p:nvSpPr>
              <p:spPr>
                <a:xfrm>
                  <a:off x="6481371" y="2813914"/>
                  <a:ext cx="75515" cy="62634"/>
                </a:xfrm>
                <a:custGeom>
                  <a:avLst/>
                  <a:gdLst/>
                  <a:ahLst/>
                  <a:cxnLst/>
                  <a:rect l="l" t="t" r="r" b="b"/>
                  <a:pathLst>
                    <a:path w="3154" h="2616" extrusionOk="0">
                      <a:moveTo>
                        <a:pt x="2456" y="1"/>
                      </a:moveTo>
                      <a:lnTo>
                        <a:pt x="1" y="1333"/>
                      </a:lnTo>
                      <a:lnTo>
                        <a:pt x="698" y="2616"/>
                      </a:lnTo>
                      <a:lnTo>
                        <a:pt x="3153" y="1285"/>
                      </a:lnTo>
                      <a:lnTo>
                        <a:pt x="245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3"/>
                <p:cNvSpPr/>
                <p:nvPr/>
              </p:nvSpPr>
              <p:spPr>
                <a:xfrm>
                  <a:off x="6540166" y="2782051"/>
                  <a:ext cx="75491" cy="62634"/>
                </a:xfrm>
                <a:custGeom>
                  <a:avLst/>
                  <a:gdLst/>
                  <a:ahLst/>
                  <a:cxnLst/>
                  <a:rect l="l" t="t" r="r" b="b"/>
                  <a:pathLst>
                    <a:path w="3153" h="2616" extrusionOk="0">
                      <a:moveTo>
                        <a:pt x="2456" y="1"/>
                      </a:moveTo>
                      <a:lnTo>
                        <a:pt x="0" y="1332"/>
                      </a:lnTo>
                      <a:lnTo>
                        <a:pt x="697" y="2616"/>
                      </a:lnTo>
                      <a:lnTo>
                        <a:pt x="3153" y="1285"/>
                      </a:lnTo>
                      <a:lnTo>
                        <a:pt x="24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3"/>
                <p:cNvSpPr/>
                <p:nvPr/>
              </p:nvSpPr>
              <p:spPr>
                <a:xfrm>
                  <a:off x="6598938" y="2750211"/>
                  <a:ext cx="75395" cy="62610"/>
                </a:xfrm>
                <a:custGeom>
                  <a:avLst/>
                  <a:gdLst/>
                  <a:ahLst/>
                  <a:cxnLst/>
                  <a:rect l="l" t="t" r="r" b="b"/>
                  <a:pathLst>
                    <a:path w="3149" h="2615" extrusionOk="0">
                      <a:moveTo>
                        <a:pt x="2456" y="0"/>
                      </a:moveTo>
                      <a:lnTo>
                        <a:pt x="1" y="1331"/>
                      </a:lnTo>
                      <a:lnTo>
                        <a:pt x="698" y="2615"/>
                      </a:lnTo>
                      <a:lnTo>
                        <a:pt x="3148" y="1284"/>
                      </a:lnTo>
                      <a:lnTo>
                        <a:pt x="245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3"/>
                <p:cNvSpPr/>
                <p:nvPr/>
              </p:nvSpPr>
              <p:spPr>
                <a:xfrm>
                  <a:off x="5479094" y="3219258"/>
                  <a:ext cx="75515" cy="63184"/>
                </a:xfrm>
                <a:custGeom>
                  <a:avLst/>
                  <a:gdLst/>
                  <a:ahLst/>
                  <a:cxnLst/>
                  <a:rect l="l" t="t" r="r" b="b"/>
                  <a:pathLst>
                    <a:path w="3154" h="2639" extrusionOk="0">
                      <a:moveTo>
                        <a:pt x="2437" y="0"/>
                      </a:moveTo>
                      <a:lnTo>
                        <a:pt x="1" y="1365"/>
                      </a:lnTo>
                      <a:lnTo>
                        <a:pt x="717" y="2638"/>
                      </a:lnTo>
                      <a:lnTo>
                        <a:pt x="3153" y="1274"/>
                      </a:lnTo>
                      <a:lnTo>
                        <a:pt x="243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3"/>
                <p:cNvSpPr/>
                <p:nvPr/>
              </p:nvSpPr>
              <p:spPr>
                <a:xfrm>
                  <a:off x="5537411" y="3186556"/>
                  <a:ext cx="75539" cy="63208"/>
                </a:xfrm>
                <a:custGeom>
                  <a:avLst/>
                  <a:gdLst/>
                  <a:ahLst/>
                  <a:cxnLst/>
                  <a:rect l="l" t="t" r="r" b="b"/>
                  <a:pathLst>
                    <a:path w="3155" h="2640" extrusionOk="0">
                      <a:moveTo>
                        <a:pt x="2438" y="1"/>
                      </a:moveTo>
                      <a:lnTo>
                        <a:pt x="1" y="1366"/>
                      </a:lnTo>
                      <a:lnTo>
                        <a:pt x="717" y="2640"/>
                      </a:lnTo>
                      <a:lnTo>
                        <a:pt x="3154" y="1274"/>
                      </a:lnTo>
                      <a:lnTo>
                        <a:pt x="24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3"/>
                <p:cNvSpPr/>
                <p:nvPr/>
              </p:nvSpPr>
              <p:spPr>
                <a:xfrm>
                  <a:off x="5595751" y="3153903"/>
                  <a:ext cx="75491" cy="63184"/>
                </a:xfrm>
                <a:custGeom>
                  <a:avLst/>
                  <a:gdLst/>
                  <a:ahLst/>
                  <a:cxnLst/>
                  <a:rect l="l" t="t" r="r" b="b"/>
                  <a:pathLst>
                    <a:path w="3153" h="2639" extrusionOk="0">
                      <a:moveTo>
                        <a:pt x="2437" y="0"/>
                      </a:moveTo>
                      <a:lnTo>
                        <a:pt x="1" y="1365"/>
                      </a:lnTo>
                      <a:lnTo>
                        <a:pt x="717" y="2638"/>
                      </a:lnTo>
                      <a:lnTo>
                        <a:pt x="3153" y="1274"/>
                      </a:lnTo>
                      <a:lnTo>
                        <a:pt x="243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3"/>
                <p:cNvSpPr/>
                <p:nvPr/>
              </p:nvSpPr>
              <p:spPr>
                <a:xfrm>
                  <a:off x="5712409" y="3088548"/>
                  <a:ext cx="75395" cy="63208"/>
                </a:xfrm>
                <a:custGeom>
                  <a:avLst/>
                  <a:gdLst/>
                  <a:ahLst/>
                  <a:cxnLst/>
                  <a:rect l="l" t="t" r="r" b="b"/>
                  <a:pathLst>
                    <a:path w="3149" h="2640" extrusionOk="0">
                      <a:moveTo>
                        <a:pt x="2437" y="0"/>
                      </a:moveTo>
                      <a:lnTo>
                        <a:pt x="1" y="1366"/>
                      </a:lnTo>
                      <a:lnTo>
                        <a:pt x="717" y="2639"/>
                      </a:lnTo>
                      <a:lnTo>
                        <a:pt x="3148" y="1274"/>
                      </a:lnTo>
                      <a:lnTo>
                        <a:pt x="243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3"/>
                <p:cNvSpPr/>
                <p:nvPr/>
              </p:nvSpPr>
              <p:spPr>
                <a:xfrm>
                  <a:off x="5770725" y="3055775"/>
                  <a:ext cx="75395" cy="63280"/>
                </a:xfrm>
                <a:custGeom>
                  <a:avLst/>
                  <a:gdLst/>
                  <a:ahLst/>
                  <a:cxnLst/>
                  <a:rect l="l" t="t" r="r" b="b"/>
                  <a:pathLst>
                    <a:path w="3149" h="2643" extrusionOk="0">
                      <a:moveTo>
                        <a:pt x="2438" y="0"/>
                      </a:moveTo>
                      <a:lnTo>
                        <a:pt x="1" y="1369"/>
                      </a:lnTo>
                      <a:lnTo>
                        <a:pt x="712" y="2643"/>
                      </a:lnTo>
                      <a:lnTo>
                        <a:pt x="3148" y="1278"/>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3"/>
                <p:cNvSpPr/>
                <p:nvPr/>
              </p:nvSpPr>
              <p:spPr>
                <a:xfrm>
                  <a:off x="5829066" y="3023074"/>
                  <a:ext cx="75395" cy="63328"/>
                </a:xfrm>
                <a:custGeom>
                  <a:avLst/>
                  <a:gdLst/>
                  <a:ahLst/>
                  <a:cxnLst/>
                  <a:rect l="l" t="t" r="r" b="b"/>
                  <a:pathLst>
                    <a:path w="3149" h="2645" extrusionOk="0">
                      <a:moveTo>
                        <a:pt x="2437" y="1"/>
                      </a:moveTo>
                      <a:lnTo>
                        <a:pt x="1" y="1366"/>
                      </a:lnTo>
                      <a:lnTo>
                        <a:pt x="711" y="2644"/>
                      </a:lnTo>
                      <a:lnTo>
                        <a:pt x="3148" y="1275"/>
                      </a:lnTo>
                      <a:lnTo>
                        <a:pt x="243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3"/>
                <p:cNvSpPr/>
                <p:nvPr/>
              </p:nvSpPr>
              <p:spPr>
                <a:xfrm>
                  <a:off x="5496259" y="3249733"/>
                  <a:ext cx="75371" cy="63184"/>
                </a:xfrm>
                <a:custGeom>
                  <a:avLst/>
                  <a:gdLst/>
                  <a:ahLst/>
                  <a:cxnLst/>
                  <a:rect l="l" t="t" r="r" b="b"/>
                  <a:pathLst>
                    <a:path w="3148" h="2639" extrusionOk="0">
                      <a:moveTo>
                        <a:pt x="2436" y="1"/>
                      </a:moveTo>
                      <a:lnTo>
                        <a:pt x="0" y="1365"/>
                      </a:lnTo>
                      <a:lnTo>
                        <a:pt x="715" y="2638"/>
                      </a:lnTo>
                      <a:lnTo>
                        <a:pt x="3148" y="1274"/>
                      </a:lnTo>
                      <a:lnTo>
                        <a:pt x="24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3"/>
                <p:cNvSpPr/>
                <p:nvPr/>
              </p:nvSpPr>
              <p:spPr>
                <a:xfrm>
                  <a:off x="5554575" y="3217055"/>
                  <a:ext cx="75371" cy="63184"/>
                </a:xfrm>
                <a:custGeom>
                  <a:avLst/>
                  <a:gdLst/>
                  <a:ahLst/>
                  <a:cxnLst/>
                  <a:rect l="l" t="t" r="r" b="b"/>
                  <a:pathLst>
                    <a:path w="3148" h="2639" extrusionOk="0">
                      <a:moveTo>
                        <a:pt x="2437" y="0"/>
                      </a:moveTo>
                      <a:lnTo>
                        <a:pt x="0" y="1366"/>
                      </a:lnTo>
                      <a:lnTo>
                        <a:pt x="712" y="2639"/>
                      </a:lnTo>
                      <a:lnTo>
                        <a:pt x="3148" y="1275"/>
                      </a:lnTo>
                      <a:lnTo>
                        <a:pt x="2437"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3"/>
                <p:cNvSpPr/>
                <p:nvPr/>
              </p:nvSpPr>
              <p:spPr>
                <a:xfrm>
                  <a:off x="5612916" y="3184378"/>
                  <a:ext cx="75371" cy="63208"/>
                </a:xfrm>
                <a:custGeom>
                  <a:avLst/>
                  <a:gdLst/>
                  <a:ahLst/>
                  <a:cxnLst/>
                  <a:rect l="l" t="t" r="r" b="b"/>
                  <a:pathLst>
                    <a:path w="3148" h="2640" extrusionOk="0">
                      <a:moveTo>
                        <a:pt x="2436" y="1"/>
                      </a:moveTo>
                      <a:lnTo>
                        <a:pt x="0" y="1365"/>
                      </a:lnTo>
                      <a:lnTo>
                        <a:pt x="711" y="2640"/>
                      </a:lnTo>
                      <a:lnTo>
                        <a:pt x="3148" y="1274"/>
                      </a:lnTo>
                      <a:lnTo>
                        <a:pt x="24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3"/>
                <p:cNvSpPr/>
                <p:nvPr/>
              </p:nvSpPr>
              <p:spPr>
                <a:xfrm>
                  <a:off x="5729573" y="3119023"/>
                  <a:ext cx="75371" cy="63208"/>
                </a:xfrm>
                <a:custGeom>
                  <a:avLst/>
                  <a:gdLst/>
                  <a:ahLst/>
                  <a:cxnLst/>
                  <a:rect l="l" t="t" r="r" b="b"/>
                  <a:pathLst>
                    <a:path w="3148" h="2640" extrusionOk="0">
                      <a:moveTo>
                        <a:pt x="2431" y="1"/>
                      </a:moveTo>
                      <a:lnTo>
                        <a:pt x="0" y="1366"/>
                      </a:lnTo>
                      <a:lnTo>
                        <a:pt x="711" y="2640"/>
                      </a:lnTo>
                      <a:lnTo>
                        <a:pt x="3148" y="1275"/>
                      </a:lnTo>
                      <a:lnTo>
                        <a:pt x="243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3"/>
                <p:cNvSpPr/>
                <p:nvPr/>
              </p:nvSpPr>
              <p:spPr>
                <a:xfrm>
                  <a:off x="5787770" y="3086370"/>
                  <a:ext cx="75491" cy="63208"/>
                </a:xfrm>
                <a:custGeom>
                  <a:avLst/>
                  <a:gdLst/>
                  <a:ahLst/>
                  <a:cxnLst/>
                  <a:rect l="l" t="t" r="r" b="b"/>
                  <a:pathLst>
                    <a:path w="3153" h="2640" extrusionOk="0">
                      <a:moveTo>
                        <a:pt x="2436" y="0"/>
                      </a:moveTo>
                      <a:lnTo>
                        <a:pt x="0" y="1365"/>
                      </a:lnTo>
                      <a:lnTo>
                        <a:pt x="717" y="2639"/>
                      </a:lnTo>
                      <a:lnTo>
                        <a:pt x="3152" y="1274"/>
                      </a:lnTo>
                      <a:lnTo>
                        <a:pt x="243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3"/>
                <p:cNvSpPr/>
                <p:nvPr/>
              </p:nvSpPr>
              <p:spPr>
                <a:xfrm>
                  <a:off x="5846087" y="3053596"/>
                  <a:ext cx="75515" cy="63280"/>
                </a:xfrm>
                <a:custGeom>
                  <a:avLst/>
                  <a:gdLst/>
                  <a:ahLst/>
                  <a:cxnLst/>
                  <a:rect l="l" t="t" r="r" b="b"/>
                  <a:pathLst>
                    <a:path w="3154" h="2643" extrusionOk="0">
                      <a:moveTo>
                        <a:pt x="2437" y="0"/>
                      </a:moveTo>
                      <a:lnTo>
                        <a:pt x="0" y="1369"/>
                      </a:lnTo>
                      <a:lnTo>
                        <a:pt x="716" y="2643"/>
                      </a:lnTo>
                      <a:lnTo>
                        <a:pt x="3154" y="1273"/>
                      </a:lnTo>
                      <a:lnTo>
                        <a:pt x="24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3"/>
                <p:cNvSpPr/>
                <p:nvPr/>
              </p:nvSpPr>
              <p:spPr>
                <a:xfrm>
                  <a:off x="5513375" y="3280207"/>
                  <a:ext cx="75395" cy="63328"/>
                </a:xfrm>
                <a:custGeom>
                  <a:avLst/>
                  <a:gdLst/>
                  <a:ahLst/>
                  <a:cxnLst/>
                  <a:rect l="l" t="t" r="r" b="b"/>
                  <a:pathLst>
                    <a:path w="3149" h="2645" extrusionOk="0">
                      <a:moveTo>
                        <a:pt x="2433" y="1"/>
                      </a:moveTo>
                      <a:lnTo>
                        <a:pt x="0" y="1365"/>
                      </a:lnTo>
                      <a:lnTo>
                        <a:pt x="712" y="2644"/>
                      </a:lnTo>
                      <a:lnTo>
                        <a:pt x="3149" y="1274"/>
                      </a:lnTo>
                      <a:lnTo>
                        <a:pt x="2433"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3"/>
                <p:cNvSpPr/>
                <p:nvPr/>
              </p:nvSpPr>
              <p:spPr>
                <a:xfrm>
                  <a:off x="5571596" y="3247554"/>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3"/>
                <p:cNvSpPr/>
                <p:nvPr/>
              </p:nvSpPr>
              <p:spPr>
                <a:xfrm>
                  <a:off x="5629913" y="3214853"/>
                  <a:ext cx="75515" cy="63208"/>
                </a:xfrm>
                <a:custGeom>
                  <a:avLst/>
                  <a:gdLst/>
                  <a:ahLst/>
                  <a:cxnLst/>
                  <a:rect l="l" t="t" r="r" b="b"/>
                  <a:pathLst>
                    <a:path w="3154" h="2640" extrusionOk="0">
                      <a:moveTo>
                        <a:pt x="2438" y="1"/>
                      </a:moveTo>
                      <a:lnTo>
                        <a:pt x="1" y="1367"/>
                      </a:lnTo>
                      <a:lnTo>
                        <a:pt x="717" y="2640"/>
                      </a:lnTo>
                      <a:lnTo>
                        <a:pt x="3154" y="1274"/>
                      </a:lnTo>
                      <a:lnTo>
                        <a:pt x="2438"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3"/>
                <p:cNvSpPr/>
                <p:nvPr/>
              </p:nvSpPr>
              <p:spPr>
                <a:xfrm>
                  <a:off x="5746570" y="3149546"/>
                  <a:ext cx="75515" cy="63160"/>
                </a:xfrm>
                <a:custGeom>
                  <a:avLst/>
                  <a:gdLst/>
                  <a:ahLst/>
                  <a:cxnLst/>
                  <a:rect l="l" t="t" r="r" b="b"/>
                  <a:pathLst>
                    <a:path w="3154" h="2638" extrusionOk="0">
                      <a:moveTo>
                        <a:pt x="2438" y="0"/>
                      </a:moveTo>
                      <a:lnTo>
                        <a:pt x="1" y="1365"/>
                      </a:lnTo>
                      <a:lnTo>
                        <a:pt x="717" y="2638"/>
                      </a:lnTo>
                      <a:lnTo>
                        <a:pt x="3154" y="1273"/>
                      </a:lnTo>
                      <a:lnTo>
                        <a:pt x="2438"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3"/>
                <p:cNvSpPr/>
                <p:nvPr/>
              </p:nvSpPr>
              <p:spPr>
                <a:xfrm>
                  <a:off x="5804911" y="3116845"/>
                  <a:ext cx="75491" cy="63208"/>
                </a:xfrm>
                <a:custGeom>
                  <a:avLst/>
                  <a:gdLst/>
                  <a:ahLst/>
                  <a:cxnLst/>
                  <a:rect l="l" t="t" r="r" b="b"/>
                  <a:pathLst>
                    <a:path w="3153" h="2640" extrusionOk="0">
                      <a:moveTo>
                        <a:pt x="2436" y="1"/>
                      </a:moveTo>
                      <a:lnTo>
                        <a:pt x="1" y="1366"/>
                      </a:lnTo>
                      <a:lnTo>
                        <a:pt x="717" y="2639"/>
                      </a:lnTo>
                      <a:lnTo>
                        <a:pt x="3153" y="1274"/>
                      </a:lnTo>
                      <a:lnTo>
                        <a:pt x="24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3"/>
                <p:cNvSpPr/>
                <p:nvPr/>
              </p:nvSpPr>
              <p:spPr>
                <a:xfrm>
                  <a:off x="5863228" y="3084071"/>
                  <a:ext cx="75371" cy="63280"/>
                </a:xfrm>
                <a:custGeom>
                  <a:avLst/>
                  <a:gdLst/>
                  <a:ahLst/>
                  <a:cxnLst/>
                  <a:rect l="l" t="t" r="r" b="b"/>
                  <a:pathLst>
                    <a:path w="3148" h="2643" extrusionOk="0">
                      <a:moveTo>
                        <a:pt x="2438" y="0"/>
                      </a:moveTo>
                      <a:lnTo>
                        <a:pt x="0" y="1370"/>
                      </a:lnTo>
                      <a:lnTo>
                        <a:pt x="717" y="2643"/>
                      </a:lnTo>
                      <a:lnTo>
                        <a:pt x="3148" y="1274"/>
                      </a:lnTo>
                      <a:lnTo>
                        <a:pt x="2438"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3"/>
                <p:cNvSpPr/>
                <p:nvPr/>
              </p:nvSpPr>
              <p:spPr>
                <a:xfrm>
                  <a:off x="5530396" y="3310706"/>
                  <a:ext cx="75491" cy="63304"/>
                </a:xfrm>
                <a:custGeom>
                  <a:avLst/>
                  <a:gdLst/>
                  <a:ahLst/>
                  <a:cxnLst/>
                  <a:rect l="l" t="t" r="r" b="b"/>
                  <a:pathLst>
                    <a:path w="3153" h="2644" extrusionOk="0">
                      <a:moveTo>
                        <a:pt x="2438" y="0"/>
                      </a:moveTo>
                      <a:lnTo>
                        <a:pt x="1" y="1370"/>
                      </a:lnTo>
                      <a:lnTo>
                        <a:pt x="717" y="2644"/>
                      </a:lnTo>
                      <a:lnTo>
                        <a:pt x="3153" y="1274"/>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3"/>
                <p:cNvSpPr/>
                <p:nvPr/>
              </p:nvSpPr>
              <p:spPr>
                <a:xfrm>
                  <a:off x="5588737" y="3278029"/>
                  <a:ext cx="75395" cy="63184"/>
                </a:xfrm>
                <a:custGeom>
                  <a:avLst/>
                  <a:gdLst/>
                  <a:ahLst/>
                  <a:cxnLst/>
                  <a:rect l="l" t="t" r="r" b="b"/>
                  <a:pathLst>
                    <a:path w="3149" h="2639" extrusionOk="0">
                      <a:moveTo>
                        <a:pt x="2437" y="1"/>
                      </a:moveTo>
                      <a:lnTo>
                        <a:pt x="1" y="1365"/>
                      </a:lnTo>
                      <a:lnTo>
                        <a:pt x="716" y="2639"/>
                      </a:lnTo>
                      <a:lnTo>
                        <a:pt x="3148" y="1274"/>
                      </a:lnTo>
                      <a:lnTo>
                        <a:pt x="243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3"/>
                <p:cNvSpPr/>
                <p:nvPr/>
              </p:nvSpPr>
              <p:spPr>
                <a:xfrm>
                  <a:off x="5647054" y="3245352"/>
                  <a:ext cx="75395" cy="63208"/>
                </a:xfrm>
                <a:custGeom>
                  <a:avLst/>
                  <a:gdLst/>
                  <a:ahLst/>
                  <a:cxnLst/>
                  <a:rect l="l" t="t" r="r" b="b"/>
                  <a:pathLst>
                    <a:path w="3149" h="2640" extrusionOk="0">
                      <a:moveTo>
                        <a:pt x="2438" y="0"/>
                      </a:moveTo>
                      <a:lnTo>
                        <a:pt x="1" y="1366"/>
                      </a:lnTo>
                      <a:lnTo>
                        <a:pt x="712" y="2639"/>
                      </a:lnTo>
                      <a:lnTo>
                        <a:pt x="3148" y="1275"/>
                      </a:lnTo>
                      <a:lnTo>
                        <a:pt x="2438" y="0"/>
                      </a:ln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3"/>
                <p:cNvSpPr/>
                <p:nvPr/>
              </p:nvSpPr>
              <p:spPr>
                <a:xfrm>
                  <a:off x="5763711" y="3180021"/>
                  <a:ext cx="75395" cy="63184"/>
                </a:xfrm>
                <a:custGeom>
                  <a:avLst/>
                  <a:gdLst/>
                  <a:ahLst/>
                  <a:cxnLst/>
                  <a:rect l="l" t="t" r="r" b="b"/>
                  <a:pathLst>
                    <a:path w="3149" h="2639" extrusionOk="0">
                      <a:moveTo>
                        <a:pt x="2438" y="0"/>
                      </a:moveTo>
                      <a:lnTo>
                        <a:pt x="1" y="1365"/>
                      </a:lnTo>
                      <a:lnTo>
                        <a:pt x="712" y="2638"/>
                      </a:lnTo>
                      <a:lnTo>
                        <a:pt x="3148" y="1274"/>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3"/>
                <p:cNvSpPr/>
                <p:nvPr/>
              </p:nvSpPr>
              <p:spPr>
                <a:xfrm>
                  <a:off x="5822052" y="3147319"/>
                  <a:ext cx="75395" cy="63208"/>
                </a:xfrm>
                <a:custGeom>
                  <a:avLst/>
                  <a:gdLst/>
                  <a:ahLst/>
                  <a:cxnLst/>
                  <a:rect l="l" t="t" r="r" b="b"/>
                  <a:pathLst>
                    <a:path w="3149" h="2640" extrusionOk="0">
                      <a:moveTo>
                        <a:pt x="2437" y="1"/>
                      </a:moveTo>
                      <a:lnTo>
                        <a:pt x="1" y="1366"/>
                      </a:lnTo>
                      <a:lnTo>
                        <a:pt x="711" y="2640"/>
                      </a:lnTo>
                      <a:lnTo>
                        <a:pt x="3148" y="1275"/>
                      </a:lnTo>
                      <a:lnTo>
                        <a:pt x="2437"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3"/>
                <p:cNvSpPr/>
                <p:nvPr/>
              </p:nvSpPr>
              <p:spPr>
                <a:xfrm>
                  <a:off x="5880368" y="3114546"/>
                  <a:ext cx="75395" cy="63328"/>
                </a:xfrm>
                <a:custGeom>
                  <a:avLst/>
                  <a:gdLst/>
                  <a:ahLst/>
                  <a:cxnLst/>
                  <a:rect l="l" t="t" r="r" b="b"/>
                  <a:pathLst>
                    <a:path w="3149" h="2645" extrusionOk="0">
                      <a:moveTo>
                        <a:pt x="2432" y="1"/>
                      </a:moveTo>
                      <a:lnTo>
                        <a:pt x="1" y="1370"/>
                      </a:lnTo>
                      <a:lnTo>
                        <a:pt x="712" y="2644"/>
                      </a:lnTo>
                      <a:lnTo>
                        <a:pt x="3148" y="1279"/>
                      </a:lnTo>
                      <a:lnTo>
                        <a:pt x="24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3"/>
                <p:cNvSpPr/>
                <p:nvPr/>
              </p:nvSpPr>
              <p:spPr>
                <a:xfrm>
                  <a:off x="5547561" y="3341181"/>
                  <a:ext cx="75371" cy="63328"/>
                </a:xfrm>
                <a:custGeom>
                  <a:avLst/>
                  <a:gdLst/>
                  <a:ahLst/>
                  <a:cxnLst/>
                  <a:rect l="l" t="t" r="r" b="b"/>
                  <a:pathLst>
                    <a:path w="3148" h="2645" extrusionOk="0">
                      <a:moveTo>
                        <a:pt x="2436" y="1"/>
                      </a:moveTo>
                      <a:lnTo>
                        <a:pt x="0" y="1371"/>
                      </a:lnTo>
                      <a:lnTo>
                        <a:pt x="712" y="2644"/>
                      </a:lnTo>
                      <a:lnTo>
                        <a:pt x="3148" y="1274"/>
                      </a:lnTo>
                      <a:lnTo>
                        <a:pt x="243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3"/>
                <p:cNvSpPr/>
                <p:nvPr/>
              </p:nvSpPr>
              <p:spPr>
                <a:xfrm>
                  <a:off x="5605854" y="3308528"/>
                  <a:ext cx="75419" cy="63160"/>
                </a:xfrm>
                <a:custGeom>
                  <a:avLst/>
                  <a:gdLst/>
                  <a:ahLst/>
                  <a:cxnLst/>
                  <a:rect l="l" t="t" r="r" b="b"/>
                  <a:pathLst>
                    <a:path w="3150" h="2638" extrusionOk="0">
                      <a:moveTo>
                        <a:pt x="2433" y="0"/>
                      </a:moveTo>
                      <a:lnTo>
                        <a:pt x="1" y="1365"/>
                      </a:lnTo>
                      <a:lnTo>
                        <a:pt x="713" y="2638"/>
                      </a:lnTo>
                      <a:lnTo>
                        <a:pt x="3150" y="1273"/>
                      </a:lnTo>
                      <a:lnTo>
                        <a:pt x="24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3"/>
                <p:cNvSpPr/>
                <p:nvPr/>
              </p:nvSpPr>
              <p:spPr>
                <a:xfrm>
                  <a:off x="5664099" y="3275851"/>
                  <a:ext cx="75491" cy="63184"/>
                </a:xfrm>
                <a:custGeom>
                  <a:avLst/>
                  <a:gdLst/>
                  <a:ahLst/>
                  <a:cxnLst/>
                  <a:rect l="l" t="t" r="r" b="b"/>
                  <a:pathLst>
                    <a:path w="3153" h="2639" extrusionOk="0">
                      <a:moveTo>
                        <a:pt x="2436" y="1"/>
                      </a:moveTo>
                      <a:lnTo>
                        <a:pt x="0" y="1365"/>
                      </a:lnTo>
                      <a:lnTo>
                        <a:pt x="717" y="2638"/>
                      </a:lnTo>
                      <a:lnTo>
                        <a:pt x="3153" y="1274"/>
                      </a:lnTo>
                      <a:lnTo>
                        <a:pt x="243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3"/>
                <p:cNvSpPr/>
                <p:nvPr/>
              </p:nvSpPr>
              <p:spPr>
                <a:xfrm>
                  <a:off x="5722415" y="3243173"/>
                  <a:ext cx="75515" cy="63208"/>
                </a:xfrm>
                <a:custGeom>
                  <a:avLst/>
                  <a:gdLst/>
                  <a:ahLst/>
                  <a:cxnLst/>
                  <a:rect l="l" t="t" r="r" b="b"/>
                  <a:pathLst>
                    <a:path w="3154" h="2640" extrusionOk="0">
                      <a:moveTo>
                        <a:pt x="2437" y="0"/>
                      </a:moveTo>
                      <a:lnTo>
                        <a:pt x="0" y="1366"/>
                      </a:lnTo>
                      <a:lnTo>
                        <a:pt x="717" y="2639"/>
                      </a:lnTo>
                      <a:lnTo>
                        <a:pt x="3154" y="1273"/>
                      </a:lnTo>
                      <a:lnTo>
                        <a:pt x="2437" y="0"/>
                      </a:ln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3"/>
                <p:cNvSpPr/>
                <p:nvPr/>
              </p:nvSpPr>
              <p:spPr>
                <a:xfrm>
                  <a:off x="5780756" y="3210496"/>
                  <a:ext cx="75491" cy="63184"/>
                </a:xfrm>
                <a:custGeom>
                  <a:avLst/>
                  <a:gdLst/>
                  <a:ahLst/>
                  <a:cxnLst/>
                  <a:rect l="l" t="t" r="r" b="b"/>
                  <a:pathLst>
                    <a:path w="3153" h="2639" extrusionOk="0">
                      <a:moveTo>
                        <a:pt x="2436" y="1"/>
                      </a:moveTo>
                      <a:lnTo>
                        <a:pt x="0" y="1365"/>
                      </a:lnTo>
                      <a:lnTo>
                        <a:pt x="717" y="2638"/>
                      </a:lnTo>
                      <a:lnTo>
                        <a:pt x="3153" y="1274"/>
                      </a:lnTo>
                      <a:lnTo>
                        <a:pt x="243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3"/>
                <p:cNvSpPr/>
                <p:nvPr/>
              </p:nvSpPr>
              <p:spPr>
                <a:xfrm>
                  <a:off x="5839073" y="3177842"/>
                  <a:ext cx="75515" cy="63184"/>
                </a:xfrm>
                <a:custGeom>
                  <a:avLst/>
                  <a:gdLst/>
                  <a:ahLst/>
                  <a:cxnLst/>
                  <a:rect l="l" t="t" r="r" b="b"/>
                  <a:pathLst>
                    <a:path w="3154" h="2639" extrusionOk="0">
                      <a:moveTo>
                        <a:pt x="2437" y="0"/>
                      </a:moveTo>
                      <a:lnTo>
                        <a:pt x="0" y="1365"/>
                      </a:lnTo>
                      <a:lnTo>
                        <a:pt x="717" y="2638"/>
                      </a:lnTo>
                      <a:lnTo>
                        <a:pt x="3154" y="1274"/>
                      </a:lnTo>
                      <a:lnTo>
                        <a:pt x="243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3"/>
                <p:cNvSpPr/>
                <p:nvPr/>
              </p:nvSpPr>
              <p:spPr>
                <a:xfrm>
                  <a:off x="5897413" y="3145141"/>
                  <a:ext cx="75491" cy="63208"/>
                </a:xfrm>
                <a:custGeom>
                  <a:avLst/>
                  <a:gdLst/>
                  <a:ahLst/>
                  <a:cxnLst/>
                  <a:rect l="l" t="t" r="r" b="b"/>
                  <a:pathLst>
                    <a:path w="3153" h="2640" extrusionOk="0">
                      <a:moveTo>
                        <a:pt x="2436" y="1"/>
                      </a:moveTo>
                      <a:lnTo>
                        <a:pt x="0" y="1366"/>
                      </a:lnTo>
                      <a:lnTo>
                        <a:pt x="717" y="2640"/>
                      </a:lnTo>
                      <a:lnTo>
                        <a:pt x="3152" y="1274"/>
                      </a:lnTo>
                      <a:lnTo>
                        <a:pt x="2436"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3"/>
                <p:cNvSpPr/>
                <p:nvPr/>
              </p:nvSpPr>
              <p:spPr>
                <a:xfrm>
                  <a:off x="6405889" y="2815303"/>
                  <a:ext cx="59066" cy="62418"/>
                </a:xfrm>
                <a:custGeom>
                  <a:avLst/>
                  <a:gdLst/>
                  <a:ahLst/>
                  <a:cxnLst/>
                  <a:rect l="l" t="t" r="r" b="b"/>
                  <a:pathLst>
                    <a:path w="2467" h="2607" extrusionOk="0">
                      <a:moveTo>
                        <a:pt x="2438" y="1"/>
                      </a:moveTo>
                      <a:lnTo>
                        <a:pt x="1" y="1322"/>
                      </a:lnTo>
                      <a:lnTo>
                        <a:pt x="698" y="2606"/>
                      </a:lnTo>
                      <a:lnTo>
                        <a:pt x="2467" y="1650"/>
                      </a:lnTo>
                      <a:cubicBezTo>
                        <a:pt x="2462" y="1102"/>
                        <a:pt x="2452" y="548"/>
                        <a:pt x="24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0" name="Google Shape;4590;p73"/>
                <p:cNvGrpSpPr/>
                <p:nvPr/>
              </p:nvGrpSpPr>
              <p:grpSpPr>
                <a:xfrm>
                  <a:off x="6370004" y="2700393"/>
                  <a:ext cx="111400" cy="233441"/>
                  <a:chOff x="6370004" y="2700393"/>
                  <a:chExt cx="111400" cy="233441"/>
                </a:xfrm>
              </p:grpSpPr>
              <p:sp>
                <p:nvSpPr>
                  <p:cNvPr id="4591" name="Google Shape;4591;p73"/>
                  <p:cNvSpPr/>
                  <p:nvPr/>
                </p:nvSpPr>
                <p:spPr>
                  <a:xfrm>
                    <a:off x="6372637" y="2753659"/>
                    <a:ext cx="75395" cy="62610"/>
                  </a:xfrm>
                  <a:custGeom>
                    <a:avLst/>
                    <a:gdLst/>
                    <a:ahLst/>
                    <a:cxnLst/>
                    <a:rect l="l" t="t" r="r" b="b"/>
                    <a:pathLst>
                      <a:path w="3149" h="2615" extrusionOk="0">
                        <a:moveTo>
                          <a:pt x="2456" y="0"/>
                        </a:moveTo>
                        <a:lnTo>
                          <a:pt x="1" y="1331"/>
                        </a:lnTo>
                        <a:lnTo>
                          <a:pt x="698" y="2615"/>
                        </a:lnTo>
                        <a:lnTo>
                          <a:pt x="3149" y="1284"/>
                        </a:lnTo>
                        <a:lnTo>
                          <a:pt x="245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3"/>
                  <p:cNvSpPr/>
                  <p:nvPr/>
                </p:nvSpPr>
                <p:spPr>
                  <a:xfrm>
                    <a:off x="6389323" y="2784373"/>
                    <a:ext cx="75419" cy="62610"/>
                  </a:xfrm>
                  <a:custGeom>
                    <a:avLst/>
                    <a:gdLst/>
                    <a:ahLst/>
                    <a:cxnLst/>
                    <a:rect l="l" t="t" r="r" b="b"/>
                    <a:pathLst>
                      <a:path w="3150" h="2615" extrusionOk="0">
                        <a:moveTo>
                          <a:pt x="2452" y="1"/>
                        </a:moveTo>
                        <a:lnTo>
                          <a:pt x="1" y="1332"/>
                        </a:lnTo>
                        <a:lnTo>
                          <a:pt x="693" y="2614"/>
                        </a:lnTo>
                        <a:lnTo>
                          <a:pt x="3149" y="1283"/>
                        </a:lnTo>
                        <a:lnTo>
                          <a:pt x="24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3"/>
                  <p:cNvSpPr/>
                  <p:nvPr/>
                </p:nvSpPr>
                <p:spPr>
                  <a:xfrm>
                    <a:off x="6405889" y="2815087"/>
                    <a:ext cx="75515" cy="62634"/>
                  </a:xfrm>
                  <a:custGeom>
                    <a:avLst/>
                    <a:gdLst/>
                    <a:ahLst/>
                    <a:cxnLst/>
                    <a:rect l="l" t="t" r="r" b="b"/>
                    <a:pathLst>
                      <a:path w="3154" h="2616" extrusionOk="0">
                        <a:moveTo>
                          <a:pt x="2457" y="0"/>
                        </a:moveTo>
                        <a:lnTo>
                          <a:pt x="1" y="1331"/>
                        </a:lnTo>
                        <a:lnTo>
                          <a:pt x="698" y="2615"/>
                        </a:lnTo>
                        <a:lnTo>
                          <a:pt x="3154" y="1284"/>
                        </a:lnTo>
                        <a:lnTo>
                          <a:pt x="245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3"/>
                  <p:cNvSpPr/>
                  <p:nvPr/>
                </p:nvSpPr>
                <p:spPr>
                  <a:xfrm>
                    <a:off x="6370004" y="2700393"/>
                    <a:ext cx="86193" cy="46736"/>
                  </a:xfrm>
                  <a:custGeom>
                    <a:avLst/>
                    <a:gdLst/>
                    <a:ahLst/>
                    <a:cxnLst/>
                    <a:rect l="l" t="t" r="r" b="b"/>
                    <a:pathLst>
                      <a:path w="3600" h="1952" extrusionOk="0">
                        <a:moveTo>
                          <a:pt x="1870" y="943"/>
                        </a:moveTo>
                        <a:lnTo>
                          <a:pt x="0" y="1952"/>
                        </a:lnTo>
                        <a:lnTo>
                          <a:pt x="0" y="1952"/>
                        </a:lnTo>
                        <a:lnTo>
                          <a:pt x="1870" y="943"/>
                        </a:lnTo>
                        <a:close/>
                        <a:moveTo>
                          <a:pt x="3600" y="0"/>
                        </a:moveTo>
                        <a:lnTo>
                          <a:pt x="3600" y="0"/>
                        </a:lnTo>
                        <a:lnTo>
                          <a:pt x="1870" y="943"/>
                        </a:lnTo>
                        <a:lnTo>
                          <a:pt x="360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3"/>
                  <p:cNvSpPr/>
                  <p:nvPr/>
                </p:nvSpPr>
                <p:spPr>
                  <a:xfrm>
                    <a:off x="6370004" y="2722944"/>
                    <a:ext cx="61460" cy="61460"/>
                  </a:xfrm>
                  <a:custGeom>
                    <a:avLst/>
                    <a:gdLst/>
                    <a:ahLst/>
                    <a:cxnLst/>
                    <a:rect l="l" t="t" r="r" b="b"/>
                    <a:pathLst>
                      <a:path w="2567" h="2567" extrusionOk="0">
                        <a:moveTo>
                          <a:pt x="1870" y="1"/>
                        </a:moveTo>
                        <a:lnTo>
                          <a:pt x="0" y="1010"/>
                        </a:lnTo>
                        <a:cubicBezTo>
                          <a:pt x="64" y="1529"/>
                          <a:pt x="131" y="2048"/>
                          <a:pt x="193" y="2567"/>
                        </a:cubicBezTo>
                        <a:lnTo>
                          <a:pt x="2566" y="1283"/>
                        </a:lnTo>
                        <a:lnTo>
                          <a:pt x="18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3"/>
                  <p:cNvSpPr/>
                  <p:nvPr/>
                </p:nvSpPr>
                <p:spPr>
                  <a:xfrm>
                    <a:off x="6414747" y="2700393"/>
                    <a:ext cx="45275" cy="53296"/>
                  </a:xfrm>
                  <a:custGeom>
                    <a:avLst/>
                    <a:gdLst/>
                    <a:ahLst/>
                    <a:cxnLst/>
                    <a:rect l="l" t="t" r="r" b="b"/>
                    <a:pathLst>
                      <a:path w="1891" h="2226" extrusionOk="0">
                        <a:moveTo>
                          <a:pt x="1731" y="0"/>
                        </a:moveTo>
                        <a:lnTo>
                          <a:pt x="1" y="943"/>
                        </a:lnTo>
                        <a:lnTo>
                          <a:pt x="697" y="2225"/>
                        </a:lnTo>
                        <a:lnTo>
                          <a:pt x="1890" y="1577"/>
                        </a:lnTo>
                        <a:cubicBezTo>
                          <a:pt x="1846" y="1052"/>
                          <a:pt x="1793" y="524"/>
                          <a:pt x="17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3"/>
                  <p:cNvSpPr/>
                  <p:nvPr/>
                </p:nvSpPr>
                <p:spPr>
                  <a:xfrm>
                    <a:off x="6375414" y="2790597"/>
                    <a:ext cx="13935" cy="31197"/>
                  </a:xfrm>
                  <a:custGeom>
                    <a:avLst/>
                    <a:gdLst/>
                    <a:ahLst/>
                    <a:cxnLst/>
                    <a:rect l="l" t="t" r="r" b="b"/>
                    <a:pathLst>
                      <a:path w="582" h="1303" extrusionOk="0">
                        <a:moveTo>
                          <a:pt x="0" y="0"/>
                        </a:moveTo>
                        <a:cubicBezTo>
                          <a:pt x="53" y="433"/>
                          <a:pt x="102" y="865"/>
                          <a:pt x="155" y="1303"/>
                        </a:cubicBezTo>
                        <a:lnTo>
                          <a:pt x="582" y="1072"/>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3"/>
                  <p:cNvSpPr/>
                  <p:nvPr/>
                </p:nvSpPr>
                <p:spPr>
                  <a:xfrm>
                    <a:off x="6374600" y="2753659"/>
                    <a:ext cx="73432" cy="62610"/>
                  </a:xfrm>
                  <a:custGeom>
                    <a:avLst/>
                    <a:gdLst/>
                    <a:ahLst/>
                    <a:cxnLst/>
                    <a:rect l="l" t="t" r="r" b="b"/>
                    <a:pathLst>
                      <a:path w="3067" h="2615" extrusionOk="0">
                        <a:moveTo>
                          <a:pt x="2374" y="0"/>
                        </a:moveTo>
                        <a:lnTo>
                          <a:pt x="1" y="1284"/>
                        </a:lnTo>
                        <a:cubicBezTo>
                          <a:pt x="10" y="1370"/>
                          <a:pt x="20" y="1457"/>
                          <a:pt x="34" y="1543"/>
                        </a:cubicBezTo>
                        <a:lnTo>
                          <a:pt x="616" y="2615"/>
                        </a:lnTo>
                        <a:lnTo>
                          <a:pt x="3067" y="1284"/>
                        </a:lnTo>
                        <a:lnTo>
                          <a:pt x="237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3"/>
                  <p:cNvSpPr/>
                  <p:nvPr/>
                </p:nvSpPr>
                <p:spPr>
                  <a:xfrm>
                    <a:off x="6431433" y="2738122"/>
                    <a:ext cx="31221" cy="46281"/>
                  </a:xfrm>
                  <a:custGeom>
                    <a:avLst/>
                    <a:gdLst/>
                    <a:ahLst/>
                    <a:cxnLst/>
                    <a:rect l="l" t="t" r="r" b="b"/>
                    <a:pathLst>
                      <a:path w="1304" h="1933" extrusionOk="0">
                        <a:moveTo>
                          <a:pt x="1193" y="1"/>
                        </a:moveTo>
                        <a:lnTo>
                          <a:pt x="0" y="649"/>
                        </a:lnTo>
                        <a:lnTo>
                          <a:pt x="693" y="1933"/>
                        </a:lnTo>
                        <a:lnTo>
                          <a:pt x="1304" y="1601"/>
                        </a:lnTo>
                        <a:cubicBezTo>
                          <a:pt x="1275" y="1068"/>
                          <a:pt x="1240" y="534"/>
                          <a:pt x="11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3"/>
                  <p:cNvSpPr/>
                  <p:nvPr/>
                </p:nvSpPr>
                <p:spPr>
                  <a:xfrm>
                    <a:off x="6379101" y="2816236"/>
                    <a:ext cx="26816" cy="42953"/>
                  </a:xfrm>
                  <a:custGeom>
                    <a:avLst/>
                    <a:gdLst/>
                    <a:ahLst/>
                    <a:cxnLst/>
                    <a:rect l="l" t="t" r="r" b="b"/>
                    <a:pathLst>
                      <a:path w="1120" h="1794" extrusionOk="0">
                        <a:moveTo>
                          <a:pt x="428" y="1"/>
                        </a:moveTo>
                        <a:lnTo>
                          <a:pt x="1" y="232"/>
                        </a:lnTo>
                        <a:cubicBezTo>
                          <a:pt x="63" y="751"/>
                          <a:pt x="125" y="1270"/>
                          <a:pt x="188" y="1793"/>
                        </a:cubicBezTo>
                        <a:lnTo>
                          <a:pt x="1120" y="1283"/>
                        </a:lnTo>
                        <a:lnTo>
                          <a:pt x="4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3"/>
                  <p:cNvSpPr/>
                  <p:nvPr/>
                </p:nvSpPr>
                <p:spPr>
                  <a:xfrm>
                    <a:off x="6389323" y="2784373"/>
                    <a:ext cx="74940" cy="62610"/>
                  </a:xfrm>
                  <a:custGeom>
                    <a:avLst/>
                    <a:gdLst/>
                    <a:ahLst/>
                    <a:cxnLst/>
                    <a:rect l="l" t="t" r="r" b="b"/>
                    <a:pathLst>
                      <a:path w="3130" h="2615" extrusionOk="0">
                        <a:moveTo>
                          <a:pt x="2452" y="1"/>
                        </a:moveTo>
                        <a:lnTo>
                          <a:pt x="1" y="1332"/>
                        </a:lnTo>
                        <a:lnTo>
                          <a:pt x="693" y="2614"/>
                        </a:lnTo>
                        <a:lnTo>
                          <a:pt x="3130" y="1293"/>
                        </a:lnTo>
                        <a:lnTo>
                          <a:pt x="3130" y="1241"/>
                        </a:lnTo>
                        <a:lnTo>
                          <a:pt x="245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3"/>
                  <p:cNvSpPr/>
                  <p:nvPr/>
                </p:nvSpPr>
                <p:spPr>
                  <a:xfrm>
                    <a:off x="6447999" y="2776425"/>
                    <a:ext cx="16257" cy="37662"/>
                  </a:xfrm>
                  <a:custGeom>
                    <a:avLst/>
                    <a:gdLst/>
                    <a:ahLst/>
                    <a:cxnLst/>
                    <a:rect l="l" t="t" r="r" b="b"/>
                    <a:pathLst>
                      <a:path w="679" h="1573" extrusionOk="0">
                        <a:moveTo>
                          <a:pt x="612" y="1"/>
                        </a:moveTo>
                        <a:lnTo>
                          <a:pt x="1" y="333"/>
                        </a:lnTo>
                        <a:lnTo>
                          <a:pt x="679" y="1573"/>
                        </a:lnTo>
                        <a:cubicBezTo>
                          <a:pt x="659" y="1048"/>
                          <a:pt x="641" y="524"/>
                          <a:pt x="6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3"/>
                  <p:cNvSpPr/>
                  <p:nvPr/>
                </p:nvSpPr>
                <p:spPr>
                  <a:xfrm>
                    <a:off x="6383578" y="2846951"/>
                    <a:ext cx="39050" cy="49609"/>
                  </a:xfrm>
                  <a:custGeom>
                    <a:avLst/>
                    <a:gdLst/>
                    <a:ahLst/>
                    <a:cxnLst/>
                    <a:rect l="l" t="t" r="r" b="b"/>
                    <a:pathLst>
                      <a:path w="1631" h="2072" extrusionOk="0">
                        <a:moveTo>
                          <a:pt x="933" y="0"/>
                        </a:moveTo>
                        <a:lnTo>
                          <a:pt x="1" y="510"/>
                        </a:lnTo>
                        <a:cubicBezTo>
                          <a:pt x="58" y="1029"/>
                          <a:pt x="121" y="1548"/>
                          <a:pt x="183" y="2072"/>
                        </a:cubicBezTo>
                        <a:lnTo>
                          <a:pt x="1630" y="1284"/>
                        </a:lnTo>
                        <a:lnTo>
                          <a:pt x="9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3"/>
                  <p:cNvSpPr/>
                  <p:nvPr/>
                </p:nvSpPr>
                <p:spPr>
                  <a:xfrm>
                    <a:off x="6392339" y="2877689"/>
                    <a:ext cx="72618" cy="56145"/>
                  </a:xfrm>
                  <a:custGeom>
                    <a:avLst/>
                    <a:gdLst/>
                    <a:ahLst/>
                    <a:cxnLst/>
                    <a:rect l="l" t="t" r="r" b="b"/>
                    <a:pathLst>
                      <a:path w="3033" h="2345" extrusionOk="0">
                        <a:moveTo>
                          <a:pt x="1264" y="0"/>
                        </a:moveTo>
                        <a:lnTo>
                          <a:pt x="1264" y="0"/>
                        </a:lnTo>
                        <a:lnTo>
                          <a:pt x="1961" y="1283"/>
                        </a:lnTo>
                        <a:lnTo>
                          <a:pt x="0" y="2345"/>
                        </a:lnTo>
                        <a:lnTo>
                          <a:pt x="0" y="2345"/>
                        </a:lnTo>
                        <a:lnTo>
                          <a:pt x="0" y="2345"/>
                        </a:lnTo>
                        <a:lnTo>
                          <a:pt x="0" y="2345"/>
                        </a:lnTo>
                        <a:lnTo>
                          <a:pt x="0" y="2345"/>
                        </a:lnTo>
                        <a:lnTo>
                          <a:pt x="1961" y="1283"/>
                        </a:lnTo>
                        <a:lnTo>
                          <a:pt x="3033" y="701"/>
                        </a:lnTo>
                        <a:lnTo>
                          <a:pt x="3033" y="701"/>
                        </a:lnTo>
                        <a:lnTo>
                          <a:pt x="1961" y="1283"/>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3"/>
                  <p:cNvSpPr/>
                  <p:nvPr/>
                </p:nvSpPr>
                <p:spPr>
                  <a:xfrm>
                    <a:off x="6387935" y="2877689"/>
                    <a:ext cx="51381" cy="56145"/>
                  </a:xfrm>
                  <a:custGeom>
                    <a:avLst/>
                    <a:gdLst/>
                    <a:ahLst/>
                    <a:cxnLst/>
                    <a:rect l="l" t="t" r="r" b="b"/>
                    <a:pathLst>
                      <a:path w="2146" h="2345" extrusionOk="0">
                        <a:moveTo>
                          <a:pt x="1448" y="0"/>
                        </a:moveTo>
                        <a:lnTo>
                          <a:pt x="1" y="788"/>
                        </a:lnTo>
                        <a:cubicBezTo>
                          <a:pt x="59" y="1307"/>
                          <a:pt x="122" y="1826"/>
                          <a:pt x="184" y="2345"/>
                        </a:cubicBezTo>
                        <a:lnTo>
                          <a:pt x="2145" y="1283"/>
                        </a:lnTo>
                        <a:lnTo>
                          <a:pt x="144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3"/>
                  <p:cNvSpPr/>
                  <p:nvPr/>
                </p:nvSpPr>
                <p:spPr>
                  <a:xfrm>
                    <a:off x="6422599" y="2854779"/>
                    <a:ext cx="42474" cy="53631"/>
                  </a:xfrm>
                  <a:custGeom>
                    <a:avLst/>
                    <a:gdLst/>
                    <a:ahLst/>
                    <a:cxnLst/>
                    <a:rect l="l" t="t" r="r" b="b"/>
                    <a:pathLst>
                      <a:path w="1774" h="2240" extrusionOk="0">
                        <a:moveTo>
                          <a:pt x="1769" y="1"/>
                        </a:moveTo>
                        <a:lnTo>
                          <a:pt x="0" y="957"/>
                        </a:lnTo>
                        <a:lnTo>
                          <a:pt x="697" y="2240"/>
                        </a:lnTo>
                        <a:lnTo>
                          <a:pt x="1769" y="1658"/>
                        </a:lnTo>
                        <a:cubicBezTo>
                          <a:pt x="1773" y="1106"/>
                          <a:pt x="1773" y="553"/>
                          <a:pt x="17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73"/>
                <p:cNvGrpSpPr/>
                <p:nvPr/>
              </p:nvGrpSpPr>
              <p:grpSpPr>
                <a:xfrm>
                  <a:off x="5654068" y="3094317"/>
                  <a:ext cx="126815" cy="240096"/>
                  <a:chOff x="5654068" y="3094317"/>
                  <a:chExt cx="126815" cy="240096"/>
                </a:xfrm>
              </p:grpSpPr>
              <p:grpSp>
                <p:nvGrpSpPr>
                  <p:cNvPr id="4608" name="Google Shape;4608;p73"/>
                  <p:cNvGrpSpPr/>
                  <p:nvPr/>
                </p:nvGrpSpPr>
                <p:grpSpPr>
                  <a:xfrm>
                    <a:off x="5654068" y="3094317"/>
                    <a:ext cx="126721" cy="240096"/>
                    <a:chOff x="5654068" y="3094317"/>
                    <a:chExt cx="126721" cy="240096"/>
                  </a:xfrm>
                </p:grpSpPr>
                <p:sp>
                  <p:nvSpPr>
                    <p:cNvPr id="4609" name="Google Shape;4609;p73"/>
                    <p:cNvSpPr/>
                    <p:nvPr/>
                  </p:nvSpPr>
                  <p:spPr>
                    <a:xfrm>
                      <a:off x="5654068" y="3121225"/>
                      <a:ext cx="75539" cy="63184"/>
                    </a:xfrm>
                    <a:custGeom>
                      <a:avLst/>
                      <a:gdLst/>
                      <a:ahLst/>
                      <a:cxnLst/>
                      <a:rect l="l" t="t" r="r" b="b"/>
                      <a:pathLst>
                        <a:path w="3155" h="2639" extrusionOk="0">
                          <a:moveTo>
                            <a:pt x="2438" y="1"/>
                          </a:moveTo>
                          <a:lnTo>
                            <a:pt x="1" y="1365"/>
                          </a:lnTo>
                          <a:lnTo>
                            <a:pt x="717" y="2639"/>
                          </a:lnTo>
                          <a:lnTo>
                            <a:pt x="3154" y="1274"/>
                          </a:lnTo>
                          <a:lnTo>
                            <a:pt x="243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3"/>
                    <p:cNvSpPr/>
                    <p:nvPr/>
                  </p:nvSpPr>
                  <p:spPr>
                    <a:xfrm>
                      <a:off x="5671209" y="3151724"/>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3"/>
                    <p:cNvSpPr/>
                    <p:nvPr/>
                  </p:nvSpPr>
                  <p:spPr>
                    <a:xfrm>
                      <a:off x="5688254" y="3182199"/>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3"/>
                    <p:cNvSpPr/>
                    <p:nvPr/>
                  </p:nvSpPr>
                  <p:spPr>
                    <a:xfrm>
                      <a:off x="5705394" y="3212674"/>
                      <a:ext cx="75395" cy="63208"/>
                    </a:xfrm>
                    <a:custGeom>
                      <a:avLst/>
                      <a:gdLst/>
                      <a:ahLst/>
                      <a:cxnLst/>
                      <a:rect l="l" t="t" r="r" b="b"/>
                      <a:pathLst>
                        <a:path w="3149" h="2640" extrusionOk="0">
                          <a:moveTo>
                            <a:pt x="2437" y="1"/>
                          </a:moveTo>
                          <a:lnTo>
                            <a:pt x="1" y="1365"/>
                          </a:lnTo>
                          <a:lnTo>
                            <a:pt x="711" y="2640"/>
                          </a:lnTo>
                          <a:lnTo>
                            <a:pt x="3148" y="1274"/>
                          </a:ln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3"/>
                    <p:cNvSpPr/>
                    <p:nvPr/>
                  </p:nvSpPr>
                  <p:spPr>
                    <a:xfrm>
                      <a:off x="5689977" y="3107077"/>
                      <a:ext cx="47646" cy="44677"/>
                    </a:xfrm>
                    <a:custGeom>
                      <a:avLst/>
                      <a:gdLst/>
                      <a:ahLst/>
                      <a:cxnLst/>
                      <a:rect l="l" t="t" r="r" b="b"/>
                      <a:pathLst>
                        <a:path w="1990" h="1866" extrusionOk="0">
                          <a:moveTo>
                            <a:pt x="1990" y="0"/>
                          </a:moveTo>
                          <a:lnTo>
                            <a:pt x="938" y="592"/>
                          </a:lnTo>
                          <a:lnTo>
                            <a:pt x="0" y="1116"/>
                          </a:lnTo>
                          <a:lnTo>
                            <a:pt x="938" y="592"/>
                          </a:lnTo>
                          <a:lnTo>
                            <a:pt x="1654" y="1865"/>
                          </a:lnTo>
                          <a:lnTo>
                            <a:pt x="938" y="59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3"/>
                    <p:cNvSpPr/>
                    <p:nvPr/>
                  </p:nvSpPr>
                  <p:spPr>
                    <a:xfrm>
                      <a:off x="5659143" y="3162976"/>
                      <a:ext cx="12091" cy="25786"/>
                    </a:xfrm>
                    <a:custGeom>
                      <a:avLst/>
                      <a:gdLst/>
                      <a:ahLst/>
                      <a:cxnLst/>
                      <a:rect l="l" t="t" r="r" b="b"/>
                      <a:pathLst>
                        <a:path w="505" h="1077" extrusionOk="0">
                          <a:moveTo>
                            <a:pt x="1" y="1"/>
                          </a:moveTo>
                          <a:lnTo>
                            <a:pt x="1" y="1"/>
                          </a:lnTo>
                          <a:cubicBezTo>
                            <a:pt x="59" y="362"/>
                            <a:pt x="116" y="722"/>
                            <a:pt x="174" y="1077"/>
                          </a:cubicBezTo>
                          <a:lnTo>
                            <a:pt x="505" y="895"/>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3"/>
                    <p:cNvSpPr/>
                    <p:nvPr/>
                  </p:nvSpPr>
                  <p:spPr>
                    <a:xfrm>
                      <a:off x="5657420" y="3121225"/>
                      <a:ext cx="72187" cy="63184"/>
                    </a:xfrm>
                    <a:custGeom>
                      <a:avLst/>
                      <a:gdLst/>
                      <a:ahLst/>
                      <a:cxnLst/>
                      <a:rect l="l" t="t" r="r" b="b"/>
                      <a:pathLst>
                        <a:path w="3015" h="2639" extrusionOk="0">
                          <a:moveTo>
                            <a:pt x="2298" y="1"/>
                          </a:moveTo>
                          <a:lnTo>
                            <a:pt x="1360" y="525"/>
                          </a:lnTo>
                          <a:lnTo>
                            <a:pt x="0" y="1283"/>
                          </a:lnTo>
                          <a:cubicBezTo>
                            <a:pt x="25" y="1437"/>
                            <a:pt x="49" y="1591"/>
                            <a:pt x="73" y="1745"/>
                          </a:cubicBezTo>
                          <a:lnTo>
                            <a:pt x="577" y="2639"/>
                          </a:lnTo>
                          <a:lnTo>
                            <a:pt x="3014" y="1274"/>
                          </a:lnTo>
                          <a:lnTo>
                            <a:pt x="22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3"/>
                    <p:cNvSpPr/>
                    <p:nvPr/>
                  </p:nvSpPr>
                  <p:spPr>
                    <a:xfrm>
                      <a:off x="5712409" y="3094317"/>
                      <a:ext cx="53200" cy="57438"/>
                    </a:xfrm>
                    <a:custGeom>
                      <a:avLst/>
                      <a:gdLst/>
                      <a:ahLst/>
                      <a:cxnLst/>
                      <a:rect l="l" t="t" r="r" b="b"/>
                      <a:pathLst>
                        <a:path w="2222" h="2399" extrusionOk="0">
                          <a:moveTo>
                            <a:pt x="2004" y="0"/>
                          </a:moveTo>
                          <a:lnTo>
                            <a:pt x="1053" y="533"/>
                          </a:lnTo>
                          <a:lnTo>
                            <a:pt x="1" y="1125"/>
                          </a:lnTo>
                          <a:lnTo>
                            <a:pt x="717" y="2398"/>
                          </a:lnTo>
                          <a:lnTo>
                            <a:pt x="2221" y="1552"/>
                          </a:lnTo>
                          <a:cubicBezTo>
                            <a:pt x="2153" y="1033"/>
                            <a:pt x="2081" y="519"/>
                            <a:pt x="20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3"/>
                    <p:cNvSpPr/>
                    <p:nvPr/>
                  </p:nvSpPr>
                  <p:spPr>
                    <a:xfrm>
                      <a:off x="5663285" y="3184378"/>
                      <a:ext cx="24996" cy="41109"/>
                    </a:xfrm>
                    <a:custGeom>
                      <a:avLst/>
                      <a:gdLst/>
                      <a:ahLst/>
                      <a:cxnLst/>
                      <a:rect l="l" t="t" r="r" b="b"/>
                      <a:pathLst>
                        <a:path w="1044" h="1717" extrusionOk="0">
                          <a:moveTo>
                            <a:pt x="332" y="1"/>
                          </a:moveTo>
                          <a:lnTo>
                            <a:pt x="1" y="183"/>
                          </a:lnTo>
                          <a:cubicBezTo>
                            <a:pt x="87" y="697"/>
                            <a:pt x="168" y="1207"/>
                            <a:pt x="255" y="1717"/>
                          </a:cubicBezTo>
                          <a:lnTo>
                            <a:pt x="1044" y="1274"/>
                          </a:lnTo>
                          <a:lnTo>
                            <a:pt x="33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3"/>
                    <p:cNvSpPr/>
                    <p:nvPr/>
                  </p:nvSpPr>
                  <p:spPr>
                    <a:xfrm>
                      <a:off x="5671209" y="3151724"/>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3"/>
                    <p:cNvSpPr/>
                    <p:nvPr/>
                  </p:nvSpPr>
                  <p:spPr>
                    <a:xfrm>
                      <a:off x="5729573" y="3131448"/>
                      <a:ext cx="40606" cy="50782"/>
                    </a:xfrm>
                    <a:custGeom>
                      <a:avLst/>
                      <a:gdLst/>
                      <a:ahLst/>
                      <a:cxnLst/>
                      <a:rect l="l" t="t" r="r" b="b"/>
                      <a:pathLst>
                        <a:path w="1696" h="2121" extrusionOk="0">
                          <a:moveTo>
                            <a:pt x="1504" y="1"/>
                          </a:moveTo>
                          <a:lnTo>
                            <a:pt x="0" y="847"/>
                          </a:lnTo>
                          <a:lnTo>
                            <a:pt x="711" y="2121"/>
                          </a:lnTo>
                          <a:lnTo>
                            <a:pt x="1695" y="1568"/>
                          </a:lnTo>
                          <a:cubicBezTo>
                            <a:pt x="1633" y="1044"/>
                            <a:pt x="1571" y="525"/>
                            <a:pt x="15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3"/>
                    <p:cNvSpPr/>
                    <p:nvPr/>
                  </p:nvSpPr>
                  <p:spPr>
                    <a:xfrm>
                      <a:off x="5669365" y="3214853"/>
                      <a:ext cx="36057" cy="47095"/>
                    </a:xfrm>
                    <a:custGeom>
                      <a:avLst/>
                      <a:gdLst/>
                      <a:ahLst/>
                      <a:cxnLst/>
                      <a:rect l="l" t="t" r="r" b="b"/>
                      <a:pathLst>
                        <a:path w="1506" h="1967" extrusionOk="0">
                          <a:moveTo>
                            <a:pt x="790" y="1"/>
                          </a:moveTo>
                          <a:lnTo>
                            <a:pt x="1" y="444"/>
                          </a:lnTo>
                          <a:cubicBezTo>
                            <a:pt x="87" y="952"/>
                            <a:pt x="179" y="1462"/>
                            <a:pt x="271" y="1966"/>
                          </a:cubicBezTo>
                          <a:lnTo>
                            <a:pt x="1506" y="1274"/>
                          </a:lnTo>
                          <a:lnTo>
                            <a:pt x="79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3"/>
                    <p:cNvSpPr/>
                    <p:nvPr/>
                  </p:nvSpPr>
                  <p:spPr>
                    <a:xfrm>
                      <a:off x="5688254" y="3182199"/>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3"/>
                    <p:cNvSpPr/>
                    <p:nvPr/>
                  </p:nvSpPr>
                  <p:spPr>
                    <a:xfrm>
                      <a:off x="5746570" y="3168985"/>
                      <a:ext cx="27534" cy="43719"/>
                    </a:xfrm>
                    <a:custGeom>
                      <a:avLst/>
                      <a:gdLst/>
                      <a:ahLst/>
                      <a:cxnLst/>
                      <a:rect l="l" t="t" r="r" b="b"/>
                      <a:pathLst>
                        <a:path w="1150" h="1826" extrusionOk="0">
                          <a:moveTo>
                            <a:pt x="985" y="0"/>
                          </a:moveTo>
                          <a:lnTo>
                            <a:pt x="1" y="553"/>
                          </a:lnTo>
                          <a:lnTo>
                            <a:pt x="717" y="1826"/>
                          </a:lnTo>
                          <a:lnTo>
                            <a:pt x="1149" y="1581"/>
                          </a:lnTo>
                          <a:cubicBezTo>
                            <a:pt x="1101" y="1052"/>
                            <a:pt x="1043" y="528"/>
                            <a:pt x="9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3"/>
                    <p:cNvSpPr/>
                    <p:nvPr/>
                  </p:nvSpPr>
                  <p:spPr>
                    <a:xfrm>
                      <a:off x="5675829" y="3245352"/>
                      <a:ext cx="46616" cy="52961"/>
                    </a:xfrm>
                    <a:custGeom>
                      <a:avLst/>
                      <a:gdLst/>
                      <a:ahLst/>
                      <a:cxnLst/>
                      <a:rect l="l" t="t" r="r" b="b"/>
                      <a:pathLst>
                        <a:path w="1947" h="2212" extrusionOk="0">
                          <a:moveTo>
                            <a:pt x="1236" y="0"/>
                          </a:moveTo>
                          <a:lnTo>
                            <a:pt x="1" y="692"/>
                          </a:lnTo>
                          <a:cubicBezTo>
                            <a:pt x="87" y="1202"/>
                            <a:pt x="183" y="1707"/>
                            <a:pt x="279" y="2211"/>
                          </a:cubicBezTo>
                          <a:lnTo>
                            <a:pt x="1946" y="1275"/>
                          </a:lnTo>
                          <a:lnTo>
                            <a:pt x="12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3"/>
                    <p:cNvSpPr/>
                    <p:nvPr/>
                  </p:nvSpPr>
                  <p:spPr>
                    <a:xfrm>
                      <a:off x="5705394" y="3212674"/>
                      <a:ext cx="72282" cy="63208"/>
                    </a:xfrm>
                    <a:custGeom>
                      <a:avLst/>
                      <a:gdLst/>
                      <a:ahLst/>
                      <a:cxnLst/>
                      <a:rect l="l" t="t" r="r" b="b"/>
                      <a:pathLst>
                        <a:path w="3019" h="2640" extrusionOk="0">
                          <a:moveTo>
                            <a:pt x="2437" y="1"/>
                          </a:moveTo>
                          <a:lnTo>
                            <a:pt x="1" y="1365"/>
                          </a:lnTo>
                          <a:lnTo>
                            <a:pt x="711" y="2640"/>
                          </a:lnTo>
                          <a:lnTo>
                            <a:pt x="3018" y="1347"/>
                          </a:lnTo>
                          <a:cubicBezTo>
                            <a:pt x="3009" y="1227"/>
                            <a:pt x="3000" y="1106"/>
                            <a:pt x="2989" y="986"/>
                          </a:cubicBezTo>
                          <a:lnTo>
                            <a:pt x="243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3"/>
                    <p:cNvSpPr/>
                    <p:nvPr/>
                  </p:nvSpPr>
                  <p:spPr>
                    <a:xfrm>
                      <a:off x="5763711" y="3206833"/>
                      <a:ext cx="13264" cy="29449"/>
                    </a:xfrm>
                    <a:custGeom>
                      <a:avLst/>
                      <a:gdLst/>
                      <a:ahLst/>
                      <a:cxnLst/>
                      <a:rect l="l" t="t" r="r" b="b"/>
                      <a:pathLst>
                        <a:path w="554" h="1230" extrusionOk="0">
                          <a:moveTo>
                            <a:pt x="433" y="0"/>
                          </a:moveTo>
                          <a:lnTo>
                            <a:pt x="1" y="245"/>
                          </a:lnTo>
                          <a:lnTo>
                            <a:pt x="553" y="1230"/>
                          </a:lnTo>
                          <a:cubicBezTo>
                            <a:pt x="515" y="817"/>
                            <a:pt x="477" y="409"/>
                            <a:pt x="4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3"/>
                    <p:cNvSpPr/>
                    <p:nvPr/>
                  </p:nvSpPr>
                  <p:spPr>
                    <a:xfrm>
                      <a:off x="5682484" y="3275851"/>
                      <a:ext cx="57103" cy="58563"/>
                    </a:xfrm>
                    <a:custGeom>
                      <a:avLst/>
                      <a:gdLst/>
                      <a:ahLst/>
                      <a:cxnLst/>
                      <a:rect l="l" t="t" r="r" b="b"/>
                      <a:pathLst>
                        <a:path w="2385" h="2446" extrusionOk="0">
                          <a:moveTo>
                            <a:pt x="1668" y="1"/>
                          </a:moveTo>
                          <a:lnTo>
                            <a:pt x="1" y="937"/>
                          </a:lnTo>
                          <a:cubicBezTo>
                            <a:pt x="93" y="1442"/>
                            <a:pt x="193" y="1946"/>
                            <a:pt x="295" y="2446"/>
                          </a:cubicBezTo>
                          <a:lnTo>
                            <a:pt x="2385" y="1274"/>
                          </a:lnTo>
                          <a:lnTo>
                            <a:pt x="16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7" name="Google Shape;4627;p73"/>
                  <p:cNvSpPr/>
                  <p:nvPr/>
                </p:nvSpPr>
                <p:spPr>
                  <a:xfrm>
                    <a:off x="5722415" y="3244897"/>
                    <a:ext cx="58468" cy="61484"/>
                  </a:xfrm>
                  <a:custGeom>
                    <a:avLst/>
                    <a:gdLst/>
                    <a:ahLst/>
                    <a:cxnLst/>
                    <a:rect l="l" t="t" r="r" b="b"/>
                    <a:pathLst>
                      <a:path w="2442" h="2568" extrusionOk="0">
                        <a:moveTo>
                          <a:pt x="2307" y="1"/>
                        </a:moveTo>
                        <a:lnTo>
                          <a:pt x="0" y="1294"/>
                        </a:lnTo>
                        <a:lnTo>
                          <a:pt x="717" y="2567"/>
                        </a:lnTo>
                        <a:lnTo>
                          <a:pt x="2442" y="1601"/>
                        </a:lnTo>
                        <a:cubicBezTo>
                          <a:pt x="2398" y="1068"/>
                          <a:pt x="2355" y="534"/>
                          <a:pt x="23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8" name="Google Shape;4628;p73"/>
                <p:cNvSpPr/>
                <p:nvPr/>
              </p:nvSpPr>
              <p:spPr>
                <a:xfrm>
                  <a:off x="5900621" y="2793470"/>
                  <a:ext cx="359138" cy="441452"/>
                </a:xfrm>
                <a:custGeom>
                  <a:avLst/>
                  <a:gdLst/>
                  <a:ahLst/>
                  <a:cxnLst/>
                  <a:rect l="l" t="t" r="r" b="b"/>
                  <a:pathLst>
                    <a:path w="15000" h="18438" extrusionOk="0">
                      <a:moveTo>
                        <a:pt x="7610" y="0"/>
                      </a:moveTo>
                      <a:cubicBezTo>
                        <a:pt x="7498" y="0"/>
                        <a:pt x="7385" y="25"/>
                        <a:pt x="7277" y="76"/>
                      </a:cubicBezTo>
                      <a:lnTo>
                        <a:pt x="554" y="3268"/>
                      </a:lnTo>
                      <a:cubicBezTo>
                        <a:pt x="169" y="3456"/>
                        <a:pt x="0" y="3917"/>
                        <a:pt x="188" y="4306"/>
                      </a:cubicBezTo>
                      <a:lnTo>
                        <a:pt x="6690" y="17993"/>
                      </a:lnTo>
                      <a:cubicBezTo>
                        <a:pt x="6822" y="18274"/>
                        <a:pt x="7103" y="18437"/>
                        <a:pt x="7395" y="18437"/>
                      </a:cubicBezTo>
                      <a:cubicBezTo>
                        <a:pt x="7507" y="18437"/>
                        <a:pt x="7620" y="18413"/>
                        <a:pt x="7728" y="18363"/>
                      </a:cubicBezTo>
                      <a:lnTo>
                        <a:pt x="14446" y="15167"/>
                      </a:lnTo>
                      <a:cubicBezTo>
                        <a:pt x="14836" y="14984"/>
                        <a:pt x="15000" y="14518"/>
                        <a:pt x="14816" y="14129"/>
                      </a:cubicBezTo>
                      <a:lnTo>
                        <a:pt x="8315" y="447"/>
                      </a:lnTo>
                      <a:cubicBezTo>
                        <a:pt x="8179" y="166"/>
                        <a:pt x="7900" y="0"/>
                        <a:pt x="76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3"/>
                <p:cNvSpPr/>
                <p:nvPr/>
              </p:nvSpPr>
              <p:spPr>
                <a:xfrm>
                  <a:off x="5900621" y="2864570"/>
                  <a:ext cx="307805" cy="370343"/>
                </a:xfrm>
                <a:custGeom>
                  <a:avLst/>
                  <a:gdLst/>
                  <a:ahLst/>
                  <a:cxnLst/>
                  <a:rect l="l" t="t" r="r" b="b"/>
                  <a:pathLst>
                    <a:path w="12856" h="15468" extrusionOk="0">
                      <a:moveTo>
                        <a:pt x="1193" y="0"/>
                      </a:moveTo>
                      <a:lnTo>
                        <a:pt x="554" y="298"/>
                      </a:lnTo>
                      <a:cubicBezTo>
                        <a:pt x="169" y="486"/>
                        <a:pt x="0" y="947"/>
                        <a:pt x="188" y="1336"/>
                      </a:cubicBezTo>
                      <a:lnTo>
                        <a:pt x="6690" y="15023"/>
                      </a:lnTo>
                      <a:cubicBezTo>
                        <a:pt x="6822" y="15304"/>
                        <a:pt x="7103" y="15467"/>
                        <a:pt x="7395" y="15467"/>
                      </a:cubicBezTo>
                      <a:cubicBezTo>
                        <a:pt x="7507" y="15467"/>
                        <a:pt x="7620" y="15443"/>
                        <a:pt x="7728" y="15393"/>
                      </a:cubicBezTo>
                      <a:lnTo>
                        <a:pt x="12855" y="12956"/>
                      </a:lnTo>
                      <a:cubicBezTo>
                        <a:pt x="7608" y="10707"/>
                        <a:pt x="3720" y="5022"/>
                        <a:pt x="1193" y="0"/>
                      </a:cubicBezTo>
                      <a:close/>
                    </a:path>
                  </a:pathLst>
                </a:custGeom>
                <a:solidFill>
                  <a:srgbClr val="FDB0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3"/>
                <p:cNvSpPr/>
                <p:nvPr/>
              </p:nvSpPr>
              <p:spPr>
                <a:xfrm>
                  <a:off x="6000713" y="2986853"/>
                  <a:ext cx="207486" cy="142027"/>
                </a:xfrm>
                <a:custGeom>
                  <a:avLst/>
                  <a:gdLst/>
                  <a:ahLst/>
                  <a:cxnLst/>
                  <a:rect l="l" t="t" r="r" b="b"/>
                  <a:pathLst>
                    <a:path w="8666" h="5932" extrusionOk="0">
                      <a:moveTo>
                        <a:pt x="7762" y="0"/>
                      </a:moveTo>
                      <a:cubicBezTo>
                        <a:pt x="6166" y="2615"/>
                        <a:pt x="2937" y="3629"/>
                        <a:pt x="0" y="4638"/>
                      </a:cubicBezTo>
                      <a:lnTo>
                        <a:pt x="616" y="5931"/>
                      </a:lnTo>
                      <a:cubicBezTo>
                        <a:pt x="3682" y="5417"/>
                        <a:pt x="6536" y="4115"/>
                        <a:pt x="8665" y="1908"/>
                      </a:cubicBezTo>
                      <a:lnTo>
                        <a:pt x="77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3"/>
                <p:cNvSpPr/>
                <p:nvPr/>
              </p:nvSpPr>
              <p:spPr>
                <a:xfrm>
                  <a:off x="6052254" y="2827536"/>
                  <a:ext cx="93328" cy="158188"/>
                </a:xfrm>
                <a:custGeom>
                  <a:avLst/>
                  <a:gdLst/>
                  <a:ahLst/>
                  <a:cxnLst/>
                  <a:rect l="l" t="t" r="r" b="b"/>
                  <a:pathLst>
                    <a:path w="3898" h="6607" extrusionOk="0">
                      <a:moveTo>
                        <a:pt x="429" y="0"/>
                      </a:moveTo>
                      <a:cubicBezTo>
                        <a:pt x="370" y="0"/>
                        <a:pt x="310" y="14"/>
                        <a:pt x="255" y="43"/>
                      </a:cubicBezTo>
                      <a:cubicBezTo>
                        <a:pt x="73" y="139"/>
                        <a:pt x="0" y="365"/>
                        <a:pt x="96" y="552"/>
                      </a:cubicBezTo>
                      <a:lnTo>
                        <a:pt x="3134" y="6405"/>
                      </a:lnTo>
                      <a:cubicBezTo>
                        <a:pt x="3201" y="6533"/>
                        <a:pt x="3331" y="6607"/>
                        <a:pt x="3466" y="6607"/>
                      </a:cubicBezTo>
                      <a:cubicBezTo>
                        <a:pt x="3524" y="6607"/>
                        <a:pt x="3583" y="6593"/>
                        <a:pt x="3638" y="6564"/>
                      </a:cubicBezTo>
                      <a:cubicBezTo>
                        <a:pt x="3826" y="6467"/>
                        <a:pt x="3898" y="6243"/>
                        <a:pt x="3802" y="6055"/>
                      </a:cubicBezTo>
                      <a:lnTo>
                        <a:pt x="765" y="201"/>
                      </a:lnTo>
                      <a:cubicBezTo>
                        <a:pt x="697" y="74"/>
                        <a:pt x="565" y="0"/>
                        <a:pt x="4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3"/>
                <p:cNvSpPr/>
                <p:nvPr/>
              </p:nvSpPr>
              <p:spPr>
                <a:xfrm>
                  <a:off x="5979670" y="2803357"/>
                  <a:ext cx="18867" cy="29928"/>
                </a:xfrm>
                <a:custGeom>
                  <a:avLst/>
                  <a:gdLst/>
                  <a:ahLst/>
                  <a:cxnLst/>
                  <a:rect l="l" t="t" r="r" b="b"/>
                  <a:pathLst>
                    <a:path w="788" h="1250" extrusionOk="0">
                      <a:moveTo>
                        <a:pt x="346" y="0"/>
                      </a:moveTo>
                      <a:lnTo>
                        <a:pt x="0" y="140"/>
                      </a:lnTo>
                      <a:lnTo>
                        <a:pt x="442" y="1249"/>
                      </a:lnTo>
                      <a:lnTo>
                        <a:pt x="788" y="1111"/>
                      </a:lnTo>
                      <a:lnTo>
                        <a:pt x="346" y="0"/>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3"/>
                <p:cNvSpPr/>
                <p:nvPr/>
              </p:nvSpPr>
              <p:spPr>
                <a:xfrm>
                  <a:off x="5896599" y="2622853"/>
                  <a:ext cx="52841" cy="101037"/>
                </a:xfrm>
                <a:custGeom>
                  <a:avLst/>
                  <a:gdLst/>
                  <a:ahLst/>
                  <a:cxnLst/>
                  <a:rect l="l" t="t" r="r" b="b"/>
                  <a:pathLst>
                    <a:path w="2207" h="4220" extrusionOk="0">
                      <a:moveTo>
                        <a:pt x="341" y="1"/>
                      </a:moveTo>
                      <a:lnTo>
                        <a:pt x="1" y="159"/>
                      </a:lnTo>
                      <a:lnTo>
                        <a:pt x="1865" y="4220"/>
                      </a:lnTo>
                      <a:lnTo>
                        <a:pt x="2206" y="4061"/>
                      </a:lnTo>
                      <a:lnTo>
                        <a:pt x="341" y="1"/>
                      </a:ln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4" name="Google Shape;4634;p73"/>
                <p:cNvGrpSpPr/>
                <p:nvPr/>
              </p:nvGrpSpPr>
              <p:grpSpPr>
                <a:xfrm>
                  <a:off x="6369273" y="2701001"/>
                  <a:ext cx="111400" cy="233441"/>
                  <a:chOff x="6423004" y="3088521"/>
                  <a:chExt cx="111400" cy="233441"/>
                </a:xfrm>
              </p:grpSpPr>
              <p:sp>
                <p:nvSpPr>
                  <p:cNvPr id="4635" name="Google Shape;4635;p73"/>
                  <p:cNvSpPr/>
                  <p:nvPr/>
                </p:nvSpPr>
                <p:spPr>
                  <a:xfrm>
                    <a:off x="6425637" y="3141787"/>
                    <a:ext cx="75395" cy="62610"/>
                  </a:xfrm>
                  <a:custGeom>
                    <a:avLst/>
                    <a:gdLst/>
                    <a:ahLst/>
                    <a:cxnLst/>
                    <a:rect l="l" t="t" r="r" b="b"/>
                    <a:pathLst>
                      <a:path w="3149" h="2615" extrusionOk="0">
                        <a:moveTo>
                          <a:pt x="2456" y="0"/>
                        </a:moveTo>
                        <a:lnTo>
                          <a:pt x="1" y="1331"/>
                        </a:lnTo>
                        <a:lnTo>
                          <a:pt x="698" y="2615"/>
                        </a:lnTo>
                        <a:lnTo>
                          <a:pt x="3149" y="1284"/>
                        </a:lnTo>
                        <a:lnTo>
                          <a:pt x="2456"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3"/>
                  <p:cNvSpPr/>
                  <p:nvPr/>
                </p:nvSpPr>
                <p:spPr>
                  <a:xfrm>
                    <a:off x="6442323" y="3172501"/>
                    <a:ext cx="75419" cy="62610"/>
                  </a:xfrm>
                  <a:custGeom>
                    <a:avLst/>
                    <a:gdLst/>
                    <a:ahLst/>
                    <a:cxnLst/>
                    <a:rect l="l" t="t" r="r" b="b"/>
                    <a:pathLst>
                      <a:path w="3150" h="2615" extrusionOk="0">
                        <a:moveTo>
                          <a:pt x="2452" y="1"/>
                        </a:moveTo>
                        <a:lnTo>
                          <a:pt x="1" y="1332"/>
                        </a:lnTo>
                        <a:lnTo>
                          <a:pt x="693" y="2614"/>
                        </a:lnTo>
                        <a:lnTo>
                          <a:pt x="3149" y="1283"/>
                        </a:lnTo>
                        <a:lnTo>
                          <a:pt x="2452"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3"/>
                  <p:cNvSpPr/>
                  <p:nvPr/>
                </p:nvSpPr>
                <p:spPr>
                  <a:xfrm>
                    <a:off x="6458889" y="3203216"/>
                    <a:ext cx="75515" cy="62634"/>
                  </a:xfrm>
                  <a:custGeom>
                    <a:avLst/>
                    <a:gdLst/>
                    <a:ahLst/>
                    <a:cxnLst/>
                    <a:rect l="l" t="t" r="r" b="b"/>
                    <a:pathLst>
                      <a:path w="3154" h="2616" extrusionOk="0">
                        <a:moveTo>
                          <a:pt x="2457" y="0"/>
                        </a:moveTo>
                        <a:lnTo>
                          <a:pt x="1" y="1331"/>
                        </a:lnTo>
                        <a:lnTo>
                          <a:pt x="698" y="2615"/>
                        </a:lnTo>
                        <a:lnTo>
                          <a:pt x="3154" y="1284"/>
                        </a:lnTo>
                        <a:lnTo>
                          <a:pt x="2457"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3"/>
                  <p:cNvSpPr/>
                  <p:nvPr/>
                </p:nvSpPr>
                <p:spPr>
                  <a:xfrm>
                    <a:off x="6423004" y="3088521"/>
                    <a:ext cx="86193" cy="46736"/>
                  </a:xfrm>
                  <a:custGeom>
                    <a:avLst/>
                    <a:gdLst/>
                    <a:ahLst/>
                    <a:cxnLst/>
                    <a:rect l="l" t="t" r="r" b="b"/>
                    <a:pathLst>
                      <a:path w="3600" h="1952" extrusionOk="0">
                        <a:moveTo>
                          <a:pt x="1870" y="943"/>
                        </a:moveTo>
                        <a:lnTo>
                          <a:pt x="0" y="1952"/>
                        </a:lnTo>
                        <a:lnTo>
                          <a:pt x="0" y="1952"/>
                        </a:lnTo>
                        <a:lnTo>
                          <a:pt x="1870" y="943"/>
                        </a:lnTo>
                        <a:close/>
                        <a:moveTo>
                          <a:pt x="3600" y="0"/>
                        </a:moveTo>
                        <a:lnTo>
                          <a:pt x="3600" y="0"/>
                        </a:lnTo>
                        <a:lnTo>
                          <a:pt x="1870" y="943"/>
                        </a:lnTo>
                        <a:lnTo>
                          <a:pt x="3600"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3"/>
                  <p:cNvSpPr/>
                  <p:nvPr/>
                </p:nvSpPr>
                <p:spPr>
                  <a:xfrm>
                    <a:off x="6423004" y="3111072"/>
                    <a:ext cx="61460" cy="61460"/>
                  </a:xfrm>
                  <a:custGeom>
                    <a:avLst/>
                    <a:gdLst/>
                    <a:ahLst/>
                    <a:cxnLst/>
                    <a:rect l="l" t="t" r="r" b="b"/>
                    <a:pathLst>
                      <a:path w="2567" h="2567" extrusionOk="0">
                        <a:moveTo>
                          <a:pt x="1870" y="1"/>
                        </a:moveTo>
                        <a:lnTo>
                          <a:pt x="0" y="1010"/>
                        </a:lnTo>
                        <a:cubicBezTo>
                          <a:pt x="64" y="1529"/>
                          <a:pt x="131" y="2048"/>
                          <a:pt x="193" y="2567"/>
                        </a:cubicBezTo>
                        <a:lnTo>
                          <a:pt x="2566" y="1283"/>
                        </a:lnTo>
                        <a:lnTo>
                          <a:pt x="1870"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3"/>
                  <p:cNvSpPr/>
                  <p:nvPr/>
                </p:nvSpPr>
                <p:spPr>
                  <a:xfrm>
                    <a:off x="6467747" y="3088521"/>
                    <a:ext cx="45275" cy="53296"/>
                  </a:xfrm>
                  <a:custGeom>
                    <a:avLst/>
                    <a:gdLst/>
                    <a:ahLst/>
                    <a:cxnLst/>
                    <a:rect l="l" t="t" r="r" b="b"/>
                    <a:pathLst>
                      <a:path w="1891" h="2226" extrusionOk="0">
                        <a:moveTo>
                          <a:pt x="1731" y="0"/>
                        </a:moveTo>
                        <a:lnTo>
                          <a:pt x="1" y="943"/>
                        </a:lnTo>
                        <a:lnTo>
                          <a:pt x="697" y="2225"/>
                        </a:lnTo>
                        <a:lnTo>
                          <a:pt x="1890" y="1577"/>
                        </a:lnTo>
                        <a:cubicBezTo>
                          <a:pt x="1846" y="1052"/>
                          <a:pt x="1793" y="524"/>
                          <a:pt x="1731" y="0"/>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3"/>
                  <p:cNvSpPr/>
                  <p:nvPr/>
                </p:nvSpPr>
                <p:spPr>
                  <a:xfrm>
                    <a:off x="6428414" y="3178725"/>
                    <a:ext cx="13935" cy="31197"/>
                  </a:xfrm>
                  <a:custGeom>
                    <a:avLst/>
                    <a:gdLst/>
                    <a:ahLst/>
                    <a:cxnLst/>
                    <a:rect l="l" t="t" r="r" b="b"/>
                    <a:pathLst>
                      <a:path w="582" h="1303" extrusionOk="0">
                        <a:moveTo>
                          <a:pt x="0" y="0"/>
                        </a:moveTo>
                        <a:cubicBezTo>
                          <a:pt x="53" y="433"/>
                          <a:pt x="102" y="865"/>
                          <a:pt x="155" y="1303"/>
                        </a:cubicBezTo>
                        <a:lnTo>
                          <a:pt x="582" y="1072"/>
                        </a:lnTo>
                        <a:lnTo>
                          <a:pt x="0"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3"/>
                  <p:cNvSpPr/>
                  <p:nvPr/>
                </p:nvSpPr>
                <p:spPr>
                  <a:xfrm>
                    <a:off x="6484433" y="3126250"/>
                    <a:ext cx="31221" cy="46281"/>
                  </a:xfrm>
                  <a:custGeom>
                    <a:avLst/>
                    <a:gdLst/>
                    <a:ahLst/>
                    <a:cxnLst/>
                    <a:rect l="l" t="t" r="r" b="b"/>
                    <a:pathLst>
                      <a:path w="1304" h="1933" extrusionOk="0">
                        <a:moveTo>
                          <a:pt x="1193" y="1"/>
                        </a:moveTo>
                        <a:lnTo>
                          <a:pt x="0" y="649"/>
                        </a:lnTo>
                        <a:lnTo>
                          <a:pt x="693" y="1933"/>
                        </a:lnTo>
                        <a:lnTo>
                          <a:pt x="1304" y="1601"/>
                        </a:lnTo>
                        <a:cubicBezTo>
                          <a:pt x="1275" y="1068"/>
                          <a:pt x="1240" y="534"/>
                          <a:pt x="1193"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3"/>
                  <p:cNvSpPr/>
                  <p:nvPr/>
                </p:nvSpPr>
                <p:spPr>
                  <a:xfrm>
                    <a:off x="6432101" y="3204365"/>
                    <a:ext cx="26816" cy="42953"/>
                  </a:xfrm>
                  <a:custGeom>
                    <a:avLst/>
                    <a:gdLst/>
                    <a:ahLst/>
                    <a:cxnLst/>
                    <a:rect l="l" t="t" r="r" b="b"/>
                    <a:pathLst>
                      <a:path w="1120" h="1794" extrusionOk="0">
                        <a:moveTo>
                          <a:pt x="428" y="1"/>
                        </a:moveTo>
                        <a:lnTo>
                          <a:pt x="1" y="232"/>
                        </a:lnTo>
                        <a:cubicBezTo>
                          <a:pt x="63" y="751"/>
                          <a:pt x="125" y="1270"/>
                          <a:pt x="188" y="1793"/>
                        </a:cubicBezTo>
                        <a:lnTo>
                          <a:pt x="1120" y="1283"/>
                        </a:lnTo>
                        <a:lnTo>
                          <a:pt x="428" y="1"/>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3"/>
                  <p:cNvSpPr/>
                  <p:nvPr/>
                </p:nvSpPr>
                <p:spPr>
                  <a:xfrm>
                    <a:off x="6500999" y="3164553"/>
                    <a:ext cx="16257" cy="37662"/>
                  </a:xfrm>
                  <a:custGeom>
                    <a:avLst/>
                    <a:gdLst/>
                    <a:ahLst/>
                    <a:cxnLst/>
                    <a:rect l="l" t="t" r="r" b="b"/>
                    <a:pathLst>
                      <a:path w="679" h="1573" extrusionOk="0">
                        <a:moveTo>
                          <a:pt x="612" y="1"/>
                        </a:moveTo>
                        <a:lnTo>
                          <a:pt x="1" y="333"/>
                        </a:lnTo>
                        <a:lnTo>
                          <a:pt x="679" y="1573"/>
                        </a:lnTo>
                        <a:cubicBezTo>
                          <a:pt x="659" y="1048"/>
                          <a:pt x="641" y="524"/>
                          <a:pt x="612"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3"/>
                  <p:cNvSpPr/>
                  <p:nvPr/>
                </p:nvSpPr>
                <p:spPr>
                  <a:xfrm>
                    <a:off x="6436578" y="3235079"/>
                    <a:ext cx="39050" cy="49609"/>
                  </a:xfrm>
                  <a:custGeom>
                    <a:avLst/>
                    <a:gdLst/>
                    <a:ahLst/>
                    <a:cxnLst/>
                    <a:rect l="l" t="t" r="r" b="b"/>
                    <a:pathLst>
                      <a:path w="1631" h="2072" extrusionOk="0">
                        <a:moveTo>
                          <a:pt x="933" y="0"/>
                        </a:moveTo>
                        <a:lnTo>
                          <a:pt x="1" y="510"/>
                        </a:lnTo>
                        <a:cubicBezTo>
                          <a:pt x="58" y="1029"/>
                          <a:pt x="121" y="1548"/>
                          <a:pt x="183" y="2072"/>
                        </a:cubicBezTo>
                        <a:lnTo>
                          <a:pt x="1630" y="1284"/>
                        </a:lnTo>
                        <a:lnTo>
                          <a:pt x="933"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3"/>
                  <p:cNvSpPr/>
                  <p:nvPr/>
                </p:nvSpPr>
                <p:spPr>
                  <a:xfrm>
                    <a:off x="6445339" y="3265817"/>
                    <a:ext cx="72618" cy="56145"/>
                  </a:xfrm>
                  <a:custGeom>
                    <a:avLst/>
                    <a:gdLst/>
                    <a:ahLst/>
                    <a:cxnLst/>
                    <a:rect l="l" t="t" r="r" b="b"/>
                    <a:pathLst>
                      <a:path w="3033" h="2345" extrusionOk="0">
                        <a:moveTo>
                          <a:pt x="1264" y="0"/>
                        </a:moveTo>
                        <a:lnTo>
                          <a:pt x="1264" y="0"/>
                        </a:lnTo>
                        <a:lnTo>
                          <a:pt x="1961" y="1283"/>
                        </a:lnTo>
                        <a:lnTo>
                          <a:pt x="0" y="2345"/>
                        </a:lnTo>
                        <a:lnTo>
                          <a:pt x="0" y="2345"/>
                        </a:lnTo>
                        <a:lnTo>
                          <a:pt x="0" y="2345"/>
                        </a:lnTo>
                        <a:lnTo>
                          <a:pt x="0" y="2345"/>
                        </a:lnTo>
                        <a:lnTo>
                          <a:pt x="0" y="2345"/>
                        </a:lnTo>
                        <a:lnTo>
                          <a:pt x="1961" y="1283"/>
                        </a:lnTo>
                        <a:lnTo>
                          <a:pt x="3033" y="701"/>
                        </a:lnTo>
                        <a:lnTo>
                          <a:pt x="3033" y="701"/>
                        </a:lnTo>
                        <a:lnTo>
                          <a:pt x="1961" y="1283"/>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3"/>
                  <p:cNvSpPr/>
                  <p:nvPr/>
                </p:nvSpPr>
                <p:spPr>
                  <a:xfrm>
                    <a:off x="6440935" y="3265817"/>
                    <a:ext cx="51381" cy="56145"/>
                  </a:xfrm>
                  <a:custGeom>
                    <a:avLst/>
                    <a:gdLst/>
                    <a:ahLst/>
                    <a:cxnLst/>
                    <a:rect l="l" t="t" r="r" b="b"/>
                    <a:pathLst>
                      <a:path w="2146" h="2345" extrusionOk="0">
                        <a:moveTo>
                          <a:pt x="1448" y="0"/>
                        </a:moveTo>
                        <a:lnTo>
                          <a:pt x="1" y="788"/>
                        </a:lnTo>
                        <a:cubicBezTo>
                          <a:pt x="59" y="1307"/>
                          <a:pt x="122" y="1826"/>
                          <a:pt x="184" y="2345"/>
                        </a:cubicBezTo>
                        <a:lnTo>
                          <a:pt x="2145" y="1283"/>
                        </a:lnTo>
                        <a:lnTo>
                          <a:pt x="1448" y="0"/>
                        </a:ln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3"/>
                  <p:cNvSpPr/>
                  <p:nvPr/>
                </p:nvSpPr>
                <p:spPr>
                  <a:xfrm>
                    <a:off x="6475599" y="3242907"/>
                    <a:ext cx="42474" cy="53631"/>
                  </a:xfrm>
                  <a:custGeom>
                    <a:avLst/>
                    <a:gdLst/>
                    <a:ahLst/>
                    <a:cxnLst/>
                    <a:rect l="l" t="t" r="r" b="b"/>
                    <a:pathLst>
                      <a:path w="1774" h="2240" extrusionOk="0">
                        <a:moveTo>
                          <a:pt x="1769" y="1"/>
                        </a:moveTo>
                        <a:lnTo>
                          <a:pt x="0" y="957"/>
                        </a:lnTo>
                        <a:lnTo>
                          <a:pt x="697" y="2240"/>
                        </a:lnTo>
                        <a:lnTo>
                          <a:pt x="1769" y="1658"/>
                        </a:lnTo>
                        <a:cubicBezTo>
                          <a:pt x="1773" y="1106"/>
                          <a:pt x="1773" y="553"/>
                          <a:pt x="176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73"/>
                <p:cNvGrpSpPr/>
                <p:nvPr/>
              </p:nvGrpSpPr>
              <p:grpSpPr>
                <a:xfrm>
                  <a:off x="5654068" y="3095232"/>
                  <a:ext cx="126727" cy="240096"/>
                  <a:chOff x="5873281" y="3267233"/>
                  <a:chExt cx="126727" cy="240096"/>
                </a:xfrm>
              </p:grpSpPr>
              <p:sp>
                <p:nvSpPr>
                  <p:cNvPr id="4650" name="Google Shape;4650;p73"/>
                  <p:cNvSpPr/>
                  <p:nvPr/>
                </p:nvSpPr>
                <p:spPr>
                  <a:xfrm>
                    <a:off x="5873281" y="3294141"/>
                    <a:ext cx="75539" cy="63184"/>
                  </a:xfrm>
                  <a:custGeom>
                    <a:avLst/>
                    <a:gdLst/>
                    <a:ahLst/>
                    <a:cxnLst/>
                    <a:rect l="l" t="t" r="r" b="b"/>
                    <a:pathLst>
                      <a:path w="3155" h="2639" extrusionOk="0">
                        <a:moveTo>
                          <a:pt x="2438" y="1"/>
                        </a:moveTo>
                        <a:lnTo>
                          <a:pt x="1" y="1365"/>
                        </a:lnTo>
                        <a:lnTo>
                          <a:pt x="717" y="2639"/>
                        </a:lnTo>
                        <a:lnTo>
                          <a:pt x="3154" y="1274"/>
                        </a:lnTo>
                        <a:lnTo>
                          <a:pt x="2438"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3"/>
                  <p:cNvSpPr/>
                  <p:nvPr/>
                </p:nvSpPr>
                <p:spPr>
                  <a:xfrm>
                    <a:off x="5890421" y="3324640"/>
                    <a:ext cx="75395" cy="63160"/>
                  </a:xfrm>
                  <a:custGeom>
                    <a:avLst/>
                    <a:gdLst/>
                    <a:ahLst/>
                    <a:cxnLst/>
                    <a:rect l="l" t="t" r="r" b="b"/>
                    <a:pathLst>
                      <a:path w="3149" h="2638" extrusionOk="0">
                        <a:moveTo>
                          <a:pt x="2438" y="0"/>
                        </a:moveTo>
                        <a:lnTo>
                          <a:pt x="1" y="1365"/>
                        </a:lnTo>
                        <a:lnTo>
                          <a:pt x="713" y="2638"/>
                        </a:lnTo>
                        <a:lnTo>
                          <a:pt x="3149" y="1274"/>
                        </a:lnTo>
                        <a:lnTo>
                          <a:pt x="2438" y="0"/>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3"/>
                  <p:cNvSpPr/>
                  <p:nvPr/>
                </p:nvSpPr>
                <p:spPr>
                  <a:xfrm>
                    <a:off x="5907466" y="3355115"/>
                    <a:ext cx="75491" cy="63184"/>
                  </a:xfrm>
                  <a:custGeom>
                    <a:avLst/>
                    <a:gdLst/>
                    <a:ahLst/>
                    <a:cxnLst/>
                    <a:rect l="l" t="t" r="r" b="b"/>
                    <a:pathLst>
                      <a:path w="3153" h="2639" extrusionOk="0">
                        <a:moveTo>
                          <a:pt x="2437" y="1"/>
                        </a:moveTo>
                        <a:lnTo>
                          <a:pt x="1" y="1365"/>
                        </a:lnTo>
                        <a:lnTo>
                          <a:pt x="717" y="2638"/>
                        </a:lnTo>
                        <a:lnTo>
                          <a:pt x="3153" y="1274"/>
                        </a:lnTo>
                        <a:lnTo>
                          <a:pt x="2437"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3"/>
                  <p:cNvSpPr/>
                  <p:nvPr/>
                </p:nvSpPr>
                <p:spPr>
                  <a:xfrm>
                    <a:off x="5924607" y="3385590"/>
                    <a:ext cx="75395" cy="63208"/>
                  </a:xfrm>
                  <a:custGeom>
                    <a:avLst/>
                    <a:gdLst/>
                    <a:ahLst/>
                    <a:cxnLst/>
                    <a:rect l="l" t="t" r="r" b="b"/>
                    <a:pathLst>
                      <a:path w="3149" h="2640" extrusionOk="0">
                        <a:moveTo>
                          <a:pt x="2437" y="1"/>
                        </a:moveTo>
                        <a:lnTo>
                          <a:pt x="1" y="1365"/>
                        </a:lnTo>
                        <a:lnTo>
                          <a:pt x="711" y="2640"/>
                        </a:lnTo>
                        <a:lnTo>
                          <a:pt x="3148" y="1274"/>
                        </a:lnTo>
                        <a:lnTo>
                          <a:pt x="2437"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3"/>
                  <p:cNvSpPr/>
                  <p:nvPr/>
                </p:nvSpPr>
                <p:spPr>
                  <a:xfrm>
                    <a:off x="5909190" y="3279993"/>
                    <a:ext cx="47646" cy="44677"/>
                  </a:xfrm>
                  <a:custGeom>
                    <a:avLst/>
                    <a:gdLst/>
                    <a:ahLst/>
                    <a:cxnLst/>
                    <a:rect l="l" t="t" r="r" b="b"/>
                    <a:pathLst>
                      <a:path w="1990" h="1866" extrusionOk="0">
                        <a:moveTo>
                          <a:pt x="1990" y="0"/>
                        </a:moveTo>
                        <a:lnTo>
                          <a:pt x="938" y="592"/>
                        </a:lnTo>
                        <a:lnTo>
                          <a:pt x="0" y="1116"/>
                        </a:lnTo>
                        <a:lnTo>
                          <a:pt x="938" y="592"/>
                        </a:lnTo>
                        <a:lnTo>
                          <a:pt x="1654" y="1865"/>
                        </a:lnTo>
                        <a:lnTo>
                          <a:pt x="938" y="592"/>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3"/>
                  <p:cNvSpPr/>
                  <p:nvPr/>
                </p:nvSpPr>
                <p:spPr>
                  <a:xfrm>
                    <a:off x="5878356" y="3335891"/>
                    <a:ext cx="12091" cy="25786"/>
                  </a:xfrm>
                  <a:custGeom>
                    <a:avLst/>
                    <a:gdLst/>
                    <a:ahLst/>
                    <a:cxnLst/>
                    <a:rect l="l" t="t" r="r" b="b"/>
                    <a:pathLst>
                      <a:path w="505" h="1077" extrusionOk="0">
                        <a:moveTo>
                          <a:pt x="1" y="1"/>
                        </a:moveTo>
                        <a:lnTo>
                          <a:pt x="1" y="1"/>
                        </a:lnTo>
                        <a:cubicBezTo>
                          <a:pt x="59" y="362"/>
                          <a:pt x="116" y="722"/>
                          <a:pt x="174" y="1077"/>
                        </a:cubicBezTo>
                        <a:lnTo>
                          <a:pt x="505" y="895"/>
                        </a:lnTo>
                        <a:lnTo>
                          <a:pt x="1"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3"/>
                  <p:cNvSpPr/>
                  <p:nvPr/>
                </p:nvSpPr>
                <p:spPr>
                  <a:xfrm>
                    <a:off x="5931621" y="3267233"/>
                    <a:ext cx="53200" cy="57438"/>
                  </a:xfrm>
                  <a:custGeom>
                    <a:avLst/>
                    <a:gdLst/>
                    <a:ahLst/>
                    <a:cxnLst/>
                    <a:rect l="l" t="t" r="r" b="b"/>
                    <a:pathLst>
                      <a:path w="2222" h="2399" extrusionOk="0">
                        <a:moveTo>
                          <a:pt x="2004" y="0"/>
                        </a:moveTo>
                        <a:lnTo>
                          <a:pt x="1053" y="533"/>
                        </a:lnTo>
                        <a:lnTo>
                          <a:pt x="1" y="1125"/>
                        </a:lnTo>
                        <a:lnTo>
                          <a:pt x="717" y="2398"/>
                        </a:lnTo>
                        <a:lnTo>
                          <a:pt x="2221" y="1552"/>
                        </a:lnTo>
                        <a:cubicBezTo>
                          <a:pt x="2153" y="1033"/>
                          <a:pt x="2081" y="519"/>
                          <a:pt x="2004" y="0"/>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3"/>
                  <p:cNvSpPr/>
                  <p:nvPr/>
                </p:nvSpPr>
                <p:spPr>
                  <a:xfrm>
                    <a:off x="5882497" y="3357293"/>
                    <a:ext cx="24996" cy="41109"/>
                  </a:xfrm>
                  <a:custGeom>
                    <a:avLst/>
                    <a:gdLst/>
                    <a:ahLst/>
                    <a:cxnLst/>
                    <a:rect l="l" t="t" r="r" b="b"/>
                    <a:pathLst>
                      <a:path w="1044" h="1717" extrusionOk="0">
                        <a:moveTo>
                          <a:pt x="332" y="1"/>
                        </a:moveTo>
                        <a:lnTo>
                          <a:pt x="1" y="183"/>
                        </a:lnTo>
                        <a:cubicBezTo>
                          <a:pt x="87" y="697"/>
                          <a:pt x="168" y="1207"/>
                          <a:pt x="255" y="1717"/>
                        </a:cubicBezTo>
                        <a:lnTo>
                          <a:pt x="1044" y="1274"/>
                        </a:lnTo>
                        <a:lnTo>
                          <a:pt x="332"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3"/>
                  <p:cNvSpPr/>
                  <p:nvPr/>
                </p:nvSpPr>
                <p:spPr>
                  <a:xfrm>
                    <a:off x="5948786" y="3304363"/>
                    <a:ext cx="40606" cy="50782"/>
                  </a:xfrm>
                  <a:custGeom>
                    <a:avLst/>
                    <a:gdLst/>
                    <a:ahLst/>
                    <a:cxnLst/>
                    <a:rect l="l" t="t" r="r" b="b"/>
                    <a:pathLst>
                      <a:path w="1696" h="2121" extrusionOk="0">
                        <a:moveTo>
                          <a:pt x="1504" y="1"/>
                        </a:moveTo>
                        <a:lnTo>
                          <a:pt x="0" y="847"/>
                        </a:lnTo>
                        <a:lnTo>
                          <a:pt x="711" y="2121"/>
                        </a:lnTo>
                        <a:lnTo>
                          <a:pt x="1695" y="1568"/>
                        </a:lnTo>
                        <a:cubicBezTo>
                          <a:pt x="1633" y="1044"/>
                          <a:pt x="1571" y="525"/>
                          <a:pt x="1504" y="1"/>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3"/>
                  <p:cNvSpPr/>
                  <p:nvPr/>
                </p:nvSpPr>
                <p:spPr>
                  <a:xfrm>
                    <a:off x="5888578" y="3387768"/>
                    <a:ext cx="36057" cy="47095"/>
                  </a:xfrm>
                  <a:custGeom>
                    <a:avLst/>
                    <a:gdLst/>
                    <a:ahLst/>
                    <a:cxnLst/>
                    <a:rect l="l" t="t" r="r" b="b"/>
                    <a:pathLst>
                      <a:path w="1506" h="1967" extrusionOk="0">
                        <a:moveTo>
                          <a:pt x="790" y="1"/>
                        </a:moveTo>
                        <a:lnTo>
                          <a:pt x="1" y="444"/>
                        </a:lnTo>
                        <a:cubicBezTo>
                          <a:pt x="87" y="952"/>
                          <a:pt x="179" y="1462"/>
                          <a:pt x="271" y="1966"/>
                        </a:cubicBezTo>
                        <a:lnTo>
                          <a:pt x="1506" y="1274"/>
                        </a:lnTo>
                        <a:lnTo>
                          <a:pt x="790"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3"/>
                  <p:cNvSpPr/>
                  <p:nvPr/>
                </p:nvSpPr>
                <p:spPr>
                  <a:xfrm>
                    <a:off x="5965783" y="3341900"/>
                    <a:ext cx="27534" cy="43719"/>
                  </a:xfrm>
                  <a:custGeom>
                    <a:avLst/>
                    <a:gdLst/>
                    <a:ahLst/>
                    <a:cxnLst/>
                    <a:rect l="l" t="t" r="r" b="b"/>
                    <a:pathLst>
                      <a:path w="1150" h="1826" extrusionOk="0">
                        <a:moveTo>
                          <a:pt x="985" y="0"/>
                        </a:moveTo>
                        <a:lnTo>
                          <a:pt x="1" y="553"/>
                        </a:lnTo>
                        <a:lnTo>
                          <a:pt x="717" y="1826"/>
                        </a:lnTo>
                        <a:lnTo>
                          <a:pt x="1149" y="1581"/>
                        </a:lnTo>
                        <a:cubicBezTo>
                          <a:pt x="1101" y="1052"/>
                          <a:pt x="1043" y="528"/>
                          <a:pt x="985" y="0"/>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3"/>
                  <p:cNvSpPr/>
                  <p:nvPr/>
                </p:nvSpPr>
                <p:spPr>
                  <a:xfrm>
                    <a:off x="5895042" y="3418267"/>
                    <a:ext cx="46616" cy="52961"/>
                  </a:xfrm>
                  <a:custGeom>
                    <a:avLst/>
                    <a:gdLst/>
                    <a:ahLst/>
                    <a:cxnLst/>
                    <a:rect l="l" t="t" r="r" b="b"/>
                    <a:pathLst>
                      <a:path w="1947" h="2212" extrusionOk="0">
                        <a:moveTo>
                          <a:pt x="1236" y="0"/>
                        </a:moveTo>
                        <a:lnTo>
                          <a:pt x="1" y="692"/>
                        </a:lnTo>
                        <a:cubicBezTo>
                          <a:pt x="87" y="1202"/>
                          <a:pt x="183" y="1707"/>
                          <a:pt x="279" y="2211"/>
                        </a:cubicBezTo>
                        <a:lnTo>
                          <a:pt x="1946" y="1275"/>
                        </a:lnTo>
                        <a:lnTo>
                          <a:pt x="1236" y="0"/>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3"/>
                  <p:cNvSpPr/>
                  <p:nvPr/>
                </p:nvSpPr>
                <p:spPr>
                  <a:xfrm>
                    <a:off x="5982924" y="3379749"/>
                    <a:ext cx="13264" cy="29449"/>
                  </a:xfrm>
                  <a:custGeom>
                    <a:avLst/>
                    <a:gdLst/>
                    <a:ahLst/>
                    <a:cxnLst/>
                    <a:rect l="l" t="t" r="r" b="b"/>
                    <a:pathLst>
                      <a:path w="554" h="1230" extrusionOk="0">
                        <a:moveTo>
                          <a:pt x="433" y="0"/>
                        </a:moveTo>
                        <a:lnTo>
                          <a:pt x="1" y="245"/>
                        </a:lnTo>
                        <a:lnTo>
                          <a:pt x="553" y="1230"/>
                        </a:lnTo>
                        <a:cubicBezTo>
                          <a:pt x="515" y="817"/>
                          <a:pt x="477" y="409"/>
                          <a:pt x="433" y="0"/>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3"/>
                  <p:cNvSpPr/>
                  <p:nvPr/>
                </p:nvSpPr>
                <p:spPr>
                  <a:xfrm>
                    <a:off x="5901697" y="3448766"/>
                    <a:ext cx="57103" cy="58563"/>
                  </a:xfrm>
                  <a:custGeom>
                    <a:avLst/>
                    <a:gdLst/>
                    <a:ahLst/>
                    <a:cxnLst/>
                    <a:rect l="l" t="t" r="r" b="b"/>
                    <a:pathLst>
                      <a:path w="2385" h="2446" extrusionOk="0">
                        <a:moveTo>
                          <a:pt x="1668" y="1"/>
                        </a:moveTo>
                        <a:lnTo>
                          <a:pt x="1" y="937"/>
                        </a:lnTo>
                        <a:cubicBezTo>
                          <a:pt x="93" y="1442"/>
                          <a:pt x="193" y="1946"/>
                          <a:pt x="295" y="2446"/>
                        </a:cubicBezTo>
                        <a:lnTo>
                          <a:pt x="2385" y="1274"/>
                        </a:lnTo>
                        <a:lnTo>
                          <a:pt x="1668" y="1"/>
                        </a:ln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3"/>
                  <p:cNvSpPr/>
                  <p:nvPr/>
                </p:nvSpPr>
                <p:spPr>
                  <a:xfrm>
                    <a:off x="5941540" y="3416825"/>
                    <a:ext cx="58468" cy="61484"/>
                  </a:xfrm>
                  <a:custGeom>
                    <a:avLst/>
                    <a:gdLst/>
                    <a:ahLst/>
                    <a:cxnLst/>
                    <a:rect l="l" t="t" r="r" b="b"/>
                    <a:pathLst>
                      <a:path w="2442" h="2568" extrusionOk="0">
                        <a:moveTo>
                          <a:pt x="2307" y="1"/>
                        </a:moveTo>
                        <a:lnTo>
                          <a:pt x="0" y="1294"/>
                        </a:lnTo>
                        <a:lnTo>
                          <a:pt x="717" y="2567"/>
                        </a:lnTo>
                        <a:lnTo>
                          <a:pt x="2442" y="1601"/>
                        </a:lnTo>
                        <a:cubicBezTo>
                          <a:pt x="2398" y="1068"/>
                          <a:pt x="2355" y="534"/>
                          <a:pt x="2307" y="1"/>
                        </a:cubicBezTo>
                        <a:close/>
                      </a:path>
                    </a:pathLst>
                  </a:custGeom>
                  <a:solidFill>
                    <a:srgbClr val="FFFFFF">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65" name="Google Shape;4665;p73"/>
            <p:cNvGrpSpPr/>
            <p:nvPr/>
          </p:nvGrpSpPr>
          <p:grpSpPr>
            <a:xfrm flipH="1">
              <a:off x="3113214" y="3317762"/>
              <a:ext cx="730126" cy="795320"/>
              <a:chOff x="1385664" y="3433062"/>
              <a:chExt cx="730126" cy="795320"/>
            </a:xfrm>
          </p:grpSpPr>
          <p:grpSp>
            <p:nvGrpSpPr>
              <p:cNvPr id="4666" name="Google Shape;4666;p73"/>
              <p:cNvGrpSpPr/>
              <p:nvPr/>
            </p:nvGrpSpPr>
            <p:grpSpPr>
              <a:xfrm rot="-611134">
                <a:off x="1411692" y="3459787"/>
                <a:ext cx="331123" cy="323881"/>
                <a:chOff x="488084" y="3164562"/>
                <a:chExt cx="535235" cy="523530"/>
              </a:xfrm>
            </p:grpSpPr>
            <p:grpSp>
              <p:nvGrpSpPr>
                <p:cNvPr id="4667" name="Google Shape;4667;p73"/>
                <p:cNvGrpSpPr/>
                <p:nvPr/>
              </p:nvGrpSpPr>
              <p:grpSpPr>
                <a:xfrm>
                  <a:off x="488084" y="3164562"/>
                  <a:ext cx="535235" cy="523530"/>
                  <a:chOff x="488084" y="3164562"/>
                  <a:chExt cx="535235" cy="523530"/>
                </a:xfrm>
              </p:grpSpPr>
              <p:sp>
                <p:nvSpPr>
                  <p:cNvPr id="4668" name="Google Shape;4668;p7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9" name="Google Shape;4679;p7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0" name="Google Shape;4680;p73"/>
              <p:cNvGrpSpPr/>
              <p:nvPr/>
            </p:nvGrpSpPr>
            <p:grpSpPr>
              <a:xfrm rot="1189513">
                <a:off x="1519961" y="3926836"/>
                <a:ext cx="219048" cy="214258"/>
                <a:chOff x="488084" y="3164562"/>
                <a:chExt cx="535235" cy="523530"/>
              </a:xfrm>
            </p:grpSpPr>
            <p:grpSp>
              <p:nvGrpSpPr>
                <p:cNvPr id="4681" name="Google Shape;4681;p73"/>
                <p:cNvGrpSpPr/>
                <p:nvPr/>
              </p:nvGrpSpPr>
              <p:grpSpPr>
                <a:xfrm>
                  <a:off x="488084" y="3164562"/>
                  <a:ext cx="535235" cy="523530"/>
                  <a:chOff x="488084" y="3164562"/>
                  <a:chExt cx="535235" cy="523530"/>
                </a:xfrm>
              </p:grpSpPr>
              <p:sp>
                <p:nvSpPr>
                  <p:cNvPr id="4682" name="Google Shape;4682;p73"/>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3"/>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3"/>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3"/>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3"/>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3"/>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3"/>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3"/>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3"/>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3"/>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3"/>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93" name="Google Shape;4693;p73"/>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73"/>
              <p:cNvGrpSpPr/>
              <p:nvPr/>
            </p:nvGrpSpPr>
            <p:grpSpPr>
              <a:xfrm>
                <a:off x="1916009" y="4030691"/>
                <a:ext cx="199780" cy="197691"/>
                <a:chOff x="731583" y="3334715"/>
                <a:chExt cx="338898" cy="335354"/>
              </a:xfrm>
            </p:grpSpPr>
            <p:sp>
              <p:nvSpPr>
                <p:cNvPr id="4695" name="Google Shape;4695;p73"/>
                <p:cNvSpPr/>
                <p:nvPr/>
              </p:nvSpPr>
              <p:spPr>
                <a:xfrm rot="-1189421" flipH="1">
                  <a:off x="767857" y="3372161"/>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3"/>
                <p:cNvSpPr/>
                <p:nvPr/>
              </p:nvSpPr>
              <p:spPr>
                <a:xfrm rot="-1189421" flipH="1">
                  <a:off x="827961" y="3586371"/>
                  <a:ext cx="10987" cy="53950"/>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3"/>
                <p:cNvSpPr/>
                <p:nvPr/>
              </p:nvSpPr>
              <p:spPr>
                <a:xfrm rot="-1189421" flipH="1">
                  <a:off x="826777" y="3557765"/>
                  <a:ext cx="175893" cy="75789"/>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3"/>
                <p:cNvSpPr/>
                <p:nvPr/>
              </p:nvSpPr>
              <p:spPr>
                <a:xfrm rot="-1189421" flipH="1">
                  <a:off x="932994" y="3472538"/>
                  <a:ext cx="4236" cy="3192"/>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3"/>
                <p:cNvSpPr/>
                <p:nvPr/>
              </p:nvSpPr>
              <p:spPr>
                <a:xfrm rot="-1189421" flipH="1">
                  <a:off x="873586" y="3397441"/>
                  <a:ext cx="29403" cy="2940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3"/>
                <p:cNvSpPr/>
                <p:nvPr/>
              </p:nvSpPr>
              <p:spPr>
                <a:xfrm rot="-1189421" flipH="1">
                  <a:off x="767863" y="3372160"/>
                  <a:ext cx="266345" cy="260464"/>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4704"/>
        <p:cNvGrpSpPr/>
        <p:nvPr/>
      </p:nvGrpSpPr>
      <p:grpSpPr>
        <a:xfrm>
          <a:off x="0" y="0"/>
          <a:ext cx="0" cy="0"/>
          <a:chOff x="0" y="0"/>
          <a:chExt cx="0" cy="0"/>
        </a:xfrm>
      </p:grpSpPr>
      <p:sp>
        <p:nvSpPr>
          <p:cNvPr id="4705" name="Google Shape;4705;p74"/>
          <p:cNvSpPr/>
          <p:nvPr/>
        </p:nvSpPr>
        <p:spPr>
          <a:xfrm>
            <a:off x="1113812" y="1622376"/>
            <a:ext cx="2832000" cy="2177700"/>
          </a:xfrm>
          <a:prstGeom prst="triangle">
            <a:avLst>
              <a:gd name="adj" fmla="val 50000"/>
            </a:avLst>
          </a:prstGeom>
          <a:solidFill>
            <a:schemeClr val="accent5"/>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800">
              <a:solidFill>
                <a:schemeClr val="accent6"/>
              </a:solidFill>
              <a:latin typeface="Asap"/>
              <a:ea typeface="Asap"/>
              <a:cs typeface="Asap"/>
              <a:sym typeface="Asap"/>
            </a:endParaRPr>
          </a:p>
        </p:txBody>
      </p:sp>
      <p:sp>
        <p:nvSpPr>
          <p:cNvPr id="4706" name="Google Shape;4706;p74"/>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THIS IS AN INFOGRAPHIC</a:t>
            </a:r>
            <a:endParaRPr/>
          </a:p>
        </p:txBody>
      </p:sp>
      <p:grpSp>
        <p:nvGrpSpPr>
          <p:cNvPr id="4707" name="Google Shape;4707;p74"/>
          <p:cNvGrpSpPr/>
          <p:nvPr/>
        </p:nvGrpSpPr>
        <p:grpSpPr>
          <a:xfrm>
            <a:off x="847460" y="1343126"/>
            <a:ext cx="3393886" cy="2996853"/>
            <a:chOff x="3033133" y="1198100"/>
            <a:chExt cx="3114800" cy="2750668"/>
          </a:xfrm>
        </p:grpSpPr>
        <p:sp>
          <p:nvSpPr>
            <p:cNvPr id="4708" name="Google Shape;4708;p74"/>
            <p:cNvSpPr/>
            <p:nvPr/>
          </p:nvSpPr>
          <p:spPr>
            <a:xfrm>
              <a:off x="3271198" y="1463313"/>
              <a:ext cx="2599200" cy="19989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800">
                <a:solidFill>
                  <a:schemeClr val="accent6"/>
                </a:solidFill>
                <a:latin typeface="Asap"/>
                <a:ea typeface="Asap"/>
                <a:cs typeface="Asap"/>
                <a:sym typeface="Asap"/>
              </a:endParaRPr>
            </a:p>
          </p:txBody>
        </p:sp>
        <p:sp>
          <p:nvSpPr>
            <p:cNvPr id="4709" name="Google Shape;4709;p74"/>
            <p:cNvSpPr txBox="1"/>
            <p:nvPr/>
          </p:nvSpPr>
          <p:spPr>
            <a:xfrm>
              <a:off x="3745243" y="2556819"/>
              <a:ext cx="1663200" cy="804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700" b="1">
                  <a:solidFill>
                    <a:schemeClr val="accent3"/>
                  </a:solidFill>
                  <a:latin typeface="Dosis"/>
                  <a:ea typeface="Dosis"/>
                  <a:cs typeface="Dosis"/>
                  <a:sym typeface="Dosis"/>
                </a:rPr>
                <a:t>You can describe the topic of the graph here</a:t>
              </a:r>
              <a:endParaRPr sz="1700" b="1">
                <a:solidFill>
                  <a:schemeClr val="accent3"/>
                </a:solidFill>
                <a:latin typeface="Dosis"/>
                <a:ea typeface="Dosis"/>
                <a:cs typeface="Dosis"/>
                <a:sym typeface="Dosis"/>
              </a:endParaRPr>
            </a:p>
          </p:txBody>
        </p:sp>
        <p:grpSp>
          <p:nvGrpSpPr>
            <p:cNvPr id="4710" name="Google Shape;4710;p74"/>
            <p:cNvGrpSpPr/>
            <p:nvPr/>
          </p:nvGrpSpPr>
          <p:grpSpPr>
            <a:xfrm>
              <a:off x="3698064" y="3159725"/>
              <a:ext cx="2449869" cy="789043"/>
              <a:chOff x="3698064" y="3159725"/>
              <a:chExt cx="2449869" cy="789043"/>
            </a:xfrm>
          </p:grpSpPr>
          <p:sp>
            <p:nvSpPr>
              <p:cNvPr id="4711" name="Google Shape;4711;p74"/>
              <p:cNvSpPr/>
              <p:nvPr/>
            </p:nvSpPr>
            <p:spPr>
              <a:xfrm rot="10800000">
                <a:off x="3698064" y="3575617"/>
                <a:ext cx="1740900" cy="125400"/>
              </a:xfrm>
              <a:prstGeom prst="rightArrow">
                <a:avLst>
                  <a:gd name="adj1" fmla="val 25514"/>
                  <a:gd name="adj2" fmla="val 64322"/>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4"/>
              <p:cNvSpPr txBox="1"/>
              <p:nvPr/>
            </p:nvSpPr>
            <p:spPr>
              <a:xfrm rot="620">
                <a:off x="3771608" y="3655818"/>
                <a:ext cx="1662900" cy="292800"/>
              </a:xfrm>
              <a:prstGeom prst="rect">
                <a:avLst/>
              </a:prstGeom>
              <a:noFill/>
              <a:ln>
                <a:noFill/>
              </a:ln>
            </p:spPr>
            <p:txBody>
              <a:bodyPr spcFirstLastPara="1" wrap="square" lIns="0" tIns="0" rIns="0" bIns="0" anchor="b" anchorCtr="0">
                <a:noAutofit/>
              </a:bodyPr>
              <a:lstStyle/>
              <a:p>
                <a:pPr marL="0" lvl="0" indent="0" algn="ctr" rtl="0">
                  <a:lnSpc>
                    <a:spcPct val="115000"/>
                  </a:lnSpc>
                  <a:spcBef>
                    <a:spcPts val="0"/>
                  </a:spcBef>
                  <a:spcAft>
                    <a:spcPts val="0"/>
                  </a:spcAft>
                  <a:buNone/>
                </a:pPr>
                <a:r>
                  <a:rPr lang="en" sz="1000">
                    <a:solidFill>
                      <a:schemeClr val="accent6"/>
                    </a:solidFill>
                    <a:latin typeface="Asap"/>
                    <a:ea typeface="Asap"/>
                    <a:cs typeface="Asap"/>
                    <a:sym typeface="Asap"/>
                  </a:rPr>
                  <a:t>Venus has a beautiful name</a:t>
                </a:r>
                <a:endParaRPr sz="1000">
                  <a:solidFill>
                    <a:schemeClr val="accent6"/>
                  </a:solidFill>
                  <a:latin typeface="Asap"/>
                  <a:ea typeface="Asap"/>
                  <a:cs typeface="Asap"/>
                  <a:sym typeface="Asap"/>
                </a:endParaRPr>
              </a:p>
            </p:txBody>
          </p:sp>
          <p:sp>
            <p:nvSpPr>
              <p:cNvPr id="4713" name="Google Shape;4713;p74"/>
              <p:cNvSpPr/>
              <p:nvPr/>
            </p:nvSpPr>
            <p:spPr>
              <a:xfrm>
                <a:off x="5582733" y="3159725"/>
                <a:ext cx="565200" cy="5655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100" b="1">
                    <a:solidFill>
                      <a:schemeClr val="accent3"/>
                    </a:solidFill>
                    <a:latin typeface="Dosis"/>
                    <a:ea typeface="Dosis"/>
                    <a:cs typeface="Dosis"/>
                    <a:sym typeface="Dosis"/>
                  </a:rPr>
                  <a:t>02</a:t>
                </a:r>
                <a:endParaRPr sz="1800">
                  <a:solidFill>
                    <a:schemeClr val="accent3"/>
                  </a:solidFill>
                  <a:latin typeface="Roboto Medium"/>
                  <a:ea typeface="Roboto Medium"/>
                  <a:cs typeface="Roboto Medium"/>
                  <a:sym typeface="Roboto Medium"/>
                </a:endParaRPr>
              </a:p>
            </p:txBody>
          </p:sp>
        </p:grpSp>
        <p:grpSp>
          <p:nvGrpSpPr>
            <p:cNvPr id="4714" name="Google Shape;4714;p74"/>
            <p:cNvGrpSpPr/>
            <p:nvPr/>
          </p:nvGrpSpPr>
          <p:grpSpPr>
            <a:xfrm>
              <a:off x="3033133" y="1525710"/>
              <a:ext cx="1249592" cy="2199515"/>
              <a:chOff x="3033133" y="1525710"/>
              <a:chExt cx="1249592" cy="2199515"/>
            </a:xfrm>
          </p:grpSpPr>
          <p:sp>
            <p:nvSpPr>
              <p:cNvPr id="4715" name="Google Shape;4715;p74"/>
              <p:cNvSpPr/>
              <p:nvPr/>
            </p:nvSpPr>
            <p:spPr>
              <a:xfrm rot="-3360517">
                <a:off x="2960437" y="2297046"/>
                <a:ext cx="1629676" cy="125310"/>
              </a:xfrm>
              <a:prstGeom prst="rightArrow">
                <a:avLst>
                  <a:gd name="adj1" fmla="val 25514"/>
                  <a:gd name="adj2" fmla="val 64322"/>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4"/>
              <p:cNvSpPr txBox="1"/>
              <p:nvPr/>
            </p:nvSpPr>
            <p:spPr>
              <a:xfrm rot="-3365016">
                <a:off x="2786718" y="2151658"/>
                <a:ext cx="1664030" cy="292803"/>
              </a:xfrm>
              <a:prstGeom prst="rect">
                <a:avLst/>
              </a:prstGeom>
              <a:noFill/>
              <a:ln>
                <a:noFill/>
              </a:ln>
            </p:spPr>
            <p:txBody>
              <a:bodyPr spcFirstLastPara="1" wrap="square" lIns="0" tIns="0" rIns="0" bIns="0" anchor="t" anchorCtr="0">
                <a:noAutofit/>
              </a:bodyPr>
              <a:lstStyle/>
              <a:p>
                <a:pPr marL="0" lvl="0" indent="0" algn="ctr" rtl="0">
                  <a:lnSpc>
                    <a:spcPct val="115000"/>
                  </a:lnSpc>
                  <a:spcBef>
                    <a:spcPts val="0"/>
                  </a:spcBef>
                  <a:spcAft>
                    <a:spcPts val="0"/>
                  </a:spcAft>
                  <a:buNone/>
                </a:pPr>
                <a:r>
                  <a:rPr lang="en" sz="1000">
                    <a:solidFill>
                      <a:schemeClr val="accent6"/>
                    </a:solidFill>
                    <a:latin typeface="Asap"/>
                    <a:ea typeface="Asap"/>
                    <a:cs typeface="Asap"/>
                    <a:sym typeface="Asap"/>
                  </a:rPr>
                  <a:t>Mars is actually a cold place</a:t>
                </a:r>
                <a:endParaRPr sz="1000">
                  <a:solidFill>
                    <a:schemeClr val="accent6"/>
                  </a:solidFill>
                  <a:latin typeface="Asap"/>
                  <a:ea typeface="Asap"/>
                  <a:cs typeface="Asap"/>
                  <a:sym typeface="Asap"/>
                </a:endParaRPr>
              </a:p>
            </p:txBody>
          </p:sp>
          <p:sp>
            <p:nvSpPr>
              <p:cNvPr id="4717" name="Google Shape;4717;p74"/>
              <p:cNvSpPr/>
              <p:nvPr/>
            </p:nvSpPr>
            <p:spPr>
              <a:xfrm>
                <a:off x="3058183" y="3159725"/>
                <a:ext cx="565200" cy="5655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100" b="1">
                    <a:solidFill>
                      <a:schemeClr val="accent3"/>
                    </a:solidFill>
                    <a:latin typeface="Dosis"/>
                    <a:ea typeface="Dosis"/>
                    <a:cs typeface="Dosis"/>
                    <a:sym typeface="Dosis"/>
                  </a:rPr>
                  <a:t>03</a:t>
                </a:r>
                <a:endParaRPr sz="1300">
                  <a:solidFill>
                    <a:schemeClr val="accent3"/>
                  </a:solidFill>
                  <a:latin typeface="Roboto Medium"/>
                  <a:ea typeface="Roboto Medium"/>
                  <a:cs typeface="Roboto Medium"/>
                  <a:sym typeface="Roboto Medium"/>
                </a:endParaRPr>
              </a:p>
            </p:txBody>
          </p:sp>
        </p:grpSp>
        <p:grpSp>
          <p:nvGrpSpPr>
            <p:cNvPr id="4718" name="Google Shape;4718;p74"/>
            <p:cNvGrpSpPr/>
            <p:nvPr/>
          </p:nvGrpSpPr>
          <p:grpSpPr>
            <a:xfrm>
              <a:off x="4288708" y="1198100"/>
              <a:ext cx="1767434" cy="1861998"/>
              <a:chOff x="4288708" y="1198100"/>
              <a:chExt cx="1767434" cy="1861998"/>
            </a:xfrm>
          </p:grpSpPr>
          <p:sp>
            <p:nvSpPr>
              <p:cNvPr id="4719" name="Google Shape;4719;p74"/>
              <p:cNvSpPr/>
              <p:nvPr/>
            </p:nvSpPr>
            <p:spPr>
              <a:xfrm rot="3420919">
                <a:off x="4575050" y="2300047"/>
                <a:ext cx="1581515" cy="125402"/>
              </a:xfrm>
              <a:prstGeom prst="rightArrow">
                <a:avLst>
                  <a:gd name="adj1" fmla="val 25514"/>
                  <a:gd name="adj2" fmla="val 64322"/>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4"/>
              <p:cNvSpPr/>
              <p:nvPr/>
            </p:nvSpPr>
            <p:spPr>
              <a:xfrm>
                <a:off x="4288708" y="1198100"/>
                <a:ext cx="565200" cy="565500"/>
              </a:xfrm>
              <a:prstGeom prst="ellipse">
                <a:avLst/>
              </a:prstGeom>
              <a:solidFill>
                <a:schemeClr val="accent6"/>
              </a:solidFill>
              <a:ln w="38100" cap="flat" cmpd="sng">
                <a:solidFill>
                  <a:schemeClr val="accent5"/>
                </a:solidFill>
                <a:prstDash val="solid"/>
                <a:round/>
                <a:headEnd type="none" w="sm" len="sm"/>
                <a:tailEnd type="none" w="sm" len="sm"/>
              </a:ln>
            </p:spPr>
            <p:txBody>
              <a:bodyPr spcFirstLastPara="1" wrap="square" lIns="0" tIns="91425" rIns="0" bIns="91425" anchor="ctr" anchorCtr="0">
                <a:noAutofit/>
              </a:bodyPr>
              <a:lstStyle/>
              <a:p>
                <a:pPr marL="0" lvl="0" indent="0" algn="ctr" rtl="0">
                  <a:spcBef>
                    <a:spcPts val="0"/>
                  </a:spcBef>
                  <a:spcAft>
                    <a:spcPts val="0"/>
                  </a:spcAft>
                  <a:buNone/>
                </a:pPr>
                <a:r>
                  <a:rPr lang="en" sz="2100" b="1">
                    <a:solidFill>
                      <a:schemeClr val="accent3"/>
                    </a:solidFill>
                    <a:latin typeface="Dosis"/>
                    <a:ea typeface="Dosis"/>
                    <a:cs typeface="Dosis"/>
                    <a:sym typeface="Dosis"/>
                  </a:rPr>
                  <a:t>01</a:t>
                </a:r>
                <a:endParaRPr sz="2600" b="1">
                  <a:solidFill>
                    <a:schemeClr val="accent3"/>
                  </a:solidFill>
                  <a:latin typeface="Dosis"/>
                  <a:ea typeface="Dosis"/>
                  <a:cs typeface="Dosis"/>
                  <a:sym typeface="Dosis"/>
                </a:endParaRPr>
              </a:p>
            </p:txBody>
          </p:sp>
          <p:sp>
            <p:nvSpPr>
              <p:cNvPr id="4721" name="Google Shape;4721;p74"/>
              <p:cNvSpPr txBox="1"/>
              <p:nvPr/>
            </p:nvSpPr>
            <p:spPr>
              <a:xfrm rot="3420634">
                <a:off x="4640653" y="2101762"/>
                <a:ext cx="1673878" cy="292822"/>
              </a:xfrm>
              <a:prstGeom prst="rect">
                <a:avLst/>
              </a:prstGeom>
              <a:noFill/>
              <a:ln>
                <a:noFill/>
              </a:ln>
            </p:spPr>
            <p:txBody>
              <a:bodyPr spcFirstLastPara="1" wrap="square" lIns="0" tIns="0" rIns="0" bIns="0" anchor="t" anchorCtr="0">
                <a:noAutofit/>
              </a:bodyPr>
              <a:lstStyle/>
              <a:p>
                <a:pPr marL="0" lvl="0" indent="0" algn="ctr" rtl="0">
                  <a:lnSpc>
                    <a:spcPct val="115000"/>
                  </a:lnSpc>
                  <a:spcBef>
                    <a:spcPts val="0"/>
                  </a:spcBef>
                  <a:spcAft>
                    <a:spcPts val="0"/>
                  </a:spcAft>
                  <a:buNone/>
                </a:pPr>
                <a:r>
                  <a:rPr lang="en" sz="1000">
                    <a:solidFill>
                      <a:schemeClr val="accent6"/>
                    </a:solidFill>
                    <a:latin typeface="Asap"/>
                    <a:ea typeface="Asap"/>
                    <a:cs typeface="Asap"/>
                    <a:sym typeface="Asap"/>
                  </a:rPr>
                  <a:t>It’s the closest planet to the Sun</a:t>
                </a:r>
                <a:endParaRPr sz="1000">
                  <a:solidFill>
                    <a:schemeClr val="accent6"/>
                  </a:solidFill>
                  <a:latin typeface="Asap"/>
                  <a:ea typeface="Asap"/>
                  <a:cs typeface="Asap"/>
                  <a:sym typeface="Asap"/>
                </a:endParaRPr>
              </a:p>
            </p:txBody>
          </p:sp>
        </p:grpSp>
      </p:grpSp>
      <p:sp>
        <p:nvSpPr>
          <p:cNvPr id="4722" name="Google Shape;4722;p74"/>
          <p:cNvSpPr txBox="1">
            <a:spLocks noGrp="1"/>
          </p:cNvSpPr>
          <p:nvPr>
            <p:ph type="title"/>
          </p:nvPr>
        </p:nvSpPr>
        <p:spPr>
          <a:xfrm>
            <a:off x="5420225" y="1073679"/>
            <a:ext cx="3003900" cy="52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sz="1900">
                <a:solidFill>
                  <a:schemeClr val="accent1"/>
                </a:solidFill>
              </a:rPr>
              <a:t>MERCURY</a:t>
            </a:r>
            <a:endParaRPr sz="1900">
              <a:solidFill>
                <a:schemeClr val="accent1"/>
              </a:solidFill>
            </a:endParaRPr>
          </a:p>
        </p:txBody>
      </p:sp>
      <p:sp>
        <p:nvSpPr>
          <p:cNvPr id="4723" name="Google Shape;4723;p74"/>
          <p:cNvSpPr txBox="1">
            <a:spLocks noGrp="1"/>
          </p:cNvSpPr>
          <p:nvPr>
            <p:ph type="title" idx="4294967295"/>
          </p:nvPr>
        </p:nvSpPr>
        <p:spPr>
          <a:xfrm>
            <a:off x="4729412" y="1105173"/>
            <a:ext cx="690300" cy="5934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sz="3000">
                <a:solidFill>
                  <a:schemeClr val="accent2"/>
                </a:solidFill>
              </a:rPr>
              <a:t>01</a:t>
            </a:r>
            <a:endParaRPr sz="3000">
              <a:solidFill>
                <a:schemeClr val="accent2"/>
              </a:solidFill>
            </a:endParaRPr>
          </a:p>
        </p:txBody>
      </p:sp>
      <p:sp>
        <p:nvSpPr>
          <p:cNvPr id="4724" name="Google Shape;4724;p74"/>
          <p:cNvSpPr txBox="1">
            <a:spLocks noGrp="1"/>
          </p:cNvSpPr>
          <p:nvPr>
            <p:ph type="subTitle" idx="4294967295"/>
          </p:nvPr>
        </p:nvSpPr>
        <p:spPr>
          <a:xfrm>
            <a:off x="5420225" y="1507801"/>
            <a:ext cx="3003900" cy="593400"/>
          </a:xfrm>
          <a:prstGeom prst="rect">
            <a:avLst/>
          </a:prstGeom>
        </p:spPr>
        <p:txBody>
          <a:bodyPr spcFirstLastPara="1" wrap="square" lIns="90000" tIns="90000" rIns="90000" bIns="90000" anchor="t" anchorCtr="0">
            <a:noAutofit/>
          </a:bodyPr>
          <a:lstStyle/>
          <a:p>
            <a:pPr marL="0" lvl="0" indent="0" algn="l" rtl="0">
              <a:spcBef>
                <a:spcPts val="0"/>
              </a:spcBef>
              <a:spcAft>
                <a:spcPts val="1600"/>
              </a:spcAft>
              <a:buNone/>
            </a:pPr>
            <a:r>
              <a:rPr lang="en"/>
              <a:t>It’s the closest planet to the Sun and the smallest in the Solar System</a:t>
            </a:r>
            <a:endParaRPr/>
          </a:p>
        </p:txBody>
      </p:sp>
      <p:sp>
        <p:nvSpPr>
          <p:cNvPr id="4725" name="Google Shape;4725;p74"/>
          <p:cNvSpPr txBox="1">
            <a:spLocks noGrp="1"/>
          </p:cNvSpPr>
          <p:nvPr>
            <p:ph type="title"/>
          </p:nvPr>
        </p:nvSpPr>
        <p:spPr>
          <a:xfrm>
            <a:off x="5420225" y="2138543"/>
            <a:ext cx="3003900" cy="52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sz="1900">
                <a:solidFill>
                  <a:schemeClr val="accent1"/>
                </a:solidFill>
              </a:rPr>
              <a:t>VENUS</a:t>
            </a:r>
            <a:endParaRPr sz="1900">
              <a:solidFill>
                <a:schemeClr val="accent1"/>
              </a:solidFill>
            </a:endParaRPr>
          </a:p>
        </p:txBody>
      </p:sp>
      <p:sp>
        <p:nvSpPr>
          <p:cNvPr id="4726" name="Google Shape;4726;p74"/>
          <p:cNvSpPr txBox="1">
            <a:spLocks noGrp="1"/>
          </p:cNvSpPr>
          <p:nvPr>
            <p:ph type="title" idx="4294967295"/>
          </p:nvPr>
        </p:nvSpPr>
        <p:spPr>
          <a:xfrm>
            <a:off x="4729412" y="2170031"/>
            <a:ext cx="690300" cy="593400"/>
          </a:xfrm>
          <a:prstGeom prst="rect">
            <a:avLst/>
          </a:prstGeom>
        </p:spPr>
        <p:txBody>
          <a:bodyPr spcFirstLastPara="1" wrap="square" lIns="90000" tIns="90000" rIns="90000" bIns="90000" anchor="b" anchorCtr="0">
            <a:noAutofit/>
          </a:bodyPr>
          <a:lstStyle/>
          <a:p>
            <a:pPr marL="0" marR="0" lvl="0" indent="0" algn="r" rtl="0">
              <a:lnSpc>
                <a:spcPct val="100000"/>
              </a:lnSpc>
              <a:spcBef>
                <a:spcPts val="0"/>
              </a:spcBef>
              <a:spcAft>
                <a:spcPts val="0"/>
              </a:spcAft>
              <a:buNone/>
            </a:pPr>
            <a:r>
              <a:rPr lang="en" sz="3000">
                <a:solidFill>
                  <a:schemeClr val="accent2"/>
                </a:solidFill>
              </a:rPr>
              <a:t>02</a:t>
            </a:r>
            <a:endParaRPr sz="3000">
              <a:solidFill>
                <a:schemeClr val="accent2"/>
              </a:solidFill>
            </a:endParaRPr>
          </a:p>
        </p:txBody>
      </p:sp>
      <p:sp>
        <p:nvSpPr>
          <p:cNvPr id="4727" name="Google Shape;4727;p74"/>
          <p:cNvSpPr txBox="1">
            <a:spLocks noGrp="1"/>
          </p:cNvSpPr>
          <p:nvPr>
            <p:ph type="subTitle" idx="4294967295"/>
          </p:nvPr>
        </p:nvSpPr>
        <p:spPr>
          <a:xfrm>
            <a:off x="5420225" y="2572674"/>
            <a:ext cx="3003900" cy="593400"/>
          </a:xfrm>
          <a:prstGeom prst="rect">
            <a:avLst/>
          </a:prstGeom>
        </p:spPr>
        <p:txBody>
          <a:bodyPr spcFirstLastPara="1" wrap="square" lIns="90000" tIns="90000" rIns="90000" bIns="90000" anchor="t" anchorCtr="0">
            <a:noAutofit/>
          </a:bodyPr>
          <a:lstStyle/>
          <a:p>
            <a:pPr marL="0" lvl="0" indent="0" algn="l" rtl="0">
              <a:spcBef>
                <a:spcPts val="0"/>
              </a:spcBef>
              <a:spcAft>
                <a:spcPts val="1600"/>
              </a:spcAft>
              <a:buNone/>
            </a:pPr>
            <a:r>
              <a:rPr lang="en"/>
              <a:t>Venus has a beautiful name and is the second planet from the Sun</a:t>
            </a:r>
            <a:endParaRPr/>
          </a:p>
        </p:txBody>
      </p:sp>
      <p:sp>
        <p:nvSpPr>
          <p:cNvPr id="4728" name="Google Shape;4728;p74"/>
          <p:cNvSpPr txBox="1">
            <a:spLocks noGrp="1"/>
          </p:cNvSpPr>
          <p:nvPr>
            <p:ph type="title"/>
          </p:nvPr>
        </p:nvSpPr>
        <p:spPr>
          <a:xfrm>
            <a:off x="5420225" y="3214823"/>
            <a:ext cx="3003900" cy="52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sz="1900">
                <a:solidFill>
                  <a:schemeClr val="accent1"/>
                </a:solidFill>
              </a:rPr>
              <a:t>MARS</a:t>
            </a:r>
            <a:endParaRPr sz="1900">
              <a:solidFill>
                <a:schemeClr val="accent1"/>
              </a:solidFill>
            </a:endParaRPr>
          </a:p>
        </p:txBody>
      </p:sp>
      <p:sp>
        <p:nvSpPr>
          <p:cNvPr id="4729" name="Google Shape;4729;p74"/>
          <p:cNvSpPr txBox="1">
            <a:spLocks noGrp="1"/>
          </p:cNvSpPr>
          <p:nvPr>
            <p:ph type="title" idx="4294967295"/>
          </p:nvPr>
        </p:nvSpPr>
        <p:spPr>
          <a:xfrm>
            <a:off x="4729412" y="3246306"/>
            <a:ext cx="690300" cy="5934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sz="3000">
                <a:solidFill>
                  <a:schemeClr val="accent2"/>
                </a:solidFill>
              </a:rPr>
              <a:t>03</a:t>
            </a:r>
            <a:endParaRPr sz="3000">
              <a:solidFill>
                <a:schemeClr val="accent2"/>
              </a:solidFill>
            </a:endParaRPr>
          </a:p>
        </p:txBody>
      </p:sp>
      <p:sp>
        <p:nvSpPr>
          <p:cNvPr id="4730" name="Google Shape;4730;p74"/>
          <p:cNvSpPr txBox="1">
            <a:spLocks noGrp="1"/>
          </p:cNvSpPr>
          <p:nvPr>
            <p:ph type="subTitle" idx="4294967295"/>
          </p:nvPr>
        </p:nvSpPr>
        <p:spPr>
          <a:xfrm>
            <a:off x="5420225" y="3648950"/>
            <a:ext cx="3003900" cy="690900"/>
          </a:xfrm>
          <a:prstGeom prst="rect">
            <a:avLst/>
          </a:prstGeom>
        </p:spPr>
        <p:txBody>
          <a:bodyPr spcFirstLastPara="1" wrap="square" lIns="90000" tIns="90000" rIns="90000" bIns="90000" anchor="t" anchorCtr="0">
            <a:noAutofit/>
          </a:bodyPr>
          <a:lstStyle/>
          <a:p>
            <a:pPr marL="0" lvl="0" indent="0" algn="l" rtl="0">
              <a:spcBef>
                <a:spcPts val="0"/>
              </a:spcBef>
              <a:spcAft>
                <a:spcPts val="1600"/>
              </a:spcAft>
              <a:buNone/>
            </a:pPr>
            <a:r>
              <a:rPr lang="en"/>
              <a:t>Despite being red, Mars is actually a cold place. It’s full of iron oxide dust</a:t>
            </a:r>
            <a:endParaRPr/>
          </a:p>
        </p:txBody>
      </p:sp>
      <p:grpSp>
        <p:nvGrpSpPr>
          <p:cNvPr id="4731" name="Google Shape;4731;p74"/>
          <p:cNvGrpSpPr/>
          <p:nvPr/>
        </p:nvGrpSpPr>
        <p:grpSpPr>
          <a:xfrm>
            <a:off x="900966" y="1177667"/>
            <a:ext cx="988726" cy="999735"/>
            <a:chOff x="900966" y="1101467"/>
            <a:chExt cx="988726" cy="999735"/>
          </a:xfrm>
        </p:grpSpPr>
        <p:grpSp>
          <p:nvGrpSpPr>
            <p:cNvPr id="4732" name="Google Shape;4732;p74"/>
            <p:cNvGrpSpPr/>
            <p:nvPr/>
          </p:nvGrpSpPr>
          <p:grpSpPr>
            <a:xfrm>
              <a:off x="1043332" y="1213998"/>
              <a:ext cx="380017" cy="371706"/>
              <a:chOff x="488084" y="3164562"/>
              <a:chExt cx="535235" cy="523530"/>
            </a:xfrm>
          </p:grpSpPr>
          <p:grpSp>
            <p:nvGrpSpPr>
              <p:cNvPr id="4733" name="Google Shape;4733;p74"/>
              <p:cNvGrpSpPr/>
              <p:nvPr/>
            </p:nvGrpSpPr>
            <p:grpSpPr>
              <a:xfrm>
                <a:off x="488084" y="3164562"/>
                <a:ext cx="535235" cy="523530"/>
                <a:chOff x="488084" y="3164562"/>
                <a:chExt cx="535235" cy="523530"/>
              </a:xfrm>
            </p:grpSpPr>
            <p:sp>
              <p:nvSpPr>
                <p:cNvPr id="4734" name="Google Shape;4734;p7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5" name="Google Shape;4745;p7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 name="Google Shape;4746;p74"/>
            <p:cNvGrpSpPr/>
            <p:nvPr/>
          </p:nvGrpSpPr>
          <p:grpSpPr>
            <a:xfrm rot="1031190">
              <a:off x="1590680" y="1135015"/>
              <a:ext cx="266456" cy="260628"/>
              <a:chOff x="488084" y="3164562"/>
              <a:chExt cx="535235" cy="523530"/>
            </a:xfrm>
          </p:grpSpPr>
          <p:grpSp>
            <p:nvGrpSpPr>
              <p:cNvPr id="4747" name="Google Shape;4747;p74"/>
              <p:cNvGrpSpPr/>
              <p:nvPr/>
            </p:nvGrpSpPr>
            <p:grpSpPr>
              <a:xfrm>
                <a:off x="488084" y="3164562"/>
                <a:ext cx="535235" cy="523530"/>
                <a:chOff x="488084" y="3164562"/>
                <a:chExt cx="535235" cy="523530"/>
              </a:xfrm>
            </p:grpSpPr>
            <p:sp>
              <p:nvSpPr>
                <p:cNvPr id="4748" name="Google Shape;4748;p7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9" name="Google Shape;4759;p7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74"/>
            <p:cNvGrpSpPr/>
            <p:nvPr/>
          </p:nvGrpSpPr>
          <p:grpSpPr>
            <a:xfrm rot="-1787138">
              <a:off x="953799" y="1754176"/>
              <a:ext cx="298672" cy="292140"/>
              <a:chOff x="488084" y="3164562"/>
              <a:chExt cx="535235" cy="523530"/>
            </a:xfrm>
          </p:grpSpPr>
          <p:grpSp>
            <p:nvGrpSpPr>
              <p:cNvPr id="4761" name="Google Shape;4761;p74"/>
              <p:cNvGrpSpPr/>
              <p:nvPr/>
            </p:nvGrpSpPr>
            <p:grpSpPr>
              <a:xfrm>
                <a:off x="488084" y="3164562"/>
                <a:ext cx="535235" cy="523530"/>
                <a:chOff x="488084" y="3164562"/>
                <a:chExt cx="535235" cy="523530"/>
              </a:xfrm>
            </p:grpSpPr>
            <p:sp>
              <p:nvSpPr>
                <p:cNvPr id="4762" name="Google Shape;4762;p74"/>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4"/>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4"/>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4"/>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4"/>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4"/>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4"/>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4"/>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4"/>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4"/>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4"/>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3" name="Google Shape;4773;p74"/>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4777"/>
        <p:cNvGrpSpPr/>
        <p:nvPr/>
      </p:nvGrpSpPr>
      <p:grpSpPr>
        <a:xfrm>
          <a:off x="0" y="0"/>
          <a:ext cx="0" cy="0"/>
          <a:chOff x="0" y="0"/>
          <a:chExt cx="0" cy="0"/>
        </a:xfrm>
      </p:grpSpPr>
      <p:sp>
        <p:nvSpPr>
          <p:cNvPr id="4778" name="Google Shape;4778;p75"/>
          <p:cNvSpPr txBox="1">
            <a:spLocks noGrp="1"/>
          </p:cNvSpPr>
          <p:nvPr>
            <p:ph type="ctrTitle"/>
          </p:nvPr>
        </p:nvSpPr>
        <p:spPr>
          <a:xfrm>
            <a:off x="316025" y="898425"/>
            <a:ext cx="4255800" cy="997800"/>
          </a:xfrm>
          <a:prstGeom prst="rect">
            <a:avLst/>
          </a:prstGeom>
        </p:spPr>
        <p:txBody>
          <a:bodyPr spcFirstLastPara="1" wrap="square" lIns="90000" tIns="90000" rIns="90000" bIns="90000" anchor="b" anchorCtr="0">
            <a:noAutofit/>
          </a:bodyPr>
          <a:lstStyle/>
          <a:p>
            <a:pPr marL="0" lvl="0" indent="0" algn="r" rtl="0">
              <a:spcBef>
                <a:spcPts val="0"/>
              </a:spcBef>
              <a:spcAft>
                <a:spcPts val="0"/>
              </a:spcAft>
              <a:buNone/>
            </a:pPr>
            <a:r>
              <a:rPr lang="en"/>
              <a:t>THANKS!</a:t>
            </a:r>
            <a:endParaRPr/>
          </a:p>
        </p:txBody>
      </p:sp>
      <p:sp>
        <p:nvSpPr>
          <p:cNvPr id="4779" name="Google Shape;4779;p75"/>
          <p:cNvSpPr txBox="1">
            <a:spLocks noGrp="1"/>
          </p:cNvSpPr>
          <p:nvPr>
            <p:ph type="subTitle" idx="1"/>
          </p:nvPr>
        </p:nvSpPr>
        <p:spPr>
          <a:xfrm>
            <a:off x="796348" y="1765286"/>
            <a:ext cx="3775500" cy="1305300"/>
          </a:xfrm>
          <a:prstGeom prst="rect">
            <a:avLst/>
          </a:prstGeom>
        </p:spPr>
        <p:txBody>
          <a:bodyPr spcFirstLastPara="1" wrap="square" lIns="90000" tIns="90000" rIns="90000" bIns="90000" anchor="t" anchorCtr="0">
            <a:noAutofit/>
          </a:bodyPr>
          <a:lstStyle/>
          <a:p>
            <a:pPr marL="0" lvl="0" indent="0" algn="r" rtl="0">
              <a:spcBef>
                <a:spcPts val="0"/>
              </a:spcBef>
              <a:spcAft>
                <a:spcPts val="0"/>
              </a:spcAft>
              <a:buNone/>
            </a:pPr>
            <a:r>
              <a:rPr lang="en" b="1"/>
              <a:t>Do you have any questions?</a:t>
            </a:r>
            <a:endParaRPr b="1"/>
          </a:p>
          <a:p>
            <a:pPr marL="0" lvl="0" indent="0" algn="r" rtl="0">
              <a:spcBef>
                <a:spcPts val="0"/>
              </a:spcBef>
              <a:spcAft>
                <a:spcPts val="0"/>
              </a:spcAft>
              <a:buNone/>
            </a:pPr>
            <a:endParaRPr/>
          </a:p>
          <a:p>
            <a:pPr marL="0" lvl="0" indent="0" algn="r" rtl="0">
              <a:spcBef>
                <a:spcPts val="0"/>
              </a:spcBef>
              <a:spcAft>
                <a:spcPts val="0"/>
              </a:spcAft>
              <a:buNone/>
            </a:pPr>
            <a:r>
              <a:rPr lang="en"/>
              <a:t>youremail@freepik.com </a:t>
            </a:r>
            <a:endParaRPr/>
          </a:p>
          <a:p>
            <a:pPr marL="0" lvl="0" indent="0" algn="r" rtl="0">
              <a:spcBef>
                <a:spcPts val="0"/>
              </a:spcBef>
              <a:spcAft>
                <a:spcPts val="0"/>
              </a:spcAft>
              <a:buNone/>
            </a:pPr>
            <a:r>
              <a:rPr lang="en"/>
              <a:t>+91  620 421 838 </a:t>
            </a:r>
            <a:endParaRPr/>
          </a:p>
          <a:p>
            <a:pPr marL="0" lvl="0" indent="0" algn="r" rtl="0">
              <a:spcBef>
                <a:spcPts val="0"/>
              </a:spcBef>
              <a:spcAft>
                <a:spcPts val="0"/>
              </a:spcAft>
              <a:buNone/>
            </a:pPr>
            <a:r>
              <a:rPr lang="en"/>
              <a:t>yourcompany.com</a:t>
            </a:r>
            <a:endParaRPr/>
          </a:p>
        </p:txBody>
      </p:sp>
      <p:sp>
        <p:nvSpPr>
          <p:cNvPr id="4780" name="Google Shape;4780;p75"/>
          <p:cNvSpPr txBox="1">
            <a:spLocks noGrp="1"/>
          </p:cNvSpPr>
          <p:nvPr>
            <p:ph type="subTitle" idx="2"/>
          </p:nvPr>
        </p:nvSpPr>
        <p:spPr>
          <a:xfrm>
            <a:off x="1422520" y="4199950"/>
            <a:ext cx="3149400" cy="324300"/>
          </a:xfrm>
          <a:prstGeom prst="rect">
            <a:avLst/>
          </a:prstGeom>
        </p:spPr>
        <p:txBody>
          <a:bodyPr spcFirstLastPara="1" wrap="square" lIns="90000" tIns="90000" rIns="90000" bIns="90000" anchor="t" anchorCtr="0">
            <a:noAutofit/>
          </a:bodyPr>
          <a:lstStyle/>
          <a:p>
            <a:pPr marL="0" lvl="0" indent="0" algn="r" rtl="0">
              <a:spcBef>
                <a:spcPts val="0"/>
              </a:spcBef>
              <a:spcAft>
                <a:spcPts val="1600"/>
              </a:spcAft>
              <a:buNone/>
            </a:pPr>
            <a:r>
              <a:rPr lang="en"/>
              <a:t>Please keep this slide for attribution</a:t>
            </a:r>
            <a:endParaRPr/>
          </a:p>
        </p:txBody>
      </p:sp>
      <p:cxnSp>
        <p:nvCxnSpPr>
          <p:cNvPr id="4781" name="Google Shape;4781;p75"/>
          <p:cNvCxnSpPr/>
          <p:nvPr/>
        </p:nvCxnSpPr>
        <p:spPr>
          <a:xfrm rot="10800000">
            <a:off x="5022700" y="639850"/>
            <a:ext cx="0" cy="3884400"/>
          </a:xfrm>
          <a:prstGeom prst="straightConnector1">
            <a:avLst/>
          </a:prstGeom>
          <a:noFill/>
          <a:ln w="38100" cap="flat" cmpd="sng">
            <a:solidFill>
              <a:srgbClr val="EE7302"/>
            </a:solidFill>
            <a:prstDash val="solid"/>
            <a:round/>
            <a:headEnd type="none" w="sm" len="sm"/>
            <a:tailEnd type="oval" w="sm" len="sm"/>
          </a:ln>
        </p:spPr>
      </p:cxnSp>
      <p:grpSp>
        <p:nvGrpSpPr>
          <p:cNvPr id="4782" name="Google Shape;4782;p75"/>
          <p:cNvGrpSpPr/>
          <p:nvPr/>
        </p:nvGrpSpPr>
        <p:grpSpPr>
          <a:xfrm>
            <a:off x="5558870" y="1215871"/>
            <a:ext cx="2613668" cy="2497027"/>
            <a:chOff x="5558870" y="1215871"/>
            <a:chExt cx="2613668" cy="2497027"/>
          </a:xfrm>
        </p:grpSpPr>
        <p:grpSp>
          <p:nvGrpSpPr>
            <p:cNvPr id="4783" name="Google Shape;4783;p75"/>
            <p:cNvGrpSpPr/>
            <p:nvPr/>
          </p:nvGrpSpPr>
          <p:grpSpPr>
            <a:xfrm>
              <a:off x="5558870" y="1767492"/>
              <a:ext cx="1764224" cy="1945405"/>
              <a:chOff x="1330154" y="1023181"/>
              <a:chExt cx="2490786" cy="2746584"/>
            </a:xfrm>
          </p:grpSpPr>
          <p:grpSp>
            <p:nvGrpSpPr>
              <p:cNvPr id="4784" name="Google Shape;4784;p75"/>
              <p:cNvGrpSpPr/>
              <p:nvPr/>
            </p:nvGrpSpPr>
            <p:grpSpPr>
              <a:xfrm>
                <a:off x="1330154" y="1023181"/>
                <a:ext cx="2490786" cy="2746584"/>
                <a:chOff x="6837858" y="396452"/>
                <a:chExt cx="588435" cy="648866"/>
              </a:xfrm>
            </p:grpSpPr>
            <p:sp>
              <p:nvSpPr>
                <p:cNvPr id="4785" name="Google Shape;4785;p75"/>
                <p:cNvSpPr/>
                <p:nvPr/>
              </p:nvSpPr>
              <p:spPr>
                <a:xfrm>
                  <a:off x="6837858" y="396452"/>
                  <a:ext cx="588435" cy="648842"/>
                </a:xfrm>
                <a:custGeom>
                  <a:avLst/>
                  <a:gdLst/>
                  <a:ahLst/>
                  <a:cxnLst/>
                  <a:rect l="l" t="t" r="r" b="b"/>
                  <a:pathLst>
                    <a:path w="24577" h="27100" extrusionOk="0">
                      <a:moveTo>
                        <a:pt x="10044" y="1"/>
                      </a:moveTo>
                      <a:cubicBezTo>
                        <a:pt x="5340" y="1"/>
                        <a:pt x="1394" y="3019"/>
                        <a:pt x="314" y="7089"/>
                      </a:cubicBezTo>
                      <a:cubicBezTo>
                        <a:pt x="54" y="8074"/>
                        <a:pt x="1" y="9099"/>
                        <a:pt x="92" y="10108"/>
                      </a:cubicBezTo>
                      <a:lnTo>
                        <a:pt x="525" y="13409"/>
                      </a:lnTo>
                      <a:cubicBezTo>
                        <a:pt x="1025" y="17225"/>
                        <a:pt x="2865" y="20781"/>
                        <a:pt x="5763" y="23516"/>
                      </a:cubicBezTo>
                      <a:lnTo>
                        <a:pt x="7633" y="25284"/>
                      </a:lnTo>
                      <a:cubicBezTo>
                        <a:pt x="8915" y="26494"/>
                        <a:pt x="10605" y="27099"/>
                        <a:pt x="12295" y="27099"/>
                      </a:cubicBezTo>
                      <a:cubicBezTo>
                        <a:pt x="13982" y="27099"/>
                        <a:pt x="15669" y="26496"/>
                        <a:pt x="16951" y="25288"/>
                      </a:cubicBezTo>
                      <a:lnTo>
                        <a:pt x="18805" y="23540"/>
                      </a:lnTo>
                      <a:cubicBezTo>
                        <a:pt x="21722" y="20786"/>
                        <a:pt x="23573" y="17210"/>
                        <a:pt x="24064" y="13371"/>
                      </a:cubicBezTo>
                      <a:lnTo>
                        <a:pt x="24481" y="10108"/>
                      </a:lnTo>
                      <a:cubicBezTo>
                        <a:pt x="24577" y="9099"/>
                        <a:pt x="24525" y="8074"/>
                        <a:pt x="24260" y="7089"/>
                      </a:cubicBezTo>
                      <a:cubicBezTo>
                        <a:pt x="23184" y="3019"/>
                        <a:pt x="19233" y="1"/>
                        <a:pt x="1452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5"/>
                <p:cNvSpPr/>
                <p:nvPr/>
              </p:nvSpPr>
              <p:spPr>
                <a:xfrm>
                  <a:off x="6973876" y="957856"/>
                  <a:ext cx="169273" cy="87462"/>
                </a:xfrm>
                <a:custGeom>
                  <a:avLst/>
                  <a:gdLst/>
                  <a:ahLst/>
                  <a:cxnLst/>
                  <a:rect l="l" t="t" r="r" b="b"/>
                  <a:pathLst>
                    <a:path w="7070" h="3653" extrusionOk="0">
                      <a:moveTo>
                        <a:pt x="0" y="1"/>
                      </a:moveTo>
                      <a:lnTo>
                        <a:pt x="0" y="1"/>
                      </a:lnTo>
                      <a:cubicBezTo>
                        <a:pt x="25" y="24"/>
                        <a:pt x="49" y="43"/>
                        <a:pt x="73" y="68"/>
                      </a:cubicBezTo>
                      <a:lnTo>
                        <a:pt x="1937" y="1831"/>
                      </a:lnTo>
                      <a:cubicBezTo>
                        <a:pt x="3220" y="3047"/>
                        <a:pt x="4911" y="3652"/>
                        <a:pt x="6603" y="3652"/>
                      </a:cubicBezTo>
                      <a:cubicBezTo>
                        <a:pt x="6605" y="3652"/>
                        <a:pt x="6606" y="3652"/>
                        <a:pt x="6608" y="3652"/>
                      </a:cubicBezTo>
                      <a:lnTo>
                        <a:pt x="6608" y="3652"/>
                      </a:lnTo>
                      <a:cubicBezTo>
                        <a:pt x="4919" y="3651"/>
                        <a:pt x="3229" y="3046"/>
                        <a:pt x="1952" y="1836"/>
                      </a:cubicBezTo>
                      <a:lnTo>
                        <a:pt x="82" y="68"/>
                      </a:lnTo>
                      <a:cubicBezTo>
                        <a:pt x="58" y="48"/>
                        <a:pt x="38" y="24"/>
                        <a:pt x="15" y="5"/>
                      </a:cubicBezTo>
                      <a:cubicBezTo>
                        <a:pt x="10" y="5"/>
                        <a:pt x="5" y="1"/>
                        <a:pt x="0" y="1"/>
                      </a:cubicBezTo>
                      <a:close/>
                      <a:moveTo>
                        <a:pt x="7069" y="3638"/>
                      </a:moveTo>
                      <a:cubicBezTo>
                        <a:pt x="6913" y="3648"/>
                        <a:pt x="6760" y="3652"/>
                        <a:pt x="6608" y="3652"/>
                      </a:cubicBezTo>
                      <a:lnTo>
                        <a:pt x="6608" y="3652"/>
                      </a:lnTo>
                      <a:cubicBezTo>
                        <a:pt x="6610" y="3652"/>
                        <a:pt x="6611" y="3652"/>
                        <a:pt x="6613" y="3652"/>
                      </a:cubicBezTo>
                      <a:cubicBezTo>
                        <a:pt x="6762" y="3652"/>
                        <a:pt x="6916" y="3648"/>
                        <a:pt x="7069" y="3638"/>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5"/>
                <p:cNvSpPr/>
                <p:nvPr/>
              </p:nvSpPr>
              <p:spPr>
                <a:xfrm>
                  <a:off x="6974235" y="957712"/>
                  <a:ext cx="315945" cy="87606"/>
                </a:xfrm>
                <a:custGeom>
                  <a:avLst/>
                  <a:gdLst/>
                  <a:ahLst/>
                  <a:cxnLst/>
                  <a:rect l="l" t="t" r="r" b="b"/>
                  <a:pathLst>
                    <a:path w="13196" h="3659" extrusionOk="0">
                      <a:moveTo>
                        <a:pt x="13196" y="1"/>
                      </a:moveTo>
                      <a:lnTo>
                        <a:pt x="13196" y="1"/>
                      </a:lnTo>
                      <a:cubicBezTo>
                        <a:pt x="11101" y="621"/>
                        <a:pt x="8881" y="958"/>
                        <a:pt x="6579" y="958"/>
                      </a:cubicBezTo>
                      <a:cubicBezTo>
                        <a:pt x="4297" y="958"/>
                        <a:pt x="2086" y="626"/>
                        <a:pt x="0" y="11"/>
                      </a:cubicBezTo>
                      <a:lnTo>
                        <a:pt x="0" y="11"/>
                      </a:lnTo>
                      <a:cubicBezTo>
                        <a:pt x="23" y="30"/>
                        <a:pt x="43" y="54"/>
                        <a:pt x="67" y="74"/>
                      </a:cubicBezTo>
                      <a:lnTo>
                        <a:pt x="1937" y="1842"/>
                      </a:lnTo>
                      <a:cubicBezTo>
                        <a:pt x="3215" y="3053"/>
                        <a:pt x="4907" y="3658"/>
                        <a:pt x="6598" y="3658"/>
                      </a:cubicBezTo>
                      <a:cubicBezTo>
                        <a:pt x="6747" y="3658"/>
                        <a:pt x="6901" y="3654"/>
                        <a:pt x="7054" y="3644"/>
                      </a:cubicBezTo>
                      <a:cubicBezTo>
                        <a:pt x="8582" y="3538"/>
                        <a:pt x="10082" y="2942"/>
                        <a:pt x="11246" y="1842"/>
                      </a:cubicBezTo>
                      <a:lnTo>
                        <a:pt x="13100" y="93"/>
                      </a:lnTo>
                      <a:cubicBezTo>
                        <a:pt x="13134" y="64"/>
                        <a:pt x="13162" y="30"/>
                        <a:pt x="13196"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5"/>
                <p:cNvSpPr/>
                <p:nvPr/>
              </p:nvSpPr>
              <p:spPr>
                <a:xfrm>
                  <a:off x="6944067" y="734975"/>
                  <a:ext cx="140758" cy="107262"/>
                </a:xfrm>
                <a:custGeom>
                  <a:avLst/>
                  <a:gdLst/>
                  <a:ahLst/>
                  <a:cxnLst/>
                  <a:rect l="l" t="t" r="r" b="b"/>
                  <a:pathLst>
                    <a:path w="5879" h="4480" extrusionOk="0">
                      <a:moveTo>
                        <a:pt x="376" y="1"/>
                      </a:moveTo>
                      <a:cubicBezTo>
                        <a:pt x="169" y="1"/>
                        <a:pt x="1" y="169"/>
                        <a:pt x="1" y="376"/>
                      </a:cubicBezTo>
                      <a:lnTo>
                        <a:pt x="1" y="784"/>
                      </a:lnTo>
                      <a:cubicBezTo>
                        <a:pt x="1" y="2827"/>
                        <a:pt x="1654" y="4479"/>
                        <a:pt x="3696" y="4479"/>
                      </a:cubicBezTo>
                      <a:lnTo>
                        <a:pt x="5504" y="4479"/>
                      </a:lnTo>
                      <a:cubicBezTo>
                        <a:pt x="5710" y="4479"/>
                        <a:pt x="5878" y="4316"/>
                        <a:pt x="5878" y="4105"/>
                      </a:cubicBezTo>
                      <a:lnTo>
                        <a:pt x="5878" y="3696"/>
                      </a:lnTo>
                      <a:cubicBezTo>
                        <a:pt x="5878" y="1654"/>
                        <a:pt x="4220" y="1"/>
                        <a:pt x="2183"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5"/>
                <p:cNvSpPr/>
                <p:nvPr/>
              </p:nvSpPr>
              <p:spPr>
                <a:xfrm>
                  <a:off x="7242630" y="734975"/>
                  <a:ext cx="140758" cy="107262"/>
                </a:xfrm>
                <a:custGeom>
                  <a:avLst/>
                  <a:gdLst/>
                  <a:ahLst/>
                  <a:cxnLst/>
                  <a:rect l="l" t="t" r="r" b="b"/>
                  <a:pathLst>
                    <a:path w="5879" h="4480" extrusionOk="0">
                      <a:moveTo>
                        <a:pt x="3697" y="1"/>
                      </a:moveTo>
                      <a:cubicBezTo>
                        <a:pt x="1655" y="1"/>
                        <a:pt x="1" y="1654"/>
                        <a:pt x="1" y="3696"/>
                      </a:cubicBezTo>
                      <a:lnTo>
                        <a:pt x="1" y="4105"/>
                      </a:lnTo>
                      <a:cubicBezTo>
                        <a:pt x="1" y="4316"/>
                        <a:pt x="169" y="4479"/>
                        <a:pt x="376" y="4479"/>
                      </a:cubicBezTo>
                      <a:lnTo>
                        <a:pt x="2183" y="4479"/>
                      </a:lnTo>
                      <a:cubicBezTo>
                        <a:pt x="4226" y="4479"/>
                        <a:pt x="5879" y="2827"/>
                        <a:pt x="5879" y="784"/>
                      </a:cubicBezTo>
                      <a:lnTo>
                        <a:pt x="5879" y="376"/>
                      </a:lnTo>
                      <a:cubicBezTo>
                        <a:pt x="5879" y="169"/>
                        <a:pt x="5710" y="1"/>
                        <a:pt x="550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5"/>
                <p:cNvSpPr/>
                <p:nvPr/>
              </p:nvSpPr>
              <p:spPr>
                <a:xfrm>
                  <a:off x="7140252" y="844177"/>
                  <a:ext cx="46640" cy="82290"/>
                </a:xfrm>
                <a:custGeom>
                  <a:avLst/>
                  <a:gdLst/>
                  <a:ahLst/>
                  <a:cxnLst/>
                  <a:rect l="l" t="t" r="r" b="b"/>
                  <a:pathLst>
                    <a:path w="1948" h="3437" extrusionOk="0">
                      <a:moveTo>
                        <a:pt x="961" y="0"/>
                      </a:moveTo>
                      <a:cubicBezTo>
                        <a:pt x="880" y="0"/>
                        <a:pt x="798" y="10"/>
                        <a:pt x="721" y="34"/>
                      </a:cubicBezTo>
                      <a:cubicBezTo>
                        <a:pt x="639" y="58"/>
                        <a:pt x="563" y="91"/>
                        <a:pt x="490" y="140"/>
                      </a:cubicBezTo>
                      <a:cubicBezTo>
                        <a:pt x="433" y="178"/>
                        <a:pt x="419" y="255"/>
                        <a:pt x="457" y="313"/>
                      </a:cubicBezTo>
                      <a:cubicBezTo>
                        <a:pt x="481" y="349"/>
                        <a:pt x="520" y="368"/>
                        <a:pt x="559" y="368"/>
                      </a:cubicBezTo>
                      <a:cubicBezTo>
                        <a:pt x="584" y="368"/>
                        <a:pt x="608" y="361"/>
                        <a:pt x="630" y="346"/>
                      </a:cubicBezTo>
                      <a:cubicBezTo>
                        <a:pt x="678" y="313"/>
                        <a:pt x="730" y="289"/>
                        <a:pt x="788" y="274"/>
                      </a:cubicBezTo>
                      <a:cubicBezTo>
                        <a:pt x="846" y="260"/>
                        <a:pt x="903" y="251"/>
                        <a:pt x="961" y="251"/>
                      </a:cubicBezTo>
                      <a:cubicBezTo>
                        <a:pt x="1048" y="251"/>
                        <a:pt x="1129" y="264"/>
                        <a:pt x="1211" y="293"/>
                      </a:cubicBezTo>
                      <a:cubicBezTo>
                        <a:pt x="1336" y="337"/>
                        <a:pt x="1447" y="404"/>
                        <a:pt x="1533" y="495"/>
                      </a:cubicBezTo>
                      <a:cubicBezTo>
                        <a:pt x="1577" y="544"/>
                        <a:pt x="1610" y="591"/>
                        <a:pt x="1639" y="644"/>
                      </a:cubicBezTo>
                      <a:cubicBezTo>
                        <a:pt x="1663" y="697"/>
                        <a:pt x="1682" y="755"/>
                        <a:pt x="1692" y="817"/>
                      </a:cubicBezTo>
                      <a:cubicBezTo>
                        <a:pt x="1697" y="841"/>
                        <a:pt x="1697" y="870"/>
                        <a:pt x="1697" y="894"/>
                      </a:cubicBezTo>
                      <a:cubicBezTo>
                        <a:pt x="1697" y="985"/>
                        <a:pt x="1677" y="1072"/>
                        <a:pt x="1639" y="1154"/>
                      </a:cubicBezTo>
                      <a:cubicBezTo>
                        <a:pt x="1582" y="1278"/>
                        <a:pt x="1480" y="1394"/>
                        <a:pt x="1360" y="1471"/>
                      </a:cubicBezTo>
                      <a:cubicBezTo>
                        <a:pt x="1302" y="1509"/>
                        <a:pt x="1240" y="1542"/>
                        <a:pt x="1173" y="1567"/>
                      </a:cubicBezTo>
                      <a:cubicBezTo>
                        <a:pt x="1111" y="1586"/>
                        <a:pt x="1043" y="1595"/>
                        <a:pt x="976" y="1595"/>
                      </a:cubicBezTo>
                      <a:cubicBezTo>
                        <a:pt x="968" y="1595"/>
                        <a:pt x="960" y="1595"/>
                        <a:pt x="952" y="1595"/>
                      </a:cubicBezTo>
                      <a:lnTo>
                        <a:pt x="952" y="1595"/>
                      </a:lnTo>
                      <a:cubicBezTo>
                        <a:pt x="896" y="1580"/>
                        <a:pt x="840" y="1569"/>
                        <a:pt x="783" y="1567"/>
                      </a:cubicBezTo>
                      <a:cubicBezTo>
                        <a:pt x="780" y="1566"/>
                        <a:pt x="778" y="1566"/>
                        <a:pt x="775" y="1566"/>
                      </a:cubicBezTo>
                      <a:cubicBezTo>
                        <a:pt x="712" y="1566"/>
                        <a:pt x="663" y="1613"/>
                        <a:pt x="654" y="1673"/>
                      </a:cubicBezTo>
                      <a:cubicBezTo>
                        <a:pt x="639" y="1730"/>
                        <a:pt x="678" y="1793"/>
                        <a:pt x="736" y="1812"/>
                      </a:cubicBezTo>
                      <a:cubicBezTo>
                        <a:pt x="796" y="1830"/>
                        <a:pt x="854" y="1840"/>
                        <a:pt x="913" y="1844"/>
                      </a:cubicBezTo>
                      <a:lnTo>
                        <a:pt x="913" y="1844"/>
                      </a:lnTo>
                      <a:cubicBezTo>
                        <a:pt x="948" y="1855"/>
                        <a:pt x="981" y="1870"/>
                        <a:pt x="1014" y="1888"/>
                      </a:cubicBezTo>
                      <a:cubicBezTo>
                        <a:pt x="1129" y="1952"/>
                        <a:pt x="1236" y="2052"/>
                        <a:pt x="1302" y="2172"/>
                      </a:cubicBezTo>
                      <a:cubicBezTo>
                        <a:pt x="1375" y="2292"/>
                        <a:pt x="1418" y="2427"/>
                        <a:pt x="1418" y="2562"/>
                      </a:cubicBezTo>
                      <a:cubicBezTo>
                        <a:pt x="1418" y="2648"/>
                        <a:pt x="1399" y="2730"/>
                        <a:pt x="1365" y="2806"/>
                      </a:cubicBezTo>
                      <a:cubicBezTo>
                        <a:pt x="1336" y="2864"/>
                        <a:pt x="1302" y="2917"/>
                        <a:pt x="1255" y="2966"/>
                      </a:cubicBezTo>
                      <a:cubicBezTo>
                        <a:pt x="1187" y="3037"/>
                        <a:pt x="1101" y="3090"/>
                        <a:pt x="1005" y="3128"/>
                      </a:cubicBezTo>
                      <a:cubicBezTo>
                        <a:pt x="909" y="3167"/>
                        <a:pt x="808" y="3186"/>
                        <a:pt x="702" y="3186"/>
                      </a:cubicBezTo>
                      <a:cubicBezTo>
                        <a:pt x="610" y="3186"/>
                        <a:pt x="524" y="3172"/>
                        <a:pt x="442" y="3143"/>
                      </a:cubicBezTo>
                      <a:cubicBezTo>
                        <a:pt x="361" y="3110"/>
                        <a:pt x="289" y="3066"/>
                        <a:pt x="226" y="3004"/>
                      </a:cubicBezTo>
                      <a:cubicBezTo>
                        <a:pt x="202" y="2976"/>
                        <a:pt x="170" y="2963"/>
                        <a:pt x="137" y="2963"/>
                      </a:cubicBezTo>
                      <a:cubicBezTo>
                        <a:pt x="106" y="2963"/>
                        <a:pt x="75" y="2975"/>
                        <a:pt x="49" y="2999"/>
                      </a:cubicBezTo>
                      <a:cubicBezTo>
                        <a:pt x="0" y="3047"/>
                        <a:pt x="0" y="3128"/>
                        <a:pt x="49" y="3177"/>
                      </a:cubicBezTo>
                      <a:cubicBezTo>
                        <a:pt x="135" y="3268"/>
                        <a:pt x="240" y="3330"/>
                        <a:pt x="351" y="3374"/>
                      </a:cubicBezTo>
                      <a:cubicBezTo>
                        <a:pt x="462" y="3417"/>
                        <a:pt x="582" y="3436"/>
                        <a:pt x="702" y="3436"/>
                      </a:cubicBezTo>
                      <a:cubicBezTo>
                        <a:pt x="885" y="3436"/>
                        <a:pt x="1063" y="3393"/>
                        <a:pt x="1221" y="3301"/>
                      </a:cubicBezTo>
                      <a:cubicBezTo>
                        <a:pt x="1298" y="3259"/>
                        <a:pt x="1371" y="3205"/>
                        <a:pt x="1437" y="3139"/>
                      </a:cubicBezTo>
                      <a:cubicBezTo>
                        <a:pt x="1500" y="3071"/>
                        <a:pt x="1553" y="2994"/>
                        <a:pt x="1591" y="2908"/>
                      </a:cubicBezTo>
                      <a:cubicBezTo>
                        <a:pt x="1644" y="2797"/>
                        <a:pt x="1668" y="2677"/>
                        <a:pt x="1668" y="2562"/>
                      </a:cubicBezTo>
                      <a:cubicBezTo>
                        <a:pt x="1668" y="2436"/>
                        <a:pt x="1644" y="2321"/>
                        <a:pt x="1601" y="2206"/>
                      </a:cubicBezTo>
                      <a:cubicBezTo>
                        <a:pt x="1536" y="2046"/>
                        <a:pt x="1432" y="1897"/>
                        <a:pt x="1302" y="1784"/>
                      </a:cubicBezTo>
                      <a:lnTo>
                        <a:pt x="1302" y="1784"/>
                      </a:lnTo>
                      <a:cubicBezTo>
                        <a:pt x="1316" y="1779"/>
                        <a:pt x="1329" y="1774"/>
                        <a:pt x="1342" y="1768"/>
                      </a:cubicBezTo>
                      <a:cubicBezTo>
                        <a:pt x="1509" y="1692"/>
                        <a:pt x="1659" y="1571"/>
                        <a:pt x="1768" y="1422"/>
                      </a:cubicBezTo>
                      <a:cubicBezTo>
                        <a:pt x="1826" y="1346"/>
                        <a:pt x="1870" y="1264"/>
                        <a:pt x="1899" y="1173"/>
                      </a:cubicBezTo>
                      <a:cubicBezTo>
                        <a:pt x="1932" y="1087"/>
                        <a:pt x="1947" y="990"/>
                        <a:pt x="1947" y="894"/>
                      </a:cubicBezTo>
                      <a:cubicBezTo>
                        <a:pt x="1947" y="856"/>
                        <a:pt x="1947" y="817"/>
                        <a:pt x="1941" y="779"/>
                      </a:cubicBezTo>
                      <a:cubicBezTo>
                        <a:pt x="1923" y="663"/>
                        <a:pt x="1879" y="553"/>
                        <a:pt x="1817" y="457"/>
                      </a:cubicBezTo>
                      <a:cubicBezTo>
                        <a:pt x="1726" y="317"/>
                        <a:pt x="1595" y="202"/>
                        <a:pt x="1447" y="125"/>
                      </a:cubicBezTo>
                      <a:cubicBezTo>
                        <a:pt x="1298" y="43"/>
                        <a:pt x="1129" y="0"/>
                        <a:pt x="96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5"/>
                <p:cNvSpPr/>
                <p:nvPr/>
              </p:nvSpPr>
              <p:spPr>
                <a:xfrm>
                  <a:off x="7183157" y="889931"/>
                  <a:ext cx="196329" cy="125243"/>
                </a:xfrm>
                <a:custGeom>
                  <a:avLst/>
                  <a:gdLst/>
                  <a:ahLst/>
                  <a:cxnLst/>
                  <a:rect l="l" t="t" r="r" b="b"/>
                  <a:pathLst>
                    <a:path w="8200" h="5231" extrusionOk="0">
                      <a:moveTo>
                        <a:pt x="2570" y="1"/>
                      </a:moveTo>
                      <a:cubicBezTo>
                        <a:pt x="2310" y="1"/>
                        <a:pt x="2015" y="84"/>
                        <a:pt x="1683" y="290"/>
                      </a:cubicBezTo>
                      <a:cubicBezTo>
                        <a:pt x="1" y="1333"/>
                        <a:pt x="1731" y="3424"/>
                        <a:pt x="2274" y="3894"/>
                      </a:cubicBezTo>
                      <a:cubicBezTo>
                        <a:pt x="2817" y="4370"/>
                        <a:pt x="4100" y="5231"/>
                        <a:pt x="4100" y="5231"/>
                      </a:cubicBezTo>
                      <a:cubicBezTo>
                        <a:pt x="4100" y="5231"/>
                        <a:pt x="5388" y="4370"/>
                        <a:pt x="5931" y="3894"/>
                      </a:cubicBezTo>
                      <a:cubicBezTo>
                        <a:pt x="6474" y="3424"/>
                        <a:pt x="8200" y="1333"/>
                        <a:pt x="6522" y="290"/>
                      </a:cubicBezTo>
                      <a:cubicBezTo>
                        <a:pt x="6189" y="84"/>
                        <a:pt x="5893" y="1"/>
                        <a:pt x="5633" y="1"/>
                      </a:cubicBezTo>
                      <a:cubicBezTo>
                        <a:pt x="4576" y="1"/>
                        <a:pt x="4100" y="1361"/>
                        <a:pt x="4100" y="1361"/>
                      </a:cubicBezTo>
                      <a:cubicBezTo>
                        <a:pt x="4100" y="1361"/>
                        <a:pt x="3624" y="1"/>
                        <a:pt x="257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5"/>
                <p:cNvSpPr/>
                <p:nvPr/>
              </p:nvSpPr>
              <p:spPr>
                <a:xfrm>
                  <a:off x="6897355" y="476684"/>
                  <a:ext cx="93807" cy="93902"/>
                </a:xfrm>
                <a:custGeom>
                  <a:avLst/>
                  <a:gdLst/>
                  <a:ahLst/>
                  <a:cxnLst/>
                  <a:rect l="l" t="t" r="r" b="b"/>
                  <a:pathLst>
                    <a:path w="3918" h="3922" extrusionOk="0">
                      <a:moveTo>
                        <a:pt x="1961" y="0"/>
                      </a:moveTo>
                      <a:cubicBezTo>
                        <a:pt x="880" y="0"/>
                        <a:pt x="0" y="879"/>
                        <a:pt x="0" y="1961"/>
                      </a:cubicBezTo>
                      <a:cubicBezTo>
                        <a:pt x="0" y="3042"/>
                        <a:pt x="880" y="3922"/>
                        <a:pt x="1961" y="3922"/>
                      </a:cubicBezTo>
                      <a:cubicBezTo>
                        <a:pt x="3043" y="3922"/>
                        <a:pt x="3917" y="3042"/>
                        <a:pt x="3917" y="1961"/>
                      </a:cubicBezTo>
                      <a:cubicBezTo>
                        <a:pt x="3917" y="879"/>
                        <a:pt x="3043" y="0"/>
                        <a:pt x="196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75"/>
              <p:cNvGrpSpPr/>
              <p:nvPr/>
            </p:nvGrpSpPr>
            <p:grpSpPr>
              <a:xfrm>
                <a:off x="1330154" y="1023181"/>
                <a:ext cx="2490786" cy="2746584"/>
                <a:chOff x="6837858" y="396452"/>
                <a:chExt cx="588435" cy="648866"/>
              </a:xfrm>
            </p:grpSpPr>
            <p:sp>
              <p:nvSpPr>
                <p:cNvPr id="4794" name="Google Shape;4794;p75"/>
                <p:cNvSpPr/>
                <p:nvPr/>
              </p:nvSpPr>
              <p:spPr>
                <a:xfrm>
                  <a:off x="6837858" y="396452"/>
                  <a:ext cx="588435" cy="648842"/>
                </a:xfrm>
                <a:custGeom>
                  <a:avLst/>
                  <a:gdLst/>
                  <a:ahLst/>
                  <a:cxnLst/>
                  <a:rect l="l" t="t" r="r" b="b"/>
                  <a:pathLst>
                    <a:path w="24577" h="27100" extrusionOk="0">
                      <a:moveTo>
                        <a:pt x="10044" y="1"/>
                      </a:moveTo>
                      <a:cubicBezTo>
                        <a:pt x="5340" y="1"/>
                        <a:pt x="1394" y="3019"/>
                        <a:pt x="314" y="7089"/>
                      </a:cubicBezTo>
                      <a:cubicBezTo>
                        <a:pt x="54" y="8074"/>
                        <a:pt x="1" y="9099"/>
                        <a:pt x="92" y="10108"/>
                      </a:cubicBezTo>
                      <a:lnTo>
                        <a:pt x="525" y="13409"/>
                      </a:lnTo>
                      <a:cubicBezTo>
                        <a:pt x="1025" y="17225"/>
                        <a:pt x="2865" y="20781"/>
                        <a:pt x="5763" y="23516"/>
                      </a:cubicBezTo>
                      <a:lnTo>
                        <a:pt x="7633" y="25284"/>
                      </a:lnTo>
                      <a:cubicBezTo>
                        <a:pt x="8915" y="26494"/>
                        <a:pt x="10605" y="27099"/>
                        <a:pt x="12295" y="27099"/>
                      </a:cubicBezTo>
                      <a:cubicBezTo>
                        <a:pt x="13982" y="27099"/>
                        <a:pt x="15669" y="26496"/>
                        <a:pt x="16951" y="25288"/>
                      </a:cubicBezTo>
                      <a:lnTo>
                        <a:pt x="18805" y="23540"/>
                      </a:lnTo>
                      <a:cubicBezTo>
                        <a:pt x="21722" y="20786"/>
                        <a:pt x="23573" y="17210"/>
                        <a:pt x="24064" y="13371"/>
                      </a:cubicBezTo>
                      <a:lnTo>
                        <a:pt x="24481" y="10108"/>
                      </a:lnTo>
                      <a:cubicBezTo>
                        <a:pt x="24577" y="9099"/>
                        <a:pt x="24525" y="8074"/>
                        <a:pt x="24260" y="7089"/>
                      </a:cubicBezTo>
                      <a:cubicBezTo>
                        <a:pt x="23184" y="3019"/>
                        <a:pt x="19233" y="1"/>
                        <a:pt x="14529" y="1"/>
                      </a:cubicBezTo>
                      <a:close/>
                    </a:path>
                  </a:pathLst>
                </a:custGeom>
                <a:solidFill>
                  <a:srgbClr val="00C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5"/>
                <p:cNvSpPr/>
                <p:nvPr/>
              </p:nvSpPr>
              <p:spPr>
                <a:xfrm>
                  <a:off x="6973876" y="957856"/>
                  <a:ext cx="169273" cy="87462"/>
                </a:xfrm>
                <a:custGeom>
                  <a:avLst/>
                  <a:gdLst/>
                  <a:ahLst/>
                  <a:cxnLst/>
                  <a:rect l="l" t="t" r="r" b="b"/>
                  <a:pathLst>
                    <a:path w="7070" h="3653" extrusionOk="0">
                      <a:moveTo>
                        <a:pt x="0" y="1"/>
                      </a:moveTo>
                      <a:lnTo>
                        <a:pt x="0" y="1"/>
                      </a:lnTo>
                      <a:cubicBezTo>
                        <a:pt x="25" y="24"/>
                        <a:pt x="49" y="43"/>
                        <a:pt x="73" y="68"/>
                      </a:cubicBezTo>
                      <a:lnTo>
                        <a:pt x="1937" y="1831"/>
                      </a:lnTo>
                      <a:cubicBezTo>
                        <a:pt x="3220" y="3047"/>
                        <a:pt x="4911" y="3652"/>
                        <a:pt x="6603" y="3652"/>
                      </a:cubicBezTo>
                      <a:cubicBezTo>
                        <a:pt x="6605" y="3652"/>
                        <a:pt x="6606" y="3652"/>
                        <a:pt x="6608" y="3652"/>
                      </a:cubicBezTo>
                      <a:lnTo>
                        <a:pt x="6608" y="3652"/>
                      </a:lnTo>
                      <a:cubicBezTo>
                        <a:pt x="4919" y="3651"/>
                        <a:pt x="3229" y="3046"/>
                        <a:pt x="1952" y="1836"/>
                      </a:cubicBezTo>
                      <a:lnTo>
                        <a:pt x="82" y="68"/>
                      </a:lnTo>
                      <a:cubicBezTo>
                        <a:pt x="58" y="48"/>
                        <a:pt x="38" y="24"/>
                        <a:pt x="15" y="5"/>
                      </a:cubicBezTo>
                      <a:cubicBezTo>
                        <a:pt x="10" y="5"/>
                        <a:pt x="5" y="1"/>
                        <a:pt x="0" y="1"/>
                      </a:cubicBezTo>
                      <a:close/>
                      <a:moveTo>
                        <a:pt x="7069" y="3638"/>
                      </a:moveTo>
                      <a:cubicBezTo>
                        <a:pt x="6913" y="3648"/>
                        <a:pt x="6760" y="3652"/>
                        <a:pt x="6608" y="3652"/>
                      </a:cubicBezTo>
                      <a:lnTo>
                        <a:pt x="6608" y="3652"/>
                      </a:lnTo>
                      <a:cubicBezTo>
                        <a:pt x="6610" y="3652"/>
                        <a:pt x="6611" y="3652"/>
                        <a:pt x="6613" y="3652"/>
                      </a:cubicBezTo>
                      <a:cubicBezTo>
                        <a:pt x="6762" y="3652"/>
                        <a:pt x="6916" y="3648"/>
                        <a:pt x="7069" y="3638"/>
                      </a:cubicBezTo>
                      <a:close/>
                    </a:path>
                  </a:pathLst>
                </a:custGeom>
                <a:solidFill>
                  <a:srgbClr val="00BD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5"/>
                <p:cNvSpPr/>
                <p:nvPr/>
              </p:nvSpPr>
              <p:spPr>
                <a:xfrm>
                  <a:off x="6974235" y="957712"/>
                  <a:ext cx="315945" cy="87606"/>
                </a:xfrm>
                <a:custGeom>
                  <a:avLst/>
                  <a:gdLst/>
                  <a:ahLst/>
                  <a:cxnLst/>
                  <a:rect l="l" t="t" r="r" b="b"/>
                  <a:pathLst>
                    <a:path w="13196" h="3659" extrusionOk="0">
                      <a:moveTo>
                        <a:pt x="13196" y="1"/>
                      </a:moveTo>
                      <a:lnTo>
                        <a:pt x="13196" y="1"/>
                      </a:lnTo>
                      <a:cubicBezTo>
                        <a:pt x="11101" y="621"/>
                        <a:pt x="8881" y="958"/>
                        <a:pt x="6579" y="958"/>
                      </a:cubicBezTo>
                      <a:cubicBezTo>
                        <a:pt x="4297" y="958"/>
                        <a:pt x="2086" y="626"/>
                        <a:pt x="0" y="11"/>
                      </a:cubicBezTo>
                      <a:lnTo>
                        <a:pt x="0" y="11"/>
                      </a:lnTo>
                      <a:cubicBezTo>
                        <a:pt x="23" y="30"/>
                        <a:pt x="43" y="54"/>
                        <a:pt x="67" y="74"/>
                      </a:cubicBezTo>
                      <a:lnTo>
                        <a:pt x="1937" y="1842"/>
                      </a:lnTo>
                      <a:cubicBezTo>
                        <a:pt x="3215" y="3053"/>
                        <a:pt x="4907" y="3658"/>
                        <a:pt x="6598" y="3658"/>
                      </a:cubicBezTo>
                      <a:cubicBezTo>
                        <a:pt x="6747" y="3658"/>
                        <a:pt x="6901" y="3654"/>
                        <a:pt x="7054" y="3644"/>
                      </a:cubicBezTo>
                      <a:cubicBezTo>
                        <a:pt x="8582" y="3538"/>
                        <a:pt x="10082" y="2942"/>
                        <a:pt x="11246" y="1842"/>
                      </a:cubicBezTo>
                      <a:lnTo>
                        <a:pt x="13100" y="93"/>
                      </a:lnTo>
                      <a:cubicBezTo>
                        <a:pt x="13134" y="64"/>
                        <a:pt x="13162" y="30"/>
                        <a:pt x="13196" y="1"/>
                      </a:cubicBezTo>
                      <a:close/>
                    </a:path>
                  </a:pathLst>
                </a:custGeom>
                <a:solidFill>
                  <a:srgbClr val="1F2E56">
                    <a:alpha val="178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5"/>
                <p:cNvSpPr/>
                <p:nvPr/>
              </p:nvSpPr>
              <p:spPr>
                <a:xfrm>
                  <a:off x="6944067" y="734975"/>
                  <a:ext cx="140758" cy="107262"/>
                </a:xfrm>
                <a:custGeom>
                  <a:avLst/>
                  <a:gdLst/>
                  <a:ahLst/>
                  <a:cxnLst/>
                  <a:rect l="l" t="t" r="r" b="b"/>
                  <a:pathLst>
                    <a:path w="5879" h="4480" extrusionOk="0">
                      <a:moveTo>
                        <a:pt x="376" y="1"/>
                      </a:moveTo>
                      <a:cubicBezTo>
                        <a:pt x="169" y="1"/>
                        <a:pt x="1" y="169"/>
                        <a:pt x="1" y="376"/>
                      </a:cubicBezTo>
                      <a:lnTo>
                        <a:pt x="1" y="784"/>
                      </a:lnTo>
                      <a:cubicBezTo>
                        <a:pt x="1" y="2827"/>
                        <a:pt x="1654" y="4479"/>
                        <a:pt x="3696" y="4479"/>
                      </a:cubicBezTo>
                      <a:lnTo>
                        <a:pt x="5504" y="4479"/>
                      </a:lnTo>
                      <a:cubicBezTo>
                        <a:pt x="5710" y="4479"/>
                        <a:pt x="5878" y="4316"/>
                        <a:pt x="5878" y="4105"/>
                      </a:cubicBezTo>
                      <a:lnTo>
                        <a:pt x="5878" y="3696"/>
                      </a:lnTo>
                      <a:cubicBezTo>
                        <a:pt x="5878" y="1654"/>
                        <a:pt x="4220" y="1"/>
                        <a:pt x="21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5"/>
                <p:cNvSpPr/>
                <p:nvPr/>
              </p:nvSpPr>
              <p:spPr>
                <a:xfrm>
                  <a:off x="7242630" y="734975"/>
                  <a:ext cx="140758" cy="107262"/>
                </a:xfrm>
                <a:custGeom>
                  <a:avLst/>
                  <a:gdLst/>
                  <a:ahLst/>
                  <a:cxnLst/>
                  <a:rect l="l" t="t" r="r" b="b"/>
                  <a:pathLst>
                    <a:path w="5879" h="4480" extrusionOk="0">
                      <a:moveTo>
                        <a:pt x="3697" y="1"/>
                      </a:moveTo>
                      <a:cubicBezTo>
                        <a:pt x="1655" y="1"/>
                        <a:pt x="1" y="1654"/>
                        <a:pt x="1" y="3696"/>
                      </a:cubicBezTo>
                      <a:lnTo>
                        <a:pt x="1" y="4105"/>
                      </a:lnTo>
                      <a:cubicBezTo>
                        <a:pt x="1" y="4316"/>
                        <a:pt x="169" y="4479"/>
                        <a:pt x="376" y="4479"/>
                      </a:cubicBezTo>
                      <a:lnTo>
                        <a:pt x="2183" y="4479"/>
                      </a:lnTo>
                      <a:cubicBezTo>
                        <a:pt x="4226" y="4479"/>
                        <a:pt x="5879" y="2827"/>
                        <a:pt x="5879" y="784"/>
                      </a:cubicBezTo>
                      <a:lnTo>
                        <a:pt x="5879" y="376"/>
                      </a:lnTo>
                      <a:cubicBezTo>
                        <a:pt x="5879" y="169"/>
                        <a:pt x="5710" y="1"/>
                        <a:pt x="55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5"/>
                <p:cNvSpPr/>
                <p:nvPr/>
              </p:nvSpPr>
              <p:spPr>
                <a:xfrm>
                  <a:off x="7140252" y="844177"/>
                  <a:ext cx="46640" cy="82290"/>
                </a:xfrm>
                <a:custGeom>
                  <a:avLst/>
                  <a:gdLst/>
                  <a:ahLst/>
                  <a:cxnLst/>
                  <a:rect l="l" t="t" r="r" b="b"/>
                  <a:pathLst>
                    <a:path w="1948" h="3437" extrusionOk="0">
                      <a:moveTo>
                        <a:pt x="961" y="0"/>
                      </a:moveTo>
                      <a:cubicBezTo>
                        <a:pt x="880" y="0"/>
                        <a:pt x="798" y="10"/>
                        <a:pt x="721" y="34"/>
                      </a:cubicBezTo>
                      <a:cubicBezTo>
                        <a:pt x="639" y="58"/>
                        <a:pt x="563" y="91"/>
                        <a:pt x="490" y="140"/>
                      </a:cubicBezTo>
                      <a:cubicBezTo>
                        <a:pt x="433" y="178"/>
                        <a:pt x="419" y="255"/>
                        <a:pt x="457" y="313"/>
                      </a:cubicBezTo>
                      <a:cubicBezTo>
                        <a:pt x="481" y="349"/>
                        <a:pt x="520" y="368"/>
                        <a:pt x="559" y="368"/>
                      </a:cubicBezTo>
                      <a:cubicBezTo>
                        <a:pt x="584" y="368"/>
                        <a:pt x="608" y="361"/>
                        <a:pt x="630" y="346"/>
                      </a:cubicBezTo>
                      <a:cubicBezTo>
                        <a:pt x="678" y="313"/>
                        <a:pt x="730" y="289"/>
                        <a:pt x="788" y="274"/>
                      </a:cubicBezTo>
                      <a:cubicBezTo>
                        <a:pt x="846" y="260"/>
                        <a:pt x="903" y="251"/>
                        <a:pt x="961" y="251"/>
                      </a:cubicBezTo>
                      <a:cubicBezTo>
                        <a:pt x="1048" y="251"/>
                        <a:pt x="1129" y="264"/>
                        <a:pt x="1211" y="293"/>
                      </a:cubicBezTo>
                      <a:cubicBezTo>
                        <a:pt x="1336" y="337"/>
                        <a:pt x="1447" y="404"/>
                        <a:pt x="1533" y="495"/>
                      </a:cubicBezTo>
                      <a:cubicBezTo>
                        <a:pt x="1577" y="544"/>
                        <a:pt x="1610" y="591"/>
                        <a:pt x="1639" y="644"/>
                      </a:cubicBezTo>
                      <a:cubicBezTo>
                        <a:pt x="1663" y="697"/>
                        <a:pt x="1682" y="755"/>
                        <a:pt x="1692" y="817"/>
                      </a:cubicBezTo>
                      <a:cubicBezTo>
                        <a:pt x="1697" y="841"/>
                        <a:pt x="1697" y="870"/>
                        <a:pt x="1697" y="894"/>
                      </a:cubicBezTo>
                      <a:cubicBezTo>
                        <a:pt x="1697" y="985"/>
                        <a:pt x="1677" y="1072"/>
                        <a:pt x="1639" y="1154"/>
                      </a:cubicBezTo>
                      <a:cubicBezTo>
                        <a:pt x="1582" y="1278"/>
                        <a:pt x="1480" y="1394"/>
                        <a:pt x="1360" y="1471"/>
                      </a:cubicBezTo>
                      <a:cubicBezTo>
                        <a:pt x="1302" y="1509"/>
                        <a:pt x="1240" y="1542"/>
                        <a:pt x="1173" y="1567"/>
                      </a:cubicBezTo>
                      <a:cubicBezTo>
                        <a:pt x="1111" y="1586"/>
                        <a:pt x="1043" y="1595"/>
                        <a:pt x="976" y="1595"/>
                      </a:cubicBezTo>
                      <a:cubicBezTo>
                        <a:pt x="968" y="1595"/>
                        <a:pt x="960" y="1595"/>
                        <a:pt x="952" y="1595"/>
                      </a:cubicBezTo>
                      <a:lnTo>
                        <a:pt x="952" y="1595"/>
                      </a:lnTo>
                      <a:cubicBezTo>
                        <a:pt x="896" y="1580"/>
                        <a:pt x="840" y="1569"/>
                        <a:pt x="783" y="1567"/>
                      </a:cubicBezTo>
                      <a:cubicBezTo>
                        <a:pt x="780" y="1566"/>
                        <a:pt x="778" y="1566"/>
                        <a:pt x="775" y="1566"/>
                      </a:cubicBezTo>
                      <a:cubicBezTo>
                        <a:pt x="712" y="1566"/>
                        <a:pt x="663" y="1613"/>
                        <a:pt x="654" y="1673"/>
                      </a:cubicBezTo>
                      <a:cubicBezTo>
                        <a:pt x="639" y="1730"/>
                        <a:pt x="678" y="1793"/>
                        <a:pt x="736" y="1812"/>
                      </a:cubicBezTo>
                      <a:cubicBezTo>
                        <a:pt x="796" y="1830"/>
                        <a:pt x="854" y="1840"/>
                        <a:pt x="913" y="1844"/>
                      </a:cubicBezTo>
                      <a:lnTo>
                        <a:pt x="913" y="1844"/>
                      </a:lnTo>
                      <a:cubicBezTo>
                        <a:pt x="948" y="1855"/>
                        <a:pt x="981" y="1870"/>
                        <a:pt x="1014" y="1888"/>
                      </a:cubicBezTo>
                      <a:cubicBezTo>
                        <a:pt x="1129" y="1952"/>
                        <a:pt x="1236" y="2052"/>
                        <a:pt x="1302" y="2172"/>
                      </a:cubicBezTo>
                      <a:cubicBezTo>
                        <a:pt x="1375" y="2292"/>
                        <a:pt x="1418" y="2427"/>
                        <a:pt x="1418" y="2562"/>
                      </a:cubicBezTo>
                      <a:cubicBezTo>
                        <a:pt x="1418" y="2648"/>
                        <a:pt x="1399" y="2730"/>
                        <a:pt x="1365" y="2806"/>
                      </a:cubicBezTo>
                      <a:cubicBezTo>
                        <a:pt x="1336" y="2864"/>
                        <a:pt x="1302" y="2917"/>
                        <a:pt x="1255" y="2966"/>
                      </a:cubicBezTo>
                      <a:cubicBezTo>
                        <a:pt x="1187" y="3037"/>
                        <a:pt x="1101" y="3090"/>
                        <a:pt x="1005" y="3128"/>
                      </a:cubicBezTo>
                      <a:cubicBezTo>
                        <a:pt x="909" y="3167"/>
                        <a:pt x="808" y="3186"/>
                        <a:pt x="702" y="3186"/>
                      </a:cubicBezTo>
                      <a:cubicBezTo>
                        <a:pt x="610" y="3186"/>
                        <a:pt x="524" y="3172"/>
                        <a:pt x="442" y="3143"/>
                      </a:cubicBezTo>
                      <a:cubicBezTo>
                        <a:pt x="361" y="3110"/>
                        <a:pt x="289" y="3066"/>
                        <a:pt x="226" y="3004"/>
                      </a:cubicBezTo>
                      <a:cubicBezTo>
                        <a:pt x="202" y="2976"/>
                        <a:pt x="170" y="2963"/>
                        <a:pt x="137" y="2963"/>
                      </a:cubicBezTo>
                      <a:cubicBezTo>
                        <a:pt x="106" y="2963"/>
                        <a:pt x="75" y="2975"/>
                        <a:pt x="49" y="2999"/>
                      </a:cubicBezTo>
                      <a:cubicBezTo>
                        <a:pt x="0" y="3047"/>
                        <a:pt x="0" y="3128"/>
                        <a:pt x="49" y="3177"/>
                      </a:cubicBezTo>
                      <a:cubicBezTo>
                        <a:pt x="135" y="3268"/>
                        <a:pt x="240" y="3330"/>
                        <a:pt x="351" y="3374"/>
                      </a:cubicBezTo>
                      <a:cubicBezTo>
                        <a:pt x="462" y="3417"/>
                        <a:pt x="582" y="3436"/>
                        <a:pt x="702" y="3436"/>
                      </a:cubicBezTo>
                      <a:cubicBezTo>
                        <a:pt x="885" y="3436"/>
                        <a:pt x="1063" y="3393"/>
                        <a:pt x="1221" y="3301"/>
                      </a:cubicBezTo>
                      <a:cubicBezTo>
                        <a:pt x="1298" y="3259"/>
                        <a:pt x="1371" y="3205"/>
                        <a:pt x="1437" y="3139"/>
                      </a:cubicBezTo>
                      <a:cubicBezTo>
                        <a:pt x="1500" y="3071"/>
                        <a:pt x="1553" y="2994"/>
                        <a:pt x="1591" y="2908"/>
                      </a:cubicBezTo>
                      <a:cubicBezTo>
                        <a:pt x="1644" y="2797"/>
                        <a:pt x="1668" y="2677"/>
                        <a:pt x="1668" y="2562"/>
                      </a:cubicBezTo>
                      <a:cubicBezTo>
                        <a:pt x="1668" y="2436"/>
                        <a:pt x="1644" y="2321"/>
                        <a:pt x="1601" y="2206"/>
                      </a:cubicBezTo>
                      <a:cubicBezTo>
                        <a:pt x="1536" y="2046"/>
                        <a:pt x="1432" y="1897"/>
                        <a:pt x="1302" y="1784"/>
                      </a:cubicBezTo>
                      <a:lnTo>
                        <a:pt x="1302" y="1784"/>
                      </a:lnTo>
                      <a:cubicBezTo>
                        <a:pt x="1316" y="1779"/>
                        <a:pt x="1329" y="1774"/>
                        <a:pt x="1342" y="1768"/>
                      </a:cubicBezTo>
                      <a:cubicBezTo>
                        <a:pt x="1509" y="1692"/>
                        <a:pt x="1659" y="1571"/>
                        <a:pt x="1768" y="1422"/>
                      </a:cubicBezTo>
                      <a:cubicBezTo>
                        <a:pt x="1826" y="1346"/>
                        <a:pt x="1870" y="1264"/>
                        <a:pt x="1899" y="1173"/>
                      </a:cubicBezTo>
                      <a:cubicBezTo>
                        <a:pt x="1932" y="1087"/>
                        <a:pt x="1947" y="990"/>
                        <a:pt x="1947" y="894"/>
                      </a:cubicBezTo>
                      <a:cubicBezTo>
                        <a:pt x="1947" y="856"/>
                        <a:pt x="1947" y="817"/>
                        <a:pt x="1941" y="779"/>
                      </a:cubicBezTo>
                      <a:cubicBezTo>
                        <a:pt x="1923" y="663"/>
                        <a:pt x="1879" y="553"/>
                        <a:pt x="1817" y="457"/>
                      </a:cubicBezTo>
                      <a:cubicBezTo>
                        <a:pt x="1726" y="317"/>
                        <a:pt x="1595" y="202"/>
                        <a:pt x="1447" y="125"/>
                      </a:cubicBezTo>
                      <a:cubicBezTo>
                        <a:pt x="1298" y="43"/>
                        <a:pt x="1129" y="0"/>
                        <a:pt x="9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5"/>
                <p:cNvSpPr/>
                <p:nvPr/>
              </p:nvSpPr>
              <p:spPr>
                <a:xfrm>
                  <a:off x="7183157" y="889931"/>
                  <a:ext cx="196329" cy="125243"/>
                </a:xfrm>
                <a:custGeom>
                  <a:avLst/>
                  <a:gdLst/>
                  <a:ahLst/>
                  <a:cxnLst/>
                  <a:rect l="l" t="t" r="r" b="b"/>
                  <a:pathLst>
                    <a:path w="8200" h="5231" extrusionOk="0">
                      <a:moveTo>
                        <a:pt x="2570" y="1"/>
                      </a:moveTo>
                      <a:cubicBezTo>
                        <a:pt x="2310" y="1"/>
                        <a:pt x="2015" y="84"/>
                        <a:pt x="1683" y="290"/>
                      </a:cubicBezTo>
                      <a:cubicBezTo>
                        <a:pt x="1" y="1333"/>
                        <a:pt x="1731" y="3424"/>
                        <a:pt x="2274" y="3894"/>
                      </a:cubicBezTo>
                      <a:cubicBezTo>
                        <a:pt x="2817" y="4370"/>
                        <a:pt x="4100" y="5231"/>
                        <a:pt x="4100" y="5231"/>
                      </a:cubicBezTo>
                      <a:cubicBezTo>
                        <a:pt x="4100" y="5231"/>
                        <a:pt x="5388" y="4370"/>
                        <a:pt x="5931" y="3894"/>
                      </a:cubicBezTo>
                      <a:cubicBezTo>
                        <a:pt x="6474" y="3424"/>
                        <a:pt x="8200" y="1333"/>
                        <a:pt x="6522" y="290"/>
                      </a:cubicBezTo>
                      <a:cubicBezTo>
                        <a:pt x="6189" y="84"/>
                        <a:pt x="5893" y="1"/>
                        <a:pt x="5633" y="1"/>
                      </a:cubicBezTo>
                      <a:cubicBezTo>
                        <a:pt x="4576" y="1"/>
                        <a:pt x="4100" y="1361"/>
                        <a:pt x="4100" y="1361"/>
                      </a:cubicBezTo>
                      <a:cubicBezTo>
                        <a:pt x="4100" y="1361"/>
                        <a:pt x="3624" y="1"/>
                        <a:pt x="25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5"/>
                <p:cNvSpPr/>
                <p:nvPr/>
              </p:nvSpPr>
              <p:spPr>
                <a:xfrm>
                  <a:off x="6897355" y="476684"/>
                  <a:ext cx="93807" cy="93902"/>
                </a:xfrm>
                <a:custGeom>
                  <a:avLst/>
                  <a:gdLst/>
                  <a:ahLst/>
                  <a:cxnLst/>
                  <a:rect l="l" t="t" r="r" b="b"/>
                  <a:pathLst>
                    <a:path w="3918" h="3922" extrusionOk="0">
                      <a:moveTo>
                        <a:pt x="1961" y="0"/>
                      </a:moveTo>
                      <a:cubicBezTo>
                        <a:pt x="880" y="0"/>
                        <a:pt x="0" y="879"/>
                        <a:pt x="0" y="1961"/>
                      </a:cubicBezTo>
                      <a:cubicBezTo>
                        <a:pt x="0" y="3042"/>
                        <a:pt x="880" y="3922"/>
                        <a:pt x="1961" y="3922"/>
                      </a:cubicBezTo>
                      <a:cubicBezTo>
                        <a:pt x="3043" y="3922"/>
                        <a:pt x="3917" y="3042"/>
                        <a:pt x="3917" y="1961"/>
                      </a:cubicBezTo>
                      <a:cubicBezTo>
                        <a:pt x="3917" y="879"/>
                        <a:pt x="3043" y="0"/>
                        <a:pt x="1961" y="0"/>
                      </a:cubicBezTo>
                      <a:close/>
                    </a:path>
                  </a:pathLst>
                </a:custGeom>
                <a:solidFill>
                  <a:srgbClr val="FFFFFF">
                    <a:alpha val="27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02" name="Google Shape;4802;p75"/>
            <p:cNvGrpSpPr/>
            <p:nvPr/>
          </p:nvGrpSpPr>
          <p:grpSpPr>
            <a:xfrm rot="-611231">
              <a:off x="7399570" y="1449568"/>
              <a:ext cx="431240" cy="421809"/>
              <a:chOff x="488084" y="3164562"/>
              <a:chExt cx="535235" cy="523530"/>
            </a:xfrm>
          </p:grpSpPr>
          <p:grpSp>
            <p:nvGrpSpPr>
              <p:cNvPr id="4803" name="Google Shape;4803;p75"/>
              <p:cNvGrpSpPr/>
              <p:nvPr/>
            </p:nvGrpSpPr>
            <p:grpSpPr>
              <a:xfrm>
                <a:off x="488084" y="3164562"/>
                <a:ext cx="535235" cy="523530"/>
                <a:chOff x="488084" y="3164562"/>
                <a:chExt cx="535235" cy="523530"/>
              </a:xfrm>
            </p:grpSpPr>
            <p:sp>
              <p:nvSpPr>
                <p:cNvPr id="4804" name="Google Shape;4804;p7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5" name="Google Shape;4815;p7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75"/>
            <p:cNvGrpSpPr/>
            <p:nvPr/>
          </p:nvGrpSpPr>
          <p:grpSpPr>
            <a:xfrm rot="1189300">
              <a:off x="7787129" y="2020867"/>
              <a:ext cx="339204" cy="331786"/>
              <a:chOff x="488084" y="3164562"/>
              <a:chExt cx="535235" cy="523530"/>
            </a:xfrm>
          </p:grpSpPr>
          <p:grpSp>
            <p:nvGrpSpPr>
              <p:cNvPr id="4817" name="Google Shape;4817;p75"/>
              <p:cNvGrpSpPr/>
              <p:nvPr/>
            </p:nvGrpSpPr>
            <p:grpSpPr>
              <a:xfrm>
                <a:off x="488084" y="3164562"/>
                <a:ext cx="535235" cy="523530"/>
                <a:chOff x="488084" y="3164562"/>
                <a:chExt cx="535235" cy="523530"/>
              </a:xfrm>
            </p:grpSpPr>
            <p:sp>
              <p:nvSpPr>
                <p:cNvPr id="4818" name="Google Shape;4818;p7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9" name="Google Shape;4829;p7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 name="Google Shape;4830;p75"/>
            <p:cNvGrpSpPr/>
            <p:nvPr/>
          </p:nvGrpSpPr>
          <p:grpSpPr>
            <a:xfrm rot="-1150173">
              <a:off x="6852196" y="1256041"/>
              <a:ext cx="293074" cy="286665"/>
              <a:chOff x="488084" y="3164562"/>
              <a:chExt cx="535235" cy="523530"/>
            </a:xfrm>
          </p:grpSpPr>
          <p:grpSp>
            <p:nvGrpSpPr>
              <p:cNvPr id="4831" name="Google Shape;4831;p75"/>
              <p:cNvGrpSpPr/>
              <p:nvPr/>
            </p:nvGrpSpPr>
            <p:grpSpPr>
              <a:xfrm>
                <a:off x="488084" y="3164562"/>
                <a:ext cx="535235" cy="523530"/>
                <a:chOff x="488084" y="3164562"/>
                <a:chExt cx="535235" cy="523530"/>
              </a:xfrm>
            </p:grpSpPr>
            <p:sp>
              <p:nvSpPr>
                <p:cNvPr id="4832" name="Google Shape;4832;p7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3" name="Google Shape;4843;p7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4847"/>
        <p:cNvGrpSpPr/>
        <p:nvPr/>
      </p:nvGrpSpPr>
      <p:grpSpPr>
        <a:xfrm>
          <a:off x="0" y="0"/>
          <a:ext cx="0" cy="0"/>
          <a:chOff x="0" y="0"/>
          <a:chExt cx="0" cy="0"/>
        </a:xfrm>
      </p:grpSpPr>
      <p:sp>
        <p:nvSpPr>
          <p:cNvPr id="4848" name="Google Shape;4848;p76"/>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ctr" rtl="0">
              <a:spcBef>
                <a:spcPts val="0"/>
              </a:spcBef>
              <a:spcAft>
                <a:spcPts val="0"/>
              </a:spcAft>
              <a:buNone/>
            </a:pPr>
            <a:r>
              <a:rPr lang="en"/>
              <a:t>ALTERNATIVE RESOURCES</a:t>
            </a:r>
            <a:endParaRPr/>
          </a:p>
        </p:txBody>
      </p:sp>
      <p:grpSp>
        <p:nvGrpSpPr>
          <p:cNvPr id="4849" name="Google Shape;4849;p76"/>
          <p:cNvGrpSpPr/>
          <p:nvPr/>
        </p:nvGrpSpPr>
        <p:grpSpPr>
          <a:xfrm>
            <a:off x="4846569" y="3100871"/>
            <a:ext cx="1280272" cy="845594"/>
            <a:chOff x="5692664" y="1185420"/>
            <a:chExt cx="681068" cy="449808"/>
          </a:xfrm>
        </p:grpSpPr>
        <p:grpSp>
          <p:nvGrpSpPr>
            <p:cNvPr id="4850" name="Google Shape;4850;p76"/>
            <p:cNvGrpSpPr/>
            <p:nvPr/>
          </p:nvGrpSpPr>
          <p:grpSpPr>
            <a:xfrm>
              <a:off x="5692664" y="1185420"/>
              <a:ext cx="681068" cy="449808"/>
              <a:chOff x="5616464" y="1473094"/>
              <a:chExt cx="681068" cy="449808"/>
            </a:xfrm>
          </p:grpSpPr>
          <p:sp>
            <p:nvSpPr>
              <p:cNvPr id="4851" name="Google Shape;4851;p76"/>
              <p:cNvSpPr/>
              <p:nvPr/>
            </p:nvSpPr>
            <p:spPr>
              <a:xfrm>
                <a:off x="5776424" y="1543988"/>
                <a:ext cx="511795" cy="241436"/>
              </a:xfrm>
              <a:custGeom>
                <a:avLst/>
                <a:gdLst/>
                <a:ahLst/>
                <a:cxnLst/>
                <a:rect l="l" t="t" r="r" b="b"/>
                <a:pathLst>
                  <a:path w="21376" h="10084" extrusionOk="0">
                    <a:moveTo>
                      <a:pt x="21375" y="0"/>
                    </a:moveTo>
                    <a:cubicBezTo>
                      <a:pt x="10601" y="885"/>
                      <a:pt x="1793" y="7896"/>
                      <a:pt x="0" y="9415"/>
                    </a:cubicBezTo>
                    <a:lnTo>
                      <a:pt x="462" y="10083"/>
                    </a:lnTo>
                    <a:cubicBezTo>
                      <a:pt x="1828" y="9355"/>
                      <a:pt x="6375" y="7258"/>
                      <a:pt x="13140" y="7258"/>
                    </a:cubicBezTo>
                    <a:cubicBezTo>
                      <a:pt x="15317" y="7258"/>
                      <a:pt x="17724" y="7476"/>
                      <a:pt x="20328" y="8025"/>
                    </a:cubicBezTo>
                    <a:lnTo>
                      <a:pt x="21375"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6"/>
              <p:cNvSpPr/>
              <p:nvPr/>
            </p:nvSpPr>
            <p:spPr>
              <a:xfrm>
                <a:off x="5756144" y="1473094"/>
                <a:ext cx="541388" cy="296336"/>
              </a:xfrm>
              <a:custGeom>
                <a:avLst/>
                <a:gdLst/>
                <a:ahLst/>
                <a:cxnLst/>
                <a:rect l="l" t="t" r="r" b="b"/>
                <a:pathLst>
                  <a:path w="22612" h="12377" extrusionOk="0">
                    <a:moveTo>
                      <a:pt x="22611" y="1"/>
                    </a:moveTo>
                    <a:lnTo>
                      <a:pt x="22611" y="1"/>
                    </a:lnTo>
                    <a:cubicBezTo>
                      <a:pt x="20262" y="227"/>
                      <a:pt x="17993" y="670"/>
                      <a:pt x="15850" y="1313"/>
                    </a:cubicBezTo>
                    <a:cubicBezTo>
                      <a:pt x="14779" y="1635"/>
                      <a:pt x="13736" y="2005"/>
                      <a:pt x="12721" y="2409"/>
                    </a:cubicBezTo>
                    <a:cubicBezTo>
                      <a:pt x="11718" y="2822"/>
                      <a:pt x="10737" y="3269"/>
                      <a:pt x="9795" y="3755"/>
                    </a:cubicBezTo>
                    <a:cubicBezTo>
                      <a:pt x="7906" y="4729"/>
                      <a:pt x="6153" y="5840"/>
                      <a:pt x="4528" y="7065"/>
                    </a:cubicBezTo>
                    <a:cubicBezTo>
                      <a:pt x="3716" y="7676"/>
                      <a:pt x="2937" y="8315"/>
                      <a:pt x="2192" y="8988"/>
                    </a:cubicBezTo>
                    <a:cubicBezTo>
                      <a:pt x="1817" y="9324"/>
                      <a:pt x="1453" y="9666"/>
                      <a:pt x="1092" y="10016"/>
                    </a:cubicBezTo>
                    <a:cubicBezTo>
                      <a:pt x="914" y="10194"/>
                      <a:pt x="737" y="10372"/>
                      <a:pt x="559" y="10560"/>
                    </a:cubicBezTo>
                    <a:lnTo>
                      <a:pt x="1" y="11146"/>
                    </a:lnTo>
                    <a:lnTo>
                      <a:pt x="847" y="12376"/>
                    </a:lnTo>
                    <a:cubicBezTo>
                      <a:pt x="2640" y="10857"/>
                      <a:pt x="11448" y="3846"/>
                      <a:pt x="22222" y="2961"/>
                    </a:cubicBezTo>
                    <a:lnTo>
                      <a:pt x="2261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6"/>
              <p:cNvSpPr/>
              <p:nvPr/>
            </p:nvSpPr>
            <p:spPr>
              <a:xfrm>
                <a:off x="5787461" y="1717763"/>
                <a:ext cx="475690" cy="147725"/>
              </a:xfrm>
              <a:custGeom>
                <a:avLst/>
                <a:gdLst/>
                <a:ahLst/>
                <a:cxnLst/>
                <a:rect l="l" t="t" r="r" b="b"/>
                <a:pathLst>
                  <a:path w="19868" h="6170" extrusionOk="0">
                    <a:moveTo>
                      <a:pt x="12679" y="0"/>
                    </a:moveTo>
                    <a:cubicBezTo>
                      <a:pt x="5914" y="0"/>
                      <a:pt x="1367" y="2097"/>
                      <a:pt x="1" y="2825"/>
                    </a:cubicBezTo>
                    <a:lnTo>
                      <a:pt x="957" y="4214"/>
                    </a:lnTo>
                    <a:cubicBezTo>
                      <a:pt x="958" y="4217"/>
                      <a:pt x="961" y="4218"/>
                      <a:pt x="966" y="4218"/>
                    </a:cubicBezTo>
                    <a:cubicBezTo>
                      <a:pt x="976" y="4218"/>
                      <a:pt x="993" y="4212"/>
                      <a:pt x="1010" y="4209"/>
                    </a:cubicBezTo>
                    <a:lnTo>
                      <a:pt x="1077" y="4194"/>
                    </a:lnTo>
                    <a:lnTo>
                      <a:pt x="1221" y="4161"/>
                    </a:lnTo>
                    <a:lnTo>
                      <a:pt x="1523" y="4089"/>
                    </a:lnTo>
                    <a:cubicBezTo>
                      <a:pt x="1725" y="4045"/>
                      <a:pt x="1932" y="3997"/>
                      <a:pt x="2139" y="3959"/>
                    </a:cubicBezTo>
                    <a:cubicBezTo>
                      <a:pt x="2556" y="3872"/>
                      <a:pt x="2975" y="3795"/>
                      <a:pt x="3393" y="3733"/>
                    </a:cubicBezTo>
                    <a:cubicBezTo>
                      <a:pt x="4229" y="3599"/>
                      <a:pt x="5075" y="3507"/>
                      <a:pt x="5906" y="3449"/>
                    </a:cubicBezTo>
                    <a:cubicBezTo>
                      <a:pt x="6559" y="3402"/>
                      <a:pt x="7209" y="3379"/>
                      <a:pt x="7853" y="3379"/>
                    </a:cubicBezTo>
                    <a:cubicBezTo>
                      <a:pt x="8851" y="3379"/>
                      <a:pt x="9835" y="3434"/>
                      <a:pt x="10794" y="3535"/>
                    </a:cubicBezTo>
                    <a:cubicBezTo>
                      <a:pt x="11581" y="3622"/>
                      <a:pt x="12351" y="3748"/>
                      <a:pt x="13100" y="3901"/>
                    </a:cubicBezTo>
                    <a:cubicBezTo>
                      <a:pt x="13850" y="4060"/>
                      <a:pt x="14576" y="4247"/>
                      <a:pt x="15277" y="4469"/>
                    </a:cubicBezTo>
                    <a:cubicBezTo>
                      <a:pt x="16681" y="4915"/>
                      <a:pt x="17978" y="5496"/>
                      <a:pt x="19156" y="6170"/>
                    </a:cubicBezTo>
                    <a:lnTo>
                      <a:pt x="19867" y="767"/>
                    </a:lnTo>
                    <a:cubicBezTo>
                      <a:pt x="17263" y="218"/>
                      <a:pt x="14856" y="0"/>
                      <a:pt x="1267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6"/>
              <p:cNvSpPr/>
              <p:nvPr/>
            </p:nvSpPr>
            <p:spPr>
              <a:xfrm>
                <a:off x="5616464" y="1600468"/>
                <a:ext cx="329664" cy="322386"/>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6"/>
              <p:cNvSpPr/>
              <p:nvPr/>
            </p:nvSpPr>
            <p:spPr>
              <a:xfrm>
                <a:off x="5899751" y="1829095"/>
                <a:ext cx="13599" cy="66776"/>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6"/>
              <p:cNvSpPr/>
              <p:nvPr/>
            </p:nvSpPr>
            <p:spPr>
              <a:xfrm>
                <a:off x="5695642" y="1829095"/>
                <a:ext cx="217709" cy="93807"/>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6"/>
              <p:cNvSpPr/>
              <p:nvPr/>
            </p:nvSpPr>
            <p:spPr>
              <a:xfrm>
                <a:off x="5711396" y="1753413"/>
                <a:ext cx="39361" cy="24278"/>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6"/>
              <p:cNvSpPr/>
              <p:nvPr/>
            </p:nvSpPr>
            <p:spPr>
              <a:xfrm>
                <a:off x="5814492" y="1741106"/>
                <a:ext cx="39385" cy="24254"/>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6"/>
              <p:cNvSpPr/>
              <p:nvPr/>
            </p:nvSpPr>
            <p:spPr>
              <a:xfrm>
                <a:off x="5720255" y="1737946"/>
                <a:ext cx="17861" cy="24493"/>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6"/>
              <p:cNvSpPr/>
              <p:nvPr/>
            </p:nvSpPr>
            <p:spPr>
              <a:xfrm>
                <a:off x="5727126" y="1741083"/>
                <a:ext cx="5243" cy="3951"/>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6"/>
              <p:cNvSpPr/>
              <p:nvPr/>
            </p:nvSpPr>
            <p:spPr>
              <a:xfrm>
                <a:off x="5824500" y="1728848"/>
                <a:ext cx="17861" cy="24397"/>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6"/>
              <p:cNvSpPr/>
              <p:nvPr/>
            </p:nvSpPr>
            <p:spPr>
              <a:xfrm>
                <a:off x="5831396" y="1731865"/>
                <a:ext cx="5267" cy="3974"/>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6"/>
              <p:cNvSpPr/>
              <p:nvPr/>
            </p:nvSpPr>
            <p:spPr>
              <a:xfrm>
                <a:off x="5764428" y="1759925"/>
                <a:ext cx="36393" cy="17646"/>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6"/>
              <p:cNvSpPr/>
              <p:nvPr/>
            </p:nvSpPr>
            <p:spPr>
              <a:xfrm>
                <a:off x="6017213" y="1700596"/>
                <a:ext cx="77598" cy="77669"/>
              </a:xfrm>
              <a:custGeom>
                <a:avLst/>
                <a:gdLst/>
                <a:ahLst/>
                <a:cxnLst/>
                <a:rect l="l" t="t" r="r" b="b"/>
                <a:pathLst>
                  <a:path w="3241" h="3244" extrusionOk="0">
                    <a:moveTo>
                      <a:pt x="2466" y="0"/>
                    </a:moveTo>
                    <a:cubicBezTo>
                      <a:pt x="2103" y="697"/>
                      <a:pt x="1599" y="1053"/>
                      <a:pt x="995" y="1053"/>
                    </a:cubicBezTo>
                    <a:cubicBezTo>
                      <a:pt x="688" y="1053"/>
                      <a:pt x="354" y="960"/>
                      <a:pt x="1" y="774"/>
                    </a:cubicBezTo>
                    <a:lnTo>
                      <a:pt x="1" y="774"/>
                    </a:lnTo>
                    <a:cubicBezTo>
                      <a:pt x="1049" y="1326"/>
                      <a:pt x="1322" y="2191"/>
                      <a:pt x="770" y="3243"/>
                    </a:cubicBezTo>
                    <a:cubicBezTo>
                      <a:pt x="1136" y="2547"/>
                      <a:pt x="1639" y="2194"/>
                      <a:pt x="2242" y="2194"/>
                    </a:cubicBezTo>
                    <a:cubicBezTo>
                      <a:pt x="2550" y="2194"/>
                      <a:pt x="2885" y="2285"/>
                      <a:pt x="3240" y="2471"/>
                    </a:cubicBezTo>
                    <a:cubicBezTo>
                      <a:pt x="2187" y="1923"/>
                      <a:pt x="1919" y="1052"/>
                      <a:pt x="246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6"/>
              <p:cNvSpPr/>
              <p:nvPr/>
            </p:nvSpPr>
            <p:spPr>
              <a:xfrm>
                <a:off x="5986280" y="1656518"/>
                <a:ext cx="41780" cy="41804"/>
              </a:xfrm>
              <a:custGeom>
                <a:avLst/>
                <a:gdLst/>
                <a:ahLst/>
                <a:cxnLst/>
                <a:rect l="l" t="t" r="r" b="b"/>
                <a:pathLst>
                  <a:path w="1745" h="1746" extrusionOk="0">
                    <a:moveTo>
                      <a:pt x="1327" y="0"/>
                    </a:moveTo>
                    <a:cubicBezTo>
                      <a:pt x="1133" y="375"/>
                      <a:pt x="864" y="565"/>
                      <a:pt x="541" y="565"/>
                    </a:cubicBezTo>
                    <a:cubicBezTo>
                      <a:pt x="374" y="565"/>
                      <a:pt x="193" y="515"/>
                      <a:pt x="1" y="413"/>
                    </a:cubicBezTo>
                    <a:lnTo>
                      <a:pt x="1" y="413"/>
                    </a:lnTo>
                    <a:cubicBezTo>
                      <a:pt x="567" y="712"/>
                      <a:pt x="711" y="1178"/>
                      <a:pt x="414" y="1745"/>
                    </a:cubicBezTo>
                    <a:cubicBezTo>
                      <a:pt x="610" y="1370"/>
                      <a:pt x="880" y="1180"/>
                      <a:pt x="1205" y="1180"/>
                    </a:cubicBezTo>
                    <a:cubicBezTo>
                      <a:pt x="1371" y="1180"/>
                      <a:pt x="1552" y="1230"/>
                      <a:pt x="1745" y="1331"/>
                    </a:cubicBezTo>
                    <a:cubicBezTo>
                      <a:pt x="1177" y="1034"/>
                      <a:pt x="1033" y="568"/>
                      <a:pt x="132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6"/>
              <p:cNvSpPr/>
              <p:nvPr/>
            </p:nvSpPr>
            <p:spPr>
              <a:xfrm>
                <a:off x="5740055" y="1633030"/>
                <a:ext cx="36393" cy="3639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76"/>
            <p:cNvGrpSpPr/>
            <p:nvPr/>
          </p:nvGrpSpPr>
          <p:grpSpPr>
            <a:xfrm>
              <a:off x="5692664" y="1185420"/>
              <a:ext cx="681068" cy="449808"/>
              <a:chOff x="5616464" y="1473094"/>
              <a:chExt cx="681068" cy="449808"/>
            </a:xfrm>
          </p:grpSpPr>
          <p:sp>
            <p:nvSpPr>
              <p:cNvPr id="4868" name="Google Shape;4868;p76"/>
              <p:cNvSpPr/>
              <p:nvPr/>
            </p:nvSpPr>
            <p:spPr>
              <a:xfrm>
                <a:off x="5776424" y="1543988"/>
                <a:ext cx="511795" cy="241436"/>
              </a:xfrm>
              <a:custGeom>
                <a:avLst/>
                <a:gdLst/>
                <a:ahLst/>
                <a:cxnLst/>
                <a:rect l="l" t="t" r="r" b="b"/>
                <a:pathLst>
                  <a:path w="21376" h="10084" extrusionOk="0">
                    <a:moveTo>
                      <a:pt x="21375" y="0"/>
                    </a:moveTo>
                    <a:cubicBezTo>
                      <a:pt x="10601" y="885"/>
                      <a:pt x="1793" y="7896"/>
                      <a:pt x="0" y="9415"/>
                    </a:cubicBezTo>
                    <a:lnTo>
                      <a:pt x="462" y="10083"/>
                    </a:lnTo>
                    <a:cubicBezTo>
                      <a:pt x="1828" y="9355"/>
                      <a:pt x="6375" y="7258"/>
                      <a:pt x="13140" y="7258"/>
                    </a:cubicBezTo>
                    <a:cubicBezTo>
                      <a:pt x="15317" y="7258"/>
                      <a:pt x="17724" y="7476"/>
                      <a:pt x="20328" y="8025"/>
                    </a:cubicBezTo>
                    <a:lnTo>
                      <a:pt x="213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6"/>
              <p:cNvSpPr/>
              <p:nvPr/>
            </p:nvSpPr>
            <p:spPr>
              <a:xfrm>
                <a:off x="5756144" y="1473094"/>
                <a:ext cx="541388" cy="296336"/>
              </a:xfrm>
              <a:custGeom>
                <a:avLst/>
                <a:gdLst/>
                <a:ahLst/>
                <a:cxnLst/>
                <a:rect l="l" t="t" r="r" b="b"/>
                <a:pathLst>
                  <a:path w="22612" h="12377" extrusionOk="0">
                    <a:moveTo>
                      <a:pt x="22611" y="1"/>
                    </a:moveTo>
                    <a:lnTo>
                      <a:pt x="22611" y="1"/>
                    </a:lnTo>
                    <a:cubicBezTo>
                      <a:pt x="20262" y="227"/>
                      <a:pt x="17993" y="670"/>
                      <a:pt x="15850" y="1313"/>
                    </a:cubicBezTo>
                    <a:cubicBezTo>
                      <a:pt x="14779" y="1635"/>
                      <a:pt x="13736" y="2005"/>
                      <a:pt x="12721" y="2409"/>
                    </a:cubicBezTo>
                    <a:cubicBezTo>
                      <a:pt x="11718" y="2822"/>
                      <a:pt x="10737" y="3269"/>
                      <a:pt x="9795" y="3755"/>
                    </a:cubicBezTo>
                    <a:cubicBezTo>
                      <a:pt x="7906" y="4729"/>
                      <a:pt x="6153" y="5840"/>
                      <a:pt x="4528" y="7065"/>
                    </a:cubicBezTo>
                    <a:cubicBezTo>
                      <a:pt x="3716" y="7676"/>
                      <a:pt x="2937" y="8315"/>
                      <a:pt x="2192" y="8988"/>
                    </a:cubicBezTo>
                    <a:cubicBezTo>
                      <a:pt x="1817" y="9324"/>
                      <a:pt x="1453" y="9666"/>
                      <a:pt x="1092" y="10016"/>
                    </a:cubicBezTo>
                    <a:cubicBezTo>
                      <a:pt x="914" y="10194"/>
                      <a:pt x="737" y="10372"/>
                      <a:pt x="559" y="10560"/>
                    </a:cubicBezTo>
                    <a:lnTo>
                      <a:pt x="1" y="11146"/>
                    </a:lnTo>
                    <a:lnTo>
                      <a:pt x="847" y="12376"/>
                    </a:lnTo>
                    <a:cubicBezTo>
                      <a:pt x="2640" y="10857"/>
                      <a:pt x="11448" y="3846"/>
                      <a:pt x="22222" y="2961"/>
                    </a:cubicBezTo>
                    <a:lnTo>
                      <a:pt x="226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6"/>
              <p:cNvSpPr/>
              <p:nvPr/>
            </p:nvSpPr>
            <p:spPr>
              <a:xfrm>
                <a:off x="5787461" y="1717763"/>
                <a:ext cx="475690" cy="147725"/>
              </a:xfrm>
              <a:custGeom>
                <a:avLst/>
                <a:gdLst/>
                <a:ahLst/>
                <a:cxnLst/>
                <a:rect l="l" t="t" r="r" b="b"/>
                <a:pathLst>
                  <a:path w="19868" h="6170" extrusionOk="0">
                    <a:moveTo>
                      <a:pt x="12679" y="0"/>
                    </a:moveTo>
                    <a:cubicBezTo>
                      <a:pt x="5914" y="0"/>
                      <a:pt x="1367" y="2097"/>
                      <a:pt x="1" y="2825"/>
                    </a:cubicBezTo>
                    <a:lnTo>
                      <a:pt x="957" y="4214"/>
                    </a:lnTo>
                    <a:cubicBezTo>
                      <a:pt x="958" y="4217"/>
                      <a:pt x="961" y="4218"/>
                      <a:pt x="966" y="4218"/>
                    </a:cubicBezTo>
                    <a:cubicBezTo>
                      <a:pt x="976" y="4218"/>
                      <a:pt x="993" y="4212"/>
                      <a:pt x="1010" y="4209"/>
                    </a:cubicBezTo>
                    <a:lnTo>
                      <a:pt x="1077" y="4194"/>
                    </a:lnTo>
                    <a:lnTo>
                      <a:pt x="1221" y="4161"/>
                    </a:lnTo>
                    <a:lnTo>
                      <a:pt x="1523" y="4089"/>
                    </a:lnTo>
                    <a:cubicBezTo>
                      <a:pt x="1725" y="4045"/>
                      <a:pt x="1932" y="3997"/>
                      <a:pt x="2139" y="3959"/>
                    </a:cubicBezTo>
                    <a:cubicBezTo>
                      <a:pt x="2556" y="3872"/>
                      <a:pt x="2975" y="3795"/>
                      <a:pt x="3393" y="3733"/>
                    </a:cubicBezTo>
                    <a:cubicBezTo>
                      <a:pt x="4229" y="3599"/>
                      <a:pt x="5075" y="3507"/>
                      <a:pt x="5906" y="3449"/>
                    </a:cubicBezTo>
                    <a:cubicBezTo>
                      <a:pt x="6559" y="3402"/>
                      <a:pt x="7209" y="3379"/>
                      <a:pt x="7853" y="3379"/>
                    </a:cubicBezTo>
                    <a:cubicBezTo>
                      <a:pt x="8851" y="3379"/>
                      <a:pt x="9835" y="3434"/>
                      <a:pt x="10794" y="3535"/>
                    </a:cubicBezTo>
                    <a:cubicBezTo>
                      <a:pt x="11581" y="3622"/>
                      <a:pt x="12351" y="3748"/>
                      <a:pt x="13100" y="3901"/>
                    </a:cubicBezTo>
                    <a:cubicBezTo>
                      <a:pt x="13850" y="4060"/>
                      <a:pt x="14576" y="4247"/>
                      <a:pt x="15277" y="4469"/>
                    </a:cubicBezTo>
                    <a:cubicBezTo>
                      <a:pt x="16681" y="4915"/>
                      <a:pt x="17978" y="5496"/>
                      <a:pt x="19156" y="6170"/>
                    </a:cubicBezTo>
                    <a:lnTo>
                      <a:pt x="19867" y="767"/>
                    </a:lnTo>
                    <a:cubicBezTo>
                      <a:pt x="17263" y="218"/>
                      <a:pt x="14856" y="0"/>
                      <a:pt x="126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6"/>
              <p:cNvSpPr/>
              <p:nvPr/>
            </p:nvSpPr>
            <p:spPr>
              <a:xfrm>
                <a:off x="5616464" y="1600468"/>
                <a:ext cx="329664" cy="322386"/>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6"/>
              <p:cNvSpPr/>
              <p:nvPr/>
            </p:nvSpPr>
            <p:spPr>
              <a:xfrm>
                <a:off x="5899751" y="1829095"/>
                <a:ext cx="13599" cy="66776"/>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6"/>
              <p:cNvSpPr/>
              <p:nvPr/>
            </p:nvSpPr>
            <p:spPr>
              <a:xfrm>
                <a:off x="5695642" y="1829095"/>
                <a:ext cx="217709" cy="93807"/>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6"/>
              <p:cNvSpPr/>
              <p:nvPr/>
            </p:nvSpPr>
            <p:spPr>
              <a:xfrm>
                <a:off x="5711396" y="1753413"/>
                <a:ext cx="39361" cy="24278"/>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6"/>
              <p:cNvSpPr/>
              <p:nvPr/>
            </p:nvSpPr>
            <p:spPr>
              <a:xfrm>
                <a:off x="5814492" y="1741106"/>
                <a:ext cx="39385" cy="24254"/>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6"/>
              <p:cNvSpPr/>
              <p:nvPr/>
            </p:nvSpPr>
            <p:spPr>
              <a:xfrm>
                <a:off x="5720255" y="1737946"/>
                <a:ext cx="17861" cy="24493"/>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6"/>
              <p:cNvSpPr/>
              <p:nvPr/>
            </p:nvSpPr>
            <p:spPr>
              <a:xfrm>
                <a:off x="5727126" y="1741083"/>
                <a:ext cx="5243" cy="3951"/>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6"/>
              <p:cNvSpPr/>
              <p:nvPr/>
            </p:nvSpPr>
            <p:spPr>
              <a:xfrm>
                <a:off x="5824500" y="1728848"/>
                <a:ext cx="17861" cy="24397"/>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6"/>
              <p:cNvSpPr/>
              <p:nvPr/>
            </p:nvSpPr>
            <p:spPr>
              <a:xfrm>
                <a:off x="5831396" y="1731865"/>
                <a:ext cx="5267" cy="3974"/>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6"/>
              <p:cNvSpPr/>
              <p:nvPr/>
            </p:nvSpPr>
            <p:spPr>
              <a:xfrm>
                <a:off x="5764428" y="1759925"/>
                <a:ext cx="36393" cy="17646"/>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6"/>
              <p:cNvSpPr/>
              <p:nvPr/>
            </p:nvSpPr>
            <p:spPr>
              <a:xfrm>
                <a:off x="6017213" y="1700596"/>
                <a:ext cx="77598" cy="77669"/>
              </a:xfrm>
              <a:custGeom>
                <a:avLst/>
                <a:gdLst/>
                <a:ahLst/>
                <a:cxnLst/>
                <a:rect l="l" t="t" r="r" b="b"/>
                <a:pathLst>
                  <a:path w="3241" h="3244" extrusionOk="0">
                    <a:moveTo>
                      <a:pt x="2466" y="0"/>
                    </a:moveTo>
                    <a:cubicBezTo>
                      <a:pt x="2103" y="697"/>
                      <a:pt x="1599" y="1053"/>
                      <a:pt x="995" y="1053"/>
                    </a:cubicBezTo>
                    <a:cubicBezTo>
                      <a:pt x="688" y="1053"/>
                      <a:pt x="354" y="960"/>
                      <a:pt x="1" y="774"/>
                    </a:cubicBezTo>
                    <a:lnTo>
                      <a:pt x="1" y="774"/>
                    </a:lnTo>
                    <a:cubicBezTo>
                      <a:pt x="1049" y="1326"/>
                      <a:pt x="1322" y="2191"/>
                      <a:pt x="770" y="3243"/>
                    </a:cubicBezTo>
                    <a:cubicBezTo>
                      <a:pt x="1136" y="2547"/>
                      <a:pt x="1639" y="2194"/>
                      <a:pt x="2242" y="2194"/>
                    </a:cubicBezTo>
                    <a:cubicBezTo>
                      <a:pt x="2550" y="2194"/>
                      <a:pt x="2885" y="2285"/>
                      <a:pt x="3240" y="2471"/>
                    </a:cubicBezTo>
                    <a:cubicBezTo>
                      <a:pt x="2187" y="1923"/>
                      <a:pt x="1919" y="1052"/>
                      <a:pt x="24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6"/>
              <p:cNvSpPr/>
              <p:nvPr/>
            </p:nvSpPr>
            <p:spPr>
              <a:xfrm>
                <a:off x="5986280" y="1656518"/>
                <a:ext cx="41780" cy="41804"/>
              </a:xfrm>
              <a:custGeom>
                <a:avLst/>
                <a:gdLst/>
                <a:ahLst/>
                <a:cxnLst/>
                <a:rect l="l" t="t" r="r" b="b"/>
                <a:pathLst>
                  <a:path w="1745" h="1746" extrusionOk="0">
                    <a:moveTo>
                      <a:pt x="1327" y="0"/>
                    </a:moveTo>
                    <a:cubicBezTo>
                      <a:pt x="1133" y="375"/>
                      <a:pt x="864" y="565"/>
                      <a:pt x="541" y="565"/>
                    </a:cubicBezTo>
                    <a:cubicBezTo>
                      <a:pt x="374" y="565"/>
                      <a:pt x="193" y="515"/>
                      <a:pt x="1" y="413"/>
                    </a:cubicBezTo>
                    <a:lnTo>
                      <a:pt x="1" y="413"/>
                    </a:lnTo>
                    <a:cubicBezTo>
                      <a:pt x="567" y="712"/>
                      <a:pt x="711" y="1178"/>
                      <a:pt x="414" y="1745"/>
                    </a:cubicBezTo>
                    <a:cubicBezTo>
                      <a:pt x="610" y="1370"/>
                      <a:pt x="880" y="1180"/>
                      <a:pt x="1205" y="1180"/>
                    </a:cubicBezTo>
                    <a:cubicBezTo>
                      <a:pt x="1371" y="1180"/>
                      <a:pt x="1552" y="1230"/>
                      <a:pt x="1745" y="1331"/>
                    </a:cubicBezTo>
                    <a:cubicBezTo>
                      <a:pt x="1177" y="1034"/>
                      <a:pt x="1033" y="568"/>
                      <a:pt x="13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6"/>
              <p:cNvSpPr/>
              <p:nvPr/>
            </p:nvSpPr>
            <p:spPr>
              <a:xfrm>
                <a:off x="5740055" y="1633030"/>
                <a:ext cx="36393" cy="36393"/>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FFFFF">
                  <a:alpha val="2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4" name="Google Shape;4884;p76"/>
          <p:cNvGrpSpPr/>
          <p:nvPr/>
        </p:nvGrpSpPr>
        <p:grpSpPr>
          <a:xfrm>
            <a:off x="4625574" y="1705140"/>
            <a:ext cx="1723328" cy="1001032"/>
            <a:chOff x="5525872" y="3791719"/>
            <a:chExt cx="1214124" cy="705250"/>
          </a:xfrm>
        </p:grpSpPr>
        <p:grpSp>
          <p:nvGrpSpPr>
            <p:cNvPr id="4885" name="Google Shape;4885;p76"/>
            <p:cNvGrpSpPr/>
            <p:nvPr/>
          </p:nvGrpSpPr>
          <p:grpSpPr>
            <a:xfrm>
              <a:off x="5525872" y="3791719"/>
              <a:ext cx="1214124" cy="705250"/>
              <a:chOff x="5449672" y="3715519"/>
              <a:chExt cx="1214124" cy="705250"/>
            </a:xfrm>
          </p:grpSpPr>
          <p:sp>
            <p:nvSpPr>
              <p:cNvPr id="4886" name="Google Shape;4886;p76"/>
              <p:cNvSpPr/>
              <p:nvPr/>
            </p:nvSpPr>
            <p:spPr>
              <a:xfrm>
                <a:off x="6349096" y="3735320"/>
                <a:ext cx="54086" cy="51452"/>
              </a:xfrm>
              <a:custGeom>
                <a:avLst/>
                <a:gdLst/>
                <a:ahLst/>
                <a:cxnLst/>
                <a:rect l="l" t="t" r="r" b="b"/>
                <a:pathLst>
                  <a:path w="2259" h="2149" extrusionOk="0">
                    <a:moveTo>
                      <a:pt x="1129" y="1"/>
                    </a:moveTo>
                    <a:lnTo>
                      <a:pt x="779" y="707"/>
                    </a:lnTo>
                    <a:lnTo>
                      <a:pt x="0" y="822"/>
                    </a:lnTo>
                    <a:lnTo>
                      <a:pt x="563" y="1370"/>
                    </a:lnTo>
                    <a:lnTo>
                      <a:pt x="433" y="2148"/>
                    </a:lnTo>
                    <a:lnTo>
                      <a:pt x="1129" y="1784"/>
                    </a:lnTo>
                    <a:lnTo>
                      <a:pt x="1826" y="2148"/>
                    </a:lnTo>
                    <a:lnTo>
                      <a:pt x="1697" y="1370"/>
                    </a:lnTo>
                    <a:lnTo>
                      <a:pt x="2258" y="822"/>
                    </a:lnTo>
                    <a:lnTo>
                      <a:pt x="1480" y="707"/>
                    </a:lnTo>
                    <a:lnTo>
                      <a:pt x="112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6"/>
              <p:cNvSpPr/>
              <p:nvPr/>
            </p:nvSpPr>
            <p:spPr>
              <a:xfrm>
                <a:off x="5742274" y="4369293"/>
                <a:ext cx="54086" cy="51476"/>
              </a:xfrm>
              <a:custGeom>
                <a:avLst/>
                <a:gdLst/>
                <a:ahLst/>
                <a:cxnLst/>
                <a:rect l="l" t="t" r="r" b="b"/>
                <a:pathLst>
                  <a:path w="2259" h="2150" extrusionOk="0">
                    <a:moveTo>
                      <a:pt x="1129" y="1"/>
                    </a:moveTo>
                    <a:lnTo>
                      <a:pt x="779" y="708"/>
                    </a:lnTo>
                    <a:lnTo>
                      <a:pt x="0" y="823"/>
                    </a:lnTo>
                    <a:lnTo>
                      <a:pt x="563" y="1375"/>
                    </a:lnTo>
                    <a:lnTo>
                      <a:pt x="433" y="2149"/>
                    </a:lnTo>
                    <a:lnTo>
                      <a:pt x="1129" y="1784"/>
                    </a:lnTo>
                    <a:lnTo>
                      <a:pt x="1826" y="2149"/>
                    </a:lnTo>
                    <a:lnTo>
                      <a:pt x="1697" y="1375"/>
                    </a:lnTo>
                    <a:lnTo>
                      <a:pt x="2258" y="823"/>
                    </a:lnTo>
                    <a:lnTo>
                      <a:pt x="1480" y="708"/>
                    </a:lnTo>
                    <a:lnTo>
                      <a:pt x="112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6"/>
              <p:cNvSpPr/>
              <p:nvPr/>
            </p:nvSpPr>
            <p:spPr>
              <a:xfrm>
                <a:off x="5684381" y="4105351"/>
                <a:ext cx="35483" cy="33735"/>
              </a:xfrm>
              <a:custGeom>
                <a:avLst/>
                <a:gdLst/>
                <a:ahLst/>
                <a:cxnLst/>
                <a:rect l="l" t="t" r="r" b="b"/>
                <a:pathLst>
                  <a:path w="1482" h="1409" extrusionOk="0">
                    <a:moveTo>
                      <a:pt x="741" y="1"/>
                    </a:moveTo>
                    <a:lnTo>
                      <a:pt x="510" y="462"/>
                    </a:lnTo>
                    <a:lnTo>
                      <a:pt x="1" y="539"/>
                    </a:lnTo>
                    <a:lnTo>
                      <a:pt x="371" y="899"/>
                    </a:lnTo>
                    <a:lnTo>
                      <a:pt x="280" y="1409"/>
                    </a:lnTo>
                    <a:lnTo>
                      <a:pt x="741" y="1168"/>
                    </a:lnTo>
                    <a:lnTo>
                      <a:pt x="1198" y="1409"/>
                    </a:lnTo>
                    <a:lnTo>
                      <a:pt x="1111" y="899"/>
                    </a:lnTo>
                    <a:lnTo>
                      <a:pt x="1482" y="539"/>
                    </a:lnTo>
                    <a:lnTo>
                      <a:pt x="967" y="462"/>
                    </a:lnTo>
                    <a:lnTo>
                      <a:pt x="74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6"/>
              <p:cNvSpPr/>
              <p:nvPr/>
            </p:nvSpPr>
            <p:spPr>
              <a:xfrm>
                <a:off x="6628362" y="3718392"/>
                <a:ext cx="35435" cy="33735"/>
              </a:xfrm>
              <a:custGeom>
                <a:avLst/>
                <a:gdLst/>
                <a:ahLst/>
                <a:cxnLst/>
                <a:rect l="l" t="t" r="r" b="b"/>
                <a:pathLst>
                  <a:path w="1480" h="1409" extrusionOk="0">
                    <a:moveTo>
                      <a:pt x="739" y="1"/>
                    </a:moveTo>
                    <a:lnTo>
                      <a:pt x="509" y="468"/>
                    </a:lnTo>
                    <a:lnTo>
                      <a:pt x="0" y="539"/>
                    </a:lnTo>
                    <a:lnTo>
                      <a:pt x="369" y="900"/>
                    </a:lnTo>
                    <a:lnTo>
                      <a:pt x="283" y="1409"/>
                    </a:lnTo>
                    <a:lnTo>
                      <a:pt x="739" y="1169"/>
                    </a:lnTo>
                    <a:lnTo>
                      <a:pt x="1196" y="1409"/>
                    </a:lnTo>
                    <a:lnTo>
                      <a:pt x="1196" y="1409"/>
                    </a:lnTo>
                    <a:lnTo>
                      <a:pt x="1110" y="900"/>
                    </a:lnTo>
                    <a:lnTo>
                      <a:pt x="1480" y="539"/>
                    </a:lnTo>
                    <a:lnTo>
                      <a:pt x="965" y="468"/>
                    </a:lnTo>
                    <a:lnTo>
                      <a:pt x="73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6"/>
              <p:cNvSpPr/>
              <p:nvPr/>
            </p:nvSpPr>
            <p:spPr>
              <a:xfrm>
                <a:off x="5449672" y="4352509"/>
                <a:ext cx="35459" cy="33615"/>
              </a:xfrm>
              <a:custGeom>
                <a:avLst/>
                <a:gdLst/>
                <a:ahLst/>
                <a:cxnLst/>
                <a:rect l="l" t="t" r="r" b="b"/>
                <a:pathLst>
                  <a:path w="1481" h="1404" extrusionOk="0">
                    <a:moveTo>
                      <a:pt x="740" y="0"/>
                    </a:moveTo>
                    <a:lnTo>
                      <a:pt x="514" y="462"/>
                    </a:lnTo>
                    <a:lnTo>
                      <a:pt x="0" y="533"/>
                    </a:lnTo>
                    <a:lnTo>
                      <a:pt x="370" y="899"/>
                    </a:lnTo>
                    <a:lnTo>
                      <a:pt x="284" y="1404"/>
                    </a:lnTo>
                    <a:lnTo>
                      <a:pt x="740" y="1163"/>
                    </a:lnTo>
                    <a:lnTo>
                      <a:pt x="1197" y="1404"/>
                    </a:lnTo>
                    <a:lnTo>
                      <a:pt x="1111" y="899"/>
                    </a:lnTo>
                    <a:lnTo>
                      <a:pt x="1481" y="533"/>
                    </a:lnTo>
                    <a:lnTo>
                      <a:pt x="971" y="462"/>
                    </a:lnTo>
                    <a:lnTo>
                      <a:pt x="740" y="0"/>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6"/>
              <p:cNvSpPr/>
              <p:nvPr/>
            </p:nvSpPr>
            <p:spPr>
              <a:xfrm>
                <a:off x="6496247" y="3943452"/>
                <a:ext cx="35483" cy="33735"/>
              </a:xfrm>
              <a:custGeom>
                <a:avLst/>
                <a:gdLst/>
                <a:ahLst/>
                <a:cxnLst/>
                <a:rect l="l" t="t" r="r" b="b"/>
                <a:pathLst>
                  <a:path w="1482" h="1409" extrusionOk="0">
                    <a:moveTo>
                      <a:pt x="741" y="1"/>
                    </a:moveTo>
                    <a:lnTo>
                      <a:pt x="515" y="468"/>
                    </a:lnTo>
                    <a:lnTo>
                      <a:pt x="0" y="539"/>
                    </a:lnTo>
                    <a:lnTo>
                      <a:pt x="371" y="900"/>
                    </a:lnTo>
                    <a:lnTo>
                      <a:pt x="284" y="1409"/>
                    </a:lnTo>
                    <a:lnTo>
                      <a:pt x="741" y="1169"/>
                    </a:lnTo>
                    <a:lnTo>
                      <a:pt x="1198" y="1409"/>
                    </a:lnTo>
                    <a:lnTo>
                      <a:pt x="1111" y="900"/>
                    </a:lnTo>
                    <a:lnTo>
                      <a:pt x="1481" y="539"/>
                    </a:lnTo>
                    <a:lnTo>
                      <a:pt x="972" y="468"/>
                    </a:lnTo>
                    <a:lnTo>
                      <a:pt x="74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6"/>
              <p:cNvSpPr/>
              <p:nvPr/>
            </p:nvSpPr>
            <p:spPr>
              <a:xfrm>
                <a:off x="5835578" y="3808512"/>
                <a:ext cx="502385" cy="502385"/>
              </a:xfrm>
              <a:custGeom>
                <a:avLst/>
                <a:gdLst/>
                <a:ahLst/>
                <a:cxnLst/>
                <a:rect l="l" t="t" r="r" b="b"/>
                <a:pathLst>
                  <a:path w="20983" h="20983" extrusionOk="0">
                    <a:moveTo>
                      <a:pt x="10491" y="0"/>
                    </a:moveTo>
                    <a:cubicBezTo>
                      <a:pt x="4700" y="0"/>
                      <a:pt x="0" y="4695"/>
                      <a:pt x="0" y="10491"/>
                    </a:cubicBezTo>
                    <a:cubicBezTo>
                      <a:pt x="0" y="16282"/>
                      <a:pt x="4700" y="20982"/>
                      <a:pt x="10491" y="20982"/>
                    </a:cubicBezTo>
                    <a:cubicBezTo>
                      <a:pt x="16287" y="20982"/>
                      <a:pt x="20982" y="16282"/>
                      <a:pt x="20982" y="10491"/>
                    </a:cubicBezTo>
                    <a:cubicBezTo>
                      <a:pt x="20982" y="4695"/>
                      <a:pt x="16287" y="0"/>
                      <a:pt x="1049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6"/>
              <p:cNvSpPr/>
              <p:nvPr/>
            </p:nvSpPr>
            <p:spPr>
              <a:xfrm>
                <a:off x="5835578" y="3979701"/>
                <a:ext cx="501117" cy="331197"/>
              </a:xfrm>
              <a:custGeom>
                <a:avLst/>
                <a:gdLst/>
                <a:ahLst/>
                <a:cxnLst/>
                <a:rect l="l" t="t" r="r" b="b"/>
                <a:pathLst>
                  <a:path w="20930" h="13833" extrusionOk="0">
                    <a:moveTo>
                      <a:pt x="553" y="1"/>
                    </a:moveTo>
                    <a:cubicBezTo>
                      <a:pt x="202" y="1048"/>
                      <a:pt x="0" y="2173"/>
                      <a:pt x="0" y="3341"/>
                    </a:cubicBezTo>
                    <a:cubicBezTo>
                      <a:pt x="0" y="9132"/>
                      <a:pt x="4700" y="13832"/>
                      <a:pt x="10491" y="13832"/>
                    </a:cubicBezTo>
                    <a:cubicBezTo>
                      <a:pt x="15941" y="13832"/>
                      <a:pt x="20415" y="9680"/>
                      <a:pt x="20929" y="4364"/>
                    </a:cubicBezTo>
                    <a:lnTo>
                      <a:pt x="20929" y="4364"/>
                    </a:lnTo>
                    <a:cubicBezTo>
                      <a:pt x="20324" y="4912"/>
                      <a:pt x="19636" y="5369"/>
                      <a:pt x="18868" y="5701"/>
                    </a:cubicBezTo>
                    <a:cubicBezTo>
                      <a:pt x="16908" y="6455"/>
                      <a:pt x="14621" y="6882"/>
                      <a:pt x="12325" y="6882"/>
                    </a:cubicBezTo>
                    <a:cubicBezTo>
                      <a:pt x="7404" y="6882"/>
                      <a:pt x="2440" y="4919"/>
                      <a:pt x="55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6"/>
              <p:cNvSpPr/>
              <p:nvPr/>
            </p:nvSpPr>
            <p:spPr>
              <a:xfrm>
                <a:off x="5472681" y="3715519"/>
                <a:ext cx="1181107" cy="700677"/>
              </a:xfrm>
              <a:custGeom>
                <a:avLst/>
                <a:gdLst/>
                <a:ahLst/>
                <a:cxnLst/>
                <a:rect l="l" t="t" r="r" b="b"/>
                <a:pathLst>
                  <a:path w="49331" h="29265" extrusionOk="0">
                    <a:moveTo>
                      <a:pt x="46173" y="1"/>
                    </a:moveTo>
                    <a:cubicBezTo>
                      <a:pt x="45131" y="45"/>
                      <a:pt x="44140" y="178"/>
                      <a:pt x="43141" y="391"/>
                    </a:cubicBezTo>
                    <a:cubicBezTo>
                      <a:pt x="41156" y="808"/>
                      <a:pt x="39234" y="1505"/>
                      <a:pt x="37451" y="2456"/>
                    </a:cubicBezTo>
                    <a:cubicBezTo>
                      <a:pt x="35658" y="3389"/>
                      <a:pt x="34019" y="4605"/>
                      <a:pt x="32583" y="6003"/>
                    </a:cubicBezTo>
                    <a:cubicBezTo>
                      <a:pt x="35596" y="3350"/>
                      <a:pt x="39311" y="1524"/>
                      <a:pt x="43232" y="857"/>
                    </a:cubicBezTo>
                    <a:cubicBezTo>
                      <a:pt x="44204" y="684"/>
                      <a:pt x="45207" y="568"/>
                      <a:pt x="46173" y="549"/>
                    </a:cubicBezTo>
                    <a:cubicBezTo>
                      <a:pt x="46654" y="559"/>
                      <a:pt x="47130" y="617"/>
                      <a:pt x="47562" y="770"/>
                    </a:cubicBezTo>
                    <a:cubicBezTo>
                      <a:pt x="47995" y="919"/>
                      <a:pt x="48360" y="1178"/>
                      <a:pt x="48542" y="1539"/>
                    </a:cubicBezTo>
                    <a:cubicBezTo>
                      <a:pt x="48735" y="1904"/>
                      <a:pt x="48730" y="2332"/>
                      <a:pt x="48571" y="2745"/>
                    </a:cubicBezTo>
                    <a:cubicBezTo>
                      <a:pt x="48423" y="3163"/>
                      <a:pt x="48154" y="3558"/>
                      <a:pt x="47850" y="3933"/>
                    </a:cubicBezTo>
                    <a:cubicBezTo>
                      <a:pt x="47216" y="4682"/>
                      <a:pt x="46524" y="5422"/>
                      <a:pt x="45866" y="6162"/>
                    </a:cubicBezTo>
                    <a:cubicBezTo>
                      <a:pt x="43137" y="9079"/>
                      <a:pt x="40196" y="11794"/>
                      <a:pt x="37028" y="14221"/>
                    </a:cubicBezTo>
                    <a:cubicBezTo>
                      <a:pt x="33871" y="16658"/>
                      <a:pt x="30517" y="18840"/>
                      <a:pt x="27003" y="20728"/>
                    </a:cubicBezTo>
                    <a:cubicBezTo>
                      <a:pt x="19992" y="24525"/>
                      <a:pt x="12332" y="27138"/>
                      <a:pt x="4475" y="28455"/>
                    </a:cubicBezTo>
                    <a:cubicBezTo>
                      <a:pt x="4118" y="28507"/>
                      <a:pt x="3759" y="28542"/>
                      <a:pt x="3408" y="28542"/>
                    </a:cubicBezTo>
                    <a:cubicBezTo>
                      <a:pt x="2818" y="28542"/>
                      <a:pt x="2251" y="28444"/>
                      <a:pt x="1760" y="28167"/>
                    </a:cubicBezTo>
                    <a:cubicBezTo>
                      <a:pt x="1370" y="27951"/>
                      <a:pt x="1029" y="27639"/>
                      <a:pt x="851" y="27259"/>
                    </a:cubicBezTo>
                    <a:cubicBezTo>
                      <a:pt x="669" y="26879"/>
                      <a:pt x="635" y="26437"/>
                      <a:pt x="745" y="26009"/>
                    </a:cubicBezTo>
                    <a:cubicBezTo>
                      <a:pt x="860" y="25577"/>
                      <a:pt x="1097" y="25164"/>
                      <a:pt x="1379" y="24780"/>
                    </a:cubicBezTo>
                    <a:cubicBezTo>
                      <a:pt x="1668" y="24394"/>
                      <a:pt x="2004" y="24044"/>
                      <a:pt x="2360" y="23702"/>
                    </a:cubicBezTo>
                    <a:cubicBezTo>
                      <a:pt x="3080" y="23010"/>
                      <a:pt x="3825" y="22342"/>
                      <a:pt x="4580" y="21689"/>
                    </a:cubicBezTo>
                    <a:cubicBezTo>
                      <a:pt x="6094" y="20386"/>
                      <a:pt x="7689" y="19171"/>
                      <a:pt x="9372" y="18090"/>
                    </a:cubicBezTo>
                    <a:cubicBezTo>
                      <a:pt x="11054" y="17008"/>
                      <a:pt x="12817" y="16047"/>
                      <a:pt x="14638" y="15192"/>
                    </a:cubicBezTo>
                    <a:lnTo>
                      <a:pt x="14638" y="15192"/>
                    </a:lnTo>
                    <a:cubicBezTo>
                      <a:pt x="10905" y="16686"/>
                      <a:pt x="7421" y="18796"/>
                      <a:pt x="4278" y="21324"/>
                    </a:cubicBezTo>
                    <a:cubicBezTo>
                      <a:pt x="3494" y="21958"/>
                      <a:pt x="2730" y="22622"/>
                      <a:pt x="1985" y="23303"/>
                    </a:cubicBezTo>
                    <a:cubicBezTo>
                      <a:pt x="1610" y="23645"/>
                      <a:pt x="1241" y="24015"/>
                      <a:pt x="918" y="24428"/>
                    </a:cubicBezTo>
                    <a:cubicBezTo>
                      <a:pt x="596" y="24842"/>
                      <a:pt x="312" y="25308"/>
                      <a:pt x="154" y="25846"/>
                    </a:cubicBezTo>
                    <a:cubicBezTo>
                      <a:pt x="1" y="26384"/>
                      <a:pt x="19" y="27004"/>
                      <a:pt x="265" y="27537"/>
                    </a:cubicBezTo>
                    <a:cubicBezTo>
                      <a:pt x="510" y="28071"/>
                      <a:pt x="942" y="28480"/>
                      <a:pt x="1423" y="28759"/>
                    </a:cubicBezTo>
                    <a:cubicBezTo>
                      <a:pt x="1898" y="29037"/>
                      <a:pt x="2456" y="29191"/>
                      <a:pt x="2989" y="29238"/>
                    </a:cubicBezTo>
                    <a:cubicBezTo>
                      <a:pt x="3176" y="29257"/>
                      <a:pt x="3362" y="29265"/>
                      <a:pt x="3547" y="29265"/>
                    </a:cubicBezTo>
                    <a:cubicBezTo>
                      <a:pt x="3895" y="29265"/>
                      <a:pt x="4238" y="29236"/>
                      <a:pt x="4571" y="29196"/>
                    </a:cubicBezTo>
                    <a:cubicBezTo>
                      <a:pt x="8583" y="28619"/>
                      <a:pt x="12515" y="27668"/>
                      <a:pt x="16354" y="26394"/>
                    </a:cubicBezTo>
                    <a:cubicBezTo>
                      <a:pt x="20185" y="25111"/>
                      <a:pt x="23904" y="23491"/>
                      <a:pt x="27465" y="21584"/>
                    </a:cubicBezTo>
                    <a:cubicBezTo>
                      <a:pt x="31021" y="19661"/>
                      <a:pt x="34418" y="17441"/>
                      <a:pt x="37595" y="14952"/>
                    </a:cubicBezTo>
                    <a:cubicBezTo>
                      <a:pt x="40767" y="12448"/>
                      <a:pt x="43747" y="9694"/>
                      <a:pt x="46418" y="6666"/>
                    </a:cubicBezTo>
                    <a:cubicBezTo>
                      <a:pt x="47077" y="5893"/>
                      <a:pt x="47740" y="5153"/>
                      <a:pt x="48389" y="4355"/>
                    </a:cubicBezTo>
                    <a:cubicBezTo>
                      <a:pt x="48706" y="3942"/>
                      <a:pt x="49004" y="3490"/>
                      <a:pt x="49186" y="2961"/>
                    </a:cubicBezTo>
                    <a:cubicBezTo>
                      <a:pt x="49278" y="2693"/>
                      <a:pt x="49330" y="2404"/>
                      <a:pt x="49321" y="2106"/>
                    </a:cubicBezTo>
                    <a:cubicBezTo>
                      <a:pt x="49312" y="1808"/>
                      <a:pt x="49230" y="1510"/>
                      <a:pt x="49090" y="1251"/>
                    </a:cubicBezTo>
                    <a:cubicBezTo>
                      <a:pt x="48797" y="708"/>
                      <a:pt x="48263" y="380"/>
                      <a:pt x="47750" y="218"/>
                    </a:cubicBezTo>
                    <a:cubicBezTo>
                      <a:pt x="47225" y="49"/>
                      <a:pt x="46697" y="1"/>
                      <a:pt x="4617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6"/>
              <p:cNvSpPr/>
              <p:nvPr/>
            </p:nvSpPr>
            <p:spPr>
              <a:xfrm>
                <a:off x="5551141" y="3761968"/>
                <a:ext cx="1025218" cy="607972"/>
              </a:xfrm>
              <a:custGeom>
                <a:avLst/>
                <a:gdLst/>
                <a:ahLst/>
                <a:cxnLst/>
                <a:rect l="l" t="t" r="r" b="b"/>
                <a:pathLst>
                  <a:path w="42820" h="25393" extrusionOk="0">
                    <a:moveTo>
                      <a:pt x="40073" y="0"/>
                    </a:moveTo>
                    <a:cubicBezTo>
                      <a:pt x="39967" y="0"/>
                      <a:pt x="39862" y="3"/>
                      <a:pt x="39758" y="8"/>
                    </a:cubicBezTo>
                    <a:cubicBezTo>
                      <a:pt x="39321" y="41"/>
                      <a:pt x="38908" y="79"/>
                      <a:pt x="38485" y="141"/>
                    </a:cubicBezTo>
                    <a:cubicBezTo>
                      <a:pt x="35121" y="618"/>
                      <a:pt x="31896" y="2031"/>
                      <a:pt x="29369" y="4251"/>
                    </a:cubicBezTo>
                    <a:cubicBezTo>
                      <a:pt x="30704" y="3232"/>
                      <a:pt x="32166" y="2401"/>
                      <a:pt x="33712" y="1780"/>
                    </a:cubicBezTo>
                    <a:cubicBezTo>
                      <a:pt x="35260" y="1166"/>
                      <a:pt x="36894" y="786"/>
                      <a:pt x="38543" y="618"/>
                    </a:cubicBezTo>
                    <a:cubicBezTo>
                      <a:pt x="38951" y="574"/>
                      <a:pt x="39374" y="540"/>
                      <a:pt x="39778" y="522"/>
                    </a:cubicBezTo>
                    <a:cubicBezTo>
                      <a:pt x="39824" y="521"/>
                      <a:pt x="39871" y="520"/>
                      <a:pt x="39917" y="520"/>
                    </a:cubicBezTo>
                    <a:cubicBezTo>
                      <a:pt x="40270" y="520"/>
                      <a:pt x="40623" y="556"/>
                      <a:pt x="40950" y="637"/>
                    </a:cubicBezTo>
                    <a:cubicBezTo>
                      <a:pt x="41324" y="728"/>
                      <a:pt x="41670" y="897"/>
                      <a:pt x="41887" y="1151"/>
                    </a:cubicBezTo>
                    <a:cubicBezTo>
                      <a:pt x="42109" y="1401"/>
                      <a:pt x="42195" y="1747"/>
                      <a:pt x="42138" y="2084"/>
                    </a:cubicBezTo>
                    <a:cubicBezTo>
                      <a:pt x="42080" y="2425"/>
                      <a:pt x="41897" y="2765"/>
                      <a:pt x="41670" y="3088"/>
                    </a:cubicBezTo>
                    <a:cubicBezTo>
                      <a:pt x="41450" y="3410"/>
                      <a:pt x="41171" y="3712"/>
                      <a:pt x="40887" y="4025"/>
                    </a:cubicBezTo>
                    <a:cubicBezTo>
                      <a:pt x="40326" y="4639"/>
                      <a:pt x="39782" y="5269"/>
                      <a:pt x="39201" y="5870"/>
                    </a:cubicBezTo>
                    <a:cubicBezTo>
                      <a:pt x="38614" y="6462"/>
                      <a:pt x="38033" y="7057"/>
                      <a:pt x="37438" y="7644"/>
                    </a:cubicBezTo>
                    <a:lnTo>
                      <a:pt x="35611" y="9350"/>
                    </a:lnTo>
                    <a:lnTo>
                      <a:pt x="33712" y="10974"/>
                    </a:lnTo>
                    <a:cubicBezTo>
                      <a:pt x="33073" y="11502"/>
                      <a:pt x="32405" y="12003"/>
                      <a:pt x="31752" y="12522"/>
                    </a:cubicBezTo>
                    <a:cubicBezTo>
                      <a:pt x="29105" y="14535"/>
                      <a:pt x="26297" y="16346"/>
                      <a:pt x="23361" y="17918"/>
                    </a:cubicBezTo>
                    <a:cubicBezTo>
                      <a:pt x="20435" y="19504"/>
                      <a:pt x="17378" y="20844"/>
                      <a:pt x="14235" y="21950"/>
                    </a:cubicBezTo>
                    <a:cubicBezTo>
                      <a:pt x="11097" y="23060"/>
                      <a:pt x="7863" y="23901"/>
                      <a:pt x="4581" y="24497"/>
                    </a:cubicBezTo>
                    <a:cubicBezTo>
                      <a:pt x="4040" y="24598"/>
                      <a:pt x="3506" y="24688"/>
                      <a:pt x="2991" y="24688"/>
                    </a:cubicBezTo>
                    <a:cubicBezTo>
                      <a:pt x="2729" y="24688"/>
                      <a:pt x="2471" y="24665"/>
                      <a:pt x="2221" y="24608"/>
                    </a:cubicBezTo>
                    <a:cubicBezTo>
                      <a:pt x="1510" y="24454"/>
                      <a:pt x="823" y="23954"/>
                      <a:pt x="693" y="23266"/>
                    </a:cubicBezTo>
                    <a:cubicBezTo>
                      <a:pt x="544" y="22580"/>
                      <a:pt x="948" y="21840"/>
                      <a:pt x="1457" y="21234"/>
                    </a:cubicBezTo>
                    <a:cubicBezTo>
                      <a:pt x="1717" y="20922"/>
                      <a:pt x="2005" y="20638"/>
                      <a:pt x="2312" y="20349"/>
                    </a:cubicBezTo>
                    <a:cubicBezTo>
                      <a:pt x="2615" y="20061"/>
                      <a:pt x="2923" y="19783"/>
                      <a:pt x="3230" y="19499"/>
                    </a:cubicBezTo>
                    <a:cubicBezTo>
                      <a:pt x="4461" y="18370"/>
                      <a:pt x="5758" y="17317"/>
                      <a:pt x="7133" y="16361"/>
                    </a:cubicBezTo>
                    <a:cubicBezTo>
                      <a:pt x="8502" y="15410"/>
                      <a:pt x="9948" y="14549"/>
                      <a:pt x="11434" y="13775"/>
                    </a:cubicBezTo>
                    <a:lnTo>
                      <a:pt x="11434" y="13775"/>
                    </a:lnTo>
                    <a:cubicBezTo>
                      <a:pt x="8358" y="15117"/>
                      <a:pt x="5499" y="16971"/>
                      <a:pt x="2917" y="19143"/>
                    </a:cubicBezTo>
                    <a:cubicBezTo>
                      <a:pt x="2596" y="19413"/>
                      <a:pt x="2279" y="19691"/>
                      <a:pt x="1966" y="19975"/>
                    </a:cubicBezTo>
                    <a:cubicBezTo>
                      <a:pt x="1655" y="20254"/>
                      <a:pt x="1332" y="20547"/>
                      <a:pt x="1043" y="20873"/>
                    </a:cubicBezTo>
                    <a:cubicBezTo>
                      <a:pt x="761" y="21205"/>
                      <a:pt x="486" y="21560"/>
                      <a:pt x="299" y="21984"/>
                    </a:cubicBezTo>
                    <a:cubicBezTo>
                      <a:pt x="107" y="22397"/>
                      <a:pt x="1" y="22897"/>
                      <a:pt x="92" y="23387"/>
                    </a:cubicBezTo>
                    <a:cubicBezTo>
                      <a:pt x="169" y="23878"/>
                      <a:pt x="462" y="24319"/>
                      <a:pt x="818" y="24632"/>
                    </a:cubicBezTo>
                    <a:cubicBezTo>
                      <a:pt x="1178" y="24944"/>
                      <a:pt x="1611" y="25155"/>
                      <a:pt x="2067" y="25271"/>
                    </a:cubicBezTo>
                    <a:cubicBezTo>
                      <a:pt x="2423" y="25359"/>
                      <a:pt x="2778" y="25393"/>
                      <a:pt x="3128" y="25393"/>
                    </a:cubicBezTo>
                    <a:cubicBezTo>
                      <a:pt x="3670" y="25393"/>
                      <a:pt x="4201" y="25313"/>
                      <a:pt x="4705" y="25237"/>
                    </a:cubicBezTo>
                    <a:cubicBezTo>
                      <a:pt x="11385" y="24213"/>
                      <a:pt x="17864" y="21964"/>
                      <a:pt x="23822" y="18774"/>
                    </a:cubicBezTo>
                    <a:cubicBezTo>
                      <a:pt x="29768" y="15558"/>
                      <a:pt x="35222" y="11397"/>
                      <a:pt x="39749" y="6380"/>
                    </a:cubicBezTo>
                    <a:cubicBezTo>
                      <a:pt x="40321" y="5759"/>
                      <a:pt x="40854" y="5107"/>
                      <a:pt x="41406" y="4466"/>
                    </a:cubicBezTo>
                    <a:cubicBezTo>
                      <a:pt x="41681" y="4149"/>
                      <a:pt x="41965" y="3828"/>
                      <a:pt x="42209" y="3453"/>
                    </a:cubicBezTo>
                    <a:cubicBezTo>
                      <a:pt x="42455" y="3082"/>
                      <a:pt x="42675" y="2665"/>
                      <a:pt x="42748" y="2170"/>
                    </a:cubicBezTo>
                    <a:cubicBezTo>
                      <a:pt x="42819" y="1680"/>
                      <a:pt x="42670" y="1137"/>
                      <a:pt x="42324" y="762"/>
                    </a:cubicBezTo>
                    <a:cubicBezTo>
                      <a:pt x="41978" y="387"/>
                      <a:pt x="41517" y="199"/>
                      <a:pt x="41080" y="103"/>
                    </a:cubicBezTo>
                    <a:cubicBezTo>
                      <a:pt x="40745" y="27"/>
                      <a:pt x="40406" y="0"/>
                      <a:pt x="4007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6"/>
              <p:cNvSpPr/>
              <p:nvPr/>
            </p:nvSpPr>
            <p:spPr>
              <a:xfrm>
                <a:off x="5637693" y="3813420"/>
                <a:ext cx="852257" cy="505785"/>
              </a:xfrm>
              <a:custGeom>
                <a:avLst/>
                <a:gdLst/>
                <a:ahLst/>
                <a:cxnLst/>
                <a:rect l="l" t="t" r="r" b="b"/>
                <a:pathLst>
                  <a:path w="35596" h="21125" extrusionOk="0">
                    <a:moveTo>
                      <a:pt x="33321" y="1"/>
                    </a:moveTo>
                    <a:cubicBezTo>
                      <a:pt x="33122" y="1"/>
                      <a:pt x="32923" y="13"/>
                      <a:pt x="32732" y="35"/>
                    </a:cubicBezTo>
                    <a:cubicBezTo>
                      <a:pt x="32404" y="68"/>
                      <a:pt x="32078" y="108"/>
                      <a:pt x="31751" y="161"/>
                    </a:cubicBezTo>
                    <a:cubicBezTo>
                      <a:pt x="31102" y="261"/>
                      <a:pt x="30454" y="396"/>
                      <a:pt x="29819" y="578"/>
                    </a:cubicBezTo>
                    <a:cubicBezTo>
                      <a:pt x="29185" y="766"/>
                      <a:pt x="28564" y="997"/>
                      <a:pt x="27974" y="1279"/>
                    </a:cubicBezTo>
                    <a:cubicBezTo>
                      <a:pt x="27382" y="1563"/>
                      <a:pt x="26816" y="1895"/>
                      <a:pt x="26273" y="2260"/>
                    </a:cubicBezTo>
                    <a:cubicBezTo>
                      <a:pt x="27406" y="1616"/>
                      <a:pt x="28622" y="1121"/>
                      <a:pt x="29882" y="829"/>
                    </a:cubicBezTo>
                    <a:cubicBezTo>
                      <a:pt x="30516" y="684"/>
                      <a:pt x="31155" y="587"/>
                      <a:pt x="31798" y="525"/>
                    </a:cubicBezTo>
                    <a:cubicBezTo>
                      <a:pt x="32121" y="492"/>
                      <a:pt x="32443" y="472"/>
                      <a:pt x="32765" y="458"/>
                    </a:cubicBezTo>
                    <a:cubicBezTo>
                      <a:pt x="32866" y="452"/>
                      <a:pt x="32967" y="449"/>
                      <a:pt x="33066" y="449"/>
                    </a:cubicBezTo>
                    <a:cubicBezTo>
                      <a:pt x="33280" y="449"/>
                      <a:pt x="33490" y="464"/>
                      <a:pt x="33697" y="496"/>
                    </a:cubicBezTo>
                    <a:cubicBezTo>
                      <a:pt x="33996" y="545"/>
                      <a:pt x="34289" y="627"/>
                      <a:pt x="34519" y="775"/>
                    </a:cubicBezTo>
                    <a:cubicBezTo>
                      <a:pt x="34750" y="920"/>
                      <a:pt x="34899" y="1131"/>
                      <a:pt x="34952" y="1376"/>
                    </a:cubicBezTo>
                    <a:cubicBezTo>
                      <a:pt x="35047" y="1871"/>
                      <a:pt x="34697" y="2419"/>
                      <a:pt x="34302" y="2885"/>
                    </a:cubicBezTo>
                    <a:lnTo>
                      <a:pt x="33000" y="4322"/>
                    </a:lnTo>
                    <a:cubicBezTo>
                      <a:pt x="32785" y="4567"/>
                      <a:pt x="32559" y="4797"/>
                      <a:pt x="32328" y="5028"/>
                    </a:cubicBezTo>
                    <a:lnTo>
                      <a:pt x="31645" y="5715"/>
                    </a:lnTo>
                    <a:cubicBezTo>
                      <a:pt x="29795" y="7532"/>
                      <a:pt x="27834" y="9233"/>
                      <a:pt x="25749" y="10766"/>
                    </a:cubicBezTo>
                    <a:cubicBezTo>
                      <a:pt x="23673" y="12314"/>
                      <a:pt x="21471" y="13688"/>
                      <a:pt x="19184" y="14900"/>
                    </a:cubicBezTo>
                    <a:cubicBezTo>
                      <a:pt x="14624" y="17335"/>
                      <a:pt x="9702" y="19119"/>
                      <a:pt x="4614" y="20108"/>
                    </a:cubicBezTo>
                    <a:cubicBezTo>
                      <a:pt x="3979" y="20238"/>
                      <a:pt x="3335" y="20387"/>
                      <a:pt x="2734" y="20421"/>
                    </a:cubicBezTo>
                    <a:cubicBezTo>
                      <a:pt x="2657" y="20426"/>
                      <a:pt x="2581" y="20428"/>
                      <a:pt x="2506" y="20428"/>
                    </a:cubicBezTo>
                    <a:cubicBezTo>
                      <a:pt x="1984" y="20428"/>
                      <a:pt x="1492" y="20305"/>
                      <a:pt x="1110" y="20003"/>
                    </a:cubicBezTo>
                    <a:cubicBezTo>
                      <a:pt x="677" y="19666"/>
                      <a:pt x="514" y="19109"/>
                      <a:pt x="711" y="18571"/>
                    </a:cubicBezTo>
                    <a:cubicBezTo>
                      <a:pt x="903" y="18027"/>
                      <a:pt x="1327" y="17537"/>
                      <a:pt x="1773" y="17091"/>
                    </a:cubicBezTo>
                    <a:cubicBezTo>
                      <a:pt x="2696" y="16177"/>
                      <a:pt x="3652" y="15293"/>
                      <a:pt x="4676" y="14491"/>
                    </a:cubicBezTo>
                    <a:cubicBezTo>
                      <a:pt x="5699" y="13688"/>
                      <a:pt x="6781" y="12957"/>
                      <a:pt x="7905" y="12289"/>
                    </a:cubicBezTo>
                    <a:lnTo>
                      <a:pt x="7905" y="12289"/>
                    </a:lnTo>
                    <a:cubicBezTo>
                      <a:pt x="5541" y="13419"/>
                      <a:pt x="3403" y="14995"/>
                      <a:pt x="1447" y="16745"/>
                    </a:cubicBezTo>
                    <a:cubicBezTo>
                      <a:pt x="956" y="17191"/>
                      <a:pt x="466" y="17692"/>
                      <a:pt x="187" y="18378"/>
                    </a:cubicBezTo>
                    <a:cubicBezTo>
                      <a:pt x="52" y="18719"/>
                      <a:pt x="0" y="19128"/>
                      <a:pt x="96" y="19513"/>
                    </a:cubicBezTo>
                    <a:cubicBezTo>
                      <a:pt x="183" y="19897"/>
                      <a:pt x="418" y="20243"/>
                      <a:pt x="702" y="20489"/>
                    </a:cubicBezTo>
                    <a:cubicBezTo>
                      <a:pt x="990" y="20738"/>
                      <a:pt x="1331" y="20911"/>
                      <a:pt x="1691" y="21008"/>
                    </a:cubicBezTo>
                    <a:cubicBezTo>
                      <a:pt x="2002" y="21095"/>
                      <a:pt x="2319" y="21125"/>
                      <a:pt x="2625" y="21125"/>
                    </a:cubicBezTo>
                    <a:cubicBezTo>
                      <a:pt x="2669" y="21125"/>
                      <a:pt x="2714" y="21124"/>
                      <a:pt x="2758" y="21123"/>
                    </a:cubicBezTo>
                    <a:cubicBezTo>
                      <a:pt x="3465" y="21099"/>
                      <a:pt x="4099" y="20964"/>
                      <a:pt x="4748" y="20858"/>
                    </a:cubicBezTo>
                    <a:cubicBezTo>
                      <a:pt x="6050" y="20651"/>
                      <a:pt x="7338" y="20363"/>
                      <a:pt x="8616" y="20046"/>
                    </a:cubicBezTo>
                    <a:lnTo>
                      <a:pt x="10519" y="19522"/>
                    </a:lnTo>
                    <a:lnTo>
                      <a:pt x="12404" y="18917"/>
                    </a:lnTo>
                    <a:cubicBezTo>
                      <a:pt x="14892" y="18052"/>
                      <a:pt x="17310" y="16985"/>
                      <a:pt x="19641" y="15760"/>
                    </a:cubicBezTo>
                    <a:cubicBezTo>
                      <a:pt x="21966" y="14510"/>
                      <a:pt x="24206" y="13107"/>
                      <a:pt x="26302" y="11506"/>
                    </a:cubicBezTo>
                    <a:cubicBezTo>
                      <a:pt x="28391" y="9907"/>
                      <a:pt x="30376" y="8162"/>
                      <a:pt x="32188" y="6249"/>
                    </a:cubicBezTo>
                    <a:lnTo>
                      <a:pt x="32861" y="5528"/>
                    </a:lnTo>
                    <a:cubicBezTo>
                      <a:pt x="33091" y="5293"/>
                      <a:pt x="33313" y="5047"/>
                      <a:pt x="33524" y="4797"/>
                    </a:cubicBezTo>
                    <a:cubicBezTo>
                      <a:pt x="33947" y="4293"/>
                      <a:pt x="34380" y="3803"/>
                      <a:pt x="34797" y="3284"/>
                    </a:cubicBezTo>
                    <a:cubicBezTo>
                      <a:pt x="35009" y="3015"/>
                      <a:pt x="35207" y="2727"/>
                      <a:pt x="35355" y="2390"/>
                    </a:cubicBezTo>
                    <a:cubicBezTo>
                      <a:pt x="35504" y="2058"/>
                      <a:pt x="35595" y="1654"/>
                      <a:pt x="35495" y="1251"/>
                    </a:cubicBezTo>
                    <a:cubicBezTo>
                      <a:pt x="35403" y="857"/>
                      <a:pt x="35120" y="516"/>
                      <a:pt x="34788" y="328"/>
                    </a:cubicBezTo>
                    <a:cubicBezTo>
                      <a:pt x="34457" y="136"/>
                      <a:pt x="34101" y="59"/>
                      <a:pt x="33755" y="21"/>
                    </a:cubicBezTo>
                    <a:cubicBezTo>
                      <a:pt x="33611" y="7"/>
                      <a:pt x="33466" y="1"/>
                      <a:pt x="3332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6"/>
              <p:cNvSpPr/>
              <p:nvPr/>
            </p:nvSpPr>
            <p:spPr>
              <a:xfrm>
                <a:off x="6034181" y="3878568"/>
                <a:ext cx="85738" cy="54565"/>
              </a:xfrm>
              <a:custGeom>
                <a:avLst/>
                <a:gdLst/>
                <a:ahLst/>
                <a:cxnLst/>
                <a:rect l="l" t="t" r="r" b="b"/>
                <a:pathLst>
                  <a:path w="3581" h="2279" extrusionOk="0">
                    <a:moveTo>
                      <a:pt x="1793" y="0"/>
                    </a:moveTo>
                    <a:cubicBezTo>
                      <a:pt x="803" y="0"/>
                      <a:pt x="0" y="510"/>
                      <a:pt x="0" y="1140"/>
                    </a:cubicBezTo>
                    <a:cubicBezTo>
                      <a:pt x="0" y="1769"/>
                      <a:pt x="803" y="2278"/>
                      <a:pt x="1793" y="2278"/>
                    </a:cubicBezTo>
                    <a:cubicBezTo>
                      <a:pt x="2778" y="2278"/>
                      <a:pt x="3580" y="1769"/>
                      <a:pt x="3580" y="1140"/>
                    </a:cubicBezTo>
                    <a:cubicBezTo>
                      <a:pt x="3580" y="510"/>
                      <a:pt x="2778" y="0"/>
                      <a:pt x="179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6"/>
              <p:cNvSpPr/>
              <p:nvPr/>
            </p:nvSpPr>
            <p:spPr>
              <a:xfrm>
                <a:off x="6200892" y="4194106"/>
                <a:ext cx="42259" cy="34860"/>
              </a:xfrm>
              <a:custGeom>
                <a:avLst/>
                <a:gdLst/>
                <a:ahLst/>
                <a:cxnLst/>
                <a:rect l="l" t="t" r="r" b="b"/>
                <a:pathLst>
                  <a:path w="1765" h="1456" extrusionOk="0">
                    <a:moveTo>
                      <a:pt x="1209" y="1"/>
                    </a:moveTo>
                    <a:cubicBezTo>
                      <a:pt x="994" y="1"/>
                      <a:pt x="735" y="104"/>
                      <a:pt x="510" y="297"/>
                    </a:cubicBezTo>
                    <a:cubicBezTo>
                      <a:pt x="135" y="623"/>
                      <a:pt x="0" y="1076"/>
                      <a:pt x="208" y="1315"/>
                    </a:cubicBezTo>
                    <a:cubicBezTo>
                      <a:pt x="290" y="1410"/>
                      <a:pt x="416" y="1455"/>
                      <a:pt x="560" y="1455"/>
                    </a:cubicBezTo>
                    <a:cubicBezTo>
                      <a:pt x="775" y="1455"/>
                      <a:pt x="1033" y="1353"/>
                      <a:pt x="1255" y="1157"/>
                    </a:cubicBezTo>
                    <a:cubicBezTo>
                      <a:pt x="1630" y="835"/>
                      <a:pt x="1765" y="379"/>
                      <a:pt x="1557" y="142"/>
                    </a:cubicBezTo>
                    <a:cubicBezTo>
                      <a:pt x="1476" y="47"/>
                      <a:pt x="1353" y="1"/>
                      <a:pt x="120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6"/>
              <p:cNvSpPr/>
              <p:nvPr/>
            </p:nvSpPr>
            <p:spPr>
              <a:xfrm>
                <a:off x="5906232" y="4116652"/>
                <a:ext cx="61221" cy="57366"/>
              </a:xfrm>
              <a:custGeom>
                <a:avLst/>
                <a:gdLst/>
                <a:ahLst/>
                <a:cxnLst/>
                <a:rect l="l" t="t" r="r" b="b"/>
                <a:pathLst>
                  <a:path w="2557" h="2396" extrusionOk="0">
                    <a:moveTo>
                      <a:pt x="821" y="0"/>
                    </a:moveTo>
                    <a:cubicBezTo>
                      <a:pt x="649" y="0"/>
                      <a:pt x="495" y="50"/>
                      <a:pt x="376" y="154"/>
                    </a:cubicBezTo>
                    <a:cubicBezTo>
                      <a:pt x="1" y="476"/>
                      <a:pt x="101" y="1206"/>
                      <a:pt x="606" y="1782"/>
                    </a:cubicBezTo>
                    <a:cubicBezTo>
                      <a:pt x="946" y="2175"/>
                      <a:pt x="1381" y="2396"/>
                      <a:pt x="1743" y="2396"/>
                    </a:cubicBezTo>
                    <a:cubicBezTo>
                      <a:pt x="1913" y="2396"/>
                      <a:pt x="2066" y="2347"/>
                      <a:pt x="2186" y="2244"/>
                    </a:cubicBezTo>
                    <a:cubicBezTo>
                      <a:pt x="2557" y="1917"/>
                      <a:pt x="2456" y="1192"/>
                      <a:pt x="1956" y="609"/>
                    </a:cubicBezTo>
                    <a:cubicBezTo>
                      <a:pt x="1617" y="219"/>
                      <a:pt x="1182" y="0"/>
                      <a:pt x="82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6"/>
              <p:cNvSpPr/>
              <p:nvPr/>
            </p:nvSpPr>
            <p:spPr>
              <a:xfrm>
                <a:off x="6044859" y="3885343"/>
                <a:ext cx="75060" cy="47789"/>
              </a:xfrm>
              <a:custGeom>
                <a:avLst/>
                <a:gdLst/>
                <a:ahLst/>
                <a:cxnLst/>
                <a:rect l="l" t="t" r="r" b="b"/>
                <a:pathLst>
                  <a:path w="3135" h="1996" extrusionOk="0">
                    <a:moveTo>
                      <a:pt x="1568" y="1"/>
                    </a:moveTo>
                    <a:cubicBezTo>
                      <a:pt x="703" y="1"/>
                      <a:pt x="1" y="448"/>
                      <a:pt x="1" y="1001"/>
                    </a:cubicBezTo>
                    <a:cubicBezTo>
                      <a:pt x="1" y="1549"/>
                      <a:pt x="703" y="1995"/>
                      <a:pt x="1568" y="1995"/>
                    </a:cubicBezTo>
                    <a:cubicBezTo>
                      <a:pt x="2433" y="1995"/>
                      <a:pt x="3134" y="1549"/>
                      <a:pt x="3134" y="1001"/>
                    </a:cubicBezTo>
                    <a:cubicBezTo>
                      <a:pt x="3134" y="448"/>
                      <a:pt x="2433" y="1"/>
                      <a:pt x="156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6"/>
              <p:cNvSpPr/>
              <p:nvPr/>
            </p:nvSpPr>
            <p:spPr>
              <a:xfrm>
                <a:off x="6134164" y="3942302"/>
                <a:ext cx="57079" cy="36081"/>
              </a:xfrm>
              <a:custGeom>
                <a:avLst/>
                <a:gdLst/>
                <a:ahLst/>
                <a:cxnLst/>
                <a:rect l="l" t="t" r="r" b="b"/>
                <a:pathLst>
                  <a:path w="2384" h="1507" extrusionOk="0">
                    <a:moveTo>
                      <a:pt x="1160" y="0"/>
                    </a:moveTo>
                    <a:cubicBezTo>
                      <a:pt x="532" y="0"/>
                      <a:pt x="24" y="315"/>
                      <a:pt x="14" y="718"/>
                    </a:cubicBezTo>
                    <a:cubicBezTo>
                      <a:pt x="1" y="1130"/>
                      <a:pt x="520" y="1486"/>
                      <a:pt x="1168" y="1505"/>
                    </a:cubicBezTo>
                    <a:cubicBezTo>
                      <a:pt x="1187" y="1506"/>
                      <a:pt x="1206" y="1506"/>
                      <a:pt x="1225" y="1506"/>
                    </a:cubicBezTo>
                    <a:cubicBezTo>
                      <a:pt x="1853" y="1506"/>
                      <a:pt x="2361" y="1195"/>
                      <a:pt x="2374" y="789"/>
                    </a:cubicBezTo>
                    <a:cubicBezTo>
                      <a:pt x="2383" y="376"/>
                      <a:pt x="1870" y="25"/>
                      <a:pt x="1216" y="1"/>
                    </a:cubicBezTo>
                    <a:cubicBezTo>
                      <a:pt x="1197" y="1"/>
                      <a:pt x="1178" y="0"/>
                      <a:pt x="116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6"/>
              <p:cNvSpPr/>
              <p:nvPr/>
            </p:nvSpPr>
            <p:spPr>
              <a:xfrm>
                <a:off x="6141180" y="3946899"/>
                <a:ext cx="50064" cy="31580"/>
              </a:xfrm>
              <a:custGeom>
                <a:avLst/>
                <a:gdLst/>
                <a:ahLst/>
                <a:cxnLst/>
                <a:rect l="l" t="t" r="r" b="b"/>
                <a:pathLst>
                  <a:path w="2091" h="1319" extrusionOk="0">
                    <a:moveTo>
                      <a:pt x="1027" y="0"/>
                    </a:moveTo>
                    <a:cubicBezTo>
                      <a:pt x="473" y="0"/>
                      <a:pt x="24" y="275"/>
                      <a:pt x="10" y="630"/>
                    </a:cubicBezTo>
                    <a:cubicBezTo>
                      <a:pt x="1" y="991"/>
                      <a:pt x="453" y="1298"/>
                      <a:pt x="1024" y="1318"/>
                    </a:cubicBezTo>
                    <a:cubicBezTo>
                      <a:pt x="1042" y="1319"/>
                      <a:pt x="1061" y="1319"/>
                      <a:pt x="1079" y="1319"/>
                    </a:cubicBezTo>
                    <a:cubicBezTo>
                      <a:pt x="1626" y="1319"/>
                      <a:pt x="2068" y="1042"/>
                      <a:pt x="2077" y="693"/>
                    </a:cubicBezTo>
                    <a:cubicBezTo>
                      <a:pt x="2090" y="328"/>
                      <a:pt x="1635" y="20"/>
                      <a:pt x="1067" y="1"/>
                    </a:cubicBezTo>
                    <a:cubicBezTo>
                      <a:pt x="1054" y="0"/>
                      <a:pt x="1040" y="0"/>
                      <a:pt x="102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6"/>
              <p:cNvSpPr/>
              <p:nvPr/>
            </p:nvSpPr>
            <p:spPr>
              <a:xfrm>
                <a:off x="6205848" y="4195566"/>
                <a:ext cx="37757" cy="31125"/>
              </a:xfrm>
              <a:custGeom>
                <a:avLst/>
                <a:gdLst/>
                <a:ahLst/>
                <a:cxnLst/>
                <a:rect l="l" t="t" r="r" b="b"/>
                <a:pathLst>
                  <a:path w="1577" h="1300" extrusionOk="0">
                    <a:moveTo>
                      <a:pt x="1078" y="0"/>
                    </a:moveTo>
                    <a:cubicBezTo>
                      <a:pt x="886" y="0"/>
                      <a:pt x="656" y="92"/>
                      <a:pt x="456" y="265"/>
                    </a:cubicBezTo>
                    <a:cubicBezTo>
                      <a:pt x="121" y="558"/>
                      <a:pt x="1" y="962"/>
                      <a:pt x="183" y="1173"/>
                    </a:cubicBezTo>
                    <a:cubicBezTo>
                      <a:pt x="258" y="1258"/>
                      <a:pt x="371" y="1300"/>
                      <a:pt x="501" y="1300"/>
                    </a:cubicBezTo>
                    <a:cubicBezTo>
                      <a:pt x="693" y="1300"/>
                      <a:pt x="922" y="1209"/>
                      <a:pt x="1119" y="1033"/>
                    </a:cubicBezTo>
                    <a:cubicBezTo>
                      <a:pt x="1456" y="745"/>
                      <a:pt x="1576" y="341"/>
                      <a:pt x="1394" y="125"/>
                    </a:cubicBezTo>
                    <a:cubicBezTo>
                      <a:pt x="1319" y="41"/>
                      <a:pt x="1207" y="0"/>
                      <a:pt x="107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04" name="Google Shape;4904;p76"/>
              <p:cNvSpPr/>
              <p:nvPr/>
            </p:nvSpPr>
            <p:spPr>
              <a:xfrm>
                <a:off x="5912888" y="4120507"/>
                <a:ext cx="55259" cy="51812"/>
              </a:xfrm>
              <a:custGeom>
                <a:avLst/>
                <a:gdLst/>
                <a:ahLst/>
                <a:cxnLst/>
                <a:rect l="l" t="t" r="r" b="b"/>
                <a:pathLst>
                  <a:path w="2308" h="2164" extrusionOk="0">
                    <a:moveTo>
                      <a:pt x="738" y="1"/>
                    </a:moveTo>
                    <a:cubicBezTo>
                      <a:pt x="584" y="1"/>
                      <a:pt x="445" y="45"/>
                      <a:pt x="337" y="137"/>
                    </a:cubicBezTo>
                    <a:cubicBezTo>
                      <a:pt x="1" y="430"/>
                      <a:pt x="92" y="1089"/>
                      <a:pt x="544" y="1612"/>
                    </a:cubicBezTo>
                    <a:cubicBezTo>
                      <a:pt x="851" y="1964"/>
                      <a:pt x="1244" y="2164"/>
                      <a:pt x="1570" y="2164"/>
                    </a:cubicBezTo>
                    <a:cubicBezTo>
                      <a:pt x="1724" y="2164"/>
                      <a:pt x="1864" y="2119"/>
                      <a:pt x="1972" y="2025"/>
                    </a:cubicBezTo>
                    <a:cubicBezTo>
                      <a:pt x="2307" y="1732"/>
                      <a:pt x="2216" y="1074"/>
                      <a:pt x="1764" y="555"/>
                    </a:cubicBezTo>
                    <a:cubicBezTo>
                      <a:pt x="1458" y="199"/>
                      <a:pt x="1064" y="1"/>
                      <a:pt x="73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76"/>
            <p:cNvGrpSpPr/>
            <p:nvPr/>
          </p:nvGrpSpPr>
          <p:grpSpPr>
            <a:xfrm>
              <a:off x="5525872" y="3791719"/>
              <a:ext cx="1214124" cy="705250"/>
              <a:chOff x="5449672" y="3715519"/>
              <a:chExt cx="1214124" cy="705250"/>
            </a:xfrm>
          </p:grpSpPr>
          <p:sp>
            <p:nvSpPr>
              <p:cNvPr id="4906" name="Google Shape;4906;p76"/>
              <p:cNvSpPr/>
              <p:nvPr/>
            </p:nvSpPr>
            <p:spPr>
              <a:xfrm>
                <a:off x="6349096" y="3735320"/>
                <a:ext cx="54086" cy="51452"/>
              </a:xfrm>
              <a:custGeom>
                <a:avLst/>
                <a:gdLst/>
                <a:ahLst/>
                <a:cxnLst/>
                <a:rect l="l" t="t" r="r" b="b"/>
                <a:pathLst>
                  <a:path w="2259" h="2149" extrusionOk="0">
                    <a:moveTo>
                      <a:pt x="1129" y="1"/>
                    </a:moveTo>
                    <a:lnTo>
                      <a:pt x="779" y="707"/>
                    </a:lnTo>
                    <a:lnTo>
                      <a:pt x="0" y="822"/>
                    </a:lnTo>
                    <a:lnTo>
                      <a:pt x="563" y="1370"/>
                    </a:lnTo>
                    <a:lnTo>
                      <a:pt x="433" y="2148"/>
                    </a:lnTo>
                    <a:lnTo>
                      <a:pt x="1129" y="1784"/>
                    </a:lnTo>
                    <a:lnTo>
                      <a:pt x="1826" y="2148"/>
                    </a:lnTo>
                    <a:lnTo>
                      <a:pt x="1697" y="1370"/>
                    </a:lnTo>
                    <a:lnTo>
                      <a:pt x="2258" y="822"/>
                    </a:lnTo>
                    <a:lnTo>
                      <a:pt x="1480" y="707"/>
                    </a:lnTo>
                    <a:lnTo>
                      <a:pt x="112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6"/>
              <p:cNvSpPr/>
              <p:nvPr/>
            </p:nvSpPr>
            <p:spPr>
              <a:xfrm>
                <a:off x="5742274" y="4369293"/>
                <a:ext cx="54086" cy="51476"/>
              </a:xfrm>
              <a:custGeom>
                <a:avLst/>
                <a:gdLst/>
                <a:ahLst/>
                <a:cxnLst/>
                <a:rect l="l" t="t" r="r" b="b"/>
                <a:pathLst>
                  <a:path w="2259" h="2150" extrusionOk="0">
                    <a:moveTo>
                      <a:pt x="1129" y="1"/>
                    </a:moveTo>
                    <a:lnTo>
                      <a:pt x="779" y="708"/>
                    </a:lnTo>
                    <a:lnTo>
                      <a:pt x="0" y="823"/>
                    </a:lnTo>
                    <a:lnTo>
                      <a:pt x="563" y="1375"/>
                    </a:lnTo>
                    <a:lnTo>
                      <a:pt x="433" y="2149"/>
                    </a:lnTo>
                    <a:lnTo>
                      <a:pt x="1129" y="1784"/>
                    </a:lnTo>
                    <a:lnTo>
                      <a:pt x="1826" y="2149"/>
                    </a:lnTo>
                    <a:lnTo>
                      <a:pt x="1697" y="1375"/>
                    </a:lnTo>
                    <a:lnTo>
                      <a:pt x="2258" y="823"/>
                    </a:lnTo>
                    <a:lnTo>
                      <a:pt x="1480" y="708"/>
                    </a:lnTo>
                    <a:lnTo>
                      <a:pt x="112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6"/>
              <p:cNvSpPr/>
              <p:nvPr/>
            </p:nvSpPr>
            <p:spPr>
              <a:xfrm>
                <a:off x="5684381" y="4105351"/>
                <a:ext cx="35483" cy="33735"/>
              </a:xfrm>
              <a:custGeom>
                <a:avLst/>
                <a:gdLst/>
                <a:ahLst/>
                <a:cxnLst/>
                <a:rect l="l" t="t" r="r" b="b"/>
                <a:pathLst>
                  <a:path w="1482" h="1409" extrusionOk="0">
                    <a:moveTo>
                      <a:pt x="741" y="1"/>
                    </a:moveTo>
                    <a:lnTo>
                      <a:pt x="510" y="462"/>
                    </a:lnTo>
                    <a:lnTo>
                      <a:pt x="1" y="539"/>
                    </a:lnTo>
                    <a:lnTo>
                      <a:pt x="371" y="899"/>
                    </a:lnTo>
                    <a:lnTo>
                      <a:pt x="280" y="1409"/>
                    </a:lnTo>
                    <a:lnTo>
                      <a:pt x="741" y="1168"/>
                    </a:lnTo>
                    <a:lnTo>
                      <a:pt x="1198" y="1409"/>
                    </a:lnTo>
                    <a:lnTo>
                      <a:pt x="1111" y="899"/>
                    </a:lnTo>
                    <a:lnTo>
                      <a:pt x="1482" y="539"/>
                    </a:lnTo>
                    <a:lnTo>
                      <a:pt x="967" y="462"/>
                    </a:lnTo>
                    <a:lnTo>
                      <a:pt x="74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6"/>
              <p:cNvSpPr/>
              <p:nvPr/>
            </p:nvSpPr>
            <p:spPr>
              <a:xfrm>
                <a:off x="6628362" y="3718392"/>
                <a:ext cx="35435" cy="33735"/>
              </a:xfrm>
              <a:custGeom>
                <a:avLst/>
                <a:gdLst/>
                <a:ahLst/>
                <a:cxnLst/>
                <a:rect l="l" t="t" r="r" b="b"/>
                <a:pathLst>
                  <a:path w="1480" h="1409" extrusionOk="0">
                    <a:moveTo>
                      <a:pt x="739" y="1"/>
                    </a:moveTo>
                    <a:lnTo>
                      <a:pt x="509" y="468"/>
                    </a:lnTo>
                    <a:lnTo>
                      <a:pt x="0" y="539"/>
                    </a:lnTo>
                    <a:lnTo>
                      <a:pt x="369" y="900"/>
                    </a:lnTo>
                    <a:lnTo>
                      <a:pt x="283" y="1409"/>
                    </a:lnTo>
                    <a:lnTo>
                      <a:pt x="739" y="1169"/>
                    </a:lnTo>
                    <a:lnTo>
                      <a:pt x="1196" y="1409"/>
                    </a:lnTo>
                    <a:lnTo>
                      <a:pt x="1196" y="1409"/>
                    </a:lnTo>
                    <a:lnTo>
                      <a:pt x="1110" y="900"/>
                    </a:lnTo>
                    <a:lnTo>
                      <a:pt x="1480" y="539"/>
                    </a:lnTo>
                    <a:lnTo>
                      <a:pt x="965" y="468"/>
                    </a:lnTo>
                    <a:lnTo>
                      <a:pt x="739"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6"/>
              <p:cNvSpPr/>
              <p:nvPr/>
            </p:nvSpPr>
            <p:spPr>
              <a:xfrm>
                <a:off x="5449672" y="4352509"/>
                <a:ext cx="35459" cy="33615"/>
              </a:xfrm>
              <a:custGeom>
                <a:avLst/>
                <a:gdLst/>
                <a:ahLst/>
                <a:cxnLst/>
                <a:rect l="l" t="t" r="r" b="b"/>
                <a:pathLst>
                  <a:path w="1481" h="1404" extrusionOk="0">
                    <a:moveTo>
                      <a:pt x="740" y="0"/>
                    </a:moveTo>
                    <a:lnTo>
                      <a:pt x="514" y="462"/>
                    </a:lnTo>
                    <a:lnTo>
                      <a:pt x="0" y="533"/>
                    </a:lnTo>
                    <a:lnTo>
                      <a:pt x="370" y="899"/>
                    </a:lnTo>
                    <a:lnTo>
                      <a:pt x="284" y="1404"/>
                    </a:lnTo>
                    <a:lnTo>
                      <a:pt x="740" y="1163"/>
                    </a:lnTo>
                    <a:lnTo>
                      <a:pt x="1197" y="1404"/>
                    </a:lnTo>
                    <a:lnTo>
                      <a:pt x="1111" y="899"/>
                    </a:lnTo>
                    <a:lnTo>
                      <a:pt x="1481" y="533"/>
                    </a:lnTo>
                    <a:lnTo>
                      <a:pt x="971" y="462"/>
                    </a:lnTo>
                    <a:lnTo>
                      <a:pt x="740"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6"/>
              <p:cNvSpPr/>
              <p:nvPr/>
            </p:nvSpPr>
            <p:spPr>
              <a:xfrm>
                <a:off x="6496247" y="3943452"/>
                <a:ext cx="35483" cy="33735"/>
              </a:xfrm>
              <a:custGeom>
                <a:avLst/>
                <a:gdLst/>
                <a:ahLst/>
                <a:cxnLst/>
                <a:rect l="l" t="t" r="r" b="b"/>
                <a:pathLst>
                  <a:path w="1482" h="1409" extrusionOk="0">
                    <a:moveTo>
                      <a:pt x="741" y="1"/>
                    </a:moveTo>
                    <a:lnTo>
                      <a:pt x="515" y="468"/>
                    </a:lnTo>
                    <a:lnTo>
                      <a:pt x="0" y="539"/>
                    </a:lnTo>
                    <a:lnTo>
                      <a:pt x="371" y="900"/>
                    </a:lnTo>
                    <a:lnTo>
                      <a:pt x="284" y="1409"/>
                    </a:lnTo>
                    <a:lnTo>
                      <a:pt x="741" y="1169"/>
                    </a:lnTo>
                    <a:lnTo>
                      <a:pt x="1198" y="1409"/>
                    </a:lnTo>
                    <a:lnTo>
                      <a:pt x="1111" y="900"/>
                    </a:lnTo>
                    <a:lnTo>
                      <a:pt x="1481" y="539"/>
                    </a:lnTo>
                    <a:lnTo>
                      <a:pt x="972" y="468"/>
                    </a:lnTo>
                    <a:lnTo>
                      <a:pt x="74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6"/>
              <p:cNvSpPr/>
              <p:nvPr/>
            </p:nvSpPr>
            <p:spPr>
              <a:xfrm>
                <a:off x="5835578" y="3808512"/>
                <a:ext cx="502385" cy="502385"/>
              </a:xfrm>
              <a:custGeom>
                <a:avLst/>
                <a:gdLst/>
                <a:ahLst/>
                <a:cxnLst/>
                <a:rect l="l" t="t" r="r" b="b"/>
                <a:pathLst>
                  <a:path w="20983" h="20983" extrusionOk="0">
                    <a:moveTo>
                      <a:pt x="10491" y="0"/>
                    </a:moveTo>
                    <a:cubicBezTo>
                      <a:pt x="4700" y="0"/>
                      <a:pt x="0" y="4695"/>
                      <a:pt x="0" y="10491"/>
                    </a:cubicBezTo>
                    <a:cubicBezTo>
                      <a:pt x="0" y="16282"/>
                      <a:pt x="4700" y="20982"/>
                      <a:pt x="10491" y="20982"/>
                    </a:cubicBezTo>
                    <a:cubicBezTo>
                      <a:pt x="16287" y="20982"/>
                      <a:pt x="20982" y="16282"/>
                      <a:pt x="20982" y="10491"/>
                    </a:cubicBezTo>
                    <a:cubicBezTo>
                      <a:pt x="20982" y="4695"/>
                      <a:pt x="16287" y="0"/>
                      <a:pt x="1049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6"/>
              <p:cNvSpPr/>
              <p:nvPr/>
            </p:nvSpPr>
            <p:spPr>
              <a:xfrm>
                <a:off x="5835578" y="3979701"/>
                <a:ext cx="501117" cy="331197"/>
              </a:xfrm>
              <a:custGeom>
                <a:avLst/>
                <a:gdLst/>
                <a:ahLst/>
                <a:cxnLst/>
                <a:rect l="l" t="t" r="r" b="b"/>
                <a:pathLst>
                  <a:path w="20930" h="13833" extrusionOk="0">
                    <a:moveTo>
                      <a:pt x="553" y="1"/>
                    </a:moveTo>
                    <a:cubicBezTo>
                      <a:pt x="202" y="1048"/>
                      <a:pt x="0" y="2173"/>
                      <a:pt x="0" y="3341"/>
                    </a:cubicBezTo>
                    <a:cubicBezTo>
                      <a:pt x="0" y="9132"/>
                      <a:pt x="4700" y="13832"/>
                      <a:pt x="10491" y="13832"/>
                    </a:cubicBezTo>
                    <a:cubicBezTo>
                      <a:pt x="15941" y="13832"/>
                      <a:pt x="20415" y="9680"/>
                      <a:pt x="20929" y="4364"/>
                    </a:cubicBezTo>
                    <a:lnTo>
                      <a:pt x="20929" y="4364"/>
                    </a:lnTo>
                    <a:cubicBezTo>
                      <a:pt x="20324" y="4912"/>
                      <a:pt x="19636" y="5369"/>
                      <a:pt x="18868" y="5701"/>
                    </a:cubicBezTo>
                    <a:cubicBezTo>
                      <a:pt x="16908" y="6455"/>
                      <a:pt x="14621" y="6882"/>
                      <a:pt x="12325" y="6882"/>
                    </a:cubicBezTo>
                    <a:cubicBezTo>
                      <a:pt x="7404" y="6882"/>
                      <a:pt x="2440" y="4919"/>
                      <a:pt x="553"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6"/>
              <p:cNvSpPr/>
              <p:nvPr/>
            </p:nvSpPr>
            <p:spPr>
              <a:xfrm>
                <a:off x="5472681" y="3715519"/>
                <a:ext cx="1181107" cy="700677"/>
              </a:xfrm>
              <a:custGeom>
                <a:avLst/>
                <a:gdLst/>
                <a:ahLst/>
                <a:cxnLst/>
                <a:rect l="l" t="t" r="r" b="b"/>
                <a:pathLst>
                  <a:path w="49331" h="29265" extrusionOk="0">
                    <a:moveTo>
                      <a:pt x="46173" y="1"/>
                    </a:moveTo>
                    <a:cubicBezTo>
                      <a:pt x="45131" y="45"/>
                      <a:pt x="44140" y="178"/>
                      <a:pt x="43141" y="391"/>
                    </a:cubicBezTo>
                    <a:cubicBezTo>
                      <a:pt x="41156" y="808"/>
                      <a:pt x="39234" y="1505"/>
                      <a:pt x="37451" y="2456"/>
                    </a:cubicBezTo>
                    <a:cubicBezTo>
                      <a:pt x="35658" y="3389"/>
                      <a:pt x="34019" y="4605"/>
                      <a:pt x="32583" y="6003"/>
                    </a:cubicBezTo>
                    <a:cubicBezTo>
                      <a:pt x="35596" y="3350"/>
                      <a:pt x="39311" y="1524"/>
                      <a:pt x="43232" y="857"/>
                    </a:cubicBezTo>
                    <a:cubicBezTo>
                      <a:pt x="44204" y="684"/>
                      <a:pt x="45207" y="568"/>
                      <a:pt x="46173" y="549"/>
                    </a:cubicBezTo>
                    <a:cubicBezTo>
                      <a:pt x="46654" y="559"/>
                      <a:pt x="47130" y="617"/>
                      <a:pt x="47562" y="770"/>
                    </a:cubicBezTo>
                    <a:cubicBezTo>
                      <a:pt x="47995" y="919"/>
                      <a:pt x="48360" y="1178"/>
                      <a:pt x="48542" y="1539"/>
                    </a:cubicBezTo>
                    <a:cubicBezTo>
                      <a:pt x="48735" y="1904"/>
                      <a:pt x="48730" y="2332"/>
                      <a:pt x="48571" y="2745"/>
                    </a:cubicBezTo>
                    <a:cubicBezTo>
                      <a:pt x="48423" y="3163"/>
                      <a:pt x="48154" y="3558"/>
                      <a:pt x="47850" y="3933"/>
                    </a:cubicBezTo>
                    <a:cubicBezTo>
                      <a:pt x="47216" y="4682"/>
                      <a:pt x="46524" y="5422"/>
                      <a:pt x="45866" y="6162"/>
                    </a:cubicBezTo>
                    <a:cubicBezTo>
                      <a:pt x="43137" y="9079"/>
                      <a:pt x="40196" y="11794"/>
                      <a:pt x="37028" y="14221"/>
                    </a:cubicBezTo>
                    <a:cubicBezTo>
                      <a:pt x="33871" y="16658"/>
                      <a:pt x="30517" y="18840"/>
                      <a:pt x="27003" y="20728"/>
                    </a:cubicBezTo>
                    <a:cubicBezTo>
                      <a:pt x="19992" y="24525"/>
                      <a:pt x="12332" y="27138"/>
                      <a:pt x="4475" y="28455"/>
                    </a:cubicBezTo>
                    <a:cubicBezTo>
                      <a:pt x="4118" y="28507"/>
                      <a:pt x="3759" y="28542"/>
                      <a:pt x="3408" y="28542"/>
                    </a:cubicBezTo>
                    <a:cubicBezTo>
                      <a:pt x="2818" y="28542"/>
                      <a:pt x="2251" y="28444"/>
                      <a:pt x="1760" y="28167"/>
                    </a:cubicBezTo>
                    <a:cubicBezTo>
                      <a:pt x="1370" y="27951"/>
                      <a:pt x="1029" y="27639"/>
                      <a:pt x="851" y="27259"/>
                    </a:cubicBezTo>
                    <a:cubicBezTo>
                      <a:pt x="669" y="26879"/>
                      <a:pt x="635" y="26437"/>
                      <a:pt x="745" y="26009"/>
                    </a:cubicBezTo>
                    <a:cubicBezTo>
                      <a:pt x="860" y="25577"/>
                      <a:pt x="1097" y="25164"/>
                      <a:pt x="1379" y="24780"/>
                    </a:cubicBezTo>
                    <a:cubicBezTo>
                      <a:pt x="1668" y="24394"/>
                      <a:pt x="2004" y="24044"/>
                      <a:pt x="2360" y="23702"/>
                    </a:cubicBezTo>
                    <a:cubicBezTo>
                      <a:pt x="3080" y="23010"/>
                      <a:pt x="3825" y="22342"/>
                      <a:pt x="4580" y="21689"/>
                    </a:cubicBezTo>
                    <a:cubicBezTo>
                      <a:pt x="6094" y="20386"/>
                      <a:pt x="7689" y="19171"/>
                      <a:pt x="9372" y="18090"/>
                    </a:cubicBezTo>
                    <a:cubicBezTo>
                      <a:pt x="11054" y="17008"/>
                      <a:pt x="12817" y="16047"/>
                      <a:pt x="14638" y="15192"/>
                    </a:cubicBezTo>
                    <a:lnTo>
                      <a:pt x="14638" y="15192"/>
                    </a:lnTo>
                    <a:cubicBezTo>
                      <a:pt x="10905" y="16686"/>
                      <a:pt x="7421" y="18796"/>
                      <a:pt x="4278" y="21324"/>
                    </a:cubicBezTo>
                    <a:cubicBezTo>
                      <a:pt x="3494" y="21958"/>
                      <a:pt x="2730" y="22622"/>
                      <a:pt x="1985" y="23303"/>
                    </a:cubicBezTo>
                    <a:cubicBezTo>
                      <a:pt x="1610" y="23645"/>
                      <a:pt x="1241" y="24015"/>
                      <a:pt x="918" y="24428"/>
                    </a:cubicBezTo>
                    <a:cubicBezTo>
                      <a:pt x="596" y="24842"/>
                      <a:pt x="312" y="25308"/>
                      <a:pt x="154" y="25846"/>
                    </a:cubicBezTo>
                    <a:cubicBezTo>
                      <a:pt x="1" y="26384"/>
                      <a:pt x="19" y="27004"/>
                      <a:pt x="265" y="27537"/>
                    </a:cubicBezTo>
                    <a:cubicBezTo>
                      <a:pt x="510" y="28071"/>
                      <a:pt x="942" y="28480"/>
                      <a:pt x="1423" y="28759"/>
                    </a:cubicBezTo>
                    <a:cubicBezTo>
                      <a:pt x="1898" y="29037"/>
                      <a:pt x="2456" y="29191"/>
                      <a:pt x="2989" y="29238"/>
                    </a:cubicBezTo>
                    <a:cubicBezTo>
                      <a:pt x="3176" y="29257"/>
                      <a:pt x="3362" y="29265"/>
                      <a:pt x="3547" y="29265"/>
                    </a:cubicBezTo>
                    <a:cubicBezTo>
                      <a:pt x="3895" y="29265"/>
                      <a:pt x="4238" y="29236"/>
                      <a:pt x="4571" y="29196"/>
                    </a:cubicBezTo>
                    <a:cubicBezTo>
                      <a:pt x="8583" y="28619"/>
                      <a:pt x="12515" y="27668"/>
                      <a:pt x="16354" y="26394"/>
                    </a:cubicBezTo>
                    <a:cubicBezTo>
                      <a:pt x="20185" y="25111"/>
                      <a:pt x="23904" y="23491"/>
                      <a:pt x="27465" y="21584"/>
                    </a:cubicBezTo>
                    <a:cubicBezTo>
                      <a:pt x="31021" y="19661"/>
                      <a:pt x="34418" y="17441"/>
                      <a:pt x="37595" y="14952"/>
                    </a:cubicBezTo>
                    <a:cubicBezTo>
                      <a:pt x="40767" y="12448"/>
                      <a:pt x="43747" y="9694"/>
                      <a:pt x="46418" y="6666"/>
                    </a:cubicBezTo>
                    <a:cubicBezTo>
                      <a:pt x="47077" y="5893"/>
                      <a:pt x="47740" y="5153"/>
                      <a:pt x="48389" y="4355"/>
                    </a:cubicBezTo>
                    <a:cubicBezTo>
                      <a:pt x="48706" y="3942"/>
                      <a:pt x="49004" y="3490"/>
                      <a:pt x="49186" y="2961"/>
                    </a:cubicBezTo>
                    <a:cubicBezTo>
                      <a:pt x="49278" y="2693"/>
                      <a:pt x="49330" y="2404"/>
                      <a:pt x="49321" y="2106"/>
                    </a:cubicBezTo>
                    <a:cubicBezTo>
                      <a:pt x="49312" y="1808"/>
                      <a:pt x="49230" y="1510"/>
                      <a:pt x="49090" y="1251"/>
                    </a:cubicBezTo>
                    <a:cubicBezTo>
                      <a:pt x="48797" y="708"/>
                      <a:pt x="48263" y="380"/>
                      <a:pt x="47750" y="218"/>
                    </a:cubicBezTo>
                    <a:cubicBezTo>
                      <a:pt x="47225" y="49"/>
                      <a:pt x="46697" y="1"/>
                      <a:pt x="46173" y="1"/>
                    </a:cubicBezTo>
                    <a:close/>
                  </a:path>
                </a:pathLst>
              </a:custGeom>
              <a:solidFill>
                <a:srgbClr val="F4A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6"/>
              <p:cNvSpPr/>
              <p:nvPr/>
            </p:nvSpPr>
            <p:spPr>
              <a:xfrm>
                <a:off x="5551141" y="3761968"/>
                <a:ext cx="1025218" cy="607972"/>
              </a:xfrm>
              <a:custGeom>
                <a:avLst/>
                <a:gdLst/>
                <a:ahLst/>
                <a:cxnLst/>
                <a:rect l="l" t="t" r="r" b="b"/>
                <a:pathLst>
                  <a:path w="42820" h="25393" extrusionOk="0">
                    <a:moveTo>
                      <a:pt x="40073" y="0"/>
                    </a:moveTo>
                    <a:cubicBezTo>
                      <a:pt x="39967" y="0"/>
                      <a:pt x="39862" y="3"/>
                      <a:pt x="39758" y="8"/>
                    </a:cubicBezTo>
                    <a:cubicBezTo>
                      <a:pt x="39321" y="41"/>
                      <a:pt x="38908" y="79"/>
                      <a:pt x="38485" y="141"/>
                    </a:cubicBezTo>
                    <a:cubicBezTo>
                      <a:pt x="35121" y="618"/>
                      <a:pt x="31896" y="2031"/>
                      <a:pt x="29369" y="4251"/>
                    </a:cubicBezTo>
                    <a:cubicBezTo>
                      <a:pt x="30704" y="3232"/>
                      <a:pt x="32166" y="2401"/>
                      <a:pt x="33712" y="1780"/>
                    </a:cubicBezTo>
                    <a:cubicBezTo>
                      <a:pt x="35260" y="1166"/>
                      <a:pt x="36894" y="786"/>
                      <a:pt x="38543" y="618"/>
                    </a:cubicBezTo>
                    <a:cubicBezTo>
                      <a:pt x="38951" y="574"/>
                      <a:pt x="39374" y="540"/>
                      <a:pt x="39778" y="522"/>
                    </a:cubicBezTo>
                    <a:cubicBezTo>
                      <a:pt x="39824" y="521"/>
                      <a:pt x="39871" y="520"/>
                      <a:pt x="39917" y="520"/>
                    </a:cubicBezTo>
                    <a:cubicBezTo>
                      <a:pt x="40270" y="520"/>
                      <a:pt x="40623" y="556"/>
                      <a:pt x="40950" y="637"/>
                    </a:cubicBezTo>
                    <a:cubicBezTo>
                      <a:pt x="41324" y="728"/>
                      <a:pt x="41670" y="897"/>
                      <a:pt x="41887" y="1151"/>
                    </a:cubicBezTo>
                    <a:cubicBezTo>
                      <a:pt x="42109" y="1401"/>
                      <a:pt x="42195" y="1747"/>
                      <a:pt x="42138" y="2084"/>
                    </a:cubicBezTo>
                    <a:cubicBezTo>
                      <a:pt x="42080" y="2425"/>
                      <a:pt x="41897" y="2765"/>
                      <a:pt x="41670" y="3088"/>
                    </a:cubicBezTo>
                    <a:cubicBezTo>
                      <a:pt x="41450" y="3410"/>
                      <a:pt x="41171" y="3712"/>
                      <a:pt x="40887" y="4025"/>
                    </a:cubicBezTo>
                    <a:cubicBezTo>
                      <a:pt x="40326" y="4639"/>
                      <a:pt x="39782" y="5269"/>
                      <a:pt x="39201" y="5870"/>
                    </a:cubicBezTo>
                    <a:cubicBezTo>
                      <a:pt x="38614" y="6462"/>
                      <a:pt x="38033" y="7057"/>
                      <a:pt x="37438" y="7644"/>
                    </a:cubicBezTo>
                    <a:lnTo>
                      <a:pt x="35611" y="9350"/>
                    </a:lnTo>
                    <a:lnTo>
                      <a:pt x="33712" y="10974"/>
                    </a:lnTo>
                    <a:cubicBezTo>
                      <a:pt x="33073" y="11502"/>
                      <a:pt x="32405" y="12003"/>
                      <a:pt x="31752" y="12522"/>
                    </a:cubicBezTo>
                    <a:cubicBezTo>
                      <a:pt x="29105" y="14535"/>
                      <a:pt x="26297" y="16346"/>
                      <a:pt x="23361" y="17918"/>
                    </a:cubicBezTo>
                    <a:cubicBezTo>
                      <a:pt x="20435" y="19504"/>
                      <a:pt x="17378" y="20844"/>
                      <a:pt x="14235" y="21950"/>
                    </a:cubicBezTo>
                    <a:cubicBezTo>
                      <a:pt x="11097" y="23060"/>
                      <a:pt x="7863" y="23901"/>
                      <a:pt x="4581" y="24497"/>
                    </a:cubicBezTo>
                    <a:cubicBezTo>
                      <a:pt x="4040" y="24598"/>
                      <a:pt x="3506" y="24688"/>
                      <a:pt x="2991" y="24688"/>
                    </a:cubicBezTo>
                    <a:cubicBezTo>
                      <a:pt x="2729" y="24688"/>
                      <a:pt x="2471" y="24665"/>
                      <a:pt x="2221" y="24608"/>
                    </a:cubicBezTo>
                    <a:cubicBezTo>
                      <a:pt x="1510" y="24454"/>
                      <a:pt x="823" y="23954"/>
                      <a:pt x="693" y="23266"/>
                    </a:cubicBezTo>
                    <a:cubicBezTo>
                      <a:pt x="544" y="22580"/>
                      <a:pt x="948" y="21840"/>
                      <a:pt x="1457" y="21234"/>
                    </a:cubicBezTo>
                    <a:cubicBezTo>
                      <a:pt x="1717" y="20922"/>
                      <a:pt x="2005" y="20638"/>
                      <a:pt x="2312" y="20349"/>
                    </a:cubicBezTo>
                    <a:cubicBezTo>
                      <a:pt x="2615" y="20061"/>
                      <a:pt x="2923" y="19783"/>
                      <a:pt x="3230" y="19499"/>
                    </a:cubicBezTo>
                    <a:cubicBezTo>
                      <a:pt x="4461" y="18370"/>
                      <a:pt x="5758" y="17317"/>
                      <a:pt x="7133" y="16361"/>
                    </a:cubicBezTo>
                    <a:cubicBezTo>
                      <a:pt x="8502" y="15410"/>
                      <a:pt x="9948" y="14549"/>
                      <a:pt x="11434" y="13775"/>
                    </a:cubicBezTo>
                    <a:lnTo>
                      <a:pt x="11434" y="13775"/>
                    </a:lnTo>
                    <a:cubicBezTo>
                      <a:pt x="8358" y="15117"/>
                      <a:pt x="5499" y="16971"/>
                      <a:pt x="2917" y="19143"/>
                    </a:cubicBezTo>
                    <a:cubicBezTo>
                      <a:pt x="2596" y="19413"/>
                      <a:pt x="2279" y="19691"/>
                      <a:pt x="1966" y="19975"/>
                    </a:cubicBezTo>
                    <a:cubicBezTo>
                      <a:pt x="1655" y="20254"/>
                      <a:pt x="1332" y="20547"/>
                      <a:pt x="1043" y="20873"/>
                    </a:cubicBezTo>
                    <a:cubicBezTo>
                      <a:pt x="761" y="21205"/>
                      <a:pt x="486" y="21560"/>
                      <a:pt x="299" y="21984"/>
                    </a:cubicBezTo>
                    <a:cubicBezTo>
                      <a:pt x="107" y="22397"/>
                      <a:pt x="1" y="22897"/>
                      <a:pt x="92" y="23387"/>
                    </a:cubicBezTo>
                    <a:cubicBezTo>
                      <a:pt x="169" y="23878"/>
                      <a:pt x="462" y="24319"/>
                      <a:pt x="818" y="24632"/>
                    </a:cubicBezTo>
                    <a:cubicBezTo>
                      <a:pt x="1178" y="24944"/>
                      <a:pt x="1611" y="25155"/>
                      <a:pt x="2067" y="25271"/>
                    </a:cubicBezTo>
                    <a:cubicBezTo>
                      <a:pt x="2423" y="25359"/>
                      <a:pt x="2778" y="25393"/>
                      <a:pt x="3128" y="25393"/>
                    </a:cubicBezTo>
                    <a:cubicBezTo>
                      <a:pt x="3670" y="25393"/>
                      <a:pt x="4201" y="25313"/>
                      <a:pt x="4705" y="25237"/>
                    </a:cubicBezTo>
                    <a:cubicBezTo>
                      <a:pt x="11385" y="24213"/>
                      <a:pt x="17864" y="21964"/>
                      <a:pt x="23822" y="18774"/>
                    </a:cubicBezTo>
                    <a:cubicBezTo>
                      <a:pt x="29768" y="15558"/>
                      <a:pt x="35222" y="11397"/>
                      <a:pt x="39749" y="6380"/>
                    </a:cubicBezTo>
                    <a:cubicBezTo>
                      <a:pt x="40321" y="5759"/>
                      <a:pt x="40854" y="5107"/>
                      <a:pt x="41406" y="4466"/>
                    </a:cubicBezTo>
                    <a:cubicBezTo>
                      <a:pt x="41681" y="4149"/>
                      <a:pt x="41965" y="3828"/>
                      <a:pt x="42209" y="3453"/>
                    </a:cubicBezTo>
                    <a:cubicBezTo>
                      <a:pt x="42455" y="3082"/>
                      <a:pt x="42675" y="2665"/>
                      <a:pt x="42748" y="2170"/>
                    </a:cubicBezTo>
                    <a:cubicBezTo>
                      <a:pt x="42819" y="1680"/>
                      <a:pt x="42670" y="1137"/>
                      <a:pt x="42324" y="762"/>
                    </a:cubicBezTo>
                    <a:cubicBezTo>
                      <a:pt x="41978" y="387"/>
                      <a:pt x="41517" y="199"/>
                      <a:pt x="41080" y="103"/>
                    </a:cubicBezTo>
                    <a:cubicBezTo>
                      <a:pt x="40745" y="27"/>
                      <a:pt x="40406" y="0"/>
                      <a:pt x="40073" y="0"/>
                    </a:cubicBezTo>
                    <a:close/>
                  </a:path>
                </a:pathLst>
              </a:custGeom>
              <a:solidFill>
                <a:srgbClr val="E399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6"/>
              <p:cNvSpPr/>
              <p:nvPr/>
            </p:nvSpPr>
            <p:spPr>
              <a:xfrm>
                <a:off x="5637693" y="3813420"/>
                <a:ext cx="852257" cy="505785"/>
              </a:xfrm>
              <a:custGeom>
                <a:avLst/>
                <a:gdLst/>
                <a:ahLst/>
                <a:cxnLst/>
                <a:rect l="l" t="t" r="r" b="b"/>
                <a:pathLst>
                  <a:path w="35596" h="21125" extrusionOk="0">
                    <a:moveTo>
                      <a:pt x="33321" y="1"/>
                    </a:moveTo>
                    <a:cubicBezTo>
                      <a:pt x="33122" y="1"/>
                      <a:pt x="32923" y="13"/>
                      <a:pt x="32732" y="35"/>
                    </a:cubicBezTo>
                    <a:cubicBezTo>
                      <a:pt x="32404" y="68"/>
                      <a:pt x="32078" y="108"/>
                      <a:pt x="31751" y="161"/>
                    </a:cubicBezTo>
                    <a:cubicBezTo>
                      <a:pt x="31102" y="261"/>
                      <a:pt x="30454" y="396"/>
                      <a:pt x="29819" y="578"/>
                    </a:cubicBezTo>
                    <a:cubicBezTo>
                      <a:pt x="29185" y="766"/>
                      <a:pt x="28564" y="997"/>
                      <a:pt x="27974" y="1279"/>
                    </a:cubicBezTo>
                    <a:cubicBezTo>
                      <a:pt x="27382" y="1563"/>
                      <a:pt x="26816" y="1895"/>
                      <a:pt x="26273" y="2260"/>
                    </a:cubicBezTo>
                    <a:cubicBezTo>
                      <a:pt x="27406" y="1616"/>
                      <a:pt x="28622" y="1121"/>
                      <a:pt x="29882" y="829"/>
                    </a:cubicBezTo>
                    <a:cubicBezTo>
                      <a:pt x="30516" y="684"/>
                      <a:pt x="31155" y="587"/>
                      <a:pt x="31798" y="525"/>
                    </a:cubicBezTo>
                    <a:cubicBezTo>
                      <a:pt x="32121" y="492"/>
                      <a:pt x="32443" y="472"/>
                      <a:pt x="32765" y="458"/>
                    </a:cubicBezTo>
                    <a:cubicBezTo>
                      <a:pt x="32866" y="452"/>
                      <a:pt x="32967" y="449"/>
                      <a:pt x="33066" y="449"/>
                    </a:cubicBezTo>
                    <a:cubicBezTo>
                      <a:pt x="33280" y="449"/>
                      <a:pt x="33490" y="464"/>
                      <a:pt x="33697" y="496"/>
                    </a:cubicBezTo>
                    <a:cubicBezTo>
                      <a:pt x="33996" y="545"/>
                      <a:pt x="34289" y="627"/>
                      <a:pt x="34519" y="775"/>
                    </a:cubicBezTo>
                    <a:cubicBezTo>
                      <a:pt x="34750" y="920"/>
                      <a:pt x="34899" y="1131"/>
                      <a:pt x="34952" y="1376"/>
                    </a:cubicBezTo>
                    <a:cubicBezTo>
                      <a:pt x="35047" y="1871"/>
                      <a:pt x="34697" y="2419"/>
                      <a:pt x="34302" y="2885"/>
                    </a:cubicBezTo>
                    <a:lnTo>
                      <a:pt x="33000" y="4322"/>
                    </a:lnTo>
                    <a:cubicBezTo>
                      <a:pt x="32785" y="4567"/>
                      <a:pt x="32559" y="4797"/>
                      <a:pt x="32328" y="5028"/>
                    </a:cubicBezTo>
                    <a:lnTo>
                      <a:pt x="31645" y="5715"/>
                    </a:lnTo>
                    <a:cubicBezTo>
                      <a:pt x="29795" y="7532"/>
                      <a:pt x="27834" y="9233"/>
                      <a:pt x="25749" y="10766"/>
                    </a:cubicBezTo>
                    <a:cubicBezTo>
                      <a:pt x="23673" y="12314"/>
                      <a:pt x="21471" y="13688"/>
                      <a:pt x="19184" y="14900"/>
                    </a:cubicBezTo>
                    <a:cubicBezTo>
                      <a:pt x="14624" y="17335"/>
                      <a:pt x="9702" y="19119"/>
                      <a:pt x="4614" y="20108"/>
                    </a:cubicBezTo>
                    <a:cubicBezTo>
                      <a:pt x="3979" y="20238"/>
                      <a:pt x="3335" y="20387"/>
                      <a:pt x="2734" y="20421"/>
                    </a:cubicBezTo>
                    <a:cubicBezTo>
                      <a:pt x="2657" y="20426"/>
                      <a:pt x="2581" y="20428"/>
                      <a:pt x="2506" y="20428"/>
                    </a:cubicBezTo>
                    <a:cubicBezTo>
                      <a:pt x="1984" y="20428"/>
                      <a:pt x="1492" y="20305"/>
                      <a:pt x="1110" y="20003"/>
                    </a:cubicBezTo>
                    <a:cubicBezTo>
                      <a:pt x="677" y="19666"/>
                      <a:pt x="514" y="19109"/>
                      <a:pt x="711" y="18571"/>
                    </a:cubicBezTo>
                    <a:cubicBezTo>
                      <a:pt x="903" y="18027"/>
                      <a:pt x="1327" y="17537"/>
                      <a:pt x="1773" y="17091"/>
                    </a:cubicBezTo>
                    <a:cubicBezTo>
                      <a:pt x="2696" y="16177"/>
                      <a:pt x="3652" y="15293"/>
                      <a:pt x="4676" y="14491"/>
                    </a:cubicBezTo>
                    <a:cubicBezTo>
                      <a:pt x="5699" y="13688"/>
                      <a:pt x="6781" y="12957"/>
                      <a:pt x="7905" y="12289"/>
                    </a:cubicBezTo>
                    <a:lnTo>
                      <a:pt x="7905" y="12289"/>
                    </a:lnTo>
                    <a:cubicBezTo>
                      <a:pt x="5541" y="13419"/>
                      <a:pt x="3403" y="14995"/>
                      <a:pt x="1447" y="16745"/>
                    </a:cubicBezTo>
                    <a:cubicBezTo>
                      <a:pt x="956" y="17191"/>
                      <a:pt x="466" y="17692"/>
                      <a:pt x="187" y="18378"/>
                    </a:cubicBezTo>
                    <a:cubicBezTo>
                      <a:pt x="52" y="18719"/>
                      <a:pt x="0" y="19128"/>
                      <a:pt x="96" y="19513"/>
                    </a:cubicBezTo>
                    <a:cubicBezTo>
                      <a:pt x="183" y="19897"/>
                      <a:pt x="418" y="20243"/>
                      <a:pt x="702" y="20489"/>
                    </a:cubicBezTo>
                    <a:cubicBezTo>
                      <a:pt x="990" y="20738"/>
                      <a:pt x="1331" y="20911"/>
                      <a:pt x="1691" y="21008"/>
                    </a:cubicBezTo>
                    <a:cubicBezTo>
                      <a:pt x="2002" y="21095"/>
                      <a:pt x="2319" y="21125"/>
                      <a:pt x="2625" y="21125"/>
                    </a:cubicBezTo>
                    <a:cubicBezTo>
                      <a:pt x="2669" y="21125"/>
                      <a:pt x="2714" y="21124"/>
                      <a:pt x="2758" y="21123"/>
                    </a:cubicBezTo>
                    <a:cubicBezTo>
                      <a:pt x="3465" y="21099"/>
                      <a:pt x="4099" y="20964"/>
                      <a:pt x="4748" y="20858"/>
                    </a:cubicBezTo>
                    <a:cubicBezTo>
                      <a:pt x="6050" y="20651"/>
                      <a:pt x="7338" y="20363"/>
                      <a:pt x="8616" y="20046"/>
                    </a:cubicBezTo>
                    <a:lnTo>
                      <a:pt x="10519" y="19522"/>
                    </a:lnTo>
                    <a:lnTo>
                      <a:pt x="12404" y="18917"/>
                    </a:lnTo>
                    <a:cubicBezTo>
                      <a:pt x="14892" y="18052"/>
                      <a:pt x="17310" y="16985"/>
                      <a:pt x="19641" y="15760"/>
                    </a:cubicBezTo>
                    <a:cubicBezTo>
                      <a:pt x="21966" y="14510"/>
                      <a:pt x="24206" y="13107"/>
                      <a:pt x="26302" y="11506"/>
                    </a:cubicBezTo>
                    <a:cubicBezTo>
                      <a:pt x="28391" y="9907"/>
                      <a:pt x="30376" y="8162"/>
                      <a:pt x="32188" y="6249"/>
                    </a:cubicBezTo>
                    <a:lnTo>
                      <a:pt x="32861" y="5528"/>
                    </a:lnTo>
                    <a:cubicBezTo>
                      <a:pt x="33091" y="5293"/>
                      <a:pt x="33313" y="5047"/>
                      <a:pt x="33524" y="4797"/>
                    </a:cubicBezTo>
                    <a:cubicBezTo>
                      <a:pt x="33947" y="4293"/>
                      <a:pt x="34380" y="3803"/>
                      <a:pt x="34797" y="3284"/>
                    </a:cubicBezTo>
                    <a:cubicBezTo>
                      <a:pt x="35009" y="3015"/>
                      <a:pt x="35207" y="2727"/>
                      <a:pt x="35355" y="2390"/>
                    </a:cubicBezTo>
                    <a:cubicBezTo>
                      <a:pt x="35504" y="2058"/>
                      <a:pt x="35595" y="1654"/>
                      <a:pt x="35495" y="1251"/>
                    </a:cubicBezTo>
                    <a:cubicBezTo>
                      <a:pt x="35403" y="857"/>
                      <a:pt x="35120" y="516"/>
                      <a:pt x="34788" y="328"/>
                    </a:cubicBezTo>
                    <a:cubicBezTo>
                      <a:pt x="34457" y="136"/>
                      <a:pt x="34101" y="59"/>
                      <a:pt x="33755" y="21"/>
                    </a:cubicBezTo>
                    <a:cubicBezTo>
                      <a:pt x="33611" y="7"/>
                      <a:pt x="33466" y="1"/>
                      <a:pt x="33321" y="1"/>
                    </a:cubicBezTo>
                    <a:close/>
                  </a:path>
                </a:pathLst>
              </a:custGeom>
              <a:solidFill>
                <a:srgbClr val="F4AE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6"/>
              <p:cNvSpPr/>
              <p:nvPr/>
            </p:nvSpPr>
            <p:spPr>
              <a:xfrm>
                <a:off x="6034181" y="3878568"/>
                <a:ext cx="85738" cy="54565"/>
              </a:xfrm>
              <a:custGeom>
                <a:avLst/>
                <a:gdLst/>
                <a:ahLst/>
                <a:cxnLst/>
                <a:rect l="l" t="t" r="r" b="b"/>
                <a:pathLst>
                  <a:path w="3581" h="2279" extrusionOk="0">
                    <a:moveTo>
                      <a:pt x="1793" y="0"/>
                    </a:moveTo>
                    <a:cubicBezTo>
                      <a:pt x="803" y="0"/>
                      <a:pt x="0" y="510"/>
                      <a:pt x="0" y="1140"/>
                    </a:cubicBezTo>
                    <a:cubicBezTo>
                      <a:pt x="0" y="1769"/>
                      <a:pt x="803" y="2278"/>
                      <a:pt x="1793" y="2278"/>
                    </a:cubicBezTo>
                    <a:cubicBezTo>
                      <a:pt x="2778" y="2278"/>
                      <a:pt x="3580" y="1769"/>
                      <a:pt x="3580" y="1140"/>
                    </a:cubicBezTo>
                    <a:cubicBezTo>
                      <a:pt x="3580" y="510"/>
                      <a:pt x="2778" y="0"/>
                      <a:pt x="1793"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6"/>
              <p:cNvSpPr/>
              <p:nvPr/>
            </p:nvSpPr>
            <p:spPr>
              <a:xfrm>
                <a:off x="6200892" y="4194106"/>
                <a:ext cx="42259" cy="34860"/>
              </a:xfrm>
              <a:custGeom>
                <a:avLst/>
                <a:gdLst/>
                <a:ahLst/>
                <a:cxnLst/>
                <a:rect l="l" t="t" r="r" b="b"/>
                <a:pathLst>
                  <a:path w="1765" h="1456" extrusionOk="0">
                    <a:moveTo>
                      <a:pt x="1209" y="1"/>
                    </a:moveTo>
                    <a:cubicBezTo>
                      <a:pt x="994" y="1"/>
                      <a:pt x="735" y="104"/>
                      <a:pt x="510" y="297"/>
                    </a:cubicBezTo>
                    <a:cubicBezTo>
                      <a:pt x="135" y="623"/>
                      <a:pt x="0" y="1076"/>
                      <a:pt x="208" y="1315"/>
                    </a:cubicBezTo>
                    <a:cubicBezTo>
                      <a:pt x="290" y="1410"/>
                      <a:pt x="416" y="1455"/>
                      <a:pt x="560" y="1455"/>
                    </a:cubicBezTo>
                    <a:cubicBezTo>
                      <a:pt x="775" y="1455"/>
                      <a:pt x="1033" y="1353"/>
                      <a:pt x="1255" y="1157"/>
                    </a:cubicBezTo>
                    <a:cubicBezTo>
                      <a:pt x="1630" y="835"/>
                      <a:pt x="1765" y="379"/>
                      <a:pt x="1557" y="142"/>
                    </a:cubicBezTo>
                    <a:cubicBezTo>
                      <a:pt x="1476" y="47"/>
                      <a:pt x="1353" y="1"/>
                      <a:pt x="1209" y="1"/>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6"/>
              <p:cNvSpPr/>
              <p:nvPr/>
            </p:nvSpPr>
            <p:spPr>
              <a:xfrm>
                <a:off x="5906232" y="4116652"/>
                <a:ext cx="61221" cy="57366"/>
              </a:xfrm>
              <a:custGeom>
                <a:avLst/>
                <a:gdLst/>
                <a:ahLst/>
                <a:cxnLst/>
                <a:rect l="l" t="t" r="r" b="b"/>
                <a:pathLst>
                  <a:path w="2557" h="2396" extrusionOk="0">
                    <a:moveTo>
                      <a:pt x="821" y="0"/>
                    </a:moveTo>
                    <a:cubicBezTo>
                      <a:pt x="649" y="0"/>
                      <a:pt x="495" y="50"/>
                      <a:pt x="376" y="154"/>
                    </a:cubicBezTo>
                    <a:cubicBezTo>
                      <a:pt x="1" y="476"/>
                      <a:pt x="101" y="1206"/>
                      <a:pt x="606" y="1782"/>
                    </a:cubicBezTo>
                    <a:cubicBezTo>
                      <a:pt x="946" y="2175"/>
                      <a:pt x="1381" y="2396"/>
                      <a:pt x="1743" y="2396"/>
                    </a:cubicBezTo>
                    <a:cubicBezTo>
                      <a:pt x="1913" y="2396"/>
                      <a:pt x="2066" y="2347"/>
                      <a:pt x="2186" y="2244"/>
                    </a:cubicBezTo>
                    <a:cubicBezTo>
                      <a:pt x="2557" y="1917"/>
                      <a:pt x="2456" y="1192"/>
                      <a:pt x="1956" y="609"/>
                    </a:cubicBezTo>
                    <a:cubicBezTo>
                      <a:pt x="1617" y="219"/>
                      <a:pt x="1182" y="0"/>
                      <a:pt x="821"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6"/>
              <p:cNvSpPr/>
              <p:nvPr/>
            </p:nvSpPr>
            <p:spPr>
              <a:xfrm>
                <a:off x="6044859" y="3885343"/>
                <a:ext cx="75060" cy="47789"/>
              </a:xfrm>
              <a:custGeom>
                <a:avLst/>
                <a:gdLst/>
                <a:ahLst/>
                <a:cxnLst/>
                <a:rect l="l" t="t" r="r" b="b"/>
                <a:pathLst>
                  <a:path w="3135" h="1996" extrusionOk="0">
                    <a:moveTo>
                      <a:pt x="1568" y="1"/>
                    </a:moveTo>
                    <a:cubicBezTo>
                      <a:pt x="703" y="1"/>
                      <a:pt x="1" y="448"/>
                      <a:pt x="1" y="1001"/>
                    </a:cubicBezTo>
                    <a:cubicBezTo>
                      <a:pt x="1" y="1549"/>
                      <a:pt x="703" y="1995"/>
                      <a:pt x="1568" y="1995"/>
                    </a:cubicBezTo>
                    <a:cubicBezTo>
                      <a:pt x="2433" y="1995"/>
                      <a:pt x="3134" y="1549"/>
                      <a:pt x="3134" y="1001"/>
                    </a:cubicBezTo>
                    <a:cubicBezTo>
                      <a:pt x="3134" y="448"/>
                      <a:pt x="2433" y="1"/>
                      <a:pt x="1568"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6"/>
              <p:cNvSpPr/>
              <p:nvPr/>
            </p:nvSpPr>
            <p:spPr>
              <a:xfrm>
                <a:off x="6134164" y="3942302"/>
                <a:ext cx="57079" cy="36081"/>
              </a:xfrm>
              <a:custGeom>
                <a:avLst/>
                <a:gdLst/>
                <a:ahLst/>
                <a:cxnLst/>
                <a:rect l="l" t="t" r="r" b="b"/>
                <a:pathLst>
                  <a:path w="2384" h="1507" extrusionOk="0">
                    <a:moveTo>
                      <a:pt x="1160" y="0"/>
                    </a:moveTo>
                    <a:cubicBezTo>
                      <a:pt x="532" y="0"/>
                      <a:pt x="24" y="315"/>
                      <a:pt x="14" y="718"/>
                    </a:cubicBezTo>
                    <a:cubicBezTo>
                      <a:pt x="1" y="1130"/>
                      <a:pt x="520" y="1486"/>
                      <a:pt x="1168" y="1505"/>
                    </a:cubicBezTo>
                    <a:cubicBezTo>
                      <a:pt x="1187" y="1506"/>
                      <a:pt x="1206" y="1506"/>
                      <a:pt x="1225" y="1506"/>
                    </a:cubicBezTo>
                    <a:cubicBezTo>
                      <a:pt x="1853" y="1506"/>
                      <a:pt x="2361" y="1195"/>
                      <a:pt x="2374" y="789"/>
                    </a:cubicBezTo>
                    <a:cubicBezTo>
                      <a:pt x="2383" y="376"/>
                      <a:pt x="1870" y="25"/>
                      <a:pt x="1216" y="1"/>
                    </a:cubicBezTo>
                    <a:cubicBezTo>
                      <a:pt x="1197" y="1"/>
                      <a:pt x="1178" y="0"/>
                      <a:pt x="1160" y="0"/>
                    </a:cubicBezTo>
                    <a:close/>
                  </a:path>
                </a:pathLst>
              </a:custGeom>
              <a:solidFill>
                <a:srgbClr val="361E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6"/>
              <p:cNvSpPr/>
              <p:nvPr/>
            </p:nvSpPr>
            <p:spPr>
              <a:xfrm>
                <a:off x="6141180" y="3946899"/>
                <a:ext cx="50064" cy="31580"/>
              </a:xfrm>
              <a:custGeom>
                <a:avLst/>
                <a:gdLst/>
                <a:ahLst/>
                <a:cxnLst/>
                <a:rect l="l" t="t" r="r" b="b"/>
                <a:pathLst>
                  <a:path w="2091" h="1319" extrusionOk="0">
                    <a:moveTo>
                      <a:pt x="1027" y="0"/>
                    </a:moveTo>
                    <a:cubicBezTo>
                      <a:pt x="473" y="0"/>
                      <a:pt x="24" y="275"/>
                      <a:pt x="10" y="630"/>
                    </a:cubicBezTo>
                    <a:cubicBezTo>
                      <a:pt x="1" y="991"/>
                      <a:pt x="453" y="1298"/>
                      <a:pt x="1024" y="1318"/>
                    </a:cubicBezTo>
                    <a:cubicBezTo>
                      <a:pt x="1042" y="1319"/>
                      <a:pt x="1061" y="1319"/>
                      <a:pt x="1079" y="1319"/>
                    </a:cubicBezTo>
                    <a:cubicBezTo>
                      <a:pt x="1626" y="1319"/>
                      <a:pt x="2068" y="1042"/>
                      <a:pt x="2077" y="693"/>
                    </a:cubicBezTo>
                    <a:cubicBezTo>
                      <a:pt x="2090" y="328"/>
                      <a:pt x="1635" y="20"/>
                      <a:pt x="1067" y="1"/>
                    </a:cubicBezTo>
                    <a:cubicBezTo>
                      <a:pt x="1054" y="0"/>
                      <a:pt x="1040" y="0"/>
                      <a:pt x="1027"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6"/>
              <p:cNvSpPr/>
              <p:nvPr/>
            </p:nvSpPr>
            <p:spPr>
              <a:xfrm>
                <a:off x="6205848" y="4195566"/>
                <a:ext cx="37757" cy="31125"/>
              </a:xfrm>
              <a:custGeom>
                <a:avLst/>
                <a:gdLst/>
                <a:ahLst/>
                <a:cxnLst/>
                <a:rect l="l" t="t" r="r" b="b"/>
                <a:pathLst>
                  <a:path w="1577" h="1300" extrusionOk="0">
                    <a:moveTo>
                      <a:pt x="1078" y="0"/>
                    </a:moveTo>
                    <a:cubicBezTo>
                      <a:pt x="886" y="0"/>
                      <a:pt x="656" y="92"/>
                      <a:pt x="456" y="265"/>
                    </a:cubicBezTo>
                    <a:cubicBezTo>
                      <a:pt x="121" y="558"/>
                      <a:pt x="1" y="962"/>
                      <a:pt x="183" y="1173"/>
                    </a:cubicBezTo>
                    <a:cubicBezTo>
                      <a:pt x="258" y="1258"/>
                      <a:pt x="371" y="1300"/>
                      <a:pt x="501" y="1300"/>
                    </a:cubicBezTo>
                    <a:cubicBezTo>
                      <a:pt x="693" y="1300"/>
                      <a:pt x="922" y="1209"/>
                      <a:pt x="1119" y="1033"/>
                    </a:cubicBezTo>
                    <a:cubicBezTo>
                      <a:pt x="1456" y="745"/>
                      <a:pt x="1576" y="341"/>
                      <a:pt x="1394" y="125"/>
                    </a:cubicBezTo>
                    <a:cubicBezTo>
                      <a:pt x="1319" y="41"/>
                      <a:pt x="1207" y="0"/>
                      <a:pt x="1078" y="0"/>
                    </a:cubicBezTo>
                    <a:close/>
                  </a:path>
                </a:pathLst>
              </a:custGeom>
              <a:solidFill>
                <a:srgbClr val="FFFFFF">
                  <a:alpha val="894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4924" name="Google Shape;4924;p76"/>
              <p:cNvSpPr/>
              <p:nvPr/>
            </p:nvSpPr>
            <p:spPr>
              <a:xfrm>
                <a:off x="5912888" y="4120507"/>
                <a:ext cx="55259" cy="51812"/>
              </a:xfrm>
              <a:custGeom>
                <a:avLst/>
                <a:gdLst/>
                <a:ahLst/>
                <a:cxnLst/>
                <a:rect l="l" t="t" r="r" b="b"/>
                <a:pathLst>
                  <a:path w="2308" h="2164" extrusionOk="0">
                    <a:moveTo>
                      <a:pt x="738" y="1"/>
                    </a:moveTo>
                    <a:cubicBezTo>
                      <a:pt x="584" y="1"/>
                      <a:pt x="445" y="45"/>
                      <a:pt x="337" y="137"/>
                    </a:cubicBezTo>
                    <a:cubicBezTo>
                      <a:pt x="1" y="430"/>
                      <a:pt x="92" y="1089"/>
                      <a:pt x="544" y="1612"/>
                    </a:cubicBezTo>
                    <a:cubicBezTo>
                      <a:pt x="851" y="1964"/>
                      <a:pt x="1244" y="2164"/>
                      <a:pt x="1570" y="2164"/>
                    </a:cubicBezTo>
                    <a:cubicBezTo>
                      <a:pt x="1724" y="2164"/>
                      <a:pt x="1864" y="2119"/>
                      <a:pt x="1972" y="2025"/>
                    </a:cubicBezTo>
                    <a:cubicBezTo>
                      <a:pt x="2307" y="1732"/>
                      <a:pt x="2216" y="1074"/>
                      <a:pt x="1764" y="555"/>
                    </a:cubicBezTo>
                    <a:cubicBezTo>
                      <a:pt x="1458" y="199"/>
                      <a:pt x="1064" y="1"/>
                      <a:pt x="738" y="1"/>
                    </a:cubicBezTo>
                    <a:close/>
                  </a:path>
                </a:pathLst>
              </a:custGeom>
              <a:solidFill>
                <a:srgbClr val="FFFFFF">
                  <a:alpha val="8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25" name="Google Shape;4925;p76"/>
          <p:cNvGrpSpPr/>
          <p:nvPr/>
        </p:nvGrpSpPr>
        <p:grpSpPr>
          <a:xfrm>
            <a:off x="6979884" y="2827591"/>
            <a:ext cx="1073044" cy="1185123"/>
            <a:chOff x="3446281" y="3940633"/>
            <a:chExt cx="755984" cy="834947"/>
          </a:xfrm>
        </p:grpSpPr>
        <p:grpSp>
          <p:nvGrpSpPr>
            <p:cNvPr id="4926" name="Google Shape;4926;p76"/>
            <p:cNvGrpSpPr/>
            <p:nvPr/>
          </p:nvGrpSpPr>
          <p:grpSpPr>
            <a:xfrm>
              <a:off x="3446281" y="3940633"/>
              <a:ext cx="755984" cy="834947"/>
              <a:chOff x="3370081" y="3864433"/>
              <a:chExt cx="755984" cy="834947"/>
            </a:xfrm>
          </p:grpSpPr>
          <p:sp>
            <p:nvSpPr>
              <p:cNvPr id="4927" name="Google Shape;4927;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6"/>
              <p:cNvSpPr/>
              <p:nvPr/>
            </p:nvSpPr>
            <p:spPr>
              <a:xfrm>
                <a:off x="3401709" y="4002725"/>
                <a:ext cx="724356" cy="696655"/>
              </a:xfrm>
              <a:custGeom>
                <a:avLst/>
                <a:gdLst/>
                <a:ahLst/>
                <a:cxnLst/>
                <a:rect l="l" t="t" r="r" b="b"/>
                <a:pathLst>
                  <a:path w="30254" h="29097" extrusionOk="0">
                    <a:moveTo>
                      <a:pt x="26774" y="1"/>
                    </a:moveTo>
                    <a:lnTo>
                      <a:pt x="26774" y="1"/>
                    </a:lnTo>
                    <a:cubicBezTo>
                      <a:pt x="29397" y="4119"/>
                      <a:pt x="30253" y="9276"/>
                      <a:pt x="29118" y="13971"/>
                    </a:cubicBezTo>
                    <a:cubicBezTo>
                      <a:pt x="28830" y="15143"/>
                      <a:pt x="28437" y="16287"/>
                      <a:pt x="27927" y="17378"/>
                    </a:cubicBezTo>
                    <a:cubicBezTo>
                      <a:pt x="27403" y="18465"/>
                      <a:pt x="26774" y="19497"/>
                      <a:pt x="26053" y="20464"/>
                    </a:cubicBezTo>
                    <a:cubicBezTo>
                      <a:pt x="25327" y="21429"/>
                      <a:pt x="24505" y="22314"/>
                      <a:pt x="23621" y="23136"/>
                    </a:cubicBezTo>
                    <a:cubicBezTo>
                      <a:pt x="22732" y="23952"/>
                      <a:pt x="21761" y="24673"/>
                      <a:pt x="20747" y="25327"/>
                    </a:cubicBezTo>
                    <a:cubicBezTo>
                      <a:pt x="18720" y="26634"/>
                      <a:pt x="16471" y="27599"/>
                      <a:pt x="14125" y="28158"/>
                    </a:cubicBezTo>
                    <a:cubicBezTo>
                      <a:pt x="12660" y="28511"/>
                      <a:pt x="11155" y="28698"/>
                      <a:pt x="9652" y="28698"/>
                    </a:cubicBezTo>
                    <a:cubicBezTo>
                      <a:pt x="8745" y="28698"/>
                      <a:pt x="7838" y="28630"/>
                      <a:pt x="6940" y="28489"/>
                    </a:cubicBezTo>
                    <a:cubicBezTo>
                      <a:pt x="5754" y="28297"/>
                      <a:pt x="4585" y="27960"/>
                      <a:pt x="3495" y="27441"/>
                    </a:cubicBezTo>
                    <a:cubicBezTo>
                      <a:pt x="2952" y="27187"/>
                      <a:pt x="2418" y="26898"/>
                      <a:pt x="1938" y="26543"/>
                    </a:cubicBezTo>
                    <a:cubicBezTo>
                      <a:pt x="1453" y="26192"/>
                      <a:pt x="1016" y="25774"/>
                      <a:pt x="693" y="25279"/>
                    </a:cubicBezTo>
                    <a:cubicBezTo>
                      <a:pt x="371" y="24784"/>
                      <a:pt x="193" y="24197"/>
                      <a:pt x="179" y="23602"/>
                    </a:cubicBezTo>
                    <a:cubicBezTo>
                      <a:pt x="164" y="23006"/>
                      <a:pt x="299" y="22409"/>
                      <a:pt x="515" y="21848"/>
                    </a:cubicBezTo>
                    <a:cubicBezTo>
                      <a:pt x="952" y="20718"/>
                      <a:pt x="1659" y="19705"/>
                      <a:pt x="2385" y="18729"/>
                    </a:cubicBezTo>
                    <a:lnTo>
                      <a:pt x="2385" y="18729"/>
                    </a:lnTo>
                    <a:cubicBezTo>
                      <a:pt x="1621" y="19676"/>
                      <a:pt x="876" y="20661"/>
                      <a:pt x="400" y="21799"/>
                    </a:cubicBezTo>
                    <a:cubicBezTo>
                      <a:pt x="164" y="22371"/>
                      <a:pt x="6" y="22977"/>
                      <a:pt x="6" y="23606"/>
                    </a:cubicBezTo>
                    <a:cubicBezTo>
                      <a:pt x="1" y="24232"/>
                      <a:pt x="169" y="24860"/>
                      <a:pt x="501" y="25399"/>
                    </a:cubicBezTo>
                    <a:cubicBezTo>
                      <a:pt x="828" y="25937"/>
                      <a:pt x="1284" y="26379"/>
                      <a:pt x="1779" y="26754"/>
                    </a:cubicBezTo>
                    <a:cubicBezTo>
                      <a:pt x="2274" y="27129"/>
                      <a:pt x="2817" y="27432"/>
                      <a:pt x="3365" y="27710"/>
                    </a:cubicBezTo>
                    <a:cubicBezTo>
                      <a:pt x="4476" y="28258"/>
                      <a:pt x="5667" y="28624"/>
                      <a:pt x="6878" y="28839"/>
                    </a:cubicBezTo>
                    <a:cubicBezTo>
                      <a:pt x="7843" y="29015"/>
                      <a:pt x="8820" y="29096"/>
                      <a:pt x="9797" y="29096"/>
                    </a:cubicBezTo>
                    <a:cubicBezTo>
                      <a:pt x="11285" y="29096"/>
                      <a:pt x="12773" y="28907"/>
                      <a:pt x="14222" y="28571"/>
                    </a:cubicBezTo>
                    <a:cubicBezTo>
                      <a:pt x="16619" y="28018"/>
                      <a:pt x="18921" y="27047"/>
                      <a:pt x="21002" y="25721"/>
                    </a:cubicBezTo>
                    <a:cubicBezTo>
                      <a:pt x="22030" y="25048"/>
                      <a:pt x="23021" y="24308"/>
                      <a:pt x="23924" y="23462"/>
                    </a:cubicBezTo>
                    <a:cubicBezTo>
                      <a:pt x="24822" y="22622"/>
                      <a:pt x="25658" y="21708"/>
                      <a:pt x="26394" y="20723"/>
                    </a:cubicBezTo>
                    <a:cubicBezTo>
                      <a:pt x="27124" y="19723"/>
                      <a:pt x="27763" y="18667"/>
                      <a:pt x="28293" y="17551"/>
                    </a:cubicBezTo>
                    <a:cubicBezTo>
                      <a:pt x="28816" y="16431"/>
                      <a:pt x="29200" y="15254"/>
                      <a:pt x="29469" y="14053"/>
                    </a:cubicBezTo>
                    <a:cubicBezTo>
                      <a:pt x="29753" y="12851"/>
                      <a:pt x="29878" y="11621"/>
                      <a:pt x="29897" y="10391"/>
                    </a:cubicBezTo>
                    <a:cubicBezTo>
                      <a:pt x="29916" y="9165"/>
                      <a:pt x="29821" y="7935"/>
                      <a:pt x="29580" y="6729"/>
                    </a:cubicBezTo>
                    <a:cubicBezTo>
                      <a:pt x="29340" y="5528"/>
                      <a:pt x="29003" y="4341"/>
                      <a:pt x="28523" y="3216"/>
                    </a:cubicBezTo>
                    <a:cubicBezTo>
                      <a:pt x="28047" y="2087"/>
                      <a:pt x="27461" y="1010"/>
                      <a:pt x="2677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6"/>
              <p:cNvSpPr/>
              <p:nvPr/>
            </p:nvSpPr>
            <p:spPr>
              <a:xfrm>
                <a:off x="3370081" y="4029206"/>
                <a:ext cx="580845" cy="552425"/>
              </a:xfrm>
              <a:custGeom>
                <a:avLst/>
                <a:gdLst/>
                <a:ahLst/>
                <a:cxnLst/>
                <a:rect l="l" t="t" r="r" b="b"/>
                <a:pathLst>
                  <a:path w="24260" h="23073" extrusionOk="0">
                    <a:moveTo>
                      <a:pt x="8381" y="1"/>
                    </a:moveTo>
                    <a:lnTo>
                      <a:pt x="6782" y="4176"/>
                    </a:lnTo>
                    <a:lnTo>
                      <a:pt x="2317" y="4407"/>
                    </a:lnTo>
                    <a:lnTo>
                      <a:pt x="3475" y="8722"/>
                    </a:lnTo>
                    <a:lnTo>
                      <a:pt x="1" y="11534"/>
                    </a:lnTo>
                    <a:lnTo>
                      <a:pt x="3475" y="14345"/>
                    </a:lnTo>
                    <a:lnTo>
                      <a:pt x="2317" y="18666"/>
                    </a:lnTo>
                    <a:lnTo>
                      <a:pt x="6782" y="18896"/>
                    </a:lnTo>
                    <a:lnTo>
                      <a:pt x="8381" y="23073"/>
                    </a:lnTo>
                    <a:lnTo>
                      <a:pt x="12130" y="20631"/>
                    </a:lnTo>
                    <a:lnTo>
                      <a:pt x="15878" y="23073"/>
                    </a:lnTo>
                    <a:lnTo>
                      <a:pt x="17474" y="18896"/>
                    </a:lnTo>
                    <a:lnTo>
                      <a:pt x="21944" y="18666"/>
                    </a:lnTo>
                    <a:lnTo>
                      <a:pt x="20780" y="14345"/>
                    </a:lnTo>
                    <a:lnTo>
                      <a:pt x="24260" y="11534"/>
                    </a:lnTo>
                    <a:lnTo>
                      <a:pt x="20780" y="8722"/>
                    </a:lnTo>
                    <a:lnTo>
                      <a:pt x="21944" y="4407"/>
                    </a:lnTo>
                    <a:lnTo>
                      <a:pt x="17474" y="4176"/>
                    </a:lnTo>
                    <a:lnTo>
                      <a:pt x="15878" y="1"/>
                    </a:lnTo>
                    <a:lnTo>
                      <a:pt x="12130" y="2441"/>
                    </a:lnTo>
                    <a:lnTo>
                      <a:pt x="838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6"/>
              <p:cNvSpPr/>
              <p:nvPr/>
            </p:nvSpPr>
            <p:spPr>
              <a:xfrm>
                <a:off x="3439921" y="4086141"/>
                <a:ext cx="441069" cy="441069"/>
              </a:xfrm>
              <a:custGeom>
                <a:avLst/>
                <a:gdLst/>
                <a:ahLst/>
                <a:cxnLst/>
                <a:rect l="l" t="t" r="r" b="b"/>
                <a:pathLst>
                  <a:path w="18422" h="18422" extrusionOk="0">
                    <a:moveTo>
                      <a:pt x="9213" y="1"/>
                    </a:moveTo>
                    <a:cubicBezTo>
                      <a:pt x="4124" y="1"/>
                      <a:pt x="1" y="4124"/>
                      <a:pt x="1" y="9214"/>
                    </a:cubicBezTo>
                    <a:cubicBezTo>
                      <a:pt x="1" y="14298"/>
                      <a:pt x="4124" y="18421"/>
                      <a:pt x="9213" y="18421"/>
                    </a:cubicBezTo>
                    <a:cubicBezTo>
                      <a:pt x="14298" y="18421"/>
                      <a:pt x="18421" y="14298"/>
                      <a:pt x="18421" y="9214"/>
                    </a:cubicBezTo>
                    <a:cubicBezTo>
                      <a:pt x="18421" y="4124"/>
                      <a:pt x="14298" y="1"/>
                      <a:pt x="921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6"/>
              <p:cNvSpPr/>
              <p:nvPr/>
            </p:nvSpPr>
            <p:spPr>
              <a:xfrm>
                <a:off x="3439921" y="4141735"/>
                <a:ext cx="286640" cy="385474"/>
              </a:xfrm>
              <a:custGeom>
                <a:avLst/>
                <a:gdLst/>
                <a:ahLst/>
                <a:cxnLst/>
                <a:rect l="l" t="t" r="r" b="b"/>
                <a:pathLst>
                  <a:path w="11972" h="16100" extrusionOk="0">
                    <a:moveTo>
                      <a:pt x="3115" y="1"/>
                    </a:moveTo>
                    <a:lnTo>
                      <a:pt x="3115" y="1"/>
                    </a:lnTo>
                    <a:cubicBezTo>
                      <a:pt x="1207" y="1687"/>
                      <a:pt x="1" y="4147"/>
                      <a:pt x="1" y="6892"/>
                    </a:cubicBezTo>
                    <a:cubicBezTo>
                      <a:pt x="1" y="11976"/>
                      <a:pt x="4124" y="16099"/>
                      <a:pt x="9213" y="16099"/>
                    </a:cubicBezTo>
                    <a:cubicBezTo>
                      <a:pt x="10175" y="16099"/>
                      <a:pt x="11097" y="15950"/>
                      <a:pt x="11972" y="15681"/>
                    </a:cubicBezTo>
                    <a:cubicBezTo>
                      <a:pt x="10694" y="15052"/>
                      <a:pt x="9463" y="14321"/>
                      <a:pt x="8295" y="13418"/>
                    </a:cubicBezTo>
                    <a:cubicBezTo>
                      <a:pt x="4624" y="9741"/>
                      <a:pt x="2321" y="4695"/>
                      <a:pt x="311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6"/>
              <p:cNvSpPr/>
              <p:nvPr/>
            </p:nvSpPr>
            <p:spPr>
              <a:xfrm>
                <a:off x="3998547" y="3978615"/>
                <a:ext cx="87342" cy="101325"/>
              </a:xfrm>
              <a:custGeom>
                <a:avLst/>
                <a:gdLst/>
                <a:ahLst/>
                <a:cxnLst/>
                <a:rect l="l" t="t" r="r" b="b"/>
                <a:pathLst>
                  <a:path w="3648" h="4232" extrusionOk="0">
                    <a:moveTo>
                      <a:pt x="1397" y="0"/>
                    </a:moveTo>
                    <a:cubicBezTo>
                      <a:pt x="1236" y="0"/>
                      <a:pt x="1073" y="79"/>
                      <a:pt x="985" y="215"/>
                    </a:cubicBezTo>
                    <a:cubicBezTo>
                      <a:pt x="984" y="215"/>
                      <a:pt x="983" y="215"/>
                      <a:pt x="983" y="215"/>
                    </a:cubicBezTo>
                    <a:cubicBezTo>
                      <a:pt x="698" y="215"/>
                      <a:pt x="58" y="975"/>
                      <a:pt x="29" y="1253"/>
                    </a:cubicBezTo>
                    <a:cubicBezTo>
                      <a:pt x="0" y="1531"/>
                      <a:pt x="264" y="1748"/>
                      <a:pt x="539" y="1801"/>
                    </a:cubicBezTo>
                    <a:cubicBezTo>
                      <a:pt x="428" y="1998"/>
                      <a:pt x="457" y="2267"/>
                      <a:pt x="615" y="2431"/>
                    </a:cubicBezTo>
                    <a:cubicBezTo>
                      <a:pt x="712" y="2533"/>
                      <a:pt x="892" y="2587"/>
                      <a:pt x="1061" y="2587"/>
                    </a:cubicBezTo>
                    <a:cubicBezTo>
                      <a:pt x="1161" y="2587"/>
                      <a:pt x="1257" y="2569"/>
                      <a:pt x="1331" y="2531"/>
                    </a:cubicBezTo>
                    <a:lnTo>
                      <a:pt x="1331" y="2531"/>
                    </a:lnTo>
                    <a:cubicBezTo>
                      <a:pt x="1134" y="2695"/>
                      <a:pt x="1115" y="3026"/>
                      <a:pt x="1283" y="3219"/>
                    </a:cubicBezTo>
                    <a:cubicBezTo>
                      <a:pt x="1379" y="3328"/>
                      <a:pt x="1557" y="3388"/>
                      <a:pt x="1729" y="3388"/>
                    </a:cubicBezTo>
                    <a:cubicBezTo>
                      <a:pt x="1860" y="3388"/>
                      <a:pt x="1987" y="3354"/>
                      <a:pt x="2072" y="3281"/>
                    </a:cubicBezTo>
                    <a:lnTo>
                      <a:pt x="2072" y="3281"/>
                    </a:lnTo>
                    <a:cubicBezTo>
                      <a:pt x="1908" y="3555"/>
                      <a:pt x="1999" y="3953"/>
                      <a:pt x="2269" y="4132"/>
                    </a:cubicBezTo>
                    <a:cubicBezTo>
                      <a:pt x="2369" y="4199"/>
                      <a:pt x="2489" y="4231"/>
                      <a:pt x="2610" y="4231"/>
                    </a:cubicBezTo>
                    <a:cubicBezTo>
                      <a:pt x="2809" y="4231"/>
                      <a:pt x="3009" y="4145"/>
                      <a:pt x="3128" y="3988"/>
                    </a:cubicBezTo>
                    <a:cubicBezTo>
                      <a:pt x="3321" y="3728"/>
                      <a:pt x="3354" y="3219"/>
                      <a:pt x="3114" y="3008"/>
                    </a:cubicBezTo>
                    <a:cubicBezTo>
                      <a:pt x="3436" y="2926"/>
                      <a:pt x="3647" y="2551"/>
                      <a:pt x="3547" y="2234"/>
                    </a:cubicBezTo>
                    <a:cubicBezTo>
                      <a:pt x="3463" y="1973"/>
                      <a:pt x="3180" y="1771"/>
                      <a:pt x="2908" y="1771"/>
                    </a:cubicBezTo>
                    <a:cubicBezTo>
                      <a:pt x="2849" y="1771"/>
                      <a:pt x="2791" y="1781"/>
                      <a:pt x="2735" y="1801"/>
                    </a:cubicBezTo>
                    <a:cubicBezTo>
                      <a:pt x="3047" y="1624"/>
                      <a:pt x="3163" y="1167"/>
                      <a:pt x="2970" y="863"/>
                    </a:cubicBezTo>
                    <a:cubicBezTo>
                      <a:pt x="2840" y="655"/>
                      <a:pt x="2508" y="524"/>
                      <a:pt x="2215" y="524"/>
                    </a:cubicBezTo>
                    <a:cubicBezTo>
                      <a:pt x="2076" y="524"/>
                      <a:pt x="1946" y="554"/>
                      <a:pt x="1850" y="619"/>
                    </a:cubicBezTo>
                    <a:cubicBezTo>
                      <a:pt x="1912" y="397"/>
                      <a:pt x="1797" y="143"/>
                      <a:pt x="1591" y="42"/>
                    </a:cubicBezTo>
                    <a:cubicBezTo>
                      <a:pt x="1530" y="14"/>
                      <a:pt x="1464" y="0"/>
                      <a:pt x="139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6"/>
              <p:cNvSpPr/>
              <p:nvPr/>
            </p:nvSpPr>
            <p:spPr>
              <a:xfrm>
                <a:off x="4016385" y="3978615"/>
                <a:ext cx="69505" cy="100774"/>
              </a:xfrm>
              <a:custGeom>
                <a:avLst/>
                <a:gdLst/>
                <a:ahLst/>
                <a:cxnLst/>
                <a:rect l="l" t="t" r="r" b="b"/>
                <a:pathLst>
                  <a:path w="2903" h="4209" extrusionOk="0">
                    <a:moveTo>
                      <a:pt x="652" y="0"/>
                    </a:moveTo>
                    <a:cubicBezTo>
                      <a:pt x="491" y="0"/>
                      <a:pt x="328" y="79"/>
                      <a:pt x="240" y="215"/>
                    </a:cubicBezTo>
                    <a:cubicBezTo>
                      <a:pt x="173" y="215"/>
                      <a:pt x="91" y="253"/>
                      <a:pt x="0" y="320"/>
                    </a:cubicBezTo>
                    <a:cubicBezTo>
                      <a:pt x="360" y="528"/>
                      <a:pt x="697" y="782"/>
                      <a:pt x="994" y="1032"/>
                    </a:cubicBezTo>
                    <a:cubicBezTo>
                      <a:pt x="2043" y="1416"/>
                      <a:pt x="2527" y="2853"/>
                      <a:pt x="2032" y="4208"/>
                    </a:cubicBezTo>
                    <a:cubicBezTo>
                      <a:pt x="2172" y="4170"/>
                      <a:pt x="2297" y="4097"/>
                      <a:pt x="2383" y="3988"/>
                    </a:cubicBezTo>
                    <a:cubicBezTo>
                      <a:pt x="2576" y="3728"/>
                      <a:pt x="2609" y="3219"/>
                      <a:pt x="2369" y="3008"/>
                    </a:cubicBezTo>
                    <a:cubicBezTo>
                      <a:pt x="2691" y="2926"/>
                      <a:pt x="2902" y="2551"/>
                      <a:pt x="2802" y="2234"/>
                    </a:cubicBezTo>
                    <a:cubicBezTo>
                      <a:pt x="2718" y="1973"/>
                      <a:pt x="2435" y="1771"/>
                      <a:pt x="2163" y="1771"/>
                    </a:cubicBezTo>
                    <a:cubicBezTo>
                      <a:pt x="2104" y="1771"/>
                      <a:pt x="2046" y="1781"/>
                      <a:pt x="1990" y="1801"/>
                    </a:cubicBezTo>
                    <a:cubicBezTo>
                      <a:pt x="2302" y="1624"/>
                      <a:pt x="2418" y="1167"/>
                      <a:pt x="2225" y="863"/>
                    </a:cubicBezTo>
                    <a:cubicBezTo>
                      <a:pt x="2095" y="655"/>
                      <a:pt x="1763" y="524"/>
                      <a:pt x="1470" y="524"/>
                    </a:cubicBezTo>
                    <a:cubicBezTo>
                      <a:pt x="1331" y="524"/>
                      <a:pt x="1201" y="554"/>
                      <a:pt x="1105" y="619"/>
                    </a:cubicBezTo>
                    <a:cubicBezTo>
                      <a:pt x="1167" y="397"/>
                      <a:pt x="1052" y="143"/>
                      <a:pt x="846" y="42"/>
                    </a:cubicBezTo>
                    <a:cubicBezTo>
                      <a:pt x="785" y="14"/>
                      <a:pt x="719" y="0"/>
                      <a:pt x="65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6"/>
              <p:cNvSpPr/>
              <p:nvPr/>
            </p:nvSpPr>
            <p:spPr>
              <a:xfrm>
                <a:off x="4024405" y="4075870"/>
                <a:ext cx="11205" cy="10559"/>
              </a:xfrm>
              <a:custGeom>
                <a:avLst/>
                <a:gdLst/>
                <a:ahLst/>
                <a:cxnLst/>
                <a:rect l="l" t="t" r="r" b="b"/>
                <a:pathLst>
                  <a:path w="468" h="441" extrusionOk="0">
                    <a:moveTo>
                      <a:pt x="232" y="1"/>
                    </a:moveTo>
                    <a:cubicBezTo>
                      <a:pt x="122" y="1"/>
                      <a:pt x="29" y="87"/>
                      <a:pt x="16" y="199"/>
                    </a:cubicBezTo>
                    <a:cubicBezTo>
                      <a:pt x="1" y="319"/>
                      <a:pt x="87" y="430"/>
                      <a:pt x="213" y="439"/>
                    </a:cubicBezTo>
                    <a:cubicBezTo>
                      <a:pt x="222" y="440"/>
                      <a:pt x="231" y="441"/>
                      <a:pt x="240" y="441"/>
                    </a:cubicBezTo>
                    <a:cubicBezTo>
                      <a:pt x="349" y="441"/>
                      <a:pt x="440" y="359"/>
                      <a:pt x="453" y="248"/>
                    </a:cubicBezTo>
                    <a:cubicBezTo>
                      <a:pt x="468" y="122"/>
                      <a:pt x="382" y="17"/>
                      <a:pt x="256" y="2"/>
                    </a:cubicBezTo>
                    <a:cubicBezTo>
                      <a:pt x="248" y="1"/>
                      <a:pt x="240" y="1"/>
                      <a:pt x="23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6"/>
              <p:cNvSpPr/>
              <p:nvPr/>
            </p:nvSpPr>
            <p:spPr>
              <a:xfrm>
                <a:off x="4088404" y="4052885"/>
                <a:ext cx="11181" cy="10630"/>
              </a:xfrm>
              <a:custGeom>
                <a:avLst/>
                <a:gdLst/>
                <a:ahLst/>
                <a:cxnLst/>
                <a:rect l="l" t="t" r="r" b="b"/>
                <a:pathLst>
                  <a:path w="467" h="444" extrusionOk="0">
                    <a:moveTo>
                      <a:pt x="242" y="1"/>
                    </a:moveTo>
                    <a:cubicBezTo>
                      <a:pt x="129" y="1"/>
                      <a:pt x="28" y="84"/>
                      <a:pt x="15" y="199"/>
                    </a:cubicBezTo>
                    <a:cubicBezTo>
                      <a:pt x="0" y="318"/>
                      <a:pt x="91" y="429"/>
                      <a:pt x="211" y="443"/>
                    </a:cubicBezTo>
                    <a:cubicBezTo>
                      <a:pt x="218" y="444"/>
                      <a:pt x="224" y="444"/>
                      <a:pt x="231" y="444"/>
                    </a:cubicBezTo>
                    <a:cubicBezTo>
                      <a:pt x="344" y="444"/>
                      <a:pt x="443" y="360"/>
                      <a:pt x="452" y="246"/>
                    </a:cubicBezTo>
                    <a:cubicBezTo>
                      <a:pt x="466" y="126"/>
                      <a:pt x="380" y="15"/>
                      <a:pt x="260" y="1"/>
                    </a:cubicBezTo>
                    <a:cubicBezTo>
                      <a:pt x="254" y="1"/>
                      <a:pt x="248" y="1"/>
                      <a:pt x="24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6"/>
              <p:cNvSpPr/>
              <p:nvPr/>
            </p:nvSpPr>
            <p:spPr>
              <a:xfrm>
                <a:off x="4001636" y="4041368"/>
                <a:ext cx="7757" cy="7326"/>
              </a:xfrm>
              <a:custGeom>
                <a:avLst/>
                <a:gdLst/>
                <a:ahLst/>
                <a:cxnLst/>
                <a:rect l="l" t="t" r="r" b="b"/>
                <a:pathLst>
                  <a:path w="324" h="306" extrusionOk="0">
                    <a:moveTo>
                      <a:pt x="162" y="0"/>
                    </a:moveTo>
                    <a:cubicBezTo>
                      <a:pt x="83" y="0"/>
                      <a:pt x="19" y="60"/>
                      <a:pt x="11" y="136"/>
                    </a:cubicBezTo>
                    <a:cubicBezTo>
                      <a:pt x="0" y="218"/>
                      <a:pt x="64" y="294"/>
                      <a:pt x="145" y="305"/>
                    </a:cubicBezTo>
                    <a:cubicBezTo>
                      <a:pt x="150" y="305"/>
                      <a:pt x="155" y="306"/>
                      <a:pt x="161" y="306"/>
                    </a:cubicBezTo>
                    <a:cubicBezTo>
                      <a:pt x="236" y="306"/>
                      <a:pt x="304" y="246"/>
                      <a:pt x="313" y="170"/>
                    </a:cubicBezTo>
                    <a:cubicBezTo>
                      <a:pt x="323" y="83"/>
                      <a:pt x="260" y="12"/>
                      <a:pt x="179" y="1"/>
                    </a:cubicBezTo>
                    <a:cubicBezTo>
                      <a:pt x="173" y="1"/>
                      <a:pt x="168" y="0"/>
                      <a:pt x="16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6"/>
              <p:cNvSpPr/>
              <p:nvPr/>
            </p:nvSpPr>
            <p:spPr>
              <a:xfrm>
                <a:off x="4084046" y="4008232"/>
                <a:ext cx="5531" cy="5363"/>
              </a:xfrm>
              <a:custGeom>
                <a:avLst/>
                <a:gdLst/>
                <a:ahLst/>
                <a:cxnLst/>
                <a:rect l="l" t="t" r="r" b="b"/>
                <a:pathLst>
                  <a:path w="231" h="224" extrusionOk="0">
                    <a:moveTo>
                      <a:pt x="120" y="1"/>
                    </a:moveTo>
                    <a:cubicBezTo>
                      <a:pt x="62" y="1"/>
                      <a:pt x="13" y="43"/>
                      <a:pt x="5" y="98"/>
                    </a:cubicBezTo>
                    <a:cubicBezTo>
                      <a:pt x="0" y="160"/>
                      <a:pt x="43" y="214"/>
                      <a:pt x="105" y="223"/>
                    </a:cubicBezTo>
                    <a:cubicBezTo>
                      <a:pt x="108" y="223"/>
                      <a:pt x="111" y="223"/>
                      <a:pt x="114" y="223"/>
                    </a:cubicBezTo>
                    <a:cubicBezTo>
                      <a:pt x="168" y="223"/>
                      <a:pt x="221" y="182"/>
                      <a:pt x="226" y="121"/>
                    </a:cubicBezTo>
                    <a:cubicBezTo>
                      <a:pt x="231" y="64"/>
                      <a:pt x="187" y="6"/>
                      <a:pt x="129" y="1"/>
                    </a:cubicBezTo>
                    <a:cubicBezTo>
                      <a:pt x="126" y="1"/>
                      <a:pt x="123" y="1"/>
                      <a:pt x="12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6"/>
              <p:cNvSpPr/>
              <p:nvPr/>
            </p:nvSpPr>
            <p:spPr>
              <a:xfrm>
                <a:off x="4066879" y="4090762"/>
                <a:ext cx="5555" cy="5315"/>
              </a:xfrm>
              <a:custGeom>
                <a:avLst/>
                <a:gdLst/>
                <a:ahLst/>
                <a:cxnLst/>
                <a:rect l="l" t="t" r="r" b="b"/>
                <a:pathLst>
                  <a:path w="232" h="222" extrusionOk="0">
                    <a:moveTo>
                      <a:pt x="117" y="0"/>
                    </a:moveTo>
                    <a:cubicBezTo>
                      <a:pt x="63" y="0"/>
                      <a:pt x="14" y="42"/>
                      <a:pt x="5" y="101"/>
                    </a:cubicBezTo>
                    <a:cubicBezTo>
                      <a:pt x="1" y="159"/>
                      <a:pt x="43" y="212"/>
                      <a:pt x="107" y="221"/>
                    </a:cubicBezTo>
                    <a:cubicBezTo>
                      <a:pt x="110" y="221"/>
                      <a:pt x="114" y="221"/>
                      <a:pt x="117" y="221"/>
                    </a:cubicBezTo>
                    <a:cubicBezTo>
                      <a:pt x="171" y="221"/>
                      <a:pt x="217" y="179"/>
                      <a:pt x="227" y="120"/>
                    </a:cubicBezTo>
                    <a:cubicBezTo>
                      <a:pt x="231" y="63"/>
                      <a:pt x="188" y="10"/>
                      <a:pt x="125" y="1"/>
                    </a:cubicBezTo>
                    <a:cubicBezTo>
                      <a:pt x="122" y="0"/>
                      <a:pt x="120" y="0"/>
                      <a:pt x="11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6"/>
              <p:cNvSpPr/>
              <p:nvPr/>
            </p:nvSpPr>
            <p:spPr>
              <a:xfrm>
                <a:off x="3992538" y="3970977"/>
                <a:ext cx="41349" cy="46161"/>
              </a:xfrm>
              <a:custGeom>
                <a:avLst/>
                <a:gdLst/>
                <a:ahLst/>
                <a:cxnLst/>
                <a:rect l="l" t="t" r="r" b="b"/>
                <a:pathLst>
                  <a:path w="1727" h="1928" extrusionOk="0">
                    <a:moveTo>
                      <a:pt x="1289" y="0"/>
                    </a:moveTo>
                    <a:cubicBezTo>
                      <a:pt x="967" y="635"/>
                      <a:pt x="477" y="1135"/>
                      <a:pt x="1" y="1663"/>
                    </a:cubicBezTo>
                    <a:cubicBezTo>
                      <a:pt x="116" y="1827"/>
                      <a:pt x="184" y="1908"/>
                      <a:pt x="380" y="1928"/>
                    </a:cubicBezTo>
                    <a:cubicBezTo>
                      <a:pt x="861" y="1462"/>
                      <a:pt x="1400" y="861"/>
                      <a:pt x="1726" y="275"/>
                    </a:cubicBezTo>
                    <a:cubicBezTo>
                      <a:pt x="1688" y="87"/>
                      <a:pt x="1482" y="0"/>
                      <a:pt x="12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6"/>
              <p:cNvSpPr/>
              <p:nvPr/>
            </p:nvSpPr>
            <p:spPr>
              <a:xfrm>
                <a:off x="3997494" y="3973515"/>
                <a:ext cx="36393" cy="43623"/>
              </a:xfrm>
              <a:custGeom>
                <a:avLst/>
                <a:gdLst/>
                <a:ahLst/>
                <a:cxnLst/>
                <a:rect l="l" t="t" r="r" b="b"/>
                <a:pathLst>
                  <a:path w="1520" h="1822" extrusionOk="0">
                    <a:moveTo>
                      <a:pt x="1404" y="0"/>
                    </a:moveTo>
                    <a:cubicBezTo>
                      <a:pt x="1106" y="668"/>
                      <a:pt x="621" y="1231"/>
                      <a:pt x="0" y="1768"/>
                    </a:cubicBezTo>
                    <a:cubicBezTo>
                      <a:pt x="44" y="1793"/>
                      <a:pt x="97" y="1812"/>
                      <a:pt x="173" y="1822"/>
                    </a:cubicBezTo>
                    <a:cubicBezTo>
                      <a:pt x="654" y="1356"/>
                      <a:pt x="1193" y="755"/>
                      <a:pt x="1519" y="169"/>
                    </a:cubicBezTo>
                    <a:cubicBezTo>
                      <a:pt x="1506" y="96"/>
                      <a:pt x="1457" y="43"/>
                      <a:pt x="140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6"/>
              <p:cNvSpPr/>
              <p:nvPr/>
            </p:nvSpPr>
            <p:spPr>
              <a:xfrm>
                <a:off x="3992538" y="3970977"/>
                <a:ext cx="38571" cy="44892"/>
              </a:xfrm>
              <a:custGeom>
                <a:avLst/>
                <a:gdLst/>
                <a:ahLst/>
                <a:cxnLst/>
                <a:rect l="l" t="t" r="r" b="b"/>
                <a:pathLst>
                  <a:path w="1611" h="1875" extrusionOk="0">
                    <a:moveTo>
                      <a:pt x="1289" y="0"/>
                    </a:moveTo>
                    <a:cubicBezTo>
                      <a:pt x="967" y="635"/>
                      <a:pt x="477" y="1135"/>
                      <a:pt x="1" y="1663"/>
                    </a:cubicBezTo>
                    <a:cubicBezTo>
                      <a:pt x="74" y="1764"/>
                      <a:pt x="131" y="1832"/>
                      <a:pt x="207" y="1874"/>
                    </a:cubicBezTo>
                    <a:cubicBezTo>
                      <a:pt x="828" y="1337"/>
                      <a:pt x="1313" y="774"/>
                      <a:pt x="1611" y="106"/>
                    </a:cubicBezTo>
                    <a:cubicBezTo>
                      <a:pt x="1525" y="39"/>
                      <a:pt x="1405" y="0"/>
                      <a:pt x="12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6"/>
              <p:cNvSpPr/>
              <p:nvPr/>
            </p:nvSpPr>
            <p:spPr>
              <a:xfrm>
                <a:off x="3927534" y="3887682"/>
                <a:ext cx="131085" cy="75036"/>
              </a:xfrm>
              <a:custGeom>
                <a:avLst/>
                <a:gdLst/>
                <a:ahLst/>
                <a:cxnLst/>
                <a:rect l="l" t="t" r="r" b="b"/>
                <a:pathLst>
                  <a:path w="5475" h="3134" extrusionOk="0">
                    <a:moveTo>
                      <a:pt x="1" y="1"/>
                    </a:moveTo>
                    <a:lnTo>
                      <a:pt x="1" y="1"/>
                    </a:lnTo>
                    <a:cubicBezTo>
                      <a:pt x="1567" y="846"/>
                      <a:pt x="3033" y="1851"/>
                      <a:pt x="4268" y="3133"/>
                    </a:cubicBezTo>
                    <a:cubicBezTo>
                      <a:pt x="4643" y="3119"/>
                      <a:pt x="5100" y="3119"/>
                      <a:pt x="5475" y="3104"/>
                    </a:cubicBezTo>
                    <a:cubicBezTo>
                      <a:pt x="4335" y="1230"/>
                      <a:pt x="2192" y="15"/>
                      <a:pt x="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6"/>
              <p:cNvSpPr/>
              <p:nvPr/>
            </p:nvSpPr>
            <p:spPr>
              <a:xfrm>
                <a:off x="3989665" y="3901712"/>
                <a:ext cx="14749" cy="37302"/>
              </a:xfrm>
              <a:custGeom>
                <a:avLst/>
                <a:gdLst/>
                <a:ahLst/>
                <a:cxnLst/>
                <a:rect l="l" t="t" r="r" b="b"/>
                <a:pathLst>
                  <a:path w="616" h="1558" extrusionOk="0">
                    <a:moveTo>
                      <a:pt x="1" y="1"/>
                    </a:moveTo>
                    <a:lnTo>
                      <a:pt x="1" y="1"/>
                    </a:lnTo>
                    <a:cubicBezTo>
                      <a:pt x="63" y="389"/>
                      <a:pt x="92" y="779"/>
                      <a:pt x="107" y="1149"/>
                    </a:cubicBezTo>
                    <a:cubicBezTo>
                      <a:pt x="280" y="1283"/>
                      <a:pt x="448" y="1418"/>
                      <a:pt x="616" y="1558"/>
                    </a:cubicBezTo>
                    <a:cubicBezTo>
                      <a:pt x="540" y="1121"/>
                      <a:pt x="544" y="693"/>
                      <a:pt x="511" y="256"/>
                    </a:cubicBezTo>
                    <a:cubicBezTo>
                      <a:pt x="347" y="164"/>
                      <a:pt x="174" y="83"/>
                      <a:pt x="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6"/>
              <p:cNvSpPr/>
              <p:nvPr/>
            </p:nvSpPr>
            <p:spPr>
              <a:xfrm>
                <a:off x="3846560" y="3864433"/>
                <a:ext cx="183543" cy="153855"/>
              </a:xfrm>
              <a:custGeom>
                <a:avLst/>
                <a:gdLst/>
                <a:ahLst/>
                <a:cxnLst/>
                <a:rect l="l" t="t" r="r" b="b"/>
                <a:pathLst>
                  <a:path w="7666" h="6426" extrusionOk="0">
                    <a:moveTo>
                      <a:pt x="0" y="1"/>
                    </a:moveTo>
                    <a:cubicBezTo>
                      <a:pt x="716" y="2913"/>
                      <a:pt x="2937" y="5393"/>
                      <a:pt x="5752" y="6426"/>
                    </a:cubicBezTo>
                    <a:cubicBezTo>
                      <a:pt x="6555" y="5816"/>
                      <a:pt x="7213" y="5018"/>
                      <a:pt x="7665" y="4119"/>
                    </a:cubicBezTo>
                    <a:cubicBezTo>
                      <a:pt x="5647" y="1894"/>
                      <a:pt x="2984" y="347"/>
                      <a:pt x="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6"/>
              <p:cNvSpPr/>
              <p:nvPr/>
            </p:nvSpPr>
            <p:spPr>
              <a:xfrm>
                <a:off x="3846560" y="3864433"/>
                <a:ext cx="71708" cy="69984"/>
              </a:xfrm>
              <a:custGeom>
                <a:avLst/>
                <a:gdLst/>
                <a:ahLst/>
                <a:cxnLst/>
                <a:rect l="l" t="t" r="r" b="b"/>
                <a:pathLst>
                  <a:path w="2995" h="2923" extrusionOk="0">
                    <a:moveTo>
                      <a:pt x="0" y="1"/>
                    </a:moveTo>
                    <a:lnTo>
                      <a:pt x="0" y="1"/>
                    </a:lnTo>
                    <a:cubicBezTo>
                      <a:pt x="255" y="1048"/>
                      <a:pt x="706" y="2033"/>
                      <a:pt x="1311" y="2922"/>
                    </a:cubicBezTo>
                    <a:cubicBezTo>
                      <a:pt x="2061" y="2398"/>
                      <a:pt x="2591" y="1629"/>
                      <a:pt x="2994" y="779"/>
                    </a:cubicBezTo>
                    <a:cubicBezTo>
                      <a:pt x="2043" y="389"/>
                      <a:pt x="1038" y="121"/>
                      <a:pt x="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6"/>
              <p:cNvSpPr/>
              <p:nvPr/>
            </p:nvSpPr>
            <p:spPr>
              <a:xfrm>
                <a:off x="3883576" y="3942342"/>
                <a:ext cx="108890" cy="104150"/>
              </a:xfrm>
              <a:custGeom>
                <a:avLst/>
                <a:gdLst/>
                <a:ahLst/>
                <a:cxnLst/>
                <a:rect l="l" t="t" r="r" b="b"/>
                <a:pathLst>
                  <a:path w="4548" h="4350" extrusionOk="0">
                    <a:moveTo>
                      <a:pt x="1" y="0"/>
                    </a:moveTo>
                    <a:cubicBezTo>
                      <a:pt x="645" y="2095"/>
                      <a:pt x="2429" y="3796"/>
                      <a:pt x="4547" y="4350"/>
                    </a:cubicBezTo>
                    <a:cubicBezTo>
                      <a:pt x="4452" y="3984"/>
                      <a:pt x="4321" y="3551"/>
                      <a:pt x="4226" y="3186"/>
                    </a:cubicBezTo>
                    <a:cubicBezTo>
                      <a:pt x="2644" y="2374"/>
                      <a:pt x="1256" y="1259"/>
                      <a:pt x="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6"/>
              <p:cNvSpPr/>
              <p:nvPr/>
            </p:nvSpPr>
            <p:spPr>
              <a:xfrm>
                <a:off x="3934334" y="3988910"/>
                <a:ext cx="17622" cy="40319"/>
              </a:xfrm>
              <a:custGeom>
                <a:avLst/>
                <a:gdLst/>
                <a:ahLst/>
                <a:cxnLst/>
                <a:rect l="l" t="t" r="r" b="b"/>
                <a:pathLst>
                  <a:path w="736" h="1684" extrusionOk="0">
                    <a:moveTo>
                      <a:pt x="121" y="1"/>
                    </a:moveTo>
                    <a:cubicBezTo>
                      <a:pt x="87" y="391"/>
                      <a:pt x="29" y="770"/>
                      <a:pt x="1" y="1159"/>
                    </a:cubicBezTo>
                    <a:cubicBezTo>
                      <a:pt x="231" y="1352"/>
                      <a:pt x="482" y="1525"/>
                      <a:pt x="735" y="1684"/>
                    </a:cubicBezTo>
                    <a:cubicBezTo>
                      <a:pt x="697" y="1245"/>
                      <a:pt x="659" y="804"/>
                      <a:pt x="644" y="376"/>
                    </a:cubicBezTo>
                    <a:cubicBezTo>
                      <a:pt x="467" y="256"/>
                      <a:pt x="294" y="131"/>
                      <a:pt x="12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6"/>
              <p:cNvSpPr/>
              <p:nvPr/>
            </p:nvSpPr>
            <p:spPr>
              <a:xfrm>
                <a:off x="3907997" y="3906381"/>
                <a:ext cx="52243" cy="47071"/>
              </a:xfrm>
              <a:custGeom>
                <a:avLst/>
                <a:gdLst/>
                <a:ahLst/>
                <a:cxnLst/>
                <a:rect l="l" t="t" r="r" b="b"/>
                <a:pathLst>
                  <a:path w="2182" h="1966" extrusionOk="0">
                    <a:moveTo>
                      <a:pt x="1089" y="1"/>
                    </a:moveTo>
                    <a:cubicBezTo>
                      <a:pt x="658" y="1"/>
                      <a:pt x="265" y="287"/>
                      <a:pt x="144" y="719"/>
                    </a:cubicBezTo>
                    <a:cubicBezTo>
                      <a:pt x="0" y="1243"/>
                      <a:pt x="303" y="1786"/>
                      <a:pt x="826" y="1930"/>
                    </a:cubicBezTo>
                    <a:cubicBezTo>
                      <a:pt x="914" y="1954"/>
                      <a:pt x="1002" y="1966"/>
                      <a:pt x="1088" y="1966"/>
                    </a:cubicBezTo>
                    <a:cubicBezTo>
                      <a:pt x="1521" y="1966"/>
                      <a:pt x="1917" y="1680"/>
                      <a:pt x="2037" y="1247"/>
                    </a:cubicBezTo>
                    <a:cubicBezTo>
                      <a:pt x="2181" y="724"/>
                      <a:pt x="1875" y="180"/>
                      <a:pt x="1351" y="36"/>
                    </a:cubicBezTo>
                    <a:cubicBezTo>
                      <a:pt x="1263" y="12"/>
                      <a:pt x="1175" y="1"/>
                      <a:pt x="108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6"/>
              <p:cNvSpPr/>
              <p:nvPr/>
            </p:nvSpPr>
            <p:spPr>
              <a:xfrm>
                <a:off x="3905220" y="3905590"/>
                <a:ext cx="52243" cy="47095"/>
              </a:xfrm>
              <a:custGeom>
                <a:avLst/>
                <a:gdLst/>
                <a:ahLst/>
                <a:cxnLst/>
                <a:rect l="l" t="t" r="r" b="b"/>
                <a:pathLst>
                  <a:path w="2182" h="1967" extrusionOk="0">
                    <a:moveTo>
                      <a:pt x="1089" y="0"/>
                    </a:moveTo>
                    <a:cubicBezTo>
                      <a:pt x="658" y="0"/>
                      <a:pt x="265" y="286"/>
                      <a:pt x="145" y="723"/>
                    </a:cubicBezTo>
                    <a:cubicBezTo>
                      <a:pt x="1" y="1247"/>
                      <a:pt x="303" y="1784"/>
                      <a:pt x="827" y="1929"/>
                    </a:cubicBezTo>
                    <a:cubicBezTo>
                      <a:pt x="917" y="1954"/>
                      <a:pt x="1007" y="1966"/>
                      <a:pt x="1096" y="1966"/>
                    </a:cubicBezTo>
                    <a:cubicBezTo>
                      <a:pt x="1526" y="1966"/>
                      <a:pt x="1918" y="1681"/>
                      <a:pt x="2038" y="1247"/>
                    </a:cubicBezTo>
                    <a:cubicBezTo>
                      <a:pt x="2182" y="723"/>
                      <a:pt x="1875" y="180"/>
                      <a:pt x="1352" y="36"/>
                    </a:cubicBezTo>
                    <a:cubicBezTo>
                      <a:pt x="1264" y="12"/>
                      <a:pt x="1176" y="0"/>
                      <a:pt x="10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6"/>
              <p:cNvSpPr/>
              <p:nvPr/>
            </p:nvSpPr>
            <p:spPr>
              <a:xfrm>
                <a:off x="3910295" y="3910116"/>
                <a:ext cx="42115" cy="38021"/>
              </a:xfrm>
              <a:custGeom>
                <a:avLst/>
                <a:gdLst/>
                <a:ahLst/>
                <a:cxnLst/>
                <a:rect l="l" t="t" r="r" b="b"/>
                <a:pathLst>
                  <a:path w="1759" h="1588" extrusionOk="0">
                    <a:moveTo>
                      <a:pt x="882" y="1"/>
                    </a:moveTo>
                    <a:cubicBezTo>
                      <a:pt x="532" y="1"/>
                      <a:pt x="212" y="233"/>
                      <a:pt x="115" y="582"/>
                    </a:cubicBezTo>
                    <a:cubicBezTo>
                      <a:pt x="0" y="1005"/>
                      <a:pt x="246" y="1442"/>
                      <a:pt x="668" y="1557"/>
                    </a:cubicBezTo>
                    <a:cubicBezTo>
                      <a:pt x="740" y="1578"/>
                      <a:pt x="812" y="1587"/>
                      <a:pt x="883" y="1587"/>
                    </a:cubicBezTo>
                    <a:cubicBezTo>
                      <a:pt x="1229" y="1587"/>
                      <a:pt x="1544" y="1356"/>
                      <a:pt x="1644" y="1005"/>
                    </a:cubicBezTo>
                    <a:cubicBezTo>
                      <a:pt x="1759" y="586"/>
                      <a:pt x="1514" y="149"/>
                      <a:pt x="1091" y="29"/>
                    </a:cubicBezTo>
                    <a:cubicBezTo>
                      <a:pt x="1021" y="10"/>
                      <a:pt x="951" y="1"/>
                      <a:pt x="88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6"/>
              <p:cNvSpPr/>
              <p:nvPr/>
            </p:nvSpPr>
            <p:spPr>
              <a:xfrm>
                <a:off x="3911876" y="3911672"/>
                <a:ext cx="38835" cy="34980"/>
              </a:xfrm>
              <a:custGeom>
                <a:avLst/>
                <a:gdLst/>
                <a:ahLst/>
                <a:cxnLst/>
                <a:rect l="l" t="t" r="r" b="b"/>
                <a:pathLst>
                  <a:path w="1622" h="1461" extrusionOk="0">
                    <a:moveTo>
                      <a:pt x="814" y="1"/>
                    </a:moveTo>
                    <a:cubicBezTo>
                      <a:pt x="496" y="1"/>
                      <a:pt x="200" y="211"/>
                      <a:pt x="112" y="536"/>
                    </a:cubicBezTo>
                    <a:cubicBezTo>
                      <a:pt x="1" y="925"/>
                      <a:pt x="232" y="1324"/>
                      <a:pt x="617" y="1435"/>
                    </a:cubicBezTo>
                    <a:cubicBezTo>
                      <a:pt x="682" y="1452"/>
                      <a:pt x="747" y="1461"/>
                      <a:pt x="811" y="1461"/>
                    </a:cubicBezTo>
                    <a:cubicBezTo>
                      <a:pt x="1132" y="1461"/>
                      <a:pt x="1427" y="1250"/>
                      <a:pt x="1515" y="925"/>
                    </a:cubicBezTo>
                    <a:cubicBezTo>
                      <a:pt x="1621" y="536"/>
                      <a:pt x="1395" y="137"/>
                      <a:pt x="1006" y="26"/>
                    </a:cubicBezTo>
                    <a:cubicBezTo>
                      <a:pt x="942" y="9"/>
                      <a:pt x="877" y="1"/>
                      <a:pt x="81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6"/>
              <p:cNvSpPr/>
              <p:nvPr/>
            </p:nvSpPr>
            <p:spPr>
              <a:xfrm>
                <a:off x="3911876" y="3911672"/>
                <a:ext cx="38835" cy="34980"/>
              </a:xfrm>
              <a:custGeom>
                <a:avLst/>
                <a:gdLst/>
                <a:ahLst/>
                <a:cxnLst/>
                <a:rect l="l" t="t" r="r" b="b"/>
                <a:pathLst>
                  <a:path w="1622" h="1461" extrusionOk="0">
                    <a:moveTo>
                      <a:pt x="814" y="1"/>
                    </a:moveTo>
                    <a:cubicBezTo>
                      <a:pt x="496" y="1"/>
                      <a:pt x="200" y="211"/>
                      <a:pt x="112" y="536"/>
                    </a:cubicBezTo>
                    <a:cubicBezTo>
                      <a:pt x="1" y="925"/>
                      <a:pt x="232" y="1324"/>
                      <a:pt x="617" y="1435"/>
                    </a:cubicBezTo>
                    <a:cubicBezTo>
                      <a:pt x="682" y="1452"/>
                      <a:pt x="747" y="1461"/>
                      <a:pt x="811" y="1461"/>
                    </a:cubicBezTo>
                    <a:cubicBezTo>
                      <a:pt x="1132" y="1461"/>
                      <a:pt x="1427" y="1250"/>
                      <a:pt x="1515" y="925"/>
                    </a:cubicBezTo>
                    <a:cubicBezTo>
                      <a:pt x="1621" y="536"/>
                      <a:pt x="1395" y="137"/>
                      <a:pt x="1006" y="26"/>
                    </a:cubicBezTo>
                    <a:cubicBezTo>
                      <a:pt x="942" y="9"/>
                      <a:pt x="877" y="1"/>
                      <a:pt x="81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6"/>
              <p:cNvSpPr/>
              <p:nvPr/>
            </p:nvSpPr>
            <p:spPr>
              <a:xfrm>
                <a:off x="3919370" y="3911696"/>
                <a:ext cx="22578" cy="34884"/>
              </a:xfrm>
              <a:custGeom>
                <a:avLst/>
                <a:gdLst/>
                <a:ahLst/>
                <a:cxnLst/>
                <a:rect l="l" t="t" r="r" b="b"/>
                <a:pathLst>
                  <a:path w="943" h="1457" extrusionOk="0">
                    <a:moveTo>
                      <a:pt x="496" y="0"/>
                    </a:moveTo>
                    <a:cubicBezTo>
                      <a:pt x="311" y="0"/>
                      <a:pt x="136" y="72"/>
                      <a:pt x="1" y="198"/>
                    </a:cubicBezTo>
                    <a:cubicBezTo>
                      <a:pt x="231" y="584"/>
                      <a:pt x="380" y="996"/>
                      <a:pt x="433" y="1453"/>
                    </a:cubicBezTo>
                    <a:cubicBezTo>
                      <a:pt x="456" y="1456"/>
                      <a:pt x="479" y="1457"/>
                      <a:pt x="502" y="1457"/>
                    </a:cubicBezTo>
                    <a:cubicBezTo>
                      <a:pt x="664" y="1457"/>
                      <a:pt x="816" y="1400"/>
                      <a:pt x="943" y="1304"/>
                    </a:cubicBezTo>
                    <a:cubicBezTo>
                      <a:pt x="544" y="972"/>
                      <a:pt x="481" y="462"/>
                      <a:pt x="530" y="1"/>
                    </a:cubicBezTo>
                    <a:cubicBezTo>
                      <a:pt x="519" y="1"/>
                      <a:pt x="508" y="0"/>
                      <a:pt x="49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6"/>
              <p:cNvSpPr/>
              <p:nvPr/>
            </p:nvSpPr>
            <p:spPr>
              <a:xfrm>
                <a:off x="3919370" y="3915311"/>
                <a:ext cx="18555" cy="30718"/>
              </a:xfrm>
              <a:custGeom>
                <a:avLst/>
                <a:gdLst/>
                <a:ahLst/>
                <a:cxnLst/>
                <a:rect l="l" t="t" r="r" b="b"/>
                <a:pathLst>
                  <a:path w="775" h="1283" extrusionOk="0">
                    <a:moveTo>
                      <a:pt x="58" y="0"/>
                    </a:moveTo>
                    <a:cubicBezTo>
                      <a:pt x="40" y="14"/>
                      <a:pt x="20" y="29"/>
                      <a:pt x="1" y="47"/>
                    </a:cubicBezTo>
                    <a:cubicBezTo>
                      <a:pt x="149" y="288"/>
                      <a:pt x="260" y="538"/>
                      <a:pt x="337" y="807"/>
                    </a:cubicBezTo>
                    <a:cubicBezTo>
                      <a:pt x="443" y="970"/>
                      <a:pt x="559" y="1134"/>
                      <a:pt x="683" y="1283"/>
                    </a:cubicBezTo>
                    <a:cubicBezTo>
                      <a:pt x="712" y="1273"/>
                      <a:pt x="746" y="1263"/>
                      <a:pt x="774" y="1249"/>
                    </a:cubicBezTo>
                    <a:cubicBezTo>
                      <a:pt x="515" y="845"/>
                      <a:pt x="280" y="427"/>
                      <a:pt x="5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6"/>
              <p:cNvSpPr/>
              <p:nvPr/>
            </p:nvSpPr>
            <p:spPr>
              <a:xfrm>
                <a:off x="3931676" y="3918496"/>
                <a:ext cx="11875" cy="25235"/>
              </a:xfrm>
              <a:custGeom>
                <a:avLst/>
                <a:gdLst/>
                <a:ahLst/>
                <a:cxnLst/>
                <a:rect l="l" t="t" r="r" b="b"/>
                <a:pathLst>
                  <a:path w="496" h="1054" extrusionOk="0">
                    <a:moveTo>
                      <a:pt x="1" y="1"/>
                    </a:moveTo>
                    <a:cubicBezTo>
                      <a:pt x="1" y="155"/>
                      <a:pt x="21" y="304"/>
                      <a:pt x="63" y="448"/>
                    </a:cubicBezTo>
                    <a:cubicBezTo>
                      <a:pt x="125" y="588"/>
                      <a:pt x="194" y="726"/>
                      <a:pt x="270" y="857"/>
                    </a:cubicBezTo>
                    <a:cubicBezTo>
                      <a:pt x="313" y="914"/>
                      <a:pt x="367" y="972"/>
                      <a:pt x="429" y="1020"/>
                    </a:cubicBezTo>
                    <a:cubicBezTo>
                      <a:pt x="417" y="1028"/>
                      <a:pt x="405" y="1039"/>
                      <a:pt x="393" y="1048"/>
                    </a:cubicBezTo>
                    <a:lnTo>
                      <a:pt x="393" y="1048"/>
                    </a:lnTo>
                    <a:cubicBezTo>
                      <a:pt x="429" y="1021"/>
                      <a:pt x="465" y="994"/>
                      <a:pt x="496" y="963"/>
                    </a:cubicBezTo>
                    <a:cubicBezTo>
                      <a:pt x="294" y="659"/>
                      <a:pt x="136" y="333"/>
                      <a:pt x="1" y="1"/>
                    </a:cubicBezTo>
                    <a:close/>
                    <a:moveTo>
                      <a:pt x="393" y="1048"/>
                    </a:moveTo>
                    <a:cubicBezTo>
                      <a:pt x="390" y="1050"/>
                      <a:pt x="388" y="1052"/>
                      <a:pt x="385" y="1054"/>
                    </a:cubicBezTo>
                    <a:cubicBezTo>
                      <a:pt x="388" y="1052"/>
                      <a:pt x="390" y="1050"/>
                      <a:pt x="393" y="1048"/>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6"/>
              <p:cNvSpPr/>
              <p:nvPr/>
            </p:nvSpPr>
            <p:spPr>
              <a:xfrm>
                <a:off x="3926169" y="3911839"/>
                <a:ext cx="15778" cy="31891"/>
              </a:xfrm>
              <a:custGeom>
                <a:avLst/>
                <a:gdLst/>
                <a:ahLst/>
                <a:cxnLst/>
                <a:rect l="l" t="t" r="r" b="b"/>
                <a:pathLst>
                  <a:path w="659" h="1332" extrusionOk="0">
                    <a:moveTo>
                      <a:pt x="120" y="1"/>
                    </a:moveTo>
                    <a:cubicBezTo>
                      <a:pt x="78" y="10"/>
                      <a:pt x="38" y="15"/>
                      <a:pt x="0" y="30"/>
                    </a:cubicBezTo>
                    <a:cubicBezTo>
                      <a:pt x="91" y="265"/>
                      <a:pt x="188" y="500"/>
                      <a:pt x="293" y="726"/>
                    </a:cubicBezTo>
                    <a:cubicBezTo>
                      <a:pt x="251" y="582"/>
                      <a:pt x="231" y="433"/>
                      <a:pt x="231" y="279"/>
                    </a:cubicBezTo>
                    <a:cubicBezTo>
                      <a:pt x="193" y="188"/>
                      <a:pt x="154" y="97"/>
                      <a:pt x="120" y="1"/>
                    </a:cubicBezTo>
                    <a:close/>
                    <a:moveTo>
                      <a:pt x="500" y="1135"/>
                    </a:moveTo>
                    <a:lnTo>
                      <a:pt x="500" y="1135"/>
                    </a:lnTo>
                    <a:cubicBezTo>
                      <a:pt x="534" y="1202"/>
                      <a:pt x="572" y="1264"/>
                      <a:pt x="615" y="1332"/>
                    </a:cubicBezTo>
                    <a:cubicBezTo>
                      <a:pt x="630" y="1322"/>
                      <a:pt x="644" y="1308"/>
                      <a:pt x="659" y="1298"/>
                    </a:cubicBezTo>
                    <a:cubicBezTo>
                      <a:pt x="597" y="1250"/>
                      <a:pt x="543" y="1192"/>
                      <a:pt x="500" y="1135"/>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6"/>
              <p:cNvSpPr/>
              <p:nvPr/>
            </p:nvSpPr>
            <p:spPr>
              <a:xfrm>
                <a:off x="3960670" y="3988575"/>
                <a:ext cx="41349" cy="18891"/>
              </a:xfrm>
              <a:custGeom>
                <a:avLst/>
                <a:gdLst/>
                <a:ahLst/>
                <a:cxnLst/>
                <a:rect l="l" t="t" r="r" b="b"/>
                <a:pathLst>
                  <a:path w="1727" h="789" extrusionOk="0">
                    <a:moveTo>
                      <a:pt x="1583" y="1"/>
                    </a:moveTo>
                    <a:cubicBezTo>
                      <a:pt x="1530" y="1"/>
                      <a:pt x="1469" y="27"/>
                      <a:pt x="1418" y="54"/>
                    </a:cubicBezTo>
                    <a:cubicBezTo>
                      <a:pt x="1217" y="160"/>
                      <a:pt x="989" y="214"/>
                      <a:pt x="762" y="214"/>
                    </a:cubicBezTo>
                    <a:cubicBezTo>
                      <a:pt x="600" y="214"/>
                      <a:pt x="437" y="187"/>
                      <a:pt x="285" y="130"/>
                    </a:cubicBezTo>
                    <a:cubicBezTo>
                      <a:pt x="241" y="116"/>
                      <a:pt x="198" y="97"/>
                      <a:pt x="150" y="97"/>
                    </a:cubicBezTo>
                    <a:cubicBezTo>
                      <a:pt x="102" y="97"/>
                      <a:pt x="54" y="116"/>
                      <a:pt x="34" y="159"/>
                    </a:cubicBezTo>
                    <a:cubicBezTo>
                      <a:pt x="1" y="221"/>
                      <a:pt x="59" y="294"/>
                      <a:pt x="112" y="342"/>
                    </a:cubicBezTo>
                    <a:cubicBezTo>
                      <a:pt x="309" y="516"/>
                      <a:pt x="635" y="789"/>
                      <a:pt x="919" y="789"/>
                    </a:cubicBezTo>
                    <a:cubicBezTo>
                      <a:pt x="1192" y="784"/>
                      <a:pt x="1418" y="443"/>
                      <a:pt x="1591" y="270"/>
                    </a:cubicBezTo>
                    <a:cubicBezTo>
                      <a:pt x="1659" y="208"/>
                      <a:pt x="1726" y="106"/>
                      <a:pt x="1669" y="39"/>
                    </a:cubicBezTo>
                    <a:cubicBezTo>
                      <a:pt x="1646" y="11"/>
                      <a:pt x="1616" y="1"/>
                      <a:pt x="158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6"/>
              <p:cNvSpPr/>
              <p:nvPr/>
            </p:nvSpPr>
            <p:spPr>
              <a:xfrm>
                <a:off x="3859657" y="3877889"/>
                <a:ext cx="28587" cy="41540"/>
              </a:xfrm>
              <a:custGeom>
                <a:avLst/>
                <a:gdLst/>
                <a:ahLst/>
                <a:cxnLst/>
                <a:rect l="l" t="t" r="r" b="b"/>
                <a:pathLst>
                  <a:path w="1194" h="1735" extrusionOk="0">
                    <a:moveTo>
                      <a:pt x="1" y="0"/>
                    </a:moveTo>
                    <a:lnTo>
                      <a:pt x="1" y="0"/>
                    </a:lnTo>
                    <a:cubicBezTo>
                      <a:pt x="72" y="82"/>
                      <a:pt x="77" y="490"/>
                      <a:pt x="116" y="612"/>
                    </a:cubicBezTo>
                    <a:cubicBezTo>
                      <a:pt x="183" y="818"/>
                      <a:pt x="274" y="1020"/>
                      <a:pt x="390" y="1207"/>
                    </a:cubicBezTo>
                    <a:cubicBezTo>
                      <a:pt x="481" y="1355"/>
                      <a:pt x="625" y="1630"/>
                      <a:pt x="784" y="1707"/>
                    </a:cubicBezTo>
                    <a:cubicBezTo>
                      <a:pt x="821" y="1726"/>
                      <a:pt x="859" y="1735"/>
                      <a:pt x="897" y="1735"/>
                    </a:cubicBezTo>
                    <a:cubicBezTo>
                      <a:pt x="1050" y="1735"/>
                      <a:pt x="1193" y="1591"/>
                      <a:pt x="1179" y="1413"/>
                    </a:cubicBezTo>
                    <a:cubicBezTo>
                      <a:pt x="1168" y="1284"/>
                      <a:pt x="1077" y="1178"/>
                      <a:pt x="986" y="1082"/>
                    </a:cubicBezTo>
                    <a:cubicBezTo>
                      <a:pt x="660" y="721"/>
                      <a:pt x="327" y="361"/>
                      <a:pt x="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6"/>
              <p:cNvSpPr/>
              <p:nvPr/>
            </p:nvSpPr>
            <p:spPr>
              <a:xfrm>
                <a:off x="3689043" y="4309500"/>
                <a:ext cx="33160" cy="53966"/>
              </a:xfrm>
              <a:custGeom>
                <a:avLst/>
                <a:gdLst/>
                <a:ahLst/>
                <a:cxnLst/>
                <a:rect l="l" t="t" r="r" b="b"/>
                <a:pathLst>
                  <a:path w="1385" h="2254" extrusionOk="0">
                    <a:moveTo>
                      <a:pt x="692" y="0"/>
                    </a:moveTo>
                    <a:cubicBezTo>
                      <a:pt x="312" y="0"/>
                      <a:pt x="0" y="504"/>
                      <a:pt x="0" y="1125"/>
                    </a:cubicBezTo>
                    <a:cubicBezTo>
                      <a:pt x="0" y="1749"/>
                      <a:pt x="312" y="2254"/>
                      <a:pt x="692" y="2254"/>
                    </a:cubicBezTo>
                    <a:cubicBezTo>
                      <a:pt x="1072" y="2254"/>
                      <a:pt x="1384" y="1749"/>
                      <a:pt x="1384" y="1125"/>
                    </a:cubicBezTo>
                    <a:cubicBezTo>
                      <a:pt x="1384" y="504"/>
                      <a:pt x="1072" y="0"/>
                      <a:pt x="692"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6"/>
              <p:cNvSpPr/>
              <p:nvPr/>
            </p:nvSpPr>
            <p:spPr>
              <a:xfrm>
                <a:off x="3689258" y="4332509"/>
                <a:ext cx="32945" cy="30958"/>
              </a:xfrm>
              <a:custGeom>
                <a:avLst/>
                <a:gdLst/>
                <a:ahLst/>
                <a:cxnLst/>
                <a:rect l="l" t="t" r="r" b="b"/>
                <a:pathLst>
                  <a:path w="1376" h="1293" extrusionOk="0">
                    <a:moveTo>
                      <a:pt x="1045" y="1"/>
                    </a:moveTo>
                    <a:cubicBezTo>
                      <a:pt x="689" y="1"/>
                      <a:pt x="329" y="115"/>
                      <a:pt x="1" y="288"/>
                    </a:cubicBezTo>
                    <a:cubicBezTo>
                      <a:pt x="39" y="850"/>
                      <a:pt x="327" y="1293"/>
                      <a:pt x="683" y="1293"/>
                    </a:cubicBezTo>
                    <a:cubicBezTo>
                      <a:pt x="1063" y="1293"/>
                      <a:pt x="1375" y="788"/>
                      <a:pt x="1375" y="164"/>
                    </a:cubicBezTo>
                    <a:cubicBezTo>
                      <a:pt x="1375" y="120"/>
                      <a:pt x="1370" y="77"/>
                      <a:pt x="1365" y="34"/>
                    </a:cubicBezTo>
                    <a:cubicBezTo>
                      <a:pt x="1259" y="11"/>
                      <a:pt x="1152" y="1"/>
                      <a:pt x="104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6"/>
              <p:cNvSpPr/>
              <p:nvPr/>
            </p:nvSpPr>
            <p:spPr>
              <a:xfrm>
                <a:off x="3759099" y="4214664"/>
                <a:ext cx="34070" cy="60670"/>
              </a:xfrm>
              <a:custGeom>
                <a:avLst/>
                <a:gdLst/>
                <a:ahLst/>
                <a:cxnLst/>
                <a:rect l="l" t="t" r="r" b="b"/>
                <a:pathLst>
                  <a:path w="1423" h="2534" extrusionOk="0">
                    <a:moveTo>
                      <a:pt x="712" y="1"/>
                    </a:moveTo>
                    <a:cubicBezTo>
                      <a:pt x="318" y="1"/>
                      <a:pt x="0" y="568"/>
                      <a:pt x="0" y="1269"/>
                    </a:cubicBezTo>
                    <a:cubicBezTo>
                      <a:pt x="0" y="1966"/>
                      <a:pt x="318" y="2533"/>
                      <a:pt x="712" y="2533"/>
                    </a:cubicBezTo>
                    <a:cubicBezTo>
                      <a:pt x="1101" y="2533"/>
                      <a:pt x="1422" y="1966"/>
                      <a:pt x="1422" y="1269"/>
                    </a:cubicBezTo>
                    <a:cubicBezTo>
                      <a:pt x="1422" y="568"/>
                      <a:pt x="1101" y="1"/>
                      <a:pt x="71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6"/>
              <p:cNvSpPr/>
              <p:nvPr/>
            </p:nvSpPr>
            <p:spPr>
              <a:xfrm>
                <a:off x="3630001" y="4214664"/>
                <a:ext cx="34214" cy="60670"/>
              </a:xfrm>
              <a:custGeom>
                <a:avLst/>
                <a:gdLst/>
                <a:ahLst/>
                <a:cxnLst/>
                <a:rect l="l" t="t" r="r" b="b"/>
                <a:pathLst>
                  <a:path w="1429" h="2534" extrusionOk="0">
                    <a:moveTo>
                      <a:pt x="717" y="1"/>
                    </a:moveTo>
                    <a:cubicBezTo>
                      <a:pt x="322" y="1"/>
                      <a:pt x="0" y="568"/>
                      <a:pt x="0" y="1269"/>
                    </a:cubicBezTo>
                    <a:cubicBezTo>
                      <a:pt x="0" y="1966"/>
                      <a:pt x="322" y="2533"/>
                      <a:pt x="717" y="2533"/>
                    </a:cubicBezTo>
                    <a:cubicBezTo>
                      <a:pt x="1105" y="2533"/>
                      <a:pt x="1428" y="1966"/>
                      <a:pt x="1428" y="1269"/>
                    </a:cubicBezTo>
                    <a:cubicBezTo>
                      <a:pt x="1428" y="568"/>
                      <a:pt x="1105" y="1"/>
                      <a:pt x="71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6"/>
              <p:cNvSpPr/>
              <p:nvPr/>
            </p:nvSpPr>
            <p:spPr>
              <a:xfrm>
                <a:off x="3745284" y="4158112"/>
                <a:ext cx="68739" cy="30024"/>
              </a:xfrm>
              <a:custGeom>
                <a:avLst/>
                <a:gdLst/>
                <a:ahLst/>
                <a:cxnLst/>
                <a:rect l="l" t="t" r="r" b="b"/>
                <a:pathLst>
                  <a:path w="2871" h="1254" extrusionOk="0">
                    <a:moveTo>
                      <a:pt x="1433" y="1"/>
                    </a:moveTo>
                    <a:cubicBezTo>
                      <a:pt x="1110" y="1"/>
                      <a:pt x="796" y="100"/>
                      <a:pt x="544" y="277"/>
                    </a:cubicBezTo>
                    <a:cubicBezTo>
                      <a:pt x="269" y="464"/>
                      <a:pt x="58" y="748"/>
                      <a:pt x="1" y="1065"/>
                    </a:cubicBezTo>
                    <a:cubicBezTo>
                      <a:pt x="236" y="854"/>
                      <a:pt x="477" y="710"/>
                      <a:pt x="726" y="614"/>
                    </a:cubicBezTo>
                    <a:cubicBezTo>
                      <a:pt x="938" y="532"/>
                      <a:pt x="1154" y="489"/>
                      <a:pt x="1366" y="489"/>
                    </a:cubicBezTo>
                    <a:cubicBezTo>
                      <a:pt x="1404" y="489"/>
                      <a:pt x="1443" y="490"/>
                      <a:pt x="1480" y="493"/>
                    </a:cubicBezTo>
                    <a:cubicBezTo>
                      <a:pt x="1731" y="508"/>
                      <a:pt x="1976" y="585"/>
                      <a:pt x="2212" y="710"/>
                    </a:cubicBezTo>
                    <a:cubicBezTo>
                      <a:pt x="2447" y="839"/>
                      <a:pt x="2668" y="1012"/>
                      <a:pt x="2870" y="1253"/>
                    </a:cubicBezTo>
                    <a:cubicBezTo>
                      <a:pt x="2855" y="936"/>
                      <a:pt x="2682" y="628"/>
                      <a:pt x="2438" y="402"/>
                    </a:cubicBezTo>
                    <a:cubicBezTo>
                      <a:pt x="2192" y="176"/>
                      <a:pt x="1861" y="27"/>
                      <a:pt x="1515" y="3"/>
                    </a:cubicBezTo>
                    <a:cubicBezTo>
                      <a:pt x="1488" y="1"/>
                      <a:pt x="1460" y="1"/>
                      <a:pt x="143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6"/>
              <p:cNvSpPr/>
              <p:nvPr/>
            </p:nvSpPr>
            <p:spPr>
              <a:xfrm>
                <a:off x="3612738" y="4158112"/>
                <a:ext cx="68739" cy="30024"/>
              </a:xfrm>
              <a:custGeom>
                <a:avLst/>
                <a:gdLst/>
                <a:ahLst/>
                <a:cxnLst/>
                <a:rect l="l" t="t" r="r" b="b"/>
                <a:pathLst>
                  <a:path w="2871" h="1254" extrusionOk="0">
                    <a:moveTo>
                      <a:pt x="1428" y="1"/>
                    </a:moveTo>
                    <a:cubicBezTo>
                      <a:pt x="1109" y="1"/>
                      <a:pt x="796" y="100"/>
                      <a:pt x="544" y="277"/>
                    </a:cubicBezTo>
                    <a:cubicBezTo>
                      <a:pt x="269" y="464"/>
                      <a:pt x="58" y="748"/>
                      <a:pt x="1" y="1065"/>
                    </a:cubicBezTo>
                    <a:cubicBezTo>
                      <a:pt x="236" y="854"/>
                      <a:pt x="477" y="710"/>
                      <a:pt x="726" y="614"/>
                    </a:cubicBezTo>
                    <a:cubicBezTo>
                      <a:pt x="938" y="532"/>
                      <a:pt x="1154" y="489"/>
                      <a:pt x="1366" y="489"/>
                    </a:cubicBezTo>
                    <a:cubicBezTo>
                      <a:pt x="1404" y="489"/>
                      <a:pt x="1442" y="490"/>
                      <a:pt x="1480" y="493"/>
                    </a:cubicBezTo>
                    <a:cubicBezTo>
                      <a:pt x="1726" y="508"/>
                      <a:pt x="1976" y="585"/>
                      <a:pt x="2212" y="710"/>
                    </a:cubicBezTo>
                    <a:cubicBezTo>
                      <a:pt x="2447" y="839"/>
                      <a:pt x="2663" y="1012"/>
                      <a:pt x="2870" y="1253"/>
                    </a:cubicBezTo>
                    <a:cubicBezTo>
                      <a:pt x="2855" y="936"/>
                      <a:pt x="2682" y="628"/>
                      <a:pt x="2438" y="402"/>
                    </a:cubicBezTo>
                    <a:cubicBezTo>
                      <a:pt x="2192" y="176"/>
                      <a:pt x="1861" y="27"/>
                      <a:pt x="1509" y="3"/>
                    </a:cubicBezTo>
                    <a:cubicBezTo>
                      <a:pt x="1482" y="1"/>
                      <a:pt x="1455" y="1"/>
                      <a:pt x="142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76"/>
            <p:cNvGrpSpPr/>
            <p:nvPr/>
          </p:nvGrpSpPr>
          <p:grpSpPr>
            <a:xfrm>
              <a:off x="3446281" y="3940633"/>
              <a:ext cx="755984" cy="834947"/>
              <a:chOff x="3370081" y="3864433"/>
              <a:chExt cx="755984" cy="834947"/>
            </a:xfrm>
          </p:grpSpPr>
          <p:sp>
            <p:nvSpPr>
              <p:cNvPr id="4970" name="Google Shape;4970;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6"/>
              <p:cNvSpPr/>
              <p:nvPr/>
            </p:nvSpPr>
            <p:spPr>
              <a:xfrm>
                <a:off x="3380304" y="4014816"/>
                <a:ext cx="560278" cy="581204"/>
              </a:xfrm>
              <a:custGeom>
                <a:avLst/>
                <a:gdLst/>
                <a:ahLst/>
                <a:cxnLst/>
                <a:rect l="l" t="t" r="r" b="b"/>
                <a:pathLst>
                  <a:path w="23401" h="24275" extrusionOk="0">
                    <a:moveTo>
                      <a:pt x="11194" y="1"/>
                    </a:moveTo>
                    <a:lnTo>
                      <a:pt x="8526" y="3600"/>
                    </a:lnTo>
                    <a:lnTo>
                      <a:pt x="4153" y="2620"/>
                    </a:lnTo>
                    <a:lnTo>
                      <a:pt x="4115" y="7094"/>
                    </a:lnTo>
                    <a:lnTo>
                      <a:pt x="1" y="8871"/>
                    </a:lnTo>
                    <a:lnTo>
                      <a:pt x="2602" y="12519"/>
                    </a:lnTo>
                    <a:lnTo>
                      <a:pt x="318" y="16374"/>
                    </a:lnTo>
                    <a:lnTo>
                      <a:pt x="4562" y="17796"/>
                    </a:lnTo>
                    <a:lnTo>
                      <a:pt x="4980" y="22256"/>
                    </a:lnTo>
                    <a:lnTo>
                      <a:pt x="9252" y="20910"/>
                    </a:lnTo>
                    <a:lnTo>
                      <a:pt x="12213" y="24274"/>
                    </a:lnTo>
                    <a:lnTo>
                      <a:pt x="14879" y="20675"/>
                    </a:lnTo>
                    <a:lnTo>
                      <a:pt x="19248" y="21655"/>
                    </a:lnTo>
                    <a:lnTo>
                      <a:pt x="19291" y="17176"/>
                    </a:lnTo>
                    <a:lnTo>
                      <a:pt x="23400" y="15403"/>
                    </a:lnTo>
                    <a:lnTo>
                      <a:pt x="20805" y="11755"/>
                    </a:lnTo>
                    <a:lnTo>
                      <a:pt x="23088" y="7901"/>
                    </a:lnTo>
                    <a:lnTo>
                      <a:pt x="18840" y="6478"/>
                    </a:lnTo>
                    <a:lnTo>
                      <a:pt x="18421" y="2019"/>
                    </a:lnTo>
                    <a:lnTo>
                      <a:pt x="14149" y="3359"/>
                    </a:lnTo>
                    <a:lnTo>
                      <a:pt x="111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6"/>
              <p:cNvSpPr/>
              <p:nvPr/>
            </p:nvSpPr>
            <p:spPr>
              <a:xfrm>
                <a:off x="3401709" y="4002725"/>
                <a:ext cx="724356" cy="696655"/>
              </a:xfrm>
              <a:custGeom>
                <a:avLst/>
                <a:gdLst/>
                <a:ahLst/>
                <a:cxnLst/>
                <a:rect l="l" t="t" r="r" b="b"/>
                <a:pathLst>
                  <a:path w="30254" h="29097" extrusionOk="0">
                    <a:moveTo>
                      <a:pt x="26774" y="1"/>
                    </a:moveTo>
                    <a:lnTo>
                      <a:pt x="26774" y="1"/>
                    </a:lnTo>
                    <a:cubicBezTo>
                      <a:pt x="29397" y="4119"/>
                      <a:pt x="30253" y="9276"/>
                      <a:pt x="29118" y="13971"/>
                    </a:cubicBezTo>
                    <a:cubicBezTo>
                      <a:pt x="28830" y="15143"/>
                      <a:pt x="28437" y="16287"/>
                      <a:pt x="27927" y="17378"/>
                    </a:cubicBezTo>
                    <a:cubicBezTo>
                      <a:pt x="27403" y="18465"/>
                      <a:pt x="26774" y="19497"/>
                      <a:pt x="26053" y="20464"/>
                    </a:cubicBezTo>
                    <a:cubicBezTo>
                      <a:pt x="25327" y="21429"/>
                      <a:pt x="24505" y="22314"/>
                      <a:pt x="23621" y="23136"/>
                    </a:cubicBezTo>
                    <a:cubicBezTo>
                      <a:pt x="22732" y="23952"/>
                      <a:pt x="21761" y="24673"/>
                      <a:pt x="20747" y="25327"/>
                    </a:cubicBezTo>
                    <a:cubicBezTo>
                      <a:pt x="18720" y="26634"/>
                      <a:pt x="16471" y="27599"/>
                      <a:pt x="14125" y="28158"/>
                    </a:cubicBezTo>
                    <a:cubicBezTo>
                      <a:pt x="12660" y="28511"/>
                      <a:pt x="11155" y="28698"/>
                      <a:pt x="9652" y="28698"/>
                    </a:cubicBezTo>
                    <a:cubicBezTo>
                      <a:pt x="8745" y="28698"/>
                      <a:pt x="7838" y="28630"/>
                      <a:pt x="6940" y="28489"/>
                    </a:cubicBezTo>
                    <a:cubicBezTo>
                      <a:pt x="5754" y="28297"/>
                      <a:pt x="4585" y="27960"/>
                      <a:pt x="3495" y="27441"/>
                    </a:cubicBezTo>
                    <a:cubicBezTo>
                      <a:pt x="2952" y="27187"/>
                      <a:pt x="2418" y="26898"/>
                      <a:pt x="1938" y="26543"/>
                    </a:cubicBezTo>
                    <a:cubicBezTo>
                      <a:pt x="1453" y="26192"/>
                      <a:pt x="1016" y="25774"/>
                      <a:pt x="693" y="25279"/>
                    </a:cubicBezTo>
                    <a:cubicBezTo>
                      <a:pt x="371" y="24784"/>
                      <a:pt x="193" y="24197"/>
                      <a:pt x="179" y="23602"/>
                    </a:cubicBezTo>
                    <a:cubicBezTo>
                      <a:pt x="164" y="23006"/>
                      <a:pt x="299" y="22409"/>
                      <a:pt x="515" y="21848"/>
                    </a:cubicBezTo>
                    <a:cubicBezTo>
                      <a:pt x="952" y="20718"/>
                      <a:pt x="1659" y="19705"/>
                      <a:pt x="2385" y="18729"/>
                    </a:cubicBezTo>
                    <a:lnTo>
                      <a:pt x="2385" y="18729"/>
                    </a:lnTo>
                    <a:cubicBezTo>
                      <a:pt x="1621" y="19676"/>
                      <a:pt x="876" y="20661"/>
                      <a:pt x="400" y="21799"/>
                    </a:cubicBezTo>
                    <a:cubicBezTo>
                      <a:pt x="164" y="22371"/>
                      <a:pt x="6" y="22977"/>
                      <a:pt x="6" y="23606"/>
                    </a:cubicBezTo>
                    <a:cubicBezTo>
                      <a:pt x="1" y="24232"/>
                      <a:pt x="169" y="24860"/>
                      <a:pt x="501" y="25399"/>
                    </a:cubicBezTo>
                    <a:cubicBezTo>
                      <a:pt x="828" y="25937"/>
                      <a:pt x="1284" y="26379"/>
                      <a:pt x="1779" y="26754"/>
                    </a:cubicBezTo>
                    <a:cubicBezTo>
                      <a:pt x="2274" y="27129"/>
                      <a:pt x="2817" y="27432"/>
                      <a:pt x="3365" y="27710"/>
                    </a:cubicBezTo>
                    <a:cubicBezTo>
                      <a:pt x="4476" y="28258"/>
                      <a:pt x="5667" y="28624"/>
                      <a:pt x="6878" y="28839"/>
                    </a:cubicBezTo>
                    <a:cubicBezTo>
                      <a:pt x="7843" y="29015"/>
                      <a:pt x="8820" y="29096"/>
                      <a:pt x="9797" y="29096"/>
                    </a:cubicBezTo>
                    <a:cubicBezTo>
                      <a:pt x="11285" y="29096"/>
                      <a:pt x="12773" y="28907"/>
                      <a:pt x="14222" y="28571"/>
                    </a:cubicBezTo>
                    <a:cubicBezTo>
                      <a:pt x="16619" y="28018"/>
                      <a:pt x="18921" y="27047"/>
                      <a:pt x="21002" y="25721"/>
                    </a:cubicBezTo>
                    <a:cubicBezTo>
                      <a:pt x="22030" y="25048"/>
                      <a:pt x="23021" y="24308"/>
                      <a:pt x="23924" y="23462"/>
                    </a:cubicBezTo>
                    <a:cubicBezTo>
                      <a:pt x="24822" y="22622"/>
                      <a:pt x="25658" y="21708"/>
                      <a:pt x="26394" y="20723"/>
                    </a:cubicBezTo>
                    <a:cubicBezTo>
                      <a:pt x="27124" y="19723"/>
                      <a:pt x="27763" y="18667"/>
                      <a:pt x="28293" y="17551"/>
                    </a:cubicBezTo>
                    <a:cubicBezTo>
                      <a:pt x="28816" y="16431"/>
                      <a:pt x="29200" y="15254"/>
                      <a:pt x="29469" y="14053"/>
                    </a:cubicBezTo>
                    <a:cubicBezTo>
                      <a:pt x="29753" y="12851"/>
                      <a:pt x="29878" y="11621"/>
                      <a:pt x="29897" y="10391"/>
                    </a:cubicBezTo>
                    <a:cubicBezTo>
                      <a:pt x="29916" y="9165"/>
                      <a:pt x="29821" y="7935"/>
                      <a:pt x="29580" y="6729"/>
                    </a:cubicBezTo>
                    <a:cubicBezTo>
                      <a:pt x="29340" y="5528"/>
                      <a:pt x="29003" y="4341"/>
                      <a:pt x="28523" y="3216"/>
                    </a:cubicBezTo>
                    <a:cubicBezTo>
                      <a:pt x="28047" y="2087"/>
                      <a:pt x="27461" y="1010"/>
                      <a:pt x="267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6"/>
              <p:cNvSpPr/>
              <p:nvPr/>
            </p:nvSpPr>
            <p:spPr>
              <a:xfrm>
                <a:off x="3370081" y="4029206"/>
                <a:ext cx="580845" cy="552425"/>
              </a:xfrm>
              <a:custGeom>
                <a:avLst/>
                <a:gdLst/>
                <a:ahLst/>
                <a:cxnLst/>
                <a:rect l="l" t="t" r="r" b="b"/>
                <a:pathLst>
                  <a:path w="24260" h="23073" extrusionOk="0">
                    <a:moveTo>
                      <a:pt x="8381" y="1"/>
                    </a:moveTo>
                    <a:lnTo>
                      <a:pt x="6782" y="4176"/>
                    </a:lnTo>
                    <a:lnTo>
                      <a:pt x="2317" y="4407"/>
                    </a:lnTo>
                    <a:lnTo>
                      <a:pt x="3475" y="8722"/>
                    </a:lnTo>
                    <a:lnTo>
                      <a:pt x="1" y="11534"/>
                    </a:lnTo>
                    <a:lnTo>
                      <a:pt x="3475" y="14345"/>
                    </a:lnTo>
                    <a:lnTo>
                      <a:pt x="2317" y="18666"/>
                    </a:lnTo>
                    <a:lnTo>
                      <a:pt x="6782" y="18896"/>
                    </a:lnTo>
                    <a:lnTo>
                      <a:pt x="8381" y="23073"/>
                    </a:lnTo>
                    <a:lnTo>
                      <a:pt x="12130" y="20631"/>
                    </a:lnTo>
                    <a:lnTo>
                      <a:pt x="15878" y="23073"/>
                    </a:lnTo>
                    <a:lnTo>
                      <a:pt x="17474" y="18896"/>
                    </a:lnTo>
                    <a:lnTo>
                      <a:pt x="21944" y="18666"/>
                    </a:lnTo>
                    <a:lnTo>
                      <a:pt x="20780" y="14345"/>
                    </a:lnTo>
                    <a:lnTo>
                      <a:pt x="24260" y="11534"/>
                    </a:lnTo>
                    <a:lnTo>
                      <a:pt x="20780" y="8722"/>
                    </a:lnTo>
                    <a:lnTo>
                      <a:pt x="21944" y="4407"/>
                    </a:lnTo>
                    <a:lnTo>
                      <a:pt x="17474" y="4176"/>
                    </a:lnTo>
                    <a:lnTo>
                      <a:pt x="15878" y="1"/>
                    </a:lnTo>
                    <a:lnTo>
                      <a:pt x="12130" y="2441"/>
                    </a:lnTo>
                    <a:lnTo>
                      <a:pt x="8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6"/>
              <p:cNvSpPr/>
              <p:nvPr/>
            </p:nvSpPr>
            <p:spPr>
              <a:xfrm>
                <a:off x="3439921" y="4086141"/>
                <a:ext cx="441069" cy="441069"/>
              </a:xfrm>
              <a:custGeom>
                <a:avLst/>
                <a:gdLst/>
                <a:ahLst/>
                <a:cxnLst/>
                <a:rect l="l" t="t" r="r" b="b"/>
                <a:pathLst>
                  <a:path w="18422" h="18422" extrusionOk="0">
                    <a:moveTo>
                      <a:pt x="9213" y="1"/>
                    </a:moveTo>
                    <a:cubicBezTo>
                      <a:pt x="4124" y="1"/>
                      <a:pt x="1" y="4124"/>
                      <a:pt x="1" y="9214"/>
                    </a:cubicBezTo>
                    <a:cubicBezTo>
                      <a:pt x="1" y="14298"/>
                      <a:pt x="4124" y="18421"/>
                      <a:pt x="9213" y="18421"/>
                    </a:cubicBezTo>
                    <a:cubicBezTo>
                      <a:pt x="14298" y="18421"/>
                      <a:pt x="18421" y="14298"/>
                      <a:pt x="18421" y="9214"/>
                    </a:cubicBezTo>
                    <a:cubicBezTo>
                      <a:pt x="18421" y="4124"/>
                      <a:pt x="14298" y="1"/>
                      <a:pt x="9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6"/>
              <p:cNvSpPr/>
              <p:nvPr/>
            </p:nvSpPr>
            <p:spPr>
              <a:xfrm>
                <a:off x="3439921" y="4141735"/>
                <a:ext cx="286640" cy="385474"/>
              </a:xfrm>
              <a:custGeom>
                <a:avLst/>
                <a:gdLst/>
                <a:ahLst/>
                <a:cxnLst/>
                <a:rect l="l" t="t" r="r" b="b"/>
                <a:pathLst>
                  <a:path w="11972" h="16100" extrusionOk="0">
                    <a:moveTo>
                      <a:pt x="3115" y="1"/>
                    </a:moveTo>
                    <a:lnTo>
                      <a:pt x="3115" y="1"/>
                    </a:lnTo>
                    <a:cubicBezTo>
                      <a:pt x="1207" y="1687"/>
                      <a:pt x="1" y="4147"/>
                      <a:pt x="1" y="6892"/>
                    </a:cubicBezTo>
                    <a:cubicBezTo>
                      <a:pt x="1" y="11976"/>
                      <a:pt x="4124" y="16099"/>
                      <a:pt x="9213" y="16099"/>
                    </a:cubicBezTo>
                    <a:cubicBezTo>
                      <a:pt x="10175" y="16099"/>
                      <a:pt x="11097" y="15950"/>
                      <a:pt x="11972" y="15681"/>
                    </a:cubicBezTo>
                    <a:cubicBezTo>
                      <a:pt x="10694" y="15052"/>
                      <a:pt x="9463" y="14321"/>
                      <a:pt x="8295" y="13418"/>
                    </a:cubicBezTo>
                    <a:cubicBezTo>
                      <a:pt x="4624" y="9741"/>
                      <a:pt x="2321" y="4695"/>
                      <a:pt x="3115" y="1"/>
                    </a:cubicBezTo>
                    <a:close/>
                  </a:path>
                </a:pathLst>
              </a:custGeom>
              <a:solidFill>
                <a:srgbClr val="FFFFFF">
                  <a:alpha val="27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6"/>
              <p:cNvSpPr/>
              <p:nvPr/>
            </p:nvSpPr>
            <p:spPr>
              <a:xfrm>
                <a:off x="3998547" y="3978615"/>
                <a:ext cx="87342" cy="101325"/>
              </a:xfrm>
              <a:custGeom>
                <a:avLst/>
                <a:gdLst/>
                <a:ahLst/>
                <a:cxnLst/>
                <a:rect l="l" t="t" r="r" b="b"/>
                <a:pathLst>
                  <a:path w="3648" h="4232" extrusionOk="0">
                    <a:moveTo>
                      <a:pt x="1397" y="0"/>
                    </a:moveTo>
                    <a:cubicBezTo>
                      <a:pt x="1236" y="0"/>
                      <a:pt x="1073" y="79"/>
                      <a:pt x="985" y="215"/>
                    </a:cubicBezTo>
                    <a:cubicBezTo>
                      <a:pt x="984" y="215"/>
                      <a:pt x="983" y="215"/>
                      <a:pt x="983" y="215"/>
                    </a:cubicBezTo>
                    <a:cubicBezTo>
                      <a:pt x="698" y="215"/>
                      <a:pt x="58" y="975"/>
                      <a:pt x="29" y="1253"/>
                    </a:cubicBezTo>
                    <a:cubicBezTo>
                      <a:pt x="0" y="1531"/>
                      <a:pt x="264" y="1748"/>
                      <a:pt x="539" y="1801"/>
                    </a:cubicBezTo>
                    <a:cubicBezTo>
                      <a:pt x="428" y="1998"/>
                      <a:pt x="457" y="2267"/>
                      <a:pt x="615" y="2431"/>
                    </a:cubicBezTo>
                    <a:cubicBezTo>
                      <a:pt x="712" y="2533"/>
                      <a:pt x="892" y="2587"/>
                      <a:pt x="1061" y="2587"/>
                    </a:cubicBezTo>
                    <a:cubicBezTo>
                      <a:pt x="1161" y="2587"/>
                      <a:pt x="1257" y="2569"/>
                      <a:pt x="1331" y="2531"/>
                    </a:cubicBezTo>
                    <a:lnTo>
                      <a:pt x="1331" y="2531"/>
                    </a:lnTo>
                    <a:cubicBezTo>
                      <a:pt x="1134" y="2695"/>
                      <a:pt x="1115" y="3026"/>
                      <a:pt x="1283" y="3219"/>
                    </a:cubicBezTo>
                    <a:cubicBezTo>
                      <a:pt x="1379" y="3328"/>
                      <a:pt x="1557" y="3388"/>
                      <a:pt x="1729" y="3388"/>
                    </a:cubicBezTo>
                    <a:cubicBezTo>
                      <a:pt x="1860" y="3388"/>
                      <a:pt x="1987" y="3354"/>
                      <a:pt x="2072" y="3281"/>
                    </a:cubicBezTo>
                    <a:lnTo>
                      <a:pt x="2072" y="3281"/>
                    </a:lnTo>
                    <a:cubicBezTo>
                      <a:pt x="1908" y="3555"/>
                      <a:pt x="1999" y="3953"/>
                      <a:pt x="2269" y="4132"/>
                    </a:cubicBezTo>
                    <a:cubicBezTo>
                      <a:pt x="2369" y="4199"/>
                      <a:pt x="2489" y="4231"/>
                      <a:pt x="2610" y="4231"/>
                    </a:cubicBezTo>
                    <a:cubicBezTo>
                      <a:pt x="2809" y="4231"/>
                      <a:pt x="3009" y="4145"/>
                      <a:pt x="3128" y="3988"/>
                    </a:cubicBezTo>
                    <a:cubicBezTo>
                      <a:pt x="3321" y="3728"/>
                      <a:pt x="3354" y="3219"/>
                      <a:pt x="3114" y="3008"/>
                    </a:cubicBezTo>
                    <a:cubicBezTo>
                      <a:pt x="3436" y="2926"/>
                      <a:pt x="3647" y="2551"/>
                      <a:pt x="3547" y="2234"/>
                    </a:cubicBezTo>
                    <a:cubicBezTo>
                      <a:pt x="3463" y="1973"/>
                      <a:pt x="3180" y="1771"/>
                      <a:pt x="2908" y="1771"/>
                    </a:cubicBezTo>
                    <a:cubicBezTo>
                      <a:pt x="2849" y="1771"/>
                      <a:pt x="2791" y="1781"/>
                      <a:pt x="2735" y="1801"/>
                    </a:cubicBezTo>
                    <a:cubicBezTo>
                      <a:pt x="3047" y="1624"/>
                      <a:pt x="3163" y="1167"/>
                      <a:pt x="2970" y="863"/>
                    </a:cubicBezTo>
                    <a:cubicBezTo>
                      <a:pt x="2840" y="655"/>
                      <a:pt x="2508" y="524"/>
                      <a:pt x="2215" y="524"/>
                    </a:cubicBezTo>
                    <a:cubicBezTo>
                      <a:pt x="2076" y="524"/>
                      <a:pt x="1946" y="554"/>
                      <a:pt x="1850" y="619"/>
                    </a:cubicBezTo>
                    <a:cubicBezTo>
                      <a:pt x="1912" y="397"/>
                      <a:pt x="1797" y="143"/>
                      <a:pt x="1591" y="42"/>
                    </a:cubicBezTo>
                    <a:cubicBezTo>
                      <a:pt x="1530" y="14"/>
                      <a:pt x="1464" y="0"/>
                      <a:pt x="13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6"/>
              <p:cNvSpPr/>
              <p:nvPr/>
            </p:nvSpPr>
            <p:spPr>
              <a:xfrm>
                <a:off x="4016385" y="3978615"/>
                <a:ext cx="69505" cy="100774"/>
              </a:xfrm>
              <a:custGeom>
                <a:avLst/>
                <a:gdLst/>
                <a:ahLst/>
                <a:cxnLst/>
                <a:rect l="l" t="t" r="r" b="b"/>
                <a:pathLst>
                  <a:path w="2903" h="4209" extrusionOk="0">
                    <a:moveTo>
                      <a:pt x="652" y="0"/>
                    </a:moveTo>
                    <a:cubicBezTo>
                      <a:pt x="491" y="0"/>
                      <a:pt x="328" y="79"/>
                      <a:pt x="240" y="215"/>
                    </a:cubicBezTo>
                    <a:cubicBezTo>
                      <a:pt x="173" y="215"/>
                      <a:pt x="91" y="253"/>
                      <a:pt x="0" y="320"/>
                    </a:cubicBezTo>
                    <a:cubicBezTo>
                      <a:pt x="360" y="528"/>
                      <a:pt x="697" y="782"/>
                      <a:pt x="994" y="1032"/>
                    </a:cubicBezTo>
                    <a:cubicBezTo>
                      <a:pt x="2043" y="1416"/>
                      <a:pt x="2527" y="2853"/>
                      <a:pt x="2032" y="4208"/>
                    </a:cubicBezTo>
                    <a:cubicBezTo>
                      <a:pt x="2172" y="4170"/>
                      <a:pt x="2297" y="4097"/>
                      <a:pt x="2383" y="3988"/>
                    </a:cubicBezTo>
                    <a:cubicBezTo>
                      <a:pt x="2576" y="3728"/>
                      <a:pt x="2609" y="3219"/>
                      <a:pt x="2369" y="3008"/>
                    </a:cubicBezTo>
                    <a:cubicBezTo>
                      <a:pt x="2691" y="2926"/>
                      <a:pt x="2902" y="2551"/>
                      <a:pt x="2802" y="2234"/>
                    </a:cubicBezTo>
                    <a:cubicBezTo>
                      <a:pt x="2718" y="1973"/>
                      <a:pt x="2435" y="1771"/>
                      <a:pt x="2163" y="1771"/>
                    </a:cubicBezTo>
                    <a:cubicBezTo>
                      <a:pt x="2104" y="1771"/>
                      <a:pt x="2046" y="1781"/>
                      <a:pt x="1990" y="1801"/>
                    </a:cubicBezTo>
                    <a:cubicBezTo>
                      <a:pt x="2302" y="1624"/>
                      <a:pt x="2418" y="1167"/>
                      <a:pt x="2225" y="863"/>
                    </a:cubicBezTo>
                    <a:cubicBezTo>
                      <a:pt x="2095" y="655"/>
                      <a:pt x="1763" y="524"/>
                      <a:pt x="1470" y="524"/>
                    </a:cubicBezTo>
                    <a:cubicBezTo>
                      <a:pt x="1331" y="524"/>
                      <a:pt x="1201" y="554"/>
                      <a:pt x="1105" y="619"/>
                    </a:cubicBezTo>
                    <a:cubicBezTo>
                      <a:pt x="1167" y="397"/>
                      <a:pt x="1052" y="143"/>
                      <a:pt x="846" y="42"/>
                    </a:cubicBezTo>
                    <a:cubicBezTo>
                      <a:pt x="785" y="14"/>
                      <a:pt x="719" y="0"/>
                      <a:pt x="652" y="0"/>
                    </a:cubicBezTo>
                    <a:close/>
                  </a:path>
                </a:pathLst>
              </a:custGeom>
              <a:solidFill>
                <a:srgbClr val="002848">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6"/>
              <p:cNvSpPr/>
              <p:nvPr/>
            </p:nvSpPr>
            <p:spPr>
              <a:xfrm>
                <a:off x="4024405" y="4075870"/>
                <a:ext cx="11205" cy="10559"/>
              </a:xfrm>
              <a:custGeom>
                <a:avLst/>
                <a:gdLst/>
                <a:ahLst/>
                <a:cxnLst/>
                <a:rect l="l" t="t" r="r" b="b"/>
                <a:pathLst>
                  <a:path w="468" h="441" extrusionOk="0">
                    <a:moveTo>
                      <a:pt x="232" y="1"/>
                    </a:moveTo>
                    <a:cubicBezTo>
                      <a:pt x="122" y="1"/>
                      <a:pt x="29" y="87"/>
                      <a:pt x="16" y="199"/>
                    </a:cubicBezTo>
                    <a:cubicBezTo>
                      <a:pt x="1" y="319"/>
                      <a:pt x="87" y="430"/>
                      <a:pt x="213" y="439"/>
                    </a:cubicBezTo>
                    <a:cubicBezTo>
                      <a:pt x="222" y="440"/>
                      <a:pt x="231" y="441"/>
                      <a:pt x="240" y="441"/>
                    </a:cubicBezTo>
                    <a:cubicBezTo>
                      <a:pt x="349" y="441"/>
                      <a:pt x="440" y="359"/>
                      <a:pt x="453" y="248"/>
                    </a:cubicBezTo>
                    <a:cubicBezTo>
                      <a:pt x="468" y="122"/>
                      <a:pt x="382" y="17"/>
                      <a:pt x="256" y="2"/>
                    </a:cubicBezTo>
                    <a:cubicBezTo>
                      <a:pt x="248" y="1"/>
                      <a:pt x="240" y="1"/>
                      <a:pt x="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6"/>
              <p:cNvSpPr/>
              <p:nvPr/>
            </p:nvSpPr>
            <p:spPr>
              <a:xfrm>
                <a:off x="4088404" y="4052885"/>
                <a:ext cx="11181" cy="10630"/>
              </a:xfrm>
              <a:custGeom>
                <a:avLst/>
                <a:gdLst/>
                <a:ahLst/>
                <a:cxnLst/>
                <a:rect l="l" t="t" r="r" b="b"/>
                <a:pathLst>
                  <a:path w="467" h="444" extrusionOk="0">
                    <a:moveTo>
                      <a:pt x="242" y="1"/>
                    </a:moveTo>
                    <a:cubicBezTo>
                      <a:pt x="129" y="1"/>
                      <a:pt x="28" y="84"/>
                      <a:pt x="15" y="199"/>
                    </a:cubicBezTo>
                    <a:cubicBezTo>
                      <a:pt x="0" y="318"/>
                      <a:pt x="91" y="429"/>
                      <a:pt x="211" y="443"/>
                    </a:cubicBezTo>
                    <a:cubicBezTo>
                      <a:pt x="218" y="444"/>
                      <a:pt x="224" y="444"/>
                      <a:pt x="231" y="444"/>
                    </a:cubicBezTo>
                    <a:cubicBezTo>
                      <a:pt x="344" y="444"/>
                      <a:pt x="443" y="360"/>
                      <a:pt x="452" y="246"/>
                    </a:cubicBezTo>
                    <a:cubicBezTo>
                      <a:pt x="466" y="126"/>
                      <a:pt x="380" y="15"/>
                      <a:pt x="260" y="1"/>
                    </a:cubicBezTo>
                    <a:cubicBezTo>
                      <a:pt x="254" y="1"/>
                      <a:pt x="248" y="1"/>
                      <a:pt x="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6"/>
              <p:cNvSpPr/>
              <p:nvPr/>
            </p:nvSpPr>
            <p:spPr>
              <a:xfrm>
                <a:off x="4001636" y="4041368"/>
                <a:ext cx="7757" cy="7326"/>
              </a:xfrm>
              <a:custGeom>
                <a:avLst/>
                <a:gdLst/>
                <a:ahLst/>
                <a:cxnLst/>
                <a:rect l="l" t="t" r="r" b="b"/>
                <a:pathLst>
                  <a:path w="324" h="306" extrusionOk="0">
                    <a:moveTo>
                      <a:pt x="162" y="0"/>
                    </a:moveTo>
                    <a:cubicBezTo>
                      <a:pt x="83" y="0"/>
                      <a:pt x="19" y="60"/>
                      <a:pt x="11" y="136"/>
                    </a:cubicBezTo>
                    <a:cubicBezTo>
                      <a:pt x="0" y="218"/>
                      <a:pt x="64" y="294"/>
                      <a:pt x="145" y="305"/>
                    </a:cubicBezTo>
                    <a:cubicBezTo>
                      <a:pt x="150" y="305"/>
                      <a:pt x="155" y="306"/>
                      <a:pt x="161" y="306"/>
                    </a:cubicBezTo>
                    <a:cubicBezTo>
                      <a:pt x="236" y="306"/>
                      <a:pt x="304" y="246"/>
                      <a:pt x="313" y="170"/>
                    </a:cubicBezTo>
                    <a:cubicBezTo>
                      <a:pt x="323" y="83"/>
                      <a:pt x="260" y="12"/>
                      <a:pt x="179" y="1"/>
                    </a:cubicBezTo>
                    <a:cubicBezTo>
                      <a:pt x="173" y="1"/>
                      <a:pt x="168"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6"/>
              <p:cNvSpPr/>
              <p:nvPr/>
            </p:nvSpPr>
            <p:spPr>
              <a:xfrm>
                <a:off x="4084046" y="4008232"/>
                <a:ext cx="5531" cy="5363"/>
              </a:xfrm>
              <a:custGeom>
                <a:avLst/>
                <a:gdLst/>
                <a:ahLst/>
                <a:cxnLst/>
                <a:rect l="l" t="t" r="r" b="b"/>
                <a:pathLst>
                  <a:path w="231" h="224" extrusionOk="0">
                    <a:moveTo>
                      <a:pt x="120" y="1"/>
                    </a:moveTo>
                    <a:cubicBezTo>
                      <a:pt x="62" y="1"/>
                      <a:pt x="13" y="43"/>
                      <a:pt x="5" y="98"/>
                    </a:cubicBezTo>
                    <a:cubicBezTo>
                      <a:pt x="0" y="160"/>
                      <a:pt x="43" y="214"/>
                      <a:pt x="105" y="223"/>
                    </a:cubicBezTo>
                    <a:cubicBezTo>
                      <a:pt x="108" y="223"/>
                      <a:pt x="111" y="223"/>
                      <a:pt x="114" y="223"/>
                    </a:cubicBezTo>
                    <a:cubicBezTo>
                      <a:pt x="168" y="223"/>
                      <a:pt x="221" y="182"/>
                      <a:pt x="226" y="121"/>
                    </a:cubicBezTo>
                    <a:cubicBezTo>
                      <a:pt x="231" y="64"/>
                      <a:pt x="187" y="6"/>
                      <a:pt x="129" y="1"/>
                    </a:cubicBezTo>
                    <a:cubicBezTo>
                      <a:pt x="126" y="1"/>
                      <a:pt x="123" y="1"/>
                      <a:pt x="120"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6"/>
              <p:cNvSpPr/>
              <p:nvPr/>
            </p:nvSpPr>
            <p:spPr>
              <a:xfrm>
                <a:off x="4066879" y="4090762"/>
                <a:ext cx="5555" cy="5315"/>
              </a:xfrm>
              <a:custGeom>
                <a:avLst/>
                <a:gdLst/>
                <a:ahLst/>
                <a:cxnLst/>
                <a:rect l="l" t="t" r="r" b="b"/>
                <a:pathLst>
                  <a:path w="232" h="222" extrusionOk="0">
                    <a:moveTo>
                      <a:pt x="117" y="0"/>
                    </a:moveTo>
                    <a:cubicBezTo>
                      <a:pt x="63" y="0"/>
                      <a:pt x="14" y="42"/>
                      <a:pt x="5" y="101"/>
                    </a:cubicBezTo>
                    <a:cubicBezTo>
                      <a:pt x="1" y="159"/>
                      <a:pt x="43" y="212"/>
                      <a:pt x="107" y="221"/>
                    </a:cubicBezTo>
                    <a:cubicBezTo>
                      <a:pt x="110" y="221"/>
                      <a:pt x="114" y="221"/>
                      <a:pt x="117" y="221"/>
                    </a:cubicBezTo>
                    <a:cubicBezTo>
                      <a:pt x="171" y="221"/>
                      <a:pt x="217" y="179"/>
                      <a:pt x="227" y="120"/>
                    </a:cubicBezTo>
                    <a:cubicBezTo>
                      <a:pt x="231" y="63"/>
                      <a:pt x="188" y="10"/>
                      <a:pt x="125" y="1"/>
                    </a:cubicBezTo>
                    <a:cubicBezTo>
                      <a:pt x="122" y="0"/>
                      <a:pt x="120" y="0"/>
                      <a:pt x="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6"/>
              <p:cNvSpPr/>
              <p:nvPr/>
            </p:nvSpPr>
            <p:spPr>
              <a:xfrm>
                <a:off x="3992538" y="3970977"/>
                <a:ext cx="41349" cy="46161"/>
              </a:xfrm>
              <a:custGeom>
                <a:avLst/>
                <a:gdLst/>
                <a:ahLst/>
                <a:cxnLst/>
                <a:rect l="l" t="t" r="r" b="b"/>
                <a:pathLst>
                  <a:path w="1727" h="1928" extrusionOk="0">
                    <a:moveTo>
                      <a:pt x="1289" y="0"/>
                    </a:moveTo>
                    <a:cubicBezTo>
                      <a:pt x="967" y="635"/>
                      <a:pt x="477" y="1135"/>
                      <a:pt x="1" y="1663"/>
                    </a:cubicBezTo>
                    <a:cubicBezTo>
                      <a:pt x="116" y="1827"/>
                      <a:pt x="184" y="1908"/>
                      <a:pt x="380" y="1928"/>
                    </a:cubicBezTo>
                    <a:cubicBezTo>
                      <a:pt x="861" y="1462"/>
                      <a:pt x="1400" y="861"/>
                      <a:pt x="1726" y="275"/>
                    </a:cubicBezTo>
                    <a:cubicBezTo>
                      <a:pt x="1688" y="87"/>
                      <a:pt x="1482" y="0"/>
                      <a:pt x="128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6"/>
              <p:cNvSpPr/>
              <p:nvPr/>
            </p:nvSpPr>
            <p:spPr>
              <a:xfrm>
                <a:off x="3997494" y="3973515"/>
                <a:ext cx="36393" cy="43623"/>
              </a:xfrm>
              <a:custGeom>
                <a:avLst/>
                <a:gdLst/>
                <a:ahLst/>
                <a:cxnLst/>
                <a:rect l="l" t="t" r="r" b="b"/>
                <a:pathLst>
                  <a:path w="1520" h="1822" extrusionOk="0">
                    <a:moveTo>
                      <a:pt x="1404" y="0"/>
                    </a:moveTo>
                    <a:cubicBezTo>
                      <a:pt x="1106" y="668"/>
                      <a:pt x="621" y="1231"/>
                      <a:pt x="0" y="1768"/>
                    </a:cubicBezTo>
                    <a:cubicBezTo>
                      <a:pt x="44" y="1793"/>
                      <a:pt x="97" y="1812"/>
                      <a:pt x="173" y="1822"/>
                    </a:cubicBezTo>
                    <a:cubicBezTo>
                      <a:pt x="654" y="1356"/>
                      <a:pt x="1193" y="755"/>
                      <a:pt x="1519" y="169"/>
                    </a:cubicBezTo>
                    <a:cubicBezTo>
                      <a:pt x="1506" y="96"/>
                      <a:pt x="1457" y="43"/>
                      <a:pt x="1404"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6"/>
              <p:cNvSpPr/>
              <p:nvPr/>
            </p:nvSpPr>
            <p:spPr>
              <a:xfrm>
                <a:off x="3992538" y="3970977"/>
                <a:ext cx="38571" cy="44892"/>
              </a:xfrm>
              <a:custGeom>
                <a:avLst/>
                <a:gdLst/>
                <a:ahLst/>
                <a:cxnLst/>
                <a:rect l="l" t="t" r="r" b="b"/>
                <a:pathLst>
                  <a:path w="1611" h="1875" extrusionOk="0">
                    <a:moveTo>
                      <a:pt x="1289" y="0"/>
                    </a:moveTo>
                    <a:cubicBezTo>
                      <a:pt x="967" y="635"/>
                      <a:pt x="477" y="1135"/>
                      <a:pt x="1" y="1663"/>
                    </a:cubicBezTo>
                    <a:cubicBezTo>
                      <a:pt x="74" y="1764"/>
                      <a:pt x="131" y="1832"/>
                      <a:pt x="207" y="1874"/>
                    </a:cubicBezTo>
                    <a:cubicBezTo>
                      <a:pt x="828" y="1337"/>
                      <a:pt x="1313" y="774"/>
                      <a:pt x="1611" y="106"/>
                    </a:cubicBezTo>
                    <a:cubicBezTo>
                      <a:pt x="1525" y="39"/>
                      <a:pt x="1405" y="0"/>
                      <a:pt x="1289" y="0"/>
                    </a:cubicBezTo>
                    <a:close/>
                  </a:path>
                </a:pathLst>
              </a:custGeom>
              <a:solidFill>
                <a:srgbClr val="9A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6"/>
              <p:cNvSpPr/>
              <p:nvPr/>
            </p:nvSpPr>
            <p:spPr>
              <a:xfrm>
                <a:off x="3927534" y="3887682"/>
                <a:ext cx="131085" cy="75036"/>
              </a:xfrm>
              <a:custGeom>
                <a:avLst/>
                <a:gdLst/>
                <a:ahLst/>
                <a:cxnLst/>
                <a:rect l="l" t="t" r="r" b="b"/>
                <a:pathLst>
                  <a:path w="5475" h="3134" extrusionOk="0">
                    <a:moveTo>
                      <a:pt x="1" y="1"/>
                    </a:moveTo>
                    <a:lnTo>
                      <a:pt x="1" y="1"/>
                    </a:lnTo>
                    <a:cubicBezTo>
                      <a:pt x="1567" y="846"/>
                      <a:pt x="3033" y="1851"/>
                      <a:pt x="4268" y="3133"/>
                    </a:cubicBezTo>
                    <a:cubicBezTo>
                      <a:pt x="4643" y="3119"/>
                      <a:pt x="5100" y="3119"/>
                      <a:pt x="5475" y="3104"/>
                    </a:cubicBezTo>
                    <a:cubicBezTo>
                      <a:pt x="4335" y="1230"/>
                      <a:pt x="2192" y="15"/>
                      <a:pt x="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6"/>
              <p:cNvSpPr/>
              <p:nvPr/>
            </p:nvSpPr>
            <p:spPr>
              <a:xfrm>
                <a:off x="3989665" y="3901712"/>
                <a:ext cx="14749" cy="37302"/>
              </a:xfrm>
              <a:custGeom>
                <a:avLst/>
                <a:gdLst/>
                <a:ahLst/>
                <a:cxnLst/>
                <a:rect l="l" t="t" r="r" b="b"/>
                <a:pathLst>
                  <a:path w="616" h="1558" extrusionOk="0">
                    <a:moveTo>
                      <a:pt x="1" y="1"/>
                    </a:moveTo>
                    <a:lnTo>
                      <a:pt x="1" y="1"/>
                    </a:lnTo>
                    <a:cubicBezTo>
                      <a:pt x="63" y="389"/>
                      <a:pt x="92" y="779"/>
                      <a:pt x="107" y="1149"/>
                    </a:cubicBezTo>
                    <a:cubicBezTo>
                      <a:pt x="280" y="1283"/>
                      <a:pt x="448" y="1418"/>
                      <a:pt x="616" y="1558"/>
                    </a:cubicBezTo>
                    <a:cubicBezTo>
                      <a:pt x="540" y="1121"/>
                      <a:pt x="544" y="693"/>
                      <a:pt x="511" y="256"/>
                    </a:cubicBezTo>
                    <a:cubicBezTo>
                      <a:pt x="347" y="164"/>
                      <a:pt x="174" y="83"/>
                      <a:pt x="1"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6"/>
              <p:cNvSpPr/>
              <p:nvPr/>
            </p:nvSpPr>
            <p:spPr>
              <a:xfrm>
                <a:off x="3846560" y="3864433"/>
                <a:ext cx="183543" cy="153855"/>
              </a:xfrm>
              <a:custGeom>
                <a:avLst/>
                <a:gdLst/>
                <a:ahLst/>
                <a:cxnLst/>
                <a:rect l="l" t="t" r="r" b="b"/>
                <a:pathLst>
                  <a:path w="7666" h="6426" extrusionOk="0">
                    <a:moveTo>
                      <a:pt x="0" y="1"/>
                    </a:moveTo>
                    <a:cubicBezTo>
                      <a:pt x="716" y="2913"/>
                      <a:pt x="2937" y="5393"/>
                      <a:pt x="5752" y="6426"/>
                    </a:cubicBezTo>
                    <a:cubicBezTo>
                      <a:pt x="6555" y="5816"/>
                      <a:pt x="7213" y="5018"/>
                      <a:pt x="7665" y="4119"/>
                    </a:cubicBezTo>
                    <a:cubicBezTo>
                      <a:pt x="5647" y="1894"/>
                      <a:pt x="2984" y="347"/>
                      <a:pt x="0" y="1"/>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6"/>
              <p:cNvSpPr/>
              <p:nvPr/>
            </p:nvSpPr>
            <p:spPr>
              <a:xfrm>
                <a:off x="3846560" y="3864433"/>
                <a:ext cx="71708" cy="69984"/>
              </a:xfrm>
              <a:custGeom>
                <a:avLst/>
                <a:gdLst/>
                <a:ahLst/>
                <a:cxnLst/>
                <a:rect l="l" t="t" r="r" b="b"/>
                <a:pathLst>
                  <a:path w="2995" h="2923" extrusionOk="0">
                    <a:moveTo>
                      <a:pt x="0" y="1"/>
                    </a:moveTo>
                    <a:lnTo>
                      <a:pt x="0" y="1"/>
                    </a:lnTo>
                    <a:cubicBezTo>
                      <a:pt x="255" y="1048"/>
                      <a:pt x="706" y="2033"/>
                      <a:pt x="1311" y="2922"/>
                    </a:cubicBezTo>
                    <a:cubicBezTo>
                      <a:pt x="2061" y="2398"/>
                      <a:pt x="2591" y="1629"/>
                      <a:pt x="2994" y="779"/>
                    </a:cubicBezTo>
                    <a:cubicBezTo>
                      <a:pt x="2043" y="389"/>
                      <a:pt x="1038" y="12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6"/>
              <p:cNvSpPr/>
              <p:nvPr/>
            </p:nvSpPr>
            <p:spPr>
              <a:xfrm>
                <a:off x="3883576" y="3942342"/>
                <a:ext cx="108890" cy="104150"/>
              </a:xfrm>
              <a:custGeom>
                <a:avLst/>
                <a:gdLst/>
                <a:ahLst/>
                <a:cxnLst/>
                <a:rect l="l" t="t" r="r" b="b"/>
                <a:pathLst>
                  <a:path w="4548" h="4350" extrusionOk="0">
                    <a:moveTo>
                      <a:pt x="1" y="0"/>
                    </a:moveTo>
                    <a:cubicBezTo>
                      <a:pt x="645" y="2095"/>
                      <a:pt x="2429" y="3796"/>
                      <a:pt x="4547" y="4350"/>
                    </a:cubicBezTo>
                    <a:cubicBezTo>
                      <a:pt x="4452" y="3984"/>
                      <a:pt x="4321" y="3551"/>
                      <a:pt x="4226" y="3186"/>
                    </a:cubicBezTo>
                    <a:cubicBezTo>
                      <a:pt x="2644" y="2374"/>
                      <a:pt x="1256" y="1259"/>
                      <a:pt x="1"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6"/>
              <p:cNvSpPr/>
              <p:nvPr/>
            </p:nvSpPr>
            <p:spPr>
              <a:xfrm>
                <a:off x="3934334" y="3988910"/>
                <a:ext cx="17622" cy="40319"/>
              </a:xfrm>
              <a:custGeom>
                <a:avLst/>
                <a:gdLst/>
                <a:ahLst/>
                <a:cxnLst/>
                <a:rect l="l" t="t" r="r" b="b"/>
                <a:pathLst>
                  <a:path w="736" h="1684" extrusionOk="0">
                    <a:moveTo>
                      <a:pt x="121" y="1"/>
                    </a:moveTo>
                    <a:cubicBezTo>
                      <a:pt x="87" y="391"/>
                      <a:pt x="29" y="770"/>
                      <a:pt x="1" y="1159"/>
                    </a:cubicBezTo>
                    <a:cubicBezTo>
                      <a:pt x="231" y="1352"/>
                      <a:pt x="482" y="1525"/>
                      <a:pt x="735" y="1684"/>
                    </a:cubicBezTo>
                    <a:cubicBezTo>
                      <a:pt x="697" y="1245"/>
                      <a:pt x="659" y="804"/>
                      <a:pt x="644" y="376"/>
                    </a:cubicBezTo>
                    <a:cubicBezTo>
                      <a:pt x="467" y="256"/>
                      <a:pt x="294" y="131"/>
                      <a:pt x="121"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6"/>
              <p:cNvSpPr/>
              <p:nvPr/>
            </p:nvSpPr>
            <p:spPr>
              <a:xfrm>
                <a:off x="3907997" y="3906381"/>
                <a:ext cx="52243" cy="47071"/>
              </a:xfrm>
              <a:custGeom>
                <a:avLst/>
                <a:gdLst/>
                <a:ahLst/>
                <a:cxnLst/>
                <a:rect l="l" t="t" r="r" b="b"/>
                <a:pathLst>
                  <a:path w="2182" h="1966" extrusionOk="0">
                    <a:moveTo>
                      <a:pt x="1089" y="1"/>
                    </a:moveTo>
                    <a:cubicBezTo>
                      <a:pt x="658" y="1"/>
                      <a:pt x="265" y="287"/>
                      <a:pt x="144" y="719"/>
                    </a:cubicBezTo>
                    <a:cubicBezTo>
                      <a:pt x="0" y="1243"/>
                      <a:pt x="303" y="1786"/>
                      <a:pt x="826" y="1930"/>
                    </a:cubicBezTo>
                    <a:cubicBezTo>
                      <a:pt x="914" y="1954"/>
                      <a:pt x="1002" y="1966"/>
                      <a:pt x="1088" y="1966"/>
                    </a:cubicBezTo>
                    <a:cubicBezTo>
                      <a:pt x="1521" y="1966"/>
                      <a:pt x="1917" y="1680"/>
                      <a:pt x="2037" y="1247"/>
                    </a:cubicBezTo>
                    <a:cubicBezTo>
                      <a:pt x="2181" y="724"/>
                      <a:pt x="1875" y="180"/>
                      <a:pt x="1351" y="36"/>
                    </a:cubicBezTo>
                    <a:cubicBezTo>
                      <a:pt x="1263" y="12"/>
                      <a:pt x="1175" y="1"/>
                      <a:pt x="1089"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6"/>
              <p:cNvSpPr/>
              <p:nvPr/>
            </p:nvSpPr>
            <p:spPr>
              <a:xfrm>
                <a:off x="3905220" y="3905590"/>
                <a:ext cx="52243" cy="47095"/>
              </a:xfrm>
              <a:custGeom>
                <a:avLst/>
                <a:gdLst/>
                <a:ahLst/>
                <a:cxnLst/>
                <a:rect l="l" t="t" r="r" b="b"/>
                <a:pathLst>
                  <a:path w="2182" h="1967" extrusionOk="0">
                    <a:moveTo>
                      <a:pt x="1089" y="0"/>
                    </a:moveTo>
                    <a:cubicBezTo>
                      <a:pt x="658" y="0"/>
                      <a:pt x="265" y="286"/>
                      <a:pt x="145" y="723"/>
                    </a:cubicBezTo>
                    <a:cubicBezTo>
                      <a:pt x="1" y="1247"/>
                      <a:pt x="303" y="1784"/>
                      <a:pt x="827" y="1929"/>
                    </a:cubicBezTo>
                    <a:cubicBezTo>
                      <a:pt x="917" y="1954"/>
                      <a:pt x="1007" y="1966"/>
                      <a:pt x="1096" y="1966"/>
                    </a:cubicBezTo>
                    <a:cubicBezTo>
                      <a:pt x="1526" y="1966"/>
                      <a:pt x="1918" y="1681"/>
                      <a:pt x="2038" y="1247"/>
                    </a:cubicBezTo>
                    <a:cubicBezTo>
                      <a:pt x="2182" y="723"/>
                      <a:pt x="1875" y="180"/>
                      <a:pt x="1352" y="36"/>
                    </a:cubicBezTo>
                    <a:cubicBezTo>
                      <a:pt x="1264" y="12"/>
                      <a:pt x="1176" y="0"/>
                      <a:pt x="1089"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6"/>
              <p:cNvSpPr/>
              <p:nvPr/>
            </p:nvSpPr>
            <p:spPr>
              <a:xfrm>
                <a:off x="3910295" y="3910116"/>
                <a:ext cx="42115" cy="38021"/>
              </a:xfrm>
              <a:custGeom>
                <a:avLst/>
                <a:gdLst/>
                <a:ahLst/>
                <a:cxnLst/>
                <a:rect l="l" t="t" r="r" b="b"/>
                <a:pathLst>
                  <a:path w="1759" h="1588" extrusionOk="0">
                    <a:moveTo>
                      <a:pt x="882" y="1"/>
                    </a:moveTo>
                    <a:cubicBezTo>
                      <a:pt x="532" y="1"/>
                      <a:pt x="212" y="233"/>
                      <a:pt x="115" y="582"/>
                    </a:cubicBezTo>
                    <a:cubicBezTo>
                      <a:pt x="0" y="1005"/>
                      <a:pt x="246" y="1442"/>
                      <a:pt x="668" y="1557"/>
                    </a:cubicBezTo>
                    <a:cubicBezTo>
                      <a:pt x="740" y="1578"/>
                      <a:pt x="812" y="1587"/>
                      <a:pt x="883" y="1587"/>
                    </a:cubicBezTo>
                    <a:cubicBezTo>
                      <a:pt x="1229" y="1587"/>
                      <a:pt x="1544" y="1356"/>
                      <a:pt x="1644" y="1005"/>
                    </a:cubicBezTo>
                    <a:cubicBezTo>
                      <a:pt x="1759" y="586"/>
                      <a:pt x="1514" y="149"/>
                      <a:pt x="1091" y="29"/>
                    </a:cubicBezTo>
                    <a:cubicBezTo>
                      <a:pt x="1021" y="10"/>
                      <a:pt x="951" y="1"/>
                      <a:pt x="882"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6"/>
              <p:cNvSpPr/>
              <p:nvPr/>
            </p:nvSpPr>
            <p:spPr>
              <a:xfrm>
                <a:off x="3911876" y="3911672"/>
                <a:ext cx="38835" cy="34980"/>
              </a:xfrm>
              <a:custGeom>
                <a:avLst/>
                <a:gdLst/>
                <a:ahLst/>
                <a:cxnLst/>
                <a:rect l="l" t="t" r="r" b="b"/>
                <a:pathLst>
                  <a:path w="1622" h="1461" extrusionOk="0">
                    <a:moveTo>
                      <a:pt x="814" y="1"/>
                    </a:moveTo>
                    <a:cubicBezTo>
                      <a:pt x="496" y="1"/>
                      <a:pt x="200" y="211"/>
                      <a:pt x="112" y="536"/>
                    </a:cubicBezTo>
                    <a:cubicBezTo>
                      <a:pt x="1" y="925"/>
                      <a:pt x="232" y="1324"/>
                      <a:pt x="617" y="1435"/>
                    </a:cubicBezTo>
                    <a:cubicBezTo>
                      <a:pt x="682" y="1452"/>
                      <a:pt x="747" y="1461"/>
                      <a:pt x="811" y="1461"/>
                    </a:cubicBezTo>
                    <a:cubicBezTo>
                      <a:pt x="1132" y="1461"/>
                      <a:pt x="1427" y="1250"/>
                      <a:pt x="1515" y="925"/>
                    </a:cubicBezTo>
                    <a:cubicBezTo>
                      <a:pt x="1621" y="536"/>
                      <a:pt x="1395" y="137"/>
                      <a:pt x="1006" y="26"/>
                    </a:cubicBezTo>
                    <a:cubicBezTo>
                      <a:pt x="942" y="9"/>
                      <a:pt x="877" y="1"/>
                      <a:pt x="814"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6"/>
              <p:cNvSpPr/>
              <p:nvPr/>
            </p:nvSpPr>
            <p:spPr>
              <a:xfrm>
                <a:off x="3911876" y="3911672"/>
                <a:ext cx="38835" cy="34980"/>
              </a:xfrm>
              <a:custGeom>
                <a:avLst/>
                <a:gdLst/>
                <a:ahLst/>
                <a:cxnLst/>
                <a:rect l="l" t="t" r="r" b="b"/>
                <a:pathLst>
                  <a:path w="1622" h="1461" extrusionOk="0">
                    <a:moveTo>
                      <a:pt x="814" y="1"/>
                    </a:moveTo>
                    <a:cubicBezTo>
                      <a:pt x="496" y="1"/>
                      <a:pt x="200" y="211"/>
                      <a:pt x="112" y="536"/>
                    </a:cubicBezTo>
                    <a:cubicBezTo>
                      <a:pt x="1" y="925"/>
                      <a:pt x="232" y="1324"/>
                      <a:pt x="617" y="1435"/>
                    </a:cubicBezTo>
                    <a:cubicBezTo>
                      <a:pt x="682" y="1452"/>
                      <a:pt x="747" y="1461"/>
                      <a:pt x="811" y="1461"/>
                    </a:cubicBezTo>
                    <a:cubicBezTo>
                      <a:pt x="1132" y="1461"/>
                      <a:pt x="1427" y="1250"/>
                      <a:pt x="1515" y="925"/>
                    </a:cubicBezTo>
                    <a:cubicBezTo>
                      <a:pt x="1621" y="536"/>
                      <a:pt x="1395" y="137"/>
                      <a:pt x="1006" y="26"/>
                    </a:cubicBezTo>
                    <a:cubicBezTo>
                      <a:pt x="942" y="9"/>
                      <a:pt x="877" y="1"/>
                      <a:pt x="81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6"/>
              <p:cNvSpPr/>
              <p:nvPr/>
            </p:nvSpPr>
            <p:spPr>
              <a:xfrm>
                <a:off x="3919370" y="3911696"/>
                <a:ext cx="22578" cy="34884"/>
              </a:xfrm>
              <a:custGeom>
                <a:avLst/>
                <a:gdLst/>
                <a:ahLst/>
                <a:cxnLst/>
                <a:rect l="l" t="t" r="r" b="b"/>
                <a:pathLst>
                  <a:path w="943" h="1457" extrusionOk="0">
                    <a:moveTo>
                      <a:pt x="496" y="0"/>
                    </a:moveTo>
                    <a:cubicBezTo>
                      <a:pt x="311" y="0"/>
                      <a:pt x="136" y="72"/>
                      <a:pt x="1" y="198"/>
                    </a:cubicBezTo>
                    <a:cubicBezTo>
                      <a:pt x="231" y="584"/>
                      <a:pt x="380" y="996"/>
                      <a:pt x="433" y="1453"/>
                    </a:cubicBezTo>
                    <a:cubicBezTo>
                      <a:pt x="456" y="1456"/>
                      <a:pt x="479" y="1457"/>
                      <a:pt x="502" y="1457"/>
                    </a:cubicBezTo>
                    <a:cubicBezTo>
                      <a:pt x="664" y="1457"/>
                      <a:pt x="816" y="1400"/>
                      <a:pt x="943" y="1304"/>
                    </a:cubicBezTo>
                    <a:cubicBezTo>
                      <a:pt x="544" y="972"/>
                      <a:pt x="481" y="462"/>
                      <a:pt x="530" y="1"/>
                    </a:cubicBezTo>
                    <a:cubicBezTo>
                      <a:pt x="519" y="1"/>
                      <a:pt x="508" y="0"/>
                      <a:pt x="496" y="0"/>
                    </a:cubicBezTo>
                    <a:close/>
                  </a:path>
                </a:pathLst>
              </a:custGeom>
              <a:solidFill>
                <a:srgbClr val="894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6"/>
              <p:cNvSpPr/>
              <p:nvPr/>
            </p:nvSpPr>
            <p:spPr>
              <a:xfrm>
                <a:off x="3919370" y="3915311"/>
                <a:ext cx="18555" cy="30718"/>
              </a:xfrm>
              <a:custGeom>
                <a:avLst/>
                <a:gdLst/>
                <a:ahLst/>
                <a:cxnLst/>
                <a:rect l="l" t="t" r="r" b="b"/>
                <a:pathLst>
                  <a:path w="775" h="1283" extrusionOk="0">
                    <a:moveTo>
                      <a:pt x="58" y="0"/>
                    </a:moveTo>
                    <a:cubicBezTo>
                      <a:pt x="40" y="14"/>
                      <a:pt x="20" y="29"/>
                      <a:pt x="1" y="47"/>
                    </a:cubicBezTo>
                    <a:cubicBezTo>
                      <a:pt x="149" y="288"/>
                      <a:pt x="260" y="538"/>
                      <a:pt x="337" y="807"/>
                    </a:cubicBezTo>
                    <a:cubicBezTo>
                      <a:pt x="443" y="970"/>
                      <a:pt x="559" y="1134"/>
                      <a:pt x="683" y="1283"/>
                    </a:cubicBezTo>
                    <a:cubicBezTo>
                      <a:pt x="712" y="1273"/>
                      <a:pt x="746" y="1263"/>
                      <a:pt x="774" y="1249"/>
                    </a:cubicBezTo>
                    <a:cubicBezTo>
                      <a:pt x="515" y="845"/>
                      <a:pt x="280" y="427"/>
                      <a:pt x="58" y="0"/>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6"/>
              <p:cNvSpPr/>
              <p:nvPr/>
            </p:nvSpPr>
            <p:spPr>
              <a:xfrm>
                <a:off x="3931676" y="3918496"/>
                <a:ext cx="11875" cy="25235"/>
              </a:xfrm>
              <a:custGeom>
                <a:avLst/>
                <a:gdLst/>
                <a:ahLst/>
                <a:cxnLst/>
                <a:rect l="l" t="t" r="r" b="b"/>
                <a:pathLst>
                  <a:path w="496" h="1054" extrusionOk="0">
                    <a:moveTo>
                      <a:pt x="1" y="1"/>
                    </a:moveTo>
                    <a:cubicBezTo>
                      <a:pt x="1" y="155"/>
                      <a:pt x="21" y="304"/>
                      <a:pt x="63" y="448"/>
                    </a:cubicBezTo>
                    <a:cubicBezTo>
                      <a:pt x="125" y="588"/>
                      <a:pt x="194" y="726"/>
                      <a:pt x="270" y="857"/>
                    </a:cubicBezTo>
                    <a:cubicBezTo>
                      <a:pt x="313" y="914"/>
                      <a:pt x="367" y="972"/>
                      <a:pt x="429" y="1020"/>
                    </a:cubicBezTo>
                    <a:cubicBezTo>
                      <a:pt x="417" y="1028"/>
                      <a:pt x="405" y="1039"/>
                      <a:pt x="393" y="1048"/>
                    </a:cubicBezTo>
                    <a:lnTo>
                      <a:pt x="393" y="1048"/>
                    </a:lnTo>
                    <a:cubicBezTo>
                      <a:pt x="429" y="1021"/>
                      <a:pt x="465" y="994"/>
                      <a:pt x="496" y="963"/>
                    </a:cubicBezTo>
                    <a:cubicBezTo>
                      <a:pt x="294" y="659"/>
                      <a:pt x="136" y="333"/>
                      <a:pt x="1" y="1"/>
                    </a:cubicBezTo>
                    <a:close/>
                    <a:moveTo>
                      <a:pt x="393" y="1048"/>
                    </a:moveTo>
                    <a:cubicBezTo>
                      <a:pt x="390" y="1050"/>
                      <a:pt x="388" y="1052"/>
                      <a:pt x="385" y="1054"/>
                    </a:cubicBezTo>
                    <a:cubicBezTo>
                      <a:pt x="388" y="1052"/>
                      <a:pt x="390" y="1050"/>
                      <a:pt x="393" y="1048"/>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6"/>
              <p:cNvSpPr/>
              <p:nvPr/>
            </p:nvSpPr>
            <p:spPr>
              <a:xfrm>
                <a:off x="3926169" y="3911839"/>
                <a:ext cx="15778" cy="31891"/>
              </a:xfrm>
              <a:custGeom>
                <a:avLst/>
                <a:gdLst/>
                <a:ahLst/>
                <a:cxnLst/>
                <a:rect l="l" t="t" r="r" b="b"/>
                <a:pathLst>
                  <a:path w="659" h="1332" extrusionOk="0">
                    <a:moveTo>
                      <a:pt x="120" y="1"/>
                    </a:moveTo>
                    <a:cubicBezTo>
                      <a:pt x="78" y="10"/>
                      <a:pt x="38" y="15"/>
                      <a:pt x="0" y="30"/>
                    </a:cubicBezTo>
                    <a:cubicBezTo>
                      <a:pt x="91" y="265"/>
                      <a:pt x="188" y="500"/>
                      <a:pt x="293" y="726"/>
                    </a:cubicBezTo>
                    <a:cubicBezTo>
                      <a:pt x="251" y="582"/>
                      <a:pt x="231" y="433"/>
                      <a:pt x="231" y="279"/>
                    </a:cubicBezTo>
                    <a:cubicBezTo>
                      <a:pt x="193" y="188"/>
                      <a:pt x="154" y="97"/>
                      <a:pt x="120" y="1"/>
                    </a:cubicBezTo>
                    <a:close/>
                    <a:moveTo>
                      <a:pt x="500" y="1135"/>
                    </a:moveTo>
                    <a:lnTo>
                      <a:pt x="500" y="1135"/>
                    </a:lnTo>
                    <a:cubicBezTo>
                      <a:pt x="534" y="1202"/>
                      <a:pt x="572" y="1264"/>
                      <a:pt x="615" y="1332"/>
                    </a:cubicBezTo>
                    <a:cubicBezTo>
                      <a:pt x="630" y="1322"/>
                      <a:pt x="644" y="1308"/>
                      <a:pt x="659" y="1298"/>
                    </a:cubicBezTo>
                    <a:cubicBezTo>
                      <a:pt x="597" y="1250"/>
                      <a:pt x="543" y="1192"/>
                      <a:pt x="500" y="1135"/>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6"/>
              <p:cNvSpPr/>
              <p:nvPr/>
            </p:nvSpPr>
            <p:spPr>
              <a:xfrm>
                <a:off x="3960670" y="3988575"/>
                <a:ext cx="41349" cy="18891"/>
              </a:xfrm>
              <a:custGeom>
                <a:avLst/>
                <a:gdLst/>
                <a:ahLst/>
                <a:cxnLst/>
                <a:rect l="l" t="t" r="r" b="b"/>
                <a:pathLst>
                  <a:path w="1727" h="789" extrusionOk="0">
                    <a:moveTo>
                      <a:pt x="1583" y="1"/>
                    </a:moveTo>
                    <a:cubicBezTo>
                      <a:pt x="1530" y="1"/>
                      <a:pt x="1469" y="27"/>
                      <a:pt x="1418" y="54"/>
                    </a:cubicBezTo>
                    <a:cubicBezTo>
                      <a:pt x="1217" y="160"/>
                      <a:pt x="989" y="214"/>
                      <a:pt x="762" y="214"/>
                    </a:cubicBezTo>
                    <a:cubicBezTo>
                      <a:pt x="600" y="214"/>
                      <a:pt x="437" y="187"/>
                      <a:pt x="285" y="130"/>
                    </a:cubicBezTo>
                    <a:cubicBezTo>
                      <a:pt x="241" y="116"/>
                      <a:pt x="198" y="97"/>
                      <a:pt x="150" y="97"/>
                    </a:cubicBezTo>
                    <a:cubicBezTo>
                      <a:pt x="102" y="97"/>
                      <a:pt x="54" y="116"/>
                      <a:pt x="34" y="159"/>
                    </a:cubicBezTo>
                    <a:cubicBezTo>
                      <a:pt x="1" y="221"/>
                      <a:pt x="59" y="294"/>
                      <a:pt x="112" y="342"/>
                    </a:cubicBezTo>
                    <a:cubicBezTo>
                      <a:pt x="309" y="516"/>
                      <a:pt x="635" y="789"/>
                      <a:pt x="919" y="789"/>
                    </a:cubicBezTo>
                    <a:cubicBezTo>
                      <a:pt x="1192" y="784"/>
                      <a:pt x="1418" y="443"/>
                      <a:pt x="1591" y="270"/>
                    </a:cubicBezTo>
                    <a:cubicBezTo>
                      <a:pt x="1659" y="208"/>
                      <a:pt x="1726" y="106"/>
                      <a:pt x="1669" y="39"/>
                    </a:cubicBezTo>
                    <a:cubicBezTo>
                      <a:pt x="1646" y="11"/>
                      <a:pt x="1616" y="1"/>
                      <a:pt x="1583"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6"/>
              <p:cNvSpPr/>
              <p:nvPr/>
            </p:nvSpPr>
            <p:spPr>
              <a:xfrm>
                <a:off x="3859657" y="3877889"/>
                <a:ext cx="28587" cy="41540"/>
              </a:xfrm>
              <a:custGeom>
                <a:avLst/>
                <a:gdLst/>
                <a:ahLst/>
                <a:cxnLst/>
                <a:rect l="l" t="t" r="r" b="b"/>
                <a:pathLst>
                  <a:path w="1194" h="1735" extrusionOk="0">
                    <a:moveTo>
                      <a:pt x="1" y="0"/>
                    </a:moveTo>
                    <a:lnTo>
                      <a:pt x="1" y="0"/>
                    </a:lnTo>
                    <a:cubicBezTo>
                      <a:pt x="72" y="82"/>
                      <a:pt x="77" y="490"/>
                      <a:pt x="116" y="612"/>
                    </a:cubicBezTo>
                    <a:cubicBezTo>
                      <a:pt x="183" y="818"/>
                      <a:pt x="274" y="1020"/>
                      <a:pt x="390" y="1207"/>
                    </a:cubicBezTo>
                    <a:cubicBezTo>
                      <a:pt x="481" y="1355"/>
                      <a:pt x="625" y="1630"/>
                      <a:pt x="784" y="1707"/>
                    </a:cubicBezTo>
                    <a:cubicBezTo>
                      <a:pt x="821" y="1726"/>
                      <a:pt x="859" y="1735"/>
                      <a:pt x="897" y="1735"/>
                    </a:cubicBezTo>
                    <a:cubicBezTo>
                      <a:pt x="1050" y="1735"/>
                      <a:pt x="1193" y="1591"/>
                      <a:pt x="1179" y="1413"/>
                    </a:cubicBezTo>
                    <a:cubicBezTo>
                      <a:pt x="1168" y="1284"/>
                      <a:pt x="1077" y="1178"/>
                      <a:pt x="986" y="1082"/>
                    </a:cubicBezTo>
                    <a:cubicBezTo>
                      <a:pt x="660" y="721"/>
                      <a:pt x="327" y="361"/>
                      <a:pt x="1"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6"/>
              <p:cNvSpPr/>
              <p:nvPr/>
            </p:nvSpPr>
            <p:spPr>
              <a:xfrm>
                <a:off x="3689043" y="4309500"/>
                <a:ext cx="33160" cy="53966"/>
              </a:xfrm>
              <a:custGeom>
                <a:avLst/>
                <a:gdLst/>
                <a:ahLst/>
                <a:cxnLst/>
                <a:rect l="l" t="t" r="r" b="b"/>
                <a:pathLst>
                  <a:path w="1385" h="2254" extrusionOk="0">
                    <a:moveTo>
                      <a:pt x="692" y="0"/>
                    </a:moveTo>
                    <a:cubicBezTo>
                      <a:pt x="312" y="0"/>
                      <a:pt x="0" y="504"/>
                      <a:pt x="0" y="1125"/>
                    </a:cubicBezTo>
                    <a:cubicBezTo>
                      <a:pt x="0" y="1749"/>
                      <a:pt x="312" y="2254"/>
                      <a:pt x="692" y="2254"/>
                    </a:cubicBezTo>
                    <a:cubicBezTo>
                      <a:pt x="1072" y="2254"/>
                      <a:pt x="1384" y="1749"/>
                      <a:pt x="1384" y="1125"/>
                    </a:cubicBezTo>
                    <a:cubicBezTo>
                      <a:pt x="1384" y="504"/>
                      <a:pt x="1072" y="0"/>
                      <a:pt x="6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6"/>
              <p:cNvSpPr/>
              <p:nvPr/>
            </p:nvSpPr>
            <p:spPr>
              <a:xfrm>
                <a:off x="3689258" y="4332509"/>
                <a:ext cx="32945" cy="30958"/>
              </a:xfrm>
              <a:custGeom>
                <a:avLst/>
                <a:gdLst/>
                <a:ahLst/>
                <a:cxnLst/>
                <a:rect l="l" t="t" r="r" b="b"/>
                <a:pathLst>
                  <a:path w="1376" h="1293" extrusionOk="0">
                    <a:moveTo>
                      <a:pt x="1045" y="1"/>
                    </a:moveTo>
                    <a:cubicBezTo>
                      <a:pt x="689" y="1"/>
                      <a:pt x="329" y="115"/>
                      <a:pt x="1" y="288"/>
                    </a:cubicBezTo>
                    <a:cubicBezTo>
                      <a:pt x="39" y="850"/>
                      <a:pt x="327" y="1293"/>
                      <a:pt x="683" y="1293"/>
                    </a:cubicBezTo>
                    <a:cubicBezTo>
                      <a:pt x="1063" y="1293"/>
                      <a:pt x="1375" y="788"/>
                      <a:pt x="1375" y="164"/>
                    </a:cubicBezTo>
                    <a:cubicBezTo>
                      <a:pt x="1375" y="120"/>
                      <a:pt x="1370" y="77"/>
                      <a:pt x="1365" y="34"/>
                    </a:cubicBezTo>
                    <a:cubicBezTo>
                      <a:pt x="1259" y="11"/>
                      <a:pt x="1152" y="1"/>
                      <a:pt x="10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6"/>
              <p:cNvSpPr/>
              <p:nvPr/>
            </p:nvSpPr>
            <p:spPr>
              <a:xfrm>
                <a:off x="3759099" y="4214664"/>
                <a:ext cx="34070" cy="60670"/>
              </a:xfrm>
              <a:custGeom>
                <a:avLst/>
                <a:gdLst/>
                <a:ahLst/>
                <a:cxnLst/>
                <a:rect l="l" t="t" r="r" b="b"/>
                <a:pathLst>
                  <a:path w="1423" h="2534" extrusionOk="0">
                    <a:moveTo>
                      <a:pt x="712" y="1"/>
                    </a:moveTo>
                    <a:cubicBezTo>
                      <a:pt x="318" y="1"/>
                      <a:pt x="0" y="568"/>
                      <a:pt x="0" y="1269"/>
                    </a:cubicBezTo>
                    <a:cubicBezTo>
                      <a:pt x="0" y="1966"/>
                      <a:pt x="318" y="2533"/>
                      <a:pt x="712" y="2533"/>
                    </a:cubicBezTo>
                    <a:cubicBezTo>
                      <a:pt x="1101" y="2533"/>
                      <a:pt x="1422" y="1966"/>
                      <a:pt x="1422" y="1269"/>
                    </a:cubicBezTo>
                    <a:cubicBezTo>
                      <a:pt x="1422" y="568"/>
                      <a:pt x="1101" y="1"/>
                      <a:pt x="7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6"/>
              <p:cNvSpPr/>
              <p:nvPr/>
            </p:nvSpPr>
            <p:spPr>
              <a:xfrm>
                <a:off x="3630001" y="4214664"/>
                <a:ext cx="34214" cy="60670"/>
              </a:xfrm>
              <a:custGeom>
                <a:avLst/>
                <a:gdLst/>
                <a:ahLst/>
                <a:cxnLst/>
                <a:rect l="l" t="t" r="r" b="b"/>
                <a:pathLst>
                  <a:path w="1429" h="2534" extrusionOk="0">
                    <a:moveTo>
                      <a:pt x="717" y="1"/>
                    </a:moveTo>
                    <a:cubicBezTo>
                      <a:pt x="322" y="1"/>
                      <a:pt x="0" y="568"/>
                      <a:pt x="0" y="1269"/>
                    </a:cubicBezTo>
                    <a:cubicBezTo>
                      <a:pt x="0" y="1966"/>
                      <a:pt x="322" y="2533"/>
                      <a:pt x="717" y="2533"/>
                    </a:cubicBezTo>
                    <a:cubicBezTo>
                      <a:pt x="1105" y="2533"/>
                      <a:pt x="1428" y="1966"/>
                      <a:pt x="1428" y="1269"/>
                    </a:cubicBezTo>
                    <a:cubicBezTo>
                      <a:pt x="1428" y="568"/>
                      <a:pt x="1105" y="1"/>
                      <a:pt x="7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6"/>
              <p:cNvSpPr/>
              <p:nvPr/>
            </p:nvSpPr>
            <p:spPr>
              <a:xfrm>
                <a:off x="3745284" y="4158112"/>
                <a:ext cx="68739" cy="30024"/>
              </a:xfrm>
              <a:custGeom>
                <a:avLst/>
                <a:gdLst/>
                <a:ahLst/>
                <a:cxnLst/>
                <a:rect l="l" t="t" r="r" b="b"/>
                <a:pathLst>
                  <a:path w="2871" h="1254" extrusionOk="0">
                    <a:moveTo>
                      <a:pt x="1433" y="1"/>
                    </a:moveTo>
                    <a:cubicBezTo>
                      <a:pt x="1110" y="1"/>
                      <a:pt x="796" y="100"/>
                      <a:pt x="544" y="277"/>
                    </a:cubicBezTo>
                    <a:cubicBezTo>
                      <a:pt x="269" y="464"/>
                      <a:pt x="58" y="748"/>
                      <a:pt x="1" y="1065"/>
                    </a:cubicBezTo>
                    <a:cubicBezTo>
                      <a:pt x="236" y="854"/>
                      <a:pt x="477" y="710"/>
                      <a:pt x="726" y="614"/>
                    </a:cubicBezTo>
                    <a:cubicBezTo>
                      <a:pt x="938" y="532"/>
                      <a:pt x="1154" y="489"/>
                      <a:pt x="1366" y="489"/>
                    </a:cubicBezTo>
                    <a:cubicBezTo>
                      <a:pt x="1404" y="489"/>
                      <a:pt x="1443" y="490"/>
                      <a:pt x="1480" y="493"/>
                    </a:cubicBezTo>
                    <a:cubicBezTo>
                      <a:pt x="1731" y="508"/>
                      <a:pt x="1976" y="585"/>
                      <a:pt x="2212" y="710"/>
                    </a:cubicBezTo>
                    <a:cubicBezTo>
                      <a:pt x="2447" y="839"/>
                      <a:pt x="2668" y="1012"/>
                      <a:pt x="2870" y="1253"/>
                    </a:cubicBezTo>
                    <a:cubicBezTo>
                      <a:pt x="2855" y="936"/>
                      <a:pt x="2682" y="628"/>
                      <a:pt x="2438" y="402"/>
                    </a:cubicBezTo>
                    <a:cubicBezTo>
                      <a:pt x="2192" y="176"/>
                      <a:pt x="1861" y="27"/>
                      <a:pt x="1515" y="3"/>
                    </a:cubicBezTo>
                    <a:cubicBezTo>
                      <a:pt x="1488" y="1"/>
                      <a:pt x="1460" y="1"/>
                      <a:pt x="14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6"/>
              <p:cNvSpPr/>
              <p:nvPr/>
            </p:nvSpPr>
            <p:spPr>
              <a:xfrm>
                <a:off x="3612738" y="4158112"/>
                <a:ext cx="68739" cy="30024"/>
              </a:xfrm>
              <a:custGeom>
                <a:avLst/>
                <a:gdLst/>
                <a:ahLst/>
                <a:cxnLst/>
                <a:rect l="l" t="t" r="r" b="b"/>
                <a:pathLst>
                  <a:path w="2871" h="1254" extrusionOk="0">
                    <a:moveTo>
                      <a:pt x="1428" y="1"/>
                    </a:moveTo>
                    <a:cubicBezTo>
                      <a:pt x="1109" y="1"/>
                      <a:pt x="796" y="100"/>
                      <a:pt x="544" y="277"/>
                    </a:cubicBezTo>
                    <a:cubicBezTo>
                      <a:pt x="269" y="464"/>
                      <a:pt x="58" y="748"/>
                      <a:pt x="1" y="1065"/>
                    </a:cubicBezTo>
                    <a:cubicBezTo>
                      <a:pt x="236" y="854"/>
                      <a:pt x="477" y="710"/>
                      <a:pt x="726" y="614"/>
                    </a:cubicBezTo>
                    <a:cubicBezTo>
                      <a:pt x="938" y="532"/>
                      <a:pt x="1154" y="489"/>
                      <a:pt x="1366" y="489"/>
                    </a:cubicBezTo>
                    <a:cubicBezTo>
                      <a:pt x="1404" y="489"/>
                      <a:pt x="1442" y="490"/>
                      <a:pt x="1480" y="493"/>
                    </a:cubicBezTo>
                    <a:cubicBezTo>
                      <a:pt x="1726" y="508"/>
                      <a:pt x="1976" y="585"/>
                      <a:pt x="2212" y="710"/>
                    </a:cubicBezTo>
                    <a:cubicBezTo>
                      <a:pt x="2447" y="839"/>
                      <a:pt x="2663" y="1012"/>
                      <a:pt x="2870" y="1253"/>
                    </a:cubicBezTo>
                    <a:cubicBezTo>
                      <a:pt x="2855" y="936"/>
                      <a:pt x="2682" y="628"/>
                      <a:pt x="2438" y="402"/>
                    </a:cubicBezTo>
                    <a:cubicBezTo>
                      <a:pt x="2192" y="176"/>
                      <a:pt x="1861" y="27"/>
                      <a:pt x="1509" y="3"/>
                    </a:cubicBezTo>
                    <a:cubicBezTo>
                      <a:pt x="1482" y="1"/>
                      <a:pt x="1455" y="1"/>
                      <a:pt x="14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2" name="Google Shape;5012;p76"/>
          <p:cNvGrpSpPr/>
          <p:nvPr/>
        </p:nvGrpSpPr>
        <p:grpSpPr>
          <a:xfrm>
            <a:off x="1047229" y="1704993"/>
            <a:ext cx="1173297" cy="672747"/>
            <a:chOff x="941128" y="454158"/>
            <a:chExt cx="826615" cy="473966"/>
          </a:xfrm>
        </p:grpSpPr>
        <p:grpSp>
          <p:nvGrpSpPr>
            <p:cNvPr id="5013" name="Google Shape;5013;p76"/>
            <p:cNvGrpSpPr/>
            <p:nvPr/>
          </p:nvGrpSpPr>
          <p:grpSpPr>
            <a:xfrm>
              <a:off x="941128" y="454158"/>
              <a:ext cx="826615" cy="473966"/>
              <a:chOff x="983390" y="354596"/>
              <a:chExt cx="826615" cy="473966"/>
            </a:xfrm>
          </p:grpSpPr>
          <p:sp>
            <p:nvSpPr>
              <p:cNvPr id="5014" name="Google Shape;5014;p76"/>
              <p:cNvSpPr/>
              <p:nvPr/>
            </p:nvSpPr>
            <p:spPr>
              <a:xfrm>
                <a:off x="1152640" y="354596"/>
                <a:ext cx="479473" cy="473966"/>
              </a:xfrm>
              <a:custGeom>
                <a:avLst/>
                <a:gdLst/>
                <a:ahLst/>
                <a:cxnLst/>
                <a:rect l="l" t="t" r="r" b="b"/>
                <a:pathLst>
                  <a:path w="20026" h="19796" extrusionOk="0">
                    <a:moveTo>
                      <a:pt x="10118" y="0"/>
                    </a:moveTo>
                    <a:cubicBezTo>
                      <a:pt x="9918" y="0"/>
                      <a:pt x="9717" y="6"/>
                      <a:pt x="9516" y="19"/>
                    </a:cubicBezTo>
                    <a:cubicBezTo>
                      <a:pt x="9190" y="38"/>
                      <a:pt x="8857" y="77"/>
                      <a:pt x="8526" y="130"/>
                    </a:cubicBezTo>
                    <a:cubicBezTo>
                      <a:pt x="6566" y="447"/>
                      <a:pt x="4830" y="1321"/>
                      <a:pt x="3461" y="2561"/>
                    </a:cubicBezTo>
                    <a:cubicBezTo>
                      <a:pt x="2518" y="3417"/>
                      <a:pt x="1750" y="4445"/>
                      <a:pt x="1197" y="5588"/>
                    </a:cubicBezTo>
                    <a:cubicBezTo>
                      <a:pt x="337" y="7352"/>
                      <a:pt x="1" y="9390"/>
                      <a:pt x="337" y="11481"/>
                    </a:cubicBezTo>
                    <a:cubicBezTo>
                      <a:pt x="389" y="11817"/>
                      <a:pt x="462" y="12144"/>
                      <a:pt x="549" y="12466"/>
                    </a:cubicBezTo>
                    <a:cubicBezTo>
                      <a:pt x="793" y="13384"/>
                      <a:pt x="1163" y="14243"/>
                      <a:pt x="1640" y="15022"/>
                    </a:cubicBezTo>
                    <a:cubicBezTo>
                      <a:pt x="2889" y="17089"/>
                      <a:pt x="4854" y="18621"/>
                      <a:pt x="7142" y="19342"/>
                    </a:cubicBezTo>
                    <a:cubicBezTo>
                      <a:pt x="8083" y="19638"/>
                      <a:pt x="9079" y="19795"/>
                      <a:pt x="10101" y="19795"/>
                    </a:cubicBezTo>
                    <a:cubicBezTo>
                      <a:pt x="10623" y="19795"/>
                      <a:pt x="11152" y="19754"/>
                      <a:pt x="11683" y="19670"/>
                    </a:cubicBezTo>
                    <a:cubicBezTo>
                      <a:pt x="12087" y="19602"/>
                      <a:pt x="12477" y="19515"/>
                      <a:pt x="12856" y="19405"/>
                    </a:cubicBezTo>
                    <a:cubicBezTo>
                      <a:pt x="15177" y="18737"/>
                      <a:pt x="17104" y="17262"/>
                      <a:pt x="18368" y="15339"/>
                    </a:cubicBezTo>
                    <a:cubicBezTo>
                      <a:pt x="19276" y="13961"/>
                      <a:pt x="19843" y="12351"/>
                      <a:pt x="19973" y="10649"/>
                    </a:cubicBezTo>
                    <a:cubicBezTo>
                      <a:pt x="20025" y="9942"/>
                      <a:pt x="20002" y="9226"/>
                      <a:pt x="19901" y="8501"/>
                    </a:cubicBezTo>
                    <a:cubicBezTo>
                      <a:pt x="19892" y="8438"/>
                      <a:pt x="19881" y="8381"/>
                      <a:pt x="19872" y="8318"/>
                    </a:cubicBezTo>
                    <a:cubicBezTo>
                      <a:pt x="19646" y="6925"/>
                      <a:pt x="19142" y="5646"/>
                      <a:pt x="18421" y="4537"/>
                    </a:cubicBezTo>
                    <a:cubicBezTo>
                      <a:pt x="18118" y="4065"/>
                      <a:pt x="17776" y="3623"/>
                      <a:pt x="17401" y="3215"/>
                    </a:cubicBezTo>
                    <a:cubicBezTo>
                      <a:pt x="16436" y="2162"/>
                      <a:pt x="15245" y="1321"/>
                      <a:pt x="13923" y="769"/>
                    </a:cubicBezTo>
                    <a:cubicBezTo>
                      <a:pt x="13380" y="538"/>
                      <a:pt x="12812" y="360"/>
                      <a:pt x="12226" y="230"/>
                    </a:cubicBezTo>
                    <a:cubicBezTo>
                      <a:pt x="11546" y="80"/>
                      <a:pt x="10838" y="0"/>
                      <a:pt x="1011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6"/>
              <p:cNvSpPr/>
              <p:nvPr/>
            </p:nvSpPr>
            <p:spPr>
              <a:xfrm>
                <a:off x="1362400" y="372983"/>
                <a:ext cx="206887" cy="163120"/>
              </a:xfrm>
              <a:custGeom>
                <a:avLst/>
                <a:gdLst/>
                <a:ahLst/>
                <a:cxnLst/>
                <a:rect l="l" t="t" r="r" b="b"/>
                <a:pathLst>
                  <a:path w="8641" h="6813" extrusionOk="0">
                    <a:moveTo>
                      <a:pt x="5162" y="1"/>
                    </a:moveTo>
                    <a:cubicBezTo>
                      <a:pt x="5128" y="67"/>
                      <a:pt x="5100" y="135"/>
                      <a:pt x="5075" y="207"/>
                    </a:cubicBezTo>
                    <a:cubicBezTo>
                      <a:pt x="4849" y="433"/>
                      <a:pt x="4652" y="693"/>
                      <a:pt x="4494" y="952"/>
                    </a:cubicBezTo>
                    <a:cubicBezTo>
                      <a:pt x="4013" y="1731"/>
                      <a:pt x="3778" y="2624"/>
                      <a:pt x="3297" y="3394"/>
                    </a:cubicBezTo>
                    <a:cubicBezTo>
                      <a:pt x="3057" y="3782"/>
                      <a:pt x="2758" y="4104"/>
                      <a:pt x="2389" y="4364"/>
                    </a:cubicBezTo>
                    <a:cubicBezTo>
                      <a:pt x="2009" y="4634"/>
                      <a:pt x="1576" y="4820"/>
                      <a:pt x="1154" y="5008"/>
                    </a:cubicBezTo>
                    <a:cubicBezTo>
                      <a:pt x="750" y="5186"/>
                      <a:pt x="154" y="5359"/>
                      <a:pt x="83" y="5873"/>
                    </a:cubicBezTo>
                    <a:cubicBezTo>
                      <a:pt x="1" y="6446"/>
                      <a:pt x="678" y="6652"/>
                      <a:pt x="1110" y="6748"/>
                    </a:cubicBezTo>
                    <a:cubicBezTo>
                      <a:pt x="1316" y="6793"/>
                      <a:pt x="1524" y="6813"/>
                      <a:pt x="1734" y="6813"/>
                    </a:cubicBezTo>
                    <a:cubicBezTo>
                      <a:pt x="2447" y="6813"/>
                      <a:pt x="3170" y="6579"/>
                      <a:pt x="3802" y="6282"/>
                    </a:cubicBezTo>
                    <a:cubicBezTo>
                      <a:pt x="4686" y="5869"/>
                      <a:pt x="5522" y="5321"/>
                      <a:pt x="6296" y="4729"/>
                    </a:cubicBezTo>
                    <a:cubicBezTo>
                      <a:pt x="7079" y="4124"/>
                      <a:pt x="7786" y="3436"/>
                      <a:pt x="8434" y="2691"/>
                    </a:cubicBezTo>
                    <a:cubicBezTo>
                      <a:pt x="8502" y="2611"/>
                      <a:pt x="8574" y="2529"/>
                      <a:pt x="8640" y="2447"/>
                    </a:cubicBezTo>
                    <a:cubicBezTo>
                      <a:pt x="7675" y="1394"/>
                      <a:pt x="6484" y="553"/>
                      <a:pt x="516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6"/>
              <p:cNvSpPr/>
              <p:nvPr/>
            </p:nvSpPr>
            <p:spPr>
              <a:xfrm>
                <a:off x="1165761" y="631323"/>
                <a:ext cx="182609" cy="87007"/>
              </a:xfrm>
              <a:custGeom>
                <a:avLst/>
                <a:gdLst/>
                <a:ahLst/>
                <a:cxnLst/>
                <a:rect l="l" t="t" r="r" b="b"/>
                <a:pathLst>
                  <a:path w="7627" h="3634" extrusionOk="0">
                    <a:moveTo>
                      <a:pt x="7093" y="1"/>
                    </a:moveTo>
                    <a:cubicBezTo>
                      <a:pt x="7027" y="1"/>
                      <a:pt x="6961" y="15"/>
                      <a:pt x="6901" y="48"/>
                    </a:cubicBezTo>
                    <a:cubicBezTo>
                      <a:pt x="6311" y="374"/>
                      <a:pt x="5710" y="687"/>
                      <a:pt x="5071" y="908"/>
                    </a:cubicBezTo>
                    <a:cubicBezTo>
                      <a:pt x="4697" y="1035"/>
                      <a:pt x="4293" y="1117"/>
                      <a:pt x="3888" y="1117"/>
                    </a:cubicBezTo>
                    <a:cubicBezTo>
                      <a:pt x="3696" y="1117"/>
                      <a:pt x="3502" y="1098"/>
                      <a:pt x="3312" y="1057"/>
                    </a:cubicBezTo>
                    <a:cubicBezTo>
                      <a:pt x="3048" y="994"/>
                      <a:pt x="2754" y="840"/>
                      <a:pt x="2490" y="706"/>
                    </a:cubicBezTo>
                    <a:cubicBezTo>
                      <a:pt x="2184" y="540"/>
                      <a:pt x="1872" y="446"/>
                      <a:pt x="1528" y="446"/>
                    </a:cubicBezTo>
                    <a:cubicBezTo>
                      <a:pt x="1482" y="446"/>
                      <a:pt x="1436" y="448"/>
                      <a:pt x="1389" y="451"/>
                    </a:cubicBezTo>
                    <a:cubicBezTo>
                      <a:pt x="914" y="489"/>
                      <a:pt x="438" y="677"/>
                      <a:pt x="1" y="908"/>
                    </a:cubicBezTo>
                    <a:cubicBezTo>
                      <a:pt x="245" y="1826"/>
                      <a:pt x="615" y="2685"/>
                      <a:pt x="1092" y="3464"/>
                    </a:cubicBezTo>
                    <a:cubicBezTo>
                      <a:pt x="1159" y="3450"/>
                      <a:pt x="1225" y="3435"/>
                      <a:pt x="1293" y="3426"/>
                    </a:cubicBezTo>
                    <a:cubicBezTo>
                      <a:pt x="1365" y="3417"/>
                      <a:pt x="1433" y="3412"/>
                      <a:pt x="1500" y="3406"/>
                    </a:cubicBezTo>
                    <a:cubicBezTo>
                      <a:pt x="1509" y="3406"/>
                      <a:pt x="1514" y="3406"/>
                      <a:pt x="1520" y="3402"/>
                    </a:cubicBezTo>
                    <a:cubicBezTo>
                      <a:pt x="1553" y="3406"/>
                      <a:pt x="1586" y="3406"/>
                      <a:pt x="1620" y="3406"/>
                    </a:cubicBezTo>
                    <a:cubicBezTo>
                      <a:pt x="1769" y="3406"/>
                      <a:pt x="1923" y="3421"/>
                      <a:pt x="2072" y="3441"/>
                    </a:cubicBezTo>
                    <a:cubicBezTo>
                      <a:pt x="2632" y="3509"/>
                      <a:pt x="3183" y="3633"/>
                      <a:pt x="3751" y="3633"/>
                    </a:cubicBezTo>
                    <a:cubicBezTo>
                      <a:pt x="3782" y="3633"/>
                      <a:pt x="3814" y="3633"/>
                      <a:pt x="3845" y="3632"/>
                    </a:cubicBezTo>
                    <a:cubicBezTo>
                      <a:pt x="4368" y="3618"/>
                      <a:pt x="4893" y="3493"/>
                      <a:pt x="5368" y="3272"/>
                    </a:cubicBezTo>
                    <a:cubicBezTo>
                      <a:pt x="6426" y="2782"/>
                      <a:pt x="7296" y="1826"/>
                      <a:pt x="7575" y="682"/>
                    </a:cubicBezTo>
                    <a:cubicBezTo>
                      <a:pt x="7627" y="480"/>
                      <a:pt x="7613" y="287"/>
                      <a:pt x="7449" y="139"/>
                    </a:cubicBezTo>
                    <a:cubicBezTo>
                      <a:pt x="7356" y="56"/>
                      <a:pt x="7224" y="1"/>
                      <a:pt x="709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6"/>
              <p:cNvSpPr/>
              <p:nvPr/>
            </p:nvSpPr>
            <p:spPr>
              <a:xfrm>
                <a:off x="1261004" y="463199"/>
                <a:ext cx="368116" cy="167119"/>
              </a:xfrm>
              <a:custGeom>
                <a:avLst/>
                <a:gdLst/>
                <a:ahLst/>
                <a:cxnLst/>
                <a:rect l="l" t="t" r="r" b="b"/>
                <a:pathLst>
                  <a:path w="15375" h="6980" extrusionOk="0">
                    <a:moveTo>
                      <a:pt x="13895" y="1"/>
                    </a:moveTo>
                    <a:cubicBezTo>
                      <a:pt x="13544" y="347"/>
                      <a:pt x="13265" y="750"/>
                      <a:pt x="12991" y="1163"/>
                    </a:cubicBezTo>
                    <a:cubicBezTo>
                      <a:pt x="12664" y="1658"/>
                      <a:pt x="12376" y="2177"/>
                      <a:pt x="12010" y="2649"/>
                    </a:cubicBezTo>
                    <a:cubicBezTo>
                      <a:pt x="11660" y="3110"/>
                      <a:pt x="11256" y="3514"/>
                      <a:pt x="10776" y="3849"/>
                    </a:cubicBezTo>
                    <a:cubicBezTo>
                      <a:pt x="9877" y="4484"/>
                      <a:pt x="8805" y="4772"/>
                      <a:pt x="7676" y="4878"/>
                    </a:cubicBezTo>
                    <a:cubicBezTo>
                      <a:pt x="7441" y="4899"/>
                      <a:pt x="7202" y="4909"/>
                      <a:pt x="6960" y="4909"/>
                    </a:cubicBezTo>
                    <a:cubicBezTo>
                      <a:pt x="6063" y="4909"/>
                      <a:pt x="5132" y="4773"/>
                      <a:pt x="4231" y="4581"/>
                    </a:cubicBezTo>
                    <a:cubicBezTo>
                      <a:pt x="3689" y="4464"/>
                      <a:pt x="3143" y="4360"/>
                      <a:pt x="2594" y="4360"/>
                    </a:cubicBezTo>
                    <a:cubicBezTo>
                      <a:pt x="2413" y="4360"/>
                      <a:pt x="2231" y="4371"/>
                      <a:pt x="2049" y="4397"/>
                    </a:cubicBezTo>
                    <a:cubicBezTo>
                      <a:pt x="1352" y="4494"/>
                      <a:pt x="703" y="4811"/>
                      <a:pt x="257" y="5364"/>
                    </a:cubicBezTo>
                    <a:cubicBezTo>
                      <a:pt x="0" y="5673"/>
                      <a:pt x="281" y="6150"/>
                      <a:pt x="655" y="6150"/>
                    </a:cubicBezTo>
                    <a:cubicBezTo>
                      <a:pt x="682" y="6150"/>
                      <a:pt x="709" y="6147"/>
                      <a:pt x="736" y="6142"/>
                    </a:cubicBezTo>
                    <a:cubicBezTo>
                      <a:pt x="1196" y="6054"/>
                      <a:pt x="1663" y="6007"/>
                      <a:pt x="2130" y="6007"/>
                    </a:cubicBezTo>
                    <a:cubicBezTo>
                      <a:pt x="2533" y="6007"/>
                      <a:pt x="2936" y="6042"/>
                      <a:pt x="3331" y="6118"/>
                    </a:cubicBezTo>
                    <a:cubicBezTo>
                      <a:pt x="4216" y="6291"/>
                      <a:pt x="5052" y="6657"/>
                      <a:pt x="5937" y="6839"/>
                    </a:cubicBezTo>
                    <a:cubicBezTo>
                      <a:pt x="6418" y="6936"/>
                      <a:pt x="6903" y="6980"/>
                      <a:pt x="7389" y="6980"/>
                    </a:cubicBezTo>
                    <a:cubicBezTo>
                      <a:pt x="8660" y="6980"/>
                      <a:pt x="9932" y="6678"/>
                      <a:pt x="11117" y="6233"/>
                    </a:cubicBezTo>
                    <a:cubicBezTo>
                      <a:pt x="11939" y="5925"/>
                      <a:pt x="12727" y="5541"/>
                      <a:pt x="13496" y="5123"/>
                    </a:cubicBezTo>
                    <a:cubicBezTo>
                      <a:pt x="14135" y="4772"/>
                      <a:pt x="14794" y="4412"/>
                      <a:pt x="15375" y="3965"/>
                    </a:cubicBezTo>
                    <a:cubicBezTo>
                      <a:pt x="15366" y="3902"/>
                      <a:pt x="15355" y="3845"/>
                      <a:pt x="15346" y="3782"/>
                    </a:cubicBezTo>
                    <a:cubicBezTo>
                      <a:pt x="15120" y="2389"/>
                      <a:pt x="14616" y="1110"/>
                      <a:pt x="1389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6"/>
              <p:cNvSpPr/>
              <p:nvPr/>
            </p:nvSpPr>
            <p:spPr>
              <a:xfrm>
                <a:off x="1181275" y="415888"/>
                <a:ext cx="204756" cy="82626"/>
              </a:xfrm>
              <a:custGeom>
                <a:avLst/>
                <a:gdLst/>
                <a:ahLst/>
                <a:cxnLst/>
                <a:rect l="l" t="t" r="r" b="b"/>
                <a:pathLst>
                  <a:path w="8552" h="3451" extrusionOk="0">
                    <a:moveTo>
                      <a:pt x="2265" y="1"/>
                    </a:moveTo>
                    <a:cubicBezTo>
                      <a:pt x="1322" y="857"/>
                      <a:pt x="554" y="1885"/>
                      <a:pt x="1" y="3028"/>
                    </a:cubicBezTo>
                    <a:cubicBezTo>
                      <a:pt x="54" y="3004"/>
                      <a:pt x="107" y="2986"/>
                      <a:pt x="165" y="2966"/>
                    </a:cubicBezTo>
                    <a:cubicBezTo>
                      <a:pt x="449" y="2871"/>
                      <a:pt x="734" y="2830"/>
                      <a:pt x="1021" y="2830"/>
                    </a:cubicBezTo>
                    <a:cubicBezTo>
                      <a:pt x="1401" y="2830"/>
                      <a:pt x="1784" y="2902"/>
                      <a:pt x="2174" y="3015"/>
                    </a:cubicBezTo>
                    <a:cubicBezTo>
                      <a:pt x="2577" y="3130"/>
                      <a:pt x="2976" y="3259"/>
                      <a:pt x="3389" y="3356"/>
                    </a:cubicBezTo>
                    <a:cubicBezTo>
                      <a:pt x="3699" y="3423"/>
                      <a:pt x="4011" y="3451"/>
                      <a:pt x="4327" y="3451"/>
                    </a:cubicBezTo>
                    <a:cubicBezTo>
                      <a:pt x="4394" y="3451"/>
                      <a:pt x="4461" y="3450"/>
                      <a:pt x="4528" y="3447"/>
                    </a:cubicBezTo>
                    <a:cubicBezTo>
                      <a:pt x="5235" y="3418"/>
                      <a:pt x="5946" y="3212"/>
                      <a:pt x="6556" y="2866"/>
                    </a:cubicBezTo>
                    <a:cubicBezTo>
                      <a:pt x="7277" y="2456"/>
                      <a:pt x="7854" y="1895"/>
                      <a:pt x="8300" y="1193"/>
                    </a:cubicBezTo>
                    <a:cubicBezTo>
                      <a:pt x="8551" y="796"/>
                      <a:pt x="8283" y="300"/>
                      <a:pt x="7827" y="300"/>
                    </a:cubicBezTo>
                    <a:cubicBezTo>
                      <a:pt x="7803" y="300"/>
                      <a:pt x="7778" y="301"/>
                      <a:pt x="7752" y="304"/>
                    </a:cubicBezTo>
                    <a:cubicBezTo>
                      <a:pt x="7282" y="362"/>
                      <a:pt x="6821" y="544"/>
                      <a:pt x="6373" y="708"/>
                    </a:cubicBezTo>
                    <a:cubicBezTo>
                      <a:pt x="6186" y="775"/>
                      <a:pt x="5994" y="847"/>
                      <a:pt x="5796" y="914"/>
                    </a:cubicBezTo>
                    <a:cubicBezTo>
                      <a:pt x="5749" y="928"/>
                      <a:pt x="5705" y="948"/>
                      <a:pt x="5658" y="963"/>
                    </a:cubicBezTo>
                    <a:cubicBezTo>
                      <a:pt x="5643" y="967"/>
                      <a:pt x="5634" y="967"/>
                      <a:pt x="5629" y="967"/>
                    </a:cubicBezTo>
                    <a:cubicBezTo>
                      <a:pt x="5623" y="972"/>
                      <a:pt x="5614" y="972"/>
                      <a:pt x="5600" y="977"/>
                    </a:cubicBezTo>
                    <a:cubicBezTo>
                      <a:pt x="5490" y="1005"/>
                      <a:pt x="5374" y="1034"/>
                      <a:pt x="5259" y="1059"/>
                    </a:cubicBezTo>
                    <a:cubicBezTo>
                      <a:pt x="5162" y="1078"/>
                      <a:pt x="5066" y="1092"/>
                      <a:pt x="4971" y="1101"/>
                    </a:cubicBezTo>
                    <a:cubicBezTo>
                      <a:pt x="4966" y="1101"/>
                      <a:pt x="4864" y="1107"/>
                      <a:pt x="4855" y="1107"/>
                    </a:cubicBezTo>
                    <a:lnTo>
                      <a:pt x="4778" y="1107"/>
                    </a:lnTo>
                    <a:cubicBezTo>
                      <a:pt x="4678" y="1101"/>
                      <a:pt x="4585" y="1087"/>
                      <a:pt x="4485" y="1072"/>
                    </a:cubicBezTo>
                    <a:cubicBezTo>
                      <a:pt x="4470" y="1072"/>
                      <a:pt x="4461" y="1072"/>
                      <a:pt x="4452" y="1068"/>
                    </a:cubicBezTo>
                    <a:cubicBezTo>
                      <a:pt x="4441" y="1068"/>
                      <a:pt x="4432" y="1063"/>
                      <a:pt x="4418" y="1059"/>
                    </a:cubicBezTo>
                    <a:cubicBezTo>
                      <a:pt x="4370" y="1044"/>
                      <a:pt x="4321" y="1030"/>
                      <a:pt x="4274" y="1010"/>
                    </a:cubicBezTo>
                    <a:cubicBezTo>
                      <a:pt x="4192" y="977"/>
                      <a:pt x="4115" y="943"/>
                      <a:pt x="4038" y="905"/>
                    </a:cubicBezTo>
                    <a:cubicBezTo>
                      <a:pt x="4028" y="905"/>
                      <a:pt x="3966" y="871"/>
                      <a:pt x="3946" y="861"/>
                    </a:cubicBezTo>
                    <a:cubicBezTo>
                      <a:pt x="3922" y="847"/>
                      <a:pt x="3899" y="832"/>
                      <a:pt x="3870" y="819"/>
                    </a:cubicBezTo>
                    <a:cubicBezTo>
                      <a:pt x="3706" y="722"/>
                      <a:pt x="3543" y="617"/>
                      <a:pt x="3385" y="520"/>
                    </a:cubicBezTo>
                    <a:cubicBezTo>
                      <a:pt x="3043" y="309"/>
                      <a:pt x="2693" y="107"/>
                      <a:pt x="2303" y="11"/>
                    </a:cubicBezTo>
                    <a:cubicBezTo>
                      <a:pt x="2289" y="5"/>
                      <a:pt x="2279" y="1"/>
                      <a:pt x="226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6"/>
              <p:cNvSpPr/>
              <p:nvPr/>
            </p:nvSpPr>
            <p:spPr>
              <a:xfrm>
                <a:off x="1278793" y="609559"/>
                <a:ext cx="352074" cy="169752"/>
              </a:xfrm>
              <a:custGeom>
                <a:avLst/>
                <a:gdLst/>
                <a:ahLst/>
                <a:cxnLst/>
                <a:rect l="l" t="t" r="r" b="b"/>
                <a:pathLst>
                  <a:path w="14705" h="7090" extrusionOk="0">
                    <a:moveTo>
                      <a:pt x="14704" y="0"/>
                    </a:moveTo>
                    <a:lnTo>
                      <a:pt x="14704" y="0"/>
                    </a:lnTo>
                    <a:cubicBezTo>
                      <a:pt x="14574" y="25"/>
                      <a:pt x="14450" y="92"/>
                      <a:pt x="14363" y="183"/>
                    </a:cubicBezTo>
                    <a:cubicBezTo>
                      <a:pt x="12484" y="371"/>
                      <a:pt x="10763" y="1476"/>
                      <a:pt x="9226" y="2533"/>
                    </a:cubicBezTo>
                    <a:cubicBezTo>
                      <a:pt x="8250" y="3201"/>
                      <a:pt x="7288" y="3835"/>
                      <a:pt x="6164" y="4253"/>
                    </a:cubicBezTo>
                    <a:cubicBezTo>
                      <a:pt x="6106" y="4277"/>
                      <a:pt x="6048" y="4297"/>
                      <a:pt x="5986" y="4315"/>
                    </a:cubicBezTo>
                    <a:cubicBezTo>
                      <a:pt x="5968" y="4326"/>
                      <a:pt x="5857" y="4359"/>
                      <a:pt x="5852" y="4359"/>
                    </a:cubicBezTo>
                    <a:cubicBezTo>
                      <a:pt x="5717" y="4402"/>
                      <a:pt x="5578" y="4436"/>
                      <a:pt x="5443" y="4465"/>
                    </a:cubicBezTo>
                    <a:cubicBezTo>
                      <a:pt x="5155" y="4527"/>
                      <a:pt x="4866" y="4565"/>
                      <a:pt x="4573" y="4585"/>
                    </a:cubicBezTo>
                    <a:lnTo>
                      <a:pt x="4440" y="4585"/>
                    </a:lnTo>
                    <a:cubicBezTo>
                      <a:pt x="4362" y="4585"/>
                      <a:pt x="4285" y="4585"/>
                      <a:pt x="4213" y="4580"/>
                    </a:cubicBezTo>
                    <a:cubicBezTo>
                      <a:pt x="4059" y="4575"/>
                      <a:pt x="3906" y="4565"/>
                      <a:pt x="3757" y="4552"/>
                    </a:cubicBezTo>
                    <a:cubicBezTo>
                      <a:pt x="3453" y="4527"/>
                      <a:pt x="3151" y="4503"/>
                      <a:pt x="2848" y="4499"/>
                    </a:cubicBezTo>
                    <a:cubicBezTo>
                      <a:pt x="2162" y="4499"/>
                      <a:pt x="1532" y="4618"/>
                      <a:pt x="951" y="4993"/>
                    </a:cubicBezTo>
                    <a:cubicBezTo>
                      <a:pt x="455" y="5320"/>
                      <a:pt x="95" y="5843"/>
                      <a:pt x="33" y="6440"/>
                    </a:cubicBezTo>
                    <a:cubicBezTo>
                      <a:pt x="1" y="6787"/>
                      <a:pt x="313" y="7089"/>
                      <a:pt x="632" y="7089"/>
                    </a:cubicBezTo>
                    <a:cubicBezTo>
                      <a:pt x="751" y="7089"/>
                      <a:pt x="871" y="7047"/>
                      <a:pt x="974" y="6949"/>
                    </a:cubicBezTo>
                    <a:cubicBezTo>
                      <a:pt x="1215" y="6723"/>
                      <a:pt x="1330" y="6646"/>
                      <a:pt x="1614" y="6522"/>
                    </a:cubicBezTo>
                    <a:cubicBezTo>
                      <a:pt x="1666" y="6497"/>
                      <a:pt x="1719" y="6473"/>
                      <a:pt x="1772" y="6455"/>
                    </a:cubicBezTo>
                    <a:cubicBezTo>
                      <a:pt x="1805" y="6440"/>
                      <a:pt x="1844" y="6426"/>
                      <a:pt x="1883" y="6411"/>
                    </a:cubicBezTo>
                    <a:cubicBezTo>
                      <a:pt x="1887" y="6411"/>
                      <a:pt x="1911" y="6402"/>
                      <a:pt x="1925" y="6402"/>
                    </a:cubicBezTo>
                    <a:cubicBezTo>
                      <a:pt x="2056" y="6362"/>
                      <a:pt x="2190" y="6329"/>
                      <a:pt x="2329" y="6305"/>
                    </a:cubicBezTo>
                    <a:cubicBezTo>
                      <a:pt x="2464" y="6282"/>
                      <a:pt x="2599" y="6267"/>
                      <a:pt x="2733" y="6257"/>
                    </a:cubicBezTo>
                    <a:cubicBezTo>
                      <a:pt x="2790" y="6253"/>
                      <a:pt x="2843" y="6247"/>
                      <a:pt x="2896" y="6242"/>
                    </a:cubicBezTo>
                    <a:lnTo>
                      <a:pt x="3103" y="6242"/>
                    </a:lnTo>
                    <a:cubicBezTo>
                      <a:pt x="3440" y="6247"/>
                      <a:pt x="3776" y="6276"/>
                      <a:pt x="4112" y="6310"/>
                    </a:cubicBezTo>
                    <a:cubicBezTo>
                      <a:pt x="4733" y="6382"/>
                      <a:pt x="5352" y="6488"/>
                      <a:pt x="5982" y="6517"/>
                    </a:cubicBezTo>
                    <a:cubicBezTo>
                      <a:pt x="6185" y="6526"/>
                      <a:pt x="6388" y="6531"/>
                      <a:pt x="6591" y="6531"/>
                    </a:cubicBezTo>
                    <a:cubicBezTo>
                      <a:pt x="7003" y="6531"/>
                      <a:pt x="7415" y="6512"/>
                      <a:pt x="7827" y="6473"/>
                    </a:cubicBezTo>
                    <a:cubicBezTo>
                      <a:pt x="9682" y="6291"/>
                      <a:pt x="11504" y="5670"/>
                      <a:pt x="13099" y="4690"/>
                    </a:cubicBezTo>
                    <a:cubicBezTo>
                      <a:pt x="14007" y="3312"/>
                      <a:pt x="14574" y="1702"/>
                      <a:pt x="1470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6"/>
              <p:cNvSpPr/>
              <p:nvPr/>
            </p:nvSpPr>
            <p:spPr>
              <a:xfrm>
                <a:off x="1624619" y="637380"/>
                <a:ext cx="958" cy="1077"/>
              </a:xfrm>
              <a:custGeom>
                <a:avLst/>
                <a:gdLst/>
                <a:ahLst/>
                <a:cxnLst/>
                <a:rect l="l" t="t" r="r" b="b"/>
                <a:pathLst>
                  <a:path w="40" h="45" extrusionOk="0">
                    <a:moveTo>
                      <a:pt x="1" y="1"/>
                    </a:moveTo>
                    <a:cubicBezTo>
                      <a:pt x="24" y="30"/>
                      <a:pt x="34" y="45"/>
                      <a:pt x="39" y="45"/>
                    </a:cubicBezTo>
                    <a:cubicBezTo>
                      <a:pt x="30" y="30"/>
                      <a:pt x="15" y="16"/>
                      <a:pt x="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6"/>
              <p:cNvSpPr/>
              <p:nvPr/>
            </p:nvSpPr>
            <p:spPr>
              <a:xfrm>
                <a:off x="1306590" y="354596"/>
                <a:ext cx="138795" cy="47478"/>
              </a:xfrm>
              <a:custGeom>
                <a:avLst/>
                <a:gdLst/>
                <a:ahLst/>
                <a:cxnLst/>
                <a:rect l="l" t="t" r="r" b="b"/>
                <a:pathLst>
                  <a:path w="5797" h="1983" extrusionOk="0">
                    <a:moveTo>
                      <a:pt x="3688" y="0"/>
                    </a:moveTo>
                    <a:cubicBezTo>
                      <a:pt x="3488" y="0"/>
                      <a:pt x="3287" y="6"/>
                      <a:pt x="3086" y="19"/>
                    </a:cubicBezTo>
                    <a:cubicBezTo>
                      <a:pt x="3081" y="23"/>
                      <a:pt x="3077" y="34"/>
                      <a:pt x="3071" y="38"/>
                    </a:cubicBezTo>
                    <a:cubicBezTo>
                      <a:pt x="2250" y="456"/>
                      <a:pt x="1327" y="662"/>
                      <a:pt x="404" y="702"/>
                    </a:cubicBezTo>
                    <a:cubicBezTo>
                      <a:pt x="207" y="706"/>
                      <a:pt x="43" y="917"/>
                      <a:pt x="25" y="1101"/>
                    </a:cubicBezTo>
                    <a:cubicBezTo>
                      <a:pt x="1" y="1307"/>
                      <a:pt x="125" y="1489"/>
                      <a:pt x="313" y="1571"/>
                    </a:cubicBezTo>
                    <a:cubicBezTo>
                      <a:pt x="926" y="1848"/>
                      <a:pt x="1598" y="1983"/>
                      <a:pt x="2271" y="1983"/>
                    </a:cubicBezTo>
                    <a:cubicBezTo>
                      <a:pt x="2964" y="1983"/>
                      <a:pt x="3658" y="1840"/>
                      <a:pt x="4292" y="1562"/>
                    </a:cubicBezTo>
                    <a:cubicBezTo>
                      <a:pt x="4907" y="1288"/>
                      <a:pt x="5522" y="893"/>
                      <a:pt x="5792" y="250"/>
                    </a:cubicBezTo>
                    <a:cubicBezTo>
                      <a:pt x="5792" y="245"/>
                      <a:pt x="5796" y="236"/>
                      <a:pt x="5796" y="230"/>
                    </a:cubicBezTo>
                    <a:cubicBezTo>
                      <a:pt x="5116" y="80"/>
                      <a:pt x="4408" y="0"/>
                      <a:pt x="368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6"/>
              <p:cNvSpPr/>
              <p:nvPr/>
            </p:nvSpPr>
            <p:spPr>
              <a:xfrm>
                <a:off x="1323637" y="794132"/>
                <a:ext cx="136831" cy="34429"/>
              </a:xfrm>
              <a:custGeom>
                <a:avLst/>
                <a:gdLst/>
                <a:ahLst/>
                <a:cxnLst/>
                <a:rect l="l" t="t" r="r" b="b"/>
                <a:pathLst>
                  <a:path w="5715" h="1438" extrusionOk="0">
                    <a:moveTo>
                      <a:pt x="2254" y="0"/>
                    </a:moveTo>
                    <a:cubicBezTo>
                      <a:pt x="1994" y="0"/>
                      <a:pt x="1734" y="28"/>
                      <a:pt x="1480" y="95"/>
                    </a:cubicBezTo>
                    <a:cubicBezTo>
                      <a:pt x="899" y="250"/>
                      <a:pt x="398" y="538"/>
                      <a:pt x="0" y="984"/>
                    </a:cubicBezTo>
                    <a:cubicBezTo>
                      <a:pt x="941" y="1280"/>
                      <a:pt x="1937" y="1437"/>
                      <a:pt x="2959" y="1437"/>
                    </a:cubicBezTo>
                    <a:cubicBezTo>
                      <a:pt x="3481" y="1437"/>
                      <a:pt x="4010" y="1396"/>
                      <a:pt x="4541" y="1312"/>
                    </a:cubicBezTo>
                    <a:cubicBezTo>
                      <a:pt x="4945" y="1244"/>
                      <a:pt x="5335" y="1157"/>
                      <a:pt x="5714" y="1047"/>
                    </a:cubicBezTo>
                    <a:cubicBezTo>
                      <a:pt x="4983" y="725"/>
                      <a:pt x="4268" y="370"/>
                      <a:pt x="3489" y="172"/>
                    </a:cubicBezTo>
                    <a:cubicBezTo>
                      <a:pt x="3087" y="72"/>
                      <a:pt x="2669" y="0"/>
                      <a:pt x="225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6"/>
              <p:cNvSpPr/>
              <p:nvPr/>
            </p:nvSpPr>
            <p:spPr>
              <a:xfrm>
                <a:off x="1017916" y="394436"/>
                <a:ext cx="757349" cy="420287"/>
              </a:xfrm>
              <a:custGeom>
                <a:avLst/>
                <a:gdLst/>
                <a:ahLst/>
                <a:cxnLst/>
                <a:rect l="l" t="t" r="r" b="b"/>
                <a:pathLst>
                  <a:path w="31632" h="17554" extrusionOk="0">
                    <a:moveTo>
                      <a:pt x="29820" y="1"/>
                    </a:moveTo>
                    <a:cubicBezTo>
                      <a:pt x="28297" y="1"/>
                      <a:pt x="25652" y="931"/>
                      <a:pt x="23389" y="1859"/>
                    </a:cubicBezTo>
                    <a:lnTo>
                      <a:pt x="23567" y="2291"/>
                    </a:lnTo>
                    <a:cubicBezTo>
                      <a:pt x="27022" y="875"/>
                      <a:pt x="28920" y="460"/>
                      <a:pt x="29849" y="460"/>
                    </a:cubicBezTo>
                    <a:cubicBezTo>
                      <a:pt x="30288" y="460"/>
                      <a:pt x="30511" y="553"/>
                      <a:pt x="30578" y="677"/>
                    </a:cubicBezTo>
                    <a:cubicBezTo>
                      <a:pt x="30791" y="1065"/>
                      <a:pt x="29911" y="2598"/>
                      <a:pt x="25249" y="5861"/>
                    </a:cubicBezTo>
                    <a:cubicBezTo>
                      <a:pt x="24528" y="6366"/>
                      <a:pt x="23755" y="6885"/>
                      <a:pt x="22942" y="7409"/>
                    </a:cubicBezTo>
                    <a:cubicBezTo>
                      <a:pt x="21092" y="8596"/>
                      <a:pt x="19093" y="9782"/>
                      <a:pt x="17002" y="10931"/>
                    </a:cubicBezTo>
                    <a:cubicBezTo>
                      <a:pt x="16720" y="11086"/>
                      <a:pt x="16440" y="11234"/>
                      <a:pt x="16161" y="11388"/>
                    </a:cubicBezTo>
                    <a:cubicBezTo>
                      <a:pt x="13552" y="12791"/>
                      <a:pt x="10953" y="14050"/>
                      <a:pt x="8646" y="15021"/>
                    </a:cubicBezTo>
                    <a:cubicBezTo>
                      <a:pt x="5127" y="16507"/>
                      <a:pt x="2848" y="17095"/>
                      <a:pt x="1768" y="17095"/>
                    </a:cubicBezTo>
                    <a:cubicBezTo>
                      <a:pt x="1374" y="17095"/>
                      <a:pt x="1140" y="17017"/>
                      <a:pt x="1063" y="16876"/>
                    </a:cubicBezTo>
                    <a:cubicBezTo>
                      <a:pt x="841" y="16482"/>
                      <a:pt x="1744" y="14925"/>
                      <a:pt x="6497" y="11614"/>
                    </a:cubicBezTo>
                    <a:lnTo>
                      <a:pt x="6229" y="11230"/>
                    </a:lnTo>
                    <a:cubicBezTo>
                      <a:pt x="3326" y="13253"/>
                      <a:pt x="0" y="15915"/>
                      <a:pt x="649" y="17102"/>
                    </a:cubicBezTo>
                    <a:cubicBezTo>
                      <a:pt x="826" y="17419"/>
                      <a:pt x="1240" y="17554"/>
                      <a:pt x="1822" y="17554"/>
                    </a:cubicBezTo>
                    <a:cubicBezTo>
                      <a:pt x="3446" y="17554"/>
                      <a:pt x="6349" y="16496"/>
                      <a:pt x="8828" y="15453"/>
                    </a:cubicBezTo>
                    <a:cubicBezTo>
                      <a:pt x="11144" y="14473"/>
                      <a:pt x="13759" y="13209"/>
                      <a:pt x="16387" y="11796"/>
                    </a:cubicBezTo>
                    <a:cubicBezTo>
                      <a:pt x="16667" y="11647"/>
                      <a:pt x="16944" y="11494"/>
                      <a:pt x="17228" y="11339"/>
                    </a:cubicBezTo>
                    <a:cubicBezTo>
                      <a:pt x="19328" y="10186"/>
                      <a:pt x="21338" y="8995"/>
                      <a:pt x="23197" y="7799"/>
                    </a:cubicBezTo>
                    <a:cubicBezTo>
                      <a:pt x="24015" y="7274"/>
                      <a:pt x="24793" y="6750"/>
                      <a:pt x="25519" y="6246"/>
                    </a:cubicBezTo>
                    <a:cubicBezTo>
                      <a:pt x="28369" y="4252"/>
                      <a:pt x="31631" y="1622"/>
                      <a:pt x="30987" y="451"/>
                    </a:cubicBezTo>
                    <a:cubicBezTo>
                      <a:pt x="30813" y="134"/>
                      <a:pt x="30397" y="1"/>
                      <a:pt x="2982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6"/>
              <p:cNvSpPr/>
              <p:nvPr/>
            </p:nvSpPr>
            <p:spPr>
              <a:xfrm>
                <a:off x="983390" y="501722"/>
                <a:ext cx="826615" cy="205786"/>
              </a:xfrm>
              <a:custGeom>
                <a:avLst/>
                <a:gdLst/>
                <a:ahLst/>
                <a:cxnLst/>
                <a:rect l="l" t="t" r="r" b="b"/>
                <a:pathLst>
                  <a:path w="34525" h="8595" extrusionOk="0">
                    <a:moveTo>
                      <a:pt x="4834" y="0"/>
                    </a:moveTo>
                    <a:cubicBezTo>
                      <a:pt x="2460" y="0"/>
                      <a:pt x="406" y="270"/>
                      <a:pt x="241" y="1178"/>
                    </a:cubicBezTo>
                    <a:cubicBezTo>
                      <a:pt x="1" y="2495"/>
                      <a:pt x="3927" y="3957"/>
                      <a:pt x="7257" y="4951"/>
                    </a:cubicBezTo>
                    <a:cubicBezTo>
                      <a:pt x="8093" y="5201"/>
                      <a:pt x="9002" y="5451"/>
                      <a:pt x="9948" y="5696"/>
                    </a:cubicBezTo>
                    <a:cubicBezTo>
                      <a:pt x="12087" y="6244"/>
                      <a:pt x="14369" y="6738"/>
                      <a:pt x="16734" y="7171"/>
                    </a:cubicBezTo>
                    <a:cubicBezTo>
                      <a:pt x="17046" y="7229"/>
                      <a:pt x="17363" y="7286"/>
                      <a:pt x="17676" y="7339"/>
                    </a:cubicBezTo>
                    <a:cubicBezTo>
                      <a:pt x="20617" y="7854"/>
                      <a:pt x="23496" y="8229"/>
                      <a:pt x="25999" y="8426"/>
                    </a:cubicBezTo>
                    <a:cubicBezTo>
                      <a:pt x="27220" y="8522"/>
                      <a:pt x="28527" y="8594"/>
                      <a:pt x="29729" y="8594"/>
                    </a:cubicBezTo>
                    <a:cubicBezTo>
                      <a:pt x="32117" y="8594"/>
                      <a:pt x="34116" y="8315"/>
                      <a:pt x="34280" y="7417"/>
                    </a:cubicBezTo>
                    <a:cubicBezTo>
                      <a:pt x="34524" y="6080"/>
                      <a:pt x="30531" y="4605"/>
                      <a:pt x="27134" y="3600"/>
                    </a:cubicBezTo>
                    <a:lnTo>
                      <a:pt x="27003" y="4048"/>
                    </a:lnTo>
                    <a:cubicBezTo>
                      <a:pt x="32559" y="5691"/>
                      <a:pt x="33899" y="6883"/>
                      <a:pt x="33818" y="7330"/>
                    </a:cubicBezTo>
                    <a:cubicBezTo>
                      <a:pt x="33741" y="7762"/>
                      <a:pt x="32393" y="8117"/>
                      <a:pt x="29643" y="8117"/>
                    </a:cubicBezTo>
                    <a:cubicBezTo>
                      <a:pt x="28633" y="8117"/>
                      <a:pt x="27433" y="8070"/>
                      <a:pt x="26038" y="7960"/>
                    </a:cubicBezTo>
                    <a:cubicBezTo>
                      <a:pt x="23548" y="7763"/>
                      <a:pt x="20684" y="7392"/>
                      <a:pt x="17758" y="6878"/>
                    </a:cubicBezTo>
                    <a:cubicBezTo>
                      <a:pt x="17445" y="6825"/>
                      <a:pt x="17133" y="6772"/>
                      <a:pt x="16816" y="6714"/>
                    </a:cubicBezTo>
                    <a:cubicBezTo>
                      <a:pt x="14465" y="6282"/>
                      <a:pt x="12193" y="5787"/>
                      <a:pt x="10064" y="5244"/>
                    </a:cubicBezTo>
                    <a:cubicBezTo>
                      <a:pt x="9122" y="4999"/>
                      <a:pt x="8223" y="4754"/>
                      <a:pt x="7391" y="4504"/>
                    </a:cubicBezTo>
                    <a:cubicBezTo>
                      <a:pt x="1942" y="2875"/>
                      <a:pt x="620" y="1697"/>
                      <a:pt x="702" y="1260"/>
                    </a:cubicBezTo>
                    <a:cubicBezTo>
                      <a:pt x="763" y="924"/>
                      <a:pt x="1760" y="468"/>
                      <a:pt x="4836" y="468"/>
                    </a:cubicBezTo>
                    <a:cubicBezTo>
                      <a:pt x="5680" y="468"/>
                      <a:pt x="6681" y="502"/>
                      <a:pt x="7862" y="583"/>
                    </a:cubicBezTo>
                    <a:lnTo>
                      <a:pt x="7897" y="117"/>
                    </a:lnTo>
                    <a:cubicBezTo>
                      <a:pt x="6897" y="48"/>
                      <a:pt x="5837" y="0"/>
                      <a:pt x="483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6"/>
              <p:cNvSpPr/>
              <p:nvPr/>
            </p:nvSpPr>
            <p:spPr>
              <a:xfrm>
                <a:off x="1017556" y="527029"/>
                <a:ext cx="133503" cy="124190"/>
              </a:xfrm>
              <a:custGeom>
                <a:avLst/>
                <a:gdLst/>
                <a:ahLst/>
                <a:cxnLst/>
                <a:rect l="l" t="t" r="r" b="b"/>
                <a:pathLst>
                  <a:path w="5576" h="5187" extrusionOk="0">
                    <a:moveTo>
                      <a:pt x="2795" y="0"/>
                    </a:moveTo>
                    <a:cubicBezTo>
                      <a:pt x="2656" y="0"/>
                      <a:pt x="2516" y="12"/>
                      <a:pt x="2375" y="35"/>
                    </a:cubicBezTo>
                    <a:cubicBezTo>
                      <a:pt x="962" y="261"/>
                      <a:pt x="0" y="1592"/>
                      <a:pt x="227" y="3005"/>
                    </a:cubicBezTo>
                    <a:cubicBezTo>
                      <a:pt x="435" y="4279"/>
                      <a:pt x="1538" y="5186"/>
                      <a:pt x="2788" y="5186"/>
                    </a:cubicBezTo>
                    <a:cubicBezTo>
                      <a:pt x="2925" y="5186"/>
                      <a:pt x="3062" y="5175"/>
                      <a:pt x="3201" y="5153"/>
                    </a:cubicBezTo>
                    <a:cubicBezTo>
                      <a:pt x="4614" y="4923"/>
                      <a:pt x="5576" y="3592"/>
                      <a:pt x="5345" y="2179"/>
                    </a:cubicBezTo>
                    <a:cubicBezTo>
                      <a:pt x="5142" y="907"/>
                      <a:pt x="4043" y="0"/>
                      <a:pt x="279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6"/>
              <p:cNvSpPr/>
              <p:nvPr/>
            </p:nvSpPr>
            <p:spPr>
              <a:xfrm>
                <a:off x="1660867" y="653757"/>
                <a:ext cx="109681" cy="101899"/>
              </a:xfrm>
              <a:custGeom>
                <a:avLst/>
                <a:gdLst/>
                <a:ahLst/>
                <a:cxnLst/>
                <a:rect l="l" t="t" r="r" b="b"/>
                <a:pathLst>
                  <a:path w="4581" h="4256" extrusionOk="0">
                    <a:moveTo>
                      <a:pt x="2295" y="1"/>
                    </a:moveTo>
                    <a:cubicBezTo>
                      <a:pt x="2182" y="1"/>
                      <a:pt x="2067" y="10"/>
                      <a:pt x="1952" y="29"/>
                    </a:cubicBezTo>
                    <a:cubicBezTo>
                      <a:pt x="794" y="215"/>
                      <a:pt x="0" y="1307"/>
                      <a:pt x="188" y="2469"/>
                    </a:cubicBezTo>
                    <a:cubicBezTo>
                      <a:pt x="361" y="3513"/>
                      <a:pt x="1263" y="4256"/>
                      <a:pt x="2290" y="4256"/>
                    </a:cubicBezTo>
                    <a:cubicBezTo>
                      <a:pt x="2403" y="4256"/>
                      <a:pt x="2518" y="4247"/>
                      <a:pt x="2633" y="4228"/>
                    </a:cubicBezTo>
                    <a:cubicBezTo>
                      <a:pt x="3792" y="4041"/>
                      <a:pt x="4580" y="2950"/>
                      <a:pt x="4392" y="1787"/>
                    </a:cubicBezTo>
                    <a:cubicBezTo>
                      <a:pt x="4224" y="744"/>
                      <a:pt x="3322" y="1"/>
                      <a:pt x="229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7" name="Google Shape;5027;p76"/>
            <p:cNvSpPr/>
            <p:nvPr/>
          </p:nvSpPr>
          <p:spPr>
            <a:xfrm>
              <a:off x="1110378" y="454158"/>
              <a:ext cx="479473" cy="473966"/>
            </a:xfrm>
            <a:custGeom>
              <a:avLst/>
              <a:gdLst/>
              <a:ahLst/>
              <a:cxnLst/>
              <a:rect l="l" t="t" r="r" b="b"/>
              <a:pathLst>
                <a:path w="20026" h="19796" extrusionOk="0">
                  <a:moveTo>
                    <a:pt x="10118" y="0"/>
                  </a:moveTo>
                  <a:cubicBezTo>
                    <a:pt x="9918" y="0"/>
                    <a:pt x="9717" y="6"/>
                    <a:pt x="9516" y="19"/>
                  </a:cubicBezTo>
                  <a:cubicBezTo>
                    <a:pt x="9190" y="38"/>
                    <a:pt x="8857" y="77"/>
                    <a:pt x="8526" y="130"/>
                  </a:cubicBezTo>
                  <a:cubicBezTo>
                    <a:pt x="6566" y="447"/>
                    <a:pt x="4830" y="1321"/>
                    <a:pt x="3461" y="2561"/>
                  </a:cubicBezTo>
                  <a:cubicBezTo>
                    <a:pt x="2518" y="3417"/>
                    <a:pt x="1750" y="4445"/>
                    <a:pt x="1197" y="5588"/>
                  </a:cubicBezTo>
                  <a:cubicBezTo>
                    <a:pt x="337" y="7352"/>
                    <a:pt x="1" y="9390"/>
                    <a:pt x="337" y="11481"/>
                  </a:cubicBezTo>
                  <a:cubicBezTo>
                    <a:pt x="389" y="11817"/>
                    <a:pt x="462" y="12144"/>
                    <a:pt x="549" y="12466"/>
                  </a:cubicBezTo>
                  <a:cubicBezTo>
                    <a:pt x="793" y="13384"/>
                    <a:pt x="1163" y="14243"/>
                    <a:pt x="1640" y="15022"/>
                  </a:cubicBezTo>
                  <a:cubicBezTo>
                    <a:pt x="2889" y="17089"/>
                    <a:pt x="4854" y="18621"/>
                    <a:pt x="7142" y="19342"/>
                  </a:cubicBezTo>
                  <a:cubicBezTo>
                    <a:pt x="8083" y="19638"/>
                    <a:pt x="9079" y="19795"/>
                    <a:pt x="10101" y="19795"/>
                  </a:cubicBezTo>
                  <a:cubicBezTo>
                    <a:pt x="10623" y="19795"/>
                    <a:pt x="11152" y="19754"/>
                    <a:pt x="11683" y="19670"/>
                  </a:cubicBezTo>
                  <a:cubicBezTo>
                    <a:pt x="12087" y="19602"/>
                    <a:pt x="12477" y="19515"/>
                    <a:pt x="12856" y="19405"/>
                  </a:cubicBezTo>
                  <a:cubicBezTo>
                    <a:pt x="15177" y="18737"/>
                    <a:pt x="17104" y="17262"/>
                    <a:pt x="18368" y="15339"/>
                  </a:cubicBezTo>
                  <a:cubicBezTo>
                    <a:pt x="19276" y="13961"/>
                    <a:pt x="19843" y="12351"/>
                    <a:pt x="19973" y="10649"/>
                  </a:cubicBezTo>
                  <a:cubicBezTo>
                    <a:pt x="20025" y="9942"/>
                    <a:pt x="20002" y="9226"/>
                    <a:pt x="19901" y="8501"/>
                  </a:cubicBezTo>
                  <a:cubicBezTo>
                    <a:pt x="19892" y="8438"/>
                    <a:pt x="19881" y="8381"/>
                    <a:pt x="19872" y="8318"/>
                  </a:cubicBezTo>
                  <a:cubicBezTo>
                    <a:pt x="19646" y="6925"/>
                    <a:pt x="19142" y="5646"/>
                    <a:pt x="18421" y="4537"/>
                  </a:cubicBezTo>
                  <a:cubicBezTo>
                    <a:pt x="18118" y="4065"/>
                    <a:pt x="17776" y="3623"/>
                    <a:pt x="17401" y="3215"/>
                  </a:cubicBezTo>
                  <a:cubicBezTo>
                    <a:pt x="16436" y="2162"/>
                    <a:pt x="15245" y="1321"/>
                    <a:pt x="13923" y="769"/>
                  </a:cubicBezTo>
                  <a:cubicBezTo>
                    <a:pt x="13380" y="538"/>
                    <a:pt x="12812" y="360"/>
                    <a:pt x="12226" y="230"/>
                  </a:cubicBezTo>
                  <a:cubicBezTo>
                    <a:pt x="11546" y="80"/>
                    <a:pt x="10838" y="0"/>
                    <a:pt x="101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6"/>
            <p:cNvSpPr/>
            <p:nvPr/>
          </p:nvSpPr>
          <p:spPr>
            <a:xfrm>
              <a:off x="1320138" y="472546"/>
              <a:ext cx="206887" cy="163120"/>
            </a:xfrm>
            <a:custGeom>
              <a:avLst/>
              <a:gdLst/>
              <a:ahLst/>
              <a:cxnLst/>
              <a:rect l="l" t="t" r="r" b="b"/>
              <a:pathLst>
                <a:path w="8641" h="6813" extrusionOk="0">
                  <a:moveTo>
                    <a:pt x="5162" y="1"/>
                  </a:moveTo>
                  <a:cubicBezTo>
                    <a:pt x="5128" y="67"/>
                    <a:pt x="5100" y="135"/>
                    <a:pt x="5075" y="207"/>
                  </a:cubicBezTo>
                  <a:cubicBezTo>
                    <a:pt x="4849" y="433"/>
                    <a:pt x="4652" y="693"/>
                    <a:pt x="4494" y="952"/>
                  </a:cubicBezTo>
                  <a:cubicBezTo>
                    <a:pt x="4013" y="1731"/>
                    <a:pt x="3778" y="2624"/>
                    <a:pt x="3297" y="3394"/>
                  </a:cubicBezTo>
                  <a:cubicBezTo>
                    <a:pt x="3057" y="3782"/>
                    <a:pt x="2758" y="4104"/>
                    <a:pt x="2389" y="4364"/>
                  </a:cubicBezTo>
                  <a:cubicBezTo>
                    <a:pt x="2009" y="4634"/>
                    <a:pt x="1576" y="4820"/>
                    <a:pt x="1154" y="5008"/>
                  </a:cubicBezTo>
                  <a:cubicBezTo>
                    <a:pt x="750" y="5186"/>
                    <a:pt x="154" y="5359"/>
                    <a:pt x="83" y="5873"/>
                  </a:cubicBezTo>
                  <a:cubicBezTo>
                    <a:pt x="1" y="6446"/>
                    <a:pt x="678" y="6652"/>
                    <a:pt x="1110" y="6748"/>
                  </a:cubicBezTo>
                  <a:cubicBezTo>
                    <a:pt x="1316" y="6793"/>
                    <a:pt x="1524" y="6813"/>
                    <a:pt x="1734" y="6813"/>
                  </a:cubicBezTo>
                  <a:cubicBezTo>
                    <a:pt x="2447" y="6813"/>
                    <a:pt x="3170" y="6579"/>
                    <a:pt x="3802" y="6282"/>
                  </a:cubicBezTo>
                  <a:cubicBezTo>
                    <a:pt x="4686" y="5869"/>
                    <a:pt x="5522" y="5321"/>
                    <a:pt x="6296" y="4729"/>
                  </a:cubicBezTo>
                  <a:cubicBezTo>
                    <a:pt x="7079" y="4124"/>
                    <a:pt x="7786" y="3436"/>
                    <a:pt x="8434" y="2691"/>
                  </a:cubicBezTo>
                  <a:cubicBezTo>
                    <a:pt x="8502" y="2611"/>
                    <a:pt x="8574" y="2529"/>
                    <a:pt x="8640" y="2447"/>
                  </a:cubicBezTo>
                  <a:cubicBezTo>
                    <a:pt x="7675" y="1394"/>
                    <a:pt x="6484" y="553"/>
                    <a:pt x="51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6"/>
            <p:cNvSpPr/>
            <p:nvPr/>
          </p:nvSpPr>
          <p:spPr>
            <a:xfrm>
              <a:off x="1123498" y="730885"/>
              <a:ext cx="182609" cy="87007"/>
            </a:xfrm>
            <a:custGeom>
              <a:avLst/>
              <a:gdLst/>
              <a:ahLst/>
              <a:cxnLst/>
              <a:rect l="l" t="t" r="r" b="b"/>
              <a:pathLst>
                <a:path w="7627" h="3634" extrusionOk="0">
                  <a:moveTo>
                    <a:pt x="7093" y="1"/>
                  </a:moveTo>
                  <a:cubicBezTo>
                    <a:pt x="7027" y="1"/>
                    <a:pt x="6961" y="15"/>
                    <a:pt x="6901" y="48"/>
                  </a:cubicBezTo>
                  <a:cubicBezTo>
                    <a:pt x="6311" y="374"/>
                    <a:pt x="5710" y="687"/>
                    <a:pt x="5071" y="908"/>
                  </a:cubicBezTo>
                  <a:cubicBezTo>
                    <a:pt x="4697" y="1035"/>
                    <a:pt x="4293" y="1117"/>
                    <a:pt x="3888" y="1117"/>
                  </a:cubicBezTo>
                  <a:cubicBezTo>
                    <a:pt x="3696" y="1117"/>
                    <a:pt x="3502" y="1098"/>
                    <a:pt x="3312" y="1057"/>
                  </a:cubicBezTo>
                  <a:cubicBezTo>
                    <a:pt x="3048" y="994"/>
                    <a:pt x="2754" y="840"/>
                    <a:pt x="2490" y="706"/>
                  </a:cubicBezTo>
                  <a:cubicBezTo>
                    <a:pt x="2184" y="540"/>
                    <a:pt x="1872" y="446"/>
                    <a:pt x="1528" y="446"/>
                  </a:cubicBezTo>
                  <a:cubicBezTo>
                    <a:pt x="1482" y="446"/>
                    <a:pt x="1436" y="448"/>
                    <a:pt x="1389" y="451"/>
                  </a:cubicBezTo>
                  <a:cubicBezTo>
                    <a:pt x="914" y="489"/>
                    <a:pt x="438" y="677"/>
                    <a:pt x="1" y="908"/>
                  </a:cubicBezTo>
                  <a:cubicBezTo>
                    <a:pt x="245" y="1826"/>
                    <a:pt x="615" y="2685"/>
                    <a:pt x="1092" y="3464"/>
                  </a:cubicBezTo>
                  <a:cubicBezTo>
                    <a:pt x="1159" y="3450"/>
                    <a:pt x="1225" y="3435"/>
                    <a:pt x="1293" y="3426"/>
                  </a:cubicBezTo>
                  <a:cubicBezTo>
                    <a:pt x="1365" y="3417"/>
                    <a:pt x="1433" y="3412"/>
                    <a:pt x="1500" y="3406"/>
                  </a:cubicBezTo>
                  <a:cubicBezTo>
                    <a:pt x="1509" y="3406"/>
                    <a:pt x="1514" y="3406"/>
                    <a:pt x="1520" y="3402"/>
                  </a:cubicBezTo>
                  <a:cubicBezTo>
                    <a:pt x="1553" y="3406"/>
                    <a:pt x="1586" y="3406"/>
                    <a:pt x="1620" y="3406"/>
                  </a:cubicBezTo>
                  <a:cubicBezTo>
                    <a:pt x="1769" y="3406"/>
                    <a:pt x="1923" y="3421"/>
                    <a:pt x="2072" y="3441"/>
                  </a:cubicBezTo>
                  <a:cubicBezTo>
                    <a:pt x="2632" y="3509"/>
                    <a:pt x="3183" y="3633"/>
                    <a:pt x="3751" y="3633"/>
                  </a:cubicBezTo>
                  <a:cubicBezTo>
                    <a:pt x="3782" y="3633"/>
                    <a:pt x="3814" y="3633"/>
                    <a:pt x="3845" y="3632"/>
                  </a:cubicBezTo>
                  <a:cubicBezTo>
                    <a:pt x="4368" y="3618"/>
                    <a:pt x="4893" y="3493"/>
                    <a:pt x="5368" y="3272"/>
                  </a:cubicBezTo>
                  <a:cubicBezTo>
                    <a:pt x="6426" y="2782"/>
                    <a:pt x="7296" y="1826"/>
                    <a:pt x="7575" y="682"/>
                  </a:cubicBezTo>
                  <a:cubicBezTo>
                    <a:pt x="7627" y="480"/>
                    <a:pt x="7613" y="287"/>
                    <a:pt x="7449" y="139"/>
                  </a:cubicBezTo>
                  <a:cubicBezTo>
                    <a:pt x="7356" y="56"/>
                    <a:pt x="7224" y="1"/>
                    <a:pt x="7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6"/>
            <p:cNvSpPr/>
            <p:nvPr/>
          </p:nvSpPr>
          <p:spPr>
            <a:xfrm>
              <a:off x="1218741" y="562761"/>
              <a:ext cx="368116" cy="167119"/>
            </a:xfrm>
            <a:custGeom>
              <a:avLst/>
              <a:gdLst/>
              <a:ahLst/>
              <a:cxnLst/>
              <a:rect l="l" t="t" r="r" b="b"/>
              <a:pathLst>
                <a:path w="15375" h="6980" extrusionOk="0">
                  <a:moveTo>
                    <a:pt x="13895" y="1"/>
                  </a:moveTo>
                  <a:cubicBezTo>
                    <a:pt x="13544" y="347"/>
                    <a:pt x="13265" y="750"/>
                    <a:pt x="12991" y="1163"/>
                  </a:cubicBezTo>
                  <a:cubicBezTo>
                    <a:pt x="12664" y="1658"/>
                    <a:pt x="12376" y="2177"/>
                    <a:pt x="12010" y="2649"/>
                  </a:cubicBezTo>
                  <a:cubicBezTo>
                    <a:pt x="11660" y="3110"/>
                    <a:pt x="11256" y="3514"/>
                    <a:pt x="10776" y="3849"/>
                  </a:cubicBezTo>
                  <a:cubicBezTo>
                    <a:pt x="9877" y="4484"/>
                    <a:pt x="8805" y="4772"/>
                    <a:pt x="7676" y="4878"/>
                  </a:cubicBezTo>
                  <a:cubicBezTo>
                    <a:pt x="7441" y="4899"/>
                    <a:pt x="7202" y="4909"/>
                    <a:pt x="6960" y="4909"/>
                  </a:cubicBezTo>
                  <a:cubicBezTo>
                    <a:pt x="6063" y="4909"/>
                    <a:pt x="5132" y="4773"/>
                    <a:pt x="4231" y="4581"/>
                  </a:cubicBezTo>
                  <a:cubicBezTo>
                    <a:pt x="3689" y="4464"/>
                    <a:pt x="3143" y="4360"/>
                    <a:pt x="2594" y="4360"/>
                  </a:cubicBezTo>
                  <a:cubicBezTo>
                    <a:pt x="2413" y="4360"/>
                    <a:pt x="2231" y="4371"/>
                    <a:pt x="2049" y="4397"/>
                  </a:cubicBezTo>
                  <a:cubicBezTo>
                    <a:pt x="1352" y="4494"/>
                    <a:pt x="703" y="4811"/>
                    <a:pt x="257" y="5364"/>
                  </a:cubicBezTo>
                  <a:cubicBezTo>
                    <a:pt x="0" y="5673"/>
                    <a:pt x="281" y="6150"/>
                    <a:pt x="655" y="6150"/>
                  </a:cubicBezTo>
                  <a:cubicBezTo>
                    <a:pt x="682" y="6150"/>
                    <a:pt x="709" y="6147"/>
                    <a:pt x="736" y="6142"/>
                  </a:cubicBezTo>
                  <a:cubicBezTo>
                    <a:pt x="1196" y="6054"/>
                    <a:pt x="1663" y="6007"/>
                    <a:pt x="2130" y="6007"/>
                  </a:cubicBezTo>
                  <a:cubicBezTo>
                    <a:pt x="2533" y="6007"/>
                    <a:pt x="2936" y="6042"/>
                    <a:pt x="3331" y="6118"/>
                  </a:cubicBezTo>
                  <a:cubicBezTo>
                    <a:pt x="4216" y="6291"/>
                    <a:pt x="5052" y="6657"/>
                    <a:pt x="5937" y="6839"/>
                  </a:cubicBezTo>
                  <a:cubicBezTo>
                    <a:pt x="6418" y="6936"/>
                    <a:pt x="6903" y="6980"/>
                    <a:pt x="7389" y="6980"/>
                  </a:cubicBezTo>
                  <a:cubicBezTo>
                    <a:pt x="8660" y="6980"/>
                    <a:pt x="9932" y="6678"/>
                    <a:pt x="11117" y="6233"/>
                  </a:cubicBezTo>
                  <a:cubicBezTo>
                    <a:pt x="11939" y="5925"/>
                    <a:pt x="12727" y="5541"/>
                    <a:pt x="13496" y="5123"/>
                  </a:cubicBezTo>
                  <a:cubicBezTo>
                    <a:pt x="14135" y="4772"/>
                    <a:pt x="14794" y="4412"/>
                    <a:pt x="15375" y="3965"/>
                  </a:cubicBezTo>
                  <a:cubicBezTo>
                    <a:pt x="15366" y="3902"/>
                    <a:pt x="15355" y="3845"/>
                    <a:pt x="15346" y="3782"/>
                  </a:cubicBezTo>
                  <a:cubicBezTo>
                    <a:pt x="15120" y="2389"/>
                    <a:pt x="14616" y="1110"/>
                    <a:pt x="138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6"/>
            <p:cNvSpPr/>
            <p:nvPr/>
          </p:nvSpPr>
          <p:spPr>
            <a:xfrm>
              <a:off x="1139013" y="515451"/>
              <a:ext cx="204756" cy="82626"/>
            </a:xfrm>
            <a:custGeom>
              <a:avLst/>
              <a:gdLst/>
              <a:ahLst/>
              <a:cxnLst/>
              <a:rect l="l" t="t" r="r" b="b"/>
              <a:pathLst>
                <a:path w="8552" h="3451" extrusionOk="0">
                  <a:moveTo>
                    <a:pt x="2265" y="1"/>
                  </a:moveTo>
                  <a:cubicBezTo>
                    <a:pt x="1322" y="857"/>
                    <a:pt x="554" y="1885"/>
                    <a:pt x="1" y="3028"/>
                  </a:cubicBezTo>
                  <a:cubicBezTo>
                    <a:pt x="54" y="3004"/>
                    <a:pt x="107" y="2986"/>
                    <a:pt x="165" y="2966"/>
                  </a:cubicBezTo>
                  <a:cubicBezTo>
                    <a:pt x="449" y="2871"/>
                    <a:pt x="734" y="2830"/>
                    <a:pt x="1021" y="2830"/>
                  </a:cubicBezTo>
                  <a:cubicBezTo>
                    <a:pt x="1401" y="2830"/>
                    <a:pt x="1784" y="2902"/>
                    <a:pt x="2174" y="3015"/>
                  </a:cubicBezTo>
                  <a:cubicBezTo>
                    <a:pt x="2577" y="3130"/>
                    <a:pt x="2976" y="3259"/>
                    <a:pt x="3389" y="3356"/>
                  </a:cubicBezTo>
                  <a:cubicBezTo>
                    <a:pt x="3699" y="3423"/>
                    <a:pt x="4011" y="3451"/>
                    <a:pt x="4327" y="3451"/>
                  </a:cubicBezTo>
                  <a:cubicBezTo>
                    <a:pt x="4394" y="3451"/>
                    <a:pt x="4461" y="3450"/>
                    <a:pt x="4528" y="3447"/>
                  </a:cubicBezTo>
                  <a:cubicBezTo>
                    <a:pt x="5235" y="3418"/>
                    <a:pt x="5946" y="3212"/>
                    <a:pt x="6556" y="2866"/>
                  </a:cubicBezTo>
                  <a:cubicBezTo>
                    <a:pt x="7277" y="2456"/>
                    <a:pt x="7854" y="1895"/>
                    <a:pt x="8300" y="1193"/>
                  </a:cubicBezTo>
                  <a:cubicBezTo>
                    <a:pt x="8551" y="796"/>
                    <a:pt x="8283" y="300"/>
                    <a:pt x="7827" y="300"/>
                  </a:cubicBezTo>
                  <a:cubicBezTo>
                    <a:pt x="7803" y="300"/>
                    <a:pt x="7778" y="301"/>
                    <a:pt x="7752" y="304"/>
                  </a:cubicBezTo>
                  <a:cubicBezTo>
                    <a:pt x="7282" y="362"/>
                    <a:pt x="6821" y="544"/>
                    <a:pt x="6373" y="708"/>
                  </a:cubicBezTo>
                  <a:cubicBezTo>
                    <a:pt x="6186" y="775"/>
                    <a:pt x="5994" y="847"/>
                    <a:pt x="5796" y="914"/>
                  </a:cubicBezTo>
                  <a:cubicBezTo>
                    <a:pt x="5749" y="928"/>
                    <a:pt x="5705" y="948"/>
                    <a:pt x="5658" y="963"/>
                  </a:cubicBezTo>
                  <a:cubicBezTo>
                    <a:pt x="5643" y="967"/>
                    <a:pt x="5634" y="967"/>
                    <a:pt x="5629" y="967"/>
                  </a:cubicBezTo>
                  <a:cubicBezTo>
                    <a:pt x="5623" y="972"/>
                    <a:pt x="5614" y="972"/>
                    <a:pt x="5600" y="977"/>
                  </a:cubicBezTo>
                  <a:cubicBezTo>
                    <a:pt x="5490" y="1005"/>
                    <a:pt x="5374" y="1034"/>
                    <a:pt x="5259" y="1059"/>
                  </a:cubicBezTo>
                  <a:cubicBezTo>
                    <a:pt x="5162" y="1078"/>
                    <a:pt x="5066" y="1092"/>
                    <a:pt x="4971" y="1101"/>
                  </a:cubicBezTo>
                  <a:cubicBezTo>
                    <a:pt x="4966" y="1101"/>
                    <a:pt x="4864" y="1107"/>
                    <a:pt x="4855" y="1107"/>
                  </a:cubicBezTo>
                  <a:lnTo>
                    <a:pt x="4778" y="1107"/>
                  </a:lnTo>
                  <a:cubicBezTo>
                    <a:pt x="4678" y="1101"/>
                    <a:pt x="4585" y="1087"/>
                    <a:pt x="4485" y="1072"/>
                  </a:cubicBezTo>
                  <a:cubicBezTo>
                    <a:pt x="4470" y="1072"/>
                    <a:pt x="4461" y="1072"/>
                    <a:pt x="4452" y="1068"/>
                  </a:cubicBezTo>
                  <a:cubicBezTo>
                    <a:pt x="4441" y="1068"/>
                    <a:pt x="4432" y="1063"/>
                    <a:pt x="4418" y="1059"/>
                  </a:cubicBezTo>
                  <a:cubicBezTo>
                    <a:pt x="4370" y="1044"/>
                    <a:pt x="4321" y="1030"/>
                    <a:pt x="4274" y="1010"/>
                  </a:cubicBezTo>
                  <a:cubicBezTo>
                    <a:pt x="4192" y="977"/>
                    <a:pt x="4115" y="943"/>
                    <a:pt x="4038" y="905"/>
                  </a:cubicBezTo>
                  <a:cubicBezTo>
                    <a:pt x="4028" y="905"/>
                    <a:pt x="3966" y="871"/>
                    <a:pt x="3946" y="861"/>
                  </a:cubicBezTo>
                  <a:cubicBezTo>
                    <a:pt x="3922" y="847"/>
                    <a:pt x="3899" y="832"/>
                    <a:pt x="3870" y="819"/>
                  </a:cubicBezTo>
                  <a:cubicBezTo>
                    <a:pt x="3706" y="722"/>
                    <a:pt x="3543" y="617"/>
                    <a:pt x="3385" y="520"/>
                  </a:cubicBezTo>
                  <a:cubicBezTo>
                    <a:pt x="3043" y="309"/>
                    <a:pt x="2693" y="107"/>
                    <a:pt x="2303" y="11"/>
                  </a:cubicBezTo>
                  <a:cubicBezTo>
                    <a:pt x="2289" y="5"/>
                    <a:pt x="2279" y="1"/>
                    <a:pt x="2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6"/>
            <p:cNvSpPr/>
            <p:nvPr/>
          </p:nvSpPr>
          <p:spPr>
            <a:xfrm>
              <a:off x="1236531" y="709122"/>
              <a:ext cx="352074" cy="169752"/>
            </a:xfrm>
            <a:custGeom>
              <a:avLst/>
              <a:gdLst/>
              <a:ahLst/>
              <a:cxnLst/>
              <a:rect l="l" t="t" r="r" b="b"/>
              <a:pathLst>
                <a:path w="14705" h="7090" extrusionOk="0">
                  <a:moveTo>
                    <a:pt x="14704" y="0"/>
                  </a:moveTo>
                  <a:lnTo>
                    <a:pt x="14704" y="0"/>
                  </a:lnTo>
                  <a:cubicBezTo>
                    <a:pt x="14574" y="25"/>
                    <a:pt x="14450" y="92"/>
                    <a:pt x="14363" y="183"/>
                  </a:cubicBezTo>
                  <a:cubicBezTo>
                    <a:pt x="12484" y="371"/>
                    <a:pt x="10763" y="1476"/>
                    <a:pt x="9226" y="2533"/>
                  </a:cubicBezTo>
                  <a:cubicBezTo>
                    <a:pt x="8250" y="3201"/>
                    <a:pt x="7288" y="3835"/>
                    <a:pt x="6164" y="4253"/>
                  </a:cubicBezTo>
                  <a:cubicBezTo>
                    <a:pt x="6106" y="4277"/>
                    <a:pt x="6048" y="4297"/>
                    <a:pt x="5986" y="4315"/>
                  </a:cubicBezTo>
                  <a:cubicBezTo>
                    <a:pt x="5968" y="4326"/>
                    <a:pt x="5857" y="4359"/>
                    <a:pt x="5852" y="4359"/>
                  </a:cubicBezTo>
                  <a:cubicBezTo>
                    <a:pt x="5717" y="4402"/>
                    <a:pt x="5578" y="4436"/>
                    <a:pt x="5443" y="4465"/>
                  </a:cubicBezTo>
                  <a:cubicBezTo>
                    <a:pt x="5155" y="4527"/>
                    <a:pt x="4866" y="4565"/>
                    <a:pt x="4573" y="4585"/>
                  </a:cubicBezTo>
                  <a:lnTo>
                    <a:pt x="4440" y="4585"/>
                  </a:lnTo>
                  <a:cubicBezTo>
                    <a:pt x="4362" y="4585"/>
                    <a:pt x="4285" y="4585"/>
                    <a:pt x="4213" y="4580"/>
                  </a:cubicBezTo>
                  <a:cubicBezTo>
                    <a:pt x="4059" y="4575"/>
                    <a:pt x="3906" y="4565"/>
                    <a:pt x="3757" y="4552"/>
                  </a:cubicBezTo>
                  <a:cubicBezTo>
                    <a:pt x="3453" y="4527"/>
                    <a:pt x="3151" y="4503"/>
                    <a:pt x="2848" y="4499"/>
                  </a:cubicBezTo>
                  <a:cubicBezTo>
                    <a:pt x="2162" y="4499"/>
                    <a:pt x="1532" y="4618"/>
                    <a:pt x="951" y="4993"/>
                  </a:cubicBezTo>
                  <a:cubicBezTo>
                    <a:pt x="455" y="5320"/>
                    <a:pt x="95" y="5843"/>
                    <a:pt x="33" y="6440"/>
                  </a:cubicBezTo>
                  <a:cubicBezTo>
                    <a:pt x="1" y="6787"/>
                    <a:pt x="313" y="7089"/>
                    <a:pt x="632" y="7089"/>
                  </a:cubicBezTo>
                  <a:cubicBezTo>
                    <a:pt x="751" y="7089"/>
                    <a:pt x="871" y="7047"/>
                    <a:pt x="974" y="6949"/>
                  </a:cubicBezTo>
                  <a:cubicBezTo>
                    <a:pt x="1215" y="6723"/>
                    <a:pt x="1330" y="6646"/>
                    <a:pt x="1614" y="6522"/>
                  </a:cubicBezTo>
                  <a:cubicBezTo>
                    <a:pt x="1666" y="6497"/>
                    <a:pt x="1719" y="6473"/>
                    <a:pt x="1772" y="6455"/>
                  </a:cubicBezTo>
                  <a:cubicBezTo>
                    <a:pt x="1805" y="6440"/>
                    <a:pt x="1844" y="6426"/>
                    <a:pt x="1883" y="6411"/>
                  </a:cubicBezTo>
                  <a:cubicBezTo>
                    <a:pt x="1887" y="6411"/>
                    <a:pt x="1911" y="6402"/>
                    <a:pt x="1925" y="6402"/>
                  </a:cubicBezTo>
                  <a:cubicBezTo>
                    <a:pt x="2056" y="6362"/>
                    <a:pt x="2190" y="6329"/>
                    <a:pt x="2329" y="6305"/>
                  </a:cubicBezTo>
                  <a:cubicBezTo>
                    <a:pt x="2464" y="6282"/>
                    <a:pt x="2599" y="6267"/>
                    <a:pt x="2733" y="6257"/>
                  </a:cubicBezTo>
                  <a:cubicBezTo>
                    <a:pt x="2790" y="6253"/>
                    <a:pt x="2843" y="6247"/>
                    <a:pt x="2896" y="6242"/>
                  </a:cubicBezTo>
                  <a:lnTo>
                    <a:pt x="3103" y="6242"/>
                  </a:lnTo>
                  <a:cubicBezTo>
                    <a:pt x="3440" y="6247"/>
                    <a:pt x="3776" y="6276"/>
                    <a:pt x="4112" y="6310"/>
                  </a:cubicBezTo>
                  <a:cubicBezTo>
                    <a:pt x="4733" y="6382"/>
                    <a:pt x="5352" y="6488"/>
                    <a:pt x="5982" y="6517"/>
                  </a:cubicBezTo>
                  <a:cubicBezTo>
                    <a:pt x="6185" y="6526"/>
                    <a:pt x="6388" y="6531"/>
                    <a:pt x="6591" y="6531"/>
                  </a:cubicBezTo>
                  <a:cubicBezTo>
                    <a:pt x="7003" y="6531"/>
                    <a:pt x="7415" y="6512"/>
                    <a:pt x="7827" y="6473"/>
                  </a:cubicBezTo>
                  <a:cubicBezTo>
                    <a:pt x="9682" y="6291"/>
                    <a:pt x="11504" y="5670"/>
                    <a:pt x="13099" y="4690"/>
                  </a:cubicBezTo>
                  <a:cubicBezTo>
                    <a:pt x="14007" y="3312"/>
                    <a:pt x="14574" y="1702"/>
                    <a:pt x="147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6"/>
            <p:cNvSpPr/>
            <p:nvPr/>
          </p:nvSpPr>
          <p:spPr>
            <a:xfrm>
              <a:off x="1582356" y="736943"/>
              <a:ext cx="958" cy="1077"/>
            </a:xfrm>
            <a:custGeom>
              <a:avLst/>
              <a:gdLst/>
              <a:ahLst/>
              <a:cxnLst/>
              <a:rect l="l" t="t" r="r" b="b"/>
              <a:pathLst>
                <a:path w="40" h="45" extrusionOk="0">
                  <a:moveTo>
                    <a:pt x="1" y="1"/>
                  </a:moveTo>
                  <a:cubicBezTo>
                    <a:pt x="24" y="30"/>
                    <a:pt x="34" y="45"/>
                    <a:pt x="39" y="45"/>
                  </a:cubicBezTo>
                  <a:cubicBezTo>
                    <a:pt x="30" y="30"/>
                    <a:pt x="15" y="16"/>
                    <a:pt x="6"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6"/>
            <p:cNvSpPr/>
            <p:nvPr/>
          </p:nvSpPr>
          <p:spPr>
            <a:xfrm>
              <a:off x="1264328" y="454158"/>
              <a:ext cx="138795" cy="47478"/>
            </a:xfrm>
            <a:custGeom>
              <a:avLst/>
              <a:gdLst/>
              <a:ahLst/>
              <a:cxnLst/>
              <a:rect l="l" t="t" r="r" b="b"/>
              <a:pathLst>
                <a:path w="5797" h="1983" extrusionOk="0">
                  <a:moveTo>
                    <a:pt x="3688" y="0"/>
                  </a:moveTo>
                  <a:cubicBezTo>
                    <a:pt x="3488" y="0"/>
                    <a:pt x="3287" y="6"/>
                    <a:pt x="3086" y="19"/>
                  </a:cubicBezTo>
                  <a:cubicBezTo>
                    <a:pt x="3081" y="23"/>
                    <a:pt x="3077" y="34"/>
                    <a:pt x="3071" y="38"/>
                  </a:cubicBezTo>
                  <a:cubicBezTo>
                    <a:pt x="2250" y="456"/>
                    <a:pt x="1327" y="662"/>
                    <a:pt x="404" y="702"/>
                  </a:cubicBezTo>
                  <a:cubicBezTo>
                    <a:pt x="207" y="706"/>
                    <a:pt x="43" y="917"/>
                    <a:pt x="25" y="1101"/>
                  </a:cubicBezTo>
                  <a:cubicBezTo>
                    <a:pt x="1" y="1307"/>
                    <a:pt x="125" y="1489"/>
                    <a:pt x="313" y="1571"/>
                  </a:cubicBezTo>
                  <a:cubicBezTo>
                    <a:pt x="926" y="1848"/>
                    <a:pt x="1598" y="1983"/>
                    <a:pt x="2271" y="1983"/>
                  </a:cubicBezTo>
                  <a:cubicBezTo>
                    <a:pt x="2964" y="1983"/>
                    <a:pt x="3658" y="1840"/>
                    <a:pt x="4292" y="1562"/>
                  </a:cubicBezTo>
                  <a:cubicBezTo>
                    <a:pt x="4907" y="1288"/>
                    <a:pt x="5522" y="893"/>
                    <a:pt x="5792" y="250"/>
                  </a:cubicBezTo>
                  <a:cubicBezTo>
                    <a:pt x="5792" y="245"/>
                    <a:pt x="5796" y="236"/>
                    <a:pt x="5796" y="230"/>
                  </a:cubicBezTo>
                  <a:cubicBezTo>
                    <a:pt x="5116" y="80"/>
                    <a:pt x="4408" y="0"/>
                    <a:pt x="36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6"/>
            <p:cNvSpPr/>
            <p:nvPr/>
          </p:nvSpPr>
          <p:spPr>
            <a:xfrm>
              <a:off x="1281375" y="893694"/>
              <a:ext cx="136831" cy="34429"/>
            </a:xfrm>
            <a:custGeom>
              <a:avLst/>
              <a:gdLst/>
              <a:ahLst/>
              <a:cxnLst/>
              <a:rect l="l" t="t" r="r" b="b"/>
              <a:pathLst>
                <a:path w="5715" h="1438" extrusionOk="0">
                  <a:moveTo>
                    <a:pt x="2254" y="0"/>
                  </a:moveTo>
                  <a:cubicBezTo>
                    <a:pt x="1994" y="0"/>
                    <a:pt x="1734" y="28"/>
                    <a:pt x="1480" y="95"/>
                  </a:cubicBezTo>
                  <a:cubicBezTo>
                    <a:pt x="899" y="250"/>
                    <a:pt x="398" y="538"/>
                    <a:pt x="0" y="984"/>
                  </a:cubicBezTo>
                  <a:cubicBezTo>
                    <a:pt x="941" y="1280"/>
                    <a:pt x="1937" y="1437"/>
                    <a:pt x="2959" y="1437"/>
                  </a:cubicBezTo>
                  <a:cubicBezTo>
                    <a:pt x="3481" y="1437"/>
                    <a:pt x="4010" y="1396"/>
                    <a:pt x="4541" y="1312"/>
                  </a:cubicBezTo>
                  <a:cubicBezTo>
                    <a:pt x="4945" y="1244"/>
                    <a:pt x="5335" y="1157"/>
                    <a:pt x="5714" y="1047"/>
                  </a:cubicBezTo>
                  <a:cubicBezTo>
                    <a:pt x="4983" y="725"/>
                    <a:pt x="4268" y="370"/>
                    <a:pt x="3489" y="172"/>
                  </a:cubicBezTo>
                  <a:cubicBezTo>
                    <a:pt x="3087" y="72"/>
                    <a:pt x="2669" y="0"/>
                    <a:pt x="22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6"/>
            <p:cNvSpPr/>
            <p:nvPr/>
          </p:nvSpPr>
          <p:spPr>
            <a:xfrm>
              <a:off x="975653" y="493998"/>
              <a:ext cx="757349" cy="420287"/>
            </a:xfrm>
            <a:custGeom>
              <a:avLst/>
              <a:gdLst/>
              <a:ahLst/>
              <a:cxnLst/>
              <a:rect l="l" t="t" r="r" b="b"/>
              <a:pathLst>
                <a:path w="31632" h="17554" extrusionOk="0">
                  <a:moveTo>
                    <a:pt x="29820" y="1"/>
                  </a:moveTo>
                  <a:cubicBezTo>
                    <a:pt x="28297" y="1"/>
                    <a:pt x="25652" y="931"/>
                    <a:pt x="23389" y="1859"/>
                  </a:cubicBezTo>
                  <a:lnTo>
                    <a:pt x="23567" y="2291"/>
                  </a:lnTo>
                  <a:cubicBezTo>
                    <a:pt x="27022" y="875"/>
                    <a:pt x="28920" y="460"/>
                    <a:pt x="29849" y="460"/>
                  </a:cubicBezTo>
                  <a:cubicBezTo>
                    <a:pt x="30288" y="460"/>
                    <a:pt x="30511" y="553"/>
                    <a:pt x="30578" y="677"/>
                  </a:cubicBezTo>
                  <a:cubicBezTo>
                    <a:pt x="30791" y="1065"/>
                    <a:pt x="29911" y="2598"/>
                    <a:pt x="25249" y="5861"/>
                  </a:cubicBezTo>
                  <a:cubicBezTo>
                    <a:pt x="24528" y="6366"/>
                    <a:pt x="23755" y="6885"/>
                    <a:pt x="22942" y="7409"/>
                  </a:cubicBezTo>
                  <a:cubicBezTo>
                    <a:pt x="21092" y="8596"/>
                    <a:pt x="19093" y="9782"/>
                    <a:pt x="17002" y="10931"/>
                  </a:cubicBezTo>
                  <a:cubicBezTo>
                    <a:pt x="16720" y="11086"/>
                    <a:pt x="16440" y="11234"/>
                    <a:pt x="16161" y="11388"/>
                  </a:cubicBezTo>
                  <a:cubicBezTo>
                    <a:pt x="13552" y="12791"/>
                    <a:pt x="10953" y="14050"/>
                    <a:pt x="8646" y="15021"/>
                  </a:cubicBezTo>
                  <a:cubicBezTo>
                    <a:pt x="5127" y="16507"/>
                    <a:pt x="2848" y="17095"/>
                    <a:pt x="1768" y="17095"/>
                  </a:cubicBezTo>
                  <a:cubicBezTo>
                    <a:pt x="1374" y="17095"/>
                    <a:pt x="1140" y="17017"/>
                    <a:pt x="1063" y="16876"/>
                  </a:cubicBezTo>
                  <a:cubicBezTo>
                    <a:pt x="841" y="16482"/>
                    <a:pt x="1744" y="14925"/>
                    <a:pt x="6497" y="11614"/>
                  </a:cubicBezTo>
                  <a:lnTo>
                    <a:pt x="6229" y="11230"/>
                  </a:lnTo>
                  <a:cubicBezTo>
                    <a:pt x="3326" y="13253"/>
                    <a:pt x="0" y="15915"/>
                    <a:pt x="649" y="17102"/>
                  </a:cubicBezTo>
                  <a:cubicBezTo>
                    <a:pt x="826" y="17419"/>
                    <a:pt x="1240" y="17554"/>
                    <a:pt x="1822" y="17554"/>
                  </a:cubicBezTo>
                  <a:cubicBezTo>
                    <a:pt x="3446" y="17554"/>
                    <a:pt x="6349" y="16496"/>
                    <a:pt x="8828" y="15453"/>
                  </a:cubicBezTo>
                  <a:cubicBezTo>
                    <a:pt x="11144" y="14473"/>
                    <a:pt x="13759" y="13209"/>
                    <a:pt x="16387" y="11796"/>
                  </a:cubicBezTo>
                  <a:cubicBezTo>
                    <a:pt x="16667" y="11647"/>
                    <a:pt x="16944" y="11494"/>
                    <a:pt x="17228" y="11339"/>
                  </a:cubicBezTo>
                  <a:cubicBezTo>
                    <a:pt x="19328" y="10186"/>
                    <a:pt x="21338" y="8995"/>
                    <a:pt x="23197" y="7799"/>
                  </a:cubicBezTo>
                  <a:cubicBezTo>
                    <a:pt x="24015" y="7274"/>
                    <a:pt x="24793" y="6750"/>
                    <a:pt x="25519" y="6246"/>
                  </a:cubicBezTo>
                  <a:cubicBezTo>
                    <a:pt x="28369" y="4252"/>
                    <a:pt x="31631" y="1622"/>
                    <a:pt x="30987" y="451"/>
                  </a:cubicBezTo>
                  <a:cubicBezTo>
                    <a:pt x="30813" y="134"/>
                    <a:pt x="30397" y="1"/>
                    <a:pt x="298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6"/>
            <p:cNvSpPr/>
            <p:nvPr/>
          </p:nvSpPr>
          <p:spPr>
            <a:xfrm>
              <a:off x="941128" y="601285"/>
              <a:ext cx="826615" cy="205786"/>
            </a:xfrm>
            <a:custGeom>
              <a:avLst/>
              <a:gdLst/>
              <a:ahLst/>
              <a:cxnLst/>
              <a:rect l="l" t="t" r="r" b="b"/>
              <a:pathLst>
                <a:path w="34525" h="8595" extrusionOk="0">
                  <a:moveTo>
                    <a:pt x="4834" y="0"/>
                  </a:moveTo>
                  <a:cubicBezTo>
                    <a:pt x="2460" y="0"/>
                    <a:pt x="406" y="270"/>
                    <a:pt x="241" y="1178"/>
                  </a:cubicBezTo>
                  <a:cubicBezTo>
                    <a:pt x="1" y="2495"/>
                    <a:pt x="3927" y="3957"/>
                    <a:pt x="7257" y="4951"/>
                  </a:cubicBezTo>
                  <a:cubicBezTo>
                    <a:pt x="8093" y="5201"/>
                    <a:pt x="9002" y="5451"/>
                    <a:pt x="9948" y="5696"/>
                  </a:cubicBezTo>
                  <a:cubicBezTo>
                    <a:pt x="12087" y="6244"/>
                    <a:pt x="14369" y="6738"/>
                    <a:pt x="16734" y="7171"/>
                  </a:cubicBezTo>
                  <a:cubicBezTo>
                    <a:pt x="17046" y="7229"/>
                    <a:pt x="17363" y="7286"/>
                    <a:pt x="17676" y="7339"/>
                  </a:cubicBezTo>
                  <a:cubicBezTo>
                    <a:pt x="20617" y="7854"/>
                    <a:pt x="23496" y="8229"/>
                    <a:pt x="25999" y="8426"/>
                  </a:cubicBezTo>
                  <a:cubicBezTo>
                    <a:pt x="27220" y="8522"/>
                    <a:pt x="28527" y="8594"/>
                    <a:pt x="29729" y="8594"/>
                  </a:cubicBezTo>
                  <a:cubicBezTo>
                    <a:pt x="32117" y="8594"/>
                    <a:pt x="34116" y="8315"/>
                    <a:pt x="34280" y="7417"/>
                  </a:cubicBezTo>
                  <a:cubicBezTo>
                    <a:pt x="34524" y="6080"/>
                    <a:pt x="30531" y="4605"/>
                    <a:pt x="27134" y="3600"/>
                  </a:cubicBezTo>
                  <a:lnTo>
                    <a:pt x="27003" y="4048"/>
                  </a:lnTo>
                  <a:cubicBezTo>
                    <a:pt x="32559" y="5691"/>
                    <a:pt x="33899" y="6883"/>
                    <a:pt x="33818" y="7330"/>
                  </a:cubicBezTo>
                  <a:cubicBezTo>
                    <a:pt x="33741" y="7762"/>
                    <a:pt x="32393" y="8117"/>
                    <a:pt x="29643" y="8117"/>
                  </a:cubicBezTo>
                  <a:cubicBezTo>
                    <a:pt x="28633" y="8117"/>
                    <a:pt x="27433" y="8070"/>
                    <a:pt x="26038" y="7960"/>
                  </a:cubicBezTo>
                  <a:cubicBezTo>
                    <a:pt x="23548" y="7763"/>
                    <a:pt x="20684" y="7392"/>
                    <a:pt x="17758" y="6878"/>
                  </a:cubicBezTo>
                  <a:cubicBezTo>
                    <a:pt x="17445" y="6825"/>
                    <a:pt x="17133" y="6772"/>
                    <a:pt x="16816" y="6714"/>
                  </a:cubicBezTo>
                  <a:cubicBezTo>
                    <a:pt x="14465" y="6282"/>
                    <a:pt x="12193" y="5787"/>
                    <a:pt x="10064" y="5244"/>
                  </a:cubicBezTo>
                  <a:cubicBezTo>
                    <a:pt x="9122" y="4999"/>
                    <a:pt x="8223" y="4754"/>
                    <a:pt x="7391" y="4504"/>
                  </a:cubicBezTo>
                  <a:cubicBezTo>
                    <a:pt x="1942" y="2875"/>
                    <a:pt x="620" y="1697"/>
                    <a:pt x="702" y="1260"/>
                  </a:cubicBezTo>
                  <a:cubicBezTo>
                    <a:pt x="763" y="924"/>
                    <a:pt x="1760" y="468"/>
                    <a:pt x="4836" y="468"/>
                  </a:cubicBezTo>
                  <a:cubicBezTo>
                    <a:pt x="5680" y="468"/>
                    <a:pt x="6681" y="502"/>
                    <a:pt x="7862" y="583"/>
                  </a:cubicBezTo>
                  <a:lnTo>
                    <a:pt x="7897" y="117"/>
                  </a:lnTo>
                  <a:cubicBezTo>
                    <a:pt x="6897" y="48"/>
                    <a:pt x="5837" y="0"/>
                    <a:pt x="4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6"/>
            <p:cNvSpPr/>
            <p:nvPr/>
          </p:nvSpPr>
          <p:spPr>
            <a:xfrm>
              <a:off x="975294" y="626592"/>
              <a:ext cx="133503" cy="124190"/>
            </a:xfrm>
            <a:custGeom>
              <a:avLst/>
              <a:gdLst/>
              <a:ahLst/>
              <a:cxnLst/>
              <a:rect l="l" t="t" r="r" b="b"/>
              <a:pathLst>
                <a:path w="5576" h="5187" extrusionOk="0">
                  <a:moveTo>
                    <a:pt x="2795" y="0"/>
                  </a:moveTo>
                  <a:cubicBezTo>
                    <a:pt x="2656" y="0"/>
                    <a:pt x="2516" y="12"/>
                    <a:pt x="2375" y="35"/>
                  </a:cubicBezTo>
                  <a:cubicBezTo>
                    <a:pt x="962" y="261"/>
                    <a:pt x="0" y="1592"/>
                    <a:pt x="227" y="3005"/>
                  </a:cubicBezTo>
                  <a:cubicBezTo>
                    <a:pt x="435" y="4279"/>
                    <a:pt x="1538" y="5186"/>
                    <a:pt x="2788" y="5186"/>
                  </a:cubicBezTo>
                  <a:cubicBezTo>
                    <a:pt x="2925" y="5186"/>
                    <a:pt x="3062" y="5175"/>
                    <a:pt x="3201" y="5153"/>
                  </a:cubicBezTo>
                  <a:cubicBezTo>
                    <a:pt x="4614" y="4923"/>
                    <a:pt x="5576" y="3592"/>
                    <a:pt x="5345" y="2179"/>
                  </a:cubicBezTo>
                  <a:cubicBezTo>
                    <a:pt x="5142" y="907"/>
                    <a:pt x="4043" y="0"/>
                    <a:pt x="27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6"/>
            <p:cNvSpPr/>
            <p:nvPr/>
          </p:nvSpPr>
          <p:spPr>
            <a:xfrm>
              <a:off x="1618605" y="753320"/>
              <a:ext cx="109681" cy="101899"/>
            </a:xfrm>
            <a:custGeom>
              <a:avLst/>
              <a:gdLst/>
              <a:ahLst/>
              <a:cxnLst/>
              <a:rect l="l" t="t" r="r" b="b"/>
              <a:pathLst>
                <a:path w="4581" h="4256" extrusionOk="0">
                  <a:moveTo>
                    <a:pt x="2295" y="1"/>
                  </a:moveTo>
                  <a:cubicBezTo>
                    <a:pt x="2182" y="1"/>
                    <a:pt x="2067" y="10"/>
                    <a:pt x="1952" y="29"/>
                  </a:cubicBezTo>
                  <a:cubicBezTo>
                    <a:pt x="794" y="215"/>
                    <a:pt x="0" y="1307"/>
                    <a:pt x="188" y="2469"/>
                  </a:cubicBezTo>
                  <a:cubicBezTo>
                    <a:pt x="361" y="3513"/>
                    <a:pt x="1263" y="4256"/>
                    <a:pt x="2290" y="4256"/>
                  </a:cubicBezTo>
                  <a:cubicBezTo>
                    <a:pt x="2403" y="4256"/>
                    <a:pt x="2518" y="4247"/>
                    <a:pt x="2633" y="4228"/>
                  </a:cubicBezTo>
                  <a:cubicBezTo>
                    <a:pt x="3792" y="4041"/>
                    <a:pt x="4580" y="2950"/>
                    <a:pt x="4392" y="1787"/>
                  </a:cubicBezTo>
                  <a:cubicBezTo>
                    <a:pt x="4224" y="744"/>
                    <a:pt x="3322" y="1"/>
                    <a:pt x="22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0" name="Google Shape;5040;p76"/>
          <p:cNvGrpSpPr/>
          <p:nvPr/>
        </p:nvGrpSpPr>
        <p:grpSpPr>
          <a:xfrm>
            <a:off x="2917637" y="3100819"/>
            <a:ext cx="1083273" cy="1084939"/>
            <a:chOff x="2147348" y="1421245"/>
            <a:chExt cx="763191" cy="764364"/>
          </a:xfrm>
        </p:grpSpPr>
        <p:grpSp>
          <p:nvGrpSpPr>
            <p:cNvPr id="5041" name="Google Shape;5041;p76"/>
            <p:cNvGrpSpPr/>
            <p:nvPr/>
          </p:nvGrpSpPr>
          <p:grpSpPr>
            <a:xfrm>
              <a:off x="2147348" y="1421245"/>
              <a:ext cx="763191" cy="764364"/>
              <a:chOff x="2190260" y="1389558"/>
              <a:chExt cx="763191" cy="764364"/>
            </a:xfrm>
          </p:grpSpPr>
          <p:sp>
            <p:nvSpPr>
              <p:cNvPr id="5042" name="Google Shape;5042;p76"/>
              <p:cNvSpPr/>
              <p:nvPr/>
            </p:nvSpPr>
            <p:spPr>
              <a:xfrm>
                <a:off x="2342032" y="1553947"/>
                <a:ext cx="460007" cy="435658"/>
              </a:xfrm>
              <a:custGeom>
                <a:avLst/>
                <a:gdLst/>
                <a:ahLst/>
                <a:cxnLst/>
                <a:rect l="l" t="t" r="r" b="b"/>
                <a:pathLst>
                  <a:path w="19213" h="18196" extrusionOk="0">
                    <a:moveTo>
                      <a:pt x="9621" y="0"/>
                    </a:moveTo>
                    <a:cubicBezTo>
                      <a:pt x="9278" y="0"/>
                      <a:pt x="8931" y="19"/>
                      <a:pt x="8582" y="59"/>
                    </a:cubicBezTo>
                    <a:cubicBezTo>
                      <a:pt x="3589" y="621"/>
                      <a:pt x="0" y="5129"/>
                      <a:pt x="566" y="10122"/>
                    </a:cubicBezTo>
                    <a:cubicBezTo>
                      <a:pt x="1095" y="14769"/>
                      <a:pt x="5031" y="18196"/>
                      <a:pt x="9599" y="18196"/>
                    </a:cubicBezTo>
                    <a:cubicBezTo>
                      <a:pt x="9940" y="18196"/>
                      <a:pt x="10283" y="18177"/>
                      <a:pt x="10630" y="18138"/>
                    </a:cubicBezTo>
                    <a:cubicBezTo>
                      <a:pt x="15624" y="17571"/>
                      <a:pt x="19213" y="13068"/>
                      <a:pt x="18645" y="8075"/>
                    </a:cubicBezTo>
                    <a:cubicBezTo>
                      <a:pt x="18123" y="3431"/>
                      <a:pt x="14187" y="0"/>
                      <a:pt x="962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6"/>
              <p:cNvSpPr/>
              <p:nvPr/>
            </p:nvSpPr>
            <p:spPr>
              <a:xfrm>
                <a:off x="2424298" y="1935854"/>
                <a:ext cx="169848" cy="54206"/>
              </a:xfrm>
              <a:custGeom>
                <a:avLst/>
                <a:gdLst/>
                <a:ahLst/>
                <a:cxnLst/>
                <a:rect l="l" t="t" r="r" b="b"/>
                <a:pathLst>
                  <a:path w="7094" h="2264" extrusionOk="0">
                    <a:moveTo>
                      <a:pt x="0" y="0"/>
                    </a:moveTo>
                    <a:lnTo>
                      <a:pt x="0" y="0"/>
                    </a:lnTo>
                    <a:cubicBezTo>
                      <a:pt x="1615" y="1418"/>
                      <a:pt x="3729" y="2263"/>
                      <a:pt x="5993" y="2263"/>
                    </a:cubicBezTo>
                    <a:cubicBezTo>
                      <a:pt x="6334" y="2263"/>
                      <a:pt x="6680" y="2245"/>
                      <a:pt x="7026" y="2205"/>
                    </a:cubicBezTo>
                    <a:cubicBezTo>
                      <a:pt x="7049" y="2201"/>
                      <a:pt x="7074" y="2201"/>
                      <a:pt x="7093" y="2196"/>
                    </a:cubicBezTo>
                    <a:lnTo>
                      <a:pt x="7093" y="2196"/>
                    </a:lnTo>
                    <a:cubicBezTo>
                      <a:pt x="6781" y="2230"/>
                      <a:pt x="6468" y="2245"/>
                      <a:pt x="6161" y="2245"/>
                    </a:cubicBezTo>
                    <a:cubicBezTo>
                      <a:pt x="3950" y="2245"/>
                      <a:pt x="1883" y="1442"/>
                      <a:pt x="284" y="82"/>
                    </a:cubicBezTo>
                    <a:cubicBezTo>
                      <a:pt x="193" y="58"/>
                      <a:pt x="96" y="29"/>
                      <a:pt x="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6"/>
              <p:cNvSpPr/>
              <p:nvPr/>
            </p:nvSpPr>
            <p:spPr>
              <a:xfrm>
                <a:off x="2431074" y="1889238"/>
                <a:ext cx="320566" cy="100367"/>
              </a:xfrm>
              <a:custGeom>
                <a:avLst/>
                <a:gdLst/>
                <a:ahLst/>
                <a:cxnLst/>
                <a:rect l="l" t="t" r="r" b="b"/>
                <a:pathLst>
                  <a:path w="13389" h="4192" extrusionOk="0">
                    <a:moveTo>
                      <a:pt x="13389" y="0"/>
                    </a:moveTo>
                    <a:lnTo>
                      <a:pt x="13389" y="0"/>
                    </a:lnTo>
                    <a:cubicBezTo>
                      <a:pt x="11313" y="1332"/>
                      <a:pt x="8906" y="2216"/>
                      <a:pt x="6291" y="2515"/>
                    </a:cubicBezTo>
                    <a:cubicBezTo>
                      <a:pt x="5652" y="2586"/>
                      <a:pt x="5022" y="2620"/>
                      <a:pt x="4393" y="2620"/>
                    </a:cubicBezTo>
                    <a:cubicBezTo>
                      <a:pt x="2884" y="2620"/>
                      <a:pt x="1409" y="2418"/>
                      <a:pt x="1" y="2029"/>
                    </a:cubicBezTo>
                    <a:lnTo>
                      <a:pt x="1" y="2029"/>
                    </a:lnTo>
                    <a:cubicBezTo>
                      <a:pt x="1600" y="3389"/>
                      <a:pt x="3667" y="4192"/>
                      <a:pt x="5878" y="4192"/>
                    </a:cubicBezTo>
                    <a:cubicBezTo>
                      <a:pt x="6185" y="4192"/>
                      <a:pt x="6498" y="4177"/>
                      <a:pt x="6810" y="4143"/>
                    </a:cubicBezTo>
                    <a:cubicBezTo>
                      <a:pt x="9621" y="3802"/>
                      <a:pt x="11976" y="2216"/>
                      <a:pt x="1338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6"/>
              <p:cNvSpPr/>
              <p:nvPr/>
            </p:nvSpPr>
            <p:spPr>
              <a:xfrm>
                <a:off x="2479294" y="1389654"/>
                <a:ext cx="114373" cy="168819"/>
              </a:xfrm>
              <a:custGeom>
                <a:avLst/>
                <a:gdLst/>
                <a:ahLst/>
                <a:cxnLst/>
                <a:rect l="l" t="t" r="r" b="b"/>
                <a:pathLst>
                  <a:path w="4777" h="7051" extrusionOk="0">
                    <a:moveTo>
                      <a:pt x="1413" y="1"/>
                    </a:moveTo>
                    <a:lnTo>
                      <a:pt x="1413" y="1"/>
                    </a:lnTo>
                    <a:cubicBezTo>
                      <a:pt x="2975" y="1798"/>
                      <a:pt x="740" y="5282"/>
                      <a:pt x="1" y="7050"/>
                    </a:cubicBezTo>
                    <a:cubicBezTo>
                      <a:pt x="1056" y="6377"/>
                      <a:pt x="2306" y="6021"/>
                      <a:pt x="3554" y="6021"/>
                    </a:cubicBezTo>
                    <a:cubicBezTo>
                      <a:pt x="3964" y="6021"/>
                      <a:pt x="4374" y="6059"/>
                      <a:pt x="4777" y="6138"/>
                    </a:cubicBezTo>
                    <a:cubicBezTo>
                      <a:pt x="2763" y="4557"/>
                      <a:pt x="3057" y="1889"/>
                      <a:pt x="141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6"/>
              <p:cNvSpPr/>
              <p:nvPr/>
            </p:nvSpPr>
            <p:spPr>
              <a:xfrm>
                <a:off x="2299653" y="1497108"/>
                <a:ext cx="151580" cy="156512"/>
              </a:xfrm>
              <a:custGeom>
                <a:avLst/>
                <a:gdLst/>
                <a:ahLst/>
                <a:cxnLst/>
                <a:rect l="l" t="t" r="r" b="b"/>
                <a:pathLst>
                  <a:path w="6331" h="6537" extrusionOk="0">
                    <a:moveTo>
                      <a:pt x="1" y="1"/>
                    </a:moveTo>
                    <a:lnTo>
                      <a:pt x="1" y="1"/>
                    </a:lnTo>
                    <a:cubicBezTo>
                      <a:pt x="2327" y="539"/>
                      <a:pt x="2563" y="4672"/>
                      <a:pt x="3005" y="6537"/>
                    </a:cubicBezTo>
                    <a:cubicBezTo>
                      <a:pt x="3616" y="4989"/>
                      <a:pt x="4831" y="3691"/>
                      <a:pt x="6331" y="2986"/>
                    </a:cubicBezTo>
                    <a:cubicBezTo>
                      <a:pt x="3774" y="2894"/>
                      <a:pt x="2443" y="563"/>
                      <a:pt x="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6"/>
              <p:cNvSpPr/>
              <p:nvPr/>
            </p:nvSpPr>
            <p:spPr>
              <a:xfrm>
                <a:off x="2190260" y="1678233"/>
                <a:ext cx="164653" cy="115547"/>
              </a:xfrm>
              <a:custGeom>
                <a:avLst/>
                <a:gdLst/>
                <a:ahLst/>
                <a:cxnLst/>
                <a:rect l="l" t="t" r="r" b="b"/>
                <a:pathLst>
                  <a:path w="6877" h="4826" extrusionOk="0">
                    <a:moveTo>
                      <a:pt x="6877" y="1"/>
                    </a:moveTo>
                    <a:lnTo>
                      <a:pt x="6877" y="1"/>
                    </a:lnTo>
                    <a:cubicBezTo>
                      <a:pt x="4753" y="1427"/>
                      <a:pt x="2302" y="327"/>
                      <a:pt x="0" y="1307"/>
                    </a:cubicBezTo>
                    <a:cubicBezTo>
                      <a:pt x="272" y="1192"/>
                      <a:pt x="551" y="1140"/>
                      <a:pt x="833" y="1140"/>
                    </a:cubicBezTo>
                    <a:cubicBezTo>
                      <a:pt x="2828" y="1140"/>
                      <a:pt x="4996" y="3735"/>
                      <a:pt x="6271" y="4825"/>
                    </a:cubicBezTo>
                    <a:cubicBezTo>
                      <a:pt x="5854" y="3220"/>
                      <a:pt x="6075" y="1456"/>
                      <a:pt x="687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6"/>
              <p:cNvSpPr/>
              <p:nvPr/>
            </p:nvSpPr>
            <p:spPr>
              <a:xfrm>
                <a:off x="2226485" y="1823659"/>
                <a:ext cx="171117" cy="121987"/>
              </a:xfrm>
              <a:custGeom>
                <a:avLst/>
                <a:gdLst/>
                <a:ahLst/>
                <a:cxnLst/>
                <a:rect l="l" t="t" r="r" b="b"/>
                <a:pathLst>
                  <a:path w="7147" h="5095" extrusionOk="0">
                    <a:moveTo>
                      <a:pt x="4797" y="0"/>
                    </a:moveTo>
                    <a:cubicBezTo>
                      <a:pt x="3918" y="2402"/>
                      <a:pt x="1297" y="2951"/>
                      <a:pt x="3" y="5090"/>
                    </a:cubicBezTo>
                    <a:lnTo>
                      <a:pt x="3" y="5090"/>
                    </a:lnTo>
                    <a:cubicBezTo>
                      <a:pt x="590" y="4121"/>
                      <a:pt x="1805" y="3851"/>
                      <a:pt x="3122" y="3851"/>
                    </a:cubicBezTo>
                    <a:cubicBezTo>
                      <a:pt x="4573" y="3851"/>
                      <a:pt x="6148" y="4178"/>
                      <a:pt x="7147" y="4258"/>
                    </a:cubicBezTo>
                    <a:cubicBezTo>
                      <a:pt x="5864" y="3206"/>
                      <a:pt x="5004" y="1649"/>
                      <a:pt x="4797" y="0"/>
                    </a:cubicBezTo>
                    <a:close/>
                    <a:moveTo>
                      <a:pt x="3" y="5090"/>
                    </a:moveTo>
                    <a:cubicBezTo>
                      <a:pt x="2" y="5092"/>
                      <a:pt x="1" y="5093"/>
                      <a:pt x="0" y="5095"/>
                    </a:cubicBezTo>
                    <a:cubicBezTo>
                      <a:pt x="1" y="5093"/>
                      <a:pt x="2" y="5092"/>
                      <a:pt x="3" y="509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6"/>
              <p:cNvSpPr/>
              <p:nvPr/>
            </p:nvSpPr>
            <p:spPr>
              <a:xfrm>
                <a:off x="2389557" y="1949190"/>
                <a:ext cx="131732" cy="166281"/>
              </a:xfrm>
              <a:custGeom>
                <a:avLst/>
                <a:gdLst/>
                <a:ahLst/>
                <a:cxnLst/>
                <a:rect l="l" t="t" r="r" b="b"/>
                <a:pathLst>
                  <a:path w="5502" h="6945" extrusionOk="0">
                    <a:moveTo>
                      <a:pt x="1100" y="0"/>
                    </a:moveTo>
                    <a:lnTo>
                      <a:pt x="1100" y="0"/>
                    </a:lnTo>
                    <a:cubicBezTo>
                      <a:pt x="1802" y="2462"/>
                      <a:pt x="0" y="4451"/>
                      <a:pt x="216" y="6945"/>
                    </a:cubicBezTo>
                    <a:cubicBezTo>
                      <a:pt x="9" y="4571"/>
                      <a:pt x="3868" y="3067"/>
                      <a:pt x="5502" y="2067"/>
                    </a:cubicBezTo>
                    <a:cubicBezTo>
                      <a:pt x="3844" y="1966"/>
                      <a:pt x="2234" y="1211"/>
                      <a:pt x="110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6"/>
              <p:cNvSpPr/>
              <p:nvPr/>
            </p:nvSpPr>
            <p:spPr>
              <a:xfrm>
                <a:off x="2549924" y="1985080"/>
                <a:ext cx="114421" cy="168843"/>
              </a:xfrm>
              <a:custGeom>
                <a:avLst/>
                <a:gdLst/>
                <a:ahLst/>
                <a:cxnLst/>
                <a:rect l="l" t="t" r="r" b="b"/>
                <a:pathLst>
                  <a:path w="4779" h="7052" extrusionOk="0">
                    <a:moveTo>
                      <a:pt x="4778" y="1"/>
                    </a:moveTo>
                    <a:lnTo>
                      <a:pt x="4778" y="1"/>
                    </a:lnTo>
                    <a:cubicBezTo>
                      <a:pt x="3724" y="674"/>
                      <a:pt x="2473" y="1029"/>
                      <a:pt x="1222" y="1029"/>
                    </a:cubicBezTo>
                    <a:cubicBezTo>
                      <a:pt x="813" y="1029"/>
                      <a:pt x="403" y="991"/>
                      <a:pt x="1" y="914"/>
                    </a:cubicBezTo>
                    <a:lnTo>
                      <a:pt x="1" y="914"/>
                    </a:lnTo>
                    <a:cubicBezTo>
                      <a:pt x="2013" y="2494"/>
                      <a:pt x="1727" y="5157"/>
                      <a:pt x="3361" y="7046"/>
                    </a:cubicBezTo>
                    <a:lnTo>
                      <a:pt x="3361" y="7046"/>
                    </a:lnTo>
                    <a:cubicBezTo>
                      <a:pt x="1807" y="5246"/>
                      <a:pt x="4043" y="1762"/>
                      <a:pt x="4778" y="1"/>
                    </a:cubicBezTo>
                    <a:close/>
                    <a:moveTo>
                      <a:pt x="3361" y="7046"/>
                    </a:moveTo>
                    <a:cubicBezTo>
                      <a:pt x="3362" y="7048"/>
                      <a:pt x="3364" y="7049"/>
                      <a:pt x="3365" y="7051"/>
                    </a:cubicBezTo>
                    <a:cubicBezTo>
                      <a:pt x="3364" y="7049"/>
                      <a:pt x="3362" y="7048"/>
                      <a:pt x="3361" y="7046"/>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6"/>
              <p:cNvSpPr/>
              <p:nvPr/>
            </p:nvSpPr>
            <p:spPr>
              <a:xfrm>
                <a:off x="2692358" y="1889932"/>
                <a:ext cx="151580" cy="156512"/>
              </a:xfrm>
              <a:custGeom>
                <a:avLst/>
                <a:gdLst/>
                <a:ahLst/>
                <a:cxnLst/>
                <a:rect l="l" t="t" r="r" b="b"/>
                <a:pathLst>
                  <a:path w="6331" h="6537" extrusionOk="0">
                    <a:moveTo>
                      <a:pt x="3327" y="0"/>
                    </a:moveTo>
                    <a:cubicBezTo>
                      <a:pt x="2722" y="1548"/>
                      <a:pt x="1505" y="2846"/>
                      <a:pt x="1" y="3547"/>
                    </a:cubicBezTo>
                    <a:cubicBezTo>
                      <a:pt x="2558" y="3644"/>
                      <a:pt x="3893" y="5975"/>
                      <a:pt x="6331" y="6536"/>
                    </a:cubicBezTo>
                    <a:cubicBezTo>
                      <a:pt x="4009" y="5998"/>
                      <a:pt x="3769" y="1865"/>
                      <a:pt x="332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6"/>
              <p:cNvSpPr/>
              <p:nvPr/>
            </p:nvSpPr>
            <p:spPr>
              <a:xfrm>
                <a:off x="2788799" y="1749677"/>
                <a:ext cx="164653" cy="115547"/>
              </a:xfrm>
              <a:custGeom>
                <a:avLst/>
                <a:gdLst/>
                <a:ahLst/>
                <a:cxnLst/>
                <a:rect l="l" t="t" r="r" b="b"/>
                <a:pathLst>
                  <a:path w="6877" h="4826" extrusionOk="0">
                    <a:moveTo>
                      <a:pt x="606" y="0"/>
                    </a:moveTo>
                    <a:lnTo>
                      <a:pt x="606" y="0"/>
                    </a:lnTo>
                    <a:cubicBezTo>
                      <a:pt x="1023" y="1610"/>
                      <a:pt x="803" y="3374"/>
                      <a:pt x="0" y="4826"/>
                    </a:cubicBezTo>
                    <a:cubicBezTo>
                      <a:pt x="2125" y="3398"/>
                      <a:pt x="4570" y="4498"/>
                      <a:pt x="6877" y="3523"/>
                    </a:cubicBezTo>
                    <a:lnTo>
                      <a:pt x="6877" y="3523"/>
                    </a:lnTo>
                    <a:cubicBezTo>
                      <a:pt x="6605" y="3637"/>
                      <a:pt x="6327" y="3689"/>
                      <a:pt x="6045" y="3689"/>
                    </a:cubicBezTo>
                    <a:cubicBezTo>
                      <a:pt x="4050" y="3689"/>
                      <a:pt x="1877" y="1096"/>
                      <a:pt x="60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6"/>
              <p:cNvSpPr/>
              <p:nvPr/>
            </p:nvSpPr>
            <p:spPr>
              <a:xfrm>
                <a:off x="2746109" y="1597786"/>
                <a:ext cx="170997" cy="122107"/>
              </a:xfrm>
              <a:custGeom>
                <a:avLst/>
                <a:gdLst/>
                <a:ahLst/>
                <a:cxnLst/>
                <a:rect l="l" t="t" r="r" b="b"/>
                <a:pathLst>
                  <a:path w="7142" h="5100" extrusionOk="0">
                    <a:moveTo>
                      <a:pt x="7142" y="1"/>
                    </a:moveTo>
                    <a:cubicBezTo>
                      <a:pt x="6557" y="975"/>
                      <a:pt x="5339" y="1246"/>
                      <a:pt x="4019" y="1246"/>
                    </a:cubicBezTo>
                    <a:cubicBezTo>
                      <a:pt x="2570" y="1246"/>
                      <a:pt x="998" y="920"/>
                      <a:pt x="0" y="837"/>
                    </a:cubicBezTo>
                    <a:lnTo>
                      <a:pt x="0" y="837"/>
                    </a:lnTo>
                    <a:cubicBezTo>
                      <a:pt x="1284" y="1895"/>
                      <a:pt x="2139" y="3452"/>
                      <a:pt x="2345" y="5100"/>
                    </a:cubicBezTo>
                    <a:cubicBezTo>
                      <a:pt x="3225" y="2697"/>
                      <a:pt x="5854" y="2149"/>
                      <a:pt x="714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6"/>
              <p:cNvSpPr/>
              <p:nvPr/>
            </p:nvSpPr>
            <p:spPr>
              <a:xfrm>
                <a:off x="2622422" y="1428081"/>
                <a:ext cx="131756" cy="166281"/>
              </a:xfrm>
              <a:custGeom>
                <a:avLst/>
                <a:gdLst/>
                <a:ahLst/>
                <a:cxnLst/>
                <a:rect l="l" t="t" r="r" b="b"/>
                <a:pathLst>
                  <a:path w="5503" h="6945" extrusionOk="0">
                    <a:moveTo>
                      <a:pt x="5286" y="1"/>
                    </a:moveTo>
                    <a:cubicBezTo>
                      <a:pt x="5492" y="2375"/>
                      <a:pt x="1635" y="3879"/>
                      <a:pt x="0" y="4879"/>
                    </a:cubicBezTo>
                    <a:cubicBezTo>
                      <a:pt x="1658" y="4975"/>
                      <a:pt x="3263" y="5734"/>
                      <a:pt x="4403" y="6945"/>
                    </a:cubicBezTo>
                    <a:cubicBezTo>
                      <a:pt x="3700" y="4480"/>
                      <a:pt x="5503" y="2495"/>
                      <a:pt x="528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6"/>
              <p:cNvSpPr/>
              <p:nvPr/>
            </p:nvSpPr>
            <p:spPr>
              <a:xfrm>
                <a:off x="2305424" y="1941361"/>
                <a:ext cx="83200" cy="109226"/>
              </a:xfrm>
              <a:custGeom>
                <a:avLst/>
                <a:gdLst/>
                <a:ahLst/>
                <a:cxnLst/>
                <a:rect l="l" t="t" r="r" b="b"/>
                <a:pathLst>
                  <a:path w="3475" h="4562" extrusionOk="0">
                    <a:moveTo>
                      <a:pt x="2711" y="1"/>
                    </a:moveTo>
                    <a:lnTo>
                      <a:pt x="2711" y="1"/>
                    </a:lnTo>
                    <a:cubicBezTo>
                      <a:pt x="1110" y="924"/>
                      <a:pt x="48" y="2716"/>
                      <a:pt x="1" y="4561"/>
                    </a:cubicBezTo>
                    <a:cubicBezTo>
                      <a:pt x="827" y="3273"/>
                      <a:pt x="2057" y="2245"/>
                      <a:pt x="3475" y="1664"/>
                    </a:cubicBezTo>
                    <a:cubicBezTo>
                      <a:pt x="3206" y="1150"/>
                      <a:pt x="2937" y="640"/>
                      <a:pt x="2672" y="125"/>
                    </a:cubicBezTo>
                    <a:lnTo>
                      <a:pt x="2711"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6"/>
              <p:cNvSpPr/>
              <p:nvPr/>
            </p:nvSpPr>
            <p:spPr>
              <a:xfrm>
                <a:off x="2490571" y="2027434"/>
                <a:ext cx="56049" cy="126488"/>
              </a:xfrm>
              <a:custGeom>
                <a:avLst/>
                <a:gdLst/>
                <a:ahLst/>
                <a:cxnLst/>
                <a:rect l="l" t="t" r="r" b="b"/>
                <a:pathLst>
                  <a:path w="2341" h="5283" extrusionOk="0">
                    <a:moveTo>
                      <a:pt x="750" y="1"/>
                    </a:moveTo>
                    <a:lnTo>
                      <a:pt x="750" y="1"/>
                    </a:lnTo>
                    <a:cubicBezTo>
                      <a:pt x="0" y="1687"/>
                      <a:pt x="187" y="3763"/>
                      <a:pt x="1240" y="5282"/>
                    </a:cubicBezTo>
                    <a:cubicBezTo>
                      <a:pt x="1149" y="3754"/>
                      <a:pt x="1542" y="2202"/>
                      <a:pt x="2340" y="895"/>
                    </a:cubicBezTo>
                    <a:cubicBezTo>
                      <a:pt x="1826" y="640"/>
                      <a:pt x="1307" y="380"/>
                      <a:pt x="792" y="125"/>
                    </a:cubicBezTo>
                    <a:lnTo>
                      <a:pt x="750"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6"/>
              <p:cNvSpPr/>
              <p:nvPr/>
            </p:nvSpPr>
            <p:spPr>
              <a:xfrm>
                <a:off x="2670858" y="2010746"/>
                <a:ext cx="83918" cy="100582"/>
              </a:xfrm>
              <a:custGeom>
                <a:avLst/>
                <a:gdLst/>
                <a:ahLst/>
                <a:cxnLst/>
                <a:rect l="l" t="t" r="r" b="b"/>
                <a:pathLst>
                  <a:path w="3505" h="4201" extrusionOk="0">
                    <a:moveTo>
                      <a:pt x="1817" y="0"/>
                    </a:moveTo>
                    <a:cubicBezTo>
                      <a:pt x="1245" y="97"/>
                      <a:pt x="679" y="193"/>
                      <a:pt x="106" y="288"/>
                    </a:cubicBezTo>
                    <a:lnTo>
                      <a:pt x="0" y="212"/>
                    </a:lnTo>
                    <a:lnTo>
                      <a:pt x="0" y="212"/>
                    </a:lnTo>
                    <a:cubicBezTo>
                      <a:pt x="384" y="2019"/>
                      <a:pt x="1759" y="3586"/>
                      <a:pt x="3504" y="4201"/>
                    </a:cubicBezTo>
                    <a:cubicBezTo>
                      <a:pt x="2533" y="3014"/>
                      <a:pt x="1932" y="1528"/>
                      <a:pt x="181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6"/>
              <p:cNvSpPr/>
              <p:nvPr/>
            </p:nvSpPr>
            <p:spPr>
              <a:xfrm>
                <a:off x="2795479" y="1881313"/>
                <a:ext cx="123926" cy="62825"/>
              </a:xfrm>
              <a:custGeom>
                <a:avLst/>
                <a:gdLst/>
                <a:ahLst/>
                <a:cxnLst/>
                <a:rect l="l" t="t" r="r" b="b"/>
                <a:pathLst>
                  <a:path w="5176" h="2624" extrusionOk="0">
                    <a:moveTo>
                      <a:pt x="1341" y="0"/>
                    </a:moveTo>
                    <a:cubicBezTo>
                      <a:pt x="937" y="413"/>
                      <a:pt x="533" y="827"/>
                      <a:pt x="130" y="1240"/>
                    </a:cubicBezTo>
                    <a:lnTo>
                      <a:pt x="1" y="1240"/>
                    </a:lnTo>
                    <a:cubicBezTo>
                      <a:pt x="992" y="2135"/>
                      <a:pt x="2333" y="2624"/>
                      <a:pt x="3671" y="2624"/>
                    </a:cubicBezTo>
                    <a:cubicBezTo>
                      <a:pt x="4179" y="2624"/>
                      <a:pt x="4687" y="2553"/>
                      <a:pt x="5176" y="2407"/>
                    </a:cubicBezTo>
                    <a:cubicBezTo>
                      <a:pt x="3691" y="2019"/>
                      <a:pt x="2336" y="1168"/>
                      <a:pt x="134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6"/>
              <p:cNvSpPr/>
              <p:nvPr/>
            </p:nvSpPr>
            <p:spPr>
              <a:xfrm>
                <a:off x="2834481" y="1702726"/>
                <a:ext cx="116792" cy="50902"/>
              </a:xfrm>
              <a:custGeom>
                <a:avLst/>
                <a:gdLst/>
                <a:ahLst/>
                <a:cxnLst/>
                <a:rect l="l" t="t" r="r" b="b"/>
                <a:pathLst>
                  <a:path w="4878" h="2126" extrusionOk="0">
                    <a:moveTo>
                      <a:pt x="4878" y="1"/>
                    </a:moveTo>
                    <a:lnTo>
                      <a:pt x="4878" y="1"/>
                    </a:lnTo>
                    <a:cubicBezTo>
                      <a:pt x="4002" y="343"/>
                      <a:pt x="3062" y="517"/>
                      <a:pt x="2122" y="517"/>
                    </a:cubicBezTo>
                    <a:cubicBezTo>
                      <a:pt x="1529" y="517"/>
                      <a:pt x="937" y="448"/>
                      <a:pt x="361" y="308"/>
                    </a:cubicBezTo>
                    <a:cubicBezTo>
                      <a:pt x="279" y="881"/>
                      <a:pt x="193" y="1447"/>
                      <a:pt x="111" y="2019"/>
                    </a:cubicBezTo>
                    <a:lnTo>
                      <a:pt x="0" y="2096"/>
                    </a:lnTo>
                    <a:cubicBezTo>
                      <a:pt x="181" y="2116"/>
                      <a:pt x="363" y="2125"/>
                      <a:pt x="545" y="2125"/>
                    </a:cubicBezTo>
                    <a:cubicBezTo>
                      <a:pt x="2210" y="2125"/>
                      <a:pt x="3864" y="1326"/>
                      <a:pt x="4878"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6"/>
              <p:cNvSpPr/>
              <p:nvPr/>
            </p:nvSpPr>
            <p:spPr>
              <a:xfrm>
                <a:off x="2755088" y="1492846"/>
                <a:ext cx="83080" cy="109369"/>
              </a:xfrm>
              <a:custGeom>
                <a:avLst/>
                <a:gdLst/>
                <a:ahLst/>
                <a:cxnLst/>
                <a:rect l="l" t="t" r="r" b="b"/>
                <a:pathLst>
                  <a:path w="3470" h="4568" extrusionOk="0">
                    <a:moveTo>
                      <a:pt x="3469" y="1"/>
                    </a:moveTo>
                    <a:lnTo>
                      <a:pt x="3469" y="1"/>
                    </a:lnTo>
                    <a:cubicBezTo>
                      <a:pt x="2644" y="1294"/>
                      <a:pt x="1418" y="2323"/>
                      <a:pt x="0" y="2904"/>
                    </a:cubicBezTo>
                    <a:cubicBezTo>
                      <a:pt x="264" y="3418"/>
                      <a:pt x="534" y="3927"/>
                      <a:pt x="803" y="4441"/>
                    </a:cubicBezTo>
                    <a:lnTo>
                      <a:pt x="759" y="4567"/>
                    </a:lnTo>
                    <a:cubicBezTo>
                      <a:pt x="2365" y="3644"/>
                      <a:pt x="3427" y="1851"/>
                      <a:pt x="346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6"/>
              <p:cNvSpPr/>
              <p:nvPr/>
            </p:nvSpPr>
            <p:spPr>
              <a:xfrm>
                <a:off x="2596995" y="1389558"/>
                <a:ext cx="56145" cy="126584"/>
              </a:xfrm>
              <a:custGeom>
                <a:avLst/>
                <a:gdLst/>
                <a:ahLst/>
                <a:cxnLst/>
                <a:rect l="l" t="t" r="r" b="b"/>
                <a:pathLst>
                  <a:path w="2345" h="5287" extrusionOk="0">
                    <a:moveTo>
                      <a:pt x="1105" y="0"/>
                    </a:moveTo>
                    <a:lnTo>
                      <a:pt x="1105" y="0"/>
                    </a:lnTo>
                    <a:cubicBezTo>
                      <a:pt x="1192" y="1533"/>
                      <a:pt x="803" y="3086"/>
                      <a:pt x="0" y="4392"/>
                    </a:cubicBezTo>
                    <a:cubicBezTo>
                      <a:pt x="519" y="4647"/>
                      <a:pt x="1034" y="4907"/>
                      <a:pt x="1553" y="5162"/>
                    </a:cubicBezTo>
                    <a:lnTo>
                      <a:pt x="1591" y="5286"/>
                    </a:lnTo>
                    <a:cubicBezTo>
                      <a:pt x="2345" y="3599"/>
                      <a:pt x="2153" y="1523"/>
                      <a:pt x="110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6"/>
              <p:cNvSpPr/>
              <p:nvPr/>
            </p:nvSpPr>
            <p:spPr>
              <a:xfrm>
                <a:off x="2388959" y="1432224"/>
                <a:ext cx="83799" cy="100582"/>
              </a:xfrm>
              <a:custGeom>
                <a:avLst/>
                <a:gdLst/>
                <a:ahLst/>
                <a:cxnLst/>
                <a:rect l="l" t="t" r="r" b="b"/>
                <a:pathLst>
                  <a:path w="3500" h="4201" extrusionOk="0">
                    <a:moveTo>
                      <a:pt x="1" y="0"/>
                    </a:moveTo>
                    <a:lnTo>
                      <a:pt x="1" y="0"/>
                    </a:lnTo>
                    <a:cubicBezTo>
                      <a:pt x="971" y="1188"/>
                      <a:pt x="1567" y="2673"/>
                      <a:pt x="1687" y="4201"/>
                    </a:cubicBezTo>
                    <a:cubicBezTo>
                      <a:pt x="2255" y="4105"/>
                      <a:pt x="2827" y="4008"/>
                      <a:pt x="3393" y="3912"/>
                    </a:cubicBezTo>
                    <a:lnTo>
                      <a:pt x="3499" y="3990"/>
                    </a:lnTo>
                    <a:cubicBezTo>
                      <a:pt x="3120" y="2182"/>
                      <a:pt x="1745" y="616"/>
                      <a:pt x="1"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6"/>
              <p:cNvSpPr/>
              <p:nvPr/>
            </p:nvSpPr>
            <p:spPr>
              <a:xfrm>
                <a:off x="2224306" y="1599414"/>
                <a:ext cx="123950" cy="62849"/>
              </a:xfrm>
              <a:custGeom>
                <a:avLst/>
                <a:gdLst/>
                <a:ahLst/>
                <a:cxnLst/>
                <a:rect l="l" t="t" r="r" b="b"/>
                <a:pathLst>
                  <a:path w="5177" h="2625" extrusionOk="0">
                    <a:moveTo>
                      <a:pt x="1503" y="1"/>
                    </a:moveTo>
                    <a:cubicBezTo>
                      <a:pt x="996" y="1"/>
                      <a:pt x="488" y="71"/>
                      <a:pt x="0" y="216"/>
                    </a:cubicBezTo>
                    <a:cubicBezTo>
                      <a:pt x="1481" y="606"/>
                      <a:pt x="2841" y="1456"/>
                      <a:pt x="3835" y="2625"/>
                    </a:cubicBezTo>
                    <a:cubicBezTo>
                      <a:pt x="4239" y="2211"/>
                      <a:pt x="4643" y="1798"/>
                      <a:pt x="5046" y="1385"/>
                    </a:cubicBezTo>
                    <a:lnTo>
                      <a:pt x="5177" y="1385"/>
                    </a:lnTo>
                    <a:cubicBezTo>
                      <a:pt x="4180" y="489"/>
                      <a:pt x="2841" y="1"/>
                      <a:pt x="150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6"/>
              <p:cNvSpPr/>
              <p:nvPr/>
            </p:nvSpPr>
            <p:spPr>
              <a:xfrm>
                <a:off x="2192439" y="1789853"/>
                <a:ext cx="116696" cy="50974"/>
              </a:xfrm>
              <a:custGeom>
                <a:avLst/>
                <a:gdLst/>
                <a:ahLst/>
                <a:cxnLst/>
                <a:rect l="l" t="t" r="r" b="b"/>
                <a:pathLst>
                  <a:path w="4874" h="2129" extrusionOk="0">
                    <a:moveTo>
                      <a:pt x="4342" y="1"/>
                    </a:moveTo>
                    <a:cubicBezTo>
                      <a:pt x="2676" y="1"/>
                      <a:pt x="1013" y="799"/>
                      <a:pt x="0" y="2128"/>
                    </a:cubicBezTo>
                    <a:cubicBezTo>
                      <a:pt x="876" y="1787"/>
                      <a:pt x="1815" y="1613"/>
                      <a:pt x="2754" y="1613"/>
                    </a:cubicBezTo>
                    <a:cubicBezTo>
                      <a:pt x="3345" y="1613"/>
                      <a:pt x="3937" y="1682"/>
                      <a:pt x="4514" y="1822"/>
                    </a:cubicBezTo>
                    <a:cubicBezTo>
                      <a:pt x="4600" y="1249"/>
                      <a:pt x="4681" y="677"/>
                      <a:pt x="4767" y="105"/>
                    </a:cubicBezTo>
                    <a:lnTo>
                      <a:pt x="4873" y="28"/>
                    </a:lnTo>
                    <a:cubicBezTo>
                      <a:pt x="4697" y="10"/>
                      <a:pt x="4519" y="1"/>
                      <a:pt x="434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6"/>
              <p:cNvSpPr/>
              <p:nvPr/>
            </p:nvSpPr>
            <p:spPr>
              <a:xfrm>
                <a:off x="2427506" y="1770124"/>
                <a:ext cx="72378" cy="49465"/>
              </a:xfrm>
              <a:custGeom>
                <a:avLst/>
                <a:gdLst/>
                <a:ahLst/>
                <a:cxnLst/>
                <a:rect l="l" t="t" r="r" b="b"/>
                <a:pathLst>
                  <a:path w="3023" h="2066" extrusionOk="0">
                    <a:moveTo>
                      <a:pt x="2729" y="1"/>
                    </a:moveTo>
                    <a:cubicBezTo>
                      <a:pt x="2661" y="1"/>
                      <a:pt x="2598" y="45"/>
                      <a:pt x="2614" y="131"/>
                    </a:cubicBezTo>
                    <a:cubicBezTo>
                      <a:pt x="2654" y="315"/>
                      <a:pt x="2692" y="473"/>
                      <a:pt x="2672" y="656"/>
                    </a:cubicBezTo>
                    <a:cubicBezTo>
                      <a:pt x="2654" y="823"/>
                      <a:pt x="2601" y="982"/>
                      <a:pt x="2523" y="1131"/>
                    </a:cubicBezTo>
                    <a:cubicBezTo>
                      <a:pt x="2365" y="1444"/>
                      <a:pt x="2077" y="1703"/>
                      <a:pt x="1736" y="1781"/>
                    </a:cubicBezTo>
                    <a:cubicBezTo>
                      <a:pt x="1653" y="1800"/>
                      <a:pt x="1570" y="1810"/>
                      <a:pt x="1487" y="1810"/>
                    </a:cubicBezTo>
                    <a:cubicBezTo>
                      <a:pt x="831" y="1810"/>
                      <a:pt x="230" y="1213"/>
                      <a:pt x="217" y="555"/>
                    </a:cubicBezTo>
                    <a:cubicBezTo>
                      <a:pt x="215" y="493"/>
                      <a:pt x="173" y="466"/>
                      <a:pt x="128" y="466"/>
                    </a:cubicBezTo>
                    <a:cubicBezTo>
                      <a:pt x="74" y="466"/>
                      <a:pt x="15" y="505"/>
                      <a:pt x="15" y="574"/>
                    </a:cubicBezTo>
                    <a:cubicBezTo>
                      <a:pt x="1" y="1266"/>
                      <a:pt x="553" y="1885"/>
                      <a:pt x="1217" y="2034"/>
                    </a:cubicBezTo>
                    <a:cubicBezTo>
                      <a:pt x="1310" y="2055"/>
                      <a:pt x="1403" y="2065"/>
                      <a:pt x="1495" y="2065"/>
                    </a:cubicBezTo>
                    <a:cubicBezTo>
                      <a:pt x="2061" y="2065"/>
                      <a:pt x="2571" y="1685"/>
                      <a:pt x="2807" y="1160"/>
                    </a:cubicBezTo>
                    <a:cubicBezTo>
                      <a:pt x="2951" y="843"/>
                      <a:pt x="3023" y="397"/>
                      <a:pt x="2856" y="74"/>
                    </a:cubicBezTo>
                    <a:cubicBezTo>
                      <a:pt x="2831" y="25"/>
                      <a:pt x="2779" y="1"/>
                      <a:pt x="2729"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6"/>
              <p:cNvSpPr/>
              <p:nvPr/>
            </p:nvSpPr>
            <p:spPr>
              <a:xfrm>
                <a:off x="2650028" y="1721808"/>
                <a:ext cx="72402" cy="49441"/>
              </a:xfrm>
              <a:custGeom>
                <a:avLst/>
                <a:gdLst/>
                <a:ahLst/>
                <a:cxnLst/>
                <a:rect l="l" t="t" r="r" b="b"/>
                <a:pathLst>
                  <a:path w="3024" h="2065" extrusionOk="0">
                    <a:moveTo>
                      <a:pt x="2730" y="1"/>
                    </a:moveTo>
                    <a:cubicBezTo>
                      <a:pt x="2662" y="1"/>
                      <a:pt x="2599" y="45"/>
                      <a:pt x="2615" y="131"/>
                    </a:cubicBezTo>
                    <a:cubicBezTo>
                      <a:pt x="2649" y="314"/>
                      <a:pt x="2692" y="472"/>
                      <a:pt x="2667" y="656"/>
                    </a:cubicBezTo>
                    <a:cubicBezTo>
                      <a:pt x="2653" y="823"/>
                      <a:pt x="2600" y="982"/>
                      <a:pt x="2523" y="1131"/>
                    </a:cubicBezTo>
                    <a:cubicBezTo>
                      <a:pt x="2365" y="1443"/>
                      <a:pt x="2077" y="1703"/>
                      <a:pt x="1735" y="1780"/>
                    </a:cubicBezTo>
                    <a:cubicBezTo>
                      <a:pt x="1653" y="1800"/>
                      <a:pt x="1569" y="1809"/>
                      <a:pt x="1487" y="1809"/>
                    </a:cubicBezTo>
                    <a:cubicBezTo>
                      <a:pt x="830" y="1809"/>
                      <a:pt x="226" y="1212"/>
                      <a:pt x="216" y="554"/>
                    </a:cubicBezTo>
                    <a:cubicBezTo>
                      <a:pt x="214" y="493"/>
                      <a:pt x="173" y="465"/>
                      <a:pt x="128" y="465"/>
                    </a:cubicBezTo>
                    <a:cubicBezTo>
                      <a:pt x="73" y="465"/>
                      <a:pt x="15" y="505"/>
                      <a:pt x="15" y="574"/>
                    </a:cubicBezTo>
                    <a:cubicBezTo>
                      <a:pt x="1" y="1266"/>
                      <a:pt x="553" y="1885"/>
                      <a:pt x="1212" y="2034"/>
                    </a:cubicBezTo>
                    <a:cubicBezTo>
                      <a:pt x="1306" y="2055"/>
                      <a:pt x="1400" y="2065"/>
                      <a:pt x="1492" y="2065"/>
                    </a:cubicBezTo>
                    <a:cubicBezTo>
                      <a:pt x="2061" y="2065"/>
                      <a:pt x="2572" y="1685"/>
                      <a:pt x="2807" y="1160"/>
                    </a:cubicBezTo>
                    <a:cubicBezTo>
                      <a:pt x="2951" y="842"/>
                      <a:pt x="3024" y="396"/>
                      <a:pt x="2855" y="73"/>
                    </a:cubicBezTo>
                    <a:cubicBezTo>
                      <a:pt x="2831" y="24"/>
                      <a:pt x="2779" y="1"/>
                      <a:pt x="273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6"/>
              <p:cNvSpPr/>
              <p:nvPr/>
            </p:nvSpPr>
            <p:spPr>
              <a:xfrm>
                <a:off x="2524689" y="1757051"/>
                <a:ext cx="91005" cy="26528"/>
              </a:xfrm>
              <a:custGeom>
                <a:avLst/>
                <a:gdLst/>
                <a:ahLst/>
                <a:cxnLst/>
                <a:rect l="l" t="t" r="r" b="b"/>
                <a:pathLst>
                  <a:path w="3801" h="1108" extrusionOk="0">
                    <a:moveTo>
                      <a:pt x="3633" y="0"/>
                    </a:moveTo>
                    <a:cubicBezTo>
                      <a:pt x="3610" y="0"/>
                      <a:pt x="3586" y="9"/>
                      <a:pt x="3563" y="29"/>
                    </a:cubicBezTo>
                    <a:cubicBezTo>
                      <a:pt x="2898" y="594"/>
                      <a:pt x="2081" y="864"/>
                      <a:pt x="1243" y="864"/>
                    </a:cubicBezTo>
                    <a:cubicBezTo>
                      <a:pt x="878" y="864"/>
                      <a:pt x="508" y="812"/>
                      <a:pt x="146" y="712"/>
                    </a:cubicBezTo>
                    <a:cubicBezTo>
                      <a:pt x="138" y="710"/>
                      <a:pt x="130" y="709"/>
                      <a:pt x="123" y="709"/>
                    </a:cubicBezTo>
                    <a:cubicBezTo>
                      <a:pt x="34" y="709"/>
                      <a:pt x="0" y="859"/>
                      <a:pt x="94" y="894"/>
                    </a:cubicBezTo>
                    <a:cubicBezTo>
                      <a:pt x="471" y="1039"/>
                      <a:pt x="872" y="1107"/>
                      <a:pt x="1274" y="1107"/>
                    </a:cubicBezTo>
                    <a:cubicBezTo>
                      <a:pt x="2154" y="1107"/>
                      <a:pt x="3041" y="782"/>
                      <a:pt x="3708" y="222"/>
                    </a:cubicBezTo>
                    <a:cubicBezTo>
                      <a:pt x="3800" y="140"/>
                      <a:pt x="3726" y="0"/>
                      <a:pt x="363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76"/>
            <p:cNvGrpSpPr/>
            <p:nvPr/>
          </p:nvGrpSpPr>
          <p:grpSpPr>
            <a:xfrm>
              <a:off x="2147348" y="1421245"/>
              <a:ext cx="763191" cy="764364"/>
              <a:chOff x="2190260" y="1389558"/>
              <a:chExt cx="763191" cy="764364"/>
            </a:xfrm>
          </p:grpSpPr>
          <p:sp>
            <p:nvSpPr>
              <p:cNvPr id="5069" name="Google Shape;5069;p76"/>
              <p:cNvSpPr/>
              <p:nvPr/>
            </p:nvSpPr>
            <p:spPr>
              <a:xfrm>
                <a:off x="2342032" y="1553947"/>
                <a:ext cx="460007" cy="435658"/>
              </a:xfrm>
              <a:custGeom>
                <a:avLst/>
                <a:gdLst/>
                <a:ahLst/>
                <a:cxnLst/>
                <a:rect l="l" t="t" r="r" b="b"/>
                <a:pathLst>
                  <a:path w="19213" h="18196" extrusionOk="0">
                    <a:moveTo>
                      <a:pt x="9621" y="0"/>
                    </a:moveTo>
                    <a:cubicBezTo>
                      <a:pt x="9278" y="0"/>
                      <a:pt x="8931" y="19"/>
                      <a:pt x="8582" y="59"/>
                    </a:cubicBezTo>
                    <a:cubicBezTo>
                      <a:pt x="3589" y="621"/>
                      <a:pt x="0" y="5129"/>
                      <a:pt x="566" y="10122"/>
                    </a:cubicBezTo>
                    <a:cubicBezTo>
                      <a:pt x="1095" y="14769"/>
                      <a:pt x="5031" y="18196"/>
                      <a:pt x="9599" y="18196"/>
                    </a:cubicBezTo>
                    <a:cubicBezTo>
                      <a:pt x="9940" y="18196"/>
                      <a:pt x="10283" y="18177"/>
                      <a:pt x="10630" y="18138"/>
                    </a:cubicBezTo>
                    <a:cubicBezTo>
                      <a:pt x="15624" y="17571"/>
                      <a:pt x="19213" y="13068"/>
                      <a:pt x="18645" y="8075"/>
                    </a:cubicBezTo>
                    <a:cubicBezTo>
                      <a:pt x="18123" y="3431"/>
                      <a:pt x="14187" y="0"/>
                      <a:pt x="96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6"/>
              <p:cNvSpPr/>
              <p:nvPr/>
            </p:nvSpPr>
            <p:spPr>
              <a:xfrm>
                <a:off x="2424298" y="1935854"/>
                <a:ext cx="169848" cy="54206"/>
              </a:xfrm>
              <a:custGeom>
                <a:avLst/>
                <a:gdLst/>
                <a:ahLst/>
                <a:cxnLst/>
                <a:rect l="l" t="t" r="r" b="b"/>
                <a:pathLst>
                  <a:path w="7094" h="2264" extrusionOk="0">
                    <a:moveTo>
                      <a:pt x="0" y="0"/>
                    </a:moveTo>
                    <a:lnTo>
                      <a:pt x="0" y="0"/>
                    </a:lnTo>
                    <a:cubicBezTo>
                      <a:pt x="1615" y="1418"/>
                      <a:pt x="3729" y="2263"/>
                      <a:pt x="5993" y="2263"/>
                    </a:cubicBezTo>
                    <a:cubicBezTo>
                      <a:pt x="6334" y="2263"/>
                      <a:pt x="6680" y="2245"/>
                      <a:pt x="7026" y="2205"/>
                    </a:cubicBezTo>
                    <a:cubicBezTo>
                      <a:pt x="7049" y="2201"/>
                      <a:pt x="7074" y="2201"/>
                      <a:pt x="7093" y="2196"/>
                    </a:cubicBezTo>
                    <a:lnTo>
                      <a:pt x="7093" y="2196"/>
                    </a:lnTo>
                    <a:cubicBezTo>
                      <a:pt x="6781" y="2230"/>
                      <a:pt x="6468" y="2245"/>
                      <a:pt x="6161" y="2245"/>
                    </a:cubicBezTo>
                    <a:cubicBezTo>
                      <a:pt x="3950" y="2245"/>
                      <a:pt x="1883" y="1442"/>
                      <a:pt x="284" y="82"/>
                    </a:cubicBezTo>
                    <a:cubicBezTo>
                      <a:pt x="193" y="58"/>
                      <a:pt x="96" y="29"/>
                      <a:pt x="0" y="0"/>
                    </a:cubicBezTo>
                    <a:close/>
                  </a:path>
                </a:pathLst>
              </a:custGeom>
              <a:solidFill>
                <a:srgbClr val="EDA5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6"/>
              <p:cNvSpPr/>
              <p:nvPr/>
            </p:nvSpPr>
            <p:spPr>
              <a:xfrm>
                <a:off x="2431074" y="1889238"/>
                <a:ext cx="320566" cy="100367"/>
              </a:xfrm>
              <a:custGeom>
                <a:avLst/>
                <a:gdLst/>
                <a:ahLst/>
                <a:cxnLst/>
                <a:rect l="l" t="t" r="r" b="b"/>
                <a:pathLst>
                  <a:path w="13389" h="4192" extrusionOk="0">
                    <a:moveTo>
                      <a:pt x="13389" y="0"/>
                    </a:moveTo>
                    <a:lnTo>
                      <a:pt x="13389" y="0"/>
                    </a:lnTo>
                    <a:cubicBezTo>
                      <a:pt x="11313" y="1332"/>
                      <a:pt x="8906" y="2216"/>
                      <a:pt x="6291" y="2515"/>
                    </a:cubicBezTo>
                    <a:cubicBezTo>
                      <a:pt x="5652" y="2586"/>
                      <a:pt x="5022" y="2620"/>
                      <a:pt x="4393" y="2620"/>
                    </a:cubicBezTo>
                    <a:cubicBezTo>
                      <a:pt x="2884" y="2620"/>
                      <a:pt x="1409" y="2418"/>
                      <a:pt x="1" y="2029"/>
                    </a:cubicBezTo>
                    <a:lnTo>
                      <a:pt x="1" y="2029"/>
                    </a:lnTo>
                    <a:cubicBezTo>
                      <a:pt x="1600" y="3389"/>
                      <a:pt x="3667" y="4192"/>
                      <a:pt x="5878" y="4192"/>
                    </a:cubicBezTo>
                    <a:cubicBezTo>
                      <a:pt x="6185" y="4192"/>
                      <a:pt x="6498" y="4177"/>
                      <a:pt x="6810" y="4143"/>
                    </a:cubicBezTo>
                    <a:cubicBezTo>
                      <a:pt x="9621" y="3802"/>
                      <a:pt x="11976" y="2216"/>
                      <a:pt x="133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6"/>
              <p:cNvSpPr/>
              <p:nvPr/>
            </p:nvSpPr>
            <p:spPr>
              <a:xfrm>
                <a:off x="2479294" y="1389654"/>
                <a:ext cx="114373" cy="168819"/>
              </a:xfrm>
              <a:custGeom>
                <a:avLst/>
                <a:gdLst/>
                <a:ahLst/>
                <a:cxnLst/>
                <a:rect l="l" t="t" r="r" b="b"/>
                <a:pathLst>
                  <a:path w="4777" h="7051" extrusionOk="0">
                    <a:moveTo>
                      <a:pt x="1413" y="1"/>
                    </a:moveTo>
                    <a:lnTo>
                      <a:pt x="1413" y="1"/>
                    </a:lnTo>
                    <a:cubicBezTo>
                      <a:pt x="2975" y="1798"/>
                      <a:pt x="740" y="5282"/>
                      <a:pt x="1" y="7050"/>
                    </a:cubicBezTo>
                    <a:cubicBezTo>
                      <a:pt x="1056" y="6377"/>
                      <a:pt x="2306" y="6021"/>
                      <a:pt x="3554" y="6021"/>
                    </a:cubicBezTo>
                    <a:cubicBezTo>
                      <a:pt x="3964" y="6021"/>
                      <a:pt x="4374" y="6059"/>
                      <a:pt x="4777" y="6138"/>
                    </a:cubicBezTo>
                    <a:cubicBezTo>
                      <a:pt x="2763" y="4557"/>
                      <a:pt x="3057" y="1889"/>
                      <a:pt x="1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6"/>
              <p:cNvSpPr/>
              <p:nvPr/>
            </p:nvSpPr>
            <p:spPr>
              <a:xfrm>
                <a:off x="2299653" y="1497108"/>
                <a:ext cx="151580" cy="156512"/>
              </a:xfrm>
              <a:custGeom>
                <a:avLst/>
                <a:gdLst/>
                <a:ahLst/>
                <a:cxnLst/>
                <a:rect l="l" t="t" r="r" b="b"/>
                <a:pathLst>
                  <a:path w="6331" h="6537" extrusionOk="0">
                    <a:moveTo>
                      <a:pt x="1" y="1"/>
                    </a:moveTo>
                    <a:lnTo>
                      <a:pt x="1" y="1"/>
                    </a:lnTo>
                    <a:cubicBezTo>
                      <a:pt x="2327" y="539"/>
                      <a:pt x="2563" y="4672"/>
                      <a:pt x="3005" y="6537"/>
                    </a:cubicBezTo>
                    <a:cubicBezTo>
                      <a:pt x="3616" y="4989"/>
                      <a:pt x="4831" y="3691"/>
                      <a:pt x="6331" y="2986"/>
                    </a:cubicBezTo>
                    <a:cubicBezTo>
                      <a:pt x="3774" y="2894"/>
                      <a:pt x="2443" y="56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6"/>
              <p:cNvSpPr/>
              <p:nvPr/>
            </p:nvSpPr>
            <p:spPr>
              <a:xfrm>
                <a:off x="2190260" y="1678233"/>
                <a:ext cx="164653" cy="115547"/>
              </a:xfrm>
              <a:custGeom>
                <a:avLst/>
                <a:gdLst/>
                <a:ahLst/>
                <a:cxnLst/>
                <a:rect l="l" t="t" r="r" b="b"/>
                <a:pathLst>
                  <a:path w="6877" h="4826" extrusionOk="0">
                    <a:moveTo>
                      <a:pt x="6877" y="1"/>
                    </a:moveTo>
                    <a:lnTo>
                      <a:pt x="6877" y="1"/>
                    </a:lnTo>
                    <a:cubicBezTo>
                      <a:pt x="4753" y="1427"/>
                      <a:pt x="2302" y="327"/>
                      <a:pt x="0" y="1307"/>
                    </a:cubicBezTo>
                    <a:cubicBezTo>
                      <a:pt x="272" y="1192"/>
                      <a:pt x="551" y="1140"/>
                      <a:pt x="833" y="1140"/>
                    </a:cubicBezTo>
                    <a:cubicBezTo>
                      <a:pt x="2828" y="1140"/>
                      <a:pt x="4996" y="3735"/>
                      <a:pt x="6271" y="4825"/>
                    </a:cubicBezTo>
                    <a:cubicBezTo>
                      <a:pt x="5854" y="3220"/>
                      <a:pt x="6075" y="1456"/>
                      <a:pt x="68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6"/>
              <p:cNvSpPr/>
              <p:nvPr/>
            </p:nvSpPr>
            <p:spPr>
              <a:xfrm>
                <a:off x="2226485" y="1823659"/>
                <a:ext cx="171117" cy="121987"/>
              </a:xfrm>
              <a:custGeom>
                <a:avLst/>
                <a:gdLst/>
                <a:ahLst/>
                <a:cxnLst/>
                <a:rect l="l" t="t" r="r" b="b"/>
                <a:pathLst>
                  <a:path w="7147" h="5095" extrusionOk="0">
                    <a:moveTo>
                      <a:pt x="4797" y="0"/>
                    </a:moveTo>
                    <a:cubicBezTo>
                      <a:pt x="3918" y="2402"/>
                      <a:pt x="1297" y="2951"/>
                      <a:pt x="3" y="5090"/>
                    </a:cubicBezTo>
                    <a:lnTo>
                      <a:pt x="3" y="5090"/>
                    </a:lnTo>
                    <a:cubicBezTo>
                      <a:pt x="590" y="4121"/>
                      <a:pt x="1805" y="3851"/>
                      <a:pt x="3122" y="3851"/>
                    </a:cubicBezTo>
                    <a:cubicBezTo>
                      <a:pt x="4573" y="3851"/>
                      <a:pt x="6148" y="4178"/>
                      <a:pt x="7147" y="4258"/>
                    </a:cubicBezTo>
                    <a:cubicBezTo>
                      <a:pt x="5864" y="3206"/>
                      <a:pt x="5004" y="1649"/>
                      <a:pt x="4797" y="0"/>
                    </a:cubicBezTo>
                    <a:close/>
                    <a:moveTo>
                      <a:pt x="3" y="5090"/>
                    </a:moveTo>
                    <a:cubicBezTo>
                      <a:pt x="2" y="5092"/>
                      <a:pt x="1" y="5093"/>
                      <a:pt x="0" y="5095"/>
                    </a:cubicBezTo>
                    <a:cubicBezTo>
                      <a:pt x="1" y="5093"/>
                      <a:pt x="2" y="5092"/>
                      <a:pt x="3" y="50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6"/>
              <p:cNvSpPr/>
              <p:nvPr/>
            </p:nvSpPr>
            <p:spPr>
              <a:xfrm>
                <a:off x="2389557" y="1949190"/>
                <a:ext cx="131732" cy="166281"/>
              </a:xfrm>
              <a:custGeom>
                <a:avLst/>
                <a:gdLst/>
                <a:ahLst/>
                <a:cxnLst/>
                <a:rect l="l" t="t" r="r" b="b"/>
                <a:pathLst>
                  <a:path w="5502" h="6945" extrusionOk="0">
                    <a:moveTo>
                      <a:pt x="1100" y="0"/>
                    </a:moveTo>
                    <a:lnTo>
                      <a:pt x="1100" y="0"/>
                    </a:lnTo>
                    <a:cubicBezTo>
                      <a:pt x="1802" y="2462"/>
                      <a:pt x="0" y="4451"/>
                      <a:pt x="216" y="6945"/>
                    </a:cubicBezTo>
                    <a:cubicBezTo>
                      <a:pt x="9" y="4571"/>
                      <a:pt x="3868" y="3067"/>
                      <a:pt x="5502" y="2067"/>
                    </a:cubicBezTo>
                    <a:cubicBezTo>
                      <a:pt x="3844" y="1966"/>
                      <a:pt x="2234" y="1211"/>
                      <a:pt x="1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6"/>
              <p:cNvSpPr/>
              <p:nvPr/>
            </p:nvSpPr>
            <p:spPr>
              <a:xfrm>
                <a:off x="2549924" y="1985080"/>
                <a:ext cx="114421" cy="168843"/>
              </a:xfrm>
              <a:custGeom>
                <a:avLst/>
                <a:gdLst/>
                <a:ahLst/>
                <a:cxnLst/>
                <a:rect l="l" t="t" r="r" b="b"/>
                <a:pathLst>
                  <a:path w="4779" h="7052" extrusionOk="0">
                    <a:moveTo>
                      <a:pt x="4778" y="1"/>
                    </a:moveTo>
                    <a:lnTo>
                      <a:pt x="4778" y="1"/>
                    </a:lnTo>
                    <a:cubicBezTo>
                      <a:pt x="3724" y="674"/>
                      <a:pt x="2473" y="1029"/>
                      <a:pt x="1222" y="1029"/>
                    </a:cubicBezTo>
                    <a:cubicBezTo>
                      <a:pt x="813" y="1029"/>
                      <a:pt x="403" y="991"/>
                      <a:pt x="1" y="914"/>
                    </a:cubicBezTo>
                    <a:lnTo>
                      <a:pt x="1" y="914"/>
                    </a:lnTo>
                    <a:cubicBezTo>
                      <a:pt x="2013" y="2494"/>
                      <a:pt x="1727" y="5157"/>
                      <a:pt x="3361" y="7046"/>
                    </a:cubicBezTo>
                    <a:lnTo>
                      <a:pt x="3361" y="7046"/>
                    </a:lnTo>
                    <a:cubicBezTo>
                      <a:pt x="1807" y="5246"/>
                      <a:pt x="4043" y="1762"/>
                      <a:pt x="4778" y="1"/>
                    </a:cubicBezTo>
                    <a:close/>
                    <a:moveTo>
                      <a:pt x="3361" y="7046"/>
                    </a:moveTo>
                    <a:cubicBezTo>
                      <a:pt x="3362" y="7048"/>
                      <a:pt x="3364" y="7049"/>
                      <a:pt x="3365" y="7051"/>
                    </a:cubicBezTo>
                    <a:cubicBezTo>
                      <a:pt x="3364" y="7049"/>
                      <a:pt x="3362" y="7048"/>
                      <a:pt x="3361" y="7046"/>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6"/>
              <p:cNvSpPr/>
              <p:nvPr/>
            </p:nvSpPr>
            <p:spPr>
              <a:xfrm>
                <a:off x="2692358" y="1889932"/>
                <a:ext cx="151580" cy="156512"/>
              </a:xfrm>
              <a:custGeom>
                <a:avLst/>
                <a:gdLst/>
                <a:ahLst/>
                <a:cxnLst/>
                <a:rect l="l" t="t" r="r" b="b"/>
                <a:pathLst>
                  <a:path w="6331" h="6537" extrusionOk="0">
                    <a:moveTo>
                      <a:pt x="3327" y="0"/>
                    </a:moveTo>
                    <a:cubicBezTo>
                      <a:pt x="2722" y="1548"/>
                      <a:pt x="1505" y="2846"/>
                      <a:pt x="1" y="3547"/>
                    </a:cubicBezTo>
                    <a:cubicBezTo>
                      <a:pt x="2558" y="3644"/>
                      <a:pt x="3893" y="5975"/>
                      <a:pt x="6331" y="6536"/>
                    </a:cubicBezTo>
                    <a:cubicBezTo>
                      <a:pt x="4009" y="5998"/>
                      <a:pt x="3769" y="1865"/>
                      <a:pt x="3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6"/>
              <p:cNvSpPr/>
              <p:nvPr/>
            </p:nvSpPr>
            <p:spPr>
              <a:xfrm>
                <a:off x="2788799" y="1749677"/>
                <a:ext cx="164653" cy="115547"/>
              </a:xfrm>
              <a:custGeom>
                <a:avLst/>
                <a:gdLst/>
                <a:ahLst/>
                <a:cxnLst/>
                <a:rect l="l" t="t" r="r" b="b"/>
                <a:pathLst>
                  <a:path w="6877" h="4826" extrusionOk="0">
                    <a:moveTo>
                      <a:pt x="606" y="0"/>
                    </a:moveTo>
                    <a:lnTo>
                      <a:pt x="606" y="0"/>
                    </a:lnTo>
                    <a:cubicBezTo>
                      <a:pt x="1023" y="1610"/>
                      <a:pt x="803" y="3374"/>
                      <a:pt x="0" y="4826"/>
                    </a:cubicBezTo>
                    <a:cubicBezTo>
                      <a:pt x="2125" y="3398"/>
                      <a:pt x="4570" y="4498"/>
                      <a:pt x="6877" y="3523"/>
                    </a:cubicBezTo>
                    <a:lnTo>
                      <a:pt x="6877" y="3523"/>
                    </a:lnTo>
                    <a:cubicBezTo>
                      <a:pt x="6605" y="3637"/>
                      <a:pt x="6327" y="3689"/>
                      <a:pt x="6045" y="3689"/>
                    </a:cubicBezTo>
                    <a:cubicBezTo>
                      <a:pt x="4050" y="3689"/>
                      <a:pt x="1877" y="1096"/>
                      <a:pt x="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6"/>
              <p:cNvSpPr/>
              <p:nvPr/>
            </p:nvSpPr>
            <p:spPr>
              <a:xfrm>
                <a:off x="2746109" y="1597786"/>
                <a:ext cx="170997" cy="122107"/>
              </a:xfrm>
              <a:custGeom>
                <a:avLst/>
                <a:gdLst/>
                <a:ahLst/>
                <a:cxnLst/>
                <a:rect l="l" t="t" r="r" b="b"/>
                <a:pathLst>
                  <a:path w="7142" h="5100" extrusionOk="0">
                    <a:moveTo>
                      <a:pt x="7142" y="1"/>
                    </a:moveTo>
                    <a:cubicBezTo>
                      <a:pt x="6557" y="975"/>
                      <a:pt x="5339" y="1246"/>
                      <a:pt x="4019" y="1246"/>
                    </a:cubicBezTo>
                    <a:cubicBezTo>
                      <a:pt x="2570" y="1246"/>
                      <a:pt x="998" y="920"/>
                      <a:pt x="0" y="837"/>
                    </a:cubicBezTo>
                    <a:lnTo>
                      <a:pt x="0" y="837"/>
                    </a:lnTo>
                    <a:cubicBezTo>
                      <a:pt x="1284" y="1895"/>
                      <a:pt x="2139" y="3452"/>
                      <a:pt x="2345" y="5100"/>
                    </a:cubicBezTo>
                    <a:cubicBezTo>
                      <a:pt x="3225" y="2697"/>
                      <a:pt x="5854" y="2149"/>
                      <a:pt x="7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6"/>
              <p:cNvSpPr/>
              <p:nvPr/>
            </p:nvSpPr>
            <p:spPr>
              <a:xfrm>
                <a:off x="2622422" y="1428081"/>
                <a:ext cx="131756" cy="166281"/>
              </a:xfrm>
              <a:custGeom>
                <a:avLst/>
                <a:gdLst/>
                <a:ahLst/>
                <a:cxnLst/>
                <a:rect l="l" t="t" r="r" b="b"/>
                <a:pathLst>
                  <a:path w="5503" h="6945" extrusionOk="0">
                    <a:moveTo>
                      <a:pt x="5286" y="1"/>
                    </a:moveTo>
                    <a:cubicBezTo>
                      <a:pt x="5492" y="2375"/>
                      <a:pt x="1635" y="3879"/>
                      <a:pt x="0" y="4879"/>
                    </a:cubicBezTo>
                    <a:cubicBezTo>
                      <a:pt x="1658" y="4975"/>
                      <a:pt x="3263" y="5734"/>
                      <a:pt x="4403" y="6945"/>
                    </a:cubicBezTo>
                    <a:cubicBezTo>
                      <a:pt x="3700" y="4480"/>
                      <a:pt x="5503" y="2495"/>
                      <a:pt x="52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6"/>
              <p:cNvSpPr/>
              <p:nvPr/>
            </p:nvSpPr>
            <p:spPr>
              <a:xfrm>
                <a:off x="2305424" y="1941361"/>
                <a:ext cx="83200" cy="109226"/>
              </a:xfrm>
              <a:custGeom>
                <a:avLst/>
                <a:gdLst/>
                <a:ahLst/>
                <a:cxnLst/>
                <a:rect l="l" t="t" r="r" b="b"/>
                <a:pathLst>
                  <a:path w="3475" h="4562" extrusionOk="0">
                    <a:moveTo>
                      <a:pt x="2711" y="1"/>
                    </a:moveTo>
                    <a:lnTo>
                      <a:pt x="2711" y="1"/>
                    </a:lnTo>
                    <a:cubicBezTo>
                      <a:pt x="1110" y="924"/>
                      <a:pt x="48" y="2716"/>
                      <a:pt x="1" y="4561"/>
                    </a:cubicBezTo>
                    <a:cubicBezTo>
                      <a:pt x="827" y="3273"/>
                      <a:pt x="2057" y="2245"/>
                      <a:pt x="3475" y="1664"/>
                    </a:cubicBezTo>
                    <a:cubicBezTo>
                      <a:pt x="3206" y="1150"/>
                      <a:pt x="2937" y="640"/>
                      <a:pt x="2672" y="125"/>
                    </a:cubicBezTo>
                    <a:lnTo>
                      <a:pt x="27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6"/>
              <p:cNvSpPr/>
              <p:nvPr/>
            </p:nvSpPr>
            <p:spPr>
              <a:xfrm>
                <a:off x="2490571" y="2027434"/>
                <a:ext cx="56049" cy="126488"/>
              </a:xfrm>
              <a:custGeom>
                <a:avLst/>
                <a:gdLst/>
                <a:ahLst/>
                <a:cxnLst/>
                <a:rect l="l" t="t" r="r" b="b"/>
                <a:pathLst>
                  <a:path w="2341" h="5283" extrusionOk="0">
                    <a:moveTo>
                      <a:pt x="750" y="1"/>
                    </a:moveTo>
                    <a:lnTo>
                      <a:pt x="750" y="1"/>
                    </a:lnTo>
                    <a:cubicBezTo>
                      <a:pt x="0" y="1687"/>
                      <a:pt x="187" y="3763"/>
                      <a:pt x="1240" y="5282"/>
                    </a:cubicBezTo>
                    <a:cubicBezTo>
                      <a:pt x="1149" y="3754"/>
                      <a:pt x="1542" y="2202"/>
                      <a:pt x="2340" y="895"/>
                    </a:cubicBezTo>
                    <a:cubicBezTo>
                      <a:pt x="1826" y="640"/>
                      <a:pt x="1307" y="380"/>
                      <a:pt x="792" y="125"/>
                    </a:cubicBezTo>
                    <a:lnTo>
                      <a:pt x="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6"/>
              <p:cNvSpPr/>
              <p:nvPr/>
            </p:nvSpPr>
            <p:spPr>
              <a:xfrm>
                <a:off x="2670858" y="2010746"/>
                <a:ext cx="83918" cy="100582"/>
              </a:xfrm>
              <a:custGeom>
                <a:avLst/>
                <a:gdLst/>
                <a:ahLst/>
                <a:cxnLst/>
                <a:rect l="l" t="t" r="r" b="b"/>
                <a:pathLst>
                  <a:path w="3505" h="4201" extrusionOk="0">
                    <a:moveTo>
                      <a:pt x="1817" y="0"/>
                    </a:moveTo>
                    <a:cubicBezTo>
                      <a:pt x="1245" y="97"/>
                      <a:pt x="679" y="193"/>
                      <a:pt x="106" y="288"/>
                    </a:cubicBezTo>
                    <a:lnTo>
                      <a:pt x="0" y="212"/>
                    </a:lnTo>
                    <a:lnTo>
                      <a:pt x="0" y="212"/>
                    </a:lnTo>
                    <a:cubicBezTo>
                      <a:pt x="384" y="2019"/>
                      <a:pt x="1759" y="3586"/>
                      <a:pt x="3504" y="4201"/>
                    </a:cubicBezTo>
                    <a:cubicBezTo>
                      <a:pt x="2533" y="3014"/>
                      <a:pt x="1932" y="1528"/>
                      <a:pt x="18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6"/>
              <p:cNvSpPr/>
              <p:nvPr/>
            </p:nvSpPr>
            <p:spPr>
              <a:xfrm>
                <a:off x="2795479" y="1881313"/>
                <a:ext cx="123926" cy="62825"/>
              </a:xfrm>
              <a:custGeom>
                <a:avLst/>
                <a:gdLst/>
                <a:ahLst/>
                <a:cxnLst/>
                <a:rect l="l" t="t" r="r" b="b"/>
                <a:pathLst>
                  <a:path w="5176" h="2624" extrusionOk="0">
                    <a:moveTo>
                      <a:pt x="1341" y="0"/>
                    </a:moveTo>
                    <a:cubicBezTo>
                      <a:pt x="937" y="413"/>
                      <a:pt x="533" y="827"/>
                      <a:pt x="130" y="1240"/>
                    </a:cubicBezTo>
                    <a:lnTo>
                      <a:pt x="1" y="1240"/>
                    </a:lnTo>
                    <a:cubicBezTo>
                      <a:pt x="992" y="2135"/>
                      <a:pt x="2333" y="2624"/>
                      <a:pt x="3671" y="2624"/>
                    </a:cubicBezTo>
                    <a:cubicBezTo>
                      <a:pt x="4179" y="2624"/>
                      <a:pt x="4687" y="2553"/>
                      <a:pt x="5176" y="2407"/>
                    </a:cubicBezTo>
                    <a:cubicBezTo>
                      <a:pt x="3691" y="2019"/>
                      <a:pt x="2336" y="1168"/>
                      <a:pt x="13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6"/>
              <p:cNvSpPr/>
              <p:nvPr/>
            </p:nvSpPr>
            <p:spPr>
              <a:xfrm>
                <a:off x="2834481" y="1702726"/>
                <a:ext cx="116792" cy="50902"/>
              </a:xfrm>
              <a:custGeom>
                <a:avLst/>
                <a:gdLst/>
                <a:ahLst/>
                <a:cxnLst/>
                <a:rect l="l" t="t" r="r" b="b"/>
                <a:pathLst>
                  <a:path w="4878" h="2126" extrusionOk="0">
                    <a:moveTo>
                      <a:pt x="4878" y="1"/>
                    </a:moveTo>
                    <a:lnTo>
                      <a:pt x="4878" y="1"/>
                    </a:lnTo>
                    <a:cubicBezTo>
                      <a:pt x="4002" y="343"/>
                      <a:pt x="3062" y="517"/>
                      <a:pt x="2122" y="517"/>
                    </a:cubicBezTo>
                    <a:cubicBezTo>
                      <a:pt x="1529" y="517"/>
                      <a:pt x="937" y="448"/>
                      <a:pt x="361" y="308"/>
                    </a:cubicBezTo>
                    <a:cubicBezTo>
                      <a:pt x="279" y="881"/>
                      <a:pt x="193" y="1447"/>
                      <a:pt x="111" y="2019"/>
                    </a:cubicBezTo>
                    <a:lnTo>
                      <a:pt x="0" y="2096"/>
                    </a:lnTo>
                    <a:cubicBezTo>
                      <a:pt x="181" y="2116"/>
                      <a:pt x="363" y="2125"/>
                      <a:pt x="545" y="2125"/>
                    </a:cubicBezTo>
                    <a:cubicBezTo>
                      <a:pt x="2210" y="2125"/>
                      <a:pt x="3864" y="1326"/>
                      <a:pt x="4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6"/>
              <p:cNvSpPr/>
              <p:nvPr/>
            </p:nvSpPr>
            <p:spPr>
              <a:xfrm>
                <a:off x="2755088" y="1492846"/>
                <a:ext cx="83080" cy="109369"/>
              </a:xfrm>
              <a:custGeom>
                <a:avLst/>
                <a:gdLst/>
                <a:ahLst/>
                <a:cxnLst/>
                <a:rect l="l" t="t" r="r" b="b"/>
                <a:pathLst>
                  <a:path w="3470" h="4568" extrusionOk="0">
                    <a:moveTo>
                      <a:pt x="3469" y="1"/>
                    </a:moveTo>
                    <a:lnTo>
                      <a:pt x="3469" y="1"/>
                    </a:lnTo>
                    <a:cubicBezTo>
                      <a:pt x="2644" y="1294"/>
                      <a:pt x="1418" y="2323"/>
                      <a:pt x="0" y="2904"/>
                    </a:cubicBezTo>
                    <a:cubicBezTo>
                      <a:pt x="264" y="3418"/>
                      <a:pt x="534" y="3927"/>
                      <a:pt x="803" y="4441"/>
                    </a:cubicBezTo>
                    <a:lnTo>
                      <a:pt x="759" y="4567"/>
                    </a:lnTo>
                    <a:cubicBezTo>
                      <a:pt x="2365" y="3644"/>
                      <a:pt x="3427" y="1851"/>
                      <a:pt x="346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6"/>
              <p:cNvSpPr/>
              <p:nvPr/>
            </p:nvSpPr>
            <p:spPr>
              <a:xfrm>
                <a:off x="2596995" y="1389558"/>
                <a:ext cx="56145" cy="126584"/>
              </a:xfrm>
              <a:custGeom>
                <a:avLst/>
                <a:gdLst/>
                <a:ahLst/>
                <a:cxnLst/>
                <a:rect l="l" t="t" r="r" b="b"/>
                <a:pathLst>
                  <a:path w="2345" h="5287" extrusionOk="0">
                    <a:moveTo>
                      <a:pt x="1105" y="0"/>
                    </a:moveTo>
                    <a:lnTo>
                      <a:pt x="1105" y="0"/>
                    </a:lnTo>
                    <a:cubicBezTo>
                      <a:pt x="1192" y="1533"/>
                      <a:pt x="803" y="3086"/>
                      <a:pt x="0" y="4392"/>
                    </a:cubicBezTo>
                    <a:cubicBezTo>
                      <a:pt x="519" y="4647"/>
                      <a:pt x="1034" y="4907"/>
                      <a:pt x="1553" y="5162"/>
                    </a:cubicBezTo>
                    <a:lnTo>
                      <a:pt x="1591" y="5286"/>
                    </a:lnTo>
                    <a:cubicBezTo>
                      <a:pt x="2345" y="3599"/>
                      <a:pt x="2153" y="1523"/>
                      <a:pt x="11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6"/>
              <p:cNvSpPr/>
              <p:nvPr/>
            </p:nvSpPr>
            <p:spPr>
              <a:xfrm>
                <a:off x="2388959" y="1432224"/>
                <a:ext cx="83799" cy="100582"/>
              </a:xfrm>
              <a:custGeom>
                <a:avLst/>
                <a:gdLst/>
                <a:ahLst/>
                <a:cxnLst/>
                <a:rect l="l" t="t" r="r" b="b"/>
                <a:pathLst>
                  <a:path w="3500" h="4201" extrusionOk="0">
                    <a:moveTo>
                      <a:pt x="1" y="0"/>
                    </a:moveTo>
                    <a:lnTo>
                      <a:pt x="1" y="0"/>
                    </a:lnTo>
                    <a:cubicBezTo>
                      <a:pt x="971" y="1188"/>
                      <a:pt x="1567" y="2673"/>
                      <a:pt x="1687" y="4201"/>
                    </a:cubicBezTo>
                    <a:cubicBezTo>
                      <a:pt x="2255" y="4105"/>
                      <a:pt x="2827" y="4008"/>
                      <a:pt x="3393" y="3912"/>
                    </a:cubicBezTo>
                    <a:lnTo>
                      <a:pt x="3499" y="3990"/>
                    </a:lnTo>
                    <a:cubicBezTo>
                      <a:pt x="3120" y="2182"/>
                      <a:pt x="1745" y="616"/>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6"/>
              <p:cNvSpPr/>
              <p:nvPr/>
            </p:nvSpPr>
            <p:spPr>
              <a:xfrm>
                <a:off x="2224306" y="1599414"/>
                <a:ext cx="123950" cy="62849"/>
              </a:xfrm>
              <a:custGeom>
                <a:avLst/>
                <a:gdLst/>
                <a:ahLst/>
                <a:cxnLst/>
                <a:rect l="l" t="t" r="r" b="b"/>
                <a:pathLst>
                  <a:path w="5177" h="2625" extrusionOk="0">
                    <a:moveTo>
                      <a:pt x="1503" y="1"/>
                    </a:moveTo>
                    <a:cubicBezTo>
                      <a:pt x="996" y="1"/>
                      <a:pt x="488" y="71"/>
                      <a:pt x="0" y="216"/>
                    </a:cubicBezTo>
                    <a:cubicBezTo>
                      <a:pt x="1481" y="606"/>
                      <a:pt x="2841" y="1456"/>
                      <a:pt x="3835" y="2625"/>
                    </a:cubicBezTo>
                    <a:cubicBezTo>
                      <a:pt x="4239" y="2211"/>
                      <a:pt x="4643" y="1798"/>
                      <a:pt x="5046" y="1385"/>
                    </a:cubicBezTo>
                    <a:lnTo>
                      <a:pt x="5177" y="1385"/>
                    </a:lnTo>
                    <a:cubicBezTo>
                      <a:pt x="4180" y="489"/>
                      <a:pt x="2841" y="1"/>
                      <a:pt x="15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6"/>
              <p:cNvSpPr/>
              <p:nvPr/>
            </p:nvSpPr>
            <p:spPr>
              <a:xfrm>
                <a:off x="2192439" y="1789853"/>
                <a:ext cx="116696" cy="50974"/>
              </a:xfrm>
              <a:custGeom>
                <a:avLst/>
                <a:gdLst/>
                <a:ahLst/>
                <a:cxnLst/>
                <a:rect l="l" t="t" r="r" b="b"/>
                <a:pathLst>
                  <a:path w="4874" h="2129" extrusionOk="0">
                    <a:moveTo>
                      <a:pt x="4342" y="1"/>
                    </a:moveTo>
                    <a:cubicBezTo>
                      <a:pt x="2676" y="1"/>
                      <a:pt x="1013" y="799"/>
                      <a:pt x="0" y="2128"/>
                    </a:cubicBezTo>
                    <a:cubicBezTo>
                      <a:pt x="876" y="1787"/>
                      <a:pt x="1815" y="1613"/>
                      <a:pt x="2754" y="1613"/>
                    </a:cubicBezTo>
                    <a:cubicBezTo>
                      <a:pt x="3345" y="1613"/>
                      <a:pt x="3937" y="1682"/>
                      <a:pt x="4514" y="1822"/>
                    </a:cubicBezTo>
                    <a:cubicBezTo>
                      <a:pt x="4600" y="1249"/>
                      <a:pt x="4681" y="677"/>
                      <a:pt x="4767" y="105"/>
                    </a:cubicBezTo>
                    <a:lnTo>
                      <a:pt x="4873" y="28"/>
                    </a:lnTo>
                    <a:cubicBezTo>
                      <a:pt x="4697" y="10"/>
                      <a:pt x="4519" y="1"/>
                      <a:pt x="43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6"/>
              <p:cNvSpPr/>
              <p:nvPr/>
            </p:nvSpPr>
            <p:spPr>
              <a:xfrm>
                <a:off x="2427506" y="1770124"/>
                <a:ext cx="72378" cy="49465"/>
              </a:xfrm>
              <a:custGeom>
                <a:avLst/>
                <a:gdLst/>
                <a:ahLst/>
                <a:cxnLst/>
                <a:rect l="l" t="t" r="r" b="b"/>
                <a:pathLst>
                  <a:path w="3023" h="2066" extrusionOk="0">
                    <a:moveTo>
                      <a:pt x="2729" y="1"/>
                    </a:moveTo>
                    <a:cubicBezTo>
                      <a:pt x="2661" y="1"/>
                      <a:pt x="2598" y="45"/>
                      <a:pt x="2614" y="131"/>
                    </a:cubicBezTo>
                    <a:cubicBezTo>
                      <a:pt x="2654" y="315"/>
                      <a:pt x="2692" y="473"/>
                      <a:pt x="2672" y="656"/>
                    </a:cubicBezTo>
                    <a:cubicBezTo>
                      <a:pt x="2654" y="823"/>
                      <a:pt x="2601" y="982"/>
                      <a:pt x="2523" y="1131"/>
                    </a:cubicBezTo>
                    <a:cubicBezTo>
                      <a:pt x="2365" y="1444"/>
                      <a:pt x="2077" y="1703"/>
                      <a:pt x="1736" y="1781"/>
                    </a:cubicBezTo>
                    <a:cubicBezTo>
                      <a:pt x="1653" y="1800"/>
                      <a:pt x="1570" y="1810"/>
                      <a:pt x="1487" y="1810"/>
                    </a:cubicBezTo>
                    <a:cubicBezTo>
                      <a:pt x="831" y="1810"/>
                      <a:pt x="230" y="1213"/>
                      <a:pt x="217" y="555"/>
                    </a:cubicBezTo>
                    <a:cubicBezTo>
                      <a:pt x="215" y="493"/>
                      <a:pt x="173" y="466"/>
                      <a:pt x="128" y="466"/>
                    </a:cubicBezTo>
                    <a:cubicBezTo>
                      <a:pt x="74" y="466"/>
                      <a:pt x="15" y="505"/>
                      <a:pt x="15" y="574"/>
                    </a:cubicBezTo>
                    <a:cubicBezTo>
                      <a:pt x="1" y="1266"/>
                      <a:pt x="553" y="1885"/>
                      <a:pt x="1217" y="2034"/>
                    </a:cubicBezTo>
                    <a:cubicBezTo>
                      <a:pt x="1310" y="2055"/>
                      <a:pt x="1403" y="2065"/>
                      <a:pt x="1495" y="2065"/>
                    </a:cubicBezTo>
                    <a:cubicBezTo>
                      <a:pt x="2061" y="2065"/>
                      <a:pt x="2571" y="1685"/>
                      <a:pt x="2807" y="1160"/>
                    </a:cubicBezTo>
                    <a:cubicBezTo>
                      <a:pt x="2951" y="843"/>
                      <a:pt x="3023" y="397"/>
                      <a:pt x="2856" y="74"/>
                    </a:cubicBezTo>
                    <a:cubicBezTo>
                      <a:pt x="2831" y="25"/>
                      <a:pt x="2779" y="1"/>
                      <a:pt x="27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6"/>
              <p:cNvSpPr/>
              <p:nvPr/>
            </p:nvSpPr>
            <p:spPr>
              <a:xfrm>
                <a:off x="2650028" y="1721808"/>
                <a:ext cx="72402" cy="49441"/>
              </a:xfrm>
              <a:custGeom>
                <a:avLst/>
                <a:gdLst/>
                <a:ahLst/>
                <a:cxnLst/>
                <a:rect l="l" t="t" r="r" b="b"/>
                <a:pathLst>
                  <a:path w="3024" h="2065" extrusionOk="0">
                    <a:moveTo>
                      <a:pt x="2730" y="1"/>
                    </a:moveTo>
                    <a:cubicBezTo>
                      <a:pt x="2662" y="1"/>
                      <a:pt x="2599" y="45"/>
                      <a:pt x="2615" y="131"/>
                    </a:cubicBezTo>
                    <a:cubicBezTo>
                      <a:pt x="2649" y="314"/>
                      <a:pt x="2692" y="472"/>
                      <a:pt x="2667" y="656"/>
                    </a:cubicBezTo>
                    <a:cubicBezTo>
                      <a:pt x="2653" y="823"/>
                      <a:pt x="2600" y="982"/>
                      <a:pt x="2523" y="1131"/>
                    </a:cubicBezTo>
                    <a:cubicBezTo>
                      <a:pt x="2365" y="1443"/>
                      <a:pt x="2077" y="1703"/>
                      <a:pt x="1735" y="1780"/>
                    </a:cubicBezTo>
                    <a:cubicBezTo>
                      <a:pt x="1653" y="1800"/>
                      <a:pt x="1569" y="1809"/>
                      <a:pt x="1487" y="1809"/>
                    </a:cubicBezTo>
                    <a:cubicBezTo>
                      <a:pt x="830" y="1809"/>
                      <a:pt x="226" y="1212"/>
                      <a:pt x="216" y="554"/>
                    </a:cubicBezTo>
                    <a:cubicBezTo>
                      <a:pt x="214" y="493"/>
                      <a:pt x="173" y="465"/>
                      <a:pt x="128" y="465"/>
                    </a:cubicBezTo>
                    <a:cubicBezTo>
                      <a:pt x="73" y="465"/>
                      <a:pt x="15" y="505"/>
                      <a:pt x="15" y="574"/>
                    </a:cubicBezTo>
                    <a:cubicBezTo>
                      <a:pt x="1" y="1266"/>
                      <a:pt x="553" y="1885"/>
                      <a:pt x="1212" y="2034"/>
                    </a:cubicBezTo>
                    <a:cubicBezTo>
                      <a:pt x="1306" y="2055"/>
                      <a:pt x="1400" y="2065"/>
                      <a:pt x="1492" y="2065"/>
                    </a:cubicBezTo>
                    <a:cubicBezTo>
                      <a:pt x="2061" y="2065"/>
                      <a:pt x="2572" y="1685"/>
                      <a:pt x="2807" y="1160"/>
                    </a:cubicBezTo>
                    <a:cubicBezTo>
                      <a:pt x="2951" y="842"/>
                      <a:pt x="3024" y="396"/>
                      <a:pt x="2855" y="73"/>
                    </a:cubicBezTo>
                    <a:cubicBezTo>
                      <a:pt x="2831" y="24"/>
                      <a:pt x="2779" y="1"/>
                      <a:pt x="27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6"/>
              <p:cNvSpPr/>
              <p:nvPr/>
            </p:nvSpPr>
            <p:spPr>
              <a:xfrm>
                <a:off x="2524689" y="1757051"/>
                <a:ext cx="91005" cy="26528"/>
              </a:xfrm>
              <a:custGeom>
                <a:avLst/>
                <a:gdLst/>
                <a:ahLst/>
                <a:cxnLst/>
                <a:rect l="l" t="t" r="r" b="b"/>
                <a:pathLst>
                  <a:path w="3801" h="1108" extrusionOk="0">
                    <a:moveTo>
                      <a:pt x="3633" y="0"/>
                    </a:moveTo>
                    <a:cubicBezTo>
                      <a:pt x="3610" y="0"/>
                      <a:pt x="3586" y="9"/>
                      <a:pt x="3563" y="29"/>
                    </a:cubicBezTo>
                    <a:cubicBezTo>
                      <a:pt x="2898" y="594"/>
                      <a:pt x="2081" y="864"/>
                      <a:pt x="1243" y="864"/>
                    </a:cubicBezTo>
                    <a:cubicBezTo>
                      <a:pt x="878" y="864"/>
                      <a:pt x="508" y="812"/>
                      <a:pt x="146" y="712"/>
                    </a:cubicBezTo>
                    <a:cubicBezTo>
                      <a:pt x="138" y="710"/>
                      <a:pt x="130" y="709"/>
                      <a:pt x="123" y="709"/>
                    </a:cubicBezTo>
                    <a:cubicBezTo>
                      <a:pt x="34" y="709"/>
                      <a:pt x="0" y="859"/>
                      <a:pt x="94" y="894"/>
                    </a:cubicBezTo>
                    <a:cubicBezTo>
                      <a:pt x="471" y="1039"/>
                      <a:pt x="872" y="1107"/>
                      <a:pt x="1274" y="1107"/>
                    </a:cubicBezTo>
                    <a:cubicBezTo>
                      <a:pt x="2154" y="1107"/>
                      <a:pt x="3041" y="782"/>
                      <a:pt x="3708" y="222"/>
                    </a:cubicBezTo>
                    <a:cubicBezTo>
                      <a:pt x="3800" y="140"/>
                      <a:pt x="3726" y="0"/>
                      <a:pt x="3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95" name="Google Shape;5095;p76"/>
          <p:cNvGrpSpPr/>
          <p:nvPr/>
        </p:nvGrpSpPr>
        <p:grpSpPr>
          <a:xfrm>
            <a:off x="1092240" y="3100824"/>
            <a:ext cx="1083251" cy="924483"/>
            <a:chOff x="1149408" y="1503688"/>
            <a:chExt cx="597557" cy="509975"/>
          </a:xfrm>
        </p:grpSpPr>
        <p:grpSp>
          <p:nvGrpSpPr>
            <p:cNvPr id="5096" name="Google Shape;5096;p76"/>
            <p:cNvGrpSpPr/>
            <p:nvPr/>
          </p:nvGrpSpPr>
          <p:grpSpPr>
            <a:xfrm>
              <a:off x="1149408" y="1503688"/>
              <a:ext cx="597557" cy="509975"/>
              <a:chOff x="1149408" y="1505751"/>
              <a:chExt cx="597557" cy="509975"/>
            </a:xfrm>
          </p:grpSpPr>
          <p:sp>
            <p:nvSpPr>
              <p:cNvPr id="5097" name="Google Shape;5097;p76"/>
              <p:cNvSpPr/>
              <p:nvPr/>
            </p:nvSpPr>
            <p:spPr>
              <a:xfrm>
                <a:off x="1259974" y="1546381"/>
                <a:ext cx="446935" cy="288483"/>
              </a:xfrm>
              <a:custGeom>
                <a:avLst/>
                <a:gdLst/>
                <a:ahLst/>
                <a:cxnLst/>
                <a:rect l="l" t="t" r="r" b="b"/>
                <a:pathLst>
                  <a:path w="18667" h="12049" extrusionOk="0">
                    <a:moveTo>
                      <a:pt x="18465" y="1"/>
                    </a:moveTo>
                    <a:cubicBezTo>
                      <a:pt x="18407" y="1"/>
                      <a:pt x="18349" y="30"/>
                      <a:pt x="18316" y="82"/>
                    </a:cubicBezTo>
                    <a:lnTo>
                      <a:pt x="13635" y="7291"/>
                    </a:lnTo>
                    <a:lnTo>
                      <a:pt x="4538" y="3806"/>
                    </a:lnTo>
                    <a:lnTo>
                      <a:pt x="49" y="11789"/>
                    </a:lnTo>
                    <a:cubicBezTo>
                      <a:pt x="1" y="11869"/>
                      <a:pt x="35" y="11980"/>
                      <a:pt x="122" y="12029"/>
                    </a:cubicBezTo>
                    <a:cubicBezTo>
                      <a:pt x="145" y="12042"/>
                      <a:pt x="174" y="12048"/>
                      <a:pt x="208" y="12048"/>
                    </a:cubicBezTo>
                    <a:cubicBezTo>
                      <a:pt x="266" y="12048"/>
                      <a:pt x="328" y="12019"/>
                      <a:pt x="362" y="11962"/>
                    </a:cubicBezTo>
                    <a:lnTo>
                      <a:pt x="4696" y="4248"/>
                    </a:lnTo>
                    <a:lnTo>
                      <a:pt x="13774" y="7723"/>
                    </a:lnTo>
                    <a:lnTo>
                      <a:pt x="18614" y="274"/>
                    </a:lnTo>
                    <a:cubicBezTo>
                      <a:pt x="18667" y="192"/>
                      <a:pt x="18643" y="82"/>
                      <a:pt x="18561" y="29"/>
                    </a:cubicBezTo>
                    <a:cubicBezTo>
                      <a:pt x="18531" y="10"/>
                      <a:pt x="18498" y="1"/>
                      <a:pt x="1846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6"/>
              <p:cNvSpPr/>
              <p:nvPr/>
            </p:nvSpPr>
            <p:spPr>
              <a:xfrm>
                <a:off x="1569503" y="1721928"/>
                <a:ext cx="23033" cy="226017"/>
              </a:xfrm>
              <a:custGeom>
                <a:avLst/>
                <a:gdLst/>
                <a:ahLst/>
                <a:cxnLst/>
                <a:rect l="l" t="t" r="r" b="b"/>
                <a:pathLst>
                  <a:path w="962" h="9440" extrusionOk="0">
                    <a:moveTo>
                      <a:pt x="772" y="1"/>
                    </a:moveTo>
                    <a:cubicBezTo>
                      <a:pt x="679" y="1"/>
                      <a:pt x="606" y="74"/>
                      <a:pt x="602" y="165"/>
                    </a:cubicBezTo>
                    <a:lnTo>
                      <a:pt x="5" y="9248"/>
                    </a:lnTo>
                    <a:cubicBezTo>
                      <a:pt x="1" y="9348"/>
                      <a:pt x="72" y="9430"/>
                      <a:pt x="174" y="9439"/>
                    </a:cubicBezTo>
                    <a:lnTo>
                      <a:pt x="183" y="9439"/>
                    </a:lnTo>
                    <a:cubicBezTo>
                      <a:pt x="274" y="9439"/>
                      <a:pt x="356" y="9368"/>
                      <a:pt x="361" y="9272"/>
                    </a:cubicBezTo>
                    <a:lnTo>
                      <a:pt x="952" y="189"/>
                    </a:lnTo>
                    <a:cubicBezTo>
                      <a:pt x="962" y="88"/>
                      <a:pt x="884" y="6"/>
                      <a:pt x="789" y="1"/>
                    </a:cubicBezTo>
                    <a:cubicBezTo>
                      <a:pt x="783" y="1"/>
                      <a:pt x="778" y="1"/>
                      <a:pt x="77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6"/>
              <p:cNvSpPr/>
              <p:nvPr/>
            </p:nvSpPr>
            <p:spPr>
              <a:xfrm>
                <a:off x="1316359" y="1588712"/>
                <a:ext cx="108196" cy="108196"/>
              </a:xfrm>
              <a:custGeom>
                <a:avLst/>
                <a:gdLst/>
                <a:ahLst/>
                <a:cxnLst/>
                <a:rect l="l" t="t" r="r" b="b"/>
                <a:pathLst>
                  <a:path w="4519" h="4519" extrusionOk="0">
                    <a:moveTo>
                      <a:pt x="2259" y="0"/>
                    </a:moveTo>
                    <a:cubicBezTo>
                      <a:pt x="2259" y="1524"/>
                      <a:pt x="1529" y="2259"/>
                      <a:pt x="1" y="2259"/>
                    </a:cubicBezTo>
                    <a:cubicBezTo>
                      <a:pt x="1529" y="2259"/>
                      <a:pt x="2259" y="2990"/>
                      <a:pt x="2259" y="4518"/>
                    </a:cubicBezTo>
                    <a:cubicBezTo>
                      <a:pt x="2259" y="2990"/>
                      <a:pt x="2995" y="2259"/>
                      <a:pt x="4519" y="2259"/>
                    </a:cubicBezTo>
                    <a:cubicBezTo>
                      <a:pt x="2995" y="2259"/>
                      <a:pt x="2259" y="1524"/>
                      <a:pt x="225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6"/>
              <p:cNvSpPr/>
              <p:nvPr/>
            </p:nvSpPr>
            <p:spPr>
              <a:xfrm>
                <a:off x="1149408" y="1760379"/>
                <a:ext cx="183232" cy="183304"/>
              </a:xfrm>
              <a:custGeom>
                <a:avLst/>
                <a:gdLst/>
                <a:ahLst/>
                <a:cxnLst/>
                <a:rect l="l" t="t" r="r" b="b"/>
                <a:pathLst>
                  <a:path w="7653" h="7656" extrusionOk="0">
                    <a:moveTo>
                      <a:pt x="3826" y="1"/>
                    </a:moveTo>
                    <a:cubicBezTo>
                      <a:pt x="3826" y="2585"/>
                      <a:pt x="2582" y="3825"/>
                      <a:pt x="1" y="3825"/>
                    </a:cubicBezTo>
                    <a:cubicBezTo>
                      <a:pt x="2582" y="3825"/>
                      <a:pt x="3826" y="5071"/>
                      <a:pt x="3826" y="7656"/>
                    </a:cubicBezTo>
                    <a:cubicBezTo>
                      <a:pt x="3826" y="5071"/>
                      <a:pt x="5066" y="3825"/>
                      <a:pt x="7652" y="3825"/>
                    </a:cubicBezTo>
                    <a:cubicBezTo>
                      <a:pt x="5066" y="3825"/>
                      <a:pt x="3826" y="2585"/>
                      <a:pt x="382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6"/>
              <p:cNvSpPr/>
              <p:nvPr/>
            </p:nvSpPr>
            <p:spPr>
              <a:xfrm>
                <a:off x="1501865" y="1871640"/>
                <a:ext cx="144062" cy="144086"/>
              </a:xfrm>
              <a:custGeom>
                <a:avLst/>
                <a:gdLst/>
                <a:ahLst/>
                <a:cxnLst/>
                <a:rect l="l" t="t" r="r" b="b"/>
                <a:pathLst>
                  <a:path w="6017" h="6018" extrusionOk="0">
                    <a:moveTo>
                      <a:pt x="3272" y="1"/>
                    </a:moveTo>
                    <a:lnTo>
                      <a:pt x="3272" y="1"/>
                    </a:lnTo>
                    <a:cubicBezTo>
                      <a:pt x="3109" y="1864"/>
                      <a:pt x="2203" y="2767"/>
                      <a:pt x="486" y="2767"/>
                    </a:cubicBezTo>
                    <a:cubicBezTo>
                      <a:pt x="331" y="2767"/>
                      <a:pt x="169" y="2759"/>
                      <a:pt x="0" y="2745"/>
                    </a:cubicBezTo>
                    <a:lnTo>
                      <a:pt x="0" y="2745"/>
                    </a:lnTo>
                    <a:cubicBezTo>
                      <a:pt x="2032" y="2922"/>
                      <a:pt x="2922" y="3984"/>
                      <a:pt x="2744" y="6018"/>
                    </a:cubicBezTo>
                    <a:cubicBezTo>
                      <a:pt x="2907" y="4153"/>
                      <a:pt x="3814" y="3251"/>
                      <a:pt x="5530" y="3251"/>
                    </a:cubicBezTo>
                    <a:cubicBezTo>
                      <a:pt x="5685" y="3251"/>
                      <a:pt x="5847" y="3258"/>
                      <a:pt x="6016" y="3273"/>
                    </a:cubicBezTo>
                    <a:cubicBezTo>
                      <a:pt x="3984" y="3095"/>
                      <a:pt x="3095" y="2033"/>
                      <a:pt x="327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6"/>
              <p:cNvSpPr/>
              <p:nvPr/>
            </p:nvSpPr>
            <p:spPr>
              <a:xfrm>
                <a:off x="1657180" y="1505751"/>
                <a:ext cx="89784" cy="89784"/>
              </a:xfrm>
              <a:custGeom>
                <a:avLst/>
                <a:gdLst/>
                <a:ahLst/>
                <a:cxnLst/>
                <a:rect l="l" t="t" r="r" b="b"/>
                <a:pathLst>
                  <a:path w="3750" h="3750" extrusionOk="0">
                    <a:moveTo>
                      <a:pt x="1875" y="1"/>
                    </a:moveTo>
                    <a:cubicBezTo>
                      <a:pt x="1875" y="1265"/>
                      <a:pt x="1265" y="1875"/>
                      <a:pt x="1" y="1875"/>
                    </a:cubicBezTo>
                    <a:cubicBezTo>
                      <a:pt x="1265" y="1875"/>
                      <a:pt x="1875" y="2480"/>
                      <a:pt x="1875" y="3749"/>
                    </a:cubicBezTo>
                    <a:cubicBezTo>
                      <a:pt x="1875" y="2480"/>
                      <a:pt x="2481" y="1875"/>
                      <a:pt x="3749" y="1875"/>
                    </a:cubicBezTo>
                    <a:cubicBezTo>
                      <a:pt x="2481" y="1875"/>
                      <a:pt x="1875" y="1265"/>
                      <a:pt x="187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6"/>
              <p:cNvSpPr/>
              <p:nvPr/>
            </p:nvSpPr>
            <p:spPr>
              <a:xfrm>
                <a:off x="1543382" y="1681321"/>
                <a:ext cx="89425" cy="89545"/>
              </a:xfrm>
              <a:custGeom>
                <a:avLst/>
                <a:gdLst/>
                <a:ahLst/>
                <a:cxnLst/>
                <a:rect l="l" t="t" r="r" b="b"/>
                <a:pathLst>
                  <a:path w="3735" h="3740" extrusionOk="0">
                    <a:moveTo>
                      <a:pt x="2010" y="1"/>
                    </a:moveTo>
                    <a:cubicBezTo>
                      <a:pt x="1920" y="1172"/>
                      <a:pt x="1353" y="1741"/>
                      <a:pt x="268" y="1741"/>
                    </a:cubicBezTo>
                    <a:cubicBezTo>
                      <a:pt x="182" y="1741"/>
                      <a:pt x="93" y="1738"/>
                      <a:pt x="1" y="1731"/>
                    </a:cubicBezTo>
                    <a:lnTo>
                      <a:pt x="1" y="1731"/>
                    </a:lnTo>
                    <a:cubicBezTo>
                      <a:pt x="1260" y="1828"/>
                      <a:pt x="1822" y="2480"/>
                      <a:pt x="1726" y="3740"/>
                    </a:cubicBezTo>
                    <a:cubicBezTo>
                      <a:pt x="1815" y="2572"/>
                      <a:pt x="2384" y="2004"/>
                      <a:pt x="3470" y="2004"/>
                    </a:cubicBezTo>
                    <a:cubicBezTo>
                      <a:pt x="3555" y="2004"/>
                      <a:pt x="3643" y="2008"/>
                      <a:pt x="3734" y="2014"/>
                    </a:cubicBezTo>
                    <a:cubicBezTo>
                      <a:pt x="2476" y="1919"/>
                      <a:pt x="1913" y="1265"/>
                      <a:pt x="201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76"/>
            <p:cNvGrpSpPr/>
            <p:nvPr/>
          </p:nvGrpSpPr>
          <p:grpSpPr>
            <a:xfrm>
              <a:off x="1149408" y="1503688"/>
              <a:ext cx="597557" cy="509975"/>
              <a:chOff x="1149408" y="1505751"/>
              <a:chExt cx="597557" cy="509975"/>
            </a:xfrm>
          </p:grpSpPr>
          <p:sp>
            <p:nvSpPr>
              <p:cNvPr id="5105" name="Google Shape;5105;p76"/>
              <p:cNvSpPr/>
              <p:nvPr/>
            </p:nvSpPr>
            <p:spPr>
              <a:xfrm>
                <a:off x="1259974" y="1546381"/>
                <a:ext cx="446935" cy="288483"/>
              </a:xfrm>
              <a:custGeom>
                <a:avLst/>
                <a:gdLst/>
                <a:ahLst/>
                <a:cxnLst/>
                <a:rect l="l" t="t" r="r" b="b"/>
                <a:pathLst>
                  <a:path w="18667" h="12049" extrusionOk="0">
                    <a:moveTo>
                      <a:pt x="18465" y="1"/>
                    </a:moveTo>
                    <a:cubicBezTo>
                      <a:pt x="18407" y="1"/>
                      <a:pt x="18349" y="30"/>
                      <a:pt x="18316" y="82"/>
                    </a:cubicBezTo>
                    <a:lnTo>
                      <a:pt x="13635" y="7291"/>
                    </a:lnTo>
                    <a:lnTo>
                      <a:pt x="4538" y="3806"/>
                    </a:lnTo>
                    <a:lnTo>
                      <a:pt x="49" y="11789"/>
                    </a:lnTo>
                    <a:cubicBezTo>
                      <a:pt x="1" y="11869"/>
                      <a:pt x="35" y="11980"/>
                      <a:pt x="122" y="12029"/>
                    </a:cubicBezTo>
                    <a:cubicBezTo>
                      <a:pt x="145" y="12042"/>
                      <a:pt x="174" y="12048"/>
                      <a:pt x="208" y="12048"/>
                    </a:cubicBezTo>
                    <a:cubicBezTo>
                      <a:pt x="266" y="12048"/>
                      <a:pt x="328" y="12019"/>
                      <a:pt x="362" y="11962"/>
                    </a:cubicBezTo>
                    <a:lnTo>
                      <a:pt x="4696" y="4248"/>
                    </a:lnTo>
                    <a:lnTo>
                      <a:pt x="13774" y="7723"/>
                    </a:lnTo>
                    <a:lnTo>
                      <a:pt x="18614" y="274"/>
                    </a:lnTo>
                    <a:cubicBezTo>
                      <a:pt x="18667" y="192"/>
                      <a:pt x="18643" y="82"/>
                      <a:pt x="18561" y="29"/>
                    </a:cubicBezTo>
                    <a:cubicBezTo>
                      <a:pt x="18531" y="10"/>
                      <a:pt x="18498" y="1"/>
                      <a:pt x="18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6"/>
              <p:cNvSpPr/>
              <p:nvPr/>
            </p:nvSpPr>
            <p:spPr>
              <a:xfrm>
                <a:off x="1569503" y="1721928"/>
                <a:ext cx="23033" cy="226017"/>
              </a:xfrm>
              <a:custGeom>
                <a:avLst/>
                <a:gdLst/>
                <a:ahLst/>
                <a:cxnLst/>
                <a:rect l="l" t="t" r="r" b="b"/>
                <a:pathLst>
                  <a:path w="962" h="9440" extrusionOk="0">
                    <a:moveTo>
                      <a:pt x="772" y="1"/>
                    </a:moveTo>
                    <a:cubicBezTo>
                      <a:pt x="679" y="1"/>
                      <a:pt x="606" y="74"/>
                      <a:pt x="602" y="165"/>
                    </a:cubicBezTo>
                    <a:lnTo>
                      <a:pt x="5" y="9248"/>
                    </a:lnTo>
                    <a:cubicBezTo>
                      <a:pt x="1" y="9348"/>
                      <a:pt x="72" y="9430"/>
                      <a:pt x="174" y="9439"/>
                    </a:cubicBezTo>
                    <a:lnTo>
                      <a:pt x="183" y="9439"/>
                    </a:lnTo>
                    <a:cubicBezTo>
                      <a:pt x="274" y="9439"/>
                      <a:pt x="356" y="9368"/>
                      <a:pt x="361" y="9272"/>
                    </a:cubicBezTo>
                    <a:lnTo>
                      <a:pt x="952" y="189"/>
                    </a:lnTo>
                    <a:cubicBezTo>
                      <a:pt x="962" y="88"/>
                      <a:pt x="884" y="6"/>
                      <a:pt x="789" y="1"/>
                    </a:cubicBezTo>
                    <a:cubicBezTo>
                      <a:pt x="783" y="1"/>
                      <a:pt x="778" y="1"/>
                      <a:pt x="7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6"/>
              <p:cNvSpPr/>
              <p:nvPr/>
            </p:nvSpPr>
            <p:spPr>
              <a:xfrm>
                <a:off x="1316359" y="1588712"/>
                <a:ext cx="108196" cy="108196"/>
              </a:xfrm>
              <a:custGeom>
                <a:avLst/>
                <a:gdLst/>
                <a:ahLst/>
                <a:cxnLst/>
                <a:rect l="l" t="t" r="r" b="b"/>
                <a:pathLst>
                  <a:path w="4519" h="4519" extrusionOk="0">
                    <a:moveTo>
                      <a:pt x="2259" y="0"/>
                    </a:moveTo>
                    <a:cubicBezTo>
                      <a:pt x="2259" y="1524"/>
                      <a:pt x="1529" y="2259"/>
                      <a:pt x="1" y="2259"/>
                    </a:cubicBezTo>
                    <a:cubicBezTo>
                      <a:pt x="1529" y="2259"/>
                      <a:pt x="2259" y="2990"/>
                      <a:pt x="2259" y="4518"/>
                    </a:cubicBezTo>
                    <a:cubicBezTo>
                      <a:pt x="2259" y="2990"/>
                      <a:pt x="2995" y="2259"/>
                      <a:pt x="4519" y="2259"/>
                    </a:cubicBezTo>
                    <a:cubicBezTo>
                      <a:pt x="2995" y="2259"/>
                      <a:pt x="2259" y="1524"/>
                      <a:pt x="2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6"/>
              <p:cNvSpPr/>
              <p:nvPr/>
            </p:nvSpPr>
            <p:spPr>
              <a:xfrm>
                <a:off x="1149408" y="1760379"/>
                <a:ext cx="183232" cy="183304"/>
              </a:xfrm>
              <a:custGeom>
                <a:avLst/>
                <a:gdLst/>
                <a:ahLst/>
                <a:cxnLst/>
                <a:rect l="l" t="t" r="r" b="b"/>
                <a:pathLst>
                  <a:path w="7653" h="7656" extrusionOk="0">
                    <a:moveTo>
                      <a:pt x="3826" y="1"/>
                    </a:moveTo>
                    <a:cubicBezTo>
                      <a:pt x="3826" y="2585"/>
                      <a:pt x="2582" y="3825"/>
                      <a:pt x="1" y="3825"/>
                    </a:cubicBezTo>
                    <a:cubicBezTo>
                      <a:pt x="2582" y="3825"/>
                      <a:pt x="3826" y="5071"/>
                      <a:pt x="3826" y="7656"/>
                    </a:cubicBezTo>
                    <a:cubicBezTo>
                      <a:pt x="3826" y="5071"/>
                      <a:pt x="5066" y="3825"/>
                      <a:pt x="7652" y="3825"/>
                    </a:cubicBezTo>
                    <a:cubicBezTo>
                      <a:pt x="5066" y="3825"/>
                      <a:pt x="3826" y="2585"/>
                      <a:pt x="38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6"/>
              <p:cNvSpPr/>
              <p:nvPr/>
            </p:nvSpPr>
            <p:spPr>
              <a:xfrm>
                <a:off x="1501865" y="1871640"/>
                <a:ext cx="144062" cy="144086"/>
              </a:xfrm>
              <a:custGeom>
                <a:avLst/>
                <a:gdLst/>
                <a:ahLst/>
                <a:cxnLst/>
                <a:rect l="l" t="t" r="r" b="b"/>
                <a:pathLst>
                  <a:path w="6017" h="6018" extrusionOk="0">
                    <a:moveTo>
                      <a:pt x="3272" y="1"/>
                    </a:moveTo>
                    <a:lnTo>
                      <a:pt x="3272" y="1"/>
                    </a:lnTo>
                    <a:cubicBezTo>
                      <a:pt x="3109" y="1864"/>
                      <a:pt x="2203" y="2767"/>
                      <a:pt x="486" y="2767"/>
                    </a:cubicBezTo>
                    <a:cubicBezTo>
                      <a:pt x="331" y="2767"/>
                      <a:pt x="169" y="2759"/>
                      <a:pt x="0" y="2745"/>
                    </a:cubicBezTo>
                    <a:lnTo>
                      <a:pt x="0" y="2745"/>
                    </a:lnTo>
                    <a:cubicBezTo>
                      <a:pt x="2032" y="2922"/>
                      <a:pt x="2922" y="3984"/>
                      <a:pt x="2744" y="6018"/>
                    </a:cubicBezTo>
                    <a:cubicBezTo>
                      <a:pt x="2907" y="4153"/>
                      <a:pt x="3814" y="3251"/>
                      <a:pt x="5530" y="3251"/>
                    </a:cubicBezTo>
                    <a:cubicBezTo>
                      <a:pt x="5685" y="3251"/>
                      <a:pt x="5847" y="3258"/>
                      <a:pt x="6016" y="3273"/>
                    </a:cubicBezTo>
                    <a:cubicBezTo>
                      <a:pt x="3984" y="3095"/>
                      <a:pt x="3095" y="2033"/>
                      <a:pt x="32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6"/>
              <p:cNvSpPr/>
              <p:nvPr/>
            </p:nvSpPr>
            <p:spPr>
              <a:xfrm>
                <a:off x="1657180" y="1505751"/>
                <a:ext cx="89784" cy="89784"/>
              </a:xfrm>
              <a:custGeom>
                <a:avLst/>
                <a:gdLst/>
                <a:ahLst/>
                <a:cxnLst/>
                <a:rect l="l" t="t" r="r" b="b"/>
                <a:pathLst>
                  <a:path w="3750" h="3750" extrusionOk="0">
                    <a:moveTo>
                      <a:pt x="1875" y="1"/>
                    </a:moveTo>
                    <a:cubicBezTo>
                      <a:pt x="1875" y="1265"/>
                      <a:pt x="1265" y="1875"/>
                      <a:pt x="1" y="1875"/>
                    </a:cubicBezTo>
                    <a:cubicBezTo>
                      <a:pt x="1265" y="1875"/>
                      <a:pt x="1875" y="2480"/>
                      <a:pt x="1875" y="3749"/>
                    </a:cubicBezTo>
                    <a:cubicBezTo>
                      <a:pt x="1875" y="2480"/>
                      <a:pt x="2481" y="1875"/>
                      <a:pt x="3749" y="1875"/>
                    </a:cubicBezTo>
                    <a:cubicBezTo>
                      <a:pt x="2481" y="1875"/>
                      <a:pt x="1875" y="1265"/>
                      <a:pt x="18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6"/>
              <p:cNvSpPr/>
              <p:nvPr/>
            </p:nvSpPr>
            <p:spPr>
              <a:xfrm>
                <a:off x="1543382" y="1681321"/>
                <a:ext cx="89425" cy="89545"/>
              </a:xfrm>
              <a:custGeom>
                <a:avLst/>
                <a:gdLst/>
                <a:ahLst/>
                <a:cxnLst/>
                <a:rect l="l" t="t" r="r" b="b"/>
                <a:pathLst>
                  <a:path w="3735" h="3740" extrusionOk="0">
                    <a:moveTo>
                      <a:pt x="2010" y="1"/>
                    </a:moveTo>
                    <a:cubicBezTo>
                      <a:pt x="1920" y="1172"/>
                      <a:pt x="1353" y="1741"/>
                      <a:pt x="268" y="1741"/>
                    </a:cubicBezTo>
                    <a:cubicBezTo>
                      <a:pt x="182" y="1741"/>
                      <a:pt x="93" y="1738"/>
                      <a:pt x="1" y="1731"/>
                    </a:cubicBezTo>
                    <a:lnTo>
                      <a:pt x="1" y="1731"/>
                    </a:lnTo>
                    <a:cubicBezTo>
                      <a:pt x="1260" y="1828"/>
                      <a:pt x="1822" y="2480"/>
                      <a:pt x="1726" y="3740"/>
                    </a:cubicBezTo>
                    <a:cubicBezTo>
                      <a:pt x="1815" y="2572"/>
                      <a:pt x="2384" y="2004"/>
                      <a:pt x="3470" y="2004"/>
                    </a:cubicBezTo>
                    <a:cubicBezTo>
                      <a:pt x="3555" y="2004"/>
                      <a:pt x="3643" y="2008"/>
                      <a:pt x="3734" y="2014"/>
                    </a:cubicBezTo>
                    <a:cubicBezTo>
                      <a:pt x="2476" y="1919"/>
                      <a:pt x="1913" y="1265"/>
                      <a:pt x="20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12" name="Google Shape;5112;p76"/>
          <p:cNvGrpSpPr/>
          <p:nvPr/>
        </p:nvGrpSpPr>
        <p:grpSpPr>
          <a:xfrm>
            <a:off x="2880557" y="1704988"/>
            <a:ext cx="1157436" cy="918447"/>
            <a:chOff x="2166700" y="337471"/>
            <a:chExt cx="815440" cy="647067"/>
          </a:xfrm>
        </p:grpSpPr>
        <p:sp>
          <p:nvSpPr>
            <p:cNvPr id="5113" name="Google Shape;5113;p76"/>
            <p:cNvSpPr/>
            <p:nvPr/>
          </p:nvSpPr>
          <p:spPr>
            <a:xfrm>
              <a:off x="2323966" y="630945"/>
              <a:ext cx="474301" cy="351380"/>
            </a:xfrm>
            <a:custGeom>
              <a:avLst/>
              <a:gdLst/>
              <a:ahLst/>
              <a:cxnLst/>
              <a:rect l="l" t="t" r="r" b="b"/>
              <a:pathLst>
                <a:path w="19810" h="14676" extrusionOk="0">
                  <a:moveTo>
                    <a:pt x="13231" y="1"/>
                  </a:moveTo>
                  <a:cubicBezTo>
                    <a:pt x="12129" y="67"/>
                    <a:pt x="11026" y="101"/>
                    <a:pt x="9923" y="101"/>
                  </a:cubicBezTo>
                  <a:cubicBezTo>
                    <a:pt x="9255" y="101"/>
                    <a:pt x="8587" y="88"/>
                    <a:pt x="7919" y="63"/>
                  </a:cubicBezTo>
                  <a:cubicBezTo>
                    <a:pt x="5786" y="4850"/>
                    <a:pt x="3139" y="9516"/>
                    <a:pt x="0" y="13976"/>
                  </a:cubicBezTo>
                  <a:cubicBezTo>
                    <a:pt x="3285" y="14442"/>
                    <a:pt x="6594" y="14675"/>
                    <a:pt x="9903" y="14675"/>
                  </a:cubicBezTo>
                  <a:cubicBezTo>
                    <a:pt x="13212" y="14675"/>
                    <a:pt x="16522" y="14442"/>
                    <a:pt x="19809" y="13976"/>
                  </a:cubicBezTo>
                  <a:cubicBezTo>
                    <a:pt x="17223" y="9434"/>
                    <a:pt x="15032" y="4758"/>
                    <a:pt x="1323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6"/>
            <p:cNvSpPr/>
            <p:nvPr/>
          </p:nvSpPr>
          <p:spPr>
            <a:xfrm>
              <a:off x="2555102" y="631759"/>
              <a:ext cx="48196" cy="1628"/>
            </a:xfrm>
            <a:custGeom>
              <a:avLst/>
              <a:gdLst/>
              <a:ahLst/>
              <a:cxnLst/>
              <a:rect l="l" t="t" r="r" b="b"/>
              <a:pathLst>
                <a:path w="2013" h="68" extrusionOk="0">
                  <a:moveTo>
                    <a:pt x="2003" y="0"/>
                  </a:moveTo>
                  <a:cubicBezTo>
                    <a:pt x="1427" y="20"/>
                    <a:pt x="846" y="29"/>
                    <a:pt x="269" y="29"/>
                  </a:cubicBezTo>
                  <a:lnTo>
                    <a:pt x="19" y="29"/>
                  </a:lnTo>
                  <a:cubicBezTo>
                    <a:pt x="14" y="38"/>
                    <a:pt x="5" y="53"/>
                    <a:pt x="0" y="67"/>
                  </a:cubicBezTo>
                  <a:lnTo>
                    <a:pt x="245" y="67"/>
                  </a:lnTo>
                  <a:cubicBezTo>
                    <a:pt x="836" y="67"/>
                    <a:pt x="1427" y="58"/>
                    <a:pt x="2013" y="38"/>
                  </a:cubicBezTo>
                  <a:cubicBezTo>
                    <a:pt x="2008" y="25"/>
                    <a:pt x="2008" y="15"/>
                    <a:pt x="20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6"/>
            <p:cNvSpPr/>
            <p:nvPr/>
          </p:nvSpPr>
          <p:spPr>
            <a:xfrm>
              <a:off x="2410699" y="632669"/>
              <a:ext cx="291691" cy="348794"/>
            </a:xfrm>
            <a:custGeom>
              <a:avLst/>
              <a:gdLst/>
              <a:ahLst/>
              <a:cxnLst/>
              <a:rect l="l" t="t" r="r" b="b"/>
              <a:pathLst>
                <a:path w="12183" h="14568" extrusionOk="0">
                  <a:moveTo>
                    <a:pt x="8045" y="0"/>
                  </a:moveTo>
                  <a:cubicBezTo>
                    <a:pt x="7459" y="20"/>
                    <a:pt x="6868" y="29"/>
                    <a:pt x="6277" y="29"/>
                  </a:cubicBezTo>
                  <a:lnTo>
                    <a:pt x="6032" y="29"/>
                  </a:lnTo>
                  <a:cubicBezTo>
                    <a:pt x="4979" y="2063"/>
                    <a:pt x="3936" y="4163"/>
                    <a:pt x="3129" y="6142"/>
                  </a:cubicBezTo>
                  <a:cubicBezTo>
                    <a:pt x="2115" y="8613"/>
                    <a:pt x="1471" y="11303"/>
                    <a:pt x="279" y="13692"/>
                  </a:cubicBezTo>
                  <a:cubicBezTo>
                    <a:pt x="183" y="13885"/>
                    <a:pt x="92" y="14082"/>
                    <a:pt x="0" y="14288"/>
                  </a:cubicBezTo>
                  <a:cubicBezTo>
                    <a:pt x="2086" y="14475"/>
                    <a:pt x="4176" y="14567"/>
                    <a:pt x="6267" y="14567"/>
                  </a:cubicBezTo>
                  <a:cubicBezTo>
                    <a:pt x="8242" y="14567"/>
                    <a:pt x="10213" y="14485"/>
                    <a:pt x="12183" y="14322"/>
                  </a:cubicBezTo>
                  <a:cubicBezTo>
                    <a:pt x="11395" y="12155"/>
                    <a:pt x="10755" y="9934"/>
                    <a:pt x="10271" y="7681"/>
                  </a:cubicBezTo>
                  <a:cubicBezTo>
                    <a:pt x="10005" y="6436"/>
                    <a:pt x="8708" y="2808"/>
                    <a:pt x="8045" y="0"/>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6"/>
            <p:cNvSpPr/>
            <p:nvPr/>
          </p:nvSpPr>
          <p:spPr>
            <a:xfrm>
              <a:off x="2590987" y="704870"/>
              <a:ext cx="10247" cy="188547"/>
            </a:xfrm>
            <a:custGeom>
              <a:avLst/>
              <a:gdLst/>
              <a:ahLst/>
              <a:cxnLst/>
              <a:rect l="l" t="t" r="r" b="b"/>
              <a:pathLst>
                <a:path w="428" h="7875" extrusionOk="0">
                  <a:moveTo>
                    <a:pt x="156" y="1"/>
                  </a:moveTo>
                  <a:cubicBezTo>
                    <a:pt x="108" y="1"/>
                    <a:pt x="56" y="36"/>
                    <a:pt x="52" y="89"/>
                  </a:cubicBezTo>
                  <a:cubicBezTo>
                    <a:pt x="0" y="733"/>
                    <a:pt x="96" y="1402"/>
                    <a:pt x="116" y="2050"/>
                  </a:cubicBezTo>
                  <a:cubicBezTo>
                    <a:pt x="134" y="2689"/>
                    <a:pt x="158" y="3323"/>
                    <a:pt x="163" y="3962"/>
                  </a:cubicBezTo>
                  <a:cubicBezTo>
                    <a:pt x="173" y="4602"/>
                    <a:pt x="173" y="5241"/>
                    <a:pt x="149" y="5880"/>
                  </a:cubicBezTo>
                  <a:cubicBezTo>
                    <a:pt x="120" y="6534"/>
                    <a:pt x="52" y="7187"/>
                    <a:pt x="81" y="7841"/>
                  </a:cubicBezTo>
                  <a:cubicBezTo>
                    <a:pt x="81" y="7862"/>
                    <a:pt x="104" y="7874"/>
                    <a:pt x="127" y="7874"/>
                  </a:cubicBezTo>
                  <a:cubicBezTo>
                    <a:pt x="145" y="7874"/>
                    <a:pt x="164" y="7866"/>
                    <a:pt x="168" y="7846"/>
                  </a:cubicBezTo>
                  <a:cubicBezTo>
                    <a:pt x="303" y="7226"/>
                    <a:pt x="322" y="6592"/>
                    <a:pt x="356" y="5962"/>
                  </a:cubicBezTo>
                  <a:cubicBezTo>
                    <a:pt x="389" y="5294"/>
                    <a:pt x="413" y="4625"/>
                    <a:pt x="423" y="3958"/>
                  </a:cubicBezTo>
                  <a:cubicBezTo>
                    <a:pt x="427" y="3305"/>
                    <a:pt x="423" y="2651"/>
                    <a:pt x="389" y="1997"/>
                  </a:cubicBezTo>
                  <a:cubicBezTo>
                    <a:pt x="360" y="1363"/>
                    <a:pt x="375" y="686"/>
                    <a:pt x="231" y="60"/>
                  </a:cubicBezTo>
                  <a:cubicBezTo>
                    <a:pt x="221" y="19"/>
                    <a:pt x="189" y="1"/>
                    <a:pt x="156" y="1"/>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6"/>
            <p:cNvSpPr/>
            <p:nvPr/>
          </p:nvSpPr>
          <p:spPr>
            <a:xfrm>
              <a:off x="2621917" y="791914"/>
              <a:ext cx="15682" cy="115403"/>
            </a:xfrm>
            <a:custGeom>
              <a:avLst/>
              <a:gdLst/>
              <a:ahLst/>
              <a:cxnLst/>
              <a:rect l="l" t="t" r="r" b="b"/>
              <a:pathLst>
                <a:path w="655" h="4820" extrusionOk="0">
                  <a:moveTo>
                    <a:pt x="128" y="0"/>
                  </a:moveTo>
                  <a:cubicBezTo>
                    <a:pt x="79" y="0"/>
                    <a:pt x="29" y="29"/>
                    <a:pt x="29" y="86"/>
                  </a:cubicBezTo>
                  <a:cubicBezTo>
                    <a:pt x="0" y="884"/>
                    <a:pt x="20" y="1681"/>
                    <a:pt x="92" y="2475"/>
                  </a:cubicBezTo>
                  <a:cubicBezTo>
                    <a:pt x="131" y="2864"/>
                    <a:pt x="179" y="3253"/>
                    <a:pt x="237" y="3642"/>
                  </a:cubicBezTo>
                  <a:cubicBezTo>
                    <a:pt x="294" y="4012"/>
                    <a:pt x="328" y="4426"/>
                    <a:pt x="490" y="4777"/>
                  </a:cubicBezTo>
                  <a:cubicBezTo>
                    <a:pt x="505" y="4806"/>
                    <a:pt x="537" y="4820"/>
                    <a:pt x="569" y="4820"/>
                  </a:cubicBezTo>
                  <a:cubicBezTo>
                    <a:pt x="612" y="4820"/>
                    <a:pt x="654" y="4795"/>
                    <a:pt x="654" y="4748"/>
                  </a:cubicBezTo>
                  <a:cubicBezTo>
                    <a:pt x="650" y="4363"/>
                    <a:pt x="510" y="3970"/>
                    <a:pt x="448" y="3590"/>
                  </a:cubicBezTo>
                  <a:cubicBezTo>
                    <a:pt x="381" y="3205"/>
                    <a:pt x="328" y="2816"/>
                    <a:pt x="289" y="2426"/>
                  </a:cubicBezTo>
                  <a:cubicBezTo>
                    <a:pt x="217" y="1643"/>
                    <a:pt x="193" y="860"/>
                    <a:pt x="217" y="77"/>
                  </a:cubicBezTo>
                  <a:cubicBezTo>
                    <a:pt x="217" y="26"/>
                    <a:pt x="173" y="0"/>
                    <a:pt x="128" y="0"/>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6"/>
            <p:cNvSpPr/>
            <p:nvPr/>
          </p:nvSpPr>
          <p:spPr>
            <a:xfrm>
              <a:off x="2422214" y="791340"/>
              <a:ext cx="68116" cy="160103"/>
            </a:xfrm>
            <a:custGeom>
              <a:avLst/>
              <a:gdLst/>
              <a:ahLst/>
              <a:cxnLst/>
              <a:rect l="l" t="t" r="r" b="b"/>
              <a:pathLst>
                <a:path w="2845" h="6687" extrusionOk="0">
                  <a:moveTo>
                    <a:pt x="2720" y="0"/>
                  </a:moveTo>
                  <a:cubicBezTo>
                    <a:pt x="2682" y="0"/>
                    <a:pt x="2645" y="17"/>
                    <a:pt x="2628" y="57"/>
                  </a:cubicBezTo>
                  <a:cubicBezTo>
                    <a:pt x="2225" y="1158"/>
                    <a:pt x="1807" y="2259"/>
                    <a:pt x="1364" y="3349"/>
                  </a:cubicBezTo>
                  <a:cubicBezTo>
                    <a:pt x="1149" y="3883"/>
                    <a:pt x="932" y="4416"/>
                    <a:pt x="707" y="4950"/>
                  </a:cubicBezTo>
                  <a:cubicBezTo>
                    <a:pt x="476" y="5502"/>
                    <a:pt x="182" y="6055"/>
                    <a:pt x="9" y="6627"/>
                  </a:cubicBezTo>
                  <a:cubicBezTo>
                    <a:pt x="0" y="6663"/>
                    <a:pt x="33" y="6686"/>
                    <a:pt x="67" y="6686"/>
                  </a:cubicBezTo>
                  <a:cubicBezTo>
                    <a:pt x="87" y="6686"/>
                    <a:pt x="108" y="6678"/>
                    <a:pt x="120" y="6660"/>
                  </a:cubicBezTo>
                  <a:cubicBezTo>
                    <a:pt x="428" y="6146"/>
                    <a:pt x="625" y="5580"/>
                    <a:pt x="856" y="5041"/>
                  </a:cubicBezTo>
                  <a:cubicBezTo>
                    <a:pt x="1086" y="4493"/>
                    <a:pt x="1317" y="3950"/>
                    <a:pt x="1537" y="3402"/>
                  </a:cubicBezTo>
                  <a:cubicBezTo>
                    <a:pt x="1985" y="2311"/>
                    <a:pt x="2413" y="1215"/>
                    <a:pt x="2821" y="115"/>
                  </a:cubicBezTo>
                  <a:cubicBezTo>
                    <a:pt x="2845" y="46"/>
                    <a:pt x="2782" y="0"/>
                    <a:pt x="2720" y="0"/>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6"/>
            <p:cNvSpPr/>
            <p:nvPr/>
          </p:nvSpPr>
          <p:spPr>
            <a:xfrm>
              <a:off x="2451085" y="878096"/>
              <a:ext cx="29234" cy="71492"/>
            </a:xfrm>
            <a:custGeom>
              <a:avLst/>
              <a:gdLst/>
              <a:ahLst/>
              <a:cxnLst/>
              <a:rect l="l" t="t" r="r" b="b"/>
              <a:pathLst>
                <a:path w="1221" h="2986" extrusionOk="0">
                  <a:moveTo>
                    <a:pt x="1060" y="1"/>
                  </a:moveTo>
                  <a:cubicBezTo>
                    <a:pt x="1012" y="1"/>
                    <a:pt x="965" y="23"/>
                    <a:pt x="947" y="77"/>
                  </a:cubicBezTo>
                  <a:cubicBezTo>
                    <a:pt x="784" y="557"/>
                    <a:pt x="620" y="1042"/>
                    <a:pt x="452" y="1523"/>
                  </a:cubicBezTo>
                  <a:cubicBezTo>
                    <a:pt x="371" y="1758"/>
                    <a:pt x="289" y="1989"/>
                    <a:pt x="202" y="2220"/>
                  </a:cubicBezTo>
                  <a:cubicBezTo>
                    <a:pt x="125" y="2441"/>
                    <a:pt x="0" y="2686"/>
                    <a:pt x="20" y="2921"/>
                  </a:cubicBezTo>
                  <a:cubicBezTo>
                    <a:pt x="25" y="2965"/>
                    <a:pt x="71" y="2986"/>
                    <a:pt x="117" y="2986"/>
                  </a:cubicBezTo>
                  <a:cubicBezTo>
                    <a:pt x="151" y="2986"/>
                    <a:pt x="186" y="2975"/>
                    <a:pt x="207" y="2954"/>
                  </a:cubicBezTo>
                  <a:cubicBezTo>
                    <a:pt x="371" y="2777"/>
                    <a:pt x="418" y="2513"/>
                    <a:pt x="491" y="2302"/>
                  </a:cubicBezTo>
                  <a:cubicBezTo>
                    <a:pt x="572" y="2061"/>
                    <a:pt x="649" y="1821"/>
                    <a:pt x="730" y="1576"/>
                  </a:cubicBezTo>
                  <a:cubicBezTo>
                    <a:pt x="890" y="1100"/>
                    <a:pt x="1043" y="625"/>
                    <a:pt x="1196" y="144"/>
                  </a:cubicBezTo>
                  <a:cubicBezTo>
                    <a:pt x="1221" y="60"/>
                    <a:pt x="1138" y="1"/>
                    <a:pt x="1060" y="1"/>
                  </a:cubicBezTo>
                  <a:close/>
                </a:path>
              </a:pathLst>
            </a:custGeom>
            <a:solidFill>
              <a:schemeClr val="accent5"/>
            </a:solid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6"/>
            <p:cNvSpPr/>
            <p:nvPr/>
          </p:nvSpPr>
          <p:spPr>
            <a:xfrm>
              <a:off x="2170250" y="474740"/>
              <a:ext cx="811890" cy="154645"/>
            </a:xfrm>
            <a:custGeom>
              <a:avLst/>
              <a:gdLst/>
              <a:ahLst/>
              <a:cxnLst/>
              <a:rect l="l" t="t" r="r" b="b"/>
              <a:pathLst>
                <a:path w="33910" h="6459" extrusionOk="0">
                  <a:moveTo>
                    <a:pt x="16955" y="0"/>
                  </a:moveTo>
                  <a:cubicBezTo>
                    <a:pt x="7593" y="0"/>
                    <a:pt x="1" y="2811"/>
                    <a:pt x="1" y="4729"/>
                  </a:cubicBezTo>
                  <a:cubicBezTo>
                    <a:pt x="1" y="4800"/>
                    <a:pt x="34" y="4887"/>
                    <a:pt x="87" y="4973"/>
                  </a:cubicBezTo>
                  <a:cubicBezTo>
                    <a:pt x="2453" y="5451"/>
                    <a:pt x="8459" y="6458"/>
                    <a:pt x="16932" y="6458"/>
                  </a:cubicBezTo>
                  <a:cubicBezTo>
                    <a:pt x="21764" y="6458"/>
                    <a:pt x="27398" y="6131"/>
                    <a:pt x="33616" y="5190"/>
                  </a:cubicBezTo>
                  <a:cubicBezTo>
                    <a:pt x="33809" y="5012"/>
                    <a:pt x="33909" y="4854"/>
                    <a:pt x="33909" y="4729"/>
                  </a:cubicBezTo>
                  <a:cubicBezTo>
                    <a:pt x="33909" y="3893"/>
                    <a:pt x="26317" y="0"/>
                    <a:pt x="1695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6"/>
            <p:cNvSpPr/>
            <p:nvPr/>
          </p:nvSpPr>
          <p:spPr>
            <a:xfrm>
              <a:off x="2174870" y="593791"/>
              <a:ext cx="802648" cy="107502"/>
            </a:xfrm>
            <a:custGeom>
              <a:avLst/>
              <a:gdLst/>
              <a:ahLst/>
              <a:cxnLst/>
              <a:rect l="l" t="t" r="r" b="b"/>
              <a:pathLst>
                <a:path w="33524" h="4490" extrusionOk="0">
                  <a:moveTo>
                    <a:pt x="0" y="0"/>
                  </a:moveTo>
                  <a:cubicBezTo>
                    <a:pt x="861" y="1356"/>
                    <a:pt x="8083" y="4489"/>
                    <a:pt x="16863" y="4489"/>
                  </a:cubicBezTo>
                  <a:cubicBezTo>
                    <a:pt x="25157" y="4489"/>
                    <a:pt x="32059" y="1620"/>
                    <a:pt x="33524" y="217"/>
                  </a:cubicBezTo>
                  <a:lnTo>
                    <a:pt x="33524" y="217"/>
                  </a:lnTo>
                  <a:cubicBezTo>
                    <a:pt x="27306" y="1158"/>
                    <a:pt x="21673" y="1485"/>
                    <a:pt x="16842" y="1485"/>
                  </a:cubicBezTo>
                  <a:cubicBezTo>
                    <a:pt x="8370" y="1485"/>
                    <a:pt x="2366" y="478"/>
                    <a:pt x="0"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6"/>
            <p:cNvSpPr/>
            <p:nvPr/>
          </p:nvSpPr>
          <p:spPr>
            <a:xfrm>
              <a:off x="2389536" y="337471"/>
              <a:ext cx="373264" cy="206552"/>
            </a:xfrm>
            <a:custGeom>
              <a:avLst/>
              <a:gdLst/>
              <a:ahLst/>
              <a:cxnLst/>
              <a:rect l="l" t="t" r="r" b="b"/>
              <a:pathLst>
                <a:path w="15590" h="8627" extrusionOk="0">
                  <a:moveTo>
                    <a:pt x="7795" y="1"/>
                  </a:moveTo>
                  <a:cubicBezTo>
                    <a:pt x="6406" y="1"/>
                    <a:pt x="5104" y="361"/>
                    <a:pt x="3975" y="1000"/>
                  </a:cubicBezTo>
                  <a:cubicBezTo>
                    <a:pt x="1600" y="2336"/>
                    <a:pt x="1" y="4878"/>
                    <a:pt x="1" y="7795"/>
                  </a:cubicBezTo>
                  <a:cubicBezTo>
                    <a:pt x="2567" y="8348"/>
                    <a:pt x="5180" y="8627"/>
                    <a:pt x="7795" y="8627"/>
                  </a:cubicBezTo>
                  <a:cubicBezTo>
                    <a:pt x="10410" y="8627"/>
                    <a:pt x="13023" y="8348"/>
                    <a:pt x="15589" y="7795"/>
                  </a:cubicBezTo>
                  <a:cubicBezTo>
                    <a:pt x="15589" y="4878"/>
                    <a:pt x="13990" y="2336"/>
                    <a:pt x="11616" y="1000"/>
                  </a:cubicBezTo>
                  <a:cubicBezTo>
                    <a:pt x="10486" y="361"/>
                    <a:pt x="9184" y="1"/>
                    <a:pt x="7795"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6"/>
            <p:cNvSpPr/>
            <p:nvPr/>
          </p:nvSpPr>
          <p:spPr>
            <a:xfrm>
              <a:off x="2598325" y="350686"/>
              <a:ext cx="79202" cy="198507"/>
            </a:xfrm>
            <a:custGeom>
              <a:avLst/>
              <a:gdLst/>
              <a:ahLst/>
              <a:cxnLst/>
              <a:rect l="l" t="t" r="r" b="b"/>
              <a:pathLst>
                <a:path w="3308" h="8291" extrusionOk="0">
                  <a:moveTo>
                    <a:pt x="1784" y="0"/>
                  </a:moveTo>
                  <a:cubicBezTo>
                    <a:pt x="1010" y="2717"/>
                    <a:pt x="410" y="5489"/>
                    <a:pt x="1" y="8291"/>
                  </a:cubicBezTo>
                  <a:cubicBezTo>
                    <a:pt x="573" y="8282"/>
                    <a:pt x="1150" y="8262"/>
                    <a:pt x="1726" y="8224"/>
                  </a:cubicBezTo>
                  <a:cubicBezTo>
                    <a:pt x="2130" y="6234"/>
                    <a:pt x="2534" y="4239"/>
                    <a:pt x="2937" y="2245"/>
                  </a:cubicBezTo>
                  <a:cubicBezTo>
                    <a:pt x="3034" y="1750"/>
                    <a:pt x="3188" y="1207"/>
                    <a:pt x="3308" y="650"/>
                  </a:cubicBezTo>
                  <a:cubicBezTo>
                    <a:pt x="2832" y="386"/>
                    <a:pt x="2318" y="164"/>
                    <a:pt x="178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24" name="Google Shape;5124;p76"/>
            <p:cNvSpPr/>
            <p:nvPr/>
          </p:nvSpPr>
          <p:spPr>
            <a:xfrm>
              <a:off x="2433824" y="337579"/>
              <a:ext cx="176169" cy="206336"/>
            </a:xfrm>
            <a:custGeom>
              <a:avLst/>
              <a:gdLst/>
              <a:ahLst/>
              <a:cxnLst/>
              <a:rect l="l" t="t" r="r" b="b"/>
              <a:pathLst>
                <a:path w="7358" h="8618" extrusionOk="0">
                  <a:moveTo>
                    <a:pt x="5954" y="1"/>
                  </a:moveTo>
                  <a:cubicBezTo>
                    <a:pt x="4618" y="1"/>
                    <a:pt x="3359" y="336"/>
                    <a:pt x="2258" y="933"/>
                  </a:cubicBezTo>
                  <a:cubicBezTo>
                    <a:pt x="1923" y="2048"/>
                    <a:pt x="923" y="5422"/>
                    <a:pt x="0" y="8141"/>
                  </a:cubicBezTo>
                  <a:cubicBezTo>
                    <a:pt x="1730" y="8430"/>
                    <a:pt x="3480" y="8589"/>
                    <a:pt x="5228" y="8618"/>
                  </a:cubicBezTo>
                  <a:cubicBezTo>
                    <a:pt x="5993" y="5806"/>
                    <a:pt x="6790" y="2956"/>
                    <a:pt x="7357" y="125"/>
                  </a:cubicBezTo>
                  <a:cubicBezTo>
                    <a:pt x="6901" y="43"/>
                    <a:pt x="6435" y="1"/>
                    <a:pt x="5954"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25" name="Google Shape;5125;p76"/>
            <p:cNvSpPr/>
            <p:nvPr/>
          </p:nvSpPr>
          <p:spPr>
            <a:xfrm>
              <a:off x="2320416" y="630945"/>
              <a:ext cx="474301" cy="351380"/>
            </a:xfrm>
            <a:custGeom>
              <a:avLst/>
              <a:gdLst/>
              <a:ahLst/>
              <a:cxnLst/>
              <a:rect l="l" t="t" r="r" b="b"/>
              <a:pathLst>
                <a:path w="19810" h="14676" extrusionOk="0">
                  <a:moveTo>
                    <a:pt x="13231" y="1"/>
                  </a:moveTo>
                  <a:cubicBezTo>
                    <a:pt x="12129" y="67"/>
                    <a:pt x="11026" y="101"/>
                    <a:pt x="9923" y="101"/>
                  </a:cubicBezTo>
                  <a:cubicBezTo>
                    <a:pt x="9255" y="101"/>
                    <a:pt x="8587" y="88"/>
                    <a:pt x="7919" y="63"/>
                  </a:cubicBezTo>
                  <a:cubicBezTo>
                    <a:pt x="5786" y="4850"/>
                    <a:pt x="3139" y="9516"/>
                    <a:pt x="0" y="13976"/>
                  </a:cubicBezTo>
                  <a:cubicBezTo>
                    <a:pt x="3285" y="14442"/>
                    <a:pt x="6594" y="14675"/>
                    <a:pt x="9903" y="14675"/>
                  </a:cubicBezTo>
                  <a:cubicBezTo>
                    <a:pt x="13212" y="14675"/>
                    <a:pt x="16522" y="14442"/>
                    <a:pt x="19809" y="13976"/>
                  </a:cubicBezTo>
                  <a:cubicBezTo>
                    <a:pt x="17223" y="9434"/>
                    <a:pt x="15032" y="4758"/>
                    <a:pt x="132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6"/>
            <p:cNvSpPr/>
            <p:nvPr/>
          </p:nvSpPr>
          <p:spPr>
            <a:xfrm>
              <a:off x="2551552" y="631759"/>
              <a:ext cx="48196" cy="1628"/>
            </a:xfrm>
            <a:custGeom>
              <a:avLst/>
              <a:gdLst/>
              <a:ahLst/>
              <a:cxnLst/>
              <a:rect l="l" t="t" r="r" b="b"/>
              <a:pathLst>
                <a:path w="2013" h="68" extrusionOk="0">
                  <a:moveTo>
                    <a:pt x="2003" y="0"/>
                  </a:moveTo>
                  <a:cubicBezTo>
                    <a:pt x="1427" y="20"/>
                    <a:pt x="846" y="29"/>
                    <a:pt x="269" y="29"/>
                  </a:cubicBezTo>
                  <a:lnTo>
                    <a:pt x="19" y="29"/>
                  </a:lnTo>
                  <a:cubicBezTo>
                    <a:pt x="14" y="38"/>
                    <a:pt x="5" y="53"/>
                    <a:pt x="0" y="67"/>
                  </a:cubicBezTo>
                  <a:lnTo>
                    <a:pt x="245" y="67"/>
                  </a:lnTo>
                  <a:cubicBezTo>
                    <a:pt x="836" y="67"/>
                    <a:pt x="1427" y="58"/>
                    <a:pt x="2013" y="38"/>
                  </a:cubicBezTo>
                  <a:cubicBezTo>
                    <a:pt x="2008" y="25"/>
                    <a:pt x="2008" y="15"/>
                    <a:pt x="2003" y="0"/>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6"/>
            <p:cNvSpPr/>
            <p:nvPr/>
          </p:nvSpPr>
          <p:spPr>
            <a:xfrm>
              <a:off x="2407149" y="632669"/>
              <a:ext cx="291691" cy="348794"/>
            </a:xfrm>
            <a:custGeom>
              <a:avLst/>
              <a:gdLst/>
              <a:ahLst/>
              <a:cxnLst/>
              <a:rect l="l" t="t" r="r" b="b"/>
              <a:pathLst>
                <a:path w="12183" h="14568" extrusionOk="0">
                  <a:moveTo>
                    <a:pt x="8045" y="0"/>
                  </a:moveTo>
                  <a:cubicBezTo>
                    <a:pt x="7459" y="20"/>
                    <a:pt x="6868" y="29"/>
                    <a:pt x="6277" y="29"/>
                  </a:cubicBezTo>
                  <a:lnTo>
                    <a:pt x="6032" y="29"/>
                  </a:lnTo>
                  <a:cubicBezTo>
                    <a:pt x="4979" y="2063"/>
                    <a:pt x="3936" y="4163"/>
                    <a:pt x="3129" y="6142"/>
                  </a:cubicBezTo>
                  <a:cubicBezTo>
                    <a:pt x="2115" y="8613"/>
                    <a:pt x="1471" y="11303"/>
                    <a:pt x="279" y="13692"/>
                  </a:cubicBezTo>
                  <a:cubicBezTo>
                    <a:pt x="183" y="13885"/>
                    <a:pt x="92" y="14082"/>
                    <a:pt x="0" y="14288"/>
                  </a:cubicBezTo>
                  <a:cubicBezTo>
                    <a:pt x="2086" y="14475"/>
                    <a:pt x="4176" y="14567"/>
                    <a:pt x="6267" y="14567"/>
                  </a:cubicBezTo>
                  <a:cubicBezTo>
                    <a:pt x="8242" y="14567"/>
                    <a:pt x="10213" y="14485"/>
                    <a:pt x="12183" y="14322"/>
                  </a:cubicBezTo>
                  <a:cubicBezTo>
                    <a:pt x="11395" y="12155"/>
                    <a:pt x="10755" y="9934"/>
                    <a:pt x="10271" y="7681"/>
                  </a:cubicBezTo>
                  <a:cubicBezTo>
                    <a:pt x="10005" y="6436"/>
                    <a:pt x="8708" y="2808"/>
                    <a:pt x="8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6"/>
            <p:cNvSpPr/>
            <p:nvPr/>
          </p:nvSpPr>
          <p:spPr>
            <a:xfrm>
              <a:off x="2587437" y="704870"/>
              <a:ext cx="10247" cy="188547"/>
            </a:xfrm>
            <a:custGeom>
              <a:avLst/>
              <a:gdLst/>
              <a:ahLst/>
              <a:cxnLst/>
              <a:rect l="l" t="t" r="r" b="b"/>
              <a:pathLst>
                <a:path w="428" h="7875" extrusionOk="0">
                  <a:moveTo>
                    <a:pt x="156" y="1"/>
                  </a:moveTo>
                  <a:cubicBezTo>
                    <a:pt x="108" y="1"/>
                    <a:pt x="56" y="36"/>
                    <a:pt x="52" y="89"/>
                  </a:cubicBezTo>
                  <a:cubicBezTo>
                    <a:pt x="0" y="733"/>
                    <a:pt x="96" y="1402"/>
                    <a:pt x="116" y="2050"/>
                  </a:cubicBezTo>
                  <a:cubicBezTo>
                    <a:pt x="134" y="2689"/>
                    <a:pt x="158" y="3323"/>
                    <a:pt x="163" y="3962"/>
                  </a:cubicBezTo>
                  <a:cubicBezTo>
                    <a:pt x="173" y="4602"/>
                    <a:pt x="173" y="5241"/>
                    <a:pt x="149" y="5880"/>
                  </a:cubicBezTo>
                  <a:cubicBezTo>
                    <a:pt x="120" y="6534"/>
                    <a:pt x="52" y="7187"/>
                    <a:pt x="81" y="7841"/>
                  </a:cubicBezTo>
                  <a:cubicBezTo>
                    <a:pt x="81" y="7862"/>
                    <a:pt x="104" y="7874"/>
                    <a:pt x="127" y="7874"/>
                  </a:cubicBezTo>
                  <a:cubicBezTo>
                    <a:pt x="145" y="7874"/>
                    <a:pt x="164" y="7866"/>
                    <a:pt x="168" y="7846"/>
                  </a:cubicBezTo>
                  <a:cubicBezTo>
                    <a:pt x="303" y="7226"/>
                    <a:pt x="322" y="6592"/>
                    <a:pt x="356" y="5962"/>
                  </a:cubicBezTo>
                  <a:cubicBezTo>
                    <a:pt x="389" y="5294"/>
                    <a:pt x="413" y="4625"/>
                    <a:pt x="423" y="3958"/>
                  </a:cubicBezTo>
                  <a:cubicBezTo>
                    <a:pt x="427" y="3305"/>
                    <a:pt x="423" y="2651"/>
                    <a:pt x="389" y="1997"/>
                  </a:cubicBezTo>
                  <a:cubicBezTo>
                    <a:pt x="360" y="1363"/>
                    <a:pt x="375" y="686"/>
                    <a:pt x="231" y="60"/>
                  </a:cubicBezTo>
                  <a:cubicBezTo>
                    <a:pt x="221" y="19"/>
                    <a:pt x="189" y="1"/>
                    <a:pt x="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6"/>
            <p:cNvSpPr/>
            <p:nvPr/>
          </p:nvSpPr>
          <p:spPr>
            <a:xfrm>
              <a:off x="2618367" y="791914"/>
              <a:ext cx="15682" cy="115403"/>
            </a:xfrm>
            <a:custGeom>
              <a:avLst/>
              <a:gdLst/>
              <a:ahLst/>
              <a:cxnLst/>
              <a:rect l="l" t="t" r="r" b="b"/>
              <a:pathLst>
                <a:path w="655" h="4820" extrusionOk="0">
                  <a:moveTo>
                    <a:pt x="128" y="0"/>
                  </a:moveTo>
                  <a:cubicBezTo>
                    <a:pt x="79" y="0"/>
                    <a:pt x="29" y="29"/>
                    <a:pt x="29" y="86"/>
                  </a:cubicBezTo>
                  <a:cubicBezTo>
                    <a:pt x="0" y="884"/>
                    <a:pt x="20" y="1681"/>
                    <a:pt x="92" y="2475"/>
                  </a:cubicBezTo>
                  <a:cubicBezTo>
                    <a:pt x="131" y="2864"/>
                    <a:pt x="179" y="3253"/>
                    <a:pt x="237" y="3642"/>
                  </a:cubicBezTo>
                  <a:cubicBezTo>
                    <a:pt x="294" y="4012"/>
                    <a:pt x="328" y="4426"/>
                    <a:pt x="490" y="4777"/>
                  </a:cubicBezTo>
                  <a:cubicBezTo>
                    <a:pt x="505" y="4806"/>
                    <a:pt x="537" y="4820"/>
                    <a:pt x="569" y="4820"/>
                  </a:cubicBezTo>
                  <a:cubicBezTo>
                    <a:pt x="612" y="4820"/>
                    <a:pt x="654" y="4795"/>
                    <a:pt x="654" y="4748"/>
                  </a:cubicBezTo>
                  <a:cubicBezTo>
                    <a:pt x="650" y="4363"/>
                    <a:pt x="510" y="3970"/>
                    <a:pt x="448" y="3590"/>
                  </a:cubicBezTo>
                  <a:cubicBezTo>
                    <a:pt x="381" y="3205"/>
                    <a:pt x="328" y="2816"/>
                    <a:pt x="289" y="2426"/>
                  </a:cubicBezTo>
                  <a:cubicBezTo>
                    <a:pt x="217" y="1643"/>
                    <a:pt x="193" y="860"/>
                    <a:pt x="217" y="77"/>
                  </a:cubicBezTo>
                  <a:cubicBezTo>
                    <a:pt x="217" y="26"/>
                    <a:pt x="173" y="0"/>
                    <a:pt x="12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6"/>
            <p:cNvSpPr/>
            <p:nvPr/>
          </p:nvSpPr>
          <p:spPr>
            <a:xfrm>
              <a:off x="2418664" y="791340"/>
              <a:ext cx="68116" cy="160103"/>
            </a:xfrm>
            <a:custGeom>
              <a:avLst/>
              <a:gdLst/>
              <a:ahLst/>
              <a:cxnLst/>
              <a:rect l="l" t="t" r="r" b="b"/>
              <a:pathLst>
                <a:path w="2845" h="6687" extrusionOk="0">
                  <a:moveTo>
                    <a:pt x="2720" y="0"/>
                  </a:moveTo>
                  <a:cubicBezTo>
                    <a:pt x="2682" y="0"/>
                    <a:pt x="2645" y="17"/>
                    <a:pt x="2628" y="57"/>
                  </a:cubicBezTo>
                  <a:cubicBezTo>
                    <a:pt x="2225" y="1158"/>
                    <a:pt x="1807" y="2259"/>
                    <a:pt x="1364" y="3349"/>
                  </a:cubicBezTo>
                  <a:cubicBezTo>
                    <a:pt x="1149" y="3883"/>
                    <a:pt x="932" y="4416"/>
                    <a:pt x="707" y="4950"/>
                  </a:cubicBezTo>
                  <a:cubicBezTo>
                    <a:pt x="476" y="5502"/>
                    <a:pt x="182" y="6055"/>
                    <a:pt x="9" y="6627"/>
                  </a:cubicBezTo>
                  <a:cubicBezTo>
                    <a:pt x="0" y="6663"/>
                    <a:pt x="33" y="6686"/>
                    <a:pt x="67" y="6686"/>
                  </a:cubicBezTo>
                  <a:cubicBezTo>
                    <a:pt x="87" y="6686"/>
                    <a:pt x="108" y="6678"/>
                    <a:pt x="120" y="6660"/>
                  </a:cubicBezTo>
                  <a:cubicBezTo>
                    <a:pt x="428" y="6146"/>
                    <a:pt x="625" y="5580"/>
                    <a:pt x="856" y="5041"/>
                  </a:cubicBezTo>
                  <a:cubicBezTo>
                    <a:pt x="1086" y="4493"/>
                    <a:pt x="1317" y="3950"/>
                    <a:pt x="1537" y="3402"/>
                  </a:cubicBezTo>
                  <a:cubicBezTo>
                    <a:pt x="1985" y="2311"/>
                    <a:pt x="2413" y="1215"/>
                    <a:pt x="2821" y="115"/>
                  </a:cubicBezTo>
                  <a:cubicBezTo>
                    <a:pt x="2845" y="46"/>
                    <a:pt x="2782" y="0"/>
                    <a:pt x="2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6"/>
            <p:cNvSpPr/>
            <p:nvPr/>
          </p:nvSpPr>
          <p:spPr>
            <a:xfrm>
              <a:off x="2411724" y="635744"/>
              <a:ext cx="291691" cy="348794"/>
            </a:xfrm>
            <a:custGeom>
              <a:avLst/>
              <a:gdLst/>
              <a:ahLst/>
              <a:cxnLst/>
              <a:rect l="l" t="t" r="r" b="b"/>
              <a:pathLst>
                <a:path w="12183" h="14568" extrusionOk="0">
                  <a:moveTo>
                    <a:pt x="8045" y="0"/>
                  </a:moveTo>
                  <a:cubicBezTo>
                    <a:pt x="7459" y="20"/>
                    <a:pt x="6868" y="29"/>
                    <a:pt x="6277" y="29"/>
                  </a:cubicBezTo>
                  <a:lnTo>
                    <a:pt x="6032" y="29"/>
                  </a:lnTo>
                  <a:cubicBezTo>
                    <a:pt x="4979" y="2063"/>
                    <a:pt x="3936" y="4163"/>
                    <a:pt x="3129" y="6142"/>
                  </a:cubicBezTo>
                  <a:cubicBezTo>
                    <a:pt x="2115" y="8613"/>
                    <a:pt x="1471" y="11303"/>
                    <a:pt x="279" y="13692"/>
                  </a:cubicBezTo>
                  <a:cubicBezTo>
                    <a:pt x="183" y="13885"/>
                    <a:pt x="92" y="14082"/>
                    <a:pt x="0" y="14288"/>
                  </a:cubicBezTo>
                  <a:cubicBezTo>
                    <a:pt x="2086" y="14475"/>
                    <a:pt x="4176" y="14567"/>
                    <a:pt x="6267" y="14567"/>
                  </a:cubicBezTo>
                  <a:cubicBezTo>
                    <a:pt x="8242" y="14567"/>
                    <a:pt x="10213" y="14485"/>
                    <a:pt x="12183" y="14322"/>
                  </a:cubicBezTo>
                  <a:cubicBezTo>
                    <a:pt x="11395" y="12155"/>
                    <a:pt x="10755" y="9934"/>
                    <a:pt x="10271" y="7681"/>
                  </a:cubicBezTo>
                  <a:cubicBezTo>
                    <a:pt x="10005" y="6436"/>
                    <a:pt x="8708" y="2808"/>
                    <a:pt x="8045" y="0"/>
                  </a:cubicBezTo>
                  <a:close/>
                </a:path>
              </a:pathLst>
            </a:custGeom>
            <a:solidFill>
              <a:srgbClr val="FFFFFF">
                <a:alpha val="42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6"/>
            <p:cNvSpPr/>
            <p:nvPr/>
          </p:nvSpPr>
          <p:spPr>
            <a:xfrm>
              <a:off x="2447535" y="878096"/>
              <a:ext cx="29234" cy="71492"/>
            </a:xfrm>
            <a:custGeom>
              <a:avLst/>
              <a:gdLst/>
              <a:ahLst/>
              <a:cxnLst/>
              <a:rect l="l" t="t" r="r" b="b"/>
              <a:pathLst>
                <a:path w="1221" h="2986" extrusionOk="0">
                  <a:moveTo>
                    <a:pt x="1060" y="1"/>
                  </a:moveTo>
                  <a:cubicBezTo>
                    <a:pt x="1012" y="1"/>
                    <a:pt x="965" y="23"/>
                    <a:pt x="947" y="77"/>
                  </a:cubicBezTo>
                  <a:cubicBezTo>
                    <a:pt x="784" y="557"/>
                    <a:pt x="620" y="1042"/>
                    <a:pt x="452" y="1523"/>
                  </a:cubicBezTo>
                  <a:cubicBezTo>
                    <a:pt x="371" y="1758"/>
                    <a:pt x="289" y="1989"/>
                    <a:pt x="202" y="2220"/>
                  </a:cubicBezTo>
                  <a:cubicBezTo>
                    <a:pt x="125" y="2441"/>
                    <a:pt x="0" y="2686"/>
                    <a:pt x="20" y="2921"/>
                  </a:cubicBezTo>
                  <a:cubicBezTo>
                    <a:pt x="25" y="2965"/>
                    <a:pt x="71" y="2986"/>
                    <a:pt x="117" y="2986"/>
                  </a:cubicBezTo>
                  <a:cubicBezTo>
                    <a:pt x="151" y="2986"/>
                    <a:pt x="186" y="2975"/>
                    <a:pt x="207" y="2954"/>
                  </a:cubicBezTo>
                  <a:cubicBezTo>
                    <a:pt x="371" y="2777"/>
                    <a:pt x="418" y="2513"/>
                    <a:pt x="491" y="2302"/>
                  </a:cubicBezTo>
                  <a:cubicBezTo>
                    <a:pt x="572" y="2061"/>
                    <a:pt x="649" y="1821"/>
                    <a:pt x="730" y="1576"/>
                  </a:cubicBezTo>
                  <a:cubicBezTo>
                    <a:pt x="890" y="1100"/>
                    <a:pt x="1043" y="625"/>
                    <a:pt x="1196" y="144"/>
                  </a:cubicBezTo>
                  <a:cubicBezTo>
                    <a:pt x="1221" y="60"/>
                    <a:pt x="1138" y="1"/>
                    <a:pt x="10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6"/>
            <p:cNvSpPr/>
            <p:nvPr/>
          </p:nvSpPr>
          <p:spPr>
            <a:xfrm>
              <a:off x="2166700" y="474740"/>
              <a:ext cx="811890" cy="154645"/>
            </a:xfrm>
            <a:custGeom>
              <a:avLst/>
              <a:gdLst/>
              <a:ahLst/>
              <a:cxnLst/>
              <a:rect l="l" t="t" r="r" b="b"/>
              <a:pathLst>
                <a:path w="33910" h="6459" extrusionOk="0">
                  <a:moveTo>
                    <a:pt x="16955" y="0"/>
                  </a:moveTo>
                  <a:cubicBezTo>
                    <a:pt x="7593" y="0"/>
                    <a:pt x="1" y="2811"/>
                    <a:pt x="1" y="4729"/>
                  </a:cubicBezTo>
                  <a:cubicBezTo>
                    <a:pt x="1" y="4800"/>
                    <a:pt x="34" y="4887"/>
                    <a:pt x="87" y="4973"/>
                  </a:cubicBezTo>
                  <a:cubicBezTo>
                    <a:pt x="2453" y="5451"/>
                    <a:pt x="8459" y="6458"/>
                    <a:pt x="16932" y="6458"/>
                  </a:cubicBezTo>
                  <a:cubicBezTo>
                    <a:pt x="21764" y="6458"/>
                    <a:pt x="27398" y="6131"/>
                    <a:pt x="33616" y="5190"/>
                  </a:cubicBezTo>
                  <a:cubicBezTo>
                    <a:pt x="33809" y="5012"/>
                    <a:pt x="33909" y="4854"/>
                    <a:pt x="33909" y="4729"/>
                  </a:cubicBezTo>
                  <a:cubicBezTo>
                    <a:pt x="33909" y="3893"/>
                    <a:pt x="26317" y="0"/>
                    <a:pt x="169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6"/>
            <p:cNvSpPr/>
            <p:nvPr/>
          </p:nvSpPr>
          <p:spPr>
            <a:xfrm>
              <a:off x="2171320" y="593791"/>
              <a:ext cx="802648" cy="107502"/>
            </a:xfrm>
            <a:custGeom>
              <a:avLst/>
              <a:gdLst/>
              <a:ahLst/>
              <a:cxnLst/>
              <a:rect l="l" t="t" r="r" b="b"/>
              <a:pathLst>
                <a:path w="33524" h="4490" extrusionOk="0">
                  <a:moveTo>
                    <a:pt x="0" y="0"/>
                  </a:moveTo>
                  <a:cubicBezTo>
                    <a:pt x="861" y="1356"/>
                    <a:pt x="8083" y="4489"/>
                    <a:pt x="16863" y="4489"/>
                  </a:cubicBezTo>
                  <a:cubicBezTo>
                    <a:pt x="25157" y="4489"/>
                    <a:pt x="32059" y="1620"/>
                    <a:pt x="33524" y="217"/>
                  </a:cubicBezTo>
                  <a:lnTo>
                    <a:pt x="33524" y="217"/>
                  </a:lnTo>
                  <a:cubicBezTo>
                    <a:pt x="27306" y="1158"/>
                    <a:pt x="21673" y="1485"/>
                    <a:pt x="16842" y="1485"/>
                  </a:cubicBezTo>
                  <a:cubicBezTo>
                    <a:pt x="8370" y="1485"/>
                    <a:pt x="2366" y="478"/>
                    <a:pt x="0"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6"/>
            <p:cNvSpPr/>
            <p:nvPr/>
          </p:nvSpPr>
          <p:spPr>
            <a:xfrm>
              <a:off x="2385986" y="337471"/>
              <a:ext cx="373264" cy="206552"/>
            </a:xfrm>
            <a:custGeom>
              <a:avLst/>
              <a:gdLst/>
              <a:ahLst/>
              <a:cxnLst/>
              <a:rect l="l" t="t" r="r" b="b"/>
              <a:pathLst>
                <a:path w="15590" h="8627" extrusionOk="0">
                  <a:moveTo>
                    <a:pt x="7795" y="1"/>
                  </a:moveTo>
                  <a:cubicBezTo>
                    <a:pt x="6406" y="1"/>
                    <a:pt x="5104" y="361"/>
                    <a:pt x="3975" y="1000"/>
                  </a:cubicBezTo>
                  <a:cubicBezTo>
                    <a:pt x="1600" y="2336"/>
                    <a:pt x="1" y="4878"/>
                    <a:pt x="1" y="7795"/>
                  </a:cubicBezTo>
                  <a:cubicBezTo>
                    <a:pt x="2567" y="8348"/>
                    <a:pt x="5180" y="8627"/>
                    <a:pt x="7795" y="8627"/>
                  </a:cubicBezTo>
                  <a:cubicBezTo>
                    <a:pt x="10410" y="8627"/>
                    <a:pt x="13023" y="8348"/>
                    <a:pt x="15589" y="7795"/>
                  </a:cubicBezTo>
                  <a:cubicBezTo>
                    <a:pt x="15589" y="4878"/>
                    <a:pt x="13990" y="2336"/>
                    <a:pt x="11616" y="1000"/>
                  </a:cubicBezTo>
                  <a:cubicBezTo>
                    <a:pt x="10486" y="361"/>
                    <a:pt x="9184" y="1"/>
                    <a:pt x="77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6"/>
            <p:cNvSpPr/>
            <p:nvPr/>
          </p:nvSpPr>
          <p:spPr>
            <a:xfrm>
              <a:off x="2594775" y="350686"/>
              <a:ext cx="79202" cy="198507"/>
            </a:xfrm>
            <a:custGeom>
              <a:avLst/>
              <a:gdLst/>
              <a:ahLst/>
              <a:cxnLst/>
              <a:rect l="l" t="t" r="r" b="b"/>
              <a:pathLst>
                <a:path w="3308" h="8291" extrusionOk="0">
                  <a:moveTo>
                    <a:pt x="1784" y="0"/>
                  </a:moveTo>
                  <a:cubicBezTo>
                    <a:pt x="1010" y="2717"/>
                    <a:pt x="410" y="5489"/>
                    <a:pt x="1" y="8291"/>
                  </a:cubicBezTo>
                  <a:cubicBezTo>
                    <a:pt x="573" y="8282"/>
                    <a:pt x="1150" y="8262"/>
                    <a:pt x="1726" y="8224"/>
                  </a:cubicBezTo>
                  <a:cubicBezTo>
                    <a:pt x="2130" y="6234"/>
                    <a:pt x="2534" y="4239"/>
                    <a:pt x="2937" y="2245"/>
                  </a:cubicBezTo>
                  <a:cubicBezTo>
                    <a:pt x="3034" y="1750"/>
                    <a:pt x="3188" y="1207"/>
                    <a:pt x="3308" y="650"/>
                  </a:cubicBezTo>
                  <a:cubicBezTo>
                    <a:pt x="2832" y="386"/>
                    <a:pt x="2318" y="164"/>
                    <a:pt x="178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37" name="Google Shape;5137;p76"/>
            <p:cNvSpPr/>
            <p:nvPr/>
          </p:nvSpPr>
          <p:spPr>
            <a:xfrm>
              <a:off x="2430274" y="337579"/>
              <a:ext cx="176169" cy="206336"/>
            </a:xfrm>
            <a:custGeom>
              <a:avLst/>
              <a:gdLst/>
              <a:ahLst/>
              <a:cxnLst/>
              <a:rect l="l" t="t" r="r" b="b"/>
              <a:pathLst>
                <a:path w="7358" h="8618" extrusionOk="0">
                  <a:moveTo>
                    <a:pt x="5954" y="1"/>
                  </a:moveTo>
                  <a:cubicBezTo>
                    <a:pt x="4618" y="1"/>
                    <a:pt x="3359" y="336"/>
                    <a:pt x="2258" y="933"/>
                  </a:cubicBezTo>
                  <a:cubicBezTo>
                    <a:pt x="1923" y="2048"/>
                    <a:pt x="923" y="5422"/>
                    <a:pt x="0" y="8141"/>
                  </a:cubicBezTo>
                  <a:cubicBezTo>
                    <a:pt x="1730" y="8430"/>
                    <a:pt x="3480" y="8589"/>
                    <a:pt x="5228" y="8618"/>
                  </a:cubicBezTo>
                  <a:cubicBezTo>
                    <a:pt x="5993" y="5806"/>
                    <a:pt x="6790" y="2956"/>
                    <a:pt x="7357" y="125"/>
                  </a:cubicBezTo>
                  <a:cubicBezTo>
                    <a:pt x="6901" y="43"/>
                    <a:pt x="6435" y="1"/>
                    <a:pt x="59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5138" name="Google Shape;5138;p76"/>
          <p:cNvGrpSpPr/>
          <p:nvPr/>
        </p:nvGrpSpPr>
        <p:grpSpPr>
          <a:xfrm>
            <a:off x="6936387" y="1705143"/>
            <a:ext cx="1160383" cy="788688"/>
            <a:chOff x="7338015" y="3880029"/>
            <a:chExt cx="817517" cy="555649"/>
          </a:xfrm>
        </p:grpSpPr>
        <p:grpSp>
          <p:nvGrpSpPr>
            <p:cNvPr id="5139" name="Google Shape;5139;p76"/>
            <p:cNvGrpSpPr/>
            <p:nvPr/>
          </p:nvGrpSpPr>
          <p:grpSpPr>
            <a:xfrm>
              <a:off x="7338015" y="3880029"/>
              <a:ext cx="817517" cy="555649"/>
              <a:chOff x="7261815" y="3803829"/>
              <a:chExt cx="817517" cy="555649"/>
            </a:xfrm>
          </p:grpSpPr>
          <p:sp>
            <p:nvSpPr>
              <p:cNvPr id="5140" name="Google Shape;5140;p76"/>
              <p:cNvSpPr/>
              <p:nvPr/>
            </p:nvSpPr>
            <p:spPr>
              <a:xfrm>
                <a:off x="7310610" y="3987292"/>
                <a:ext cx="708913" cy="321021"/>
              </a:xfrm>
              <a:custGeom>
                <a:avLst/>
                <a:gdLst/>
                <a:ahLst/>
                <a:cxnLst/>
                <a:rect l="l" t="t" r="r" b="b"/>
                <a:pathLst>
                  <a:path w="29609" h="13408" extrusionOk="0">
                    <a:moveTo>
                      <a:pt x="27996" y="0"/>
                    </a:moveTo>
                    <a:cubicBezTo>
                      <a:pt x="21639" y="0"/>
                      <a:pt x="15242" y="1651"/>
                      <a:pt x="9487" y="4328"/>
                    </a:cubicBezTo>
                    <a:cubicBezTo>
                      <a:pt x="5661" y="6106"/>
                      <a:pt x="2345" y="8970"/>
                      <a:pt x="1" y="12473"/>
                    </a:cubicBezTo>
                    <a:cubicBezTo>
                      <a:pt x="2176" y="13105"/>
                      <a:pt x="4436" y="13407"/>
                      <a:pt x="6703" y="13407"/>
                    </a:cubicBezTo>
                    <a:cubicBezTo>
                      <a:pt x="16032" y="13407"/>
                      <a:pt x="25475" y="8291"/>
                      <a:pt x="29609" y="36"/>
                    </a:cubicBezTo>
                    <a:cubicBezTo>
                      <a:pt x="29072" y="12"/>
                      <a:pt x="28534" y="0"/>
                      <a:pt x="27996"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6"/>
              <p:cNvSpPr/>
              <p:nvPr/>
            </p:nvSpPr>
            <p:spPr>
              <a:xfrm>
                <a:off x="7469516" y="3923820"/>
                <a:ext cx="359233" cy="292146"/>
              </a:xfrm>
              <a:custGeom>
                <a:avLst/>
                <a:gdLst/>
                <a:ahLst/>
                <a:cxnLst/>
                <a:rect l="l" t="t" r="r" b="b"/>
                <a:pathLst>
                  <a:path w="15004" h="12202" extrusionOk="0">
                    <a:moveTo>
                      <a:pt x="7905" y="0"/>
                    </a:moveTo>
                    <a:cubicBezTo>
                      <a:pt x="5084" y="0"/>
                      <a:pt x="2299" y="1674"/>
                      <a:pt x="1034" y="4206"/>
                    </a:cubicBezTo>
                    <a:cubicBezTo>
                      <a:pt x="144" y="5989"/>
                      <a:pt x="0" y="8026"/>
                      <a:pt x="250" y="10026"/>
                    </a:cubicBezTo>
                    <a:cubicBezTo>
                      <a:pt x="409" y="11277"/>
                      <a:pt x="1493" y="12201"/>
                      <a:pt x="2720" y="12201"/>
                    </a:cubicBezTo>
                    <a:cubicBezTo>
                      <a:pt x="2831" y="12201"/>
                      <a:pt x="2944" y="12194"/>
                      <a:pt x="3057" y="12178"/>
                    </a:cubicBezTo>
                    <a:cubicBezTo>
                      <a:pt x="7113" y="11616"/>
                      <a:pt x="11082" y="9732"/>
                      <a:pt x="14004" y="6892"/>
                    </a:cubicBezTo>
                    <a:cubicBezTo>
                      <a:pt x="14850" y="6070"/>
                      <a:pt x="15003" y="4768"/>
                      <a:pt x="14393" y="3759"/>
                    </a:cubicBezTo>
                    <a:cubicBezTo>
                      <a:pt x="13158" y="1726"/>
                      <a:pt x="10971" y="270"/>
                      <a:pt x="8597" y="34"/>
                    </a:cubicBezTo>
                    <a:cubicBezTo>
                      <a:pt x="8367" y="12"/>
                      <a:pt x="8136" y="0"/>
                      <a:pt x="7905"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6"/>
              <p:cNvSpPr/>
              <p:nvPr/>
            </p:nvSpPr>
            <p:spPr>
              <a:xfrm>
                <a:off x="7299213" y="4133820"/>
                <a:ext cx="467741" cy="158188"/>
              </a:xfrm>
              <a:custGeom>
                <a:avLst/>
                <a:gdLst/>
                <a:ahLst/>
                <a:cxnLst/>
                <a:rect l="l" t="t" r="r" b="b"/>
                <a:pathLst>
                  <a:path w="19536" h="6607" extrusionOk="0">
                    <a:moveTo>
                      <a:pt x="5374" y="0"/>
                    </a:moveTo>
                    <a:cubicBezTo>
                      <a:pt x="3283" y="1577"/>
                      <a:pt x="1457" y="3504"/>
                      <a:pt x="0" y="5676"/>
                    </a:cubicBezTo>
                    <a:cubicBezTo>
                      <a:pt x="2172" y="6306"/>
                      <a:pt x="4427" y="6607"/>
                      <a:pt x="6690" y="6607"/>
                    </a:cubicBezTo>
                    <a:cubicBezTo>
                      <a:pt x="11142" y="6607"/>
                      <a:pt x="15620" y="5441"/>
                      <a:pt x="19536" y="3325"/>
                    </a:cubicBezTo>
                    <a:lnTo>
                      <a:pt x="19536" y="3325"/>
                    </a:lnTo>
                    <a:cubicBezTo>
                      <a:pt x="17133" y="4056"/>
                      <a:pt x="14658" y="4450"/>
                      <a:pt x="12187" y="4450"/>
                    </a:cubicBezTo>
                    <a:cubicBezTo>
                      <a:pt x="11504" y="4450"/>
                      <a:pt x="10821" y="4420"/>
                      <a:pt x="10141" y="4359"/>
                    </a:cubicBezTo>
                    <a:cubicBezTo>
                      <a:pt x="7666" y="4003"/>
                      <a:pt x="5709" y="2365"/>
                      <a:pt x="5374"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6"/>
              <p:cNvSpPr/>
              <p:nvPr/>
            </p:nvSpPr>
            <p:spPr>
              <a:xfrm>
                <a:off x="7427856" y="3970963"/>
                <a:ext cx="580270" cy="269425"/>
              </a:xfrm>
              <a:custGeom>
                <a:avLst/>
                <a:gdLst/>
                <a:ahLst/>
                <a:cxnLst/>
                <a:rect l="l" t="t" r="r" b="b"/>
                <a:pathLst>
                  <a:path w="24236" h="11253" extrusionOk="0">
                    <a:moveTo>
                      <a:pt x="22646" y="1"/>
                    </a:moveTo>
                    <a:cubicBezTo>
                      <a:pt x="16286" y="1"/>
                      <a:pt x="9877" y="1648"/>
                      <a:pt x="4118" y="4327"/>
                    </a:cubicBezTo>
                    <a:cubicBezTo>
                      <a:pt x="2663" y="5005"/>
                      <a:pt x="1283" y="5841"/>
                      <a:pt x="1" y="6802"/>
                    </a:cubicBezTo>
                    <a:cubicBezTo>
                      <a:pt x="336" y="9167"/>
                      <a:pt x="2293" y="10805"/>
                      <a:pt x="4768" y="11161"/>
                    </a:cubicBezTo>
                    <a:cubicBezTo>
                      <a:pt x="5448" y="11222"/>
                      <a:pt x="6131" y="11252"/>
                      <a:pt x="6814" y="11252"/>
                    </a:cubicBezTo>
                    <a:cubicBezTo>
                      <a:pt x="9285" y="11252"/>
                      <a:pt x="11760" y="10858"/>
                      <a:pt x="14163" y="10127"/>
                    </a:cubicBezTo>
                    <a:cubicBezTo>
                      <a:pt x="18455" y="7811"/>
                      <a:pt x="22073" y="4356"/>
                      <a:pt x="24235" y="35"/>
                    </a:cubicBezTo>
                    <a:cubicBezTo>
                      <a:pt x="23706" y="12"/>
                      <a:pt x="23177" y="1"/>
                      <a:pt x="22646"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6"/>
              <p:cNvSpPr/>
              <p:nvPr/>
            </p:nvSpPr>
            <p:spPr>
              <a:xfrm>
                <a:off x="7266867" y="3971801"/>
                <a:ext cx="808323" cy="384038"/>
              </a:xfrm>
              <a:custGeom>
                <a:avLst/>
                <a:gdLst/>
                <a:ahLst/>
                <a:cxnLst/>
                <a:rect l="l" t="t" r="r" b="b"/>
                <a:pathLst>
                  <a:path w="33761" h="16040" extrusionOk="0">
                    <a:moveTo>
                      <a:pt x="30959" y="0"/>
                    </a:moveTo>
                    <a:cubicBezTo>
                      <a:pt x="26825" y="8258"/>
                      <a:pt x="17378" y="13374"/>
                      <a:pt x="8045" y="13374"/>
                    </a:cubicBezTo>
                    <a:cubicBezTo>
                      <a:pt x="5781" y="13374"/>
                      <a:pt x="3524" y="13073"/>
                      <a:pt x="1351" y="12443"/>
                    </a:cubicBezTo>
                    <a:cubicBezTo>
                      <a:pt x="857" y="13178"/>
                      <a:pt x="404" y="13942"/>
                      <a:pt x="1" y="14730"/>
                    </a:cubicBezTo>
                    <a:cubicBezTo>
                      <a:pt x="2493" y="15582"/>
                      <a:pt x="5724" y="16039"/>
                      <a:pt x="9065" y="16039"/>
                    </a:cubicBezTo>
                    <a:cubicBezTo>
                      <a:pt x="13282" y="16039"/>
                      <a:pt x="17675" y="15310"/>
                      <a:pt x="20978" y="13725"/>
                    </a:cubicBezTo>
                    <a:cubicBezTo>
                      <a:pt x="32502" y="8200"/>
                      <a:pt x="33761" y="241"/>
                      <a:pt x="33761" y="241"/>
                    </a:cubicBezTo>
                    <a:cubicBezTo>
                      <a:pt x="32829" y="121"/>
                      <a:pt x="31897" y="44"/>
                      <a:pt x="3095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6"/>
              <p:cNvSpPr/>
              <p:nvPr/>
            </p:nvSpPr>
            <p:spPr>
              <a:xfrm>
                <a:off x="7261815" y="3968114"/>
                <a:ext cx="817517" cy="391364"/>
              </a:xfrm>
              <a:custGeom>
                <a:avLst/>
                <a:gdLst/>
                <a:ahLst/>
                <a:cxnLst/>
                <a:rect l="l" t="t" r="r" b="b"/>
                <a:pathLst>
                  <a:path w="34145" h="16346" extrusionOk="0">
                    <a:moveTo>
                      <a:pt x="31260" y="313"/>
                    </a:moveTo>
                    <a:cubicBezTo>
                      <a:pt x="32106" y="350"/>
                      <a:pt x="32949" y="419"/>
                      <a:pt x="33792" y="524"/>
                    </a:cubicBezTo>
                    <a:lnTo>
                      <a:pt x="33792" y="524"/>
                    </a:lnTo>
                    <a:cubicBezTo>
                      <a:pt x="33680" y="1036"/>
                      <a:pt x="33221" y="2786"/>
                      <a:pt x="31756" y="5013"/>
                    </a:cubicBezTo>
                    <a:cubicBezTo>
                      <a:pt x="30008" y="7666"/>
                      <a:pt x="26841" y="11006"/>
                      <a:pt x="21122" y="13746"/>
                    </a:cubicBezTo>
                    <a:cubicBezTo>
                      <a:pt x="19488" y="14529"/>
                      <a:pt x="17576" y="15105"/>
                      <a:pt x="15551" y="15485"/>
                    </a:cubicBezTo>
                    <a:cubicBezTo>
                      <a:pt x="13524" y="15860"/>
                      <a:pt x="11381" y="16042"/>
                      <a:pt x="9281" y="16042"/>
                    </a:cubicBezTo>
                    <a:cubicBezTo>
                      <a:pt x="7617" y="16042"/>
                      <a:pt x="5979" y="15927"/>
                      <a:pt x="4450" y="15711"/>
                    </a:cubicBezTo>
                    <a:cubicBezTo>
                      <a:pt x="2986" y="15499"/>
                      <a:pt x="1623" y="15192"/>
                      <a:pt x="427" y="14796"/>
                    </a:cubicBezTo>
                    <a:lnTo>
                      <a:pt x="427" y="14796"/>
                    </a:lnTo>
                    <a:cubicBezTo>
                      <a:pt x="789" y="14100"/>
                      <a:pt x="1192" y="13424"/>
                      <a:pt x="1626" y="12772"/>
                    </a:cubicBezTo>
                    <a:lnTo>
                      <a:pt x="1626" y="12772"/>
                    </a:lnTo>
                    <a:cubicBezTo>
                      <a:pt x="3785" y="13385"/>
                      <a:pt x="6021" y="13678"/>
                      <a:pt x="8262" y="13678"/>
                    </a:cubicBezTo>
                    <a:cubicBezTo>
                      <a:pt x="12952" y="13678"/>
                      <a:pt x="17671" y="12395"/>
                      <a:pt x="21737" y="10069"/>
                    </a:cubicBezTo>
                    <a:cubicBezTo>
                      <a:pt x="25778" y="7760"/>
                      <a:pt x="29175" y="4432"/>
                      <a:pt x="31260" y="313"/>
                    </a:cubicBezTo>
                    <a:close/>
                    <a:moveTo>
                      <a:pt x="31079" y="1"/>
                    </a:moveTo>
                    <a:lnTo>
                      <a:pt x="31035" y="87"/>
                    </a:lnTo>
                    <a:cubicBezTo>
                      <a:pt x="28984" y="4187"/>
                      <a:pt x="25610" y="7513"/>
                      <a:pt x="21588" y="9809"/>
                    </a:cubicBezTo>
                    <a:cubicBezTo>
                      <a:pt x="17570" y="12107"/>
                      <a:pt x="12899" y="13380"/>
                      <a:pt x="8262" y="13380"/>
                    </a:cubicBezTo>
                    <a:cubicBezTo>
                      <a:pt x="6007" y="13380"/>
                      <a:pt x="3764" y="13078"/>
                      <a:pt x="1606" y="12453"/>
                    </a:cubicBezTo>
                    <a:lnTo>
                      <a:pt x="1500" y="12419"/>
                    </a:lnTo>
                    <a:lnTo>
                      <a:pt x="1438" y="12510"/>
                    </a:lnTo>
                    <a:cubicBezTo>
                      <a:pt x="943" y="13251"/>
                      <a:pt x="486" y="14019"/>
                      <a:pt x="78" y="14812"/>
                    </a:cubicBezTo>
                    <a:lnTo>
                      <a:pt x="1" y="14970"/>
                    </a:lnTo>
                    <a:lnTo>
                      <a:pt x="164" y="15023"/>
                    </a:lnTo>
                    <a:cubicBezTo>
                      <a:pt x="1418" y="15456"/>
                      <a:pt x="2860" y="15782"/>
                      <a:pt x="4408" y="16004"/>
                    </a:cubicBezTo>
                    <a:cubicBezTo>
                      <a:pt x="5950" y="16230"/>
                      <a:pt x="7604" y="16345"/>
                      <a:pt x="9281" y="16345"/>
                    </a:cubicBezTo>
                    <a:cubicBezTo>
                      <a:pt x="11399" y="16345"/>
                      <a:pt x="13557" y="16163"/>
                      <a:pt x="15605" y="15778"/>
                    </a:cubicBezTo>
                    <a:cubicBezTo>
                      <a:pt x="17652" y="15398"/>
                      <a:pt x="19588" y="14817"/>
                      <a:pt x="21251" y="14019"/>
                    </a:cubicBezTo>
                    <a:cubicBezTo>
                      <a:pt x="27038" y="11242"/>
                      <a:pt x="30257" y="7848"/>
                      <a:pt x="32026" y="5148"/>
                    </a:cubicBezTo>
                    <a:cubicBezTo>
                      <a:pt x="33794" y="2443"/>
                      <a:pt x="34116" y="433"/>
                      <a:pt x="34116" y="414"/>
                    </a:cubicBezTo>
                    <a:lnTo>
                      <a:pt x="34145" y="265"/>
                    </a:lnTo>
                    <a:lnTo>
                      <a:pt x="33991" y="241"/>
                    </a:lnTo>
                    <a:cubicBezTo>
                      <a:pt x="33054" y="126"/>
                      <a:pt x="32117" y="49"/>
                      <a:pt x="31175" y="6"/>
                    </a:cubicBezTo>
                    <a:lnTo>
                      <a:pt x="31079" y="1"/>
                    </a:ln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6"/>
              <p:cNvSpPr/>
              <p:nvPr/>
            </p:nvSpPr>
            <p:spPr>
              <a:xfrm>
                <a:off x="7537393" y="3865951"/>
                <a:ext cx="34310" cy="70104"/>
              </a:xfrm>
              <a:custGeom>
                <a:avLst/>
                <a:gdLst/>
                <a:ahLst/>
                <a:cxnLst/>
                <a:rect l="l" t="t" r="r" b="b"/>
                <a:pathLst>
                  <a:path w="1433" h="2928" extrusionOk="0">
                    <a:moveTo>
                      <a:pt x="461" y="1"/>
                    </a:moveTo>
                    <a:lnTo>
                      <a:pt x="0" y="164"/>
                    </a:lnTo>
                    <a:cubicBezTo>
                      <a:pt x="322" y="1087"/>
                      <a:pt x="649" y="2005"/>
                      <a:pt x="971" y="2928"/>
                    </a:cubicBezTo>
                    <a:lnTo>
                      <a:pt x="1433" y="2769"/>
                    </a:lnTo>
                    <a:cubicBezTo>
                      <a:pt x="1111" y="1846"/>
                      <a:pt x="783" y="923"/>
                      <a:pt x="461"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6"/>
              <p:cNvSpPr/>
              <p:nvPr/>
            </p:nvSpPr>
            <p:spPr>
              <a:xfrm>
                <a:off x="7493482" y="3803829"/>
                <a:ext cx="79201" cy="79432"/>
              </a:xfrm>
              <a:custGeom>
                <a:avLst/>
                <a:gdLst/>
                <a:ahLst/>
                <a:cxnLst/>
                <a:rect l="l" t="t" r="r" b="b"/>
                <a:pathLst>
                  <a:path w="1775" h="1780" extrusionOk="0">
                    <a:moveTo>
                      <a:pt x="890" y="1"/>
                    </a:moveTo>
                    <a:cubicBezTo>
                      <a:pt x="400" y="1"/>
                      <a:pt x="1" y="400"/>
                      <a:pt x="1" y="890"/>
                    </a:cubicBezTo>
                    <a:cubicBezTo>
                      <a:pt x="1" y="1380"/>
                      <a:pt x="400" y="1779"/>
                      <a:pt x="890" y="1779"/>
                    </a:cubicBezTo>
                    <a:cubicBezTo>
                      <a:pt x="1380" y="1779"/>
                      <a:pt x="1775" y="1380"/>
                      <a:pt x="1775" y="890"/>
                    </a:cubicBezTo>
                    <a:cubicBezTo>
                      <a:pt x="1775" y="400"/>
                      <a:pt x="1380" y="1"/>
                      <a:pt x="890"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6"/>
              <p:cNvSpPr/>
              <p:nvPr/>
            </p:nvSpPr>
            <p:spPr>
              <a:xfrm>
                <a:off x="7458096" y="3968473"/>
                <a:ext cx="215770" cy="231165"/>
              </a:xfrm>
              <a:custGeom>
                <a:avLst/>
                <a:gdLst/>
                <a:ahLst/>
                <a:cxnLst/>
                <a:rect l="l" t="t" r="r" b="b"/>
                <a:pathLst>
                  <a:path w="9012" h="9655" extrusionOk="0">
                    <a:moveTo>
                      <a:pt x="2192" y="1"/>
                    </a:moveTo>
                    <a:cubicBezTo>
                      <a:pt x="1737" y="500"/>
                      <a:pt x="1342" y="1053"/>
                      <a:pt x="1034" y="1658"/>
                    </a:cubicBezTo>
                    <a:cubicBezTo>
                      <a:pt x="145" y="3446"/>
                      <a:pt x="1" y="5479"/>
                      <a:pt x="251" y="7478"/>
                    </a:cubicBezTo>
                    <a:cubicBezTo>
                      <a:pt x="410" y="8730"/>
                      <a:pt x="1494" y="9654"/>
                      <a:pt x="2722" y="9654"/>
                    </a:cubicBezTo>
                    <a:cubicBezTo>
                      <a:pt x="2833" y="9654"/>
                      <a:pt x="2945" y="9647"/>
                      <a:pt x="3057" y="9632"/>
                    </a:cubicBezTo>
                    <a:cubicBezTo>
                      <a:pt x="5104" y="9348"/>
                      <a:pt x="7133" y="8727"/>
                      <a:pt x="9012" y="7820"/>
                    </a:cubicBezTo>
                    <a:cubicBezTo>
                      <a:pt x="5133" y="7272"/>
                      <a:pt x="1726" y="3801"/>
                      <a:pt x="219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49" name="Google Shape;5149;p76"/>
              <p:cNvSpPr/>
              <p:nvPr/>
            </p:nvSpPr>
            <p:spPr>
              <a:xfrm>
                <a:off x="7499421" y="3940867"/>
                <a:ext cx="230255" cy="214836"/>
              </a:xfrm>
              <a:custGeom>
                <a:avLst/>
                <a:gdLst/>
                <a:ahLst/>
                <a:cxnLst/>
                <a:rect l="l" t="t" r="r" b="b"/>
                <a:pathLst>
                  <a:path w="9617" h="8973" extrusionOk="0">
                    <a:moveTo>
                      <a:pt x="1803" y="1"/>
                    </a:moveTo>
                    <a:cubicBezTo>
                      <a:pt x="1317" y="332"/>
                      <a:pt x="865" y="721"/>
                      <a:pt x="466" y="1154"/>
                    </a:cubicBezTo>
                    <a:cubicBezTo>
                      <a:pt x="0" y="4954"/>
                      <a:pt x="3407" y="8425"/>
                      <a:pt x="7286" y="8973"/>
                    </a:cubicBezTo>
                    <a:cubicBezTo>
                      <a:pt x="8093" y="8578"/>
                      <a:pt x="8872" y="8126"/>
                      <a:pt x="9617" y="7631"/>
                    </a:cubicBezTo>
                    <a:cubicBezTo>
                      <a:pt x="8189" y="7473"/>
                      <a:pt x="6829" y="6992"/>
                      <a:pt x="5681" y="6074"/>
                    </a:cubicBezTo>
                    <a:cubicBezTo>
                      <a:pt x="3792" y="4561"/>
                      <a:pt x="2196" y="2461"/>
                      <a:pt x="180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6"/>
              <p:cNvSpPr/>
              <p:nvPr/>
            </p:nvSpPr>
            <p:spPr>
              <a:xfrm>
                <a:off x="7570195" y="3907467"/>
                <a:ext cx="230494" cy="141955"/>
              </a:xfrm>
              <a:custGeom>
                <a:avLst/>
                <a:gdLst/>
                <a:ahLst/>
                <a:cxnLst/>
                <a:rect l="l" t="t" r="r" b="b"/>
                <a:pathLst>
                  <a:path w="9627" h="5929" extrusionOk="0">
                    <a:moveTo>
                      <a:pt x="3237" y="1"/>
                    </a:moveTo>
                    <a:cubicBezTo>
                      <a:pt x="2219" y="1"/>
                      <a:pt x="1209" y="224"/>
                      <a:pt x="269" y="622"/>
                    </a:cubicBezTo>
                    <a:cubicBezTo>
                      <a:pt x="0" y="2664"/>
                      <a:pt x="1744" y="4783"/>
                      <a:pt x="3215" y="5519"/>
                    </a:cubicBezTo>
                    <a:cubicBezTo>
                      <a:pt x="3918" y="5800"/>
                      <a:pt x="4602" y="5928"/>
                      <a:pt x="5255" y="5928"/>
                    </a:cubicBezTo>
                    <a:cubicBezTo>
                      <a:pt x="6993" y="5928"/>
                      <a:pt x="8515" y="5016"/>
                      <a:pt x="9626" y="3630"/>
                    </a:cubicBezTo>
                    <a:cubicBezTo>
                      <a:pt x="8381" y="1669"/>
                      <a:pt x="6238" y="265"/>
                      <a:pt x="3917" y="35"/>
                    </a:cubicBezTo>
                    <a:cubicBezTo>
                      <a:pt x="3690" y="12"/>
                      <a:pt x="3464" y="1"/>
                      <a:pt x="3237"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6"/>
              <p:cNvSpPr/>
              <p:nvPr/>
            </p:nvSpPr>
            <p:spPr>
              <a:xfrm>
                <a:off x="7542565" y="3922336"/>
                <a:ext cx="274788" cy="201261"/>
              </a:xfrm>
              <a:custGeom>
                <a:avLst/>
                <a:gdLst/>
                <a:ahLst/>
                <a:cxnLst/>
                <a:rect l="l" t="t" r="r" b="b"/>
                <a:pathLst>
                  <a:path w="11477" h="8406" extrusionOk="0">
                    <a:moveTo>
                      <a:pt x="1423" y="1"/>
                    </a:moveTo>
                    <a:lnTo>
                      <a:pt x="1423" y="1"/>
                    </a:lnTo>
                    <a:cubicBezTo>
                      <a:pt x="924" y="212"/>
                      <a:pt x="447" y="467"/>
                      <a:pt x="1" y="775"/>
                    </a:cubicBezTo>
                    <a:cubicBezTo>
                      <a:pt x="394" y="3235"/>
                      <a:pt x="1990" y="5335"/>
                      <a:pt x="3879" y="6848"/>
                    </a:cubicBezTo>
                    <a:cubicBezTo>
                      <a:pt x="5027" y="7766"/>
                      <a:pt x="6387" y="8247"/>
                      <a:pt x="7815" y="8405"/>
                    </a:cubicBezTo>
                    <a:cubicBezTo>
                      <a:pt x="8766" y="7771"/>
                      <a:pt x="9665" y="7065"/>
                      <a:pt x="10477" y="6272"/>
                    </a:cubicBezTo>
                    <a:cubicBezTo>
                      <a:pt x="11322" y="5450"/>
                      <a:pt x="11477" y="4148"/>
                      <a:pt x="10867" y="3139"/>
                    </a:cubicBezTo>
                    <a:lnTo>
                      <a:pt x="10780" y="3009"/>
                    </a:lnTo>
                    <a:cubicBezTo>
                      <a:pt x="9669" y="4395"/>
                      <a:pt x="8147" y="5307"/>
                      <a:pt x="6409" y="5307"/>
                    </a:cubicBezTo>
                    <a:cubicBezTo>
                      <a:pt x="5756" y="5307"/>
                      <a:pt x="5072" y="5179"/>
                      <a:pt x="4369" y="4898"/>
                    </a:cubicBezTo>
                    <a:cubicBezTo>
                      <a:pt x="2898" y="4162"/>
                      <a:pt x="1154" y="2043"/>
                      <a:pt x="142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6"/>
              <p:cNvSpPr/>
              <p:nvPr/>
            </p:nvSpPr>
            <p:spPr>
              <a:xfrm>
                <a:off x="7621958" y="3922048"/>
                <a:ext cx="76664" cy="74677"/>
              </a:xfrm>
              <a:custGeom>
                <a:avLst/>
                <a:gdLst/>
                <a:ahLst/>
                <a:cxnLst/>
                <a:rect l="l" t="t" r="r" b="b"/>
                <a:pathLst>
                  <a:path w="3202" h="3119" extrusionOk="0">
                    <a:moveTo>
                      <a:pt x="1603" y="0"/>
                    </a:moveTo>
                    <a:cubicBezTo>
                      <a:pt x="1577" y="0"/>
                      <a:pt x="1551" y="1"/>
                      <a:pt x="1524" y="2"/>
                    </a:cubicBezTo>
                    <a:cubicBezTo>
                      <a:pt x="664" y="42"/>
                      <a:pt x="1" y="776"/>
                      <a:pt x="43" y="1637"/>
                    </a:cubicBezTo>
                    <a:cubicBezTo>
                      <a:pt x="81" y="2470"/>
                      <a:pt x="768" y="3118"/>
                      <a:pt x="1593" y="3118"/>
                    </a:cubicBezTo>
                    <a:cubicBezTo>
                      <a:pt x="1619" y="3118"/>
                      <a:pt x="1646" y="3118"/>
                      <a:pt x="1673" y="3116"/>
                    </a:cubicBezTo>
                    <a:cubicBezTo>
                      <a:pt x="2534" y="3074"/>
                      <a:pt x="3201" y="2344"/>
                      <a:pt x="3158" y="1483"/>
                    </a:cubicBezTo>
                    <a:cubicBezTo>
                      <a:pt x="3116" y="649"/>
                      <a:pt x="2428" y="0"/>
                      <a:pt x="160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6"/>
              <p:cNvSpPr/>
              <p:nvPr/>
            </p:nvSpPr>
            <p:spPr>
              <a:xfrm>
                <a:off x="7343292" y="4302734"/>
                <a:ext cx="26720" cy="26576"/>
              </a:xfrm>
              <a:custGeom>
                <a:avLst/>
                <a:gdLst/>
                <a:ahLst/>
                <a:cxnLst/>
                <a:rect l="l" t="t" r="r" b="b"/>
                <a:pathLst>
                  <a:path w="1116" h="1110" extrusionOk="0">
                    <a:moveTo>
                      <a:pt x="557" y="0"/>
                    </a:moveTo>
                    <a:cubicBezTo>
                      <a:pt x="250" y="0"/>
                      <a:pt x="0" y="249"/>
                      <a:pt x="0" y="557"/>
                    </a:cubicBezTo>
                    <a:cubicBezTo>
                      <a:pt x="0" y="865"/>
                      <a:pt x="250" y="1110"/>
                      <a:pt x="557" y="1110"/>
                    </a:cubicBezTo>
                    <a:cubicBezTo>
                      <a:pt x="865" y="1110"/>
                      <a:pt x="1115" y="865"/>
                      <a:pt x="1115" y="557"/>
                    </a:cubicBezTo>
                    <a:cubicBezTo>
                      <a:pt x="1115" y="249"/>
                      <a:pt x="865" y="0"/>
                      <a:pt x="55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6"/>
              <p:cNvSpPr/>
              <p:nvPr/>
            </p:nvSpPr>
            <p:spPr>
              <a:xfrm>
                <a:off x="7469828" y="4310444"/>
                <a:ext cx="26744" cy="26720"/>
              </a:xfrm>
              <a:custGeom>
                <a:avLst/>
                <a:gdLst/>
                <a:ahLst/>
                <a:cxnLst/>
                <a:rect l="l" t="t" r="r" b="b"/>
                <a:pathLst>
                  <a:path w="1117" h="1116" extrusionOk="0">
                    <a:moveTo>
                      <a:pt x="559" y="0"/>
                    </a:moveTo>
                    <a:cubicBezTo>
                      <a:pt x="251" y="0"/>
                      <a:pt x="1" y="250"/>
                      <a:pt x="1" y="557"/>
                    </a:cubicBezTo>
                    <a:cubicBezTo>
                      <a:pt x="1" y="865"/>
                      <a:pt x="251" y="1115"/>
                      <a:pt x="559" y="1115"/>
                    </a:cubicBezTo>
                    <a:cubicBezTo>
                      <a:pt x="866" y="1115"/>
                      <a:pt x="1116" y="865"/>
                      <a:pt x="1116" y="557"/>
                    </a:cubicBezTo>
                    <a:cubicBezTo>
                      <a:pt x="1116" y="250"/>
                      <a:pt x="866" y="0"/>
                      <a:pt x="55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6"/>
              <p:cNvSpPr/>
              <p:nvPr/>
            </p:nvSpPr>
            <p:spPr>
              <a:xfrm>
                <a:off x="7569141" y="4302734"/>
                <a:ext cx="26720" cy="26576"/>
              </a:xfrm>
              <a:custGeom>
                <a:avLst/>
                <a:gdLst/>
                <a:ahLst/>
                <a:cxnLst/>
                <a:rect l="l" t="t" r="r" b="b"/>
                <a:pathLst>
                  <a:path w="1116" h="1110" extrusionOk="0">
                    <a:moveTo>
                      <a:pt x="559" y="0"/>
                    </a:moveTo>
                    <a:cubicBezTo>
                      <a:pt x="251" y="0"/>
                      <a:pt x="0" y="249"/>
                      <a:pt x="0" y="557"/>
                    </a:cubicBezTo>
                    <a:cubicBezTo>
                      <a:pt x="0" y="865"/>
                      <a:pt x="251" y="1110"/>
                      <a:pt x="559" y="1110"/>
                    </a:cubicBezTo>
                    <a:cubicBezTo>
                      <a:pt x="865" y="1110"/>
                      <a:pt x="1116" y="865"/>
                      <a:pt x="1116" y="557"/>
                    </a:cubicBezTo>
                    <a:cubicBezTo>
                      <a:pt x="1116" y="249"/>
                      <a:pt x="865" y="0"/>
                      <a:pt x="559"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6"/>
              <p:cNvSpPr/>
              <p:nvPr/>
            </p:nvSpPr>
            <p:spPr>
              <a:xfrm>
                <a:off x="7653610" y="4283843"/>
                <a:ext cx="26696" cy="26624"/>
              </a:xfrm>
              <a:custGeom>
                <a:avLst/>
                <a:gdLst/>
                <a:ahLst/>
                <a:cxnLst/>
                <a:rect l="l" t="t" r="r" b="b"/>
                <a:pathLst>
                  <a:path w="1115" h="1112" extrusionOk="0">
                    <a:moveTo>
                      <a:pt x="558" y="0"/>
                    </a:moveTo>
                    <a:cubicBezTo>
                      <a:pt x="250" y="0"/>
                      <a:pt x="1" y="251"/>
                      <a:pt x="1" y="559"/>
                    </a:cubicBezTo>
                    <a:cubicBezTo>
                      <a:pt x="1" y="865"/>
                      <a:pt x="250" y="1111"/>
                      <a:pt x="558" y="1111"/>
                    </a:cubicBezTo>
                    <a:cubicBezTo>
                      <a:pt x="866" y="1111"/>
                      <a:pt x="1115" y="865"/>
                      <a:pt x="1115" y="559"/>
                    </a:cubicBezTo>
                    <a:cubicBezTo>
                      <a:pt x="1115" y="251"/>
                      <a:pt x="866" y="0"/>
                      <a:pt x="558"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6"/>
              <p:cNvSpPr/>
              <p:nvPr/>
            </p:nvSpPr>
            <p:spPr>
              <a:xfrm>
                <a:off x="7751056" y="4247834"/>
                <a:ext cx="26600" cy="26624"/>
              </a:xfrm>
              <a:custGeom>
                <a:avLst/>
                <a:gdLst/>
                <a:ahLst/>
                <a:cxnLst/>
                <a:rect l="l" t="t" r="r" b="b"/>
                <a:pathLst>
                  <a:path w="1111" h="1112" extrusionOk="0">
                    <a:moveTo>
                      <a:pt x="553" y="0"/>
                    </a:moveTo>
                    <a:cubicBezTo>
                      <a:pt x="245" y="0"/>
                      <a:pt x="1" y="251"/>
                      <a:pt x="1" y="559"/>
                    </a:cubicBezTo>
                    <a:cubicBezTo>
                      <a:pt x="1" y="865"/>
                      <a:pt x="245" y="1111"/>
                      <a:pt x="553" y="1111"/>
                    </a:cubicBezTo>
                    <a:cubicBezTo>
                      <a:pt x="861" y="1111"/>
                      <a:pt x="1110" y="865"/>
                      <a:pt x="1110" y="559"/>
                    </a:cubicBezTo>
                    <a:cubicBezTo>
                      <a:pt x="1110" y="251"/>
                      <a:pt x="861" y="0"/>
                      <a:pt x="55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6"/>
              <p:cNvSpPr/>
              <p:nvPr/>
            </p:nvSpPr>
            <p:spPr>
              <a:xfrm>
                <a:off x="7839644" y="4195256"/>
                <a:ext cx="26624" cy="26624"/>
              </a:xfrm>
              <a:custGeom>
                <a:avLst/>
                <a:gdLst/>
                <a:ahLst/>
                <a:cxnLst/>
                <a:rect l="l" t="t" r="r" b="b"/>
                <a:pathLst>
                  <a:path w="1112" h="1112" extrusionOk="0">
                    <a:moveTo>
                      <a:pt x="553" y="0"/>
                    </a:moveTo>
                    <a:cubicBezTo>
                      <a:pt x="246" y="0"/>
                      <a:pt x="1" y="251"/>
                      <a:pt x="1" y="557"/>
                    </a:cubicBezTo>
                    <a:cubicBezTo>
                      <a:pt x="1" y="865"/>
                      <a:pt x="246" y="1111"/>
                      <a:pt x="553" y="1111"/>
                    </a:cubicBezTo>
                    <a:cubicBezTo>
                      <a:pt x="861" y="1111"/>
                      <a:pt x="1111" y="865"/>
                      <a:pt x="1111" y="557"/>
                    </a:cubicBezTo>
                    <a:cubicBezTo>
                      <a:pt x="1111" y="251"/>
                      <a:pt x="861" y="0"/>
                      <a:pt x="553"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6"/>
              <p:cNvSpPr/>
              <p:nvPr/>
            </p:nvSpPr>
            <p:spPr>
              <a:xfrm>
                <a:off x="7960936" y="4070085"/>
                <a:ext cx="26696" cy="26576"/>
              </a:xfrm>
              <a:custGeom>
                <a:avLst/>
                <a:gdLst/>
                <a:ahLst/>
                <a:cxnLst/>
                <a:rect l="l" t="t" r="r" b="b"/>
                <a:pathLst>
                  <a:path w="1115" h="1110" extrusionOk="0">
                    <a:moveTo>
                      <a:pt x="557" y="0"/>
                    </a:moveTo>
                    <a:cubicBezTo>
                      <a:pt x="249" y="0"/>
                      <a:pt x="0" y="249"/>
                      <a:pt x="0" y="557"/>
                    </a:cubicBezTo>
                    <a:cubicBezTo>
                      <a:pt x="0" y="865"/>
                      <a:pt x="249" y="1110"/>
                      <a:pt x="557" y="1110"/>
                    </a:cubicBezTo>
                    <a:cubicBezTo>
                      <a:pt x="865" y="1110"/>
                      <a:pt x="1114" y="865"/>
                      <a:pt x="1114" y="557"/>
                    </a:cubicBezTo>
                    <a:cubicBezTo>
                      <a:pt x="1114" y="249"/>
                      <a:pt x="865" y="0"/>
                      <a:pt x="55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6"/>
              <p:cNvSpPr/>
              <p:nvPr/>
            </p:nvSpPr>
            <p:spPr>
              <a:xfrm>
                <a:off x="7912501" y="4131521"/>
                <a:ext cx="26696" cy="26696"/>
              </a:xfrm>
              <a:custGeom>
                <a:avLst/>
                <a:gdLst/>
                <a:ahLst/>
                <a:cxnLst/>
                <a:rect l="l" t="t" r="r" b="b"/>
                <a:pathLst>
                  <a:path w="1115" h="1115" extrusionOk="0">
                    <a:moveTo>
                      <a:pt x="557" y="0"/>
                    </a:moveTo>
                    <a:cubicBezTo>
                      <a:pt x="249" y="0"/>
                      <a:pt x="0" y="250"/>
                      <a:pt x="0" y="557"/>
                    </a:cubicBezTo>
                    <a:cubicBezTo>
                      <a:pt x="0" y="865"/>
                      <a:pt x="249" y="1115"/>
                      <a:pt x="557" y="1115"/>
                    </a:cubicBezTo>
                    <a:cubicBezTo>
                      <a:pt x="865" y="1115"/>
                      <a:pt x="1114" y="865"/>
                      <a:pt x="1114" y="557"/>
                    </a:cubicBezTo>
                    <a:cubicBezTo>
                      <a:pt x="1114" y="250"/>
                      <a:pt x="865" y="0"/>
                      <a:pt x="55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6"/>
              <p:cNvSpPr/>
              <p:nvPr/>
            </p:nvSpPr>
            <p:spPr>
              <a:xfrm>
                <a:off x="8008103" y="3998616"/>
                <a:ext cx="26720" cy="26720"/>
              </a:xfrm>
              <a:custGeom>
                <a:avLst/>
                <a:gdLst/>
                <a:ahLst/>
                <a:cxnLst/>
                <a:rect l="l" t="t" r="r" b="b"/>
                <a:pathLst>
                  <a:path w="1116" h="1116" extrusionOk="0">
                    <a:moveTo>
                      <a:pt x="557" y="0"/>
                    </a:moveTo>
                    <a:cubicBezTo>
                      <a:pt x="251" y="0"/>
                      <a:pt x="0" y="251"/>
                      <a:pt x="0" y="558"/>
                    </a:cubicBezTo>
                    <a:cubicBezTo>
                      <a:pt x="0" y="865"/>
                      <a:pt x="251" y="1116"/>
                      <a:pt x="557" y="1116"/>
                    </a:cubicBezTo>
                    <a:cubicBezTo>
                      <a:pt x="865" y="1116"/>
                      <a:pt x="1116" y="865"/>
                      <a:pt x="1116" y="558"/>
                    </a:cubicBezTo>
                    <a:cubicBezTo>
                      <a:pt x="1116" y="251"/>
                      <a:pt x="865" y="0"/>
                      <a:pt x="557" y="0"/>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6"/>
              <p:cNvSpPr/>
              <p:nvPr/>
            </p:nvSpPr>
            <p:spPr>
              <a:xfrm>
                <a:off x="7542565" y="3921836"/>
                <a:ext cx="274788" cy="201261"/>
              </a:xfrm>
              <a:custGeom>
                <a:avLst/>
                <a:gdLst/>
                <a:ahLst/>
                <a:cxnLst/>
                <a:rect l="l" t="t" r="r" b="b"/>
                <a:pathLst>
                  <a:path w="11477" h="8406" extrusionOk="0">
                    <a:moveTo>
                      <a:pt x="1423" y="1"/>
                    </a:moveTo>
                    <a:lnTo>
                      <a:pt x="1423" y="1"/>
                    </a:lnTo>
                    <a:cubicBezTo>
                      <a:pt x="924" y="212"/>
                      <a:pt x="447" y="467"/>
                      <a:pt x="1" y="775"/>
                    </a:cubicBezTo>
                    <a:cubicBezTo>
                      <a:pt x="394" y="3235"/>
                      <a:pt x="1990" y="5335"/>
                      <a:pt x="3879" y="6848"/>
                    </a:cubicBezTo>
                    <a:cubicBezTo>
                      <a:pt x="5027" y="7766"/>
                      <a:pt x="6387" y="8247"/>
                      <a:pt x="7815" y="8405"/>
                    </a:cubicBezTo>
                    <a:cubicBezTo>
                      <a:pt x="8766" y="7771"/>
                      <a:pt x="9665" y="7065"/>
                      <a:pt x="10477" y="6272"/>
                    </a:cubicBezTo>
                    <a:cubicBezTo>
                      <a:pt x="11322" y="5450"/>
                      <a:pt x="11477" y="4148"/>
                      <a:pt x="10867" y="3139"/>
                    </a:cubicBezTo>
                    <a:lnTo>
                      <a:pt x="10780" y="3009"/>
                    </a:lnTo>
                    <a:cubicBezTo>
                      <a:pt x="9669" y="4395"/>
                      <a:pt x="8147" y="5307"/>
                      <a:pt x="6409" y="5307"/>
                    </a:cubicBezTo>
                    <a:cubicBezTo>
                      <a:pt x="5756" y="5307"/>
                      <a:pt x="5072" y="5179"/>
                      <a:pt x="4369" y="4898"/>
                    </a:cubicBezTo>
                    <a:cubicBezTo>
                      <a:pt x="2898" y="4162"/>
                      <a:pt x="1154" y="2043"/>
                      <a:pt x="1423"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6"/>
              <p:cNvSpPr/>
              <p:nvPr/>
            </p:nvSpPr>
            <p:spPr>
              <a:xfrm>
                <a:off x="7458096" y="3969748"/>
                <a:ext cx="215770" cy="231165"/>
              </a:xfrm>
              <a:custGeom>
                <a:avLst/>
                <a:gdLst/>
                <a:ahLst/>
                <a:cxnLst/>
                <a:rect l="l" t="t" r="r" b="b"/>
                <a:pathLst>
                  <a:path w="9012" h="9655" extrusionOk="0">
                    <a:moveTo>
                      <a:pt x="2192" y="1"/>
                    </a:moveTo>
                    <a:cubicBezTo>
                      <a:pt x="1737" y="500"/>
                      <a:pt x="1342" y="1053"/>
                      <a:pt x="1034" y="1658"/>
                    </a:cubicBezTo>
                    <a:cubicBezTo>
                      <a:pt x="145" y="3446"/>
                      <a:pt x="1" y="5479"/>
                      <a:pt x="251" y="7478"/>
                    </a:cubicBezTo>
                    <a:cubicBezTo>
                      <a:pt x="410" y="8730"/>
                      <a:pt x="1494" y="9654"/>
                      <a:pt x="2722" y="9654"/>
                    </a:cubicBezTo>
                    <a:cubicBezTo>
                      <a:pt x="2833" y="9654"/>
                      <a:pt x="2945" y="9647"/>
                      <a:pt x="3057" y="9632"/>
                    </a:cubicBezTo>
                    <a:cubicBezTo>
                      <a:pt x="5104" y="9348"/>
                      <a:pt x="7133" y="8727"/>
                      <a:pt x="9012" y="7820"/>
                    </a:cubicBezTo>
                    <a:cubicBezTo>
                      <a:pt x="5133" y="7272"/>
                      <a:pt x="1726" y="3801"/>
                      <a:pt x="2192" y="1"/>
                    </a:cubicBezTo>
                    <a:close/>
                  </a:path>
                </a:pathLst>
              </a:custGeom>
              <a:noFill/>
              <a:ln w="381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nvGrpSpPr>
            <p:cNvPr id="5164" name="Google Shape;5164;p76"/>
            <p:cNvGrpSpPr/>
            <p:nvPr/>
          </p:nvGrpSpPr>
          <p:grpSpPr>
            <a:xfrm>
              <a:off x="7338015" y="3880029"/>
              <a:ext cx="817517" cy="555649"/>
              <a:chOff x="7261815" y="3803829"/>
              <a:chExt cx="817517" cy="555649"/>
            </a:xfrm>
          </p:grpSpPr>
          <p:sp>
            <p:nvSpPr>
              <p:cNvPr id="5165" name="Google Shape;5165;p76"/>
              <p:cNvSpPr/>
              <p:nvPr/>
            </p:nvSpPr>
            <p:spPr>
              <a:xfrm>
                <a:off x="7310610" y="3987292"/>
                <a:ext cx="708913" cy="321021"/>
              </a:xfrm>
              <a:custGeom>
                <a:avLst/>
                <a:gdLst/>
                <a:ahLst/>
                <a:cxnLst/>
                <a:rect l="l" t="t" r="r" b="b"/>
                <a:pathLst>
                  <a:path w="29609" h="13408" extrusionOk="0">
                    <a:moveTo>
                      <a:pt x="27996" y="0"/>
                    </a:moveTo>
                    <a:cubicBezTo>
                      <a:pt x="21639" y="0"/>
                      <a:pt x="15242" y="1651"/>
                      <a:pt x="9487" y="4328"/>
                    </a:cubicBezTo>
                    <a:cubicBezTo>
                      <a:pt x="5661" y="6106"/>
                      <a:pt x="2345" y="8970"/>
                      <a:pt x="1" y="12473"/>
                    </a:cubicBezTo>
                    <a:cubicBezTo>
                      <a:pt x="2176" y="13105"/>
                      <a:pt x="4436" y="13407"/>
                      <a:pt x="6703" y="13407"/>
                    </a:cubicBezTo>
                    <a:cubicBezTo>
                      <a:pt x="16032" y="13407"/>
                      <a:pt x="25475" y="8291"/>
                      <a:pt x="29609" y="36"/>
                    </a:cubicBezTo>
                    <a:cubicBezTo>
                      <a:pt x="29072" y="12"/>
                      <a:pt x="28534" y="0"/>
                      <a:pt x="2799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6"/>
              <p:cNvSpPr/>
              <p:nvPr/>
            </p:nvSpPr>
            <p:spPr>
              <a:xfrm>
                <a:off x="7469516" y="3923820"/>
                <a:ext cx="359233" cy="292146"/>
              </a:xfrm>
              <a:custGeom>
                <a:avLst/>
                <a:gdLst/>
                <a:ahLst/>
                <a:cxnLst/>
                <a:rect l="l" t="t" r="r" b="b"/>
                <a:pathLst>
                  <a:path w="15004" h="12202" extrusionOk="0">
                    <a:moveTo>
                      <a:pt x="7905" y="0"/>
                    </a:moveTo>
                    <a:cubicBezTo>
                      <a:pt x="5084" y="0"/>
                      <a:pt x="2299" y="1674"/>
                      <a:pt x="1034" y="4206"/>
                    </a:cubicBezTo>
                    <a:cubicBezTo>
                      <a:pt x="144" y="5989"/>
                      <a:pt x="0" y="8026"/>
                      <a:pt x="250" y="10026"/>
                    </a:cubicBezTo>
                    <a:cubicBezTo>
                      <a:pt x="409" y="11277"/>
                      <a:pt x="1493" y="12201"/>
                      <a:pt x="2720" y="12201"/>
                    </a:cubicBezTo>
                    <a:cubicBezTo>
                      <a:pt x="2831" y="12201"/>
                      <a:pt x="2944" y="12194"/>
                      <a:pt x="3057" y="12178"/>
                    </a:cubicBezTo>
                    <a:cubicBezTo>
                      <a:pt x="7113" y="11616"/>
                      <a:pt x="11082" y="9732"/>
                      <a:pt x="14004" y="6892"/>
                    </a:cubicBezTo>
                    <a:cubicBezTo>
                      <a:pt x="14850" y="6070"/>
                      <a:pt x="15003" y="4768"/>
                      <a:pt x="14393" y="3759"/>
                    </a:cubicBezTo>
                    <a:cubicBezTo>
                      <a:pt x="13158" y="1726"/>
                      <a:pt x="10971" y="270"/>
                      <a:pt x="8597" y="34"/>
                    </a:cubicBezTo>
                    <a:cubicBezTo>
                      <a:pt x="8367" y="12"/>
                      <a:pt x="8136" y="0"/>
                      <a:pt x="790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6"/>
              <p:cNvSpPr/>
              <p:nvPr/>
            </p:nvSpPr>
            <p:spPr>
              <a:xfrm>
                <a:off x="7299213" y="4133820"/>
                <a:ext cx="467741" cy="158188"/>
              </a:xfrm>
              <a:custGeom>
                <a:avLst/>
                <a:gdLst/>
                <a:ahLst/>
                <a:cxnLst/>
                <a:rect l="l" t="t" r="r" b="b"/>
                <a:pathLst>
                  <a:path w="19536" h="6607" extrusionOk="0">
                    <a:moveTo>
                      <a:pt x="5374" y="0"/>
                    </a:moveTo>
                    <a:cubicBezTo>
                      <a:pt x="3283" y="1577"/>
                      <a:pt x="1457" y="3504"/>
                      <a:pt x="0" y="5676"/>
                    </a:cubicBezTo>
                    <a:cubicBezTo>
                      <a:pt x="2172" y="6306"/>
                      <a:pt x="4427" y="6607"/>
                      <a:pt x="6690" y="6607"/>
                    </a:cubicBezTo>
                    <a:cubicBezTo>
                      <a:pt x="11142" y="6607"/>
                      <a:pt x="15620" y="5441"/>
                      <a:pt x="19536" y="3325"/>
                    </a:cubicBezTo>
                    <a:lnTo>
                      <a:pt x="19536" y="3325"/>
                    </a:lnTo>
                    <a:cubicBezTo>
                      <a:pt x="17133" y="4056"/>
                      <a:pt x="14658" y="4450"/>
                      <a:pt x="12187" y="4450"/>
                    </a:cubicBezTo>
                    <a:cubicBezTo>
                      <a:pt x="11504" y="4450"/>
                      <a:pt x="10821" y="4420"/>
                      <a:pt x="10141" y="4359"/>
                    </a:cubicBezTo>
                    <a:cubicBezTo>
                      <a:pt x="7666" y="4003"/>
                      <a:pt x="5709" y="2365"/>
                      <a:pt x="5374" y="0"/>
                    </a:cubicBezTo>
                    <a:close/>
                  </a:path>
                </a:pathLst>
              </a:custGeom>
              <a:solidFill>
                <a:srgbClr val="3B20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6"/>
              <p:cNvSpPr/>
              <p:nvPr/>
            </p:nvSpPr>
            <p:spPr>
              <a:xfrm>
                <a:off x="7427856" y="3970963"/>
                <a:ext cx="580270" cy="269425"/>
              </a:xfrm>
              <a:custGeom>
                <a:avLst/>
                <a:gdLst/>
                <a:ahLst/>
                <a:cxnLst/>
                <a:rect l="l" t="t" r="r" b="b"/>
                <a:pathLst>
                  <a:path w="24236" h="11253" extrusionOk="0">
                    <a:moveTo>
                      <a:pt x="22646" y="1"/>
                    </a:moveTo>
                    <a:cubicBezTo>
                      <a:pt x="16286" y="1"/>
                      <a:pt x="9877" y="1648"/>
                      <a:pt x="4118" y="4327"/>
                    </a:cubicBezTo>
                    <a:cubicBezTo>
                      <a:pt x="2663" y="5005"/>
                      <a:pt x="1283" y="5841"/>
                      <a:pt x="1" y="6802"/>
                    </a:cubicBezTo>
                    <a:cubicBezTo>
                      <a:pt x="336" y="9167"/>
                      <a:pt x="2293" y="10805"/>
                      <a:pt x="4768" y="11161"/>
                    </a:cubicBezTo>
                    <a:cubicBezTo>
                      <a:pt x="5448" y="11222"/>
                      <a:pt x="6131" y="11252"/>
                      <a:pt x="6814" y="11252"/>
                    </a:cubicBezTo>
                    <a:cubicBezTo>
                      <a:pt x="9285" y="11252"/>
                      <a:pt x="11760" y="10858"/>
                      <a:pt x="14163" y="10127"/>
                    </a:cubicBezTo>
                    <a:cubicBezTo>
                      <a:pt x="18455" y="7811"/>
                      <a:pt x="22073" y="4356"/>
                      <a:pt x="24235" y="35"/>
                    </a:cubicBezTo>
                    <a:cubicBezTo>
                      <a:pt x="23706" y="12"/>
                      <a:pt x="23177" y="1"/>
                      <a:pt x="2264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6"/>
              <p:cNvSpPr/>
              <p:nvPr/>
            </p:nvSpPr>
            <p:spPr>
              <a:xfrm>
                <a:off x="7266867" y="3971801"/>
                <a:ext cx="808323" cy="384038"/>
              </a:xfrm>
              <a:custGeom>
                <a:avLst/>
                <a:gdLst/>
                <a:ahLst/>
                <a:cxnLst/>
                <a:rect l="l" t="t" r="r" b="b"/>
                <a:pathLst>
                  <a:path w="33761" h="16040" extrusionOk="0">
                    <a:moveTo>
                      <a:pt x="30959" y="0"/>
                    </a:moveTo>
                    <a:cubicBezTo>
                      <a:pt x="26825" y="8258"/>
                      <a:pt x="17378" y="13374"/>
                      <a:pt x="8045" y="13374"/>
                    </a:cubicBezTo>
                    <a:cubicBezTo>
                      <a:pt x="5781" y="13374"/>
                      <a:pt x="3524" y="13073"/>
                      <a:pt x="1351" y="12443"/>
                    </a:cubicBezTo>
                    <a:cubicBezTo>
                      <a:pt x="857" y="13178"/>
                      <a:pt x="404" y="13942"/>
                      <a:pt x="1" y="14730"/>
                    </a:cubicBezTo>
                    <a:cubicBezTo>
                      <a:pt x="2493" y="15582"/>
                      <a:pt x="5724" y="16039"/>
                      <a:pt x="9065" y="16039"/>
                    </a:cubicBezTo>
                    <a:cubicBezTo>
                      <a:pt x="13282" y="16039"/>
                      <a:pt x="17675" y="15310"/>
                      <a:pt x="20978" y="13725"/>
                    </a:cubicBezTo>
                    <a:cubicBezTo>
                      <a:pt x="32502" y="8200"/>
                      <a:pt x="33761" y="241"/>
                      <a:pt x="33761" y="241"/>
                    </a:cubicBezTo>
                    <a:cubicBezTo>
                      <a:pt x="32829" y="121"/>
                      <a:pt x="31897" y="44"/>
                      <a:pt x="3095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6"/>
              <p:cNvSpPr/>
              <p:nvPr/>
            </p:nvSpPr>
            <p:spPr>
              <a:xfrm>
                <a:off x="7261815" y="3968114"/>
                <a:ext cx="817517" cy="391364"/>
              </a:xfrm>
              <a:custGeom>
                <a:avLst/>
                <a:gdLst/>
                <a:ahLst/>
                <a:cxnLst/>
                <a:rect l="l" t="t" r="r" b="b"/>
                <a:pathLst>
                  <a:path w="34145" h="16346" extrusionOk="0">
                    <a:moveTo>
                      <a:pt x="31260" y="313"/>
                    </a:moveTo>
                    <a:cubicBezTo>
                      <a:pt x="32106" y="350"/>
                      <a:pt x="32949" y="419"/>
                      <a:pt x="33792" y="524"/>
                    </a:cubicBezTo>
                    <a:lnTo>
                      <a:pt x="33792" y="524"/>
                    </a:lnTo>
                    <a:cubicBezTo>
                      <a:pt x="33680" y="1036"/>
                      <a:pt x="33221" y="2786"/>
                      <a:pt x="31756" y="5013"/>
                    </a:cubicBezTo>
                    <a:cubicBezTo>
                      <a:pt x="30008" y="7666"/>
                      <a:pt x="26841" y="11006"/>
                      <a:pt x="21122" y="13746"/>
                    </a:cubicBezTo>
                    <a:cubicBezTo>
                      <a:pt x="19488" y="14529"/>
                      <a:pt x="17576" y="15105"/>
                      <a:pt x="15551" y="15485"/>
                    </a:cubicBezTo>
                    <a:cubicBezTo>
                      <a:pt x="13524" y="15860"/>
                      <a:pt x="11381" y="16042"/>
                      <a:pt x="9281" y="16042"/>
                    </a:cubicBezTo>
                    <a:cubicBezTo>
                      <a:pt x="7617" y="16042"/>
                      <a:pt x="5979" y="15927"/>
                      <a:pt x="4450" y="15711"/>
                    </a:cubicBezTo>
                    <a:cubicBezTo>
                      <a:pt x="2986" y="15499"/>
                      <a:pt x="1623" y="15192"/>
                      <a:pt x="427" y="14796"/>
                    </a:cubicBezTo>
                    <a:lnTo>
                      <a:pt x="427" y="14796"/>
                    </a:lnTo>
                    <a:cubicBezTo>
                      <a:pt x="789" y="14100"/>
                      <a:pt x="1192" y="13424"/>
                      <a:pt x="1626" y="12772"/>
                    </a:cubicBezTo>
                    <a:lnTo>
                      <a:pt x="1626" y="12772"/>
                    </a:lnTo>
                    <a:cubicBezTo>
                      <a:pt x="3785" y="13385"/>
                      <a:pt x="6021" y="13678"/>
                      <a:pt x="8262" y="13678"/>
                    </a:cubicBezTo>
                    <a:cubicBezTo>
                      <a:pt x="12952" y="13678"/>
                      <a:pt x="17671" y="12395"/>
                      <a:pt x="21737" y="10069"/>
                    </a:cubicBezTo>
                    <a:cubicBezTo>
                      <a:pt x="25778" y="7760"/>
                      <a:pt x="29175" y="4432"/>
                      <a:pt x="31260" y="313"/>
                    </a:cubicBezTo>
                    <a:close/>
                    <a:moveTo>
                      <a:pt x="31079" y="1"/>
                    </a:moveTo>
                    <a:lnTo>
                      <a:pt x="31035" y="87"/>
                    </a:lnTo>
                    <a:cubicBezTo>
                      <a:pt x="28984" y="4187"/>
                      <a:pt x="25610" y="7513"/>
                      <a:pt x="21588" y="9809"/>
                    </a:cubicBezTo>
                    <a:cubicBezTo>
                      <a:pt x="17570" y="12107"/>
                      <a:pt x="12899" y="13380"/>
                      <a:pt x="8262" y="13380"/>
                    </a:cubicBezTo>
                    <a:cubicBezTo>
                      <a:pt x="6007" y="13380"/>
                      <a:pt x="3764" y="13078"/>
                      <a:pt x="1606" y="12453"/>
                    </a:cubicBezTo>
                    <a:lnTo>
                      <a:pt x="1500" y="12419"/>
                    </a:lnTo>
                    <a:lnTo>
                      <a:pt x="1438" y="12510"/>
                    </a:lnTo>
                    <a:cubicBezTo>
                      <a:pt x="943" y="13251"/>
                      <a:pt x="486" y="14019"/>
                      <a:pt x="78" y="14812"/>
                    </a:cubicBezTo>
                    <a:lnTo>
                      <a:pt x="1" y="14970"/>
                    </a:lnTo>
                    <a:lnTo>
                      <a:pt x="164" y="15023"/>
                    </a:lnTo>
                    <a:cubicBezTo>
                      <a:pt x="1418" y="15456"/>
                      <a:pt x="2860" y="15782"/>
                      <a:pt x="4408" y="16004"/>
                    </a:cubicBezTo>
                    <a:cubicBezTo>
                      <a:pt x="5950" y="16230"/>
                      <a:pt x="7604" y="16345"/>
                      <a:pt x="9281" y="16345"/>
                    </a:cubicBezTo>
                    <a:cubicBezTo>
                      <a:pt x="11399" y="16345"/>
                      <a:pt x="13557" y="16163"/>
                      <a:pt x="15605" y="15778"/>
                    </a:cubicBezTo>
                    <a:cubicBezTo>
                      <a:pt x="17652" y="15398"/>
                      <a:pt x="19588" y="14817"/>
                      <a:pt x="21251" y="14019"/>
                    </a:cubicBezTo>
                    <a:cubicBezTo>
                      <a:pt x="27038" y="11242"/>
                      <a:pt x="30257" y="7848"/>
                      <a:pt x="32026" y="5148"/>
                    </a:cubicBezTo>
                    <a:cubicBezTo>
                      <a:pt x="33794" y="2443"/>
                      <a:pt x="34116" y="433"/>
                      <a:pt x="34116" y="414"/>
                    </a:cubicBezTo>
                    <a:lnTo>
                      <a:pt x="34145" y="265"/>
                    </a:lnTo>
                    <a:lnTo>
                      <a:pt x="33991" y="241"/>
                    </a:lnTo>
                    <a:cubicBezTo>
                      <a:pt x="33054" y="126"/>
                      <a:pt x="32117" y="49"/>
                      <a:pt x="31175" y="6"/>
                    </a:cubicBezTo>
                    <a:lnTo>
                      <a:pt x="31079" y="1"/>
                    </a:lnTo>
                    <a:close/>
                  </a:path>
                </a:pathLst>
              </a:custGeom>
              <a:solidFill>
                <a:srgbClr val="00C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6"/>
              <p:cNvSpPr/>
              <p:nvPr/>
            </p:nvSpPr>
            <p:spPr>
              <a:xfrm>
                <a:off x="7537393" y="3865951"/>
                <a:ext cx="34310" cy="70104"/>
              </a:xfrm>
              <a:custGeom>
                <a:avLst/>
                <a:gdLst/>
                <a:ahLst/>
                <a:cxnLst/>
                <a:rect l="l" t="t" r="r" b="b"/>
                <a:pathLst>
                  <a:path w="1433" h="2928" extrusionOk="0">
                    <a:moveTo>
                      <a:pt x="461" y="1"/>
                    </a:moveTo>
                    <a:lnTo>
                      <a:pt x="0" y="164"/>
                    </a:lnTo>
                    <a:cubicBezTo>
                      <a:pt x="322" y="1087"/>
                      <a:pt x="649" y="2005"/>
                      <a:pt x="971" y="2928"/>
                    </a:cubicBezTo>
                    <a:lnTo>
                      <a:pt x="1433" y="2769"/>
                    </a:lnTo>
                    <a:cubicBezTo>
                      <a:pt x="1111" y="1846"/>
                      <a:pt x="783" y="923"/>
                      <a:pt x="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6"/>
              <p:cNvSpPr/>
              <p:nvPr/>
            </p:nvSpPr>
            <p:spPr>
              <a:xfrm>
                <a:off x="7493482" y="3803829"/>
                <a:ext cx="79201" cy="79432"/>
              </a:xfrm>
              <a:custGeom>
                <a:avLst/>
                <a:gdLst/>
                <a:ahLst/>
                <a:cxnLst/>
                <a:rect l="l" t="t" r="r" b="b"/>
                <a:pathLst>
                  <a:path w="1775" h="1780" extrusionOk="0">
                    <a:moveTo>
                      <a:pt x="890" y="1"/>
                    </a:moveTo>
                    <a:cubicBezTo>
                      <a:pt x="400" y="1"/>
                      <a:pt x="1" y="400"/>
                      <a:pt x="1" y="890"/>
                    </a:cubicBezTo>
                    <a:cubicBezTo>
                      <a:pt x="1" y="1380"/>
                      <a:pt x="400" y="1779"/>
                      <a:pt x="890" y="1779"/>
                    </a:cubicBezTo>
                    <a:cubicBezTo>
                      <a:pt x="1380" y="1779"/>
                      <a:pt x="1775" y="1380"/>
                      <a:pt x="1775" y="890"/>
                    </a:cubicBezTo>
                    <a:cubicBezTo>
                      <a:pt x="1775" y="400"/>
                      <a:pt x="1380" y="1"/>
                      <a:pt x="890" y="1"/>
                    </a:cubicBezTo>
                    <a:close/>
                  </a:path>
                </a:pathLst>
              </a:custGeom>
              <a:solidFill>
                <a:srgbClr val="00C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6"/>
              <p:cNvSpPr/>
              <p:nvPr/>
            </p:nvSpPr>
            <p:spPr>
              <a:xfrm>
                <a:off x="7458096" y="3968473"/>
                <a:ext cx="215770" cy="231165"/>
              </a:xfrm>
              <a:custGeom>
                <a:avLst/>
                <a:gdLst/>
                <a:ahLst/>
                <a:cxnLst/>
                <a:rect l="l" t="t" r="r" b="b"/>
                <a:pathLst>
                  <a:path w="9012" h="9655" extrusionOk="0">
                    <a:moveTo>
                      <a:pt x="2192" y="1"/>
                    </a:moveTo>
                    <a:cubicBezTo>
                      <a:pt x="1737" y="500"/>
                      <a:pt x="1342" y="1053"/>
                      <a:pt x="1034" y="1658"/>
                    </a:cubicBezTo>
                    <a:cubicBezTo>
                      <a:pt x="145" y="3446"/>
                      <a:pt x="1" y="5479"/>
                      <a:pt x="251" y="7478"/>
                    </a:cubicBezTo>
                    <a:cubicBezTo>
                      <a:pt x="410" y="8730"/>
                      <a:pt x="1494" y="9654"/>
                      <a:pt x="2722" y="9654"/>
                    </a:cubicBezTo>
                    <a:cubicBezTo>
                      <a:pt x="2833" y="9654"/>
                      <a:pt x="2945" y="9647"/>
                      <a:pt x="3057" y="9632"/>
                    </a:cubicBezTo>
                    <a:cubicBezTo>
                      <a:pt x="5104" y="9348"/>
                      <a:pt x="7133" y="8727"/>
                      <a:pt x="9012" y="7820"/>
                    </a:cubicBezTo>
                    <a:cubicBezTo>
                      <a:pt x="5133" y="7272"/>
                      <a:pt x="1726" y="3801"/>
                      <a:pt x="21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174" name="Google Shape;5174;p76"/>
              <p:cNvSpPr/>
              <p:nvPr/>
            </p:nvSpPr>
            <p:spPr>
              <a:xfrm>
                <a:off x="7499421" y="3940867"/>
                <a:ext cx="230255" cy="214836"/>
              </a:xfrm>
              <a:custGeom>
                <a:avLst/>
                <a:gdLst/>
                <a:ahLst/>
                <a:cxnLst/>
                <a:rect l="l" t="t" r="r" b="b"/>
                <a:pathLst>
                  <a:path w="9617" h="8973" extrusionOk="0">
                    <a:moveTo>
                      <a:pt x="1803" y="1"/>
                    </a:moveTo>
                    <a:cubicBezTo>
                      <a:pt x="1317" y="332"/>
                      <a:pt x="865" y="721"/>
                      <a:pt x="466" y="1154"/>
                    </a:cubicBezTo>
                    <a:cubicBezTo>
                      <a:pt x="0" y="4954"/>
                      <a:pt x="3407" y="8425"/>
                      <a:pt x="7286" y="8973"/>
                    </a:cubicBezTo>
                    <a:cubicBezTo>
                      <a:pt x="8093" y="8578"/>
                      <a:pt x="8872" y="8126"/>
                      <a:pt x="9617" y="7631"/>
                    </a:cubicBezTo>
                    <a:cubicBezTo>
                      <a:pt x="8189" y="7473"/>
                      <a:pt x="6829" y="6992"/>
                      <a:pt x="5681" y="6074"/>
                    </a:cubicBezTo>
                    <a:cubicBezTo>
                      <a:pt x="3792" y="4561"/>
                      <a:pt x="2196" y="2461"/>
                      <a:pt x="1803"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6"/>
              <p:cNvSpPr/>
              <p:nvPr/>
            </p:nvSpPr>
            <p:spPr>
              <a:xfrm>
                <a:off x="7570195" y="3907467"/>
                <a:ext cx="230494" cy="141955"/>
              </a:xfrm>
              <a:custGeom>
                <a:avLst/>
                <a:gdLst/>
                <a:ahLst/>
                <a:cxnLst/>
                <a:rect l="l" t="t" r="r" b="b"/>
                <a:pathLst>
                  <a:path w="9627" h="5929" extrusionOk="0">
                    <a:moveTo>
                      <a:pt x="3237" y="1"/>
                    </a:moveTo>
                    <a:cubicBezTo>
                      <a:pt x="2219" y="1"/>
                      <a:pt x="1209" y="224"/>
                      <a:pt x="269" y="622"/>
                    </a:cubicBezTo>
                    <a:cubicBezTo>
                      <a:pt x="0" y="2664"/>
                      <a:pt x="1744" y="4783"/>
                      <a:pt x="3215" y="5519"/>
                    </a:cubicBezTo>
                    <a:cubicBezTo>
                      <a:pt x="3918" y="5800"/>
                      <a:pt x="4602" y="5928"/>
                      <a:pt x="5255" y="5928"/>
                    </a:cubicBezTo>
                    <a:cubicBezTo>
                      <a:pt x="6993" y="5928"/>
                      <a:pt x="8515" y="5016"/>
                      <a:pt x="9626" y="3630"/>
                    </a:cubicBezTo>
                    <a:cubicBezTo>
                      <a:pt x="8381" y="1669"/>
                      <a:pt x="6238" y="265"/>
                      <a:pt x="3917" y="35"/>
                    </a:cubicBezTo>
                    <a:cubicBezTo>
                      <a:pt x="3690" y="12"/>
                      <a:pt x="3464" y="1"/>
                      <a:pt x="3237"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6"/>
              <p:cNvSpPr/>
              <p:nvPr/>
            </p:nvSpPr>
            <p:spPr>
              <a:xfrm>
                <a:off x="7542565" y="3922336"/>
                <a:ext cx="274788" cy="201261"/>
              </a:xfrm>
              <a:custGeom>
                <a:avLst/>
                <a:gdLst/>
                <a:ahLst/>
                <a:cxnLst/>
                <a:rect l="l" t="t" r="r" b="b"/>
                <a:pathLst>
                  <a:path w="11477" h="8406" extrusionOk="0">
                    <a:moveTo>
                      <a:pt x="1423" y="1"/>
                    </a:moveTo>
                    <a:lnTo>
                      <a:pt x="1423" y="1"/>
                    </a:lnTo>
                    <a:cubicBezTo>
                      <a:pt x="924" y="212"/>
                      <a:pt x="447" y="467"/>
                      <a:pt x="1" y="775"/>
                    </a:cubicBezTo>
                    <a:cubicBezTo>
                      <a:pt x="394" y="3235"/>
                      <a:pt x="1990" y="5335"/>
                      <a:pt x="3879" y="6848"/>
                    </a:cubicBezTo>
                    <a:cubicBezTo>
                      <a:pt x="5027" y="7766"/>
                      <a:pt x="6387" y="8247"/>
                      <a:pt x="7815" y="8405"/>
                    </a:cubicBezTo>
                    <a:cubicBezTo>
                      <a:pt x="8766" y="7771"/>
                      <a:pt x="9665" y="7065"/>
                      <a:pt x="10477" y="6272"/>
                    </a:cubicBezTo>
                    <a:cubicBezTo>
                      <a:pt x="11322" y="5450"/>
                      <a:pt x="11477" y="4148"/>
                      <a:pt x="10867" y="3139"/>
                    </a:cubicBezTo>
                    <a:lnTo>
                      <a:pt x="10780" y="3009"/>
                    </a:lnTo>
                    <a:cubicBezTo>
                      <a:pt x="9669" y="4395"/>
                      <a:pt x="8147" y="5307"/>
                      <a:pt x="6409" y="5307"/>
                    </a:cubicBezTo>
                    <a:cubicBezTo>
                      <a:pt x="5756" y="5307"/>
                      <a:pt x="5072" y="5179"/>
                      <a:pt x="4369" y="4898"/>
                    </a:cubicBezTo>
                    <a:cubicBezTo>
                      <a:pt x="2898" y="4162"/>
                      <a:pt x="1154" y="2043"/>
                      <a:pt x="14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6"/>
              <p:cNvSpPr/>
              <p:nvPr/>
            </p:nvSpPr>
            <p:spPr>
              <a:xfrm>
                <a:off x="7621958" y="3922048"/>
                <a:ext cx="76664" cy="74677"/>
              </a:xfrm>
              <a:custGeom>
                <a:avLst/>
                <a:gdLst/>
                <a:ahLst/>
                <a:cxnLst/>
                <a:rect l="l" t="t" r="r" b="b"/>
                <a:pathLst>
                  <a:path w="3202" h="3119" extrusionOk="0">
                    <a:moveTo>
                      <a:pt x="1603" y="0"/>
                    </a:moveTo>
                    <a:cubicBezTo>
                      <a:pt x="1577" y="0"/>
                      <a:pt x="1551" y="1"/>
                      <a:pt x="1524" y="2"/>
                    </a:cubicBezTo>
                    <a:cubicBezTo>
                      <a:pt x="664" y="42"/>
                      <a:pt x="1" y="776"/>
                      <a:pt x="43" y="1637"/>
                    </a:cubicBezTo>
                    <a:cubicBezTo>
                      <a:pt x="81" y="2470"/>
                      <a:pt x="768" y="3118"/>
                      <a:pt x="1593" y="3118"/>
                    </a:cubicBezTo>
                    <a:cubicBezTo>
                      <a:pt x="1619" y="3118"/>
                      <a:pt x="1646" y="3118"/>
                      <a:pt x="1673" y="3116"/>
                    </a:cubicBezTo>
                    <a:cubicBezTo>
                      <a:pt x="2534" y="3074"/>
                      <a:pt x="3201" y="2344"/>
                      <a:pt x="3158" y="1483"/>
                    </a:cubicBezTo>
                    <a:cubicBezTo>
                      <a:pt x="3116" y="649"/>
                      <a:pt x="2428" y="0"/>
                      <a:pt x="1603" y="0"/>
                    </a:cubicBezTo>
                    <a:close/>
                  </a:path>
                </a:pathLst>
              </a:custGeom>
              <a:solidFill>
                <a:srgbClr val="EEEEEE">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6"/>
              <p:cNvSpPr/>
              <p:nvPr/>
            </p:nvSpPr>
            <p:spPr>
              <a:xfrm>
                <a:off x="7343292" y="4302734"/>
                <a:ext cx="26720" cy="26576"/>
              </a:xfrm>
              <a:custGeom>
                <a:avLst/>
                <a:gdLst/>
                <a:ahLst/>
                <a:cxnLst/>
                <a:rect l="l" t="t" r="r" b="b"/>
                <a:pathLst>
                  <a:path w="1116" h="1110" extrusionOk="0">
                    <a:moveTo>
                      <a:pt x="557" y="0"/>
                    </a:moveTo>
                    <a:cubicBezTo>
                      <a:pt x="250" y="0"/>
                      <a:pt x="0" y="249"/>
                      <a:pt x="0" y="557"/>
                    </a:cubicBezTo>
                    <a:cubicBezTo>
                      <a:pt x="0" y="865"/>
                      <a:pt x="250" y="1110"/>
                      <a:pt x="557" y="1110"/>
                    </a:cubicBezTo>
                    <a:cubicBezTo>
                      <a:pt x="865" y="1110"/>
                      <a:pt x="1115" y="865"/>
                      <a:pt x="1115" y="557"/>
                    </a:cubicBezTo>
                    <a:cubicBezTo>
                      <a:pt x="1115" y="249"/>
                      <a:pt x="865" y="0"/>
                      <a:pt x="55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6"/>
              <p:cNvSpPr/>
              <p:nvPr/>
            </p:nvSpPr>
            <p:spPr>
              <a:xfrm>
                <a:off x="7469828" y="4310444"/>
                <a:ext cx="26744" cy="26720"/>
              </a:xfrm>
              <a:custGeom>
                <a:avLst/>
                <a:gdLst/>
                <a:ahLst/>
                <a:cxnLst/>
                <a:rect l="l" t="t" r="r" b="b"/>
                <a:pathLst>
                  <a:path w="1117" h="1116" extrusionOk="0">
                    <a:moveTo>
                      <a:pt x="559" y="0"/>
                    </a:moveTo>
                    <a:cubicBezTo>
                      <a:pt x="251" y="0"/>
                      <a:pt x="1" y="250"/>
                      <a:pt x="1" y="557"/>
                    </a:cubicBezTo>
                    <a:cubicBezTo>
                      <a:pt x="1" y="865"/>
                      <a:pt x="251" y="1115"/>
                      <a:pt x="559" y="1115"/>
                    </a:cubicBezTo>
                    <a:cubicBezTo>
                      <a:pt x="866" y="1115"/>
                      <a:pt x="1116" y="865"/>
                      <a:pt x="1116" y="557"/>
                    </a:cubicBezTo>
                    <a:cubicBezTo>
                      <a:pt x="1116" y="250"/>
                      <a:pt x="866" y="0"/>
                      <a:pt x="55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6"/>
              <p:cNvSpPr/>
              <p:nvPr/>
            </p:nvSpPr>
            <p:spPr>
              <a:xfrm>
                <a:off x="7569141" y="4302734"/>
                <a:ext cx="26720" cy="26576"/>
              </a:xfrm>
              <a:custGeom>
                <a:avLst/>
                <a:gdLst/>
                <a:ahLst/>
                <a:cxnLst/>
                <a:rect l="l" t="t" r="r" b="b"/>
                <a:pathLst>
                  <a:path w="1116" h="1110" extrusionOk="0">
                    <a:moveTo>
                      <a:pt x="559" y="0"/>
                    </a:moveTo>
                    <a:cubicBezTo>
                      <a:pt x="251" y="0"/>
                      <a:pt x="0" y="249"/>
                      <a:pt x="0" y="557"/>
                    </a:cubicBezTo>
                    <a:cubicBezTo>
                      <a:pt x="0" y="865"/>
                      <a:pt x="251" y="1110"/>
                      <a:pt x="559" y="1110"/>
                    </a:cubicBezTo>
                    <a:cubicBezTo>
                      <a:pt x="865" y="1110"/>
                      <a:pt x="1116" y="865"/>
                      <a:pt x="1116" y="557"/>
                    </a:cubicBezTo>
                    <a:cubicBezTo>
                      <a:pt x="1116" y="249"/>
                      <a:pt x="865" y="0"/>
                      <a:pt x="55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6"/>
              <p:cNvSpPr/>
              <p:nvPr/>
            </p:nvSpPr>
            <p:spPr>
              <a:xfrm>
                <a:off x="7653610" y="4283843"/>
                <a:ext cx="26696" cy="26624"/>
              </a:xfrm>
              <a:custGeom>
                <a:avLst/>
                <a:gdLst/>
                <a:ahLst/>
                <a:cxnLst/>
                <a:rect l="l" t="t" r="r" b="b"/>
                <a:pathLst>
                  <a:path w="1115" h="1112" extrusionOk="0">
                    <a:moveTo>
                      <a:pt x="558" y="0"/>
                    </a:moveTo>
                    <a:cubicBezTo>
                      <a:pt x="250" y="0"/>
                      <a:pt x="1" y="251"/>
                      <a:pt x="1" y="559"/>
                    </a:cubicBezTo>
                    <a:cubicBezTo>
                      <a:pt x="1" y="865"/>
                      <a:pt x="250" y="1111"/>
                      <a:pt x="558" y="1111"/>
                    </a:cubicBezTo>
                    <a:cubicBezTo>
                      <a:pt x="866" y="1111"/>
                      <a:pt x="1115" y="865"/>
                      <a:pt x="1115" y="559"/>
                    </a:cubicBezTo>
                    <a:cubicBezTo>
                      <a:pt x="1115" y="251"/>
                      <a:pt x="866" y="0"/>
                      <a:pt x="558"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6"/>
              <p:cNvSpPr/>
              <p:nvPr/>
            </p:nvSpPr>
            <p:spPr>
              <a:xfrm>
                <a:off x="7751056" y="4247834"/>
                <a:ext cx="26600" cy="26624"/>
              </a:xfrm>
              <a:custGeom>
                <a:avLst/>
                <a:gdLst/>
                <a:ahLst/>
                <a:cxnLst/>
                <a:rect l="l" t="t" r="r" b="b"/>
                <a:pathLst>
                  <a:path w="1111" h="1112" extrusionOk="0">
                    <a:moveTo>
                      <a:pt x="553" y="0"/>
                    </a:moveTo>
                    <a:cubicBezTo>
                      <a:pt x="245" y="0"/>
                      <a:pt x="1" y="251"/>
                      <a:pt x="1" y="559"/>
                    </a:cubicBezTo>
                    <a:cubicBezTo>
                      <a:pt x="1" y="865"/>
                      <a:pt x="245" y="1111"/>
                      <a:pt x="553" y="1111"/>
                    </a:cubicBezTo>
                    <a:cubicBezTo>
                      <a:pt x="861" y="1111"/>
                      <a:pt x="1110" y="865"/>
                      <a:pt x="1110" y="559"/>
                    </a:cubicBezTo>
                    <a:cubicBezTo>
                      <a:pt x="1110" y="251"/>
                      <a:pt x="861" y="0"/>
                      <a:pt x="55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6"/>
              <p:cNvSpPr/>
              <p:nvPr/>
            </p:nvSpPr>
            <p:spPr>
              <a:xfrm>
                <a:off x="7839644" y="4195256"/>
                <a:ext cx="26624" cy="26624"/>
              </a:xfrm>
              <a:custGeom>
                <a:avLst/>
                <a:gdLst/>
                <a:ahLst/>
                <a:cxnLst/>
                <a:rect l="l" t="t" r="r" b="b"/>
                <a:pathLst>
                  <a:path w="1112" h="1112" extrusionOk="0">
                    <a:moveTo>
                      <a:pt x="553" y="0"/>
                    </a:moveTo>
                    <a:cubicBezTo>
                      <a:pt x="246" y="0"/>
                      <a:pt x="1" y="251"/>
                      <a:pt x="1" y="557"/>
                    </a:cubicBezTo>
                    <a:cubicBezTo>
                      <a:pt x="1" y="865"/>
                      <a:pt x="246" y="1111"/>
                      <a:pt x="553" y="1111"/>
                    </a:cubicBezTo>
                    <a:cubicBezTo>
                      <a:pt x="861" y="1111"/>
                      <a:pt x="1111" y="865"/>
                      <a:pt x="1111" y="557"/>
                    </a:cubicBezTo>
                    <a:cubicBezTo>
                      <a:pt x="1111" y="251"/>
                      <a:pt x="861" y="0"/>
                      <a:pt x="553"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6"/>
              <p:cNvSpPr/>
              <p:nvPr/>
            </p:nvSpPr>
            <p:spPr>
              <a:xfrm>
                <a:off x="7960936" y="4070085"/>
                <a:ext cx="26696" cy="26576"/>
              </a:xfrm>
              <a:custGeom>
                <a:avLst/>
                <a:gdLst/>
                <a:ahLst/>
                <a:cxnLst/>
                <a:rect l="l" t="t" r="r" b="b"/>
                <a:pathLst>
                  <a:path w="1115" h="1110" extrusionOk="0">
                    <a:moveTo>
                      <a:pt x="557" y="0"/>
                    </a:moveTo>
                    <a:cubicBezTo>
                      <a:pt x="249" y="0"/>
                      <a:pt x="0" y="249"/>
                      <a:pt x="0" y="557"/>
                    </a:cubicBezTo>
                    <a:cubicBezTo>
                      <a:pt x="0" y="865"/>
                      <a:pt x="249" y="1110"/>
                      <a:pt x="557" y="1110"/>
                    </a:cubicBezTo>
                    <a:cubicBezTo>
                      <a:pt x="865" y="1110"/>
                      <a:pt x="1114" y="865"/>
                      <a:pt x="1114" y="557"/>
                    </a:cubicBezTo>
                    <a:cubicBezTo>
                      <a:pt x="1114" y="249"/>
                      <a:pt x="865" y="0"/>
                      <a:pt x="55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6"/>
              <p:cNvSpPr/>
              <p:nvPr/>
            </p:nvSpPr>
            <p:spPr>
              <a:xfrm>
                <a:off x="7912501" y="4131521"/>
                <a:ext cx="26696" cy="26696"/>
              </a:xfrm>
              <a:custGeom>
                <a:avLst/>
                <a:gdLst/>
                <a:ahLst/>
                <a:cxnLst/>
                <a:rect l="l" t="t" r="r" b="b"/>
                <a:pathLst>
                  <a:path w="1115" h="1115" extrusionOk="0">
                    <a:moveTo>
                      <a:pt x="557" y="0"/>
                    </a:moveTo>
                    <a:cubicBezTo>
                      <a:pt x="249" y="0"/>
                      <a:pt x="0" y="250"/>
                      <a:pt x="0" y="557"/>
                    </a:cubicBezTo>
                    <a:cubicBezTo>
                      <a:pt x="0" y="865"/>
                      <a:pt x="249" y="1115"/>
                      <a:pt x="557" y="1115"/>
                    </a:cubicBezTo>
                    <a:cubicBezTo>
                      <a:pt x="865" y="1115"/>
                      <a:pt x="1114" y="865"/>
                      <a:pt x="1114" y="557"/>
                    </a:cubicBezTo>
                    <a:cubicBezTo>
                      <a:pt x="1114" y="250"/>
                      <a:pt x="865" y="0"/>
                      <a:pt x="55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6"/>
              <p:cNvSpPr/>
              <p:nvPr/>
            </p:nvSpPr>
            <p:spPr>
              <a:xfrm>
                <a:off x="8008103" y="3998616"/>
                <a:ext cx="26720" cy="26720"/>
              </a:xfrm>
              <a:custGeom>
                <a:avLst/>
                <a:gdLst/>
                <a:ahLst/>
                <a:cxnLst/>
                <a:rect l="l" t="t" r="r" b="b"/>
                <a:pathLst>
                  <a:path w="1116" h="1116" extrusionOk="0">
                    <a:moveTo>
                      <a:pt x="557" y="0"/>
                    </a:moveTo>
                    <a:cubicBezTo>
                      <a:pt x="251" y="0"/>
                      <a:pt x="0" y="251"/>
                      <a:pt x="0" y="558"/>
                    </a:cubicBezTo>
                    <a:cubicBezTo>
                      <a:pt x="0" y="865"/>
                      <a:pt x="251" y="1116"/>
                      <a:pt x="557" y="1116"/>
                    </a:cubicBezTo>
                    <a:cubicBezTo>
                      <a:pt x="865" y="1116"/>
                      <a:pt x="1116" y="865"/>
                      <a:pt x="1116" y="558"/>
                    </a:cubicBezTo>
                    <a:cubicBezTo>
                      <a:pt x="1116" y="251"/>
                      <a:pt x="865" y="0"/>
                      <a:pt x="557"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6"/>
              <p:cNvSpPr/>
              <p:nvPr/>
            </p:nvSpPr>
            <p:spPr>
              <a:xfrm>
                <a:off x="7542565" y="3921836"/>
                <a:ext cx="274788" cy="201261"/>
              </a:xfrm>
              <a:custGeom>
                <a:avLst/>
                <a:gdLst/>
                <a:ahLst/>
                <a:cxnLst/>
                <a:rect l="l" t="t" r="r" b="b"/>
                <a:pathLst>
                  <a:path w="11477" h="8406" extrusionOk="0">
                    <a:moveTo>
                      <a:pt x="1423" y="1"/>
                    </a:moveTo>
                    <a:lnTo>
                      <a:pt x="1423" y="1"/>
                    </a:lnTo>
                    <a:cubicBezTo>
                      <a:pt x="924" y="212"/>
                      <a:pt x="447" y="467"/>
                      <a:pt x="1" y="775"/>
                    </a:cubicBezTo>
                    <a:cubicBezTo>
                      <a:pt x="394" y="3235"/>
                      <a:pt x="1990" y="5335"/>
                      <a:pt x="3879" y="6848"/>
                    </a:cubicBezTo>
                    <a:cubicBezTo>
                      <a:pt x="5027" y="7766"/>
                      <a:pt x="6387" y="8247"/>
                      <a:pt x="7815" y="8405"/>
                    </a:cubicBezTo>
                    <a:cubicBezTo>
                      <a:pt x="8766" y="7771"/>
                      <a:pt x="9665" y="7065"/>
                      <a:pt x="10477" y="6272"/>
                    </a:cubicBezTo>
                    <a:cubicBezTo>
                      <a:pt x="11322" y="5450"/>
                      <a:pt x="11477" y="4148"/>
                      <a:pt x="10867" y="3139"/>
                    </a:cubicBezTo>
                    <a:lnTo>
                      <a:pt x="10780" y="3009"/>
                    </a:lnTo>
                    <a:cubicBezTo>
                      <a:pt x="9669" y="4395"/>
                      <a:pt x="8147" y="5307"/>
                      <a:pt x="6409" y="5307"/>
                    </a:cubicBezTo>
                    <a:cubicBezTo>
                      <a:pt x="5756" y="5307"/>
                      <a:pt x="5072" y="5179"/>
                      <a:pt x="4369" y="4898"/>
                    </a:cubicBezTo>
                    <a:cubicBezTo>
                      <a:pt x="2898" y="4162"/>
                      <a:pt x="1154" y="2043"/>
                      <a:pt x="1423" y="1"/>
                    </a:cubicBezTo>
                    <a:close/>
                  </a:path>
                </a:pathLst>
              </a:custGeom>
              <a:solidFill>
                <a:srgbClr val="EEEEEE">
                  <a:alpha val="2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6"/>
              <p:cNvSpPr/>
              <p:nvPr/>
            </p:nvSpPr>
            <p:spPr>
              <a:xfrm>
                <a:off x="7458096" y="3969748"/>
                <a:ext cx="215770" cy="231165"/>
              </a:xfrm>
              <a:custGeom>
                <a:avLst/>
                <a:gdLst/>
                <a:ahLst/>
                <a:cxnLst/>
                <a:rect l="l" t="t" r="r" b="b"/>
                <a:pathLst>
                  <a:path w="9012" h="9655" extrusionOk="0">
                    <a:moveTo>
                      <a:pt x="2192" y="1"/>
                    </a:moveTo>
                    <a:cubicBezTo>
                      <a:pt x="1737" y="500"/>
                      <a:pt x="1342" y="1053"/>
                      <a:pt x="1034" y="1658"/>
                    </a:cubicBezTo>
                    <a:cubicBezTo>
                      <a:pt x="145" y="3446"/>
                      <a:pt x="1" y="5479"/>
                      <a:pt x="251" y="7478"/>
                    </a:cubicBezTo>
                    <a:cubicBezTo>
                      <a:pt x="410" y="8730"/>
                      <a:pt x="1494" y="9654"/>
                      <a:pt x="2722" y="9654"/>
                    </a:cubicBezTo>
                    <a:cubicBezTo>
                      <a:pt x="2833" y="9654"/>
                      <a:pt x="2945" y="9647"/>
                      <a:pt x="3057" y="9632"/>
                    </a:cubicBezTo>
                    <a:cubicBezTo>
                      <a:pt x="5104" y="9348"/>
                      <a:pt x="7133" y="8727"/>
                      <a:pt x="9012" y="7820"/>
                    </a:cubicBezTo>
                    <a:cubicBezTo>
                      <a:pt x="5133" y="7272"/>
                      <a:pt x="1726" y="3801"/>
                      <a:pt x="2192" y="1"/>
                    </a:cubicBezTo>
                    <a:close/>
                  </a:path>
                </a:pathLst>
              </a:custGeom>
              <a:solidFill>
                <a:srgbClr val="EEEEEE">
                  <a:alpha val="2011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5192"/>
        <p:cNvGrpSpPr/>
        <p:nvPr/>
      </p:nvGrpSpPr>
      <p:grpSpPr>
        <a:xfrm>
          <a:off x="0" y="0"/>
          <a:ext cx="0" cy="0"/>
          <a:chOff x="0" y="0"/>
          <a:chExt cx="0" cy="0"/>
        </a:xfrm>
      </p:grpSpPr>
      <p:sp>
        <p:nvSpPr>
          <p:cNvPr id="5193" name="Google Shape;5193;p77"/>
          <p:cNvSpPr txBox="1">
            <a:spLocks noGrp="1"/>
          </p:cNvSpPr>
          <p:nvPr>
            <p:ph type="title"/>
          </p:nvPr>
        </p:nvSpPr>
        <p:spPr>
          <a:xfrm>
            <a:off x="720000" y="387600"/>
            <a:ext cx="7704000" cy="4734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RESOURCES</a:t>
            </a:r>
            <a:endParaRPr/>
          </a:p>
        </p:txBody>
      </p:sp>
      <p:sp>
        <p:nvSpPr>
          <p:cNvPr id="5194" name="Google Shape;5194;p77"/>
          <p:cNvSpPr txBox="1">
            <a:spLocks noGrp="1"/>
          </p:cNvSpPr>
          <p:nvPr>
            <p:ph type="subTitle" idx="1"/>
          </p:nvPr>
        </p:nvSpPr>
        <p:spPr>
          <a:xfrm>
            <a:off x="720000" y="1264150"/>
            <a:ext cx="3321900" cy="33363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0"/>
              </a:spcBef>
              <a:spcAft>
                <a:spcPts val="0"/>
              </a:spcAft>
              <a:buNone/>
            </a:pPr>
            <a:endParaRPr/>
          </a:p>
          <a:p>
            <a:pPr marL="0" lvl="0" indent="0" algn="l" rtl="0">
              <a:spcBef>
                <a:spcPts val="0"/>
              </a:spcBef>
              <a:spcAft>
                <a:spcPts val="0"/>
              </a:spcAft>
              <a:buNone/>
            </a:pPr>
            <a:r>
              <a:rPr lang="en" sz="1900" b="1">
                <a:solidFill>
                  <a:schemeClr val="accent1"/>
                </a:solidFill>
                <a:latin typeface="Dosis"/>
                <a:ea typeface="Dosis"/>
                <a:cs typeface="Dosis"/>
                <a:sym typeface="Dosis"/>
              </a:rPr>
              <a:t>VECTORS</a:t>
            </a:r>
            <a:endParaRPr sz="1900" b="1">
              <a:solidFill>
                <a:schemeClr val="accent1"/>
              </a:solidFill>
              <a:latin typeface="Dosis"/>
              <a:ea typeface="Dosis"/>
              <a:cs typeface="Dosis"/>
              <a:sym typeface="Dosis"/>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uFill>
                  <a:noFill/>
                </a:uFill>
                <a:hlinkClick r:id="rId3"/>
              </a:rPr>
              <a:t>Cartoon collection with space stickers</a:t>
            </a:r>
            <a:endParaRPr/>
          </a:p>
          <a:p>
            <a:pPr marL="457200" lvl="0" indent="-317500" algn="l" rtl="0">
              <a:spcBef>
                <a:spcPts val="0"/>
              </a:spcBef>
              <a:spcAft>
                <a:spcPts val="0"/>
              </a:spcAft>
              <a:buSzPts val="1400"/>
              <a:buChar char="●"/>
            </a:pPr>
            <a:r>
              <a:rPr lang="en">
                <a:uFill>
                  <a:noFill/>
                </a:uFill>
                <a:hlinkClick r:id="rId4"/>
              </a:rPr>
              <a:t>Space sticker collection cartoon design</a:t>
            </a:r>
            <a:endParaRPr/>
          </a:p>
          <a:p>
            <a:pPr marL="457200" lvl="0" indent="-317500" algn="l" rtl="0">
              <a:spcBef>
                <a:spcPts val="0"/>
              </a:spcBef>
              <a:spcAft>
                <a:spcPts val="0"/>
              </a:spcAft>
              <a:buSzPts val="1400"/>
              <a:buChar char="●"/>
            </a:pPr>
            <a:r>
              <a:rPr lang="en">
                <a:uFill>
                  <a:noFill/>
                </a:uFill>
                <a:hlinkClick r:id="rId5"/>
              </a:rPr>
              <a:t>Pack of modern space stickers illustrated</a:t>
            </a:r>
            <a:endParaRPr/>
          </a:p>
        </p:txBody>
      </p:sp>
      <p:sp>
        <p:nvSpPr>
          <p:cNvPr id="5195" name="Google Shape;5195;p77"/>
          <p:cNvSpPr txBox="1">
            <a:spLocks noGrp="1"/>
          </p:cNvSpPr>
          <p:nvPr>
            <p:ph type="subTitle" idx="2"/>
          </p:nvPr>
        </p:nvSpPr>
        <p:spPr>
          <a:xfrm>
            <a:off x="4592400" y="1264153"/>
            <a:ext cx="3321900" cy="33363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n" sz="1900" b="1">
                <a:solidFill>
                  <a:schemeClr val="accent1"/>
                </a:solidFill>
                <a:latin typeface="Dosis"/>
                <a:ea typeface="Dosis"/>
                <a:cs typeface="Dosis"/>
                <a:sym typeface="Dosis"/>
              </a:rPr>
              <a:t>PHOTOS</a:t>
            </a:r>
            <a:endParaRPr/>
          </a:p>
          <a:p>
            <a:pPr marL="0" lvl="0" indent="0" algn="l" rtl="0">
              <a:spcBef>
                <a:spcPts val="0"/>
              </a:spcBef>
              <a:spcAft>
                <a:spcPts val="0"/>
              </a:spcAft>
              <a:buNone/>
            </a:pPr>
            <a:endParaRPr/>
          </a:p>
          <a:p>
            <a:pPr marL="457200" lvl="0" indent="-317500" algn="l" rtl="0">
              <a:spcBef>
                <a:spcPts val="0"/>
              </a:spcBef>
              <a:spcAft>
                <a:spcPts val="0"/>
              </a:spcAft>
              <a:buSzPts val="1400"/>
              <a:buChar char="●"/>
            </a:pPr>
            <a:r>
              <a:rPr lang="en">
                <a:uFill>
                  <a:noFill/>
                </a:uFill>
                <a:hlinkClick r:id="rId6"/>
              </a:rPr>
              <a:t>Girl with space helmet pointing</a:t>
            </a:r>
            <a:endParaRPr/>
          </a:p>
          <a:p>
            <a:pPr marL="457200" lvl="0" indent="-317500" algn="l" rtl="0">
              <a:spcBef>
                <a:spcPts val="0"/>
              </a:spcBef>
              <a:spcAft>
                <a:spcPts val="0"/>
              </a:spcAft>
              <a:buSzPts val="1400"/>
              <a:buChar char="●"/>
            </a:pPr>
            <a:r>
              <a:rPr lang="en">
                <a:uFill>
                  <a:noFill/>
                </a:uFill>
                <a:hlinkClick r:id="rId7"/>
              </a:rPr>
              <a:t>Portrait girl with space costume</a:t>
            </a:r>
            <a:endParaRPr/>
          </a:p>
          <a:p>
            <a:pPr marL="457200" lvl="0" indent="-317500" algn="l" rtl="0">
              <a:spcBef>
                <a:spcPts val="0"/>
              </a:spcBef>
              <a:spcAft>
                <a:spcPts val="0"/>
              </a:spcAft>
              <a:buSzPts val="1400"/>
              <a:buChar char="●"/>
            </a:pPr>
            <a:r>
              <a:rPr lang="en">
                <a:solidFill>
                  <a:schemeClr val="hlink"/>
                </a:solidFill>
                <a:uFill>
                  <a:noFill/>
                </a:uFill>
                <a:hlinkClick r:id="rId8"/>
              </a:rPr>
              <a:t>People collage design</a:t>
            </a:r>
            <a:endParaRPr/>
          </a:p>
          <a:p>
            <a:pPr marL="457200" lvl="0" indent="-317500" algn="l" rtl="0">
              <a:spcBef>
                <a:spcPts val="0"/>
              </a:spcBef>
              <a:spcAft>
                <a:spcPts val="0"/>
              </a:spcAft>
              <a:buSzPts val="1400"/>
              <a:buChar char="●"/>
            </a:pPr>
            <a:r>
              <a:rPr lang="en">
                <a:uFill>
                  <a:noFill/>
                </a:uFill>
                <a:hlinkClick r:id="rId9"/>
              </a:rPr>
              <a:t>Medium shot girl with space theme</a:t>
            </a:r>
            <a:endParaRPr/>
          </a:p>
          <a:p>
            <a:pPr marL="457200" lvl="0" indent="-317500" algn="l" rtl="0">
              <a:spcBef>
                <a:spcPts val="0"/>
              </a:spcBef>
              <a:spcAft>
                <a:spcPts val="0"/>
              </a:spcAft>
              <a:buSzPts val="1400"/>
              <a:buChar char="●"/>
            </a:pPr>
            <a:r>
              <a:rPr lang="en">
                <a:uFill>
                  <a:noFill/>
                </a:uFill>
                <a:hlinkClick r:id="rId10"/>
              </a:rPr>
              <a:t>Copy-space girl playing with spaceship</a:t>
            </a: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199"/>
        <p:cNvGrpSpPr/>
        <p:nvPr/>
      </p:nvGrpSpPr>
      <p:grpSpPr>
        <a:xfrm>
          <a:off x="0" y="0"/>
          <a:ext cx="0" cy="0"/>
          <a:chOff x="0" y="0"/>
          <a:chExt cx="0" cy="0"/>
        </a:xfrm>
      </p:grpSpPr>
      <p:sp>
        <p:nvSpPr>
          <p:cNvPr id="5200" name="Google Shape;5200;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5201" name="Google Shape;5201;p78"/>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u="sng">
                <a:solidFill>
                  <a:srgbClr val="869FB2"/>
                </a:solid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202" name="Google Shape;5202;p78"/>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06"/>
        <p:cNvGrpSpPr/>
        <p:nvPr/>
      </p:nvGrpSpPr>
      <p:grpSpPr>
        <a:xfrm>
          <a:off x="0" y="0"/>
          <a:ext cx="0" cy="0"/>
          <a:chOff x="0" y="0"/>
          <a:chExt cx="0" cy="0"/>
        </a:xfrm>
      </p:grpSpPr>
      <p:sp>
        <p:nvSpPr>
          <p:cNvPr id="5207" name="Google Shape;5207;p79"/>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208" name="Google Shape;5208;p79"/>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5209" name="Google Shape;5209;p79"/>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Dosis</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https://fonts.google.com/specimen/Dosis</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Asap</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https://fonts.google.com/specimen/Asap</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5210" name="Google Shape;5210;p79"/>
          <p:cNvSpPr/>
          <p:nvPr/>
        </p:nvSpPr>
        <p:spPr>
          <a:xfrm>
            <a:off x="2110163" y="3512100"/>
            <a:ext cx="791400" cy="754200"/>
          </a:xfrm>
          <a:prstGeom prst="roundRect">
            <a:avLst>
              <a:gd name="adj" fmla="val 16667"/>
            </a:avLst>
          </a:prstGeom>
          <a:solidFill>
            <a:srgbClr val="EE730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9"/>
          <p:cNvSpPr/>
          <p:nvPr/>
        </p:nvSpPr>
        <p:spPr>
          <a:xfrm>
            <a:off x="3171982" y="3512100"/>
            <a:ext cx="791400" cy="754200"/>
          </a:xfrm>
          <a:prstGeom prst="roundRect">
            <a:avLst>
              <a:gd name="adj" fmla="val 16667"/>
            </a:avLst>
          </a:prstGeom>
          <a:solidFill>
            <a:srgbClr val="1F2E5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9"/>
          <p:cNvSpPr/>
          <p:nvPr/>
        </p:nvSpPr>
        <p:spPr>
          <a:xfrm>
            <a:off x="4233802" y="3512100"/>
            <a:ext cx="791400" cy="754200"/>
          </a:xfrm>
          <a:prstGeom prst="roundRect">
            <a:avLst>
              <a:gd name="adj" fmla="val 16667"/>
            </a:avLst>
          </a:prstGeom>
          <a:solidFill>
            <a:srgbClr val="51339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9"/>
          <p:cNvSpPr/>
          <p:nvPr/>
        </p:nvSpPr>
        <p:spPr>
          <a:xfrm>
            <a:off x="1048338" y="3512100"/>
            <a:ext cx="791400" cy="754200"/>
          </a:xfrm>
          <a:prstGeom prst="roundRect">
            <a:avLst>
              <a:gd name="adj" fmla="val 16667"/>
            </a:avLst>
          </a:prstGeom>
          <a:solidFill>
            <a:srgbClr val="FEB12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9"/>
          <p:cNvSpPr txBox="1"/>
          <p:nvPr/>
        </p:nvSpPr>
        <p:spPr>
          <a:xfrm>
            <a:off x="2110163" y="36691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#ee7302</a:t>
            </a:r>
            <a:endParaRPr sz="1000">
              <a:solidFill>
                <a:srgbClr val="FFFFFF"/>
              </a:solidFill>
            </a:endParaRPr>
          </a:p>
        </p:txBody>
      </p:sp>
      <p:sp>
        <p:nvSpPr>
          <p:cNvPr id="5215" name="Google Shape;5215;p79"/>
          <p:cNvSpPr txBox="1"/>
          <p:nvPr/>
        </p:nvSpPr>
        <p:spPr>
          <a:xfrm>
            <a:off x="3171988" y="36691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#1f2e56</a:t>
            </a:r>
            <a:endParaRPr sz="1000">
              <a:solidFill>
                <a:srgbClr val="FFFFFF"/>
              </a:solidFill>
            </a:endParaRPr>
          </a:p>
        </p:txBody>
      </p:sp>
      <p:sp>
        <p:nvSpPr>
          <p:cNvPr id="5216" name="Google Shape;5216;p79"/>
          <p:cNvSpPr txBox="1"/>
          <p:nvPr/>
        </p:nvSpPr>
        <p:spPr>
          <a:xfrm>
            <a:off x="4233813" y="36694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#513390</a:t>
            </a:r>
            <a:endParaRPr sz="1000">
              <a:solidFill>
                <a:srgbClr val="FFFFFF"/>
              </a:solidFill>
            </a:endParaRPr>
          </a:p>
        </p:txBody>
      </p:sp>
      <p:sp>
        <p:nvSpPr>
          <p:cNvPr id="5217" name="Google Shape;5217;p79"/>
          <p:cNvSpPr txBox="1"/>
          <p:nvPr/>
        </p:nvSpPr>
        <p:spPr>
          <a:xfrm>
            <a:off x="1048338" y="36691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#feb123</a:t>
            </a:r>
            <a:endParaRPr sz="1000">
              <a:solidFill>
                <a:srgbClr val="FFFFFF"/>
              </a:solidFill>
            </a:endParaRPr>
          </a:p>
        </p:txBody>
      </p:sp>
      <p:sp>
        <p:nvSpPr>
          <p:cNvPr id="5218" name="Google Shape;5218;p79"/>
          <p:cNvSpPr/>
          <p:nvPr/>
        </p:nvSpPr>
        <p:spPr>
          <a:xfrm>
            <a:off x="5295627" y="3512100"/>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9"/>
          <p:cNvSpPr txBox="1"/>
          <p:nvPr/>
        </p:nvSpPr>
        <p:spPr>
          <a:xfrm>
            <a:off x="5295638" y="36694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#eeeeee</a:t>
            </a:r>
            <a:endParaRPr sz="1000"/>
          </a:p>
        </p:txBody>
      </p:sp>
      <p:sp>
        <p:nvSpPr>
          <p:cNvPr id="5220" name="Google Shape;5220;p79"/>
          <p:cNvSpPr/>
          <p:nvPr/>
        </p:nvSpPr>
        <p:spPr>
          <a:xfrm>
            <a:off x="6357452" y="3512100"/>
            <a:ext cx="791400" cy="754200"/>
          </a:xfrm>
          <a:prstGeom prst="roundRect">
            <a:avLst>
              <a:gd name="adj" fmla="val 16667"/>
            </a:avLst>
          </a:prstGeom>
          <a:solidFill>
            <a:srgbClr val="00CA7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9"/>
          <p:cNvSpPr txBox="1"/>
          <p:nvPr/>
        </p:nvSpPr>
        <p:spPr>
          <a:xfrm>
            <a:off x="6357463" y="36694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#00ca7f</a:t>
            </a:r>
            <a:endParaRPr sz="1000">
              <a:solidFill>
                <a:srgbClr val="FFFFFF"/>
              </a:solidFill>
            </a:endParaRPr>
          </a:p>
        </p:txBody>
      </p:sp>
      <p:sp>
        <p:nvSpPr>
          <p:cNvPr id="5222" name="Google Shape;5222;p79"/>
          <p:cNvSpPr/>
          <p:nvPr/>
        </p:nvSpPr>
        <p:spPr>
          <a:xfrm>
            <a:off x="7419277" y="3512100"/>
            <a:ext cx="791400" cy="754200"/>
          </a:xfrm>
          <a:prstGeom prst="roundRect">
            <a:avLst>
              <a:gd name="adj" fmla="val 16667"/>
            </a:avLst>
          </a:prstGeom>
          <a:solidFill>
            <a:srgbClr val="C4CBD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9"/>
          <p:cNvSpPr txBox="1"/>
          <p:nvPr/>
        </p:nvSpPr>
        <p:spPr>
          <a:xfrm>
            <a:off x="7419288" y="36694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#c4cbd0</a:t>
            </a:r>
            <a:endParaRPr sz="10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635"/>
        <p:cNvGrpSpPr/>
        <p:nvPr/>
      </p:nvGrpSpPr>
      <p:grpSpPr>
        <a:xfrm>
          <a:off x="0" y="0"/>
          <a:ext cx="0" cy="0"/>
          <a:chOff x="0" y="0"/>
          <a:chExt cx="0" cy="0"/>
        </a:xfrm>
      </p:grpSpPr>
      <p:sp>
        <p:nvSpPr>
          <p:cNvPr id="1636" name="Google Shape;1636;p45"/>
          <p:cNvSpPr txBox="1">
            <a:spLocks noGrp="1"/>
          </p:cNvSpPr>
          <p:nvPr>
            <p:ph type="title"/>
          </p:nvPr>
        </p:nvSpPr>
        <p:spPr>
          <a:xfrm>
            <a:off x="4972351" y="2179625"/>
            <a:ext cx="2823300" cy="1114200"/>
          </a:xfrm>
          <a:prstGeom prst="rect">
            <a:avLst/>
          </a:prstGeom>
        </p:spPr>
        <p:txBody>
          <a:bodyPr spcFirstLastPara="1" wrap="square" lIns="91425" tIns="91425" rIns="216000" bIns="91425" anchor="t" anchorCtr="0">
            <a:noAutofit/>
          </a:bodyPr>
          <a:lstStyle/>
          <a:p>
            <a:pPr marL="0" lvl="0" indent="0" algn="l" rtl="0">
              <a:spcBef>
                <a:spcPts val="0"/>
              </a:spcBef>
              <a:spcAft>
                <a:spcPts val="0"/>
              </a:spcAft>
              <a:buNone/>
            </a:pPr>
            <a:r>
              <a:rPr lang="en" dirty="0"/>
              <a:t>Verbs that end with the sound /t/</a:t>
            </a:r>
            <a:endParaRPr dirty="0"/>
          </a:p>
        </p:txBody>
      </p:sp>
      <p:sp>
        <p:nvSpPr>
          <p:cNvPr id="1637" name="Google Shape;1637;p45"/>
          <p:cNvSpPr txBox="1">
            <a:spLocks noGrp="1"/>
          </p:cNvSpPr>
          <p:nvPr>
            <p:ph type="title" idx="2"/>
          </p:nvPr>
        </p:nvSpPr>
        <p:spPr>
          <a:xfrm>
            <a:off x="4972342" y="1068475"/>
            <a:ext cx="2558700" cy="139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t>01</a:t>
            </a:r>
            <a:endParaRPr dirty="0"/>
          </a:p>
        </p:txBody>
      </p:sp>
      <p:cxnSp>
        <p:nvCxnSpPr>
          <p:cNvPr id="1639" name="Google Shape;1639;p45"/>
          <p:cNvCxnSpPr/>
          <p:nvPr/>
        </p:nvCxnSpPr>
        <p:spPr>
          <a:xfrm rot="10800000">
            <a:off x="4603467" y="807450"/>
            <a:ext cx="0" cy="3528600"/>
          </a:xfrm>
          <a:prstGeom prst="straightConnector1">
            <a:avLst/>
          </a:prstGeom>
          <a:noFill/>
          <a:ln w="38100" cap="flat" cmpd="sng">
            <a:solidFill>
              <a:srgbClr val="EE7302"/>
            </a:solidFill>
            <a:prstDash val="solid"/>
            <a:round/>
            <a:headEnd type="none" w="sm" len="sm"/>
            <a:tailEnd type="oval" w="sm" len="sm"/>
          </a:ln>
        </p:spPr>
      </p:cxnSp>
      <p:grpSp>
        <p:nvGrpSpPr>
          <p:cNvPr id="1640" name="Google Shape;1640;p45"/>
          <p:cNvGrpSpPr/>
          <p:nvPr/>
        </p:nvGrpSpPr>
        <p:grpSpPr>
          <a:xfrm>
            <a:off x="1589083" y="912235"/>
            <a:ext cx="2585456" cy="3319033"/>
            <a:chOff x="665766" y="912235"/>
            <a:chExt cx="2585456" cy="3319033"/>
          </a:xfrm>
        </p:grpSpPr>
        <p:grpSp>
          <p:nvGrpSpPr>
            <p:cNvPr id="1641" name="Google Shape;1641;p45"/>
            <p:cNvGrpSpPr/>
            <p:nvPr/>
          </p:nvGrpSpPr>
          <p:grpSpPr>
            <a:xfrm>
              <a:off x="1238222" y="912235"/>
              <a:ext cx="2013000" cy="3319033"/>
              <a:chOff x="3372039" y="2510461"/>
              <a:chExt cx="678052" cy="1117971"/>
            </a:xfrm>
          </p:grpSpPr>
          <p:sp>
            <p:nvSpPr>
              <p:cNvPr id="1642" name="Google Shape;1642;p45"/>
              <p:cNvSpPr/>
              <p:nvPr/>
            </p:nvSpPr>
            <p:spPr>
              <a:xfrm>
                <a:off x="3910336" y="3530327"/>
                <a:ext cx="54086" cy="51572"/>
              </a:xfrm>
              <a:custGeom>
                <a:avLst/>
                <a:gdLst/>
                <a:ahLst/>
                <a:cxnLst/>
                <a:rect l="l" t="t" r="r" b="b"/>
                <a:pathLst>
                  <a:path w="2259" h="2154" extrusionOk="0">
                    <a:moveTo>
                      <a:pt x="1129" y="0"/>
                    </a:moveTo>
                    <a:lnTo>
                      <a:pt x="779" y="707"/>
                    </a:lnTo>
                    <a:lnTo>
                      <a:pt x="0" y="822"/>
                    </a:lnTo>
                    <a:lnTo>
                      <a:pt x="563" y="1375"/>
                    </a:lnTo>
                    <a:lnTo>
                      <a:pt x="433" y="2153"/>
                    </a:lnTo>
                    <a:lnTo>
                      <a:pt x="1129" y="1783"/>
                    </a:lnTo>
                    <a:lnTo>
                      <a:pt x="1826" y="2153"/>
                    </a:lnTo>
                    <a:lnTo>
                      <a:pt x="1697" y="1375"/>
                    </a:lnTo>
                    <a:lnTo>
                      <a:pt x="2259" y="822"/>
                    </a:lnTo>
                    <a:lnTo>
                      <a:pt x="1480" y="707"/>
                    </a:lnTo>
                    <a:lnTo>
                      <a:pt x="1129"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5"/>
              <p:cNvSpPr/>
              <p:nvPr/>
            </p:nvSpPr>
            <p:spPr>
              <a:xfrm>
                <a:off x="3372039" y="3277842"/>
                <a:ext cx="525849" cy="350590"/>
              </a:xfrm>
              <a:custGeom>
                <a:avLst/>
                <a:gdLst/>
                <a:ahLst/>
                <a:cxnLst/>
                <a:rect l="l" t="t" r="r" b="b"/>
                <a:pathLst>
                  <a:path w="21963" h="14643" extrusionOk="0">
                    <a:moveTo>
                      <a:pt x="9296" y="1"/>
                    </a:moveTo>
                    <a:cubicBezTo>
                      <a:pt x="9234" y="1"/>
                      <a:pt x="9173" y="2"/>
                      <a:pt x="9112" y="3"/>
                    </a:cubicBezTo>
                    <a:cubicBezTo>
                      <a:pt x="8382" y="22"/>
                      <a:pt x="7670" y="469"/>
                      <a:pt x="7271" y="1157"/>
                    </a:cubicBezTo>
                    <a:cubicBezTo>
                      <a:pt x="6867" y="1849"/>
                      <a:pt x="6791" y="2761"/>
                      <a:pt x="7069" y="3521"/>
                    </a:cubicBezTo>
                    <a:cubicBezTo>
                      <a:pt x="6763" y="3394"/>
                      <a:pt x="6435" y="3331"/>
                      <a:pt x="6108" y="3331"/>
                    </a:cubicBezTo>
                    <a:cubicBezTo>
                      <a:pt x="5470" y="3331"/>
                      <a:pt x="4833" y="3570"/>
                      <a:pt x="4354" y="4040"/>
                    </a:cubicBezTo>
                    <a:cubicBezTo>
                      <a:pt x="3624" y="4756"/>
                      <a:pt x="3278" y="5928"/>
                      <a:pt x="3484" y="6991"/>
                    </a:cubicBezTo>
                    <a:cubicBezTo>
                      <a:pt x="3342" y="6926"/>
                      <a:pt x="3184" y="6896"/>
                      <a:pt x="3020" y="6896"/>
                    </a:cubicBezTo>
                    <a:cubicBezTo>
                      <a:pt x="2454" y="6896"/>
                      <a:pt x="1816" y="7248"/>
                      <a:pt x="1514" y="7736"/>
                    </a:cubicBezTo>
                    <a:cubicBezTo>
                      <a:pt x="1120" y="8361"/>
                      <a:pt x="1168" y="9288"/>
                      <a:pt x="1619" y="9865"/>
                    </a:cubicBezTo>
                    <a:cubicBezTo>
                      <a:pt x="851" y="10153"/>
                      <a:pt x="197" y="10979"/>
                      <a:pt x="97" y="11883"/>
                    </a:cubicBezTo>
                    <a:cubicBezTo>
                      <a:pt x="0" y="12791"/>
                      <a:pt x="390" y="13742"/>
                      <a:pt x="1072" y="14237"/>
                    </a:cubicBezTo>
                    <a:cubicBezTo>
                      <a:pt x="1279" y="14236"/>
                      <a:pt x="1486" y="14236"/>
                      <a:pt x="1693" y="14236"/>
                    </a:cubicBezTo>
                    <a:cubicBezTo>
                      <a:pt x="8103" y="14236"/>
                      <a:pt x="14441" y="14642"/>
                      <a:pt x="20851" y="14642"/>
                    </a:cubicBezTo>
                    <a:cubicBezTo>
                      <a:pt x="21058" y="14642"/>
                      <a:pt x="21265" y="14642"/>
                      <a:pt x="21472" y="14641"/>
                    </a:cubicBezTo>
                    <a:cubicBezTo>
                      <a:pt x="21962" y="13464"/>
                      <a:pt x="21751" y="11628"/>
                      <a:pt x="20944" y="10701"/>
                    </a:cubicBezTo>
                    <a:cubicBezTo>
                      <a:pt x="20411" y="10085"/>
                      <a:pt x="19644" y="9751"/>
                      <a:pt x="18881" y="9751"/>
                    </a:cubicBezTo>
                    <a:cubicBezTo>
                      <a:pt x="18496" y="9751"/>
                      <a:pt x="18111" y="9836"/>
                      <a:pt x="17757" y="10013"/>
                    </a:cubicBezTo>
                    <a:cubicBezTo>
                      <a:pt x="18050" y="9341"/>
                      <a:pt x="18032" y="8408"/>
                      <a:pt x="17753" y="7731"/>
                    </a:cubicBezTo>
                    <a:cubicBezTo>
                      <a:pt x="17474" y="7048"/>
                      <a:pt x="16916" y="6525"/>
                      <a:pt x="16273" y="6342"/>
                    </a:cubicBezTo>
                    <a:cubicBezTo>
                      <a:pt x="16868" y="5285"/>
                      <a:pt x="16652" y="3718"/>
                      <a:pt x="15792" y="2930"/>
                    </a:cubicBezTo>
                    <a:cubicBezTo>
                      <a:pt x="13970" y="1258"/>
                      <a:pt x="11642" y="1"/>
                      <a:pt x="9296" y="1"/>
                    </a:cubicBezTo>
                    <a:close/>
                  </a:path>
                </a:pathLst>
              </a:custGeom>
              <a:solidFill>
                <a:schemeClr val="accent5"/>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4" name="Google Shape;1644;p45"/>
              <p:cNvSpPr/>
              <p:nvPr/>
            </p:nvSpPr>
            <p:spPr>
              <a:xfrm>
                <a:off x="3372039" y="3277866"/>
                <a:ext cx="521348" cy="350566"/>
              </a:xfrm>
              <a:custGeom>
                <a:avLst/>
                <a:gdLst/>
                <a:ahLst/>
                <a:cxnLst/>
                <a:rect l="l" t="t" r="r" b="b"/>
                <a:pathLst>
                  <a:path w="21775" h="14642" extrusionOk="0">
                    <a:moveTo>
                      <a:pt x="9260" y="1"/>
                    </a:moveTo>
                    <a:cubicBezTo>
                      <a:pt x="9210" y="1"/>
                      <a:pt x="9161" y="1"/>
                      <a:pt x="9112" y="2"/>
                    </a:cubicBezTo>
                    <a:cubicBezTo>
                      <a:pt x="8382" y="21"/>
                      <a:pt x="7670" y="468"/>
                      <a:pt x="7271" y="1156"/>
                    </a:cubicBezTo>
                    <a:cubicBezTo>
                      <a:pt x="6867" y="1848"/>
                      <a:pt x="6791" y="2760"/>
                      <a:pt x="7069" y="3520"/>
                    </a:cubicBezTo>
                    <a:cubicBezTo>
                      <a:pt x="6763" y="3393"/>
                      <a:pt x="6435" y="3330"/>
                      <a:pt x="6108" y="3330"/>
                    </a:cubicBezTo>
                    <a:cubicBezTo>
                      <a:pt x="5470" y="3330"/>
                      <a:pt x="4832" y="3569"/>
                      <a:pt x="4349" y="4039"/>
                    </a:cubicBezTo>
                    <a:cubicBezTo>
                      <a:pt x="3624" y="4755"/>
                      <a:pt x="3278" y="5927"/>
                      <a:pt x="3484" y="6990"/>
                    </a:cubicBezTo>
                    <a:cubicBezTo>
                      <a:pt x="3342" y="6925"/>
                      <a:pt x="3184" y="6895"/>
                      <a:pt x="3020" y="6895"/>
                    </a:cubicBezTo>
                    <a:cubicBezTo>
                      <a:pt x="2454" y="6895"/>
                      <a:pt x="1816" y="7247"/>
                      <a:pt x="1514" y="7735"/>
                    </a:cubicBezTo>
                    <a:cubicBezTo>
                      <a:pt x="1120" y="8360"/>
                      <a:pt x="1168" y="9287"/>
                      <a:pt x="1619" y="9864"/>
                    </a:cubicBezTo>
                    <a:cubicBezTo>
                      <a:pt x="851" y="10152"/>
                      <a:pt x="197" y="10978"/>
                      <a:pt x="97" y="11882"/>
                    </a:cubicBezTo>
                    <a:cubicBezTo>
                      <a:pt x="0" y="12790"/>
                      <a:pt x="390" y="13741"/>
                      <a:pt x="1072" y="14236"/>
                    </a:cubicBezTo>
                    <a:cubicBezTo>
                      <a:pt x="1279" y="14235"/>
                      <a:pt x="1486" y="14235"/>
                      <a:pt x="1693" y="14235"/>
                    </a:cubicBezTo>
                    <a:cubicBezTo>
                      <a:pt x="8103" y="14235"/>
                      <a:pt x="14441" y="14641"/>
                      <a:pt x="20851" y="14641"/>
                    </a:cubicBezTo>
                    <a:cubicBezTo>
                      <a:pt x="21058" y="14641"/>
                      <a:pt x="21265" y="14641"/>
                      <a:pt x="21472" y="14640"/>
                    </a:cubicBezTo>
                    <a:cubicBezTo>
                      <a:pt x="21703" y="14083"/>
                      <a:pt x="21774" y="13377"/>
                      <a:pt x="21703" y="12685"/>
                    </a:cubicBezTo>
                    <a:lnTo>
                      <a:pt x="21703" y="12685"/>
                    </a:lnTo>
                    <a:cubicBezTo>
                      <a:pt x="21463" y="12695"/>
                      <a:pt x="21224" y="12700"/>
                      <a:pt x="20985" y="12700"/>
                    </a:cubicBezTo>
                    <a:cubicBezTo>
                      <a:pt x="16172" y="12700"/>
                      <a:pt x="11590" y="10657"/>
                      <a:pt x="9515" y="5923"/>
                    </a:cubicBezTo>
                    <a:cubicBezTo>
                      <a:pt x="8583" y="4053"/>
                      <a:pt x="8646" y="1790"/>
                      <a:pt x="9703" y="16"/>
                    </a:cubicBezTo>
                    <a:cubicBezTo>
                      <a:pt x="9555" y="6"/>
                      <a:pt x="9407" y="1"/>
                      <a:pt x="926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5"/>
              <p:cNvSpPr/>
              <p:nvPr/>
            </p:nvSpPr>
            <p:spPr>
              <a:xfrm>
                <a:off x="3489070" y="3343612"/>
                <a:ext cx="35435" cy="33735"/>
              </a:xfrm>
              <a:custGeom>
                <a:avLst/>
                <a:gdLst/>
                <a:ahLst/>
                <a:cxnLst/>
                <a:rect l="l" t="t" r="r" b="b"/>
                <a:pathLst>
                  <a:path w="1480" h="1409" extrusionOk="0">
                    <a:moveTo>
                      <a:pt x="739" y="0"/>
                    </a:moveTo>
                    <a:lnTo>
                      <a:pt x="509" y="462"/>
                    </a:lnTo>
                    <a:lnTo>
                      <a:pt x="0" y="539"/>
                    </a:lnTo>
                    <a:lnTo>
                      <a:pt x="370" y="899"/>
                    </a:lnTo>
                    <a:lnTo>
                      <a:pt x="284" y="1409"/>
                    </a:lnTo>
                    <a:lnTo>
                      <a:pt x="739" y="1168"/>
                    </a:lnTo>
                    <a:lnTo>
                      <a:pt x="1196" y="1409"/>
                    </a:lnTo>
                    <a:lnTo>
                      <a:pt x="1110" y="899"/>
                    </a:lnTo>
                    <a:lnTo>
                      <a:pt x="1480" y="539"/>
                    </a:lnTo>
                    <a:lnTo>
                      <a:pt x="970" y="462"/>
                    </a:lnTo>
                    <a:lnTo>
                      <a:pt x="739"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5"/>
              <p:cNvSpPr/>
              <p:nvPr/>
            </p:nvSpPr>
            <p:spPr>
              <a:xfrm>
                <a:off x="3562574" y="3244778"/>
                <a:ext cx="213447" cy="126249"/>
              </a:xfrm>
              <a:custGeom>
                <a:avLst/>
                <a:gdLst/>
                <a:ahLst/>
                <a:cxnLst/>
                <a:rect l="l" t="t" r="r" b="b"/>
                <a:pathLst>
                  <a:path w="8915" h="5273" extrusionOk="0">
                    <a:moveTo>
                      <a:pt x="765" y="0"/>
                    </a:moveTo>
                    <a:cubicBezTo>
                      <a:pt x="260" y="630"/>
                      <a:pt x="0" y="966"/>
                      <a:pt x="140" y="1764"/>
                    </a:cubicBezTo>
                    <a:cubicBezTo>
                      <a:pt x="2495" y="3148"/>
                      <a:pt x="5445" y="4628"/>
                      <a:pt x="8103" y="5272"/>
                    </a:cubicBezTo>
                    <a:cubicBezTo>
                      <a:pt x="8814" y="4907"/>
                      <a:pt x="8915" y="4008"/>
                      <a:pt x="8704" y="3244"/>
                    </a:cubicBezTo>
                    <a:cubicBezTo>
                      <a:pt x="5858" y="2677"/>
                      <a:pt x="3360" y="1293"/>
                      <a:pt x="76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5"/>
              <p:cNvSpPr/>
              <p:nvPr/>
            </p:nvSpPr>
            <p:spPr>
              <a:xfrm>
                <a:off x="3810761" y="2854730"/>
                <a:ext cx="239329" cy="596599"/>
              </a:xfrm>
              <a:custGeom>
                <a:avLst/>
                <a:gdLst/>
                <a:ahLst/>
                <a:cxnLst/>
                <a:rect l="l" t="t" r="r" b="b"/>
                <a:pathLst>
                  <a:path w="9996" h="24918" extrusionOk="0">
                    <a:moveTo>
                      <a:pt x="7666" y="0"/>
                    </a:moveTo>
                    <a:lnTo>
                      <a:pt x="7666" y="0"/>
                    </a:lnTo>
                    <a:cubicBezTo>
                      <a:pt x="6060" y="7089"/>
                      <a:pt x="3701" y="13951"/>
                      <a:pt x="1" y="20208"/>
                    </a:cubicBezTo>
                    <a:cubicBezTo>
                      <a:pt x="457" y="21668"/>
                      <a:pt x="961" y="23452"/>
                      <a:pt x="1418" y="24917"/>
                    </a:cubicBezTo>
                    <a:cubicBezTo>
                      <a:pt x="7545" y="18406"/>
                      <a:pt x="9996" y="8635"/>
                      <a:pt x="766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5"/>
              <p:cNvSpPr/>
              <p:nvPr/>
            </p:nvSpPr>
            <p:spPr>
              <a:xfrm>
                <a:off x="3876244" y="3114530"/>
                <a:ext cx="130606" cy="98523"/>
              </a:xfrm>
              <a:custGeom>
                <a:avLst/>
                <a:gdLst/>
                <a:ahLst/>
                <a:cxnLst/>
                <a:rect l="l" t="t" r="r" b="b"/>
                <a:pathLst>
                  <a:path w="5455" h="4115" extrusionOk="0">
                    <a:moveTo>
                      <a:pt x="5455" y="0"/>
                    </a:moveTo>
                    <a:lnTo>
                      <a:pt x="5455" y="0"/>
                    </a:lnTo>
                    <a:cubicBezTo>
                      <a:pt x="3993" y="668"/>
                      <a:pt x="2499" y="1191"/>
                      <a:pt x="1052" y="1668"/>
                    </a:cubicBezTo>
                    <a:cubicBezTo>
                      <a:pt x="715" y="2489"/>
                      <a:pt x="369" y="3307"/>
                      <a:pt x="0" y="4114"/>
                    </a:cubicBezTo>
                    <a:cubicBezTo>
                      <a:pt x="1633" y="3340"/>
                      <a:pt x="3335" y="2888"/>
                      <a:pt x="5007" y="2283"/>
                    </a:cubicBezTo>
                    <a:cubicBezTo>
                      <a:pt x="5195" y="1533"/>
                      <a:pt x="5335" y="769"/>
                      <a:pt x="545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5"/>
              <p:cNvSpPr/>
              <p:nvPr/>
            </p:nvSpPr>
            <p:spPr>
              <a:xfrm>
                <a:off x="3542318" y="2510461"/>
                <a:ext cx="500757" cy="829608"/>
              </a:xfrm>
              <a:custGeom>
                <a:avLst/>
                <a:gdLst/>
                <a:ahLst/>
                <a:cxnLst/>
                <a:rect l="l" t="t" r="r" b="b"/>
                <a:pathLst>
                  <a:path w="20915" h="34650" extrusionOk="0">
                    <a:moveTo>
                      <a:pt x="19012" y="0"/>
                    </a:moveTo>
                    <a:lnTo>
                      <a:pt x="19012" y="0"/>
                    </a:lnTo>
                    <a:cubicBezTo>
                      <a:pt x="8343" y="6002"/>
                      <a:pt x="995" y="17436"/>
                      <a:pt x="1" y="29632"/>
                    </a:cubicBezTo>
                    <a:cubicBezTo>
                      <a:pt x="3273" y="32131"/>
                      <a:pt x="7127" y="33861"/>
                      <a:pt x="11169" y="34650"/>
                    </a:cubicBezTo>
                    <a:cubicBezTo>
                      <a:pt x="17729" y="24279"/>
                      <a:pt x="20915" y="12126"/>
                      <a:pt x="1901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5"/>
              <p:cNvSpPr/>
              <p:nvPr/>
            </p:nvSpPr>
            <p:spPr>
              <a:xfrm>
                <a:off x="3756556" y="2510461"/>
                <a:ext cx="257885" cy="302394"/>
              </a:xfrm>
              <a:custGeom>
                <a:avLst/>
                <a:gdLst/>
                <a:ahLst/>
                <a:cxnLst/>
                <a:rect l="l" t="t" r="r" b="b"/>
                <a:pathLst>
                  <a:path w="10771" h="12630" extrusionOk="0">
                    <a:moveTo>
                      <a:pt x="10064" y="0"/>
                    </a:moveTo>
                    <a:cubicBezTo>
                      <a:pt x="6233" y="2158"/>
                      <a:pt x="2837" y="5013"/>
                      <a:pt x="1" y="8353"/>
                    </a:cubicBezTo>
                    <a:cubicBezTo>
                      <a:pt x="2879" y="10741"/>
                      <a:pt x="6484" y="11981"/>
                      <a:pt x="10266" y="12630"/>
                    </a:cubicBezTo>
                    <a:cubicBezTo>
                      <a:pt x="10771" y="8468"/>
                      <a:pt x="10727" y="4234"/>
                      <a:pt x="100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5"/>
              <p:cNvSpPr/>
              <p:nvPr/>
            </p:nvSpPr>
            <p:spPr>
              <a:xfrm>
                <a:off x="3436923" y="2741147"/>
                <a:ext cx="294684" cy="541723"/>
              </a:xfrm>
              <a:custGeom>
                <a:avLst/>
                <a:gdLst/>
                <a:ahLst/>
                <a:cxnLst/>
                <a:rect l="l" t="t" r="r" b="b"/>
                <a:pathLst>
                  <a:path w="12308" h="22626" extrusionOk="0">
                    <a:moveTo>
                      <a:pt x="12308" y="0"/>
                    </a:moveTo>
                    <a:lnTo>
                      <a:pt x="12308" y="0"/>
                    </a:lnTo>
                    <a:cubicBezTo>
                      <a:pt x="4768" y="4816"/>
                      <a:pt x="0" y="13683"/>
                      <a:pt x="145" y="22626"/>
                    </a:cubicBezTo>
                    <a:cubicBezTo>
                      <a:pt x="1471" y="21852"/>
                      <a:pt x="3043" y="20876"/>
                      <a:pt x="4365" y="20098"/>
                    </a:cubicBezTo>
                    <a:cubicBezTo>
                      <a:pt x="5845" y="12986"/>
                      <a:pt x="8723" y="6320"/>
                      <a:pt x="1230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5"/>
              <p:cNvSpPr/>
              <p:nvPr/>
            </p:nvSpPr>
            <p:spPr>
              <a:xfrm>
                <a:off x="3464218" y="3002910"/>
                <a:ext cx="142458" cy="101971"/>
              </a:xfrm>
              <a:custGeom>
                <a:avLst/>
                <a:gdLst/>
                <a:ahLst/>
                <a:cxnLst/>
                <a:rect l="l" t="t" r="r" b="b"/>
                <a:pathLst>
                  <a:path w="5950" h="4259" extrusionOk="0">
                    <a:moveTo>
                      <a:pt x="5949" y="0"/>
                    </a:moveTo>
                    <a:lnTo>
                      <a:pt x="5949" y="0"/>
                    </a:lnTo>
                    <a:cubicBezTo>
                      <a:pt x="4383" y="288"/>
                      <a:pt x="2821" y="490"/>
                      <a:pt x="1254" y="789"/>
                    </a:cubicBezTo>
                    <a:cubicBezTo>
                      <a:pt x="759" y="1918"/>
                      <a:pt x="336" y="3076"/>
                      <a:pt x="0" y="4258"/>
                    </a:cubicBezTo>
                    <a:cubicBezTo>
                      <a:pt x="1686" y="3633"/>
                      <a:pt x="3369" y="2990"/>
                      <a:pt x="5051" y="2475"/>
                    </a:cubicBezTo>
                    <a:cubicBezTo>
                      <a:pt x="5334" y="1644"/>
                      <a:pt x="5636" y="822"/>
                      <a:pt x="59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5"/>
              <p:cNvSpPr/>
              <p:nvPr/>
            </p:nvSpPr>
            <p:spPr>
              <a:xfrm>
                <a:off x="3739413" y="2830309"/>
                <a:ext cx="192186" cy="192186"/>
              </a:xfrm>
              <a:custGeom>
                <a:avLst/>
                <a:gdLst/>
                <a:ahLst/>
                <a:cxnLst/>
                <a:rect l="l" t="t" r="r" b="b"/>
                <a:pathLst>
                  <a:path w="8027" h="8027" extrusionOk="0">
                    <a:moveTo>
                      <a:pt x="4014" y="1"/>
                    </a:moveTo>
                    <a:cubicBezTo>
                      <a:pt x="1794" y="1"/>
                      <a:pt x="0" y="1799"/>
                      <a:pt x="0" y="4014"/>
                    </a:cubicBezTo>
                    <a:cubicBezTo>
                      <a:pt x="0" y="6229"/>
                      <a:pt x="1794" y="8027"/>
                      <a:pt x="4014" y="8027"/>
                    </a:cubicBezTo>
                    <a:cubicBezTo>
                      <a:pt x="6229" y="8027"/>
                      <a:pt x="8027" y="6229"/>
                      <a:pt x="8027" y="4014"/>
                    </a:cubicBezTo>
                    <a:cubicBezTo>
                      <a:pt x="8027" y="1799"/>
                      <a:pt x="6229" y="1"/>
                      <a:pt x="401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5"/>
              <p:cNvSpPr/>
              <p:nvPr/>
            </p:nvSpPr>
            <p:spPr>
              <a:xfrm>
                <a:off x="3739413" y="2818577"/>
                <a:ext cx="192186" cy="192186"/>
              </a:xfrm>
              <a:custGeom>
                <a:avLst/>
                <a:gdLst/>
                <a:ahLst/>
                <a:cxnLst/>
                <a:rect l="l" t="t" r="r" b="b"/>
                <a:pathLst>
                  <a:path w="8027" h="8027" extrusionOk="0">
                    <a:moveTo>
                      <a:pt x="4014" y="0"/>
                    </a:moveTo>
                    <a:cubicBezTo>
                      <a:pt x="1794" y="0"/>
                      <a:pt x="0" y="1799"/>
                      <a:pt x="0" y="4014"/>
                    </a:cubicBezTo>
                    <a:cubicBezTo>
                      <a:pt x="0" y="6234"/>
                      <a:pt x="1794" y="8027"/>
                      <a:pt x="4014" y="8027"/>
                    </a:cubicBezTo>
                    <a:cubicBezTo>
                      <a:pt x="6229" y="8027"/>
                      <a:pt x="8027" y="6234"/>
                      <a:pt x="8027" y="4014"/>
                    </a:cubicBezTo>
                    <a:cubicBezTo>
                      <a:pt x="8027" y="1799"/>
                      <a:pt x="6229" y="0"/>
                      <a:pt x="401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5"/>
              <p:cNvSpPr/>
              <p:nvPr/>
            </p:nvSpPr>
            <p:spPr>
              <a:xfrm>
                <a:off x="3757944" y="2837204"/>
                <a:ext cx="155028" cy="155028"/>
              </a:xfrm>
              <a:custGeom>
                <a:avLst/>
                <a:gdLst/>
                <a:ahLst/>
                <a:cxnLst/>
                <a:rect l="l" t="t" r="r" b="b"/>
                <a:pathLst>
                  <a:path w="6475" h="6475" extrusionOk="0">
                    <a:moveTo>
                      <a:pt x="3240" y="1"/>
                    </a:moveTo>
                    <a:cubicBezTo>
                      <a:pt x="1452" y="1"/>
                      <a:pt x="0" y="1448"/>
                      <a:pt x="0" y="3236"/>
                    </a:cubicBezTo>
                    <a:cubicBezTo>
                      <a:pt x="0" y="5024"/>
                      <a:pt x="1452" y="6475"/>
                      <a:pt x="3240" y="6475"/>
                    </a:cubicBezTo>
                    <a:cubicBezTo>
                      <a:pt x="5022" y="6475"/>
                      <a:pt x="6474" y="5024"/>
                      <a:pt x="6474" y="3236"/>
                    </a:cubicBezTo>
                    <a:cubicBezTo>
                      <a:pt x="6474" y="1448"/>
                      <a:pt x="5022" y="1"/>
                      <a:pt x="324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5"/>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5"/>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5"/>
              <p:cNvSpPr/>
              <p:nvPr/>
            </p:nvSpPr>
            <p:spPr>
              <a:xfrm>
                <a:off x="3765414" y="2854036"/>
                <a:ext cx="139274" cy="117390"/>
              </a:xfrm>
              <a:custGeom>
                <a:avLst/>
                <a:gdLst/>
                <a:ahLst/>
                <a:cxnLst/>
                <a:rect l="l" t="t" r="r" b="b"/>
                <a:pathLst>
                  <a:path w="5817" h="4903" extrusionOk="0">
                    <a:moveTo>
                      <a:pt x="4475" y="0"/>
                    </a:moveTo>
                    <a:cubicBezTo>
                      <a:pt x="3211" y="1331"/>
                      <a:pt x="1746" y="2354"/>
                      <a:pt x="1" y="3071"/>
                    </a:cubicBezTo>
                    <a:cubicBezTo>
                      <a:pt x="136" y="3820"/>
                      <a:pt x="558" y="4465"/>
                      <a:pt x="1140" y="4902"/>
                    </a:cubicBezTo>
                    <a:cubicBezTo>
                      <a:pt x="2015" y="2975"/>
                      <a:pt x="3951" y="2168"/>
                      <a:pt x="5816" y="1855"/>
                    </a:cubicBezTo>
                    <a:cubicBezTo>
                      <a:pt x="5633" y="1072"/>
                      <a:pt x="5143" y="409"/>
                      <a:pt x="447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9" name="Google Shape;1659;p45"/>
              <p:cNvSpPr/>
              <p:nvPr/>
            </p:nvSpPr>
            <p:spPr>
              <a:xfrm>
                <a:off x="3773818" y="2849319"/>
                <a:ext cx="98739" cy="108867"/>
              </a:xfrm>
              <a:custGeom>
                <a:avLst/>
                <a:gdLst/>
                <a:ahLst/>
                <a:cxnLst/>
                <a:rect l="l" t="t" r="r" b="b"/>
                <a:pathLst>
                  <a:path w="4124" h="4547" extrusionOk="0">
                    <a:moveTo>
                      <a:pt x="3754" y="0"/>
                    </a:moveTo>
                    <a:cubicBezTo>
                      <a:pt x="2985" y="764"/>
                      <a:pt x="2211" y="1528"/>
                      <a:pt x="1495" y="2336"/>
                    </a:cubicBezTo>
                    <a:cubicBezTo>
                      <a:pt x="2462" y="1739"/>
                      <a:pt x="3331" y="1029"/>
                      <a:pt x="4124" y="197"/>
                    </a:cubicBezTo>
                    <a:cubicBezTo>
                      <a:pt x="4008" y="125"/>
                      <a:pt x="3884" y="58"/>
                      <a:pt x="3754" y="0"/>
                    </a:cubicBezTo>
                    <a:close/>
                    <a:moveTo>
                      <a:pt x="1" y="4219"/>
                    </a:moveTo>
                    <a:lnTo>
                      <a:pt x="1" y="4219"/>
                    </a:lnTo>
                    <a:cubicBezTo>
                      <a:pt x="69" y="4334"/>
                      <a:pt x="140" y="4441"/>
                      <a:pt x="222" y="4547"/>
                    </a:cubicBezTo>
                    <a:lnTo>
                      <a:pt x="222" y="4541"/>
                    </a:lnTo>
                    <a:cubicBezTo>
                      <a:pt x="145" y="4441"/>
                      <a:pt x="69" y="4330"/>
                      <a:pt x="1" y="421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5"/>
              <p:cNvSpPr/>
              <p:nvPr/>
            </p:nvSpPr>
            <p:spPr>
              <a:xfrm>
                <a:off x="3773818" y="2854036"/>
                <a:ext cx="104629" cy="104006"/>
              </a:xfrm>
              <a:custGeom>
                <a:avLst/>
                <a:gdLst/>
                <a:ahLst/>
                <a:cxnLst/>
                <a:rect l="l" t="t" r="r" b="b"/>
                <a:pathLst>
                  <a:path w="4370" h="4344" extrusionOk="0">
                    <a:moveTo>
                      <a:pt x="4124" y="0"/>
                    </a:moveTo>
                    <a:cubicBezTo>
                      <a:pt x="3331" y="832"/>
                      <a:pt x="2462" y="1542"/>
                      <a:pt x="1495" y="2139"/>
                    </a:cubicBezTo>
                    <a:cubicBezTo>
                      <a:pt x="962" y="2735"/>
                      <a:pt x="457" y="3359"/>
                      <a:pt x="1" y="4022"/>
                    </a:cubicBezTo>
                    <a:cubicBezTo>
                      <a:pt x="69" y="4133"/>
                      <a:pt x="145" y="4244"/>
                      <a:pt x="222" y="4344"/>
                    </a:cubicBezTo>
                    <a:cubicBezTo>
                      <a:pt x="1533" y="2884"/>
                      <a:pt x="2928" y="1500"/>
                      <a:pt x="4369" y="169"/>
                    </a:cubicBezTo>
                    <a:cubicBezTo>
                      <a:pt x="4288" y="111"/>
                      <a:pt x="4210" y="53"/>
                      <a:pt x="412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1" name="Google Shape;1661;p45"/>
              <p:cNvSpPr/>
              <p:nvPr/>
            </p:nvSpPr>
            <p:spPr>
              <a:xfrm>
                <a:off x="3788567" y="2904531"/>
                <a:ext cx="89066" cy="71947"/>
              </a:xfrm>
              <a:custGeom>
                <a:avLst/>
                <a:gdLst/>
                <a:ahLst/>
                <a:cxnLst/>
                <a:rect l="l" t="t" r="r" b="b"/>
                <a:pathLst>
                  <a:path w="3720" h="3005" extrusionOk="0">
                    <a:moveTo>
                      <a:pt x="3720" y="1"/>
                    </a:moveTo>
                    <a:cubicBezTo>
                      <a:pt x="3124" y="174"/>
                      <a:pt x="2547" y="414"/>
                      <a:pt x="2023" y="731"/>
                    </a:cubicBezTo>
                    <a:cubicBezTo>
                      <a:pt x="1547" y="1135"/>
                      <a:pt x="1086" y="1553"/>
                      <a:pt x="644" y="1990"/>
                    </a:cubicBezTo>
                    <a:cubicBezTo>
                      <a:pt x="466" y="2230"/>
                      <a:pt x="307" y="2500"/>
                      <a:pt x="173" y="2793"/>
                    </a:cubicBezTo>
                    <a:cubicBezTo>
                      <a:pt x="116" y="2749"/>
                      <a:pt x="58" y="2702"/>
                      <a:pt x="5" y="2654"/>
                    </a:cubicBezTo>
                    <a:cubicBezTo>
                      <a:pt x="5" y="2658"/>
                      <a:pt x="0" y="2658"/>
                      <a:pt x="0" y="2658"/>
                    </a:cubicBezTo>
                    <a:cubicBezTo>
                      <a:pt x="149" y="2789"/>
                      <a:pt x="318" y="2904"/>
                      <a:pt x="491" y="3004"/>
                    </a:cubicBezTo>
                    <a:cubicBezTo>
                      <a:pt x="1442" y="1866"/>
                      <a:pt x="2561" y="904"/>
                      <a:pt x="372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5"/>
              <p:cNvSpPr/>
              <p:nvPr/>
            </p:nvSpPr>
            <p:spPr>
              <a:xfrm>
                <a:off x="3788686" y="2876135"/>
                <a:ext cx="112171" cy="95291"/>
              </a:xfrm>
              <a:custGeom>
                <a:avLst/>
                <a:gdLst/>
                <a:ahLst/>
                <a:cxnLst/>
                <a:rect l="l" t="t" r="r" b="b"/>
                <a:pathLst>
                  <a:path w="4685" h="3980" extrusionOk="0">
                    <a:moveTo>
                      <a:pt x="4450" y="0"/>
                    </a:moveTo>
                    <a:cubicBezTo>
                      <a:pt x="3628" y="630"/>
                      <a:pt x="2806" y="1254"/>
                      <a:pt x="2018" y="1917"/>
                    </a:cubicBezTo>
                    <a:cubicBezTo>
                      <a:pt x="2542" y="1600"/>
                      <a:pt x="3119" y="1360"/>
                      <a:pt x="3715" y="1187"/>
                    </a:cubicBezTo>
                    <a:cubicBezTo>
                      <a:pt x="4037" y="937"/>
                      <a:pt x="4359" y="697"/>
                      <a:pt x="4685" y="451"/>
                    </a:cubicBezTo>
                    <a:cubicBezTo>
                      <a:pt x="4618" y="293"/>
                      <a:pt x="4541" y="144"/>
                      <a:pt x="4450" y="0"/>
                    </a:cubicBezTo>
                    <a:close/>
                    <a:moveTo>
                      <a:pt x="639" y="3176"/>
                    </a:moveTo>
                    <a:cubicBezTo>
                      <a:pt x="418" y="3392"/>
                      <a:pt x="206" y="3614"/>
                      <a:pt x="0" y="3840"/>
                    </a:cubicBezTo>
                    <a:cubicBezTo>
                      <a:pt x="53" y="3888"/>
                      <a:pt x="111" y="3935"/>
                      <a:pt x="168" y="3979"/>
                    </a:cubicBezTo>
                    <a:cubicBezTo>
                      <a:pt x="302" y="3686"/>
                      <a:pt x="461" y="3416"/>
                      <a:pt x="639" y="317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5"/>
              <p:cNvSpPr/>
              <p:nvPr/>
            </p:nvSpPr>
            <p:spPr>
              <a:xfrm>
                <a:off x="3575933" y="3101865"/>
                <a:ext cx="103001" cy="155147"/>
              </a:xfrm>
              <a:custGeom>
                <a:avLst/>
                <a:gdLst/>
                <a:ahLst/>
                <a:cxnLst/>
                <a:rect l="l" t="t" r="r" b="b"/>
                <a:pathLst>
                  <a:path w="4302" h="6480" extrusionOk="0">
                    <a:moveTo>
                      <a:pt x="1763" y="0"/>
                    </a:moveTo>
                    <a:cubicBezTo>
                      <a:pt x="1505" y="0"/>
                      <a:pt x="1302" y="270"/>
                      <a:pt x="1177" y="515"/>
                    </a:cubicBezTo>
                    <a:cubicBezTo>
                      <a:pt x="721" y="1485"/>
                      <a:pt x="1" y="3066"/>
                      <a:pt x="312" y="4177"/>
                    </a:cubicBezTo>
                    <a:cubicBezTo>
                      <a:pt x="615" y="5249"/>
                      <a:pt x="2210" y="5768"/>
                      <a:pt x="3086" y="6272"/>
                    </a:cubicBezTo>
                    <a:cubicBezTo>
                      <a:pt x="3271" y="6381"/>
                      <a:pt x="3510" y="6479"/>
                      <a:pt x="3718" y="6479"/>
                    </a:cubicBezTo>
                    <a:cubicBezTo>
                      <a:pt x="3860" y="6479"/>
                      <a:pt x="3988" y="6434"/>
                      <a:pt x="4075" y="6315"/>
                    </a:cubicBezTo>
                    <a:cubicBezTo>
                      <a:pt x="4301" y="6017"/>
                      <a:pt x="3998" y="5619"/>
                      <a:pt x="3743" y="5344"/>
                    </a:cubicBezTo>
                    <a:cubicBezTo>
                      <a:pt x="2653" y="4186"/>
                      <a:pt x="2077" y="2557"/>
                      <a:pt x="2201" y="971"/>
                    </a:cubicBezTo>
                    <a:cubicBezTo>
                      <a:pt x="2215" y="784"/>
                      <a:pt x="2239" y="587"/>
                      <a:pt x="2192" y="404"/>
                    </a:cubicBezTo>
                    <a:cubicBezTo>
                      <a:pt x="2148" y="216"/>
                      <a:pt x="2013" y="39"/>
                      <a:pt x="1826" y="5"/>
                    </a:cubicBezTo>
                    <a:cubicBezTo>
                      <a:pt x="1805" y="2"/>
                      <a:pt x="1784" y="0"/>
                      <a:pt x="176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5"/>
              <p:cNvSpPr/>
              <p:nvPr/>
            </p:nvSpPr>
            <p:spPr>
              <a:xfrm>
                <a:off x="3815215" y="2576949"/>
                <a:ext cx="143655" cy="149665"/>
              </a:xfrm>
              <a:custGeom>
                <a:avLst/>
                <a:gdLst/>
                <a:ahLst/>
                <a:cxnLst/>
                <a:rect l="l" t="t" r="r" b="b"/>
                <a:pathLst>
                  <a:path w="6000" h="6251" extrusionOk="0">
                    <a:moveTo>
                      <a:pt x="5999" y="1"/>
                    </a:moveTo>
                    <a:cubicBezTo>
                      <a:pt x="5768" y="366"/>
                      <a:pt x="4173" y="842"/>
                      <a:pt x="3736" y="1125"/>
                    </a:cubicBezTo>
                    <a:cubicBezTo>
                      <a:pt x="2982" y="1611"/>
                      <a:pt x="2290" y="2192"/>
                      <a:pt x="1674" y="2846"/>
                    </a:cubicBezTo>
                    <a:cubicBezTo>
                      <a:pt x="1194" y="3365"/>
                      <a:pt x="281" y="4235"/>
                      <a:pt x="141" y="4951"/>
                    </a:cubicBezTo>
                    <a:cubicBezTo>
                      <a:pt x="1" y="5653"/>
                      <a:pt x="617" y="6251"/>
                      <a:pt x="1314" y="6251"/>
                    </a:cubicBezTo>
                    <a:cubicBezTo>
                      <a:pt x="1452" y="6251"/>
                      <a:pt x="1593" y="6227"/>
                      <a:pt x="1732" y="6177"/>
                    </a:cubicBezTo>
                    <a:cubicBezTo>
                      <a:pt x="2226" y="5989"/>
                      <a:pt x="2544" y="5514"/>
                      <a:pt x="2823" y="5066"/>
                    </a:cubicBezTo>
                    <a:cubicBezTo>
                      <a:pt x="3880" y="3374"/>
                      <a:pt x="4943" y="1688"/>
                      <a:pt x="599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5"/>
              <p:cNvSpPr/>
              <p:nvPr/>
            </p:nvSpPr>
            <p:spPr>
              <a:xfrm>
                <a:off x="3382502" y="3467658"/>
                <a:ext cx="54110" cy="51428"/>
              </a:xfrm>
              <a:custGeom>
                <a:avLst/>
                <a:gdLst/>
                <a:ahLst/>
                <a:cxnLst/>
                <a:rect l="l" t="t" r="r" b="b"/>
                <a:pathLst>
                  <a:path w="2260" h="2148" extrusionOk="0">
                    <a:moveTo>
                      <a:pt x="1131" y="0"/>
                    </a:moveTo>
                    <a:lnTo>
                      <a:pt x="779" y="706"/>
                    </a:lnTo>
                    <a:lnTo>
                      <a:pt x="0" y="821"/>
                    </a:lnTo>
                    <a:lnTo>
                      <a:pt x="563" y="1369"/>
                    </a:lnTo>
                    <a:lnTo>
                      <a:pt x="433" y="2148"/>
                    </a:lnTo>
                    <a:lnTo>
                      <a:pt x="433" y="2148"/>
                    </a:lnTo>
                    <a:lnTo>
                      <a:pt x="1131" y="1782"/>
                    </a:lnTo>
                    <a:lnTo>
                      <a:pt x="1827" y="2148"/>
                    </a:lnTo>
                    <a:lnTo>
                      <a:pt x="1697" y="1369"/>
                    </a:lnTo>
                    <a:lnTo>
                      <a:pt x="2260" y="821"/>
                    </a:lnTo>
                    <a:lnTo>
                      <a:pt x="1481" y="706"/>
                    </a:lnTo>
                    <a:lnTo>
                      <a:pt x="1131"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5"/>
              <p:cNvSpPr/>
              <p:nvPr/>
            </p:nvSpPr>
            <p:spPr>
              <a:xfrm>
                <a:off x="3834345" y="3505032"/>
                <a:ext cx="34429" cy="35363"/>
              </a:xfrm>
              <a:custGeom>
                <a:avLst/>
                <a:gdLst/>
                <a:ahLst/>
                <a:cxnLst/>
                <a:rect l="l" t="t" r="r" b="b"/>
                <a:pathLst>
                  <a:path w="1438" h="1477" extrusionOk="0">
                    <a:moveTo>
                      <a:pt x="851" y="1"/>
                    </a:moveTo>
                    <a:lnTo>
                      <a:pt x="515" y="394"/>
                    </a:lnTo>
                    <a:lnTo>
                      <a:pt x="1" y="347"/>
                    </a:lnTo>
                    <a:lnTo>
                      <a:pt x="1" y="347"/>
                    </a:lnTo>
                    <a:lnTo>
                      <a:pt x="274" y="784"/>
                    </a:lnTo>
                    <a:lnTo>
                      <a:pt x="68" y="1259"/>
                    </a:lnTo>
                    <a:lnTo>
                      <a:pt x="568" y="1135"/>
                    </a:lnTo>
                    <a:lnTo>
                      <a:pt x="952" y="1476"/>
                    </a:lnTo>
                    <a:lnTo>
                      <a:pt x="990" y="962"/>
                    </a:lnTo>
                    <a:lnTo>
                      <a:pt x="1438" y="702"/>
                    </a:lnTo>
                    <a:lnTo>
                      <a:pt x="961" y="505"/>
                    </a:lnTo>
                    <a:lnTo>
                      <a:pt x="851" y="1"/>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 name="Google Shape;1667;p45"/>
            <p:cNvGrpSpPr/>
            <p:nvPr/>
          </p:nvGrpSpPr>
          <p:grpSpPr>
            <a:xfrm rot="-759759">
              <a:off x="701435" y="2803379"/>
              <a:ext cx="375282" cy="367075"/>
              <a:chOff x="488084" y="3164562"/>
              <a:chExt cx="535235" cy="523530"/>
            </a:xfrm>
          </p:grpSpPr>
          <p:grpSp>
            <p:nvGrpSpPr>
              <p:cNvPr id="1668" name="Google Shape;1668;p45"/>
              <p:cNvGrpSpPr/>
              <p:nvPr/>
            </p:nvGrpSpPr>
            <p:grpSpPr>
              <a:xfrm>
                <a:off x="488084" y="3164562"/>
                <a:ext cx="535235" cy="523530"/>
                <a:chOff x="488084" y="3164562"/>
                <a:chExt cx="535235" cy="523530"/>
              </a:xfrm>
            </p:grpSpPr>
            <p:sp>
              <p:nvSpPr>
                <p:cNvPr id="1669" name="Google Shape;1669;p4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0" name="Google Shape;1680;p4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 name="Google Shape;1681;p45"/>
            <p:cNvGrpSpPr/>
            <p:nvPr/>
          </p:nvGrpSpPr>
          <p:grpSpPr>
            <a:xfrm rot="1189477">
              <a:off x="976640" y="2133606"/>
              <a:ext cx="295913" cy="289441"/>
              <a:chOff x="488084" y="3164562"/>
              <a:chExt cx="535235" cy="523530"/>
            </a:xfrm>
          </p:grpSpPr>
          <p:grpSp>
            <p:nvGrpSpPr>
              <p:cNvPr id="1682" name="Google Shape;1682;p45"/>
              <p:cNvGrpSpPr/>
              <p:nvPr/>
            </p:nvGrpSpPr>
            <p:grpSpPr>
              <a:xfrm>
                <a:off x="488084" y="3164562"/>
                <a:ext cx="535235" cy="523530"/>
                <a:chOff x="488084" y="3164562"/>
                <a:chExt cx="535235" cy="523530"/>
              </a:xfrm>
            </p:grpSpPr>
            <p:sp>
              <p:nvSpPr>
                <p:cNvPr id="1683" name="Google Shape;1683;p4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 name="Google Shape;1694;p4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45"/>
            <p:cNvGrpSpPr/>
            <p:nvPr/>
          </p:nvGrpSpPr>
          <p:grpSpPr>
            <a:xfrm>
              <a:off x="1238222" y="912235"/>
              <a:ext cx="2013000" cy="3319033"/>
              <a:chOff x="3372039" y="2510461"/>
              <a:chExt cx="678052" cy="1117971"/>
            </a:xfrm>
          </p:grpSpPr>
          <p:sp>
            <p:nvSpPr>
              <p:cNvPr id="1696" name="Google Shape;1696;p45"/>
              <p:cNvSpPr/>
              <p:nvPr/>
            </p:nvSpPr>
            <p:spPr>
              <a:xfrm>
                <a:off x="3910336" y="3530327"/>
                <a:ext cx="54086" cy="51572"/>
              </a:xfrm>
              <a:custGeom>
                <a:avLst/>
                <a:gdLst/>
                <a:ahLst/>
                <a:cxnLst/>
                <a:rect l="l" t="t" r="r" b="b"/>
                <a:pathLst>
                  <a:path w="2259" h="2154" extrusionOk="0">
                    <a:moveTo>
                      <a:pt x="1129" y="0"/>
                    </a:moveTo>
                    <a:lnTo>
                      <a:pt x="779" y="707"/>
                    </a:lnTo>
                    <a:lnTo>
                      <a:pt x="0" y="822"/>
                    </a:lnTo>
                    <a:lnTo>
                      <a:pt x="563" y="1375"/>
                    </a:lnTo>
                    <a:lnTo>
                      <a:pt x="433" y="2153"/>
                    </a:lnTo>
                    <a:lnTo>
                      <a:pt x="1129" y="1783"/>
                    </a:lnTo>
                    <a:lnTo>
                      <a:pt x="1826" y="2153"/>
                    </a:lnTo>
                    <a:lnTo>
                      <a:pt x="1697" y="1375"/>
                    </a:lnTo>
                    <a:lnTo>
                      <a:pt x="2259" y="822"/>
                    </a:lnTo>
                    <a:lnTo>
                      <a:pt x="1480" y="707"/>
                    </a:lnTo>
                    <a:lnTo>
                      <a:pt x="1129"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5"/>
              <p:cNvSpPr/>
              <p:nvPr/>
            </p:nvSpPr>
            <p:spPr>
              <a:xfrm>
                <a:off x="3372039" y="3277866"/>
                <a:ext cx="521348" cy="350566"/>
              </a:xfrm>
              <a:custGeom>
                <a:avLst/>
                <a:gdLst/>
                <a:ahLst/>
                <a:cxnLst/>
                <a:rect l="l" t="t" r="r" b="b"/>
                <a:pathLst>
                  <a:path w="21775" h="14642" extrusionOk="0">
                    <a:moveTo>
                      <a:pt x="9260" y="1"/>
                    </a:moveTo>
                    <a:cubicBezTo>
                      <a:pt x="9210" y="1"/>
                      <a:pt x="9161" y="1"/>
                      <a:pt x="9112" y="2"/>
                    </a:cubicBezTo>
                    <a:cubicBezTo>
                      <a:pt x="8382" y="21"/>
                      <a:pt x="7670" y="468"/>
                      <a:pt x="7271" y="1156"/>
                    </a:cubicBezTo>
                    <a:cubicBezTo>
                      <a:pt x="6867" y="1848"/>
                      <a:pt x="6791" y="2760"/>
                      <a:pt x="7069" y="3520"/>
                    </a:cubicBezTo>
                    <a:cubicBezTo>
                      <a:pt x="6763" y="3393"/>
                      <a:pt x="6435" y="3330"/>
                      <a:pt x="6108" y="3330"/>
                    </a:cubicBezTo>
                    <a:cubicBezTo>
                      <a:pt x="5470" y="3330"/>
                      <a:pt x="4832" y="3569"/>
                      <a:pt x="4349" y="4039"/>
                    </a:cubicBezTo>
                    <a:cubicBezTo>
                      <a:pt x="3624" y="4755"/>
                      <a:pt x="3278" y="5927"/>
                      <a:pt x="3484" y="6990"/>
                    </a:cubicBezTo>
                    <a:cubicBezTo>
                      <a:pt x="3342" y="6925"/>
                      <a:pt x="3184" y="6895"/>
                      <a:pt x="3020" y="6895"/>
                    </a:cubicBezTo>
                    <a:cubicBezTo>
                      <a:pt x="2454" y="6895"/>
                      <a:pt x="1816" y="7247"/>
                      <a:pt x="1514" y="7735"/>
                    </a:cubicBezTo>
                    <a:cubicBezTo>
                      <a:pt x="1120" y="8360"/>
                      <a:pt x="1168" y="9287"/>
                      <a:pt x="1619" y="9864"/>
                    </a:cubicBezTo>
                    <a:cubicBezTo>
                      <a:pt x="851" y="10152"/>
                      <a:pt x="197" y="10978"/>
                      <a:pt x="97" y="11882"/>
                    </a:cubicBezTo>
                    <a:cubicBezTo>
                      <a:pt x="0" y="12790"/>
                      <a:pt x="390" y="13741"/>
                      <a:pt x="1072" y="14236"/>
                    </a:cubicBezTo>
                    <a:cubicBezTo>
                      <a:pt x="1279" y="14235"/>
                      <a:pt x="1486" y="14235"/>
                      <a:pt x="1693" y="14235"/>
                    </a:cubicBezTo>
                    <a:cubicBezTo>
                      <a:pt x="8103" y="14235"/>
                      <a:pt x="14441" y="14641"/>
                      <a:pt x="20851" y="14641"/>
                    </a:cubicBezTo>
                    <a:cubicBezTo>
                      <a:pt x="21058" y="14641"/>
                      <a:pt x="21265" y="14641"/>
                      <a:pt x="21472" y="14640"/>
                    </a:cubicBezTo>
                    <a:cubicBezTo>
                      <a:pt x="21703" y="14083"/>
                      <a:pt x="21774" y="13377"/>
                      <a:pt x="21703" y="12685"/>
                    </a:cubicBezTo>
                    <a:lnTo>
                      <a:pt x="21703" y="12685"/>
                    </a:lnTo>
                    <a:cubicBezTo>
                      <a:pt x="21463" y="12695"/>
                      <a:pt x="21224" y="12700"/>
                      <a:pt x="20985" y="12700"/>
                    </a:cubicBezTo>
                    <a:cubicBezTo>
                      <a:pt x="16172" y="12700"/>
                      <a:pt x="11590" y="10657"/>
                      <a:pt x="9515" y="5923"/>
                    </a:cubicBezTo>
                    <a:cubicBezTo>
                      <a:pt x="8583" y="4053"/>
                      <a:pt x="8646" y="1790"/>
                      <a:pt x="9703" y="16"/>
                    </a:cubicBezTo>
                    <a:cubicBezTo>
                      <a:pt x="9555" y="6"/>
                      <a:pt x="9407" y="1"/>
                      <a:pt x="9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5"/>
              <p:cNvSpPr/>
              <p:nvPr/>
            </p:nvSpPr>
            <p:spPr>
              <a:xfrm>
                <a:off x="3489070" y="3343612"/>
                <a:ext cx="35435" cy="33735"/>
              </a:xfrm>
              <a:custGeom>
                <a:avLst/>
                <a:gdLst/>
                <a:ahLst/>
                <a:cxnLst/>
                <a:rect l="l" t="t" r="r" b="b"/>
                <a:pathLst>
                  <a:path w="1480" h="1409" extrusionOk="0">
                    <a:moveTo>
                      <a:pt x="739" y="0"/>
                    </a:moveTo>
                    <a:lnTo>
                      <a:pt x="509" y="462"/>
                    </a:lnTo>
                    <a:lnTo>
                      <a:pt x="0" y="539"/>
                    </a:lnTo>
                    <a:lnTo>
                      <a:pt x="370" y="899"/>
                    </a:lnTo>
                    <a:lnTo>
                      <a:pt x="284" y="1409"/>
                    </a:lnTo>
                    <a:lnTo>
                      <a:pt x="739" y="1168"/>
                    </a:lnTo>
                    <a:lnTo>
                      <a:pt x="1196" y="1409"/>
                    </a:lnTo>
                    <a:lnTo>
                      <a:pt x="1110" y="899"/>
                    </a:lnTo>
                    <a:lnTo>
                      <a:pt x="1480" y="539"/>
                    </a:lnTo>
                    <a:lnTo>
                      <a:pt x="970" y="462"/>
                    </a:lnTo>
                    <a:lnTo>
                      <a:pt x="739"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5"/>
              <p:cNvSpPr/>
              <p:nvPr/>
            </p:nvSpPr>
            <p:spPr>
              <a:xfrm>
                <a:off x="3562574" y="3244778"/>
                <a:ext cx="213447" cy="126249"/>
              </a:xfrm>
              <a:custGeom>
                <a:avLst/>
                <a:gdLst/>
                <a:ahLst/>
                <a:cxnLst/>
                <a:rect l="l" t="t" r="r" b="b"/>
                <a:pathLst>
                  <a:path w="8915" h="5273" extrusionOk="0">
                    <a:moveTo>
                      <a:pt x="765" y="0"/>
                    </a:moveTo>
                    <a:cubicBezTo>
                      <a:pt x="260" y="630"/>
                      <a:pt x="0" y="966"/>
                      <a:pt x="140" y="1764"/>
                    </a:cubicBezTo>
                    <a:cubicBezTo>
                      <a:pt x="2495" y="3148"/>
                      <a:pt x="5445" y="4628"/>
                      <a:pt x="8103" y="5272"/>
                    </a:cubicBezTo>
                    <a:cubicBezTo>
                      <a:pt x="8814" y="4907"/>
                      <a:pt x="8915" y="4008"/>
                      <a:pt x="8704" y="3244"/>
                    </a:cubicBezTo>
                    <a:cubicBezTo>
                      <a:pt x="5858" y="2677"/>
                      <a:pt x="3360" y="1293"/>
                      <a:pt x="76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5"/>
              <p:cNvSpPr/>
              <p:nvPr/>
            </p:nvSpPr>
            <p:spPr>
              <a:xfrm>
                <a:off x="3810761" y="2854730"/>
                <a:ext cx="239329" cy="596599"/>
              </a:xfrm>
              <a:custGeom>
                <a:avLst/>
                <a:gdLst/>
                <a:ahLst/>
                <a:cxnLst/>
                <a:rect l="l" t="t" r="r" b="b"/>
                <a:pathLst>
                  <a:path w="9996" h="24918" extrusionOk="0">
                    <a:moveTo>
                      <a:pt x="7666" y="0"/>
                    </a:moveTo>
                    <a:lnTo>
                      <a:pt x="7666" y="0"/>
                    </a:lnTo>
                    <a:cubicBezTo>
                      <a:pt x="6060" y="7089"/>
                      <a:pt x="3701" y="13951"/>
                      <a:pt x="1" y="20208"/>
                    </a:cubicBezTo>
                    <a:cubicBezTo>
                      <a:pt x="457" y="21668"/>
                      <a:pt x="961" y="23452"/>
                      <a:pt x="1418" y="24917"/>
                    </a:cubicBezTo>
                    <a:cubicBezTo>
                      <a:pt x="7545" y="18406"/>
                      <a:pt x="9996" y="8635"/>
                      <a:pt x="7666"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5"/>
              <p:cNvSpPr/>
              <p:nvPr/>
            </p:nvSpPr>
            <p:spPr>
              <a:xfrm>
                <a:off x="3876244" y="3114530"/>
                <a:ext cx="130606" cy="98523"/>
              </a:xfrm>
              <a:custGeom>
                <a:avLst/>
                <a:gdLst/>
                <a:ahLst/>
                <a:cxnLst/>
                <a:rect l="l" t="t" r="r" b="b"/>
                <a:pathLst>
                  <a:path w="5455" h="4115" extrusionOk="0">
                    <a:moveTo>
                      <a:pt x="5455" y="0"/>
                    </a:moveTo>
                    <a:lnTo>
                      <a:pt x="5455" y="0"/>
                    </a:lnTo>
                    <a:cubicBezTo>
                      <a:pt x="3993" y="668"/>
                      <a:pt x="2499" y="1191"/>
                      <a:pt x="1052" y="1668"/>
                    </a:cubicBezTo>
                    <a:cubicBezTo>
                      <a:pt x="715" y="2489"/>
                      <a:pt x="369" y="3307"/>
                      <a:pt x="0" y="4114"/>
                    </a:cubicBezTo>
                    <a:cubicBezTo>
                      <a:pt x="1633" y="3340"/>
                      <a:pt x="3335" y="2888"/>
                      <a:pt x="5007" y="2283"/>
                    </a:cubicBezTo>
                    <a:cubicBezTo>
                      <a:pt x="5195" y="1533"/>
                      <a:pt x="5335" y="769"/>
                      <a:pt x="545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5"/>
              <p:cNvSpPr/>
              <p:nvPr/>
            </p:nvSpPr>
            <p:spPr>
              <a:xfrm>
                <a:off x="3542318" y="2510461"/>
                <a:ext cx="500757" cy="829608"/>
              </a:xfrm>
              <a:custGeom>
                <a:avLst/>
                <a:gdLst/>
                <a:ahLst/>
                <a:cxnLst/>
                <a:rect l="l" t="t" r="r" b="b"/>
                <a:pathLst>
                  <a:path w="20915" h="34650" extrusionOk="0">
                    <a:moveTo>
                      <a:pt x="19012" y="0"/>
                    </a:moveTo>
                    <a:lnTo>
                      <a:pt x="19012" y="0"/>
                    </a:lnTo>
                    <a:cubicBezTo>
                      <a:pt x="8343" y="6002"/>
                      <a:pt x="995" y="17436"/>
                      <a:pt x="1" y="29632"/>
                    </a:cubicBezTo>
                    <a:cubicBezTo>
                      <a:pt x="3273" y="32131"/>
                      <a:pt x="7127" y="33861"/>
                      <a:pt x="11169" y="34650"/>
                    </a:cubicBezTo>
                    <a:cubicBezTo>
                      <a:pt x="17729" y="24279"/>
                      <a:pt x="20915" y="12126"/>
                      <a:pt x="19012"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5"/>
              <p:cNvSpPr/>
              <p:nvPr/>
            </p:nvSpPr>
            <p:spPr>
              <a:xfrm>
                <a:off x="3756556" y="2510461"/>
                <a:ext cx="257885" cy="302394"/>
              </a:xfrm>
              <a:custGeom>
                <a:avLst/>
                <a:gdLst/>
                <a:ahLst/>
                <a:cxnLst/>
                <a:rect l="l" t="t" r="r" b="b"/>
                <a:pathLst>
                  <a:path w="10771" h="12630" extrusionOk="0">
                    <a:moveTo>
                      <a:pt x="10064" y="0"/>
                    </a:moveTo>
                    <a:cubicBezTo>
                      <a:pt x="6233" y="2158"/>
                      <a:pt x="2837" y="5013"/>
                      <a:pt x="1" y="8353"/>
                    </a:cubicBezTo>
                    <a:cubicBezTo>
                      <a:pt x="2879" y="10741"/>
                      <a:pt x="6484" y="11981"/>
                      <a:pt x="10266" y="12630"/>
                    </a:cubicBezTo>
                    <a:cubicBezTo>
                      <a:pt x="10771" y="8468"/>
                      <a:pt x="10727" y="4234"/>
                      <a:pt x="10064"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5"/>
              <p:cNvSpPr/>
              <p:nvPr/>
            </p:nvSpPr>
            <p:spPr>
              <a:xfrm>
                <a:off x="3436923" y="2741147"/>
                <a:ext cx="294684" cy="541723"/>
              </a:xfrm>
              <a:custGeom>
                <a:avLst/>
                <a:gdLst/>
                <a:ahLst/>
                <a:cxnLst/>
                <a:rect l="l" t="t" r="r" b="b"/>
                <a:pathLst>
                  <a:path w="12308" h="22626" extrusionOk="0">
                    <a:moveTo>
                      <a:pt x="12308" y="0"/>
                    </a:moveTo>
                    <a:lnTo>
                      <a:pt x="12308" y="0"/>
                    </a:lnTo>
                    <a:cubicBezTo>
                      <a:pt x="4768" y="4816"/>
                      <a:pt x="0" y="13683"/>
                      <a:pt x="145" y="22626"/>
                    </a:cubicBezTo>
                    <a:cubicBezTo>
                      <a:pt x="1471" y="21852"/>
                      <a:pt x="3043" y="20876"/>
                      <a:pt x="4365" y="20098"/>
                    </a:cubicBezTo>
                    <a:cubicBezTo>
                      <a:pt x="5845" y="12986"/>
                      <a:pt x="8723" y="6320"/>
                      <a:pt x="12308"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5"/>
              <p:cNvSpPr/>
              <p:nvPr/>
            </p:nvSpPr>
            <p:spPr>
              <a:xfrm>
                <a:off x="3464218" y="3002910"/>
                <a:ext cx="142458" cy="101971"/>
              </a:xfrm>
              <a:custGeom>
                <a:avLst/>
                <a:gdLst/>
                <a:ahLst/>
                <a:cxnLst/>
                <a:rect l="l" t="t" r="r" b="b"/>
                <a:pathLst>
                  <a:path w="5950" h="4259" extrusionOk="0">
                    <a:moveTo>
                      <a:pt x="5949" y="0"/>
                    </a:moveTo>
                    <a:lnTo>
                      <a:pt x="5949" y="0"/>
                    </a:lnTo>
                    <a:cubicBezTo>
                      <a:pt x="4383" y="288"/>
                      <a:pt x="2821" y="490"/>
                      <a:pt x="1254" y="789"/>
                    </a:cubicBezTo>
                    <a:cubicBezTo>
                      <a:pt x="759" y="1918"/>
                      <a:pt x="336" y="3076"/>
                      <a:pt x="0" y="4258"/>
                    </a:cubicBezTo>
                    <a:cubicBezTo>
                      <a:pt x="1686" y="3633"/>
                      <a:pt x="3369" y="2990"/>
                      <a:pt x="5051" y="2475"/>
                    </a:cubicBezTo>
                    <a:cubicBezTo>
                      <a:pt x="5334" y="1644"/>
                      <a:pt x="5636" y="822"/>
                      <a:pt x="594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5"/>
              <p:cNvSpPr/>
              <p:nvPr/>
            </p:nvSpPr>
            <p:spPr>
              <a:xfrm>
                <a:off x="3739413" y="2830309"/>
                <a:ext cx="192186" cy="192186"/>
              </a:xfrm>
              <a:custGeom>
                <a:avLst/>
                <a:gdLst/>
                <a:ahLst/>
                <a:cxnLst/>
                <a:rect l="l" t="t" r="r" b="b"/>
                <a:pathLst>
                  <a:path w="8027" h="8027" extrusionOk="0">
                    <a:moveTo>
                      <a:pt x="4014" y="1"/>
                    </a:moveTo>
                    <a:cubicBezTo>
                      <a:pt x="1794" y="1"/>
                      <a:pt x="0" y="1799"/>
                      <a:pt x="0" y="4014"/>
                    </a:cubicBezTo>
                    <a:cubicBezTo>
                      <a:pt x="0" y="6229"/>
                      <a:pt x="1794" y="8027"/>
                      <a:pt x="4014" y="8027"/>
                    </a:cubicBezTo>
                    <a:cubicBezTo>
                      <a:pt x="6229" y="8027"/>
                      <a:pt x="8027" y="6229"/>
                      <a:pt x="8027" y="4014"/>
                    </a:cubicBezTo>
                    <a:cubicBezTo>
                      <a:pt x="8027" y="1799"/>
                      <a:pt x="6229" y="1"/>
                      <a:pt x="401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5"/>
              <p:cNvSpPr/>
              <p:nvPr/>
            </p:nvSpPr>
            <p:spPr>
              <a:xfrm>
                <a:off x="3739413" y="2818577"/>
                <a:ext cx="192186" cy="192186"/>
              </a:xfrm>
              <a:custGeom>
                <a:avLst/>
                <a:gdLst/>
                <a:ahLst/>
                <a:cxnLst/>
                <a:rect l="l" t="t" r="r" b="b"/>
                <a:pathLst>
                  <a:path w="8027" h="8027" extrusionOk="0">
                    <a:moveTo>
                      <a:pt x="4014" y="0"/>
                    </a:moveTo>
                    <a:cubicBezTo>
                      <a:pt x="1794" y="0"/>
                      <a:pt x="0" y="1799"/>
                      <a:pt x="0" y="4014"/>
                    </a:cubicBezTo>
                    <a:cubicBezTo>
                      <a:pt x="0" y="6234"/>
                      <a:pt x="1794" y="8027"/>
                      <a:pt x="4014" y="8027"/>
                    </a:cubicBezTo>
                    <a:cubicBezTo>
                      <a:pt x="6229" y="8027"/>
                      <a:pt x="8027" y="6234"/>
                      <a:pt x="8027" y="4014"/>
                    </a:cubicBezTo>
                    <a:cubicBezTo>
                      <a:pt x="8027" y="1799"/>
                      <a:pt x="6229" y="0"/>
                      <a:pt x="4014"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5"/>
              <p:cNvSpPr/>
              <p:nvPr/>
            </p:nvSpPr>
            <p:spPr>
              <a:xfrm>
                <a:off x="3757944" y="2837204"/>
                <a:ext cx="155028" cy="155028"/>
              </a:xfrm>
              <a:custGeom>
                <a:avLst/>
                <a:gdLst/>
                <a:ahLst/>
                <a:cxnLst/>
                <a:rect l="l" t="t" r="r" b="b"/>
                <a:pathLst>
                  <a:path w="6475" h="6475" extrusionOk="0">
                    <a:moveTo>
                      <a:pt x="3240" y="1"/>
                    </a:moveTo>
                    <a:cubicBezTo>
                      <a:pt x="1452" y="1"/>
                      <a:pt x="0" y="1448"/>
                      <a:pt x="0" y="3236"/>
                    </a:cubicBezTo>
                    <a:cubicBezTo>
                      <a:pt x="0" y="5024"/>
                      <a:pt x="1452" y="6475"/>
                      <a:pt x="3240" y="6475"/>
                    </a:cubicBezTo>
                    <a:cubicBezTo>
                      <a:pt x="5022" y="6475"/>
                      <a:pt x="6474" y="5024"/>
                      <a:pt x="6474" y="3236"/>
                    </a:cubicBezTo>
                    <a:cubicBezTo>
                      <a:pt x="6474" y="1448"/>
                      <a:pt x="5022" y="1"/>
                      <a:pt x="3240"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5"/>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5"/>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5"/>
              <p:cNvSpPr/>
              <p:nvPr/>
            </p:nvSpPr>
            <p:spPr>
              <a:xfrm>
                <a:off x="3765414" y="2854036"/>
                <a:ext cx="139274" cy="117390"/>
              </a:xfrm>
              <a:custGeom>
                <a:avLst/>
                <a:gdLst/>
                <a:ahLst/>
                <a:cxnLst/>
                <a:rect l="l" t="t" r="r" b="b"/>
                <a:pathLst>
                  <a:path w="5817" h="4903" extrusionOk="0">
                    <a:moveTo>
                      <a:pt x="4475" y="0"/>
                    </a:moveTo>
                    <a:cubicBezTo>
                      <a:pt x="3211" y="1331"/>
                      <a:pt x="1746" y="2354"/>
                      <a:pt x="1" y="3071"/>
                    </a:cubicBezTo>
                    <a:cubicBezTo>
                      <a:pt x="136" y="3820"/>
                      <a:pt x="558" y="4465"/>
                      <a:pt x="1140" y="4902"/>
                    </a:cubicBezTo>
                    <a:cubicBezTo>
                      <a:pt x="2015" y="2975"/>
                      <a:pt x="3951" y="2168"/>
                      <a:pt x="5816" y="1855"/>
                    </a:cubicBezTo>
                    <a:cubicBezTo>
                      <a:pt x="5633" y="1072"/>
                      <a:pt x="5143" y="409"/>
                      <a:pt x="4475" y="0"/>
                    </a:cubicBezTo>
                    <a:close/>
                  </a:path>
                </a:pathLst>
              </a:custGeom>
              <a:solidFill>
                <a:srgbClr val="F5F5F5">
                  <a:alpha val="128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12" name="Google Shape;1712;p45"/>
              <p:cNvSpPr/>
              <p:nvPr/>
            </p:nvSpPr>
            <p:spPr>
              <a:xfrm>
                <a:off x="3773818" y="2849319"/>
                <a:ext cx="98739" cy="108867"/>
              </a:xfrm>
              <a:custGeom>
                <a:avLst/>
                <a:gdLst/>
                <a:ahLst/>
                <a:cxnLst/>
                <a:rect l="l" t="t" r="r" b="b"/>
                <a:pathLst>
                  <a:path w="4124" h="4547" extrusionOk="0">
                    <a:moveTo>
                      <a:pt x="3754" y="0"/>
                    </a:moveTo>
                    <a:cubicBezTo>
                      <a:pt x="2985" y="764"/>
                      <a:pt x="2211" y="1528"/>
                      <a:pt x="1495" y="2336"/>
                    </a:cubicBezTo>
                    <a:cubicBezTo>
                      <a:pt x="2462" y="1739"/>
                      <a:pt x="3331" y="1029"/>
                      <a:pt x="4124" y="197"/>
                    </a:cubicBezTo>
                    <a:cubicBezTo>
                      <a:pt x="4008" y="125"/>
                      <a:pt x="3884" y="58"/>
                      <a:pt x="3754" y="0"/>
                    </a:cubicBezTo>
                    <a:close/>
                    <a:moveTo>
                      <a:pt x="1" y="4219"/>
                    </a:moveTo>
                    <a:lnTo>
                      <a:pt x="1" y="4219"/>
                    </a:lnTo>
                    <a:cubicBezTo>
                      <a:pt x="69" y="4334"/>
                      <a:pt x="140" y="4441"/>
                      <a:pt x="222" y="4547"/>
                    </a:cubicBezTo>
                    <a:lnTo>
                      <a:pt x="222" y="4541"/>
                    </a:lnTo>
                    <a:cubicBezTo>
                      <a:pt x="145" y="4441"/>
                      <a:pt x="69" y="4330"/>
                      <a:pt x="1" y="4219"/>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5"/>
              <p:cNvSpPr/>
              <p:nvPr/>
            </p:nvSpPr>
            <p:spPr>
              <a:xfrm>
                <a:off x="3773818" y="2854036"/>
                <a:ext cx="104629" cy="104006"/>
              </a:xfrm>
              <a:custGeom>
                <a:avLst/>
                <a:gdLst/>
                <a:ahLst/>
                <a:cxnLst/>
                <a:rect l="l" t="t" r="r" b="b"/>
                <a:pathLst>
                  <a:path w="4370" h="4344" extrusionOk="0">
                    <a:moveTo>
                      <a:pt x="4124" y="0"/>
                    </a:moveTo>
                    <a:cubicBezTo>
                      <a:pt x="3331" y="832"/>
                      <a:pt x="2462" y="1542"/>
                      <a:pt x="1495" y="2139"/>
                    </a:cubicBezTo>
                    <a:cubicBezTo>
                      <a:pt x="962" y="2735"/>
                      <a:pt x="457" y="3359"/>
                      <a:pt x="1" y="4022"/>
                    </a:cubicBezTo>
                    <a:cubicBezTo>
                      <a:pt x="69" y="4133"/>
                      <a:pt x="145" y="4244"/>
                      <a:pt x="222" y="4344"/>
                    </a:cubicBezTo>
                    <a:cubicBezTo>
                      <a:pt x="1533" y="2884"/>
                      <a:pt x="2928" y="1500"/>
                      <a:pt x="4369" y="169"/>
                    </a:cubicBezTo>
                    <a:cubicBezTo>
                      <a:pt x="4288" y="111"/>
                      <a:pt x="4210" y="53"/>
                      <a:pt x="4124" y="0"/>
                    </a:cubicBez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14" name="Google Shape;1714;p45"/>
              <p:cNvSpPr/>
              <p:nvPr/>
            </p:nvSpPr>
            <p:spPr>
              <a:xfrm>
                <a:off x="3788567" y="2904531"/>
                <a:ext cx="89066" cy="71947"/>
              </a:xfrm>
              <a:custGeom>
                <a:avLst/>
                <a:gdLst/>
                <a:ahLst/>
                <a:cxnLst/>
                <a:rect l="l" t="t" r="r" b="b"/>
                <a:pathLst>
                  <a:path w="3720" h="3005" extrusionOk="0">
                    <a:moveTo>
                      <a:pt x="3720" y="1"/>
                    </a:moveTo>
                    <a:cubicBezTo>
                      <a:pt x="3124" y="174"/>
                      <a:pt x="2547" y="414"/>
                      <a:pt x="2023" y="731"/>
                    </a:cubicBezTo>
                    <a:cubicBezTo>
                      <a:pt x="1547" y="1135"/>
                      <a:pt x="1086" y="1553"/>
                      <a:pt x="644" y="1990"/>
                    </a:cubicBezTo>
                    <a:cubicBezTo>
                      <a:pt x="466" y="2230"/>
                      <a:pt x="307" y="2500"/>
                      <a:pt x="173" y="2793"/>
                    </a:cubicBezTo>
                    <a:cubicBezTo>
                      <a:pt x="116" y="2749"/>
                      <a:pt x="58" y="2702"/>
                      <a:pt x="5" y="2654"/>
                    </a:cubicBezTo>
                    <a:cubicBezTo>
                      <a:pt x="5" y="2658"/>
                      <a:pt x="0" y="2658"/>
                      <a:pt x="0" y="2658"/>
                    </a:cubicBezTo>
                    <a:cubicBezTo>
                      <a:pt x="149" y="2789"/>
                      <a:pt x="318" y="2904"/>
                      <a:pt x="491" y="3004"/>
                    </a:cubicBezTo>
                    <a:cubicBezTo>
                      <a:pt x="1442" y="1866"/>
                      <a:pt x="2561" y="904"/>
                      <a:pt x="3720" y="1"/>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5"/>
              <p:cNvSpPr/>
              <p:nvPr/>
            </p:nvSpPr>
            <p:spPr>
              <a:xfrm>
                <a:off x="3788686" y="2876135"/>
                <a:ext cx="112171" cy="95291"/>
              </a:xfrm>
              <a:custGeom>
                <a:avLst/>
                <a:gdLst/>
                <a:ahLst/>
                <a:cxnLst/>
                <a:rect l="l" t="t" r="r" b="b"/>
                <a:pathLst>
                  <a:path w="4685" h="3980" extrusionOk="0">
                    <a:moveTo>
                      <a:pt x="4450" y="0"/>
                    </a:moveTo>
                    <a:cubicBezTo>
                      <a:pt x="3628" y="630"/>
                      <a:pt x="2806" y="1254"/>
                      <a:pt x="2018" y="1917"/>
                    </a:cubicBezTo>
                    <a:cubicBezTo>
                      <a:pt x="2542" y="1600"/>
                      <a:pt x="3119" y="1360"/>
                      <a:pt x="3715" y="1187"/>
                    </a:cubicBezTo>
                    <a:cubicBezTo>
                      <a:pt x="4037" y="937"/>
                      <a:pt x="4359" y="697"/>
                      <a:pt x="4685" y="451"/>
                    </a:cubicBezTo>
                    <a:cubicBezTo>
                      <a:pt x="4618" y="293"/>
                      <a:pt x="4541" y="144"/>
                      <a:pt x="4450" y="0"/>
                    </a:cubicBezTo>
                    <a:close/>
                    <a:moveTo>
                      <a:pt x="639" y="3176"/>
                    </a:moveTo>
                    <a:cubicBezTo>
                      <a:pt x="418" y="3392"/>
                      <a:pt x="206" y="3614"/>
                      <a:pt x="0" y="3840"/>
                    </a:cubicBezTo>
                    <a:cubicBezTo>
                      <a:pt x="53" y="3888"/>
                      <a:pt x="111" y="3935"/>
                      <a:pt x="168" y="3979"/>
                    </a:cubicBezTo>
                    <a:cubicBezTo>
                      <a:pt x="302" y="3686"/>
                      <a:pt x="461" y="3416"/>
                      <a:pt x="639" y="3176"/>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5"/>
              <p:cNvSpPr/>
              <p:nvPr/>
            </p:nvSpPr>
            <p:spPr>
              <a:xfrm>
                <a:off x="3575933" y="3101865"/>
                <a:ext cx="103001" cy="155147"/>
              </a:xfrm>
              <a:custGeom>
                <a:avLst/>
                <a:gdLst/>
                <a:ahLst/>
                <a:cxnLst/>
                <a:rect l="l" t="t" r="r" b="b"/>
                <a:pathLst>
                  <a:path w="4302" h="6480" extrusionOk="0">
                    <a:moveTo>
                      <a:pt x="1763" y="0"/>
                    </a:moveTo>
                    <a:cubicBezTo>
                      <a:pt x="1505" y="0"/>
                      <a:pt x="1302" y="270"/>
                      <a:pt x="1177" y="515"/>
                    </a:cubicBezTo>
                    <a:cubicBezTo>
                      <a:pt x="721" y="1485"/>
                      <a:pt x="1" y="3066"/>
                      <a:pt x="312" y="4177"/>
                    </a:cubicBezTo>
                    <a:cubicBezTo>
                      <a:pt x="615" y="5249"/>
                      <a:pt x="2210" y="5768"/>
                      <a:pt x="3086" y="6272"/>
                    </a:cubicBezTo>
                    <a:cubicBezTo>
                      <a:pt x="3271" y="6381"/>
                      <a:pt x="3510" y="6479"/>
                      <a:pt x="3718" y="6479"/>
                    </a:cubicBezTo>
                    <a:cubicBezTo>
                      <a:pt x="3860" y="6479"/>
                      <a:pt x="3988" y="6434"/>
                      <a:pt x="4075" y="6315"/>
                    </a:cubicBezTo>
                    <a:cubicBezTo>
                      <a:pt x="4301" y="6017"/>
                      <a:pt x="3998" y="5619"/>
                      <a:pt x="3743" y="5344"/>
                    </a:cubicBezTo>
                    <a:cubicBezTo>
                      <a:pt x="2653" y="4186"/>
                      <a:pt x="2077" y="2557"/>
                      <a:pt x="2201" y="971"/>
                    </a:cubicBezTo>
                    <a:cubicBezTo>
                      <a:pt x="2215" y="784"/>
                      <a:pt x="2239" y="587"/>
                      <a:pt x="2192" y="404"/>
                    </a:cubicBezTo>
                    <a:cubicBezTo>
                      <a:pt x="2148" y="216"/>
                      <a:pt x="2013" y="39"/>
                      <a:pt x="1826" y="5"/>
                    </a:cubicBezTo>
                    <a:cubicBezTo>
                      <a:pt x="1805" y="2"/>
                      <a:pt x="1784" y="0"/>
                      <a:pt x="176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5"/>
              <p:cNvSpPr/>
              <p:nvPr/>
            </p:nvSpPr>
            <p:spPr>
              <a:xfrm>
                <a:off x="3815215" y="2576949"/>
                <a:ext cx="143655" cy="149665"/>
              </a:xfrm>
              <a:custGeom>
                <a:avLst/>
                <a:gdLst/>
                <a:ahLst/>
                <a:cxnLst/>
                <a:rect l="l" t="t" r="r" b="b"/>
                <a:pathLst>
                  <a:path w="6000" h="6251" extrusionOk="0">
                    <a:moveTo>
                      <a:pt x="5999" y="1"/>
                    </a:moveTo>
                    <a:cubicBezTo>
                      <a:pt x="5768" y="366"/>
                      <a:pt x="4173" y="842"/>
                      <a:pt x="3736" y="1125"/>
                    </a:cubicBezTo>
                    <a:cubicBezTo>
                      <a:pt x="2982" y="1611"/>
                      <a:pt x="2290" y="2192"/>
                      <a:pt x="1674" y="2846"/>
                    </a:cubicBezTo>
                    <a:cubicBezTo>
                      <a:pt x="1194" y="3365"/>
                      <a:pt x="281" y="4235"/>
                      <a:pt x="141" y="4951"/>
                    </a:cubicBezTo>
                    <a:cubicBezTo>
                      <a:pt x="1" y="5653"/>
                      <a:pt x="617" y="6251"/>
                      <a:pt x="1314" y="6251"/>
                    </a:cubicBezTo>
                    <a:cubicBezTo>
                      <a:pt x="1452" y="6251"/>
                      <a:pt x="1593" y="6227"/>
                      <a:pt x="1732" y="6177"/>
                    </a:cubicBezTo>
                    <a:cubicBezTo>
                      <a:pt x="2226" y="5989"/>
                      <a:pt x="2544" y="5514"/>
                      <a:pt x="2823" y="5066"/>
                    </a:cubicBezTo>
                    <a:cubicBezTo>
                      <a:pt x="3880" y="3374"/>
                      <a:pt x="4943" y="1688"/>
                      <a:pt x="5999"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5"/>
              <p:cNvSpPr/>
              <p:nvPr/>
            </p:nvSpPr>
            <p:spPr>
              <a:xfrm>
                <a:off x="3382502" y="3467658"/>
                <a:ext cx="54110" cy="51428"/>
              </a:xfrm>
              <a:custGeom>
                <a:avLst/>
                <a:gdLst/>
                <a:ahLst/>
                <a:cxnLst/>
                <a:rect l="l" t="t" r="r" b="b"/>
                <a:pathLst>
                  <a:path w="2260" h="2148" extrusionOk="0">
                    <a:moveTo>
                      <a:pt x="1131" y="0"/>
                    </a:moveTo>
                    <a:lnTo>
                      <a:pt x="779" y="706"/>
                    </a:lnTo>
                    <a:lnTo>
                      <a:pt x="0" y="821"/>
                    </a:lnTo>
                    <a:lnTo>
                      <a:pt x="563" y="1369"/>
                    </a:lnTo>
                    <a:lnTo>
                      <a:pt x="433" y="2148"/>
                    </a:lnTo>
                    <a:lnTo>
                      <a:pt x="433" y="2148"/>
                    </a:lnTo>
                    <a:lnTo>
                      <a:pt x="1131" y="1782"/>
                    </a:lnTo>
                    <a:lnTo>
                      <a:pt x="1827" y="2148"/>
                    </a:lnTo>
                    <a:lnTo>
                      <a:pt x="1697" y="1369"/>
                    </a:lnTo>
                    <a:lnTo>
                      <a:pt x="2260" y="821"/>
                    </a:lnTo>
                    <a:lnTo>
                      <a:pt x="1481" y="706"/>
                    </a:lnTo>
                    <a:lnTo>
                      <a:pt x="1131"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5"/>
              <p:cNvSpPr/>
              <p:nvPr/>
            </p:nvSpPr>
            <p:spPr>
              <a:xfrm>
                <a:off x="3834345" y="3505032"/>
                <a:ext cx="34429" cy="35363"/>
              </a:xfrm>
              <a:custGeom>
                <a:avLst/>
                <a:gdLst/>
                <a:ahLst/>
                <a:cxnLst/>
                <a:rect l="l" t="t" r="r" b="b"/>
                <a:pathLst>
                  <a:path w="1438" h="1477" extrusionOk="0">
                    <a:moveTo>
                      <a:pt x="851" y="1"/>
                    </a:moveTo>
                    <a:lnTo>
                      <a:pt x="515" y="394"/>
                    </a:lnTo>
                    <a:lnTo>
                      <a:pt x="1" y="347"/>
                    </a:lnTo>
                    <a:lnTo>
                      <a:pt x="1" y="347"/>
                    </a:lnTo>
                    <a:lnTo>
                      <a:pt x="274" y="784"/>
                    </a:lnTo>
                    <a:lnTo>
                      <a:pt x="68" y="1259"/>
                    </a:lnTo>
                    <a:lnTo>
                      <a:pt x="568" y="1135"/>
                    </a:lnTo>
                    <a:lnTo>
                      <a:pt x="952" y="1476"/>
                    </a:lnTo>
                    <a:lnTo>
                      <a:pt x="990" y="962"/>
                    </a:lnTo>
                    <a:lnTo>
                      <a:pt x="1438" y="702"/>
                    </a:lnTo>
                    <a:lnTo>
                      <a:pt x="961" y="505"/>
                    </a:lnTo>
                    <a:lnTo>
                      <a:pt x="85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45"/>
            <p:cNvGrpSpPr/>
            <p:nvPr/>
          </p:nvGrpSpPr>
          <p:grpSpPr>
            <a:xfrm>
              <a:off x="936321" y="3550637"/>
              <a:ext cx="535235" cy="523530"/>
              <a:chOff x="488084" y="3164562"/>
              <a:chExt cx="535235" cy="523530"/>
            </a:xfrm>
          </p:grpSpPr>
          <p:grpSp>
            <p:nvGrpSpPr>
              <p:cNvPr id="1721" name="Google Shape;1721;p45"/>
              <p:cNvGrpSpPr/>
              <p:nvPr/>
            </p:nvGrpSpPr>
            <p:grpSpPr>
              <a:xfrm>
                <a:off x="488084" y="3164562"/>
                <a:ext cx="535235" cy="523530"/>
                <a:chOff x="488084" y="3164562"/>
                <a:chExt cx="535235" cy="523530"/>
              </a:xfrm>
            </p:grpSpPr>
            <p:sp>
              <p:nvSpPr>
                <p:cNvPr id="1722" name="Google Shape;1722;p45"/>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5"/>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5"/>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5"/>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5"/>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5"/>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5"/>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5"/>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5"/>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5"/>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5"/>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 name="Google Shape;1733;p45"/>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27"/>
        <p:cNvGrpSpPr/>
        <p:nvPr/>
      </p:nvGrpSpPr>
      <p:grpSpPr>
        <a:xfrm>
          <a:off x="0" y="0"/>
          <a:ext cx="0" cy="0"/>
          <a:chOff x="0" y="0"/>
          <a:chExt cx="0" cy="0"/>
        </a:xfrm>
      </p:grpSpPr>
      <p:sp>
        <p:nvSpPr>
          <p:cNvPr id="5228" name="Google Shape;5228;p80"/>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5229" name="Google Shape;5229;p80"/>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5230" name="Google Shape;5230;p8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5231" name="Google Shape;5231;p8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5232" name="Google Shape;5232;p8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5233" name="Google Shape;5233;p8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5234" name="Google Shape;5234;p8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5235" name="Google Shape;5235;p8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5236" name="Google Shape;5236;p8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5237" name="Google Shape;5237;p8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5238" name="Google Shape;5238;p8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5239" name="Google Shape;5239;p8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243"/>
        <p:cNvGrpSpPr/>
        <p:nvPr/>
      </p:nvGrpSpPr>
      <p:grpSpPr>
        <a:xfrm>
          <a:off x="0" y="0"/>
          <a:ext cx="0" cy="0"/>
          <a:chOff x="0" y="0"/>
          <a:chExt cx="0" cy="0"/>
        </a:xfrm>
      </p:grpSpPr>
      <p:sp>
        <p:nvSpPr>
          <p:cNvPr id="5244" name="Google Shape;5244;p81"/>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5245" name="Google Shape;5245;p81"/>
          <p:cNvGrpSpPr/>
          <p:nvPr/>
        </p:nvGrpSpPr>
        <p:grpSpPr>
          <a:xfrm>
            <a:off x="5156078" y="3085736"/>
            <a:ext cx="474294" cy="551291"/>
            <a:chOff x="4727025" y="1332775"/>
            <a:chExt cx="59900" cy="69625"/>
          </a:xfrm>
        </p:grpSpPr>
        <p:sp>
          <p:nvSpPr>
            <p:cNvPr id="5246" name="Google Shape;5246;p8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8" name="Google Shape;5248;p81"/>
          <p:cNvGrpSpPr/>
          <p:nvPr/>
        </p:nvGrpSpPr>
        <p:grpSpPr>
          <a:xfrm>
            <a:off x="5769734" y="2314340"/>
            <a:ext cx="555653" cy="557031"/>
            <a:chOff x="4820425" y="1329900"/>
            <a:chExt cx="70175" cy="70350"/>
          </a:xfrm>
        </p:grpSpPr>
        <p:sp>
          <p:nvSpPr>
            <p:cNvPr id="5249" name="Google Shape;5249;p8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81"/>
          <p:cNvGrpSpPr/>
          <p:nvPr/>
        </p:nvGrpSpPr>
        <p:grpSpPr>
          <a:xfrm>
            <a:off x="6396103" y="2318845"/>
            <a:ext cx="582574" cy="533871"/>
            <a:chOff x="4903200" y="1331525"/>
            <a:chExt cx="73575" cy="67425"/>
          </a:xfrm>
        </p:grpSpPr>
        <p:sp>
          <p:nvSpPr>
            <p:cNvPr id="5254" name="Google Shape;5254;p8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6" name="Google Shape;5256;p81"/>
          <p:cNvGrpSpPr/>
          <p:nvPr/>
        </p:nvGrpSpPr>
        <p:grpSpPr>
          <a:xfrm>
            <a:off x="5755581" y="3078709"/>
            <a:ext cx="583960" cy="565345"/>
            <a:chOff x="4815575" y="1416800"/>
            <a:chExt cx="73750" cy="71400"/>
          </a:xfrm>
        </p:grpSpPr>
        <p:sp>
          <p:nvSpPr>
            <p:cNvPr id="5257" name="Google Shape;5257;p8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0" name="Google Shape;5260;p81"/>
          <p:cNvGrpSpPr/>
          <p:nvPr/>
        </p:nvGrpSpPr>
        <p:grpSpPr>
          <a:xfrm>
            <a:off x="6390362" y="3108896"/>
            <a:ext cx="589898" cy="504970"/>
            <a:chOff x="4902475" y="1418875"/>
            <a:chExt cx="74500" cy="63775"/>
          </a:xfrm>
        </p:grpSpPr>
        <p:sp>
          <p:nvSpPr>
            <p:cNvPr id="5261" name="Google Shape;5261;p8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3" name="Google Shape;5263;p81"/>
          <p:cNvGrpSpPr/>
          <p:nvPr/>
        </p:nvGrpSpPr>
        <p:grpSpPr>
          <a:xfrm>
            <a:off x="5765577" y="3826000"/>
            <a:ext cx="563967" cy="567127"/>
            <a:chOff x="4818100" y="1507675"/>
            <a:chExt cx="71225" cy="71625"/>
          </a:xfrm>
        </p:grpSpPr>
        <p:sp>
          <p:nvSpPr>
            <p:cNvPr id="5264" name="Google Shape;5264;p8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8" name="Google Shape;5268;p81"/>
          <p:cNvGrpSpPr/>
          <p:nvPr/>
        </p:nvGrpSpPr>
        <p:grpSpPr>
          <a:xfrm>
            <a:off x="5079075" y="3829461"/>
            <a:ext cx="628301" cy="588505"/>
            <a:chOff x="4721450" y="1509475"/>
            <a:chExt cx="79350" cy="74325"/>
          </a:xfrm>
        </p:grpSpPr>
        <p:sp>
          <p:nvSpPr>
            <p:cNvPr id="5269" name="Google Shape;5269;p8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3" name="Google Shape;5273;p81"/>
          <p:cNvGrpSpPr/>
          <p:nvPr/>
        </p:nvGrpSpPr>
        <p:grpSpPr>
          <a:xfrm>
            <a:off x="6424608" y="3814027"/>
            <a:ext cx="557038" cy="562772"/>
            <a:chOff x="4906800" y="1507500"/>
            <a:chExt cx="70350" cy="71075"/>
          </a:xfrm>
        </p:grpSpPr>
        <p:sp>
          <p:nvSpPr>
            <p:cNvPr id="5274" name="Google Shape;5274;p8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81"/>
          <p:cNvGrpSpPr/>
          <p:nvPr/>
        </p:nvGrpSpPr>
        <p:grpSpPr>
          <a:xfrm>
            <a:off x="4462216" y="2340963"/>
            <a:ext cx="517934" cy="517934"/>
            <a:chOff x="3736598" y="2170606"/>
            <a:chExt cx="404889" cy="404889"/>
          </a:xfrm>
        </p:grpSpPr>
        <p:sp>
          <p:nvSpPr>
            <p:cNvPr id="5280" name="Google Shape;5280;p8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81"/>
          <p:cNvGrpSpPr/>
          <p:nvPr/>
        </p:nvGrpSpPr>
        <p:grpSpPr>
          <a:xfrm>
            <a:off x="3729277" y="2341061"/>
            <a:ext cx="586986" cy="517740"/>
            <a:chOff x="3161917" y="2170682"/>
            <a:chExt cx="458870" cy="404737"/>
          </a:xfrm>
        </p:grpSpPr>
        <p:sp>
          <p:nvSpPr>
            <p:cNvPr id="5285" name="Google Shape;5285;p8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81"/>
          <p:cNvGrpSpPr/>
          <p:nvPr/>
        </p:nvGrpSpPr>
        <p:grpSpPr>
          <a:xfrm>
            <a:off x="3752299" y="3102400"/>
            <a:ext cx="540943" cy="517963"/>
            <a:chOff x="3179914" y="2889488"/>
            <a:chExt cx="422876" cy="404911"/>
          </a:xfrm>
        </p:grpSpPr>
        <p:sp>
          <p:nvSpPr>
            <p:cNvPr id="5289" name="Google Shape;5289;p8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5" name="Google Shape;5295;p81"/>
          <p:cNvGrpSpPr/>
          <p:nvPr/>
        </p:nvGrpSpPr>
        <p:grpSpPr>
          <a:xfrm>
            <a:off x="4453093" y="3102358"/>
            <a:ext cx="536180" cy="518047"/>
            <a:chOff x="3729467" y="2889422"/>
            <a:chExt cx="419153" cy="404977"/>
          </a:xfrm>
        </p:grpSpPr>
        <p:sp>
          <p:nvSpPr>
            <p:cNvPr id="5296" name="Google Shape;5296;p8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3" name="Google Shape;5303;p81"/>
          <p:cNvGrpSpPr/>
          <p:nvPr/>
        </p:nvGrpSpPr>
        <p:grpSpPr>
          <a:xfrm>
            <a:off x="1990126" y="3445787"/>
            <a:ext cx="965351" cy="134611"/>
            <a:chOff x="4411970" y="2962952"/>
            <a:chExt cx="706544" cy="104212"/>
          </a:xfrm>
        </p:grpSpPr>
        <p:sp>
          <p:nvSpPr>
            <p:cNvPr id="5304" name="Google Shape;5304;p8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81"/>
          <p:cNvGrpSpPr/>
          <p:nvPr/>
        </p:nvGrpSpPr>
        <p:grpSpPr>
          <a:xfrm>
            <a:off x="1990126" y="3041077"/>
            <a:ext cx="960158" cy="289172"/>
            <a:chOff x="4411970" y="2726085"/>
            <a:chExt cx="643107" cy="193659"/>
          </a:xfrm>
        </p:grpSpPr>
        <p:sp>
          <p:nvSpPr>
            <p:cNvPr id="5309" name="Google Shape;5309;p8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81"/>
          <p:cNvGrpSpPr/>
          <p:nvPr/>
        </p:nvGrpSpPr>
        <p:grpSpPr>
          <a:xfrm>
            <a:off x="998624" y="3295400"/>
            <a:ext cx="811503" cy="252584"/>
            <a:chOff x="4411970" y="4340222"/>
            <a:chExt cx="779467" cy="242683"/>
          </a:xfrm>
        </p:grpSpPr>
        <p:sp>
          <p:nvSpPr>
            <p:cNvPr id="5313" name="Google Shape;5313;p8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6" name="Google Shape;5316;p81"/>
          <p:cNvGrpSpPr/>
          <p:nvPr/>
        </p:nvGrpSpPr>
        <p:grpSpPr>
          <a:xfrm>
            <a:off x="1990126" y="2709308"/>
            <a:ext cx="965160" cy="216230"/>
            <a:chOff x="4411970" y="2468674"/>
            <a:chExt cx="747317" cy="167425"/>
          </a:xfrm>
        </p:grpSpPr>
        <p:sp>
          <p:nvSpPr>
            <p:cNvPr id="5317" name="Google Shape;5317;p8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9" name="Google Shape;5319;p8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0" name="Google Shape;5320;p81"/>
          <p:cNvGrpSpPr/>
          <p:nvPr/>
        </p:nvGrpSpPr>
        <p:grpSpPr>
          <a:xfrm>
            <a:off x="997692" y="2334687"/>
            <a:ext cx="1959041" cy="208784"/>
            <a:chOff x="6336019" y="3733725"/>
            <a:chExt cx="2566206" cy="351310"/>
          </a:xfrm>
        </p:grpSpPr>
        <p:sp>
          <p:nvSpPr>
            <p:cNvPr id="5321" name="Google Shape;5321;p8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5" name="Google Shape;5325;p81"/>
          <p:cNvGrpSpPr/>
          <p:nvPr/>
        </p:nvGrpSpPr>
        <p:grpSpPr>
          <a:xfrm>
            <a:off x="1990126" y="3950602"/>
            <a:ext cx="946551" cy="153200"/>
            <a:chOff x="4404545" y="3301592"/>
            <a:chExt cx="782403" cy="129272"/>
          </a:xfrm>
        </p:grpSpPr>
        <p:sp>
          <p:nvSpPr>
            <p:cNvPr id="5326" name="Google Shape;5326;p8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8" name="Google Shape;5328;p81"/>
          <p:cNvGrpSpPr/>
          <p:nvPr/>
        </p:nvGrpSpPr>
        <p:grpSpPr>
          <a:xfrm>
            <a:off x="1990126" y="3695937"/>
            <a:ext cx="962257" cy="139127"/>
            <a:chOff x="4411970" y="3131459"/>
            <a:chExt cx="710520" cy="117397"/>
          </a:xfrm>
        </p:grpSpPr>
        <p:sp>
          <p:nvSpPr>
            <p:cNvPr id="5329" name="Google Shape;5329;p8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1" name="Google Shape;5331;p8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2" name="Google Shape;5332;p81"/>
          <p:cNvGrpSpPr/>
          <p:nvPr/>
        </p:nvGrpSpPr>
        <p:grpSpPr>
          <a:xfrm>
            <a:off x="990271" y="3621603"/>
            <a:ext cx="823838" cy="458988"/>
            <a:chOff x="4411970" y="1801825"/>
            <a:chExt cx="734586" cy="409262"/>
          </a:xfrm>
        </p:grpSpPr>
        <p:sp>
          <p:nvSpPr>
            <p:cNvPr id="5333" name="Google Shape;5333;p8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5" name="Google Shape;5335;p81"/>
          <p:cNvGrpSpPr/>
          <p:nvPr/>
        </p:nvGrpSpPr>
        <p:grpSpPr>
          <a:xfrm>
            <a:off x="3095243" y="2339173"/>
            <a:ext cx="521514" cy="521514"/>
            <a:chOff x="5681300" y="2527788"/>
            <a:chExt cx="805800" cy="805800"/>
          </a:xfrm>
        </p:grpSpPr>
        <p:sp>
          <p:nvSpPr>
            <p:cNvPr id="5336" name="Google Shape;5336;p8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8" name="Google Shape;5338;p81"/>
          <p:cNvGrpSpPr/>
          <p:nvPr/>
        </p:nvGrpSpPr>
        <p:grpSpPr>
          <a:xfrm>
            <a:off x="3089483" y="3094865"/>
            <a:ext cx="533033" cy="533033"/>
            <a:chOff x="4049800" y="640400"/>
            <a:chExt cx="858900" cy="858900"/>
          </a:xfrm>
        </p:grpSpPr>
        <p:sp>
          <p:nvSpPr>
            <p:cNvPr id="5339" name="Google Shape;5339;p8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1" name="Google Shape;5341;p81"/>
          <p:cNvGrpSpPr/>
          <p:nvPr/>
        </p:nvGrpSpPr>
        <p:grpSpPr>
          <a:xfrm>
            <a:off x="3014966" y="3772543"/>
            <a:ext cx="682068" cy="682068"/>
            <a:chOff x="5080188" y="927900"/>
            <a:chExt cx="961200" cy="961200"/>
          </a:xfrm>
        </p:grpSpPr>
        <p:sp>
          <p:nvSpPr>
            <p:cNvPr id="5342" name="Google Shape;5342;p8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0" name="Google Shape;5350;p81"/>
          <p:cNvGrpSpPr/>
          <p:nvPr/>
        </p:nvGrpSpPr>
        <p:grpSpPr>
          <a:xfrm>
            <a:off x="4478465" y="3869234"/>
            <a:ext cx="505650" cy="504006"/>
            <a:chOff x="6039282" y="1042577"/>
            <a:chExt cx="734315" cy="731929"/>
          </a:xfrm>
        </p:grpSpPr>
        <p:sp>
          <p:nvSpPr>
            <p:cNvPr id="5351" name="Google Shape;5351;p8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2" name="Google Shape;5372;p81"/>
          <p:cNvGrpSpPr/>
          <p:nvPr/>
        </p:nvGrpSpPr>
        <p:grpSpPr>
          <a:xfrm>
            <a:off x="5091067" y="2298862"/>
            <a:ext cx="567744" cy="602136"/>
            <a:chOff x="1825800" y="1651625"/>
            <a:chExt cx="539989" cy="571775"/>
          </a:xfrm>
        </p:grpSpPr>
        <p:sp>
          <p:nvSpPr>
            <p:cNvPr id="5373" name="Google Shape;5373;p8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7" name="Google Shape;5377;p81"/>
          <p:cNvGrpSpPr/>
          <p:nvPr/>
        </p:nvGrpSpPr>
        <p:grpSpPr>
          <a:xfrm>
            <a:off x="3765995" y="3855579"/>
            <a:ext cx="508123" cy="507955"/>
            <a:chOff x="1897577" y="2802432"/>
            <a:chExt cx="492176" cy="492014"/>
          </a:xfrm>
        </p:grpSpPr>
        <p:sp>
          <p:nvSpPr>
            <p:cNvPr id="5378" name="Google Shape;5378;p8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81"/>
          <p:cNvGrpSpPr/>
          <p:nvPr/>
        </p:nvGrpSpPr>
        <p:grpSpPr>
          <a:xfrm>
            <a:off x="997525" y="4169123"/>
            <a:ext cx="809227" cy="200842"/>
            <a:chOff x="2013045" y="4813233"/>
            <a:chExt cx="921986" cy="228854"/>
          </a:xfrm>
        </p:grpSpPr>
        <p:sp>
          <p:nvSpPr>
            <p:cNvPr id="5391" name="Google Shape;5391;p8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81"/>
          <p:cNvGrpSpPr/>
          <p:nvPr/>
        </p:nvGrpSpPr>
        <p:grpSpPr>
          <a:xfrm>
            <a:off x="1005985" y="2656004"/>
            <a:ext cx="792421" cy="269941"/>
            <a:chOff x="1046767" y="4756633"/>
            <a:chExt cx="859646" cy="292841"/>
          </a:xfrm>
        </p:grpSpPr>
        <p:sp>
          <p:nvSpPr>
            <p:cNvPr id="5394" name="Google Shape;5394;p8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7" name="Google Shape;5397;p8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1" name="Google Shape;5401;p81"/>
          <p:cNvGrpSpPr/>
          <p:nvPr/>
        </p:nvGrpSpPr>
        <p:grpSpPr>
          <a:xfrm>
            <a:off x="7141841" y="2550562"/>
            <a:ext cx="166473" cy="141497"/>
            <a:chOff x="4660325" y="1866850"/>
            <a:chExt cx="68350" cy="58100"/>
          </a:xfrm>
        </p:grpSpPr>
        <p:sp>
          <p:nvSpPr>
            <p:cNvPr id="5402" name="Google Shape;5402;p8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4" name="Google Shape;5404;p81"/>
          <p:cNvGrpSpPr/>
          <p:nvPr/>
        </p:nvGrpSpPr>
        <p:grpSpPr>
          <a:xfrm>
            <a:off x="7451186" y="2576286"/>
            <a:ext cx="162515" cy="90049"/>
            <a:chOff x="4791775" y="1877500"/>
            <a:chExt cx="66725" cy="36975"/>
          </a:xfrm>
        </p:grpSpPr>
        <p:sp>
          <p:nvSpPr>
            <p:cNvPr id="5405" name="Google Shape;5405;p8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7" name="Google Shape;5407;p81"/>
          <p:cNvGrpSpPr/>
          <p:nvPr/>
        </p:nvGrpSpPr>
        <p:grpSpPr>
          <a:xfrm>
            <a:off x="7772899" y="2576286"/>
            <a:ext cx="144979" cy="90049"/>
            <a:chOff x="4923925" y="1877500"/>
            <a:chExt cx="59525" cy="36975"/>
          </a:xfrm>
        </p:grpSpPr>
        <p:sp>
          <p:nvSpPr>
            <p:cNvPr id="5408" name="Google Shape;5408;p8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81"/>
          <p:cNvGrpSpPr/>
          <p:nvPr/>
        </p:nvGrpSpPr>
        <p:grpSpPr>
          <a:xfrm>
            <a:off x="8067390" y="2558477"/>
            <a:ext cx="141447" cy="125667"/>
            <a:chOff x="5058450" y="1870100"/>
            <a:chExt cx="58075" cy="51600"/>
          </a:xfrm>
        </p:grpSpPr>
        <p:sp>
          <p:nvSpPr>
            <p:cNvPr id="5411" name="Google Shape;5411;p8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81"/>
          <p:cNvGrpSpPr/>
          <p:nvPr/>
        </p:nvGrpSpPr>
        <p:grpSpPr>
          <a:xfrm>
            <a:off x="7481905" y="2980885"/>
            <a:ext cx="101077" cy="107645"/>
            <a:chOff x="4811425" y="2065025"/>
            <a:chExt cx="41500" cy="44200"/>
          </a:xfrm>
        </p:grpSpPr>
        <p:sp>
          <p:nvSpPr>
            <p:cNvPr id="5414" name="Google Shape;5414;p8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6" name="Google Shape;5416;p81"/>
          <p:cNvGrpSpPr/>
          <p:nvPr/>
        </p:nvGrpSpPr>
        <p:grpSpPr>
          <a:xfrm>
            <a:off x="7774342" y="2981098"/>
            <a:ext cx="120867" cy="107218"/>
            <a:chOff x="4929875" y="2065025"/>
            <a:chExt cx="49625" cy="44025"/>
          </a:xfrm>
        </p:grpSpPr>
        <p:sp>
          <p:nvSpPr>
            <p:cNvPr id="5417" name="Google Shape;5417;p8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9" name="Google Shape;5419;p81"/>
          <p:cNvGrpSpPr/>
          <p:nvPr/>
        </p:nvGrpSpPr>
        <p:grpSpPr>
          <a:xfrm>
            <a:off x="8103011" y="2984112"/>
            <a:ext cx="70206" cy="101191"/>
            <a:chOff x="5083925" y="2066350"/>
            <a:chExt cx="28825" cy="41550"/>
          </a:xfrm>
        </p:grpSpPr>
        <p:sp>
          <p:nvSpPr>
            <p:cNvPr id="5420" name="Google Shape;5420;p8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81"/>
          <p:cNvGrpSpPr/>
          <p:nvPr/>
        </p:nvGrpSpPr>
        <p:grpSpPr>
          <a:xfrm>
            <a:off x="7134565" y="2999759"/>
            <a:ext cx="181026" cy="69896"/>
            <a:chOff x="4659775" y="2072775"/>
            <a:chExt cx="74325" cy="28700"/>
          </a:xfrm>
        </p:grpSpPr>
        <p:sp>
          <p:nvSpPr>
            <p:cNvPr id="5423" name="Google Shape;5423;p8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81"/>
          <p:cNvGrpSpPr/>
          <p:nvPr/>
        </p:nvGrpSpPr>
        <p:grpSpPr>
          <a:xfrm>
            <a:off x="8054421" y="2790324"/>
            <a:ext cx="167387" cy="89197"/>
            <a:chOff x="4662475" y="1976500"/>
            <a:chExt cx="68725" cy="36625"/>
          </a:xfrm>
        </p:grpSpPr>
        <p:sp>
          <p:nvSpPr>
            <p:cNvPr id="5427" name="Google Shape;5427;p8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81"/>
          <p:cNvGrpSpPr/>
          <p:nvPr/>
        </p:nvGrpSpPr>
        <p:grpSpPr>
          <a:xfrm>
            <a:off x="7751326" y="2793764"/>
            <a:ext cx="166899" cy="82317"/>
            <a:chOff x="4920150" y="1977875"/>
            <a:chExt cx="68525" cy="33800"/>
          </a:xfrm>
        </p:grpSpPr>
        <p:sp>
          <p:nvSpPr>
            <p:cNvPr id="5431" name="Google Shape;5431;p8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4" name="Google Shape;5434;p81"/>
          <p:cNvGrpSpPr/>
          <p:nvPr/>
        </p:nvGrpSpPr>
        <p:grpSpPr>
          <a:xfrm>
            <a:off x="7162483" y="3197682"/>
            <a:ext cx="125190" cy="127859"/>
            <a:chOff x="4676550" y="2160575"/>
            <a:chExt cx="51400" cy="52500"/>
          </a:xfrm>
        </p:grpSpPr>
        <p:sp>
          <p:nvSpPr>
            <p:cNvPr id="5435" name="Google Shape;5435;p8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81"/>
          <p:cNvGrpSpPr/>
          <p:nvPr/>
        </p:nvGrpSpPr>
        <p:grpSpPr>
          <a:xfrm>
            <a:off x="7459741" y="3204714"/>
            <a:ext cx="145405" cy="113794"/>
            <a:chOff x="4768325" y="2163475"/>
            <a:chExt cx="59700" cy="46725"/>
          </a:xfrm>
        </p:grpSpPr>
        <p:sp>
          <p:nvSpPr>
            <p:cNvPr id="5439" name="Google Shape;5439;p8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1" name="Google Shape;5441;p8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7" name="Google Shape;5447;p81"/>
          <p:cNvGrpSpPr/>
          <p:nvPr/>
        </p:nvGrpSpPr>
        <p:grpSpPr>
          <a:xfrm>
            <a:off x="7476059" y="3459808"/>
            <a:ext cx="112768" cy="106853"/>
            <a:chOff x="4768575" y="2253950"/>
            <a:chExt cx="46300" cy="43875"/>
          </a:xfrm>
        </p:grpSpPr>
        <p:sp>
          <p:nvSpPr>
            <p:cNvPr id="5448" name="Google Shape;5448;p8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81"/>
          <p:cNvGrpSpPr/>
          <p:nvPr/>
        </p:nvGrpSpPr>
        <p:grpSpPr>
          <a:xfrm>
            <a:off x="7775682" y="3948834"/>
            <a:ext cx="118187" cy="146246"/>
            <a:chOff x="4960900" y="2433225"/>
            <a:chExt cx="48525" cy="60050"/>
          </a:xfrm>
        </p:grpSpPr>
        <p:sp>
          <p:nvSpPr>
            <p:cNvPr id="5451" name="Google Shape;5451;p8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81"/>
          <p:cNvGrpSpPr/>
          <p:nvPr/>
        </p:nvGrpSpPr>
        <p:grpSpPr>
          <a:xfrm>
            <a:off x="7464247" y="4212895"/>
            <a:ext cx="136394" cy="143810"/>
            <a:chOff x="4854075" y="2527625"/>
            <a:chExt cx="56000" cy="59050"/>
          </a:xfrm>
        </p:grpSpPr>
        <p:sp>
          <p:nvSpPr>
            <p:cNvPr id="5454" name="Google Shape;5454;p8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6" name="Google Shape;5456;p8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9" name="Google Shape;5459;p81"/>
          <p:cNvGrpSpPr/>
          <p:nvPr/>
        </p:nvGrpSpPr>
        <p:grpSpPr>
          <a:xfrm>
            <a:off x="8088458" y="3676639"/>
            <a:ext cx="99312" cy="160797"/>
            <a:chOff x="5059700" y="2334775"/>
            <a:chExt cx="40775" cy="66025"/>
          </a:xfrm>
        </p:grpSpPr>
        <p:sp>
          <p:nvSpPr>
            <p:cNvPr id="5460" name="Google Shape;5460;p8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81"/>
          <p:cNvGrpSpPr/>
          <p:nvPr/>
        </p:nvGrpSpPr>
        <p:grpSpPr>
          <a:xfrm>
            <a:off x="8045622" y="3941771"/>
            <a:ext cx="184984" cy="160371"/>
            <a:chOff x="5037700" y="2430325"/>
            <a:chExt cx="75950" cy="65850"/>
          </a:xfrm>
        </p:grpSpPr>
        <p:sp>
          <p:nvSpPr>
            <p:cNvPr id="5470" name="Google Shape;5470;p8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81"/>
          <p:cNvGrpSpPr/>
          <p:nvPr/>
        </p:nvGrpSpPr>
        <p:grpSpPr>
          <a:xfrm>
            <a:off x="7465128" y="3708223"/>
            <a:ext cx="173014" cy="97629"/>
            <a:chOff x="4756975" y="2341800"/>
            <a:chExt cx="91975" cy="51925"/>
          </a:xfrm>
        </p:grpSpPr>
        <p:sp>
          <p:nvSpPr>
            <p:cNvPr id="5473" name="Google Shape;5473;p8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81"/>
          <p:cNvGrpSpPr/>
          <p:nvPr/>
        </p:nvGrpSpPr>
        <p:grpSpPr>
          <a:xfrm>
            <a:off x="7732065" y="4196920"/>
            <a:ext cx="212497" cy="175761"/>
            <a:chOff x="4943575" y="2516350"/>
            <a:chExt cx="98675" cy="81700"/>
          </a:xfrm>
        </p:grpSpPr>
        <p:sp>
          <p:nvSpPr>
            <p:cNvPr id="5494" name="Google Shape;5494;p8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2" name="Google Shape;5572;p8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1"/>
          <p:cNvSpPr txBox="1">
            <a:spLocks noGrp="1"/>
          </p:cNvSpPr>
          <p:nvPr>
            <p:ph type="title" idx="4294967295"/>
          </p:nvPr>
        </p:nvSpPr>
        <p:spPr>
          <a:xfrm>
            <a:off x="1068100" y="937076"/>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5580"/>
        <p:cNvGrpSpPr/>
        <p:nvPr/>
      </p:nvGrpSpPr>
      <p:grpSpPr>
        <a:xfrm>
          <a:off x="0" y="0"/>
          <a:ext cx="0" cy="0"/>
          <a:chOff x="0" y="0"/>
          <a:chExt cx="0" cy="0"/>
        </a:xfrm>
      </p:grpSpPr>
      <p:grpSp>
        <p:nvGrpSpPr>
          <p:cNvPr id="5581" name="Google Shape;5581;p82"/>
          <p:cNvGrpSpPr/>
          <p:nvPr/>
        </p:nvGrpSpPr>
        <p:grpSpPr>
          <a:xfrm>
            <a:off x="745571" y="1168666"/>
            <a:ext cx="2492868" cy="1379876"/>
            <a:chOff x="2654821" y="2311071"/>
            <a:chExt cx="2279715" cy="1262120"/>
          </a:xfrm>
        </p:grpSpPr>
        <p:grpSp>
          <p:nvGrpSpPr>
            <p:cNvPr id="5582" name="Google Shape;5582;p82"/>
            <p:cNvGrpSpPr/>
            <p:nvPr/>
          </p:nvGrpSpPr>
          <p:grpSpPr>
            <a:xfrm>
              <a:off x="4034269" y="2840745"/>
              <a:ext cx="40212" cy="36437"/>
              <a:chOff x="4293400" y="2574725"/>
              <a:chExt cx="84425" cy="80100"/>
            </a:xfrm>
          </p:grpSpPr>
          <p:sp>
            <p:nvSpPr>
              <p:cNvPr id="5583" name="Google Shape;5583;p82"/>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584" name="Google Shape;5584;p82"/>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82"/>
            <p:cNvGrpSpPr/>
            <p:nvPr/>
          </p:nvGrpSpPr>
          <p:grpSpPr>
            <a:xfrm>
              <a:off x="3894606" y="2334874"/>
              <a:ext cx="913198" cy="518984"/>
              <a:chOff x="4000175" y="1462675"/>
              <a:chExt cx="1917275" cy="1140875"/>
            </a:xfrm>
          </p:grpSpPr>
          <p:sp>
            <p:nvSpPr>
              <p:cNvPr id="5586" name="Google Shape;5586;p82"/>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587" name="Google Shape;5587;p82"/>
              <p:cNvGrpSpPr/>
              <p:nvPr/>
            </p:nvGrpSpPr>
            <p:grpSpPr>
              <a:xfrm>
                <a:off x="4000175" y="1462675"/>
                <a:ext cx="1917275" cy="1140875"/>
                <a:chOff x="4000175" y="1462675"/>
                <a:chExt cx="1917275" cy="1140875"/>
              </a:xfrm>
            </p:grpSpPr>
            <p:sp>
              <p:nvSpPr>
                <p:cNvPr id="5588" name="Google Shape;5588;p82"/>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589" name="Google Shape;5589;p82"/>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2"/>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2"/>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2"/>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593" name="Google Shape;5593;p82"/>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94" name="Google Shape;5594;p82"/>
            <p:cNvGrpSpPr/>
            <p:nvPr/>
          </p:nvGrpSpPr>
          <p:grpSpPr>
            <a:xfrm>
              <a:off x="3875768" y="2846704"/>
              <a:ext cx="44796" cy="47366"/>
              <a:chOff x="3960625" y="2587825"/>
              <a:chExt cx="94050" cy="104125"/>
            </a:xfrm>
          </p:grpSpPr>
          <p:sp>
            <p:nvSpPr>
              <p:cNvPr id="5595" name="Google Shape;5595;p82"/>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596" name="Google Shape;5596;p82"/>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82"/>
            <p:cNvGrpSpPr/>
            <p:nvPr/>
          </p:nvGrpSpPr>
          <p:grpSpPr>
            <a:xfrm>
              <a:off x="3782759" y="2807162"/>
              <a:ext cx="82686" cy="85487"/>
              <a:chOff x="3765350" y="2500900"/>
              <a:chExt cx="173600" cy="187925"/>
            </a:xfrm>
          </p:grpSpPr>
          <p:sp>
            <p:nvSpPr>
              <p:cNvPr id="5598" name="Google Shape;5598;p82"/>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599" name="Google Shape;5599;p82"/>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2"/>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2"/>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2"/>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2"/>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82"/>
            <p:cNvGrpSpPr/>
            <p:nvPr/>
          </p:nvGrpSpPr>
          <p:grpSpPr>
            <a:xfrm>
              <a:off x="3775674" y="2798496"/>
              <a:ext cx="40545" cy="23564"/>
              <a:chOff x="3750475" y="2481850"/>
              <a:chExt cx="85125" cy="51800"/>
            </a:xfrm>
          </p:grpSpPr>
          <p:sp>
            <p:nvSpPr>
              <p:cNvPr id="5605" name="Google Shape;5605;p82"/>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2"/>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607" name="Google Shape;5607;p82"/>
            <p:cNvGrpSpPr/>
            <p:nvPr/>
          </p:nvGrpSpPr>
          <p:grpSpPr>
            <a:xfrm>
              <a:off x="3716946" y="2776024"/>
              <a:ext cx="81971" cy="76912"/>
              <a:chOff x="3627175" y="2432450"/>
              <a:chExt cx="172100" cy="169075"/>
            </a:xfrm>
          </p:grpSpPr>
          <p:sp>
            <p:nvSpPr>
              <p:cNvPr id="5608" name="Google Shape;5608;p82"/>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2"/>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610" name="Google Shape;5610;p82"/>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611" name="Google Shape;5611;p82"/>
            <p:cNvGrpSpPr/>
            <p:nvPr/>
          </p:nvGrpSpPr>
          <p:grpSpPr>
            <a:xfrm>
              <a:off x="3685682" y="2845624"/>
              <a:ext cx="29311" cy="45055"/>
              <a:chOff x="3561536" y="2585450"/>
              <a:chExt cx="61539" cy="99045"/>
            </a:xfrm>
          </p:grpSpPr>
          <p:sp>
            <p:nvSpPr>
              <p:cNvPr id="5612" name="Google Shape;5612;p82"/>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2"/>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614" name="Google Shape;5614;p82"/>
            <p:cNvGrpSpPr/>
            <p:nvPr/>
          </p:nvGrpSpPr>
          <p:grpSpPr>
            <a:xfrm>
              <a:off x="3849905" y="2572252"/>
              <a:ext cx="74339" cy="119559"/>
              <a:chOff x="3906325" y="1984500"/>
              <a:chExt cx="156075" cy="262825"/>
            </a:xfrm>
          </p:grpSpPr>
          <p:sp>
            <p:nvSpPr>
              <p:cNvPr id="5615" name="Google Shape;5615;p82"/>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616" name="Google Shape;5616;p82"/>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7" name="Google Shape;5617;p82"/>
            <p:cNvGrpSpPr/>
            <p:nvPr/>
          </p:nvGrpSpPr>
          <p:grpSpPr>
            <a:xfrm>
              <a:off x="2654821" y="2414345"/>
              <a:ext cx="667570" cy="558731"/>
              <a:chOff x="1397225" y="1637375"/>
              <a:chExt cx="1401575" cy="1228250"/>
            </a:xfrm>
          </p:grpSpPr>
          <p:sp>
            <p:nvSpPr>
              <p:cNvPr id="5618" name="Google Shape;5618;p82"/>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619" name="Google Shape;5619;p82"/>
              <p:cNvGrpSpPr/>
              <p:nvPr/>
            </p:nvGrpSpPr>
            <p:grpSpPr>
              <a:xfrm>
                <a:off x="1397225" y="1637375"/>
                <a:ext cx="1398775" cy="1228250"/>
                <a:chOff x="1397225" y="1637375"/>
                <a:chExt cx="1398775" cy="1228250"/>
              </a:xfrm>
            </p:grpSpPr>
            <p:sp>
              <p:nvSpPr>
                <p:cNvPr id="5620" name="Google Shape;5620;p82"/>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2"/>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2" name="Google Shape;5622;p82"/>
            <p:cNvGrpSpPr/>
            <p:nvPr/>
          </p:nvGrpSpPr>
          <p:grpSpPr>
            <a:xfrm>
              <a:off x="3230417" y="3103734"/>
              <a:ext cx="282982" cy="280332"/>
              <a:chOff x="2605700" y="3152850"/>
              <a:chExt cx="594125" cy="616250"/>
            </a:xfrm>
          </p:grpSpPr>
          <p:sp>
            <p:nvSpPr>
              <p:cNvPr id="5623" name="Google Shape;5623;p8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624" name="Google Shape;5624;p8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5625" name="Google Shape;5625;p82"/>
            <p:cNvGrpSpPr/>
            <p:nvPr/>
          </p:nvGrpSpPr>
          <p:grpSpPr>
            <a:xfrm>
              <a:off x="3265985" y="3226989"/>
              <a:ext cx="87151" cy="346202"/>
              <a:chOff x="2680375" y="3423800"/>
              <a:chExt cx="182975" cy="761050"/>
            </a:xfrm>
          </p:grpSpPr>
          <p:sp>
            <p:nvSpPr>
              <p:cNvPr id="5626" name="Google Shape;5626;p8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627" name="Google Shape;5627;p8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82"/>
            <p:cNvGrpSpPr/>
            <p:nvPr/>
          </p:nvGrpSpPr>
          <p:grpSpPr>
            <a:xfrm>
              <a:off x="3855466" y="3289811"/>
              <a:ext cx="112514" cy="94210"/>
              <a:chOff x="3918000" y="3561900"/>
              <a:chExt cx="236225" cy="207100"/>
            </a:xfrm>
          </p:grpSpPr>
          <p:sp>
            <p:nvSpPr>
              <p:cNvPr id="5629" name="Google Shape;5629;p82"/>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630" name="Google Shape;5630;p82"/>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1" name="Google Shape;5631;p82"/>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2"/>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2"/>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5634" name="Google Shape;5634;p82"/>
            <p:cNvGrpSpPr/>
            <p:nvPr/>
          </p:nvGrpSpPr>
          <p:grpSpPr>
            <a:xfrm>
              <a:off x="2905224" y="2311071"/>
              <a:ext cx="596721" cy="528992"/>
              <a:chOff x="1922950" y="1410350"/>
              <a:chExt cx="1252825" cy="1162875"/>
            </a:xfrm>
          </p:grpSpPr>
          <p:sp>
            <p:nvSpPr>
              <p:cNvPr id="5635" name="Google Shape;5635;p82"/>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2"/>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2"/>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2"/>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2"/>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2"/>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2"/>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2"/>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2"/>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2"/>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2"/>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2"/>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2"/>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2"/>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2"/>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2"/>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5651" name="Google Shape;5651;p82"/>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2"/>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2"/>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2"/>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2"/>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2"/>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2"/>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2"/>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2"/>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2"/>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2"/>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2"/>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2"/>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2"/>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2"/>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2"/>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2"/>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2"/>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2"/>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2"/>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671" name="Google Shape;5671;p82"/>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672" name="Google Shape;5672;p82"/>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3" name="Google Shape;5673;p82"/>
            <p:cNvGrpSpPr/>
            <p:nvPr/>
          </p:nvGrpSpPr>
          <p:grpSpPr>
            <a:xfrm>
              <a:off x="3280929" y="3294542"/>
              <a:ext cx="109894" cy="272224"/>
              <a:chOff x="2711750" y="3572300"/>
              <a:chExt cx="230725" cy="598425"/>
            </a:xfrm>
          </p:grpSpPr>
          <p:sp>
            <p:nvSpPr>
              <p:cNvPr id="5674" name="Google Shape;5674;p8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6" name="Google Shape;5676;p82"/>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7" name="Google Shape;5677;p82"/>
            <p:cNvGrpSpPr/>
            <p:nvPr/>
          </p:nvGrpSpPr>
          <p:grpSpPr>
            <a:xfrm>
              <a:off x="3790439" y="2408636"/>
              <a:ext cx="73017" cy="75684"/>
              <a:chOff x="3781475" y="1624825"/>
              <a:chExt cx="153300" cy="166375"/>
            </a:xfrm>
          </p:grpSpPr>
          <p:sp>
            <p:nvSpPr>
              <p:cNvPr id="5678" name="Google Shape;5678;p82"/>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2"/>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2"/>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2"/>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2" name="Google Shape;5682;p82"/>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2"/>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2"/>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2"/>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2"/>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2"/>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2"/>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9" name="Google Shape;5689;p82"/>
            <p:cNvGrpSpPr/>
            <p:nvPr/>
          </p:nvGrpSpPr>
          <p:grpSpPr>
            <a:xfrm>
              <a:off x="4403342" y="3107749"/>
              <a:ext cx="316680" cy="101374"/>
              <a:chOff x="5068275" y="3161675"/>
              <a:chExt cx="664875" cy="222850"/>
            </a:xfrm>
          </p:grpSpPr>
          <p:sp>
            <p:nvSpPr>
              <p:cNvPr id="5690" name="Google Shape;5690;p82"/>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2"/>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2"/>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2"/>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4" name="Google Shape;5694;p82"/>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2"/>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2"/>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2"/>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2"/>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2"/>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2"/>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2"/>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2"/>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2"/>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2"/>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2"/>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2"/>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2"/>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2"/>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2"/>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2"/>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2"/>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2"/>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2"/>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2"/>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2"/>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2"/>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2"/>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2"/>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2"/>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2"/>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2"/>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2"/>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3" name="Google Shape;5723;p82"/>
            <p:cNvGrpSpPr/>
            <p:nvPr/>
          </p:nvGrpSpPr>
          <p:grpSpPr>
            <a:xfrm>
              <a:off x="3697513" y="2707266"/>
              <a:ext cx="59549" cy="79733"/>
              <a:chOff x="3586375" y="2281300"/>
              <a:chExt cx="125025" cy="175275"/>
            </a:xfrm>
          </p:grpSpPr>
          <p:sp>
            <p:nvSpPr>
              <p:cNvPr id="5724" name="Google Shape;5724;p82"/>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2"/>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26" name="Google Shape;5726;p82"/>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7" name="Google Shape;5727;p82"/>
            <p:cNvGrpSpPr/>
            <p:nvPr/>
          </p:nvGrpSpPr>
          <p:grpSpPr>
            <a:xfrm>
              <a:off x="4513224" y="3221724"/>
              <a:ext cx="274563" cy="280321"/>
              <a:chOff x="5298975" y="3412225"/>
              <a:chExt cx="576450" cy="616225"/>
            </a:xfrm>
          </p:grpSpPr>
          <p:sp>
            <p:nvSpPr>
              <p:cNvPr id="5728" name="Google Shape;5728;p82"/>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729" name="Google Shape;5729;p82"/>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0" name="Google Shape;5730;p82"/>
            <p:cNvGrpSpPr/>
            <p:nvPr/>
          </p:nvGrpSpPr>
          <p:grpSpPr>
            <a:xfrm>
              <a:off x="4824403" y="3421846"/>
              <a:ext cx="110132" cy="130647"/>
              <a:chOff x="5952300" y="3852150"/>
              <a:chExt cx="231225" cy="287200"/>
            </a:xfrm>
          </p:grpSpPr>
          <p:sp>
            <p:nvSpPr>
              <p:cNvPr id="5731" name="Google Shape;5731;p82"/>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2"/>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3" name="Google Shape;5733;p82"/>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2"/>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2"/>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2"/>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2"/>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2"/>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2"/>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2"/>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1" name="Google Shape;5741;p82"/>
            <p:cNvGrpSpPr/>
            <p:nvPr/>
          </p:nvGrpSpPr>
          <p:grpSpPr>
            <a:xfrm>
              <a:off x="4295710" y="3079670"/>
              <a:ext cx="14968" cy="27135"/>
              <a:chOff x="4842300" y="3099950"/>
              <a:chExt cx="31425" cy="59650"/>
            </a:xfrm>
          </p:grpSpPr>
          <p:sp>
            <p:nvSpPr>
              <p:cNvPr id="5742" name="Google Shape;5742;p82"/>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2"/>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2"/>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2"/>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6" name="Google Shape;5746;p82"/>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2"/>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2"/>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2"/>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2"/>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2"/>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2"/>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2"/>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4" name="Google Shape;5754;p82"/>
            <p:cNvGrpSpPr/>
            <p:nvPr/>
          </p:nvGrpSpPr>
          <p:grpSpPr>
            <a:xfrm>
              <a:off x="3831056" y="2816010"/>
              <a:ext cx="37378" cy="27612"/>
              <a:chOff x="3866750" y="2520350"/>
              <a:chExt cx="78475" cy="60700"/>
            </a:xfrm>
          </p:grpSpPr>
          <p:sp>
            <p:nvSpPr>
              <p:cNvPr id="5755" name="Google Shape;5755;p82"/>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2"/>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2"/>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2"/>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9" name="Google Shape;5759;p82"/>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2"/>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2"/>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2"/>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2"/>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2"/>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2"/>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2"/>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2"/>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2"/>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2"/>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2"/>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2"/>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2"/>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2"/>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2"/>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2"/>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776" name="Google Shape;5776;p82"/>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2"/>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2"/>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2"/>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2"/>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2"/>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2"/>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2"/>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2"/>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2"/>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2"/>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2"/>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788" name="Google Shape;5788;p82"/>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2"/>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2"/>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2"/>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2"/>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2"/>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2"/>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2"/>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2"/>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2"/>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2"/>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2"/>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2"/>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1" name="Google Shape;5801;p82"/>
            <p:cNvGrpSpPr/>
            <p:nvPr/>
          </p:nvGrpSpPr>
          <p:grpSpPr>
            <a:xfrm>
              <a:off x="3632736" y="3051591"/>
              <a:ext cx="63288" cy="45217"/>
              <a:chOff x="3450375" y="3038225"/>
              <a:chExt cx="132875" cy="99400"/>
            </a:xfrm>
          </p:grpSpPr>
          <p:sp>
            <p:nvSpPr>
              <p:cNvPr id="5802" name="Google Shape;5802;p82"/>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2"/>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04" name="Google Shape;5804;p82"/>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2"/>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2"/>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2"/>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2"/>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2"/>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2"/>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2"/>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2"/>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813" name="Google Shape;5813;p82"/>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2"/>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2"/>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2"/>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2"/>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2"/>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2"/>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2"/>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2"/>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2"/>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823" name="Google Shape;5823;p82"/>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2"/>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2"/>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2"/>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2"/>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2"/>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829" name="Google Shape;5829;p82"/>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2"/>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2"/>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2"/>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2"/>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2"/>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2"/>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2"/>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2"/>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82"/>
          <p:cNvGrpSpPr/>
          <p:nvPr/>
        </p:nvGrpSpPr>
        <p:grpSpPr>
          <a:xfrm>
            <a:off x="3554131" y="1233340"/>
            <a:ext cx="2078182" cy="1366558"/>
            <a:chOff x="235800" y="830650"/>
            <a:chExt cx="6978450" cy="4588844"/>
          </a:xfrm>
        </p:grpSpPr>
        <p:sp>
          <p:nvSpPr>
            <p:cNvPr id="5840" name="Google Shape;5840;p8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6" name="Google Shape;5846;p82"/>
          <p:cNvGrpSpPr/>
          <p:nvPr/>
        </p:nvGrpSpPr>
        <p:grpSpPr>
          <a:xfrm>
            <a:off x="742628" y="3064442"/>
            <a:ext cx="2622876" cy="1333540"/>
            <a:chOff x="238125" y="1038125"/>
            <a:chExt cx="7146800" cy="3633625"/>
          </a:xfrm>
        </p:grpSpPr>
        <p:sp>
          <p:nvSpPr>
            <p:cNvPr id="5847" name="Google Shape;5847;p8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82"/>
          <p:cNvGrpSpPr/>
          <p:nvPr/>
        </p:nvGrpSpPr>
        <p:grpSpPr>
          <a:xfrm>
            <a:off x="5857556" y="1206552"/>
            <a:ext cx="2590840" cy="1380235"/>
            <a:chOff x="233350" y="949250"/>
            <a:chExt cx="7137300" cy="3802300"/>
          </a:xfrm>
        </p:grpSpPr>
        <p:sp>
          <p:nvSpPr>
            <p:cNvPr id="7420" name="Google Shape;7420;p8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82"/>
          <p:cNvGrpSpPr/>
          <p:nvPr/>
        </p:nvGrpSpPr>
        <p:grpSpPr>
          <a:xfrm>
            <a:off x="7671985" y="3251325"/>
            <a:ext cx="104231" cy="320340"/>
            <a:chOff x="7564426" y="3224343"/>
            <a:chExt cx="119985" cy="368801"/>
          </a:xfrm>
        </p:grpSpPr>
        <p:sp>
          <p:nvSpPr>
            <p:cNvPr id="7472" name="Google Shape;7472;p8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82"/>
          <p:cNvGrpSpPr/>
          <p:nvPr/>
        </p:nvGrpSpPr>
        <p:grpSpPr>
          <a:xfrm>
            <a:off x="7371473" y="3245427"/>
            <a:ext cx="189489" cy="332132"/>
            <a:chOff x="8370831" y="3202002"/>
            <a:chExt cx="218129" cy="382376"/>
          </a:xfrm>
        </p:grpSpPr>
        <p:sp>
          <p:nvSpPr>
            <p:cNvPr id="7475" name="Google Shape;7475;p8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7" name="Google Shape;7477;p82"/>
          <p:cNvGrpSpPr/>
          <p:nvPr/>
        </p:nvGrpSpPr>
        <p:grpSpPr>
          <a:xfrm>
            <a:off x="8094863" y="3656559"/>
            <a:ext cx="309429" cy="267000"/>
            <a:chOff x="6742064" y="3750480"/>
            <a:chExt cx="399315" cy="344560"/>
          </a:xfrm>
        </p:grpSpPr>
        <p:sp>
          <p:nvSpPr>
            <p:cNvPr id="7478" name="Google Shape;7478;p8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82"/>
          <p:cNvGrpSpPr/>
          <p:nvPr/>
        </p:nvGrpSpPr>
        <p:grpSpPr>
          <a:xfrm>
            <a:off x="7633882" y="4007606"/>
            <a:ext cx="180437" cy="281608"/>
            <a:chOff x="7248525" y="3739696"/>
            <a:chExt cx="230531" cy="359790"/>
          </a:xfrm>
        </p:grpSpPr>
        <p:sp>
          <p:nvSpPr>
            <p:cNvPr id="7481" name="Google Shape;7481;p8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82"/>
          <p:cNvGrpSpPr/>
          <p:nvPr/>
        </p:nvGrpSpPr>
        <p:grpSpPr>
          <a:xfrm>
            <a:off x="7879801" y="3650830"/>
            <a:ext cx="162896" cy="278710"/>
            <a:chOff x="7601242" y="3729267"/>
            <a:chExt cx="222566" cy="380803"/>
          </a:xfrm>
        </p:grpSpPr>
        <p:sp>
          <p:nvSpPr>
            <p:cNvPr id="7484" name="Google Shape;7484;p8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6" name="Google Shape;7486;p82"/>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7" name="Google Shape;7487;p82"/>
          <p:cNvGrpSpPr/>
          <p:nvPr/>
        </p:nvGrpSpPr>
        <p:grpSpPr>
          <a:xfrm>
            <a:off x="7369446" y="3651971"/>
            <a:ext cx="193543" cy="275990"/>
            <a:chOff x="8304647" y="3738687"/>
            <a:chExt cx="225076" cy="320956"/>
          </a:xfrm>
        </p:grpSpPr>
        <p:sp>
          <p:nvSpPr>
            <p:cNvPr id="7488" name="Google Shape;7488;p82"/>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82"/>
          <p:cNvGrpSpPr/>
          <p:nvPr/>
        </p:nvGrpSpPr>
        <p:grpSpPr>
          <a:xfrm>
            <a:off x="7641939" y="3651971"/>
            <a:ext cx="178492" cy="275990"/>
            <a:chOff x="8615101" y="3738687"/>
            <a:chExt cx="207573" cy="320956"/>
          </a:xfrm>
        </p:grpSpPr>
        <p:sp>
          <p:nvSpPr>
            <p:cNvPr id="7492" name="Google Shape;7492;p82"/>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95" name="Google Shape;7495;p82"/>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6" name="Google Shape;7496;p82"/>
          <p:cNvGrpSpPr/>
          <p:nvPr/>
        </p:nvGrpSpPr>
        <p:grpSpPr>
          <a:xfrm>
            <a:off x="6036644" y="3773459"/>
            <a:ext cx="557670" cy="511283"/>
            <a:chOff x="6015419" y="3716859"/>
            <a:chExt cx="557671" cy="511283"/>
          </a:xfrm>
        </p:grpSpPr>
        <p:sp>
          <p:nvSpPr>
            <p:cNvPr id="7497" name="Google Shape;7497;p82"/>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98" name="Google Shape;7498;p82"/>
            <p:cNvGrpSpPr/>
            <p:nvPr/>
          </p:nvGrpSpPr>
          <p:grpSpPr>
            <a:xfrm>
              <a:off x="6036094" y="3716980"/>
              <a:ext cx="529860" cy="510468"/>
              <a:chOff x="6036094" y="3716980"/>
              <a:chExt cx="529860" cy="510468"/>
            </a:xfrm>
          </p:grpSpPr>
          <p:sp>
            <p:nvSpPr>
              <p:cNvPr id="7499" name="Google Shape;7499;p82"/>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2"/>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2"/>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2"/>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9" name="Google Shape;7509;p82"/>
          <p:cNvGrpSpPr/>
          <p:nvPr/>
        </p:nvGrpSpPr>
        <p:grpSpPr>
          <a:xfrm>
            <a:off x="6665529" y="3130228"/>
            <a:ext cx="576302" cy="511871"/>
            <a:chOff x="6644304" y="3073628"/>
            <a:chExt cx="576302" cy="511871"/>
          </a:xfrm>
        </p:grpSpPr>
        <p:sp>
          <p:nvSpPr>
            <p:cNvPr id="7510" name="Google Shape;7510;p8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1" name="Google Shape;7511;p82"/>
            <p:cNvGrpSpPr/>
            <p:nvPr/>
          </p:nvGrpSpPr>
          <p:grpSpPr>
            <a:xfrm>
              <a:off x="6712169" y="3085440"/>
              <a:ext cx="481622" cy="494913"/>
              <a:chOff x="6712169" y="3085440"/>
              <a:chExt cx="481622" cy="494913"/>
            </a:xfrm>
          </p:grpSpPr>
          <p:sp>
            <p:nvSpPr>
              <p:cNvPr id="7512" name="Google Shape;7512;p82"/>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2"/>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7" name="Google Shape;7517;p82"/>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2"/>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2"/>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0" name="Google Shape;7520;p82"/>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1" name="Google Shape;7521;p82"/>
          <p:cNvGrpSpPr/>
          <p:nvPr/>
        </p:nvGrpSpPr>
        <p:grpSpPr>
          <a:xfrm>
            <a:off x="6673379" y="3773223"/>
            <a:ext cx="560631" cy="511352"/>
            <a:chOff x="6652154" y="3716623"/>
            <a:chExt cx="560631" cy="511352"/>
          </a:xfrm>
        </p:grpSpPr>
        <p:sp>
          <p:nvSpPr>
            <p:cNvPr id="7522" name="Google Shape;7522;p82"/>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23" name="Google Shape;7523;p82"/>
            <p:cNvGrpSpPr/>
            <p:nvPr/>
          </p:nvGrpSpPr>
          <p:grpSpPr>
            <a:xfrm>
              <a:off x="6669657" y="3716715"/>
              <a:ext cx="466779" cy="464290"/>
              <a:chOff x="6669657" y="3716715"/>
              <a:chExt cx="466779" cy="464290"/>
            </a:xfrm>
          </p:grpSpPr>
          <p:sp>
            <p:nvSpPr>
              <p:cNvPr id="7524" name="Google Shape;7524;p82"/>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2"/>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2"/>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2"/>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2"/>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2"/>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2"/>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2"/>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2"/>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2"/>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2"/>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2"/>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2"/>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7" name="Google Shape;7537;p82"/>
          <p:cNvGrpSpPr/>
          <p:nvPr/>
        </p:nvGrpSpPr>
        <p:grpSpPr>
          <a:xfrm>
            <a:off x="7867470" y="4054631"/>
            <a:ext cx="187557" cy="187557"/>
            <a:chOff x="8565775" y="671075"/>
            <a:chExt cx="441000" cy="441000"/>
          </a:xfrm>
        </p:grpSpPr>
        <p:sp>
          <p:nvSpPr>
            <p:cNvPr id="7538" name="Google Shape;7538;p82"/>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2"/>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0" name="Google Shape;7540;p82"/>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2"/>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2" name="Google Shape;7542;p82"/>
          <p:cNvGrpSpPr/>
          <p:nvPr/>
        </p:nvGrpSpPr>
        <p:grpSpPr>
          <a:xfrm>
            <a:off x="6021325" y="3132850"/>
            <a:ext cx="587871" cy="512373"/>
            <a:chOff x="6000100" y="3076250"/>
            <a:chExt cx="587871" cy="512373"/>
          </a:xfrm>
        </p:grpSpPr>
        <p:sp>
          <p:nvSpPr>
            <p:cNvPr id="7543" name="Google Shape;7543;p82"/>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4" name="Google Shape;7544;p82"/>
            <p:cNvGrpSpPr/>
            <p:nvPr/>
          </p:nvGrpSpPr>
          <p:grpSpPr>
            <a:xfrm>
              <a:off x="6031360" y="3076713"/>
              <a:ext cx="539107" cy="480965"/>
              <a:chOff x="6031360" y="3076713"/>
              <a:chExt cx="539107" cy="480965"/>
            </a:xfrm>
          </p:grpSpPr>
          <p:sp>
            <p:nvSpPr>
              <p:cNvPr id="7545" name="Google Shape;7545;p82"/>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2"/>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2"/>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2"/>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2"/>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2"/>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2"/>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52" name="Google Shape;7552;p82"/>
          <p:cNvGrpSpPr/>
          <p:nvPr/>
        </p:nvGrpSpPr>
        <p:grpSpPr>
          <a:xfrm>
            <a:off x="3597785" y="3065882"/>
            <a:ext cx="2241344" cy="1330656"/>
            <a:chOff x="3597785" y="3065882"/>
            <a:chExt cx="2241344" cy="1330656"/>
          </a:xfrm>
        </p:grpSpPr>
        <p:grpSp>
          <p:nvGrpSpPr>
            <p:cNvPr id="7553" name="Google Shape;7553;p82"/>
            <p:cNvGrpSpPr/>
            <p:nvPr/>
          </p:nvGrpSpPr>
          <p:grpSpPr>
            <a:xfrm>
              <a:off x="5296908" y="3937355"/>
              <a:ext cx="143198" cy="32380"/>
              <a:chOff x="5296908" y="3937355"/>
              <a:chExt cx="143198" cy="32380"/>
            </a:xfrm>
          </p:grpSpPr>
          <p:sp>
            <p:nvSpPr>
              <p:cNvPr id="7554" name="Google Shape;7554;p8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5" name="Google Shape;7555;p82"/>
              <p:cNvGrpSpPr/>
              <p:nvPr/>
            </p:nvGrpSpPr>
            <p:grpSpPr>
              <a:xfrm>
                <a:off x="5402331" y="3937355"/>
                <a:ext cx="37776" cy="32380"/>
                <a:chOff x="5402331" y="3937355"/>
                <a:chExt cx="37776" cy="32380"/>
              </a:xfrm>
            </p:grpSpPr>
            <p:sp>
              <p:nvSpPr>
                <p:cNvPr id="7556" name="Google Shape;7556;p8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82"/>
              <p:cNvGrpSpPr/>
              <p:nvPr/>
            </p:nvGrpSpPr>
            <p:grpSpPr>
              <a:xfrm>
                <a:off x="5296908" y="3937355"/>
                <a:ext cx="37783" cy="32380"/>
                <a:chOff x="5296908" y="3937355"/>
                <a:chExt cx="37783" cy="32380"/>
              </a:xfrm>
            </p:grpSpPr>
            <p:sp>
              <p:nvSpPr>
                <p:cNvPr id="7559" name="Google Shape;7559;p8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1" name="Google Shape;7561;p82"/>
            <p:cNvGrpSpPr/>
            <p:nvPr/>
          </p:nvGrpSpPr>
          <p:grpSpPr>
            <a:xfrm>
              <a:off x="4724163" y="3119631"/>
              <a:ext cx="120838" cy="84218"/>
              <a:chOff x="4724163" y="3119631"/>
              <a:chExt cx="120838" cy="84218"/>
            </a:xfrm>
          </p:grpSpPr>
          <p:grpSp>
            <p:nvGrpSpPr>
              <p:cNvPr id="7562" name="Google Shape;7562;p82"/>
              <p:cNvGrpSpPr/>
              <p:nvPr/>
            </p:nvGrpSpPr>
            <p:grpSpPr>
              <a:xfrm>
                <a:off x="4746712" y="3132773"/>
                <a:ext cx="86869" cy="56424"/>
                <a:chOff x="4746712" y="3132773"/>
                <a:chExt cx="86869" cy="56424"/>
              </a:xfrm>
            </p:grpSpPr>
            <p:sp>
              <p:nvSpPr>
                <p:cNvPr id="7563" name="Google Shape;7563;p8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82"/>
              <p:cNvGrpSpPr/>
              <p:nvPr/>
            </p:nvGrpSpPr>
            <p:grpSpPr>
              <a:xfrm>
                <a:off x="4773634" y="3143336"/>
                <a:ext cx="37776" cy="32451"/>
                <a:chOff x="4773634" y="3143336"/>
                <a:chExt cx="37776" cy="32451"/>
              </a:xfrm>
            </p:grpSpPr>
            <p:sp>
              <p:nvSpPr>
                <p:cNvPr id="7566" name="Google Shape;7566;p8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82"/>
              <p:cNvGrpSpPr/>
              <p:nvPr/>
            </p:nvGrpSpPr>
            <p:grpSpPr>
              <a:xfrm>
                <a:off x="4724163" y="3131248"/>
                <a:ext cx="37776" cy="32459"/>
                <a:chOff x="4724163" y="3131248"/>
                <a:chExt cx="37776" cy="32459"/>
              </a:xfrm>
            </p:grpSpPr>
            <p:sp>
              <p:nvSpPr>
                <p:cNvPr id="7569" name="Google Shape;7569;p8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82"/>
              <p:cNvGrpSpPr/>
              <p:nvPr/>
            </p:nvGrpSpPr>
            <p:grpSpPr>
              <a:xfrm>
                <a:off x="4755081" y="3176054"/>
                <a:ext cx="32357" cy="27795"/>
                <a:chOff x="4755081" y="3176054"/>
                <a:chExt cx="32357" cy="27795"/>
              </a:xfrm>
            </p:grpSpPr>
            <p:sp>
              <p:nvSpPr>
                <p:cNvPr id="7572" name="Google Shape;7572;p8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82"/>
              <p:cNvGrpSpPr/>
              <p:nvPr/>
            </p:nvGrpSpPr>
            <p:grpSpPr>
              <a:xfrm>
                <a:off x="4812550" y="3119631"/>
                <a:ext cx="32451" cy="27803"/>
                <a:chOff x="4812550" y="3119631"/>
                <a:chExt cx="32451" cy="27803"/>
              </a:xfrm>
            </p:grpSpPr>
            <p:sp>
              <p:nvSpPr>
                <p:cNvPr id="7575" name="Google Shape;7575;p8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7" name="Google Shape;7577;p82"/>
            <p:cNvGrpSpPr/>
            <p:nvPr/>
          </p:nvGrpSpPr>
          <p:grpSpPr>
            <a:xfrm>
              <a:off x="5382826" y="4027197"/>
              <a:ext cx="268967" cy="250422"/>
              <a:chOff x="5382826" y="4027197"/>
              <a:chExt cx="268967" cy="250422"/>
            </a:xfrm>
          </p:grpSpPr>
          <p:grpSp>
            <p:nvGrpSpPr>
              <p:cNvPr id="7578" name="Google Shape;7578;p82"/>
              <p:cNvGrpSpPr/>
              <p:nvPr/>
            </p:nvGrpSpPr>
            <p:grpSpPr>
              <a:xfrm>
                <a:off x="5405280" y="4042510"/>
                <a:ext cx="237570" cy="218647"/>
                <a:chOff x="5405280" y="4042510"/>
                <a:chExt cx="237570" cy="218647"/>
              </a:xfrm>
            </p:grpSpPr>
            <p:sp>
              <p:nvSpPr>
                <p:cNvPr id="7579" name="Google Shape;7579;p8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82"/>
              <p:cNvGrpSpPr/>
              <p:nvPr/>
            </p:nvGrpSpPr>
            <p:grpSpPr>
              <a:xfrm>
                <a:off x="5382826" y="4125549"/>
                <a:ext cx="37776" cy="32380"/>
                <a:chOff x="5382826" y="4125549"/>
                <a:chExt cx="37776" cy="32380"/>
              </a:xfrm>
            </p:grpSpPr>
            <p:sp>
              <p:nvSpPr>
                <p:cNvPr id="7586" name="Google Shape;7586;p8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82"/>
              <p:cNvGrpSpPr/>
              <p:nvPr/>
            </p:nvGrpSpPr>
            <p:grpSpPr>
              <a:xfrm>
                <a:off x="5475680" y="4195587"/>
                <a:ext cx="37783" cy="32364"/>
                <a:chOff x="5475680" y="4195587"/>
                <a:chExt cx="37783" cy="32364"/>
              </a:xfrm>
            </p:grpSpPr>
            <p:sp>
              <p:nvSpPr>
                <p:cNvPr id="7589" name="Google Shape;7589;p8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82"/>
              <p:cNvGrpSpPr/>
              <p:nvPr/>
            </p:nvGrpSpPr>
            <p:grpSpPr>
              <a:xfrm>
                <a:off x="5532575" y="4027197"/>
                <a:ext cx="33308" cy="32262"/>
                <a:chOff x="5532575" y="4027197"/>
                <a:chExt cx="33308" cy="32262"/>
              </a:xfrm>
            </p:grpSpPr>
            <p:sp>
              <p:nvSpPr>
                <p:cNvPr id="7592" name="Google Shape;7592;p8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82"/>
              <p:cNvGrpSpPr/>
              <p:nvPr/>
            </p:nvGrpSpPr>
            <p:grpSpPr>
              <a:xfrm>
                <a:off x="5590706" y="4245348"/>
                <a:ext cx="33497" cy="32270"/>
                <a:chOff x="5590706" y="4245348"/>
                <a:chExt cx="33497" cy="32270"/>
              </a:xfrm>
            </p:grpSpPr>
            <p:sp>
              <p:nvSpPr>
                <p:cNvPr id="7595" name="Google Shape;7595;p8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82"/>
              <p:cNvGrpSpPr/>
              <p:nvPr/>
            </p:nvGrpSpPr>
            <p:grpSpPr>
              <a:xfrm>
                <a:off x="5618681" y="4109677"/>
                <a:ext cx="33112" cy="32357"/>
                <a:chOff x="5618681" y="4109677"/>
                <a:chExt cx="33112" cy="32357"/>
              </a:xfrm>
            </p:grpSpPr>
            <p:sp>
              <p:nvSpPr>
                <p:cNvPr id="7598" name="Google Shape;7598;p8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82"/>
              <p:cNvGrpSpPr/>
              <p:nvPr/>
            </p:nvGrpSpPr>
            <p:grpSpPr>
              <a:xfrm>
                <a:off x="5479298" y="4128262"/>
                <a:ext cx="31405" cy="26906"/>
                <a:chOff x="5479298" y="4128262"/>
                <a:chExt cx="31405" cy="26906"/>
              </a:xfrm>
            </p:grpSpPr>
            <p:sp>
              <p:nvSpPr>
                <p:cNvPr id="7601" name="Google Shape;7601;p8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82"/>
              <p:cNvGrpSpPr/>
              <p:nvPr/>
            </p:nvGrpSpPr>
            <p:grpSpPr>
              <a:xfrm>
                <a:off x="5582903" y="4180116"/>
                <a:ext cx="31499" cy="26898"/>
                <a:chOff x="5582903" y="4180116"/>
                <a:chExt cx="31499" cy="26898"/>
              </a:xfrm>
            </p:grpSpPr>
            <p:sp>
              <p:nvSpPr>
                <p:cNvPr id="7604" name="Google Shape;7604;p8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6" name="Google Shape;7606;p82"/>
            <p:cNvGrpSpPr/>
            <p:nvPr/>
          </p:nvGrpSpPr>
          <p:grpSpPr>
            <a:xfrm>
              <a:off x="3977681" y="3230323"/>
              <a:ext cx="94584" cy="84085"/>
              <a:chOff x="3977681" y="3230323"/>
              <a:chExt cx="94584" cy="84085"/>
            </a:xfrm>
          </p:grpSpPr>
          <p:grpSp>
            <p:nvGrpSpPr>
              <p:cNvPr id="7607" name="Google Shape;7607;p82"/>
              <p:cNvGrpSpPr/>
              <p:nvPr/>
            </p:nvGrpSpPr>
            <p:grpSpPr>
              <a:xfrm>
                <a:off x="4000135" y="3243041"/>
                <a:ext cx="59570" cy="57186"/>
                <a:chOff x="4000135" y="3243041"/>
                <a:chExt cx="59570" cy="57186"/>
              </a:xfrm>
            </p:grpSpPr>
            <p:sp>
              <p:nvSpPr>
                <p:cNvPr id="7608" name="Google Shape;7608;p8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82"/>
              <p:cNvGrpSpPr/>
              <p:nvPr/>
            </p:nvGrpSpPr>
            <p:grpSpPr>
              <a:xfrm>
                <a:off x="3977681" y="3245872"/>
                <a:ext cx="37783" cy="32380"/>
                <a:chOff x="3977681" y="3245872"/>
                <a:chExt cx="37783" cy="32380"/>
              </a:xfrm>
            </p:grpSpPr>
            <p:sp>
              <p:nvSpPr>
                <p:cNvPr id="7612" name="Google Shape;7612;p8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82"/>
              <p:cNvGrpSpPr/>
              <p:nvPr/>
            </p:nvGrpSpPr>
            <p:grpSpPr>
              <a:xfrm>
                <a:off x="4040860" y="3262672"/>
                <a:ext cx="31405" cy="27001"/>
                <a:chOff x="4040860" y="3262672"/>
                <a:chExt cx="31405" cy="27001"/>
              </a:xfrm>
            </p:grpSpPr>
            <p:sp>
              <p:nvSpPr>
                <p:cNvPr id="7615" name="Google Shape;7615;p8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82"/>
              <p:cNvGrpSpPr/>
              <p:nvPr/>
            </p:nvGrpSpPr>
            <p:grpSpPr>
              <a:xfrm>
                <a:off x="4021072" y="3230323"/>
                <a:ext cx="31397" cy="26906"/>
                <a:chOff x="4021072" y="3230323"/>
                <a:chExt cx="31397" cy="26906"/>
              </a:xfrm>
            </p:grpSpPr>
            <p:sp>
              <p:nvSpPr>
                <p:cNvPr id="7618" name="Google Shape;7618;p8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82"/>
              <p:cNvGrpSpPr/>
              <p:nvPr/>
            </p:nvGrpSpPr>
            <p:grpSpPr>
              <a:xfrm>
                <a:off x="4001472" y="3287462"/>
                <a:ext cx="31499" cy="26945"/>
                <a:chOff x="4001472" y="3287462"/>
                <a:chExt cx="31499" cy="26945"/>
              </a:xfrm>
            </p:grpSpPr>
            <p:sp>
              <p:nvSpPr>
                <p:cNvPr id="7621" name="Google Shape;7621;p8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3" name="Google Shape;7623;p82"/>
            <p:cNvGrpSpPr/>
            <p:nvPr/>
          </p:nvGrpSpPr>
          <p:grpSpPr>
            <a:xfrm>
              <a:off x="4084715" y="3258865"/>
              <a:ext cx="184961" cy="137268"/>
              <a:chOff x="4084715" y="3258865"/>
              <a:chExt cx="184961" cy="137268"/>
            </a:xfrm>
          </p:grpSpPr>
          <p:grpSp>
            <p:nvGrpSpPr>
              <p:cNvPr id="7624" name="Google Shape;7624;p82"/>
              <p:cNvGrpSpPr/>
              <p:nvPr/>
            </p:nvGrpSpPr>
            <p:grpSpPr>
              <a:xfrm>
                <a:off x="4107453" y="3271583"/>
                <a:ext cx="153470" cy="110275"/>
                <a:chOff x="4107453" y="3271583"/>
                <a:chExt cx="153470" cy="110275"/>
              </a:xfrm>
            </p:grpSpPr>
            <p:sp>
              <p:nvSpPr>
                <p:cNvPr id="7625" name="Google Shape;7625;p8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82"/>
              <p:cNvGrpSpPr/>
              <p:nvPr/>
            </p:nvGrpSpPr>
            <p:grpSpPr>
              <a:xfrm>
                <a:off x="4136947" y="3258865"/>
                <a:ext cx="31499" cy="27001"/>
                <a:chOff x="4136947" y="3258865"/>
                <a:chExt cx="31499" cy="27001"/>
              </a:xfrm>
            </p:grpSpPr>
            <p:sp>
              <p:nvSpPr>
                <p:cNvPr id="7630" name="Google Shape;7630;p8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82"/>
              <p:cNvGrpSpPr/>
              <p:nvPr/>
            </p:nvGrpSpPr>
            <p:grpSpPr>
              <a:xfrm>
                <a:off x="4084715" y="3266478"/>
                <a:ext cx="31468" cy="26898"/>
                <a:chOff x="4084715" y="3266478"/>
                <a:chExt cx="31468" cy="26898"/>
              </a:xfrm>
            </p:grpSpPr>
            <p:sp>
              <p:nvSpPr>
                <p:cNvPr id="7633" name="Google Shape;7633;p8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82"/>
              <p:cNvGrpSpPr/>
              <p:nvPr/>
            </p:nvGrpSpPr>
            <p:grpSpPr>
              <a:xfrm>
                <a:off x="4159213" y="3279849"/>
                <a:ext cx="31405" cy="26945"/>
                <a:chOff x="4159213" y="3279849"/>
                <a:chExt cx="31405" cy="26945"/>
              </a:xfrm>
            </p:grpSpPr>
            <p:sp>
              <p:nvSpPr>
                <p:cNvPr id="7636" name="Google Shape;7636;p8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82"/>
              <p:cNvGrpSpPr/>
              <p:nvPr/>
            </p:nvGrpSpPr>
            <p:grpSpPr>
              <a:xfrm>
                <a:off x="4201550" y="3266502"/>
                <a:ext cx="31405" cy="26883"/>
                <a:chOff x="4201550" y="3266502"/>
                <a:chExt cx="31405" cy="26883"/>
              </a:xfrm>
            </p:grpSpPr>
            <p:sp>
              <p:nvSpPr>
                <p:cNvPr id="7639" name="Google Shape;7639;p8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82"/>
              <p:cNvGrpSpPr/>
              <p:nvPr/>
            </p:nvGrpSpPr>
            <p:grpSpPr>
              <a:xfrm>
                <a:off x="4201550" y="3338278"/>
                <a:ext cx="31405" cy="26930"/>
                <a:chOff x="4201550" y="3338278"/>
                <a:chExt cx="31405" cy="26930"/>
              </a:xfrm>
            </p:grpSpPr>
            <p:sp>
              <p:nvSpPr>
                <p:cNvPr id="7642" name="Google Shape;7642;p8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82"/>
              <p:cNvGrpSpPr/>
              <p:nvPr/>
            </p:nvGrpSpPr>
            <p:grpSpPr>
              <a:xfrm>
                <a:off x="4238272" y="3369132"/>
                <a:ext cx="31405" cy="27001"/>
                <a:chOff x="4238272" y="3369132"/>
                <a:chExt cx="31405" cy="27001"/>
              </a:xfrm>
            </p:grpSpPr>
            <p:sp>
              <p:nvSpPr>
                <p:cNvPr id="7645" name="Google Shape;7645;p8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7" name="Google Shape;7647;p82"/>
            <p:cNvGrpSpPr/>
            <p:nvPr/>
          </p:nvGrpSpPr>
          <p:grpSpPr>
            <a:xfrm>
              <a:off x="4068639" y="3200169"/>
              <a:ext cx="77643" cy="37272"/>
              <a:chOff x="4068639" y="3200169"/>
              <a:chExt cx="77643" cy="37272"/>
            </a:xfrm>
          </p:grpSpPr>
          <p:sp>
            <p:nvSpPr>
              <p:cNvPr id="7648" name="Google Shape;7648;p8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49" name="Google Shape;7649;p82"/>
              <p:cNvGrpSpPr/>
              <p:nvPr/>
            </p:nvGrpSpPr>
            <p:grpSpPr>
              <a:xfrm>
                <a:off x="4114878" y="3200169"/>
                <a:ext cx="31405" cy="26993"/>
                <a:chOff x="4114878" y="3200169"/>
                <a:chExt cx="31405" cy="26993"/>
              </a:xfrm>
            </p:grpSpPr>
            <p:sp>
              <p:nvSpPr>
                <p:cNvPr id="7650" name="Google Shape;7650;p8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82"/>
              <p:cNvGrpSpPr/>
              <p:nvPr/>
            </p:nvGrpSpPr>
            <p:grpSpPr>
              <a:xfrm>
                <a:off x="4068639" y="3210535"/>
                <a:ext cx="31499" cy="26906"/>
                <a:chOff x="4068639" y="3210535"/>
                <a:chExt cx="31499" cy="26906"/>
              </a:xfrm>
            </p:grpSpPr>
            <p:sp>
              <p:nvSpPr>
                <p:cNvPr id="7653" name="Google Shape;7653;p8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55" name="Google Shape;7655;p82"/>
            <p:cNvGrpSpPr/>
            <p:nvPr/>
          </p:nvGrpSpPr>
          <p:grpSpPr>
            <a:xfrm>
              <a:off x="3869702" y="3066935"/>
              <a:ext cx="382664" cy="190294"/>
              <a:chOff x="3869702" y="3066935"/>
              <a:chExt cx="382664" cy="190294"/>
            </a:xfrm>
          </p:grpSpPr>
          <p:grpSp>
            <p:nvGrpSpPr>
              <p:cNvPr id="7656" name="Google Shape;7656;p82"/>
              <p:cNvGrpSpPr/>
              <p:nvPr/>
            </p:nvGrpSpPr>
            <p:grpSpPr>
              <a:xfrm>
                <a:off x="3888633" y="3082351"/>
                <a:ext cx="351172" cy="160698"/>
                <a:chOff x="3888633" y="3082351"/>
                <a:chExt cx="351172" cy="160698"/>
              </a:xfrm>
            </p:grpSpPr>
            <p:sp>
              <p:nvSpPr>
                <p:cNvPr id="7657" name="Google Shape;7657;p8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82"/>
              <p:cNvGrpSpPr/>
              <p:nvPr/>
            </p:nvGrpSpPr>
            <p:grpSpPr>
              <a:xfrm>
                <a:off x="4143703" y="3066935"/>
                <a:ext cx="37783" cy="32357"/>
                <a:chOff x="4143703" y="3066935"/>
                <a:chExt cx="37783" cy="32357"/>
              </a:xfrm>
            </p:grpSpPr>
            <p:sp>
              <p:nvSpPr>
                <p:cNvPr id="7664" name="Google Shape;7664;p8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6" name="Google Shape;7666;p82"/>
              <p:cNvGrpSpPr/>
              <p:nvPr/>
            </p:nvGrpSpPr>
            <p:grpSpPr>
              <a:xfrm>
                <a:off x="4044565" y="3103563"/>
                <a:ext cx="37783" cy="32451"/>
                <a:chOff x="4044565" y="3103563"/>
                <a:chExt cx="37783" cy="32451"/>
              </a:xfrm>
            </p:grpSpPr>
            <p:sp>
              <p:nvSpPr>
                <p:cNvPr id="7667" name="Google Shape;7667;p8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82"/>
              <p:cNvGrpSpPr/>
              <p:nvPr/>
            </p:nvGrpSpPr>
            <p:grpSpPr>
              <a:xfrm>
                <a:off x="4017454" y="3188237"/>
                <a:ext cx="37776" cy="32357"/>
                <a:chOff x="4017454" y="3188237"/>
                <a:chExt cx="37776" cy="32357"/>
              </a:xfrm>
            </p:grpSpPr>
            <p:sp>
              <p:nvSpPr>
                <p:cNvPr id="7670" name="Google Shape;7670;p8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82"/>
              <p:cNvGrpSpPr/>
              <p:nvPr/>
            </p:nvGrpSpPr>
            <p:grpSpPr>
              <a:xfrm>
                <a:off x="3921548" y="3157509"/>
                <a:ext cx="37783" cy="32357"/>
                <a:chOff x="3921548" y="3157509"/>
                <a:chExt cx="37783" cy="32357"/>
              </a:xfrm>
            </p:grpSpPr>
            <p:sp>
              <p:nvSpPr>
                <p:cNvPr id="7673" name="Google Shape;7673;p8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82"/>
              <p:cNvGrpSpPr/>
              <p:nvPr/>
            </p:nvGrpSpPr>
            <p:grpSpPr>
              <a:xfrm>
                <a:off x="3939056" y="3211620"/>
                <a:ext cx="37783" cy="32380"/>
                <a:chOff x="3939056" y="3211620"/>
                <a:chExt cx="37783" cy="32380"/>
              </a:xfrm>
            </p:grpSpPr>
            <p:sp>
              <p:nvSpPr>
                <p:cNvPr id="7676" name="Google Shape;7676;p8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8" name="Google Shape;7678;p82"/>
              <p:cNvGrpSpPr/>
              <p:nvPr/>
            </p:nvGrpSpPr>
            <p:grpSpPr>
              <a:xfrm>
                <a:off x="4176240" y="3136965"/>
                <a:ext cx="31405" cy="26930"/>
                <a:chOff x="4176240" y="3136965"/>
                <a:chExt cx="31405" cy="26930"/>
              </a:xfrm>
            </p:grpSpPr>
            <p:sp>
              <p:nvSpPr>
                <p:cNvPr id="7679" name="Google Shape;7679;p8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82"/>
              <p:cNvGrpSpPr/>
              <p:nvPr/>
            </p:nvGrpSpPr>
            <p:grpSpPr>
              <a:xfrm>
                <a:off x="4133148" y="3152593"/>
                <a:ext cx="31499" cy="27001"/>
                <a:chOff x="4133148" y="3152593"/>
                <a:chExt cx="31499" cy="27001"/>
              </a:xfrm>
            </p:grpSpPr>
            <p:sp>
              <p:nvSpPr>
                <p:cNvPr id="7682" name="Google Shape;7682;p8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4" name="Google Shape;7684;p82"/>
              <p:cNvGrpSpPr/>
              <p:nvPr/>
            </p:nvGrpSpPr>
            <p:grpSpPr>
              <a:xfrm>
                <a:off x="4220866" y="3073534"/>
                <a:ext cx="31499" cy="26898"/>
                <a:chOff x="4220866" y="3073534"/>
                <a:chExt cx="31499" cy="26898"/>
              </a:xfrm>
            </p:grpSpPr>
            <p:sp>
              <p:nvSpPr>
                <p:cNvPr id="7685" name="Google Shape;7685;p8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82"/>
              <p:cNvGrpSpPr/>
              <p:nvPr/>
            </p:nvGrpSpPr>
            <p:grpSpPr>
              <a:xfrm>
                <a:off x="3869702" y="3230323"/>
                <a:ext cx="31499" cy="26906"/>
                <a:chOff x="3869702" y="3230323"/>
                <a:chExt cx="31499" cy="26906"/>
              </a:xfrm>
            </p:grpSpPr>
            <p:sp>
              <p:nvSpPr>
                <p:cNvPr id="7688" name="Google Shape;7688;p8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0" name="Google Shape;7690;p82"/>
            <p:cNvGrpSpPr/>
            <p:nvPr/>
          </p:nvGrpSpPr>
          <p:grpSpPr>
            <a:xfrm>
              <a:off x="4271383" y="3065882"/>
              <a:ext cx="304556" cy="341663"/>
              <a:chOff x="4271383" y="3065882"/>
              <a:chExt cx="304556" cy="341663"/>
            </a:xfrm>
          </p:grpSpPr>
          <p:grpSp>
            <p:nvGrpSpPr>
              <p:cNvPr id="7691" name="Google Shape;7691;p82"/>
              <p:cNvGrpSpPr/>
              <p:nvPr/>
            </p:nvGrpSpPr>
            <p:grpSpPr>
              <a:xfrm>
                <a:off x="4293838" y="3078639"/>
                <a:ext cx="269353" cy="311973"/>
                <a:chOff x="4293838" y="3078639"/>
                <a:chExt cx="269353" cy="311973"/>
              </a:xfrm>
            </p:grpSpPr>
            <p:sp>
              <p:nvSpPr>
                <p:cNvPr id="7692" name="Google Shape;7692;p8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82"/>
              <p:cNvGrpSpPr/>
              <p:nvPr/>
            </p:nvGrpSpPr>
            <p:grpSpPr>
              <a:xfrm>
                <a:off x="4538164" y="3342061"/>
                <a:ext cx="37776" cy="32380"/>
                <a:chOff x="4538164" y="3342061"/>
                <a:chExt cx="37776" cy="32380"/>
              </a:xfrm>
            </p:grpSpPr>
            <p:sp>
              <p:nvSpPr>
                <p:cNvPr id="7710" name="Google Shape;7710;p8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82"/>
              <p:cNvGrpSpPr/>
              <p:nvPr/>
            </p:nvGrpSpPr>
            <p:grpSpPr>
              <a:xfrm>
                <a:off x="4271383" y="3194742"/>
                <a:ext cx="37783" cy="32420"/>
                <a:chOff x="4271383" y="3194742"/>
                <a:chExt cx="37783" cy="32420"/>
              </a:xfrm>
            </p:grpSpPr>
            <p:sp>
              <p:nvSpPr>
                <p:cNvPr id="7713" name="Google Shape;7713;p8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82"/>
              <p:cNvGrpSpPr/>
              <p:nvPr/>
            </p:nvGrpSpPr>
            <p:grpSpPr>
              <a:xfrm>
                <a:off x="4284416" y="3084058"/>
                <a:ext cx="37783" cy="32357"/>
                <a:chOff x="4284416" y="3084058"/>
                <a:chExt cx="37783" cy="32357"/>
              </a:xfrm>
            </p:grpSpPr>
            <p:sp>
              <p:nvSpPr>
                <p:cNvPr id="7716" name="Google Shape;7716;p8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82"/>
              <p:cNvGrpSpPr/>
              <p:nvPr/>
            </p:nvGrpSpPr>
            <p:grpSpPr>
              <a:xfrm>
                <a:off x="4478697" y="3297561"/>
                <a:ext cx="37776" cy="32451"/>
                <a:chOff x="4478697" y="3297561"/>
                <a:chExt cx="37776" cy="32451"/>
              </a:xfrm>
            </p:grpSpPr>
            <p:sp>
              <p:nvSpPr>
                <p:cNvPr id="7719" name="Google Shape;7719;p8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82"/>
              <p:cNvGrpSpPr/>
              <p:nvPr/>
            </p:nvGrpSpPr>
            <p:grpSpPr>
              <a:xfrm>
                <a:off x="4411813" y="3331711"/>
                <a:ext cx="37776" cy="32451"/>
                <a:chOff x="4411813" y="3331711"/>
                <a:chExt cx="37776" cy="32451"/>
              </a:xfrm>
            </p:grpSpPr>
            <p:sp>
              <p:nvSpPr>
                <p:cNvPr id="7722" name="Google Shape;7722;p8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82"/>
              <p:cNvGrpSpPr/>
              <p:nvPr/>
            </p:nvGrpSpPr>
            <p:grpSpPr>
              <a:xfrm>
                <a:off x="4337984" y="3375188"/>
                <a:ext cx="37776" cy="32357"/>
                <a:chOff x="4337984" y="3375188"/>
                <a:chExt cx="37776" cy="32357"/>
              </a:xfrm>
            </p:grpSpPr>
            <p:sp>
              <p:nvSpPr>
                <p:cNvPr id="7725" name="Google Shape;7725;p8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82"/>
              <p:cNvGrpSpPr/>
              <p:nvPr/>
            </p:nvGrpSpPr>
            <p:grpSpPr>
              <a:xfrm>
                <a:off x="4494867" y="3090530"/>
                <a:ext cx="37878" cy="32451"/>
                <a:chOff x="4494867" y="3090530"/>
                <a:chExt cx="37878" cy="32451"/>
              </a:xfrm>
            </p:grpSpPr>
            <p:sp>
              <p:nvSpPr>
                <p:cNvPr id="7728" name="Google Shape;7728;p8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82"/>
              <p:cNvGrpSpPr/>
              <p:nvPr/>
            </p:nvGrpSpPr>
            <p:grpSpPr>
              <a:xfrm>
                <a:off x="4525124" y="3207774"/>
                <a:ext cx="37783" cy="32420"/>
                <a:chOff x="4525124" y="3207774"/>
                <a:chExt cx="37783" cy="32420"/>
              </a:xfrm>
            </p:grpSpPr>
            <p:sp>
              <p:nvSpPr>
                <p:cNvPr id="7731" name="Google Shape;7731;p8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82"/>
              <p:cNvGrpSpPr/>
              <p:nvPr/>
            </p:nvGrpSpPr>
            <p:grpSpPr>
              <a:xfrm>
                <a:off x="4440544" y="3176479"/>
                <a:ext cx="31499" cy="26898"/>
                <a:chOff x="4440544" y="3176479"/>
                <a:chExt cx="31499" cy="26898"/>
              </a:xfrm>
            </p:grpSpPr>
            <p:sp>
              <p:nvSpPr>
                <p:cNvPr id="7734" name="Google Shape;7734;p8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6" name="Google Shape;7736;p82"/>
              <p:cNvGrpSpPr/>
              <p:nvPr/>
            </p:nvGrpSpPr>
            <p:grpSpPr>
              <a:xfrm>
                <a:off x="4350545" y="3156400"/>
                <a:ext cx="31405" cy="27001"/>
                <a:chOff x="4350545" y="3156400"/>
                <a:chExt cx="31405" cy="27001"/>
              </a:xfrm>
            </p:grpSpPr>
            <p:sp>
              <p:nvSpPr>
                <p:cNvPr id="7737" name="Google Shape;7737;p8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9" name="Google Shape;7739;p82"/>
              <p:cNvGrpSpPr/>
              <p:nvPr/>
            </p:nvGrpSpPr>
            <p:grpSpPr>
              <a:xfrm>
                <a:off x="4376703" y="3255058"/>
                <a:ext cx="31405" cy="27001"/>
                <a:chOff x="4376703" y="3255058"/>
                <a:chExt cx="31405" cy="27001"/>
              </a:xfrm>
            </p:grpSpPr>
            <p:sp>
              <p:nvSpPr>
                <p:cNvPr id="7740" name="Google Shape;7740;p8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82"/>
              <p:cNvGrpSpPr/>
              <p:nvPr/>
            </p:nvGrpSpPr>
            <p:grpSpPr>
              <a:xfrm>
                <a:off x="4331322" y="3283656"/>
                <a:ext cx="31405" cy="26945"/>
                <a:chOff x="4331322" y="3283656"/>
                <a:chExt cx="31405" cy="26945"/>
              </a:xfrm>
            </p:grpSpPr>
            <p:sp>
              <p:nvSpPr>
                <p:cNvPr id="7743" name="Google Shape;7743;p8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5" name="Google Shape;7745;p82"/>
              <p:cNvGrpSpPr/>
              <p:nvPr/>
            </p:nvGrpSpPr>
            <p:grpSpPr>
              <a:xfrm>
                <a:off x="4380510" y="3065882"/>
                <a:ext cx="31405" cy="26938"/>
                <a:chOff x="4380510" y="3065882"/>
                <a:chExt cx="31405" cy="26938"/>
              </a:xfrm>
            </p:grpSpPr>
            <p:sp>
              <p:nvSpPr>
                <p:cNvPr id="7746" name="Google Shape;7746;p8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8" name="Google Shape;7748;p82"/>
            <p:cNvGrpSpPr/>
            <p:nvPr/>
          </p:nvGrpSpPr>
          <p:grpSpPr>
            <a:xfrm>
              <a:off x="4558998" y="3188237"/>
              <a:ext cx="1280131" cy="1052746"/>
              <a:chOff x="4558998" y="3188237"/>
              <a:chExt cx="1280131" cy="1052746"/>
            </a:xfrm>
          </p:grpSpPr>
          <p:sp>
            <p:nvSpPr>
              <p:cNvPr id="7749" name="Google Shape;7749;p8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0" name="Google Shape;7750;p82"/>
              <p:cNvGrpSpPr/>
              <p:nvPr/>
            </p:nvGrpSpPr>
            <p:grpSpPr>
              <a:xfrm>
                <a:off x="4579164" y="3203653"/>
                <a:ext cx="1244833" cy="1020397"/>
                <a:chOff x="4579164" y="3203653"/>
                <a:chExt cx="1244833" cy="1020397"/>
              </a:xfrm>
            </p:grpSpPr>
            <p:sp>
              <p:nvSpPr>
                <p:cNvPr id="7751" name="Google Shape;7751;p8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3" name="Google Shape;7753;p82"/>
                <p:cNvGrpSpPr/>
                <p:nvPr/>
              </p:nvGrpSpPr>
              <p:grpSpPr>
                <a:xfrm>
                  <a:off x="4579164" y="3203653"/>
                  <a:ext cx="1244833" cy="1020397"/>
                  <a:chOff x="4579164" y="3203653"/>
                  <a:chExt cx="1244833" cy="1020397"/>
                </a:xfrm>
              </p:grpSpPr>
              <p:sp>
                <p:nvSpPr>
                  <p:cNvPr id="7754" name="Google Shape;7754;p8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6" name="Google Shape;7756;p82"/>
                  <p:cNvGrpSpPr/>
                  <p:nvPr/>
                </p:nvGrpSpPr>
                <p:grpSpPr>
                  <a:xfrm>
                    <a:off x="4579164" y="3203653"/>
                    <a:ext cx="1244833" cy="1020397"/>
                    <a:chOff x="4579164" y="3203653"/>
                    <a:chExt cx="1244833" cy="1020397"/>
                  </a:xfrm>
                </p:grpSpPr>
                <p:sp>
                  <p:nvSpPr>
                    <p:cNvPr id="7757" name="Google Shape;7757;p8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5" name="Google Shape;7765;p82"/>
                    <p:cNvGrpSpPr/>
                    <p:nvPr/>
                  </p:nvGrpSpPr>
                  <p:grpSpPr>
                    <a:xfrm>
                      <a:off x="4579164" y="3203653"/>
                      <a:ext cx="1244833" cy="1020397"/>
                      <a:chOff x="4579164" y="3203653"/>
                      <a:chExt cx="1244833" cy="1020397"/>
                    </a:xfrm>
                  </p:grpSpPr>
                  <p:sp>
                    <p:nvSpPr>
                      <p:cNvPr id="7766" name="Google Shape;7766;p8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0" name="Google Shape;7780;p82"/>
                      <p:cNvGrpSpPr/>
                      <p:nvPr/>
                    </p:nvGrpSpPr>
                    <p:grpSpPr>
                      <a:xfrm>
                        <a:off x="4579164" y="3203653"/>
                        <a:ext cx="1244833" cy="1020397"/>
                        <a:chOff x="4579164" y="3203653"/>
                        <a:chExt cx="1244833" cy="1020397"/>
                      </a:xfrm>
                    </p:grpSpPr>
                    <p:sp>
                      <p:nvSpPr>
                        <p:cNvPr id="7781" name="Google Shape;7781;p8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5" name="Google Shape;7805;p82"/>
                        <p:cNvGrpSpPr/>
                        <p:nvPr/>
                      </p:nvGrpSpPr>
                      <p:grpSpPr>
                        <a:xfrm>
                          <a:off x="4579164" y="3203653"/>
                          <a:ext cx="1244833" cy="1020397"/>
                          <a:chOff x="4579164" y="3203653"/>
                          <a:chExt cx="1244833" cy="1020397"/>
                        </a:xfrm>
                      </p:grpSpPr>
                      <p:sp>
                        <p:nvSpPr>
                          <p:cNvPr id="7806" name="Google Shape;7806;p8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07" name="Google Shape;7807;p82"/>
                          <p:cNvGrpSpPr/>
                          <p:nvPr/>
                        </p:nvGrpSpPr>
                        <p:grpSpPr>
                          <a:xfrm>
                            <a:off x="4579164" y="3203653"/>
                            <a:ext cx="1244833" cy="1020397"/>
                            <a:chOff x="4579164" y="3203653"/>
                            <a:chExt cx="1244833" cy="1020397"/>
                          </a:xfrm>
                        </p:grpSpPr>
                        <p:sp>
                          <p:nvSpPr>
                            <p:cNvPr id="7808" name="Google Shape;7808;p8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5" name="Google Shape;7815;p82"/>
                            <p:cNvGrpSpPr/>
                            <p:nvPr/>
                          </p:nvGrpSpPr>
                          <p:grpSpPr>
                            <a:xfrm>
                              <a:off x="4579164" y="3203653"/>
                              <a:ext cx="1244833" cy="1020397"/>
                              <a:chOff x="4579164" y="3203653"/>
                              <a:chExt cx="1244833" cy="1020397"/>
                            </a:xfrm>
                          </p:grpSpPr>
                          <p:sp>
                            <p:nvSpPr>
                              <p:cNvPr id="7816" name="Google Shape;7816;p8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29" name="Google Shape;7829;p82"/>
                              <p:cNvGrpSpPr/>
                              <p:nvPr/>
                            </p:nvGrpSpPr>
                            <p:grpSpPr>
                              <a:xfrm>
                                <a:off x="4579164" y="3203653"/>
                                <a:ext cx="1244833" cy="1020397"/>
                                <a:chOff x="4579164" y="3203653"/>
                                <a:chExt cx="1244833" cy="1020397"/>
                              </a:xfrm>
                            </p:grpSpPr>
                            <p:sp>
                              <p:nvSpPr>
                                <p:cNvPr id="7830" name="Google Shape;7830;p8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7" name="Google Shape;7837;p82"/>
                                <p:cNvGrpSpPr/>
                                <p:nvPr/>
                              </p:nvGrpSpPr>
                              <p:grpSpPr>
                                <a:xfrm>
                                  <a:off x="4579164" y="3203653"/>
                                  <a:ext cx="1244833" cy="1020397"/>
                                  <a:chOff x="4579164" y="3203653"/>
                                  <a:chExt cx="1244833" cy="1020397"/>
                                </a:xfrm>
                              </p:grpSpPr>
                              <p:sp>
                                <p:nvSpPr>
                                  <p:cNvPr id="7838" name="Google Shape;7838;p8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3" name="Google Shape;7843;p82"/>
                                  <p:cNvGrpSpPr/>
                                  <p:nvPr/>
                                </p:nvGrpSpPr>
                                <p:grpSpPr>
                                  <a:xfrm>
                                    <a:off x="4579164" y="3203653"/>
                                    <a:ext cx="1244833" cy="1020397"/>
                                    <a:chOff x="4579164" y="3203653"/>
                                    <a:chExt cx="1244833" cy="1020397"/>
                                  </a:xfrm>
                                </p:grpSpPr>
                                <p:sp>
                                  <p:nvSpPr>
                                    <p:cNvPr id="7844" name="Google Shape;7844;p8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848" name="Google Shape;7848;p8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851" name="Google Shape;7851;p8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852" name="Google Shape;7852;p82"/>
              <p:cNvGrpSpPr/>
              <p:nvPr/>
            </p:nvGrpSpPr>
            <p:grpSpPr>
              <a:xfrm>
                <a:off x="4595437" y="3598775"/>
                <a:ext cx="37776" cy="32451"/>
                <a:chOff x="4595437" y="3598775"/>
                <a:chExt cx="37776" cy="32451"/>
              </a:xfrm>
            </p:grpSpPr>
            <p:sp>
              <p:nvSpPr>
                <p:cNvPr id="7853" name="Google Shape;7853;p8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82"/>
              <p:cNvGrpSpPr/>
              <p:nvPr/>
            </p:nvGrpSpPr>
            <p:grpSpPr>
              <a:xfrm>
                <a:off x="4641864" y="3524443"/>
                <a:ext cx="37776" cy="32380"/>
                <a:chOff x="4641864" y="3524443"/>
                <a:chExt cx="37776" cy="32380"/>
              </a:xfrm>
            </p:grpSpPr>
            <p:sp>
              <p:nvSpPr>
                <p:cNvPr id="7856" name="Google Shape;7856;p8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82"/>
              <p:cNvGrpSpPr/>
              <p:nvPr/>
            </p:nvGrpSpPr>
            <p:grpSpPr>
              <a:xfrm>
                <a:off x="4648431" y="3893901"/>
                <a:ext cx="37776" cy="32357"/>
                <a:chOff x="4648431" y="3893901"/>
                <a:chExt cx="37776" cy="32357"/>
              </a:xfrm>
            </p:grpSpPr>
            <p:sp>
              <p:nvSpPr>
                <p:cNvPr id="7859" name="Google Shape;7859;p8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1" name="Google Shape;7861;p82"/>
              <p:cNvGrpSpPr/>
              <p:nvPr/>
            </p:nvGrpSpPr>
            <p:grpSpPr>
              <a:xfrm>
                <a:off x="4567752" y="3722908"/>
                <a:ext cx="37870" cy="32380"/>
                <a:chOff x="4567752" y="3722908"/>
                <a:chExt cx="37870" cy="32380"/>
              </a:xfrm>
            </p:grpSpPr>
            <p:sp>
              <p:nvSpPr>
                <p:cNvPr id="7862" name="Google Shape;7862;p8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82"/>
              <p:cNvGrpSpPr/>
              <p:nvPr/>
            </p:nvGrpSpPr>
            <p:grpSpPr>
              <a:xfrm>
                <a:off x="4617506" y="3652052"/>
                <a:ext cx="37783" cy="32357"/>
                <a:chOff x="4617506" y="3652052"/>
                <a:chExt cx="37783" cy="32357"/>
              </a:xfrm>
            </p:grpSpPr>
            <p:sp>
              <p:nvSpPr>
                <p:cNvPr id="7865" name="Google Shape;7865;p8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82"/>
              <p:cNvGrpSpPr/>
              <p:nvPr/>
            </p:nvGrpSpPr>
            <p:grpSpPr>
              <a:xfrm>
                <a:off x="4739005" y="3554149"/>
                <a:ext cx="37870" cy="32357"/>
                <a:chOff x="4739005" y="3554149"/>
                <a:chExt cx="37870" cy="32357"/>
              </a:xfrm>
            </p:grpSpPr>
            <p:sp>
              <p:nvSpPr>
                <p:cNvPr id="7868" name="Google Shape;7868;p8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82"/>
              <p:cNvGrpSpPr/>
              <p:nvPr/>
            </p:nvGrpSpPr>
            <p:grpSpPr>
              <a:xfrm>
                <a:off x="4806557" y="3630258"/>
                <a:ext cx="37776" cy="32364"/>
                <a:chOff x="4806557" y="3630258"/>
                <a:chExt cx="37776" cy="32364"/>
              </a:xfrm>
            </p:grpSpPr>
            <p:sp>
              <p:nvSpPr>
                <p:cNvPr id="7871" name="Google Shape;7871;p8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3" name="Google Shape;7873;p82"/>
              <p:cNvGrpSpPr/>
              <p:nvPr/>
            </p:nvGrpSpPr>
            <p:grpSpPr>
              <a:xfrm>
                <a:off x="4737007" y="4004357"/>
                <a:ext cx="37870" cy="32357"/>
                <a:chOff x="4737007" y="4004357"/>
                <a:chExt cx="37870" cy="32357"/>
              </a:xfrm>
            </p:grpSpPr>
            <p:sp>
              <p:nvSpPr>
                <p:cNvPr id="7874" name="Google Shape;7874;p8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82"/>
              <p:cNvGrpSpPr/>
              <p:nvPr/>
            </p:nvGrpSpPr>
            <p:grpSpPr>
              <a:xfrm>
                <a:off x="4773634" y="4208627"/>
                <a:ext cx="37776" cy="32357"/>
                <a:chOff x="4773634" y="4208627"/>
                <a:chExt cx="37776" cy="32357"/>
              </a:xfrm>
            </p:grpSpPr>
            <p:sp>
              <p:nvSpPr>
                <p:cNvPr id="7877" name="Google Shape;7877;p8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82"/>
              <p:cNvGrpSpPr/>
              <p:nvPr/>
            </p:nvGrpSpPr>
            <p:grpSpPr>
              <a:xfrm>
                <a:off x="4888282" y="4074764"/>
                <a:ext cx="37776" cy="32451"/>
                <a:chOff x="4888282" y="4074764"/>
                <a:chExt cx="37776" cy="32451"/>
              </a:xfrm>
            </p:grpSpPr>
            <p:sp>
              <p:nvSpPr>
                <p:cNvPr id="7880" name="Google Shape;7880;p8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82"/>
              <p:cNvGrpSpPr/>
              <p:nvPr/>
            </p:nvGrpSpPr>
            <p:grpSpPr>
              <a:xfrm>
                <a:off x="4901315" y="3804271"/>
                <a:ext cx="37776" cy="32364"/>
                <a:chOff x="4901315" y="3804271"/>
                <a:chExt cx="37776" cy="32364"/>
              </a:xfrm>
            </p:grpSpPr>
            <p:sp>
              <p:nvSpPr>
                <p:cNvPr id="7883" name="Google Shape;7883;p8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82"/>
              <p:cNvGrpSpPr/>
              <p:nvPr/>
            </p:nvGrpSpPr>
            <p:grpSpPr>
              <a:xfrm>
                <a:off x="4866394" y="3715035"/>
                <a:ext cx="37846" cy="32357"/>
                <a:chOff x="4866394" y="3715035"/>
                <a:chExt cx="37846" cy="32357"/>
              </a:xfrm>
            </p:grpSpPr>
            <p:sp>
              <p:nvSpPr>
                <p:cNvPr id="7886" name="Google Shape;7886;p8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82"/>
              <p:cNvGrpSpPr/>
              <p:nvPr/>
            </p:nvGrpSpPr>
            <p:grpSpPr>
              <a:xfrm>
                <a:off x="4979233" y="3839798"/>
                <a:ext cx="37878" cy="32420"/>
                <a:chOff x="4979233" y="3839798"/>
                <a:chExt cx="37878" cy="32420"/>
              </a:xfrm>
            </p:grpSpPr>
            <p:sp>
              <p:nvSpPr>
                <p:cNvPr id="7889" name="Google Shape;7889;p8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82"/>
              <p:cNvGrpSpPr/>
              <p:nvPr/>
            </p:nvGrpSpPr>
            <p:grpSpPr>
              <a:xfrm>
                <a:off x="4790662" y="3679147"/>
                <a:ext cx="37783" cy="32380"/>
                <a:chOff x="4790662" y="3679147"/>
                <a:chExt cx="37783" cy="32380"/>
              </a:xfrm>
            </p:grpSpPr>
            <p:sp>
              <p:nvSpPr>
                <p:cNvPr id="7892" name="Google Shape;7892;p8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82"/>
              <p:cNvGrpSpPr/>
              <p:nvPr/>
            </p:nvGrpSpPr>
            <p:grpSpPr>
              <a:xfrm>
                <a:off x="4857263" y="3557861"/>
                <a:ext cx="37776" cy="32357"/>
                <a:chOff x="4857263" y="3557861"/>
                <a:chExt cx="37776" cy="32357"/>
              </a:xfrm>
            </p:grpSpPr>
            <p:sp>
              <p:nvSpPr>
                <p:cNvPr id="7895" name="Google Shape;7895;p8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82"/>
              <p:cNvGrpSpPr/>
              <p:nvPr/>
            </p:nvGrpSpPr>
            <p:grpSpPr>
              <a:xfrm>
                <a:off x="4883902" y="3648033"/>
                <a:ext cx="37783" cy="32380"/>
                <a:chOff x="4883902" y="3648033"/>
                <a:chExt cx="37783" cy="32380"/>
              </a:xfrm>
            </p:grpSpPr>
            <p:sp>
              <p:nvSpPr>
                <p:cNvPr id="7898" name="Google Shape;7898;p8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82"/>
              <p:cNvGrpSpPr/>
              <p:nvPr/>
            </p:nvGrpSpPr>
            <p:grpSpPr>
              <a:xfrm>
                <a:off x="4907780" y="3347220"/>
                <a:ext cx="37878" cy="32357"/>
                <a:chOff x="4907780" y="3347220"/>
                <a:chExt cx="37878" cy="32357"/>
              </a:xfrm>
            </p:grpSpPr>
            <p:sp>
              <p:nvSpPr>
                <p:cNvPr id="7901" name="Google Shape;7901;p8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82"/>
              <p:cNvGrpSpPr/>
              <p:nvPr/>
            </p:nvGrpSpPr>
            <p:grpSpPr>
              <a:xfrm>
                <a:off x="5065048" y="3738150"/>
                <a:ext cx="37783" cy="32364"/>
                <a:chOff x="5065048" y="3738150"/>
                <a:chExt cx="37783" cy="32364"/>
              </a:xfrm>
            </p:grpSpPr>
            <p:sp>
              <p:nvSpPr>
                <p:cNvPr id="7904" name="Google Shape;7904;p8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82"/>
              <p:cNvGrpSpPr/>
              <p:nvPr/>
            </p:nvGrpSpPr>
            <p:grpSpPr>
              <a:xfrm>
                <a:off x="5071616" y="3284615"/>
                <a:ext cx="37783" cy="32357"/>
                <a:chOff x="5071616" y="3284615"/>
                <a:chExt cx="37783" cy="32357"/>
              </a:xfrm>
            </p:grpSpPr>
            <p:sp>
              <p:nvSpPr>
                <p:cNvPr id="7907" name="Google Shape;7907;p8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9" name="Google Shape;7909;p82"/>
              <p:cNvGrpSpPr/>
              <p:nvPr/>
            </p:nvGrpSpPr>
            <p:grpSpPr>
              <a:xfrm>
                <a:off x="5389291" y="3759921"/>
                <a:ext cx="37783" cy="32380"/>
                <a:chOff x="5389291" y="3759921"/>
                <a:chExt cx="37783" cy="32380"/>
              </a:xfrm>
            </p:grpSpPr>
            <p:sp>
              <p:nvSpPr>
                <p:cNvPr id="7910" name="Google Shape;7910;p8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2" name="Google Shape;7912;p82"/>
              <p:cNvGrpSpPr/>
              <p:nvPr/>
            </p:nvGrpSpPr>
            <p:grpSpPr>
              <a:xfrm>
                <a:off x="5431534" y="3632932"/>
                <a:ext cx="37878" cy="32451"/>
                <a:chOff x="5431534" y="3632932"/>
                <a:chExt cx="37878" cy="32451"/>
              </a:xfrm>
            </p:grpSpPr>
            <p:sp>
              <p:nvSpPr>
                <p:cNvPr id="7913" name="Google Shape;7913;p8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5" name="Google Shape;7915;p82"/>
              <p:cNvGrpSpPr/>
              <p:nvPr/>
            </p:nvGrpSpPr>
            <p:grpSpPr>
              <a:xfrm>
                <a:off x="5540755" y="3544829"/>
                <a:ext cx="37783" cy="32357"/>
                <a:chOff x="5540755" y="3544829"/>
                <a:chExt cx="37783" cy="32357"/>
              </a:xfrm>
            </p:grpSpPr>
            <p:sp>
              <p:nvSpPr>
                <p:cNvPr id="7916" name="Google Shape;7916;p8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8" name="Google Shape;7918;p82"/>
              <p:cNvGrpSpPr/>
              <p:nvPr/>
            </p:nvGrpSpPr>
            <p:grpSpPr>
              <a:xfrm>
                <a:off x="5579293" y="3412107"/>
                <a:ext cx="37776" cy="32357"/>
                <a:chOff x="5579293" y="3412107"/>
                <a:chExt cx="37776" cy="32357"/>
              </a:xfrm>
            </p:grpSpPr>
            <p:sp>
              <p:nvSpPr>
                <p:cNvPr id="7919" name="Google Shape;7919;p8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82"/>
              <p:cNvGrpSpPr/>
              <p:nvPr/>
            </p:nvGrpSpPr>
            <p:grpSpPr>
              <a:xfrm>
                <a:off x="5801346" y="3284615"/>
                <a:ext cx="37783" cy="32357"/>
                <a:chOff x="5801346" y="3284615"/>
                <a:chExt cx="37783" cy="32357"/>
              </a:xfrm>
            </p:grpSpPr>
            <p:sp>
              <p:nvSpPr>
                <p:cNvPr id="7922" name="Google Shape;7922;p8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82"/>
              <p:cNvGrpSpPr/>
              <p:nvPr/>
            </p:nvGrpSpPr>
            <p:grpSpPr>
              <a:xfrm>
                <a:off x="5763578" y="3399067"/>
                <a:ext cx="37776" cy="32364"/>
                <a:chOff x="5763578" y="3399067"/>
                <a:chExt cx="37776" cy="32364"/>
              </a:xfrm>
            </p:grpSpPr>
            <p:sp>
              <p:nvSpPr>
                <p:cNvPr id="7925" name="Google Shape;7925;p8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82"/>
              <p:cNvGrpSpPr/>
              <p:nvPr/>
            </p:nvGrpSpPr>
            <p:grpSpPr>
              <a:xfrm>
                <a:off x="5395858" y="3230952"/>
                <a:ext cx="37776" cy="32364"/>
                <a:chOff x="5395858" y="3230952"/>
                <a:chExt cx="37776" cy="32364"/>
              </a:xfrm>
            </p:grpSpPr>
            <p:sp>
              <p:nvSpPr>
                <p:cNvPr id="7928" name="Google Shape;7928;p8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82"/>
              <p:cNvGrpSpPr/>
              <p:nvPr/>
            </p:nvGrpSpPr>
            <p:grpSpPr>
              <a:xfrm>
                <a:off x="5264088" y="3188237"/>
                <a:ext cx="37776" cy="32357"/>
                <a:chOff x="5264088" y="3188237"/>
                <a:chExt cx="37776" cy="32357"/>
              </a:xfrm>
            </p:grpSpPr>
            <p:sp>
              <p:nvSpPr>
                <p:cNvPr id="7931" name="Google Shape;7931;p8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82"/>
              <p:cNvGrpSpPr/>
              <p:nvPr/>
            </p:nvGrpSpPr>
            <p:grpSpPr>
              <a:xfrm>
                <a:off x="5585758" y="3237425"/>
                <a:ext cx="37878" cy="32357"/>
                <a:chOff x="5585758" y="3237425"/>
                <a:chExt cx="37878" cy="32357"/>
              </a:xfrm>
            </p:grpSpPr>
            <p:sp>
              <p:nvSpPr>
                <p:cNvPr id="7934" name="Google Shape;7934;p8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82"/>
              <p:cNvGrpSpPr/>
              <p:nvPr/>
            </p:nvGrpSpPr>
            <p:grpSpPr>
              <a:xfrm>
                <a:off x="4874196" y="3291088"/>
                <a:ext cx="37878" cy="32451"/>
                <a:chOff x="4874196" y="3291088"/>
                <a:chExt cx="37878" cy="32451"/>
              </a:xfrm>
            </p:grpSpPr>
            <p:sp>
              <p:nvSpPr>
                <p:cNvPr id="7937" name="Google Shape;7937;p8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82"/>
              <p:cNvGrpSpPr/>
              <p:nvPr/>
            </p:nvGrpSpPr>
            <p:grpSpPr>
              <a:xfrm>
                <a:off x="5197770" y="3785466"/>
                <a:ext cx="37783" cy="32427"/>
                <a:chOff x="5197770" y="3785466"/>
                <a:chExt cx="37783" cy="32427"/>
              </a:xfrm>
            </p:grpSpPr>
            <p:sp>
              <p:nvSpPr>
                <p:cNvPr id="7940" name="Google Shape;7940;p8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82"/>
              <p:cNvGrpSpPr/>
              <p:nvPr/>
            </p:nvGrpSpPr>
            <p:grpSpPr>
              <a:xfrm>
                <a:off x="5177699" y="3492117"/>
                <a:ext cx="37776" cy="32357"/>
                <a:chOff x="5177699" y="3492117"/>
                <a:chExt cx="37776" cy="32357"/>
              </a:xfrm>
            </p:grpSpPr>
            <p:sp>
              <p:nvSpPr>
                <p:cNvPr id="7943" name="Google Shape;7943;p8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82"/>
              <p:cNvGrpSpPr/>
              <p:nvPr/>
            </p:nvGrpSpPr>
            <p:grpSpPr>
              <a:xfrm>
                <a:off x="5349431" y="3622346"/>
                <a:ext cx="37870" cy="32380"/>
                <a:chOff x="5349431" y="3622346"/>
                <a:chExt cx="37870" cy="32380"/>
              </a:xfrm>
            </p:grpSpPr>
            <p:sp>
              <p:nvSpPr>
                <p:cNvPr id="7946" name="Google Shape;7946;p8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82"/>
              <p:cNvGrpSpPr/>
              <p:nvPr/>
            </p:nvGrpSpPr>
            <p:grpSpPr>
              <a:xfrm>
                <a:off x="5068855" y="3563980"/>
                <a:ext cx="53954" cy="46223"/>
                <a:chOff x="5068855" y="3563980"/>
                <a:chExt cx="53954" cy="46223"/>
              </a:xfrm>
            </p:grpSpPr>
            <p:sp>
              <p:nvSpPr>
                <p:cNvPr id="7949" name="Google Shape;7949;p8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82"/>
              <p:cNvGrpSpPr/>
              <p:nvPr/>
            </p:nvGrpSpPr>
            <p:grpSpPr>
              <a:xfrm>
                <a:off x="5037654" y="3392507"/>
                <a:ext cx="37870" cy="32451"/>
                <a:chOff x="5037654" y="3392507"/>
                <a:chExt cx="37870" cy="32451"/>
              </a:xfrm>
            </p:grpSpPr>
            <p:sp>
              <p:nvSpPr>
                <p:cNvPr id="7952" name="Google Shape;7952;p8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4" name="Google Shape;7954;p82"/>
              <p:cNvGrpSpPr/>
              <p:nvPr/>
            </p:nvGrpSpPr>
            <p:grpSpPr>
              <a:xfrm>
                <a:off x="5456560" y="3368629"/>
                <a:ext cx="37870" cy="32451"/>
                <a:chOff x="5456560" y="3368629"/>
                <a:chExt cx="37870" cy="32451"/>
              </a:xfrm>
            </p:grpSpPr>
            <p:sp>
              <p:nvSpPr>
                <p:cNvPr id="7955" name="Google Shape;7955;p8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82"/>
              <p:cNvGrpSpPr/>
              <p:nvPr/>
            </p:nvGrpSpPr>
            <p:grpSpPr>
              <a:xfrm>
                <a:off x="4755749" y="3501516"/>
                <a:ext cx="46246" cy="39608"/>
                <a:chOff x="4755749" y="3501516"/>
                <a:chExt cx="46246" cy="39608"/>
              </a:xfrm>
            </p:grpSpPr>
            <p:sp>
              <p:nvSpPr>
                <p:cNvPr id="7958" name="Google Shape;7958;p8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82"/>
              <p:cNvGrpSpPr/>
              <p:nvPr/>
            </p:nvGrpSpPr>
            <p:grpSpPr>
              <a:xfrm>
                <a:off x="4681346" y="3485582"/>
                <a:ext cx="37783" cy="32427"/>
                <a:chOff x="4681346" y="3485582"/>
                <a:chExt cx="37783" cy="32427"/>
              </a:xfrm>
            </p:grpSpPr>
            <p:sp>
              <p:nvSpPr>
                <p:cNvPr id="7961" name="Google Shape;7961;p8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82"/>
              <p:cNvGrpSpPr/>
              <p:nvPr/>
            </p:nvGrpSpPr>
            <p:grpSpPr>
              <a:xfrm>
                <a:off x="4767067" y="3291088"/>
                <a:ext cx="37878" cy="32451"/>
                <a:chOff x="4767067" y="3291088"/>
                <a:chExt cx="37878" cy="32451"/>
              </a:xfrm>
            </p:grpSpPr>
            <p:sp>
              <p:nvSpPr>
                <p:cNvPr id="7964" name="Google Shape;7964;p8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2"/>
              <p:cNvGrpSpPr/>
              <p:nvPr/>
            </p:nvGrpSpPr>
            <p:grpSpPr>
              <a:xfrm>
                <a:off x="4687819" y="3405539"/>
                <a:ext cx="37776" cy="32451"/>
                <a:chOff x="4687819" y="3405539"/>
                <a:chExt cx="37776" cy="32451"/>
              </a:xfrm>
            </p:grpSpPr>
            <p:sp>
              <p:nvSpPr>
                <p:cNvPr id="7967" name="Google Shape;7967;p8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82"/>
              <p:cNvGrpSpPr/>
              <p:nvPr/>
            </p:nvGrpSpPr>
            <p:grpSpPr>
              <a:xfrm>
                <a:off x="4923101" y="3444809"/>
                <a:ext cx="52813" cy="45318"/>
                <a:chOff x="4923101" y="3444809"/>
                <a:chExt cx="52813" cy="45318"/>
              </a:xfrm>
            </p:grpSpPr>
            <p:sp>
              <p:nvSpPr>
                <p:cNvPr id="7970" name="Google Shape;7970;p8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82"/>
              <p:cNvGrpSpPr/>
              <p:nvPr/>
            </p:nvGrpSpPr>
            <p:grpSpPr>
              <a:xfrm>
                <a:off x="4846040" y="3654750"/>
                <a:ext cx="31405" cy="26993"/>
                <a:chOff x="4846040" y="3654750"/>
                <a:chExt cx="31405" cy="26993"/>
              </a:xfrm>
            </p:grpSpPr>
            <p:sp>
              <p:nvSpPr>
                <p:cNvPr id="7973" name="Google Shape;7973;p8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82"/>
              <p:cNvGrpSpPr/>
              <p:nvPr/>
            </p:nvGrpSpPr>
            <p:grpSpPr>
              <a:xfrm>
                <a:off x="4925673" y="3691700"/>
                <a:ext cx="40253" cy="34472"/>
                <a:chOff x="4925673" y="3691700"/>
                <a:chExt cx="40253" cy="34472"/>
              </a:xfrm>
            </p:grpSpPr>
            <p:sp>
              <p:nvSpPr>
                <p:cNvPr id="7976" name="Google Shape;7976;p8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8" name="Google Shape;7978;p82"/>
              <p:cNvGrpSpPr/>
              <p:nvPr/>
            </p:nvGrpSpPr>
            <p:grpSpPr>
              <a:xfrm>
                <a:off x="4894653" y="3740848"/>
                <a:ext cx="31405" cy="26906"/>
                <a:chOff x="4894653" y="3740848"/>
                <a:chExt cx="31405" cy="26906"/>
              </a:xfrm>
            </p:grpSpPr>
            <p:sp>
              <p:nvSpPr>
                <p:cNvPr id="7979" name="Google Shape;7979;p8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82"/>
              <p:cNvGrpSpPr/>
              <p:nvPr/>
            </p:nvGrpSpPr>
            <p:grpSpPr>
              <a:xfrm>
                <a:off x="4962300" y="3696348"/>
                <a:ext cx="38255" cy="32773"/>
                <a:chOff x="4962300" y="3696348"/>
                <a:chExt cx="38255" cy="32773"/>
              </a:xfrm>
            </p:grpSpPr>
            <p:sp>
              <p:nvSpPr>
                <p:cNvPr id="7982" name="Google Shape;7982;p8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82"/>
              <p:cNvGrpSpPr/>
              <p:nvPr/>
            </p:nvGrpSpPr>
            <p:grpSpPr>
              <a:xfrm>
                <a:off x="4980185" y="3743349"/>
                <a:ext cx="31499" cy="26969"/>
                <a:chOff x="4980185" y="3743349"/>
                <a:chExt cx="31499" cy="26969"/>
              </a:xfrm>
            </p:grpSpPr>
            <p:sp>
              <p:nvSpPr>
                <p:cNvPr id="7985" name="Google Shape;7985;p8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82"/>
              <p:cNvGrpSpPr/>
              <p:nvPr/>
            </p:nvGrpSpPr>
            <p:grpSpPr>
              <a:xfrm>
                <a:off x="5013768" y="3734312"/>
                <a:ext cx="31499" cy="26969"/>
                <a:chOff x="5013768" y="3734312"/>
                <a:chExt cx="31499" cy="26969"/>
              </a:xfrm>
            </p:grpSpPr>
            <p:sp>
              <p:nvSpPr>
                <p:cNvPr id="7988" name="Google Shape;7988;p8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0" name="Google Shape;7990;p82"/>
              <p:cNvGrpSpPr/>
              <p:nvPr/>
            </p:nvGrpSpPr>
            <p:grpSpPr>
              <a:xfrm>
                <a:off x="5036703" y="3764545"/>
                <a:ext cx="31499" cy="26898"/>
                <a:chOff x="5036703" y="3764545"/>
                <a:chExt cx="31499" cy="26898"/>
              </a:xfrm>
            </p:grpSpPr>
            <p:sp>
              <p:nvSpPr>
                <p:cNvPr id="7991" name="Google Shape;7991;p8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82"/>
              <p:cNvGrpSpPr/>
              <p:nvPr/>
            </p:nvGrpSpPr>
            <p:grpSpPr>
              <a:xfrm>
                <a:off x="4953546" y="3768352"/>
                <a:ext cx="31405" cy="26898"/>
                <a:chOff x="4953546" y="3768352"/>
                <a:chExt cx="31405" cy="26898"/>
              </a:xfrm>
            </p:grpSpPr>
            <p:sp>
              <p:nvSpPr>
                <p:cNvPr id="7994" name="Google Shape;7994;p8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82"/>
              <p:cNvGrpSpPr/>
              <p:nvPr/>
            </p:nvGrpSpPr>
            <p:grpSpPr>
              <a:xfrm>
                <a:off x="4964770" y="3814016"/>
                <a:ext cx="31499" cy="26993"/>
                <a:chOff x="4964770" y="3814016"/>
                <a:chExt cx="31499" cy="26993"/>
              </a:xfrm>
            </p:grpSpPr>
            <p:sp>
              <p:nvSpPr>
                <p:cNvPr id="7997" name="Google Shape;7997;p8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82"/>
              <p:cNvGrpSpPr/>
              <p:nvPr/>
            </p:nvGrpSpPr>
            <p:grpSpPr>
              <a:xfrm>
                <a:off x="4923290" y="3800504"/>
                <a:ext cx="31468" cy="26898"/>
                <a:chOff x="4923290" y="3800504"/>
                <a:chExt cx="31468" cy="26898"/>
              </a:xfrm>
            </p:grpSpPr>
            <p:sp>
              <p:nvSpPr>
                <p:cNvPr id="8000" name="Google Shape;8000;p8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82"/>
              <p:cNvGrpSpPr/>
              <p:nvPr/>
            </p:nvGrpSpPr>
            <p:grpSpPr>
              <a:xfrm>
                <a:off x="5108534" y="3650943"/>
                <a:ext cx="31405" cy="26993"/>
                <a:chOff x="5108534" y="3650943"/>
                <a:chExt cx="31405" cy="26993"/>
              </a:xfrm>
            </p:grpSpPr>
            <p:sp>
              <p:nvSpPr>
                <p:cNvPr id="8003" name="Google Shape;8003;p8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82"/>
              <p:cNvGrpSpPr/>
              <p:nvPr/>
            </p:nvGrpSpPr>
            <p:grpSpPr>
              <a:xfrm>
                <a:off x="5119380" y="3760739"/>
                <a:ext cx="31499" cy="26993"/>
                <a:chOff x="5119380" y="3760739"/>
                <a:chExt cx="31499" cy="26993"/>
              </a:xfrm>
            </p:grpSpPr>
            <p:sp>
              <p:nvSpPr>
                <p:cNvPr id="8006" name="Google Shape;8006;p8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82"/>
              <p:cNvGrpSpPr/>
              <p:nvPr/>
            </p:nvGrpSpPr>
            <p:grpSpPr>
              <a:xfrm>
                <a:off x="5119380" y="3788235"/>
                <a:ext cx="31499" cy="26993"/>
                <a:chOff x="5119380" y="3788235"/>
                <a:chExt cx="31499" cy="26993"/>
              </a:xfrm>
            </p:grpSpPr>
            <p:sp>
              <p:nvSpPr>
                <p:cNvPr id="8009" name="Google Shape;8009;p8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82"/>
              <p:cNvGrpSpPr/>
              <p:nvPr/>
            </p:nvGrpSpPr>
            <p:grpSpPr>
              <a:xfrm>
                <a:off x="5158005" y="3875284"/>
                <a:ext cx="31405" cy="27001"/>
                <a:chOff x="5158005" y="3875284"/>
                <a:chExt cx="31405" cy="27001"/>
              </a:xfrm>
            </p:grpSpPr>
            <p:sp>
              <p:nvSpPr>
                <p:cNvPr id="8012" name="Google Shape;8012;p8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82"/>
              <p:cNvGrpSpPr/>
              <p:nvPr/>
            </p:nvGrpSpPr>
            <p:grpSpPr>
              <a:xfrm>
                <a:off x="5233163" y="3764545"/>
                <a:ext cx="31499" cy="26898"/>
                <a:chOff x="5233163" y="3764545"/>
                <a:chExt cx="31499" cy="26898"/>
              </a:xfrm>
            </p:grpSpPr>
            <p:sp>
              <p:nvSpPr>
                <p:cNvPr id="8015" name="Google Shape;8015;p8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82"/>
              <p:cNvGrpSpPr/>
              <p:nvPr/>
            </p:nvGrpSpPr>
            <p:grpSpPr>
              <a:xfrm>
                <a:off x="5276168" y="3805545"/>
                <a:ext cx="31499" cy="26906"/>
                <a:chOff x="5276168" y="3805545"/>
                <a:chExt cx="31499" cy="26906"/>
              </a:xfrm>
            </p:grpSpPr>
            <p:sp>
              <p:nvSpPr>
                <p:cNvPr id="8018" name="Google Shape;8018;p8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0" name="Google Shape;8020;p82"/>
              <p:cNvGrpSpPr/>
              <p:nvPr/>
            </p:nvGrpSpPr>
            <p:grpSpPr>
              <a:xfrm>
                <a:off x="5294053" y="3851933"/>
                <a:ext cx="31405" cy="26945"/>
                <a:chOff x="5294053" y="3851933"/>
                <a:chExt cx="31405" cy="26945"/>
              </a:xfrm>
            </p:grpSpPr>
            <p:sp>
              <p:nvSpPr>
                <p:cNvPr id="8021" name="Google Shape;8021;p8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2"/>
              <p:cNvGrpSpPr/>
              <p:nvPr/>
            </p:nvGrpSpPr>
            <p:grpSpPr>
              <a:xfrm>
                <a:off x="5341723" y="3851902"/>
                <a:ext cx="31405" cy="26977"/>
                <a:chOff x="5341723" y="3851902"/>
                <a:chExt cx="31405" cy="26977"/>
              </a:xfrm>
            </p:grpSpPr>
            <p:sp>
              <p:nvSpPr>
                <p:cNvPr id="8024" name="Google Shape;8024;p8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82"/>
              <p:cNvGrpSpPr/>
              <p:nvPr/>
            </p:nvGrpSpPr>
            <p:grpSpPr>
              <a:xfrm>
                <a:off x="5054871" y="3507855"/>
                <a:ext cx="31405" cy="26993"/>
                <a:chOff x="5054871" y="3507855"/>
                <a:chExt cx="31405" cy="26993"/>
              </a:xfrm>
            </p:grpSpPr>
            <p:sp>
              <p:nvSpPr>
                <p:cNvPr id="8027" name="Google Shape;8027;p8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9" name="Google Shape;8029;p82"/>
              <p:cNvGrpSpPr/>
              <p:nvPr/>
            </p:nvGrpSpPr>
            <p:grpSpPr>
              <a:xfrm>
                <a:off x="4876579" y="3675325"/>
                <a:ext cx="31405" cy="26969"/>
                <a:chOff x="4876579" y="3675325"/>
                <a:chExt cx="31405" cy="26969"/>
              </a:xfrm>
            </p:grpSpPr>
            <p:sp>
              <p:nvSpPr>
                <p:cNvPr id="8030" name="Google Shape;8030;p8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82"/>
              <p:cNvGrpSpPr/>
              <p:nvPr/>
            </p:nvGrpSpPr>
            <p:grpSpPr>
              <a:xfrm>
                <a:off x="4842233" y="3688333"/>
                <a:ext cx="31405" cy="26993"/>
                <a:chOff x="4842233" y="3688333"/>
                <a:chExt cx="31405" cy="26993"/>
              </a:xfrm>
            </p:grpSpPr>
            <p:sp>
              <p:nvSpPr>
                <p:cNvPr id="8033" name="Google Shape;8033;p8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82"/>
              <p:cNvGrpSpPr/>
              <p:nvPr/>
            </p:nvGrpSpPr>
            <p:grpSpPr>
              <a:xfrm>
                <a:off x="5187876" y="3608032"/>
                <a:ext cx="31405" cy="27001"/>
                <a:chOff x="5187876" y="3608032"/>
                <a:chExt cx="31405" cy="27001"/>
              </a:xfrm>
            </p:grpSpPr>
            <p:sp>
              <p:nvSpPr>
                <p:cNvPr id="8036" name="Google Shape;8036;p8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8" name="Google Shape;8038;p8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82"/>
              <p:cNvGrpSpPr/>
              <p:nvPr/>
            </p:nvGrpSpPr>
            <p:grpSpPr>
              <a:xfrm>
                <a:off x="5269224" y="3304167"/>
                <a:ext cx="40253" cy="34402"/>
                <a:chOff x="5269224" y="3304167"/>
                <a:chExt cx="40253" cy="34402"/>
              </a:xfrm>
            </p:grpSpPr>
            <p:sp>
              <p:nvSpPr>
                <p:cNvPr id="8041" name="Google Shape;8041;p8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82"/>
              <p:cNvGrpSpPr/>
              <p:nvPr/>
            </p:nvGrpSpPr>
            <p:grpSpPr>
              <a:xfrm>
                <a:off x="5327354" y="3476615"/>
                <a:ext cx="49864" cy="42723"/>
                <a:chOff x="5327354" y="3476615"/>
                <a:chExt cx="49864" cy="42723"/>
              </a:xfrm>
            </p:grpSpPr>
            <p:sp>
              <p:nvSpPr>
                <p:cNvPr id="8044" name="Google Shape;8044;p8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6" name="Google Shape;8046;p8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8" name="Google Shape;8048;p82"/>
              <p:cNvGrpSpPr/>
              <p:nvPr/>
            </p:nvGrpSpPr>
            <p:grpSpPr>
              <a:xfrm>
                <a:off x="5341723" y="3775957"/>
                <a:ext cx="31405" cy="26898"/>
                <a:chOff x="5341723" y="3775957"/>
                <a:chExt cx="31405" cy="26898"/>
              </a:xfrm>
            </p:grpSpPr>
            <p:sp>
              <p:nvSpPr>
                <p:cNvPr id="8049" name="Google Shape;8049;p8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2"/>
              <p:cNvGrpSpPr/>
              <p:nvPr/>
            </p:nvGrpSpPr>
            <p:grpSpPr>
              <a:xfrm>
                <a:off x="5439053" y="3699274"/>
                <a:ext cx="31405" cy="26898"/>
                <a:chOff x="5439053" y="3699274"/>
                <a:chExt cx="31405" cy="26898"/>
              </a:xfrm>
            </p:grpSpPr>
            <p:sp>
              <p:nvSpPr>
                <p:cNvPr id="8052" name="Google Shape;8052;p8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82"/>
              <p:cNvGrpSpPr/>
              <p:nvPr/>
            </p:nvGrpSpPr>
            <p:grpSpPr>
              <a:xfrm>
                <a:off x="5412414" y="3622307"/>
                <a:ext cx="31499" cy="26993"/>
                <a:chOff x="5412414" y="3622307"/>
                <a:chExt cx="31499" cy="26993"/>
              </a:xfrm>
            </p:grpSpPr>
            <p:sp>
              <p:nvSpPr>
                <p:cNvPr id="8055" name="Google Shape;8055;p8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82"/>
              <p:cNvGrpSpPr/>
              <p:nvPr/>
            </p:nvGrpSpPr>
            <p:grpSpPr>
              <a:xfrm>
                <a:off x="5476254" y="3473949"/>
                <a:ext cx="26835" cy="26930"/>
                <a:chOff x="5476254" y="3473949"/>
                <a:chExt cx="26835" cy="26930"/>
              </a:xfrm>
            </p:grpSpPr>
            <p:sp>
              <p:nvSpPr>
                <p:cNvPr id="8058" name="Google Shape;8058;p8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82"/>
              <p:cNvGrpSpPr/>
              <p:nvPr/>
            </p:nvGrpSpPr>
            <p:grpSpPr>
              <a:xfrm>
                <a:off x="5564547" y="3481594"/>
                <a:ext cx="31397" cy="26898"/>
                <a:chOff x="5564547" y="3481594"/>
                <a:chExt cx="31397" cy="26898"/>
              </a:xfrm>
            </p:grpSpPr>
            <p:sp>
              <p:nvSpPr>
                <p:cNvPr id="8061" name="Google Shape;8061;p8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82"/>
              <p:cNvGrpSpPr/>
              <p:nvPr/>
            </p:nvGrpSpPr>
            <p:grpSpPr>
              <a:xfrm>
                <a:off x="5534101" y="3470174"/>
                <a:ext cx="31397" cy="26906"/>
                <a:chOff x="5534101" y="3470174"/>
                <a:chExt cx="31397" cy="26906"/>
              </a:xfrm>
            </p:grpSpPr>
            <p:sp>
              <p:nvSpPr>
                <p:cNvPr id="8064" name="Google Shape;8064;p8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82"/>
              <p:cNvGrpSpPr/>
              <p:nvPr/>
            </p:nvGrpSpPr>
            <p:grpSpPr>
              <a:xfrm>
                <a:off x="5610879" y="3314486"/>
                <a:ext cx="31499" cy="26938"/>
                <a:chOff x="5610879" y="3314486"/>
                <a:chExt cx="31499" cy="26938"/>
              </a:xfrm>
            </p:grpSpPr>
            <p:sp>
              <p:nvSpPr>
                <p:cNvPr id="8067" name="Google Shape;8067;p8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82"/>
              <p:cNvGrpSpPr/>
              <p:nvPr/>
            </p:nvGrpSpPr>
            <p:grpSpPr>
              <a:xfrm>
                <a:off x="4834525" y="3501382"/>
                <a:ext cx="31499" cy="26898"/>
                <a:chOff x="4834525" y="3501382"/>
                <a:chExt cx="31499" cy="26898"/>
              </a:xfrm>
            </p:grpSpPr>
            <p:sp>
              <p:nvSpPr>
                <p:cNvPr id="8070" name="Google Shape;8070;p8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82"/>
              <p:cNvGrpSpPr/>
              <p:nvPr/>
            </p:nvGrpSpPr>
            <p:grpSpPr>
              <a:xfrm>
                <a:off x="4898460" y="3580158"/>
                <a:ext cx="31405" cy="26898"/>
                <a:chOff x="4898460" y="3580158"/>
                <a:chExt cx="31405" cy="26898"/>
              </a:xfrm>
            </p:grpSpPr>
            <p:sp>
              <p:nvSpPr>
                <p:cNvPr id="8073" name="Google Shape;8073;p8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82"/>
              <p:cNvGrpSpPr/>
              <p:nvPr/>
            </p:nvGrpSpPr>
            <p:grpSpPr>
              <a:xfrm>
                <a:off x="4882667" y="3608032"/>
                <a:ext cx="31499" cy="27001"/>
                <a:chOff x="4882667" y="3608032"/>
                <a:chExt cx="31499" cy="27001"/>
              </a:xfrm>
            </p:grpSpPr>
            <p:sp>
              <p:nvSpPr>
                <p:cNvPr id="8076" name="Google Shape;8076;p8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8" name="Google Shape;8078;p82"/>
              <p:cNvGrpSpPr/>
              <p:nvPr/>
            </p:nvGrpSpPr>
            <p:grpSpPr>
              <a:xfrm>
                <a:off x="4843373" y="3631407"/>
                <a:ext cx="16273" cy="16186"/>
                <a:chOff x="4843373" y="3631407"/>
                <a:chExt cx="16273" cy="16186"/>
              </a:xfrm>
            </p:grpSpPr>
            <p:sp>
              <p:nvSpPr>
                <p:cNvPr id="8079" name="Google Shape;8079;p8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82"/>
              <p:cNvGrpSpPr/>
              <p:nvPr/>
            </p:nvGrpSpPr>
            <p:grpSpPr>
              <a:xfrm>
                <a:off x="4727773" y="3591578"/>
                <a:ext cx="31499" cy="26898"/>
                <a:chOff x="4727773" y="3591578"/>
                <a:chExt cx="31499" cy="26898"/>
              </a:xfrm>
            </p:grpSpPr>
            <p:sp>
              <p:nvSpPr>
                <p:cNvPr id="8082" name="Google Shape;8082;p8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4" name="Google Shape;8084;p8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6" name="Google Shape;8086;p82"/>
              <p:cNvGrpSpPr/>
              <p:nvPr/>
            </p:nvGrpSpPr>
            <p:grpSpPr>
              <a:xfrm>
                <a:off x="4609421" y="3577398"/>
                <a:ext cx="31499" cy="27001"/>
                <a:chOff x="4609421" y="3577398"/>
                <a:chExt cx="31499" cy="27001"/>
              </a:xfrm>
            </p:grpSpPr>
            <p:sp>
              <p:nvSpPr>
                <p:cNvPr id="8087" name="Google Shape;8087;p8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82"/>
              <p:cNvGrpSpPr/>
              <p:nvPr/>
            </p:nvGrpSpPr>
            <p:grpSpPr>
              <a:xfrm>
                <a:off x="4649289" y="3577398"/>
                <a:ext cx="31499" cy="27001"/>
                <a:chOff x="4649289" y="3577398"/>
                <a:chExt cx="31499" cy="27001"/>
              </a:xfrm>
            </p:grpSpPr>
            <p:sp>
              <p:nvSpPr>
                <p:cNvPr id="8090" name="Google Shape;8090;p8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82"/>
              <p:cNvGrpSpPr/>
              <p:nvPr/>
            </p:nvGrpSpPr>
            <p:grpSpPr>
              <a:xfrm>
                <a:off x="4605614" y="3639523"/>
                <a:ext cx="31499" cy="26906"/>
                <a:chOff x="4605614" y="3639523"/>
                <a:chExt cx="31499" cy="26906"/>
              </a:xfrm>
            </p:grpSpPr>
            <p:sp>
              <p:nvSpPr>
                <p:cNvPr id="8093" name="Google Shape;8093;p8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5" name="Google Shape;8095;p82"/>
              <p:cNvGrpSpPr/>
              <p:nvPr/>
            </p:nvGrpSpPr>
            <p:grpSpPr>
              <a:xfrm>
                <a:off x="4785149" y="3618846"/>
                <a:ext cx="26930" cy="26843"/>
                <a:chOff x="4785149" y="3618846"/>
                <a:chExt cx="26930" cy="26843"/>
              </a:xfrm>
            </p:grpSpPr>
            <p:sp>
              <p:nvSpPr>
                <p:cNvPr id="8096" name="Google Shape;8096;p8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82"/>
              <p:cNvGrpSpPr/>
              <p:nvPr/>
            </p:nvGrpSpPr>
            <p:grpSpPr>
              <a:xfrm>
                <a:off x="4810167" y="3601567"/>
                <a:ext cx="31405" cy="26898"/>
                <a:chOff x="4810167" y="3601567"/>
                <a:chExt cx="31405" cy="26898"/>
              </a:xfrm>
            </p:grpSpPr>
            <p:sp>
              <p:nvSpPr>
                <p:cNvPr id="8099" name="Google Shape;8099;p8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82"/>
              <p:cNvGrpSpPr/>
              <p:nvPr/>
            </p:nvGrpSpPr>
            <p:grpSpPr>
              <a:xfrm>
                <a:off x="4831002" y="3373230"/>
                <a:ext cx="31405" cy="26898"/>
                <a:chOff x="4831002" y="3373230"/>
                <a:chExt cx="31405" cy="26898"/>
              </a:xfrm>
            </p:grpSpPr>
            <p:sp>
              <p:nvSpPr>
                <p:cNvPr id="8102" name="Google Shape;8102;p8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82"/>
              <p:cNvGrpSpPr/>
              <p:nvPr/>
            </p:nvGrpSpPr>
            <p:grpSpPr>
              <a:xfrm>
                <a:off x="4719311" y="3355054"/>
                <a:ext cx="31499" cy="27001"/>
                <a:chOff x="4719311" y="3355054"/>
                <a:chExt cx="31499" cy="27001"/>
              </a:xfrm>
            </p:grpSpPr>
            <p:sp>
              <p:nvSpPr>
                <p:cNvPr id="8105" name="Google Shape;8105;p8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82"/>
              <p:cNvGrpSpPr/>
              <p:nvPr/>
            </p:nvGrpSpPr>
            <p:grpSpPr>
              <a:xfrm>
                <a:off x="4798755" y="3450260"/>
                <a:ext cx="26930" cy="26930"/>
                <a:chOff x="4798755" y="3450260"/>
                <a:chExt cx="26930" cy="26930"/>
              </a:xfrm>
            </p:grpSpPr>
            <p:sp>
              <p:nvSpPr>
                <p:cNvPr id="8108" name="Google Shape;8108;p8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82"/>
              <p:cNvGrpSpPr/>
              <p:nvPr/>
            </p:nvGrpSpPr>
            <p:grpSpPr>
              <a:xfrm>
                <a:off x="4645576" y="3467555"/>
                <a:ext cx="31405" cy="26953"/>
                <a:chOff x="4645576" y="3467555"/>
                <a:chExt cx="31405" cy="26953"/>
              </a:xfrm>
            </p:grpSpPr>
            <p:sp>
              <p:nvSpPr>
                <p:cNvPr id="8111" name="Google Shape;8111;p8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82"/>
              <p:cNvGrpSpPr/>
              <p:nvPr/>
            </p:nvGrpSpPr>
            <p:grpSpPr>
              <a:xfrm>
                <a:off x="4687631" y="3583965"/>
                <a:ext cx="31499" cy="26898"/>
                <a:chOff x="4687631" y="3583965"/>
                <a:chExt cx="31499" cy="26898"/>
              </a:xfrm>
            </p:grpSpPr>
            <p:sp>
              <p:nvSpPr>
                <p:cNvPr id="8114" name="Google Shape;8114;p8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82"/>
              <p:cNvGrpSpPr/>
              <p:nvPr/>
            </p:nvGrpSpPr>
            <p:grpSpPr>
              <a:xfrm>
                <a:off x="4719311" y="3471314"/>
                <a:ext cx="31499" cy="27001"/>
                <a:chOff x="4719311" y="3471314"/>
                <a:chExt cx="31499" cy="27001"/>
              </a:xfrm>
            </p:grpSpPr>
            <p:sp>
              <p:nvSpPr>
                <p:cNvPr id="8117" name="Google Shape;8117;p8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82"/>
              <p:cNvGrpSpPr/>
              <p:nvPr/>
            </p:nvGrpSpPr>
            <p:grpSpPr>
              <a:xfrm>
                <a:off x="4719311" y="3434404"/>
                <a:ext cx="31499" cy="26898"/>
                <a:chOff x="4719311" y="3434404"/>
                <a:chExt cx="31499" cy="26898"/>
              </a:xfrm>
            </p:grpSpPr>
            <p:sp>
              <p:nvSpPr>
                <p:cNvPr id="8120" name="Google Shape;8120;p8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82"/>
              <p:cNvGrpSpPr/>
              <p:nvPr/>
            </p:nvGrpSpPr>
            <p:grpSpPr>
              <a:xfrm>
                <a:off x="4768876" y="3401772"/>
                <a:ext cx="31499" cy="26898"/>
                <a:chOff x="4768876" y="3401772"/>
                <a:chExt cx="31499" cy="26898"/>
              </a:xfrm>
            </p:grpSpPr>
            <p:sp>
              <p:nvSpPr>
                <p:cNvPr id="8123" name="Google Shape;8123;p8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82"/>
              <p:cNvGrpSpPr/>
              <p:nvPr/>
            </p:nvGrpSpPr>
            <p:grpSpPr>
              <a:xfrm>
                <a:off x="4762214" y="3471377"/>
                <a:ext cx="26938" cy="26938"/>
                <a:chOff x="4762214" y="3471377"/>
                <a:chExt cx="26938" cy="26938"/>
              </a:xfrm>
            </p:grpSpPr>
            <p:sp>
              <p:nvSpPr>
                <p:cNvPr id="8126" name="Google Shape;8126;p8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82"/>
              <p:cNvGrpSpPr/>
              <p:nvPr/>
            </p:nvGrpSpPr>
            <p:grpSpPr>
              <a:xfrm>
                <a:off x="4790473" y="3344782"/>
                <a:ext cx="31405" cy="26898"/>
                <a:chOff x="4790473" y="3344782"/>
                <a:chExt cx="31405" cy="26898"/>
              </a:xfrm>
            </p:grpSpPr>
            <p:sp>
              <p:nvSpPr>
                <p:cNvPr id="8129" name="Google Shape;8129;p8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82"/>
              <p:cNvGrpSpPr/>
              <p:nvPr/>
            </p:nvGrpSpPr>
            <p:grpSpPr>
              <a:xfrm>
                <a:off x="4823774" y="3950733"/>
                <a:ext cx="37398" cy="32034"/>
                <a:chOff x="4823774" y="3950733"/>
                <a:chExt cx="37398" cy="32034"/>
              </a:xfrm>
            </p:grpSpPr>
            <p:sp>
              <p:nvSpPr>
                <p:cNvPr id="8132" name="Google Shape;8132;p8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82"/>
              <p:cNvGrpSpPr/>
              <p:nvPr/>
            </p:nvGrpSpPr>
            <p:grpSpPr>
              <a:xfrm>
                <a:off x="4823396" y="4110566"/>
                <a:ext cx="31405" cy="26906"/>
                <a:chOff x="4823396" y="4110566"/>
                <a:chExt cx="31405" cy="26906"/>
              </a:xfrm>
            </p:grpSpPr>
            <p:sp>
              <p:nvSpPr>
                <p:cNvPr id="8135" name="Google Shape;8135;p8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82"/>
              <p:cNvGrpSpPr/>
              <p:nvPr/>
            </p:nvGrpSpPr>
            <p:grpSpPr>
              <a:xfrm>
                <a:off x="4838332" y="3821150"/>
                <a:ext cx="31499" cy="26898"/>
                <a:chOff x="4838332" y="3821150"/>
                <a:chExt cx="31499" cy="26898"/>
              </a:xfrm>
            </p:grpSpPr>
            <p:sp>
              <p:nvSpPr>
                <p:cNvPr id="8138" name="Google Shape;8138;p8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82"/>
              <p:cNvGrpSpPr/>
              <p:nvPr/>
            </p:nvGrpSpPr>
            <p:grpSpPr>
              <a:xfrm>
                <a:off x="4661275" y="3815007"/>
                <a:ext cx="36824" cy="31523"/>
                <a:chOff x="4661275" y="3815007"/>
                <a:chExt cx="36824" cy="31523"/>
              </a:xfrm>
            </p:grpSpPr>
            <p:sp>
              <p:nvSpPr>
                <p:cNvPr id="8141" name="Google Shape;8141;p8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82"/>
              <p:cNvGrpSpPr/>
              <p:nvPr/>
            </p:nvGrpSpPr>
            <p:grpSpPr>
              <a:xfrm>
                <a:off x="4558998" y="3851037"/>
                <a:ext cx="33591" cy="28699"/>
                <a:chOff x="4558998" y="3851037"/>
                <a:chExt cx="33591" cy="28699"/>
              </a:xfrm>
            </p:grpSpPr>
            <p:sp>
              <p:nvSpPr>
                <p:cNvPr id="8144" name="Google Shape;8144;p8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82"/>
              <p:cNvGrpSpPr/>
              <p:nvPr/>
            </p:nvGrpSpPr>
            <p:grpSpPr>
              <a:xfrm>
                <a:off x="4696762" y="3638587"/>
                <a:ext cx="33591" cy="28794"/>
                <a:chOff x="4696762" y="3638587"/>
                <a:chExt cx="33591" cy="28794"/>
              </a:xfrm>
            </p:grpSpPr>
            <p:sp>
              <p:nvSpPr>
                <p:cNvPr id="8147" name="Google Shape;8147;p8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82"/>
              <p:cNvGrpSpPr/>
              <p:nvPr/>
            </p:nvGrpSpPr>
            <p:grpSpPr>
              <a:xfrm>
                <a:off x="4929479" y="3939140"/>
                <a:ext cx="33497" cy="28692"/>
                <a:chOff x="4929479" y="3939140"/>
                <a:chExt cx="33497" cy="28692"/>
              </a:xfrm>
            </p:grpSpPr>
            <p:sp>
              <p:nvSpPr>
                <p:cNvPr id="8150" name="Google Shape;8150;p8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82"/>
              <p:cNvGrpSpPr/>
              <p:nvPr/>
            </p:nvGrpSpPr>
            <p:grpSpPr>
              <a:xfrm>
                <a:off x="4907119" y="3986039"/>
                <a:ext cx="33497" cy="28699"/>
                <a:chOff x="4907119" y="3986039"/>
                <a:chExt cx="33497" cy="28699"/>
              </a:xfrm>
            </p:grpSpPr>
            <p:sp>
              <p:nvSpPr>
                <p:cNvPr id="8153" name="Google Shape;8153;p8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82"/>
              <p:cNvGrpSpPr/>
              <p:nvPr/>
            </p:nvGrpSpPr>
            <p:grpSpPr>
              <a:xfrm>
                <a:off x="4911783" y="4048102"/>
                <a:ext cx="33591" cy="28762"/>
                <a:chOff x="4911783" y="4048102"/>
                <a:chExt cx="33591" cy="28762"/>
              </a:xfrm>
            </p:grpSpPr>
            <p:sp>
              <p:nvSpPr>
                <p:cNvPr id="8156" name="Google Shape;8156;p8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8" name="Google Shape;8158;p8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0" name="Google Shape;8160;p82"/>
              <p:cNvGrpSpPr/>
              <p:nvPr/>
            </p:nvGrpSpPr>
            <p:grpSpPr>
              <a:xfrm>
                <a:off x="4762623" y="3837847"/>
                <a:ext cx="42416" cy="36273"/>
                <a:chOff x="4762623" y="3837847"/>
                <a:chExt cx="42416" cy="36273"/>
              </a:xfrm>
            </p:grpSpPr>
            <p:sp>
              <p:nvSpPr>
                <p:cNvPr id="8161" name="Google Shape;8161;p8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3" name="Google Shape;8163;p82"/>
              <p:cNvGrpSpPr/>
              <p:nvPr/>
            </p:nvGrpSpPr>
            <p:grpSpPr>
              <a:xfrm>
                <a:off x="4746044" y="4104966"/>
                <a:ext cx="33497" cy="28699"/>
                <a:chOff x="4746044" y="4104966"/>
                <a:chExt cx="33497" cy="28699"/>
              </a:xfrm>
            </p:grpSpPr>
            <p:sp>
              <p:nvSpPr>
                <p:cNvPr id="8164" name="Google Shape;8164;p8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82"/>
              <p:cNvGrpSpPr/>
              <p:nvPr/>
            </p:nvGrpSpPr>
            <p:grpSpPr>
              <a:xfrm>
                <a:off x="4859646" y="4162554"/>
                <a:ext cx="33591" cy="28762"/>
                <a:chOff x="4859646" y="4162554"/>
                <a:chExt cx="33591" cy="28762"/>
              </a:xfrm>
            </p:grpSpPr>
            <p:sp>
              <p:nvSpPr>
                <p:cNvPr id="8167" name="Google Shape;8167;p8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9" name="Google Shape;8169;p82"/>
            <p:cNvGrpSpPr/>
            <p:nvPr/>
          </p:nvGrpSpPr>
          <p:grpSpPr>
            <a:xfrm>
              <a:off x="3597785" y="3274438"/>
              <a:ext cx="855610" cy="1122100"/>
              <a:chOff x="3597785" y="3274438"/>
              <a:chExt cx="855610" cy="1122100"/>
            </a:xfrm>
          </p:grpSpPr>
          <p:grpSp>
            <p:nvGrpSpPr>
              <p:cNvPr id="8170" name="Google Shape;8170;p82"/>
              <p:cNvGrpSpPr/>
              <p:nvPr/>
            </p:nvGrpSpPr>
            <p:grpSpPr>
              <a:xfrm>
                <a:off x="3617857" y="3284717"/>
                <a:ext cx="826785" cy="1099165"/>
                <a:chOff x="3617857" y="3284717"/>
                <a:chExt cx="826785" cy="1099165"/>
              </a:xfrm>
            </p:grpSpPr>
            <p:sp>
              <p:nvSpPr>
                <p:cNvPr id="8171" name="Google Shape;8171;p8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82"/>
              <p:cNvGrpSpPr/>
              <p:nvPr/>
            </p:nvGrpSpPr>
            <p:grpSpPr>
              <a:xfrm>
                <a:off x="4180904" y="4251758"/>
                <a:ext cx="37783" cy="32420"/>
                <a:chOff x="4180904" y="4251758"/>
                <a:chExt cx="37783" cy="32420"/>
              </a:xfrm>
            </p:grpSpPr>
            <p:sp>
              <p:nvSpPr>
                <p:cNvPr id="8228" name="Google Shape;8228;p8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82"/>
              <p:cNvGrpSpPr/>
              <p:nvPr/>
            </p:nvGrpSpPr>
            <p:grpSpPr>
              <a:xfrm>
                <a:off x="4201644" y="4081324"/>
                <a:ext cx="37783" cy="32364"/>
                <a:chOff x="4201644" y="4081324"/>
                <a:chExt cx="37783" cy="32364"/>
              </a:xfrm>
            </p:grpSpPr>
            <p:sp>
              <p:nvSpPr>
                <p:cNvPr id="8231" name="Google Shape;8231;p8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3" name="Google Shape;8233;p82"/>
              <p:cNvGrpSpPr/>
              <p:nvPr/>
            </p:nvGrpSpPr>
            <p:grpSpPr>
              <a:xfrm>
                <a:off x="4284416" y="3887428"/>
                <a:ext cx="37783" cy="32451"/>
                <a:chOff x="4284416" y="3887428"/>
                <a:chExt cx="37783" cy="32451"/>
              </a:xfrm>
            </p:grpSpPr>
            <p:sp>
              <p:nvSpPr>
                <p:cNvPr id="8234" name="Google Shape;8234;p8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82"/>
              <p:cNvGrpSpPr/>
              <p:nvPr/>
            </p:nvGrpSpPr>
            <p:grpSpPr>
              <a:xfrm>
                <a:off x="4223721" y="3860404"/>
                <a:ext cx="37870" cy="32364"/>
                <a:chOff x="4223721" y="3860404"/>
                <a:chExt cx="37870" cy="32364"/>
              </a:xfrm>
            </p:grpSpPr>
            <p:sp>
              <p:nvSpPr>
                <p:cNvPr id="8237" name="Google Shape;8237;p8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82"/>
              <p:cNvGrpSpPr/>
              <p:nvPr/>
            </p:nvGrpSpPr>
            <p:grpSpPr>
              <a:xfrm>
                <a:off x="4104889" y="3699242"/>
                <a:ext cx="37776" cy="32357"/>
                <a:chOff x="4104889" y="3699242"/>
                <a:chExt cx="37776" cy="32357"/>
              </a:xfrm>
            </p:grpSpPr>
            <p:sp>
              <p:nvSpPr>
                <p:cNvPr id="8240" name="Google Shape;8240;p8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2" name="Google Shape;8242;p82"/>
              <p:cNvGrpSpPr/>
              <p:nvPr/>
            </p:nvGrpSpPr>
            <p:grpSpPr>
              <a:xfrm>
                <a:off x="4143608" y="3475121"/>
                <a:ext cx="37878" cy="32420"/>
                <a:chOff x="4143608" y="3475121"/>
                <a:chExt cx="37878" cy="32420"/>
              </a:xfrm>
            </p:grpSpPr>
            <p:sp>
              <p:nvSpPr>
                <p:cNvPr id="8243" name="Google Shape;8243;p8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82"/>
              <p:cNvGrpSpPr/>
              <p:nvPr/>
            </p:nvGrpSpPr>
            <p:grpSpPr>
              <a:xfrm>
                <a:off x="4217248" y="3570893"/>
                <a:ext cx="37776" cy="32364"/>
                <a:chOff x="4217248" y="3570893"/>
                <a:chExt cx="37776" cy="32364"/>
              </a:xfrm>
            </p:grpSpPr>
            <p:sp>
              <p:nvSpPr>
                <p:cNvPr id="8246" name="Google Shape;8246;p8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8" name="Google Shape;8248;p82"/>
              <p:cNvGrpSpPr/>
              <p:nvPr/>
            </p:nvGrpSpPr>
            <p:grpSpPr>
              <a:xfrm>
                <a:off x="4255307" y="3431612"/>
                <a:ext cx="37776" cy="32451"/>
                <a:chOff x="4255307" y="3431612"/>
                <a:chExt cx="37776" cy="32451"/>
              </a:xfrm>
            </p:grpSpPr>
            <p:sp>
              <p:nvSpPr>
                <p:cNvPr id="8249" name="Google Shape;8249;p8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82"/>
              <p:cNvGrpSpPr/>
              <p:nvPr/>
            </p:nvGrpSpPr>
            <p:grpSpPr>
              <a:xfrm>
                <a:off x="3853052" y="3577398"/>
                <a:ext cx="37776" cy="32420"/>
                <a:chOff x="3853052" y="3577398"/>
                <a:chExt cx="37776" cy="32420"/>
              </a:xfrm>
            </p:grpSpPr>
            <p:sp>
              <p:nvSpPr>
                <p:cNvPr id="8252" name="Google Shape;8252;p8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4" name="Google Shape;8254;p82"/>
              <p:cNvGrpSpPr/>
              <p:nvPr/>
            </p:nvGrpSpPr>
            <p:grpSpPr>
              <a:xfrm>
                <a:off x="4039908" y="3412107"/>
                <a:ext cx="37776" cy="32357"/>
                <a:chOff x="4039908" y="3412107"/>
                <a:chExt cx="37776" cy="32357"/>
              </a:xfrm>
            </p:grpSpPr>
            <p:sp>
              <p:nvSpPr>
                <p:cNvPr id="8255" name="Google Shape;8255;p8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82"/>
              <p:cNvGrpSpPr/>
              <p:nvPr/>
            </p:nvGrpSpPr>
            <p:grpSpPr>
              <a:xfrm>
                <a:off x="4017360" y="3342061"/>
                <a:ext cx="37870" cy="32380"/>
                <a:chOff x="4017360" y="3342061"/>
                <a:chExt cx="37870" cy="32380"/>
              </a:xfrm>
            </p:grpSpPr>
            <p:sp>
              <p:nvSpPr>
                <p:cNvPr id="8258" name="Google Shape;8258;p8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0" name="Google Shape;8260;p8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2" name="Google Shape;8262;p82"/>
              <p:cNvGrpSpPr/>
              <p:nvPr/>
            </p:nvGrpSpPr>
            <p:grpSpPr>
              <a:xfrm>
                <a:off x="3750870" y="3418650"/>
                <a:ext cx="37776" cy="32380"/>
                <a:chOff x="3750870" y="3418650"/>
                <a:chExt cx="37776" cy="32380"/>
              </a:xfrm>
            </p:grpSpPr>
            <p:sp>
              <p:nvSpPr>
                <p:cNvPr id="8263" name="Google Shape;8263;p8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82"/>
              <p:cNvGrpSpPr/>
              <p:nvPr/>
            </p:nvGrpSpPr>
            <p:grpSpPr>
              <a:xfrm>
                <a:off x="3632509" y="3274438"/>
                <a:ext cx="37783" cy="32357"/>
                <a:chOff x="3632509" y="3274438"/>
                <a:chExt cx="37783" cy="32357"/>
              </a:xfrm>
            </p:grpSpPr>
            <p:sp>
              <p:nvSpPr>
                <p:cNvPr id="8266" name="Google Shape;8266;p8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82"/>
              <p:cNvGrpSpPr/>
              <p:nvPr/>
            </p:nvGrpSpPr>
            <p:grpSpPr>
              <a:xfrm>
                <a:off x="3906424" y="3297561"/>
                <a:ext cx="37776" cy="32451"/>
                <a:chOff x="3906424" y="3297561"/>
                <a:chExt cx="37776" cy="32451"/>
              </a:xfrm>
            </p:grpSpPr>
            <p:sp>
              <p:nvSpPr>
                <p:cNvPr id="8269" name="Google Shape;8269;p8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82"/>
              <p:cNvGrpSpPr/>
              <p:nvPr/>
            </p:nvGrpSpPr>
            <p:grpSpPr>
              <a:xfrm>
                <a:off x="3866084" y="3412107"/>
                <a:ext cx="37776" cy="32357"/>
                <a:chOff x="3866084" y="3412107"/>
                <a:chExt cx="37776" cy="32357"/>
              </a:xfrm>
            </p:grpSpPr>
            <p:sp>
              <p:nvSpPr>
                <p:cNvPr id="8272" name="Google Shape;8272;p8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82"/>
              <p:cNvGrpSpPr/>
              <p:nvPr/>
            </p:nvGrpSpPr>
            <p:grpSpPr>
              <a:xfrm>
                <a:off x="4023919" y="3766409"/>
                <a:ext cx="37783" cy="32357"/>
                <a:chOff x="4023919" y="3766409"/>
                <a:chExt cx="37783" cy="32357"/>
              </a:xfrm>
            </p:grpSpPr>
            <p:sp>
              <p:nvSpPr>
                <p:cNvPr id="8275" name="Google Shape;8275;p8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82"/>
              <p:cNvGrpSpPr/>
              <p:nvPr/>
            </p:nvGrpSpPr>
            <p:grpSpPr>
              <a:xfrm>
                <a:off x="3973882" y="3779449"/>
                <a:ext cx="37776" cy="32357"/>
                <a:chOff x="3973882" y="3779449"/>
                <a:chExt cx="37776" cy="32357"/>
              </a:xfrm>
            </p:grpSpPr>
            <p:sp>
              <p:nvSpPr>
                <p:cNvPr id="8278" name="Google Shape;8278;p8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82"/>
              <p:cNvGrpSpPr/>
              <p:nvPr/>
            </p:nvGrpSpPr>
            <p:grpSpPr>
              <a:xfrm>
                <a:off x="4073398" y="3838028"/>
                <a:ext cx="37776" cy="32380"/>
                <a:chOff x="4073398" y="3838028"/>
                <a:chExt cx="37776" cy="32380"/>
              </a:xfrm>
            </p:grpSpPr>
            <p:sp>
              <p:nvSpPr>
                <p:cNvPr id="8281" name="Google Shape;8281;p8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82"/>
              <p:cNvGrpSpPr/>
              <p:nvPr/>
            </p:nvGrpSpPr>
            <p:grpSpPr>
              <a:xfrm>
                <a:off x="4342672" y="4144496"/>
                <a:ext cx="37752" cy="32364"/>
                <a:chOff x="4342672" y="4144496"/>
                <a:chExt cx="37752" cy="32364"/>
              </a:xfrm>
            </p:grpSpPr>
            <p:sp>
              <p:nvSpPr>
                <p:cNvPr id="8284" name="Google Shape;8284;p8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82"/>
              <p:cNvGrpSpPr/>
              <p:nvPr/>
            </p:nvGrpSpPr>
            <p:grpSpPr>
              <a:xfrm>
                <a:off x="4406386" y="4056872"/>
                <a:ext cx="37783" cy="32364"/>
                <a:chOff x="4406386" y="4056872"/>
                <a:chExt cx="37783" cy="32364"/>
              </a:xfrm>
            </p:grpSpPr>
            <p:sp>
              <p:nvSpPr>
                <p:cNvPr id="8287" name="Google Shape;8287;p8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82"/>
              <p:cNvGrpSpPr/>
              <p:nvPr/>
            </p:nvGrpSpPr>
            <p:grpSpPr>
              <a:xfrm>
                <a:off x="4284416" y="4245254"/>
                <a:ext cx="37783" cy="32357"/>
                <a:chOff x="4284416" y="4245254"/>
                <a:chExt cx="37783" cy="32357"/>
              </a:xfrm>
            </p:grpSpPr>
            <p:sp>
              <p:nvSpPr>
                <p:cNvPr id="8290" name="Google Shape;8290;p8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82"/>
              <p:cNvGrpSpPr/>
              <p:nvPr/>
            </p:nvGrpSpPr>
            <p:grpSpPr>
              <a:xfrm>
                <a:off x="4219057" y="4331258"/>
                <a:ext cx="37776" cy="32364"/>
                <a:chOff x="4219057" y="4331258"/>
                <a:chExt cx="37776" cy="32364"/>
              </a:xfrm>
            </p:grpSpPr>
            <p:sp>
              <p:nvSpPr>
                <p:cNvPr id="8293" name="Google Shape;8293;p8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82"/>
              <p:cNvGrpSpPr/>
              <p:nvPr/>
            </p:nvGrpSpPr>
            <p:grpSpPr>
              <a:xfrm>
                <a:off x="4204122" y="4141688"/>
                <a:ext cx="33497" cy="28699"/>
                <a:chOff x="4204122" y="4141688"/>
                <a:chExt cx="33497" cy="28699"/>
              </a:xfrm>
            </p:grpSpPr>
            <p:sp>
              <p:nvSpPr>
                <p:cNvPr id="8296" name="Google Shape;8296;p8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82"/>
              <p:cNvGrpSpPr/>
              <p:nvPr/>
            </p:nvGrpSpPr>
            <p:grpSpPr>
              <a:xfrm>
                <a:off x="4301546" y="4003869"/>
                <a:ext cx="38916" cy="33324"/>
                <a:chOff x="4301546" y="4003869"/>
                <a:chExt cx="38916" cy="33324"/>
              </a:xfrm>
            </p:grpSpPr>
            <p:sp>
              <p:nvSpPr>
                <p:cNvPr id="8299" name="Google Shape;8299;p8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1" name="Google Shape;8301;p82"/>
              <p:cNvGrpSpPr/>
              <p:nvPr/>
            </p:nvGrpSpPr>
            <p:grpSpPr>
              <a:xfrm>
                <a:off x="4210681" y="3924669"/>
                <a:ext cx="36549" cy="31366"/>
                <a:chOff x="4210681" y="3924669"/>
                <a:chExt cx="36549" cy="31366"/>
              </a:xfrm>
            </p:grpSpPr>
            <p:sp>
              <p:nvSpPr>
                <p:cNvPr id="8302" name="Google Shape;8302;p8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4" name="Google Shape;8304;p82"/>
              <p:cNvGrpSpPr/>
              <p:nvPr/>
            </p:nvGrpSpPr>
            <p:grpSpPr>
              <a:xfrm>
                <a:off x="3987771" y="3628874"/>
                <a:ext cx="31499" cy="26993"/>
                <a:chOff x="3987771" y="3628874"/>
                <a:chExt cx="31499" cy="26993"/>
              </a:xfrm>
            </p:grpSpPr>
            <p:sp>
              <p:nvSpPr>
                <p:cNvPr id="8305" name="Google Shape;8305;p8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7" name="Google Shape;8307;p82"/>
              <p:cNvGrpSpPr/>
              <p:nvPr/>
            </p:nvGrpSpPr>
            <p:grpSpPr>
              <a:xfrm>
                <a:off x="4087382" y="3775674"/>
                <a:ext cx="31405" cy="26898"/>
                <a:chOff x="4087382" y="3775674"/>
                <a:chExt cx="31405" cy="26898"/>
              </a:xfrm>
            </p:grpSpPr>
            <p:sp>
              <p:nvSpPr>
                <p:cNvPr id="8308" name="Google Shape;8308;p8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82"/>
              <p:cNvGrpSpPr/>
              <p:nvPr/>
            </p:nvGrpSpPr>
            <p:grpSpPr>
              <a:xfrm>
                <a:off x="4118873" y="3856637"/>
                <a:ext cx="31405" cy="26906"/>
                <a:chOff x="4118873" y="3856637"/>
                <a:chExt cx="31405" cy="26906"/>
              </a:xfrm>
            </p:grpSpPr>
            <p:sp>
              <p:nvSpPr>
                <p:cNvPr id="8311" name="Google Shape;8311;p8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3" name="Google Shape;8313;p82"/>
              <p:cNvGrpSpPr/>
              <p:nvPr/>
            </p:nvGrpSpPr>
            <p:grpSpPr>
              <a:xfrm>
                <a:off x="4168541" y="3639523"/>
                <a:ext cx="31499" cy="26906"/>
                <a:chOff x="4168541" y="3639523"/>
                <a:chExt cx="31499" cy="26906"/>
              </a:xfrm>
            </p:grpSpPr>
            <p:sp>
              <p:nvSpPr>
                <p:cNvPr id="8314" name="Google Shape;8314;p8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82"/>
              <p:cNvGrpSpPr/>
              <p:nvPr/>
            </p:nvGrpSpPr>
            <p:grpSpPr>
              <a:xfrm>
                <a:off x="3965789" y="3393545"/>
                <a:ext cx="31405" cy="26945"/>
                <a:chOff x="3965789" y="3393545"/>
                <a:chExt cx="31405" cy="26945"/>
              </a:xfrm>
            </p:grpSpPr>
            <p:sp>
              <p:nvSpPr>
                <p:cNvPr id="8317" name="Google Shape;8317;p8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82"/>
              <p:cNvGrpSpPr/>
              <p:nvPr/>
            </p:nvGrpSpPr>
            <p:grpSpPr>
              <a:xfrm>
                <a:off x="3925166" y="3491008"/>
                <a:ext cx="31405" cy="27001"/>
                <a:chOff x="3925166" y="3491008"/>
                <a:chExt cx="31405" cy="27001"/>
              </a:xfrm>
            </p:grpSpPr>
            <p:sp>
              <p:nvSpPr>
                <p:cNvPr id="8320" name="Google Shape;8320;p8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82"/>
              <p:cNvGrpSpPr/>
              <p:nvPr/>
            </p:nvGrpSpPr>
            <p:grpSpPr>
              <a:xfrm>
                <a:off x="3682845" y="3340976"/>
                <a:ext cx="31397" cy="26898"/>
                <a:chOff x="3682845" y="3340976"/>
                <a:chExt cx="31397" cy="26898"/>
              </a:xfrm>
            </p:grpSpPr>
            <p:sp>
              <p:nvSpPr>
                <p:cNvPr id="8323" name="Google Shape;8323;p8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82"/>
              <p:cNvGrpSpPr/>
              <p:nvPr/>
            </p:nvGrpSpPr>
            <p:grpSpPr>
              <a:xfrm>
                <a:off x="3795393" y="3353725"/>
                <a:ext cx="31499" cy="26993"/>
                <a:chOff x="3795393" y="3353725"/>
                <a:chExt cx="31499" cy="26993"/>
              </a:xfrm>
            </p:grpSpPr>
            <p:sp>
              <p:nvSpPr>
                <p:cNvPr id="8326" name="Google Shape;8326;p8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82"/>
              <p:cNvGrpSpPr/>
              <p:nvPr/>
            </p:nvGrpSpPr>
            <p:grpSpPr>
              <a:xfrm>
                <a:off x="4176909" y="4363221"/>
                <a:ext cx="38924" cy="33316"/>
                <a:chOff x="4176909" y="4363221"/>
                <a:chExt cx="38924" cy="33316"/>
              </a:xfrm>
            </p:grpSpPr>
            <p:sp>
              <p:nvSpPr>
                <p:cNvPr id="8329" name="Google Shape;8329;p8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82"/>
              <p:cNvGrpSpPr/>
              <p:nvPr/>
            </p:nvGrpSpPr>
            <p:grpSpPr>
              <a:xfrm>
                <a:off x="4226191" y="4007660"/>
                <a:ext cx="33560" cy="28770"/>
                <a:chOff x="4226191" y="4007660"/>
                <a:chExt cx="33560" cy="28770"/>
              </a:xfrm>
            </p:grpSpPr>
            <p:sp>
              <p:nvSpPr>
                <p:cNvPr id="8332" name="Google Shape;8332;p8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2"/>
              <p:cNvGrpSpPr/>
              <p:nvPr/>
            </p:nvGrpSpPr>
            <p:grpSpPr>
              <a:xfrm>
                <a:off x="3597785" y="3377045"/>
                <a:ext cx="33591" cy="28699"/>
                <a:chOff x="3597785" y="3377045"/>
                <a:chExt cx="33591" cy="28699"/>
              </a:xfrm>
            </p:grpSpPr>
            <p:sp>
              <p:nvSpPr>
                <p:cNvPr id="8335" name="Google Shape;8335;p8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7" name="Google Shape;8337;p82"/>
              <p:cNvGrpSpPr/>
              <p:nvPr/>
            </p:nvGrpSpPr>
            <p:grpSpPr>
              <a:xfrm>
                <a:off x="3887870" y="3669796"/>
                <a:ext cx="33591" cy="28692"/>
                <a:chOff x="3887870" y="3669796"/>
                <a:chExt cx="33591" cy="28692"/>
              </a:xfrm>
            </p:grpSpPr>
            <p:sp>
              <p:nvSpPr>
                <p:cNvPr id="8338" name="Google Shape;8338;p8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82"/>
              <p:cNvGrpSpPr/>
              <p:nvPr/>
            </p:nvGrpSpPr>
            <p:grpSpPr>
              <a:xfrm>
                <a:off x="3818320" y="3481625"/>
                <a:ext cx="33497" cy="28770"/>
                <a:chOff x="3818320" y="3481625"/>
                <a:chExt cx="33497" cy="28770"/>
              </a:xfrm>
            </p:grpSpPr>
            <p:sp>
              <p:nvSpPr>
                <p:cNvPr id="8341" name="Google Shape;8341;p8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82"/>
              <p:cNvGrpSpPr/>
              <p:nvPr/>
            </p:nvGrpSpPr>
            <p:grpSpPr>
              <a:xfrm>
                <a:off x="4278139" y="4120948"/>
                <a:ext cx="37492" cy="32129"/>
                <a:chOff x="4278139" y="4120948"/>
                <a:chExt cx="37492" cy="32129"/>
              </a:xfrm>
            </p:grpSpPr>
            <p:sp>
              <p:nvSpPr>
                <p:cNvPr id="8344" name="Google Shape;8344;p8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82"/>
              <p:cNvGrpSpPr/>
              <p:nvPr/>
            </p:nvGrpSpPr>
            <p:grpSpPr>
              <a:xfrm>
                <a:off x="4419898" y="3977388"/>
                <a:ext cx="33497" cy="28692"/>
                <a:chOff x="4419898" y="3977388"/>
                <a:chExt cx="33497" cy="28692"/>
              </a:xfrm>
            </p:grpSpPr>
            <p:sp>
              <p:nvSpPr>
                <p:cNvPr id="8347" name="Google Shape;8347;p8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82"/>
              <p:cNvGrpSpPr/>
              <p:nvPr/>
            </p:nvGrpSpPr>
            <p:grpSpPr>
              <a:xfrm>
                <a:off x="4158930" y="4034684"/>
                <a:ext cx="33497" cy="28762"/>
                <a:chOff x="4158930" y="4034684"/>
                <a:chExt cx="33497" cy="28762"/>
              </a:xfrm>
            </p:grpSpPr>
            <p:sp>
              <p:nvSpPr>
                <p:cNvPr id="8350" name="Google Shape;8350;p8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82"/>
              <p:cNvGrpSpPr/>
              <p:nvPr/>
            </p:nvGrpSpPr>
            <p:grpSpPr>
              <a:xfrm>
                <a:off x="4134949" y="3957049"/>
                <a:ext cx="33497" cy="28770"/>
                <a:chOff x="4134949" y="3957049"/>
                <a:chExt cx="33497" cy="28770"/>
              </a:xfrm>
            </p:grpSpPr>
            <p:sp>
              <p:nvSpPr>
                <p:cNvPr id="8353" name="Google Shape;8353;p8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82"/>
              <p:cNvGrpSpPr/>
              <p:nvPr/>
            </p:nvGrpSpPr>
            <p:grpSpPr>
              <a:xfrm>
                <a:off x="4193653" y="4184403"/>
                <a:ext cx="43580" cy="37264"/>
                <a:chOff x="4193653" y="4184403"/>
                <a:chExt cx="43580" cy="37264"/>
              </a:xfrm>
            </p:grpSpPr>
            <p:sp>
              <p:nvSpPr>
                <p:cNvPr id="8356" name="Google Shape;8356;p8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82"/>
              <p:cNvGrpSpPr/>
              <p:nvPr/>
            </p:nvGrpSpPr>
            <p:grpSpPr>
              <a:xfrm>
                <a:off x="4343600" y="3943844"/>
                <a:ext cx="43580" cy="37312"/>
                <a:chOff x="4343600" y="3943844"/>
                <a:chExt cx="43580" cy="37312"/>
              </a:xfrm>
            </p:grpSpPr>
            <p:sp>
              <p:nvSpPr>
                <p:cNvPr id="8359" name="Google Shape;8359;p8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82"/>
              <p:cNvGrpSpPr/>
              <p:nvPr/>
            </p:nvGrpSpPr>
            <p:grpSpPr>
              <a:xfrm>
                <a:off x="4172339" y="3381693"/>
                <a:ext cx="31499" cy="27001"/>
                <a:chOff x="4172339" y="3381693"/>
                <a:chExt cx="31499" cy="27001"/>
              </a:xfrm>
            </p:grpSpPr>
            <p:sp>
              <p:nvSpPr>
                <p:cNvPr id="8362" name="Google Shape;8362;p8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367"/>
        <p:cNvGrpSpPr/>
        <p:nvPr/>
      </p:nvGrpSpPr>
      <p:grpSpPr>
        <a:xfrm>
          <a:off x="0" y="0"/>
          <a:ext cx="0" cy="0"/>
          <a:chOff x="0" y="0"/>
          <a:chExt cx="0" cy="0"/>
        </a:xfrm>
      </p:grpSpPr>
      <p:grpSp>
        <p:nvGrpSpPr>
          <p:cNvPr id="8368" name="Google Shape;8368;p83"/>
          <p:cNvGrpSpPr/>
          <p:nvPr/>
        </p:nvGrpSpPr>
        <p:grpSpPr>
          <a:xfrm>
            <a:off x="729274" y="1175734"/>
            <a:ext cx="2507799" cy="206239"/>
            <a:chOff x="106648" y="895722"/>
            <a:chExt cx="4481413" cy="374300"/>
          </a:xfrm>
        </p:grpSpPr>
        <p:grpSp>
          <p:nvGrpSpPr>
            <p:cNvPr id="8369" name="Google Shape;8369;p83"/>
            <p:cNvGrpSpPr/>
            <p:nvPr/>
          </p:nvGrpSpPr>
          <p:grpSpPr>
            <a:xfrm>
              <a:off x="2233276" y="895722"/>
              <a:ext cx="1082667" cy="223591"/>
              <a:chOff x="4808316" y="2800065"/>
              <a:chExt cx="1999386" cy="412910"/>
            </a:xfrm>
          </p:grpSpPr>
          <p:sp>
            <p:nvSpPr>
              <p:cNvPr id="8370" name="Google Shape;8370;p83"/>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1" name="Google Shape;8371;p83"/>
              <p:cNvGrpSpPr/>
              <p:nvPr/>
            </p:nvGrpSpPr>
            <p:grpSpPr>
              <a:xfrm>
                <a:off x="4808316" y="2800065"/>
                <a:ext cx="92400" cy="411825"/>
                <a:chOff x="845575" y="2563700"/>
                <a:chExt cx="92400" cy="411825"/>
              </a:xfrm>
            </p:grpSpPr>
            <p:cxnSp>
              <p:nvCxnSpPr>
                <p:cNvPr id="8372" name="Google Shape;8372;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73" name="Google Shape;8373;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4" name="Google Shape;8374;p83"/>
            <p:cNvGrpSpPr/>
            <p:nvPr/>
          </p:nvGrpSpPr>
          <p:grpSpPr>
            <a:xfrm>
              <a:off x="106648" y="895722"/>
              <a:ext cx="1088401" cy="223591"/>
              <a:chOff x="881025" y="2800065"/>
              <a:chExt cx="2009975" cy="412910"/>
            </a:xfrm>
          </p:grpSpPr>
          <p:sp>
            <p:nvSpPr>
              <p:cNvPr id="8375" name="Google Shape;8375;p83"/>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6" name="Google Shape;8376;p83"/>
              <p:cNvGrpSpPr/>
              <p:nvPr/>
            </p:nvGrpSpPr>
            <p:grpSpPr>
              <a:xfrm>
                <a:off x="881025" y="2800065"/>
                <a:ext cx="92400" cy="411825"/>
                <a:chOff x="845575" y="2563700"/>
                <a:chExt cx="92400" cy="411825"/>
              </a:xfrm>
            </p:grpSpPr>
            <p:cxnSp>
              <p:nvCxnSpPr>
                <p:cNvPr id="8377" name="Google Shape;8377;p8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78" name="Google Shape;8378;p8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9" name="Google Shape;8379;p83"/>
            <p:cNvGrpSpPr/>
            <p:nvPr/>
          </p:nvGrpSpPr>
          <p:grpSpPr>
            <a:xfrm>
              <a:off x="1172346" y="1047018"/>
              <a:ext cx="1083151" cy="223003"/>
              <a:chOff x="2849073" y="3079467"/>
              <a:chExt cx="2000279" cy="411825"/>
            </a:xfrm>
          </p:grpSpPr>
          <p:sp>
            <p:nvSpPr>
              <p:cNvPr id="8380" name="Google Shape;8380;p83"/>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1" name="Google Shape;8381;p83"/>
              <p:cNvGrpSpPr/>
              <p:nvPr/>
            </p:nvGrpSpPr>
            <p:grpSpPr>
              <a:xfrm rot="10800000">
                <a:off x="2849073" y="3079467"/>
                <a:ext cx="92400" cy="411825"/>
                <a:chOff x="2070100" y="2563700"/>
                <a:chExt cx="92400" cy="411825"/>
              </a:xfrm>
            </p:grpSpPr>
            <p:cxnSp>
              <p:nvCxnSpPr>
                <p:cNvPr id="8382" name="Google Shape;8382;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83" name="Google Shape;8383;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4" name="Google Shape;8384;p83"/>
            <p:cNvGrpSpPr/>
            <p:nvPr/>
          </p:nvGrpSpPr>
          <p:grpSpPr>
            <a:xfrm>
              <a:off x="3290132" y="1047018"/>
              <a:ext cx="1297929" cy="223003"/>
              <a:chOff x="6760035" y="3079467"/>
              <a:chExt cx="2396914" cy="411825"/>
            </a:xfrm>
          </p:grpSpPr>
          <p:sp>
            <p:nvSpPr>
              <p:cNvPr id="8385" name="Google Shape;8385;p83"/>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6" name="Google Shape;8386;p83"/>
              <p:cNvGrpSpPr/>
              <p:nvPr/>
            </p:nvGrpSpPr>
            <p:grpSpPr>
              <a:xfrm rot="10800000">
                <a:off x="6760035" y="3079467"/>
                <a:ext cx="92400" cy="411825"/>
                <a:chOff x="2070100" y="2563700"/>
                <a:chExt cx="92400" cy="411825"/>
              </a:xfrm>
            </p:grpSpPr>
            <p:cxnSp>
              <p:nvCxnSpPr>
                <p:cNvPr id="8387" name="Google Shape;8387;p8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388" name="Google Shape;8388;p8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89" name="Google Shape;8389;p83"/>
          <p:cNvGrpSpPr/>
          <p:nvPr/>
        </p:nvGrpSpPr>
        <p:grpSpPr>
          <a:xfrm>
            <a:off x="2147036" y="3575105"/>
            <a:ext cx="1086701" cy="799429"/>
            <a:chOff x="2183288" y="3555572"/>
            <a:chExt cx="1136241" cy="835873"/>
          </a:xfrm>
        </p:grpSpPr>
        <p:sp>
          <p:nvSpPr>
            <p:cNvPr id="8390" name="Google Shape;8390;p83"/>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1" name="Google Shape;8391;p83"/>
            <p:cNvGrpSpPr/>
            <p:nvPr/>
          </p:nvGrpSpPr>
          <p:grpSpPr>
            <a:xfrm>
              <a:off x="2205895" y="3637269"/>
              <a:ext cx="1089848" cy="724993"/>
              <a:chOff x="2205895" y="3637269"/>
              <a:chExt cx="1089848" cy="724993"/>
            </a:xfrm>
          </p:grpSpPr>
          <p:sp>
            <p:nvSpPr>
              <p:cNvPr id="8392" name="Google Shape;8392;p83"/>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3"/>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3"/>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3"/>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3"/>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3"/>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8" name="Google Shape;8398;p83"/>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99" name="Google Shape;8399;p83"/>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400" name="Google Shape;8400;p83"/>
            <p:cNvGrpSpPr/>
            <p:nvPr/>
          </p:nvGrpSpPr>
          <p:grpSpPr>
            <a:xfrm>
              <a:off x="3173850" y="3779426"/>
              <a:ext cx="145679" cy="70048"/>
              <a:chOff x="3173850" y="3779426"/>
              <a:chExt cx="145679" cy="70048"/>
            </a:xfrm>
          </p:grpSpPr>
          <p:cxnSp>
            <p:nvCxnSpPr>
              <p:cNvPr id="8401" name="Google Shape;8401;p83"/>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8402" name="Google Shape;8402;p83"/>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83"/>
            <p:cNvGrpSpPr/>
            <p:nvPr/>
          </p:nvGrpSpPr>
          <p:grpSpPr>
            <a:xfrm>
              <a:off x="2183288" y="4139483"/>
              <a:ext cx="145133" cy="70048"/>
              <a:chOff x="2183288" y="4139483"/>
              <a:chExt cx="145133" cy="70048"/>
            </a:xfrm>
          </p:grpSpPr>
          <p:cxnSp>
            <p:nvCxnSpPr>
              <p:cNvPr id="8404" name="Google Shape;8404;p83"/>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8405" name="Google Shape;8405;p83"/>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6" name="Google Shape;8406;p83"/>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7" name="Google Shape;8407;p83"/>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8408" name="Google Shape;8408;p83"/>
            <p:cNvGrpSpPr/>
            <p:nvPr/>
          </p:nvGrpSpPr>
          <p:grpSpPr>
            <a:xfrm>
              <a:off x="2943836" y="4268886"/>
              <a:ext cx="60717" cy="122559"/>
              <a:chOff x="2943836" y="4268886"/>
              <a:chExt cx="60717" cy="122559"/>
            </a:xfrm>
          </p:grpSpPr>
          <p:sp>
            <p:nvSpPr>
              <p:cNvPr id="8409" name="Google Shape;8409;p83"/>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10" name="Google Shape;8410;p83"/>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8411" name="Google Shape;8411;p83"/>
          <p:cNvGrpSpPr/>
          <p:nvPr/>
        </p:nvGrpSpPr>
        <p:grpSpPr>
          <a:xfrm>
            <a:off x="3409981" y="1496104"/>
            <a:ext cx="1675870" cy="758251"/>
            <a:chOff x="3530532" y="1496185"/>
            <a:chExt cx="1562000" cy="706730"/>
          </a:xfrm>
        </p:grpSpPr>
        <p:cxnSp>
          <p:nvCxnSpPr>
            <p:cNvPr id="8412" name="Google Shape;8412;p83"/>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8413" name="Google Shape;8413;p83"/>
            <p:cNvGrpSpPr/>
            <p:nvPr/>
          </p:nvGrpSpPr>
          <p:grpSpPr>
            <a:xfrm>
              <a:off x="3530532" y="1496185"/>
              <a:ext cx="323430" cy="463587"/>
              <a:chOff x="3530532" y="1496185"/>
              <a:chExt cx="323430" cy="463587"/>
            </a:xfrm>
          </p:grpSpPr>
          <p:grpSp>
            <p:nvGrpSpPr>
              <p:cNvPr id="8414" name="Google Shape;8414;p83"/>
              <p:cNvGrpSpPr/>
              <p:nvPr/>
            </p:nvGrpSpPr>
            <p:grpSpPr>
              <a:xfrm>
                <a:off x="3567462" y="1496185"/>
                <a:ext cx="286500" cy="361376"/>
                <a:chOff x="3567462" y="1496185"/>
                <a:chExt cx="286500" cy="361376"/>
              </a:xfrm>
            </p:grpSpPr>
            <p:cxnSp>
              <p:nvCxnSpPr>
                <p:cNvPr id="8415" name="Google Shape;8415;p83"/>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416" name="Google Shape;8416;p83"/>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7" name="Google Shape;8417;p83"/>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83"/>
            <p:cNvGrpSpPr/>
            <p:nvPr/>
          </p:nvGrpSpPr>
          <p:grpSpPr>
            <a:xfrm>
              <a:off x="3891569" y="1779209"/>
              <a:ext cx="323945" cy="423706"/>
              <a:chOff x="3891569" y="1779209"/>
              <a:chExt cx="323945" cy="423706"/>
            </a:xfrm>
          </p:grpSpPr>
          <p:grpSp>
            <p:nvGrpSpPr>
              <p:cNvPr id="8419" name="Google Shape;8419;p83"/>
              <p:cNvGrpSpPr/>
              <p:nvPr/>
            </p:nvGrpSpPr>
            <p:grpSpPr>
              <a:xfrm>
                <a:off x="3929014" y="1881638"/>
                <a:ext cx="286500" cy="321278"/>
                <a:chOff x="3929014" y="1881638"/>
                <a:chExt cx="286500" cy="321278"/>
              </a:xfrm>
            </p:grpSpPr>
            <p:cxnSp>
              <p:nvCxnSpPr>
                <p:cNvPr id="8420" name="Google Shape;8420;p83"/>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8421" name="Google Shape;8421;p83"/>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2" name="Google Shape;8422;p83"/>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3" name="Google Shape;8423;p83"/>
            <p:cNvGrpSpPr/>
            <p:nvPr/>
          </p:nvGrpSpPr>
          <p:grpSpPr>
            <a:xfrm>
              <a:off x="4252606" y="1496185"/>
              <a:ext cx="324721" cy="463587"/>
              <a:chOff x="4252606" y="1496185"/>
              <a:chExt cx="324721" cy="463587"/>
            </a:xfrm>
          </p:grpSpPr>
          <p:grpSp>
            <p:nvGrpSpPr>
              <p:cNvPr id="8424" name="Google Shape;8424;p83"/>
              <p:cNvGrpSpPr/>
              <p:nvPr/>
            </p:nvGrpSpPr>
            <p:grpSpPr>
              <a:xfrm>
                <a:off x="4290828" y="1496185"/>
                <a:ext cx="286500" cy="361376"/>
                <a:chOff x="4290828" y="1496185"/>
                <a:chExt cx="286500" cy="361376"/>
              </a:xfrm>
            </p:grpSpPr>
            <p:cxnSp>
              <p:nvCxnSpPr>
                <p:cNvPr id="8425" name="Google Shape;8425;p83"/>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8426" name="Google Shape;8426;p83"/>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7" name="Google Shape;8427;p83"/>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83"/>
            <p:cNvGrpSpPr/>
            <p:nvPr/>
          </p:nvGrpSpPr>
          <p:grpSpPr>
            <a:xfrm>
              <a:off x="4613643" y="1763716"/>
              <a:ext cx="325308" cy="439200"/>
              <a:chOff x="4613643" y="1763716"/>
              <a:chExt cx="325308" cy="439200"/>
            </a:xfrm>
          </p:grpSpPr>
          <p:grpSp>
            <p:nvGrpSpPr>
              <p:cNvPr id="8429" name="Google Shape;8429;p83"/>
              <p:cNvGrpSpPr/>
              <p:nvPr/>
            </p:nvGrpSpPr>
            <p:grpSpPr>
              <a:xfrm>
                <a:off x="4652451" y="1879538"/>
                <a:ext cx="286500" cy="323378"/>
                <a:chOff x="4652451" y="1879538"/>
                <a:chExt cx="286500" cy="323378"/>
              </a:xfrm>
            </p:grpSpPr>
            <p:cxnSp>
              <p:nvCxnSpPr>
                <p:cNvPr id="8430" name="Google Shape;8430;p83"/>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8431" name="Google Shape;8431;p83"/>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2" name="Google Shape;8432;p83"/>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33" name="Google Shape;8433;p83"/>
          <p:cNvGrpSpPr/>
          <p:nvPr/>
        </p:nvGrpSpPr>
        <p:grpSpPr>
          <a:xfrm>
            <a:off x="3421841" y="2349730"/>
            <a:ext cx="1652173" cy="391517"/>
            <a:chOff x="3512551" y="2358270"/>
            <a:chExt cx="1597383" cy="378533"/>
          </a:xfrm>
        </p:grpSpPr>
        <p:cxnSp>
          <p:nvCxnSpPr>
            <p:cNvPr id="8434" name="Google Shape;8434;p83"/>
            <p:cNvCxnSpPr>
              <a:stCxn id="8435" idx="6"/>
              <a:endCxn id="843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8437" name="Google Shape;8437;p83"/>
            <p:cNvGrpSpPr/>
            <p:nvPr/>
          </p:nvGrpSpPr>
          <p:grpSpPr>
            <a:xfrm>
              <a:off x="3512551" y="2358270"/>
              <a:ext cx="225647" cy="307714"/>
              <a:chOff x="2182679" y="2004714"/>
              <a:chExt cx="792300" cy="1080458"/>
            </a:xfrm>
          </p:grpSpPr>
          <p:cxnSp>
            <p:nvCxnSpPr>
              <p:cNvPr id="8438" name="Google Shape;8438;p83"/>
              <p:cNvCxnSpPr>
                <a:stCxn id="843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435" name="Google Shape;8435;p83"/>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3"/>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83"/>
            <p:cNvGrpSpPr/>
            <p:nvPr/>
          </p:nvGrpSpPr>
          <p:grpSpPr>
            <a:xfrm>
              <a:off x="3969644" y="2440153"/>
              <a:ext cx="225853" cy="296651"/>
              <a:chOff x="3775710" y="1729289"/>
              <a:chExt cx="136500" cy="179289"/>
            </a:xfrm>
          </p:grpSpPr>
          <p:cxnSp>
            <p:nvCxnSpPr>
              <p:cNvPr id="8441" name="Google Shape;8441;p83"/>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8442" name="Google Shape;8442;p83"/>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3"/>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83"/>
            <p:cNvGrpSpPr/>
            <p:nvPr/>
          </p:nvGrpSpPr>
          <p:grpSpPr>
            <a:xfrm>
              <a:off x="4427051" y="2358270"/>
              <a:ext cx="225647" cy="307714"/>
              <a:chOff x="5393704" y="2004714"/>
              <a:chExt cx="792300" cy="1080458"/>
            </a:xfrm>
          </p:grpSpPr>
          <p:cxnSp>
            <p:nvCxnSpPr>
              <p:cNvPr id="8445" name="Google Shape;8445;p83"/>
              <p:cNvCxnSpPr>
                <a:stCxn id="844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8447" name="Google Shape;8447;p83"/>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3"/>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83"/>
            <p:cNvGrpSpPr/>
            <p:nvPr/>
          </p:nvGrpSpPr>
          <p:grpSpPr>
            <a:xfrm>
              <a:off x="4884287" y="2440252"/>
              <a:ext cx="225647" cy="296532"/>
              <a:chOff x="6999166" y="2292572"/>
              <a:chExt cx="792300" cy="1041192"/>
            </a:xfrm>
          </p:grpSpPr>
          <p:cxnSp>
            <p:nvCxnSpPr>
              <p:cNvPr id="8449" name="Google Shape;8449;p83"/>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8436" name="Google Shape;8436;p83"/>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3"/>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51" name="Google Shape;8451;p83"/>
          <p:cNvGrpSpPr/>
          <p:nvPr/>
        </p:nvGrpSpPr>
        <p:grpSpPr>
          <a:xfrm>
            <a:off x="6842649" y="1185930"/>
            <a:ext cx="1581844" cy="732818"/>
            <a:chOff x="634175" y="2986275"/>
            <a:chExt cx="3147949" cy="1458344"/>
          </a:xfrm>
        </p:grpSpPr>
        <p:cxnSp>
          <p:nvCxnSpPr>
            <p:cNvPr id="8452" name="Google Shape;8452;p83"/>
            <p:cNvCxnSpPr>
              <a:stCxn id="8453" idx="4"/>
              <a:endCxn id="845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8455" name="Google Shape;8455;p83"/>
            <p:cNvCxnSpPr>
              <a:stCxn id="8454" idx="0"/>
              <a:endCxn id="845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457" name="Google Shape;8457;p83"/>
            <p:cNvCxnSpPr>
              <a:stCxn id="8456" idx="4"/>
              <a:endCxn id="845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8459" name="Google Shape;8459;p83"/>
            <p:cNvCxnSpPr>
              <a:stCxn id="8458" idx="0"/>
              <a:endCxn id="846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8460" name="Google Shape;8460;p83"/>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56" name="Google Shape;8456;p83"/>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53" name="Google Shape;8453;p83"/>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58" name="Google Shape;8458;p83"/>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454" name="Google Shape;8454;p83"/>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461" name="Google Shape;8461;p83"/>
          <p:cNvGrpSpPr/>
          <p:nvPr/>
        </p:nvGrpSpPr>
        <p:grpSpPr>
          <a:xfrm>
            <a:off x="3410364" y="2880240"/>
            <a:ext cx="1675128" cy="313674"/>
            <a:chOff x="998425" y="1182125"/>
            <a:chExt cx="1065400" cy="199500"/>
          </a:xfrm>
        </p:grpSpPr>
        <p:sp>
          <p:nvSpPr>
            <p:cNvPr id="8462" name="Google Shape;8462;p8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7" name="Google Shape;8467;p83"/>
          <p:cNvGrpSpPr/>
          <p:nvPr/>
        </p:nvGrpSpPr>
        <p:grpSpPr>
          <a:xfrm>
            <a:off x="3410363" y="3836206"/>
            <a:ext cx="1675129" cy="525345"/>
            <a:chOff x="5194708" y="3484366"/>
            <a:chExt cx="3148148" cy="987304"/>
          </a:xfrm>
        </p:grpSpPr>
        <p:grpSp>
          <p:nvGrpSpPr>
            <p:cNvPr id="8468" name="Google Shape;8468;p83"/>
            <p:cNvGrpSpPr/>
            <p:nvPr/>
          </p:nvGrpSpPr>
          <p:grpSpPr>
            <a:xfrm>
              <a:off x="7531521" y="3484366"/>
              <a:ext cx="811335" cy="987304"/>
              <a:chOff x="3379425" y="1617275"/>
              <a:chExt cx="1090650" cy="1327200"/>
            </a:xfrm>
          </p:grpSpPr>
          <p:sp>
            <p:nvSpPr>
              <p:cNvPr id="8469" name="Google Shape;8469;p8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2" name="Google Shape;8472;p83"/>
            <p:cNvGrpSpPr/>
            <p:nvPr/>
          </p:nvGrpSpPr>
          <p:grpSpPr>
            <a:xfrm>
              <a:off x="6752546" y="3484366"/>
              <a:ext cx="811428" cy="987304"/>
              <a:chOff x="2332275" y="1617275"/>
              <a:chExt cx="1090775" cy="1327200"/>
            </a:xfrm>
          </p:grpSpPr>
          <p:sp>
            <p:nvSpPr>
              <p:cNvPr id="8473" name="Google Shape;8473;p8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6" name="Google Shape;8476;p83"/>
            <p:cNvGrpSpPr/>
            <p:nvPr/>
          </p:nvGrpSpPr>
          <p:grpSpPr>
            <a:xfrm>
              <a:off x="5973664" y="3484366"/>
              <a:ext cx="811335" cy="987304"/>
              <a:chOff x="1285250" y="1617275"/>
              <a:chExt cx="1090650" cy="1327200"/>
            </a:xfrm>
          </p:grpSpPr>
          <p:sp>
            <p:nvSpPr>
              <p:cNvPr id="8477" name="Google Shape;8477;p8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0" name="Google Shape;8480;p83"/>
            <p:cNvGrpSpPr/>
            <p:nvPr/>
          </p:nvGrpSpPr>
          <p:grpSpPr>
            <a:xfrm>
              <a:off x="5194708" y="3484366"/>
              <a:ext cx="811409" cy="987304"/>
              <a:chOff x="238125" y="1617275"/>
              <a:chExt cx="1090750" cy="1327200"/>
            </a:xfrm>
          </p:grpSpPr>
          <p:sp>
            <p:nvSpPr>
              <p:cNvPr id="8481" name="Google Shape;8481;p8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4" name="Google Shape;8484;p83"/>
          <p:cNvGrpSpPr/>
          <p:nvPr/>
        </p:nvGrpSpPr>
        <p:grpSpPr>
          <a:xfrm>
            <a:off x="6844048" y="2482095"/>
            <a:ext cx="1579046" cy="522230"/>
            <a:chOff x="6853641" y="2534077"/>
            <a:chExt cx="1515545" cy="501229"/>
          </a:xfrm>
        </p:grpSpPr>
        <p:grpSp>
          <p:nvGrpSpPr>
            <p:cNvPr id="8485" name="Google Shape;8485;p83"/>
            <p:cNvGrpSpPr/>
            <p:nvPr/>
          </p:nvGrpSpPr>
          <p:grpSpPr>
            <a:xfrm>
              <a:off x="6853641" y="2618923"/>
              <a:ext cx="1515545" cy="324556"/>
              <a:chOff x="6853641" y="2618923"/>
              <a:chExt cx="1515545" cy="324556"/>
            </a:xfrm>
          </p:grpSpPr>
          <p:sp>
            <p:nvSpPr>
              <p:cNvPr id="8486" name="Google Shape;8486;p83"/>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3"/>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3"/>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3"/>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3"/>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1" name="Google Shape;8491;p83"/>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3"/>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3"/>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3"/>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3"/>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83"/>
          <p:cNvGrpSpPr/>
          <p:nvPr/>
        </p:nvGrpSpPr>
        <p:grpSpPr>
          <a:xfrm>
            <a:off x="3438940" y="3357136"/>
            <a:ext cx="1617976" cy="346616"/>
            <a:chOff x="1808063" y="4294338"/>
            <a:chExt cx="3370782" cy="721817"/>
          </a:xfrm>
        </p:grpSpPr>
        <p:sp>
          <p:nvSpPr>
            <p:cNvPr id="8497" name="Google Shape;8497;p8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83"/>
          <p:cNvGrpSpPr/>
          <p:nvPr/>
        </p:nvGrpSpPr>
        <p:grpSpPr>
          <a:xfrm>
            <a:off x="5264936" y="4023886"/>
            <a:ext cx="1417067" cy="350605"/>
            <a:chOff x="4234950" y="2101012"/>
            <a:chExt cx="4219974" cy="1044090"/>
          </a:xfrm>
        </p:grpSpPr>
        <p:sp>
          <p:nvSpPr>
            <p:cNvPr id="8508" name="Google Shape;8508;p83"/>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3"/>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3"/>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3"/>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3"/>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3"/>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3"/>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3"/>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3"/>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3"/>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3"/>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3"/>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3"/>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3"/>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3"/>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3"/>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4" name="Google Shape;8524;p83"/>
          <p:cNvGrpSpPr/>
          <p:nvPr/>
        </p:nvGrpSpPr>
        <p:grpSpPr>
          <a:xfrm>
            <a:off x="6840408" y="2014643"/>
            <a:ext cx="1586327" cy="371557"/>
            <a:chOff x="1247650" y="2075423"/>
            <a:chExt cx="6648477" cy="1557238"/>
          </a:xfrm>
        </p:grpSpPr>
        <p:sp>
          <p:nvSpPr>
            <p:cNvPr id="8525" name="Google Shape;8525;p8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83"/>
          <p:cNvGrpSpPr/>
          <p:nvPr/>
        </p:nvGrpSpPr>
        <p:grpSpPr>
          <a:xfrm>
            <a:off x="5271678" y="1167833"/>
            <a:ext cx="1415601" cy="1648533"/>
            <a:chOff x="1839112" y="2209163"/>
            <a:chExt cx="1918159" cy="2233784"/>
          </a:xfrm>
        </p:grpSpPr>
        <p:sp>
          <p:nvSpPr>
            <p:cNvPr id="8532" name="Google Shape;8532;p83"/>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3"/>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3"/>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5" name="Google Shape;8535;p83"/>
            <p:cNvCxnSpPr>
              <a:stCxn id="8532" idx="6"/>
              <a:endCxn id="853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536" name="Google Shape;8536;p83"/>
            <p:cNvCxnSpPr>
              <a:stCxn id="8533" idx="4"/>
              <a:endCxn id="853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8538" name="Google Shape;8538;p83"/>
            <p:cNvCxnSpPr>
              <a:stCxn id="8537" idx="6"/>
              <a:endCxn id="853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8539" name="Google Shape;8539;p83"/>
            <p:cNvCxnSpPr>
              <a:stCxn id="8534" idx="4"/>
              <a:endCxn id="854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8537" name="Google Shape;8537;p83"/>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3"/>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3"/>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42" name="Google Shape;8542;p83"/>
            <p:cNvCxnSpPr>
              <a:endCxn id="854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8543" name="Google Shape;8543;p83"/>
          <p:cNvGrpSpPr/>
          <p:nvPr/>
        </p:nvGrpSpPr>
        <p:grpSpPr>
          <a:xfrm>
            <a:off x="3428944" y="1185917"/>
            <a:ext cx="1637968" cy="154942"/>
            <a:chOff x="238125" y="2506075"/>
            <a:chExt cx="7115411" cy="673075"/>
          </a:xfrm>
        </p:grpSpPr>
        <p:sp>
          <p:nvSpPr>
            <p:cNvPr id="8544" name="Google Shape;8544;p8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83"/>
          <p:cNvGrpSpPr/>
          <p:nvPr/>
        </p:nvGrpSpPr>
        <p:grpSpPr>
          <a:xfrm>
            <a:off x="1969680" y="1500635"/>
            <a:ext cx="1262932" cy="785408"/>
            <a:chOff x="548861" y="389676"/>
            <a:chExt cx="3843371" cy="2390163"/>
          </a:xfrm>
        </p:grpSpPr>
        <p:cxnSp>
          <p:nvCxnSpPr>
            <p:cNvPr id="8550" name="Google Shape;8550;p83"/>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51" name="Google Shape;8551;p83"/>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52" name="Google Shape;8552;p83"/>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8553" name="Google Shape;8553;p83"/>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8554" name="Google Shape;8554;p83"/>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555" name="Google Shape;8555;p83"/>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56" name="Google Shape;8556;p83"/>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557" name="Google Shape;8557;p83"/>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3"/>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3"/>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3"/>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3"/>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3"/>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83"/>
          <p:cNvGrpSpPr/>
          <p:nvPr/>
        </p:nvGrpSpPr>
        <p:grpSpPr>
          <a:xfrm>
            <a:off x="757812" y="2607512"/>
            <a:ext cx="1412054" cy="633562"/>
            <a:chOff x="1187400" y="2529299"/>
            <a:chExt cx="6769193" cy="2241903"/>
          </a:xfrm>
        </p:grpSpPr>
        <p:sp>
          <p:nvSpPr>
            <p:cNvPr id="8564" name="Google Shape;8564;p83"/>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8565" name="Google Shape;8565;p83"/>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66" name="Google Shape;8566;p83"/>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67" name="Google Shape;8567;p83"/>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68" name="Google Shape;8568;p83"/>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69" name="Google Shape;8569;p83"/>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570" name="Google Shape;8570;p83"/>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8571" name="Google Shape;8571;p83"/>
            <p:cNvCxnSpPr>
              <a:stCxn id="8564" idx="2"/>
              <a:endCxn id="856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2" name="Google Shape;8572;p83"/>
            <p:cNvCxnSpPr>
              <a:stCxn id="8566" idx="0"/>
              <a:endCxn id="856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3" name="Google Shape;8573;p83"/>
            <p:cNvCxnSpPr>
              <a:stCxn id="8566" idx="2"/>
              <a:endCxn id="856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4" name="Google Shape;8574;p83"/>
            <p:cNvCxnSpPr>
              <a:stCxn id="8567" idx="0"/>
              <a:endCxn id="856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5" name="Google Shape;8575;p83"/>
            <p:cNvCxnSpPr>
              <a:stCxn id="8565" idx="2"/>
              <a:endCxn id="857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8576" name="Google Shape;8576;p83"/>
            <p:cNvCxnSpPr>
              <a:stCxn id="8569" idx="0"/>
              <a:endCxn id="856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8577" name="Google Shape;8577;p83"/>
          <p:cNvGrpSpPr/>
          <p:nvPr/>
        </p:nvGrpSpPr>
        <p:grpSpPr>
          <a:xfrm>
            <a:off x="6844058" y="3100221"/>
            <a:ext cx="1579035" cy="540873"/>
            <a:chOff x="6895650" y="3126697"/>
            <a:chExt cx="1436662" cy="492105"/>
          </a:xfrm>
        </p:grpSpPr>
        <p:sp>
          <p:nvSpPr>
            <p:cNvPr id="8578" name="Google Shape;8578;p83"/>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3"/>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3"/>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3"/>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3"/>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3" name="Google Shape;8583;p83"/>
            <p:cNvGrpSpPr/>
            <p:nvPr/>
          </p:nvGrpSpPr>
          <p:grpSpPr>
            <a:xfrm>
              <a:off x="6995957" y="3335810"/>
              <a:ext cx="1230393" cy="71754"/>
              <a:chOff x="6995957" y="3287964"/>
              <a:chExt cx="1230393" cy="71754"/>
            </a:xfrm>
          </p:grpSpPr>
          <p:sp>
            <p:nvSpPr>
              <p:cNvPr id="8584" name="Google Shape;8584;p83"/>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3"/>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3"/>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3"/>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3"/>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89" name="Google Shape;8589;p83"/>
          <p:cNvGrpSpPr/>
          <p:nvPr/>
        </p:nvGrpSpPr>
        <p:grpSpPr>
          <a:xfrm>
            <a:off x="6842640" y="3736984"/>
            <a:ext cx="1581862" cy="650625"/>
            <a:chOff x="6777990" y="3710194"/>
            <a:chExt cx="1646915" cy="677382"/>
          </a:xfrm>
        </p:grpSpPr>
        <p:grpSp>
          <p:nvGrpSpPr>
            <p:cNvPr id="8590" name="Google Shape;8590;p83"/>
            <p:cNvGrpSpPr/>
            <p:nvPr/>
          </p:nvGrpSpPr>
          <p:grpSpPr>
            <a:xfrm>
              <a:off x="6777990" y="3874492"/>
              <a:ext cx="411129" cy="513083"/>
              <a:chOff x="6777990" y="3874492"/>
              <a:chExt cx="411129" cy="513083"/>
            </a:xfrm>
          </p:grpSpPr>
          <p:cxnSp>
            <p:nvCxnSpPr>
              <p:cNvPr id="8591" name="Google Shape;8591;p83"/>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592" name="Google Shape;8592;p83"/>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83"/>
            <p:cNvGrpSpPr/>
            <p:nvPr/>
          </p:nvGrpSpPr>
          <p:grpSpPr>
            <a:xfrm>
              <a:off x="7188425" y="3710194"/>
              <a:ext cx="411123" cy="520535"/>
              <a:chOff x="7188425" y="3710194"/>
              <a:chExt cx="411123" cy="520535"/>
            </a:xfrm>
          </p:grpSpPr>
          <p:cxnSp>
            <p:nvCxnSpPr>
              <p:cNvPr id="8594" name="Google Shape;8594;p83"/>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8595" name="Google Shape;8595;p83"/>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83"/>
            <p:cNvGrpSpPr/>
            <p:nvPr/>
          </p:nvGrpSpPr>
          <p:grpSpPr>
            <a:xfrm>
              <a:off x="7603341" y="3874492"/>
              <a:ext cx="411474" cy="513083"/>
              <a:chOff x="7603341" y="3874492"/>
              <a:chExt cx="411474" cy="513083"/>
            </a:xfrm>
          </p:grpSpPr>
          <p:cxnSp>
            <p:nvCxnSpPr>
              <p:cNvPr id="8597" name="Google Shape;8597;p83"/>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8598" name="Google Shape;8598;p83"/>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9" name="Google Shape;8599;p83"/>
            <p:cNvGrpSpPr/>
            <p:nvPr/>
          </p:nvGrpSpPr>
          <p:grpSpPr>
            <a:xfrm>
              <a:off x="8013776" y="3722847"/>
              <a:ext cx="411129" cy="507881"/>
              <a:chOff x="8013776" y="3722847"/>
              <a:chExt cx="411129" cy="507881"/>
            </a:xfrm>
          </p:grpSpPr>
          <p:cxnSp>
            <p:nvCxnSpPr>
              <p:cNvPr id="8600" name="Google Shape;8600;p83"/>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8601" name="Google Shape;8601;p83"/>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02" name="Google Shape;8602;p83"/>
          <p:cNvGrpSpPr/>
          <p:nvPr/>
        </p:nvGrpSpPr>
        <p:grpSpPr>
          <a:xfrm>
            <a:off x="5262155" y="2909824"/>
            <a:ext cx="1421889" cy="1020603"/>
            <a:chOff x="5190863" y="2824811"/>
            <a:chExt cx="1544860" cy="1108869"/>
          </a:xfrm>
        </p:grpSpPr>
        <p:grpSp>
          <p:nvGrpSpPr>
            <p:cNvPr id="8603" name="Google Shape;8603;p83"/>
            <p:cNvGrpSpPr/>
            <p:nvPr/>
          </p:nvGrpSpPr>
          <p:grpSpPr>
            <a:xfrm>
              <a:off x="5938695" y="3176919"/>
              <a:ext cx="685761" cy="404739"/>
              <a:chOff x="5938695" y="3176919"/>
              <a:chExt cx="685761" cy="404739"/>
            </a:xfrm>
          </p:grpSpPr>
          <p:grpSp>
            <p:nvGrpSpPr>
              <p:cNvPr id="8604" name="Google Shape;8604;p83"/>
              <p:cNvGrpSpPr/>
              <p:nvPr/>
            </p:nvGrpSpPr>
            <p:grpSpPr>
              <a:xfrm>
                <a:off x="5938695" y="3176919"/>
                <a:ext cx="685761" cy="404739"/>
                <a:chOff x="5938695" y="3176919"/>
                <a:chExt cx="685761" cy="404739"/>
              </a:xfrm>
            </p:grpSpPr>
            <p:sp>
              <p:nvSpPr>
                <p:cNvPr id="8605" name="Google Shape;8605;p83"/>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3"/>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07" name="Google Shape;8607;p83"/>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83"/>
            <p:cNvGrpSpPr/>
            <p:nvPr/>
          </p:nvGrpSpPr>
          <p:grpSpPr>
            <a:xfrm>
              <a:off x="5305233" y="3176835"/>
              <a:ext cx="685971" cy="404655"/>
              <a:chOff x="5305233" y="3176835"/>
              <a:chExt cx="685971" cy="404655"/>
            </a:xfrm>
          </p:grpSpPr>
          <p:grpSp>
            <p:nvGrpSpPr>
              <p:cNvPr id="8609" name="Google Shape;8609;p83"/>
              <p:cNvGrpSpPr/>
              <p:nvPr/>
            </p:nvGrpSpPr>
            <p:grpSpPr>
              <a:xfrm>
                <a:off x="5305233" y="3176835"/>
                <a:ext cx="685971" cy="404655"/>
                <a:chOff x="5305233" y="3176835"/>
                <a:chExt cx="685971" cy="404655"/>
              </a:xfrm>
            </p:grpSpPr>
            <p:sp>
              <p:nvSpPr>
                <p:cNvPr id="8610" name="Google Shape;8610;p83"/>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3"/>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2" name="Google Shape;8612;p83"/>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3" name="Google Shape;8613;p83"/>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4" name="Google Shape;8614;p83"/>
            <p:cNvGrpSpPr/>
            <p:nvPr/>
          </p:nvGrpSpPr>
          <p:grpSpPr>
            <a:xfrm>
              <a:off x="5657361" y="2824811"/>
              <a:ext cx="1078361" cy="404655"/>
              <a:chOff x="5657361" y="2824811"/>
              <a:chExt cx="1078361" cy="404655"/>
            </a:xfrm>
          </p:grpSpPr>
          <p:grpSp>
            <p:nvGrpSpPr>
              <p:cNvPr id="8615" name="Google Shape;8615;p83"/>
              <p:cNvGrpSpPr/>
              <p:nvPr/>
            </p:nvGrpSpPr>
            <p:grpSpPr>
              <a:xfrm>
                <a:off x="5657361" y="2824811"/>
                <a:ext cx="1078361" cy="404655"/>
                <a:chOff x="5657361" y="2824811"/>
                <a:chExt cx="1078361" cy="404655"/>
              </a:xfrm>
            </p:grpSpPr>
            <p:grpSp>
              <p:nvGrpSpPr>
                <p:cNvPr id="8616" name="Google Shape;8616;p83"/>
                <p:cNvGrpSpPr/>
                <p:nvPr/>
              </p:nvGrpSpPr>
              <p:grpSpPr>
                <a:xfrm>
                  <a:off x="5938485" y="2824811"/>
                  <a:ext cx="797237" cy="404655"/>
                  <a:chOff x="5938485" y="2824811"/>
                  <a:chExt cx="797237" cy="404655"/>
                </a:xfrm>
              </p:grpSpPr>
              <p:sp>
                <p:nvSpPr>
                  <p:cNvPr id="8617" name="Google Shape;8617;p83"/>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3"/>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9" name="Google Shape;8619;p83"/>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0" name="Google Shape;8620;p83"/>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83"/>
            <p:cNvGrpSpPr/>
            <p:nvPr/>
          </p:nvGrpSpPr>
          <p:grpSpPr>
            <a:xfrm>
              <a:off x="5190863" y="3528942"/>
              <a:ext cx="1078026" cy="404739"/>
              <a:chOff x="5190863" y="3528942"/>
              <a:chExt cx="1078026" cy="404739"/>
            </a:xfrm>
          </p:grpSpPr>
          <p:sp>
            <p:nvSpPr>
              <p:cNvPr id="8622" name="Google Shape;8622;p83"/>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83"/>
              <p:cNvGrpSpPr/>
              <p:nvPr/>
            </p:nvGrpSpPr>
            <p:grpSpPr>
              <a:xfrm>
                <a:off x="5190863" y="3528942"/>
                <a:ext cx="1078026" cy="404739"/>
                <a:chOff x="5190863" y="3528942"/>
                <a:chExt cx="1078026" cy="404739"/>
              </a:xfrm>
            </p:grpSpPr>
            <p:sp>
              <p:nvSpPr>
                <p:cNvPr id="8624" name="Google Shape;8624;p83"/>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3"/>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26" name="Google Shape;8626;p83"/>
          <p:cNvGrpSpPr/>
          <p:nvPr/>
        </p:nvGrpSpPr>
        <p:grpSpPr>
          <a:xfrm>
            <a:off x="728162" y="1474292"/>
            <a:ext cx="1086719" cy="879487"/>
            <a:chOff x="803162" y="1474292"/>
            <a:chExt cx="1086719" cy="879487"/>
          </a:xfrm>
        </p:grpSpPr>
        <p:grpSp>
          <p:nvGrpSpPr>
            <p:cNvPr id="8627" name="Google Shape;8627;p83"/>
            <p:cNvGrpSpPr/>
            <p:nvPr/>
          </p:nvGrpSpPr>
          <p:grpSpPr>
            <a:xfrm>
              <a:off x="803162" y="1625948"/>
              <a:ext cx="445856" cy="576579"/>
              <a:chOff x="803162" y="1625948"/>
              <a:chExt cx="445856" cy="576579"/>
            </a:xfrm>
          </p:grpSpPr>
          <p:sp>
            <p:nvSpPr>
              <p:cNvPr id="8628" name="Google Shape;8628;p83"/>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9" name="Google Shape;8629;p83"/>
              <p:cNvGrpSpPr/>
              <p:nvPr/>
            </p:nvGrpSpPr>
            <p:grpSpPr>
              <a:xfrm>
                <a:off x="1056023" y="1625948"/>
                <a:ext cx="192995" cy="576579"/>
                <a:chOff x="1056023" y="1625948"/>
                <a:chExt cx="192995" cy="576579"/>
              </a:xfrm>
            </p:grpSpPr>
            <p:sp>
              <p:nvSpPr>
                <p:cNvPr id="8630" name="Google Shape;8630;p83"/>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3"/>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3"/>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3"/>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3"/>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5" name="Google Shape;8635;p83"/>
            <p:cNvGrpSpPr/>
            <p:nvPr/>
          </p:nvGrpSpPr>
          <p:grpSpPr>
            <a:xfrm>
              <a:off x="1371406" y="1474292"/>
              <a:ext cx="518475" cy="879487"/>
              <a:chOff x="1398231" y="1474292"/>
              <a:chExt cx="518475" cy="879487"/>
            </a:xfrm>
          </p:grpSpPr>
          <p:grpSp>
            <p:nvGrpSpPr>
              <p:cNvPr id="8636" name="Google Shape;8636;p83"/>
              <p:cNvGrpSpPr/>
              <p:nvPr/>
            </p:nvGrpSpPr>
            <p:grpSpPr>
              <a:xfrm>
                <a:off x="1398231" y="1474292"/>
                <a:ext cx="518475" cy="341643"/>
                <a:chOff x="1398231" y="1474292"/>
                <a:chExt cx="518475" cy="341643"/>
              </a:xfrm>
            </p:grpSpPr>
            <p:sp>
              <p:nvSpPr>
                <p:cNvPr id="8637" name="Google Shape;8637;p83"/>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8" name="Google Shape;8638;p83"/>
                <p:cNvGrpSpPr/>
                <p:nvPr/>
              </p:nvGrpSpPr>
              <p:grpSpPr>
                <a:xfrm>
                  <a:off x="1616453" y="1474292"/>
                  <a:ext cx="300253" cy="341643"/>
                  <a:chOff x="1616453" y="1475379"/>
                  <a:chExt cx="300253" cy="341643"/>
                </a:xfrm>
              </p:grpSpPr>
              <p:sp>
                <p:nvSpPr>
                  <p:cNvPr id="8639" name="Google Shape;8639;p83"/>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3"/>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3"/>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3"/>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3"/>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3"/>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3"/>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6" name="Google Shape;8646;p83"/>
                  <p:cNvGrpSpPr/>
                  <p:nvPr/>
                </p:nvGrpSpPr>
                <p:grpSpPr>
                  <a:xfrm>
                    <a:off x="1839639" y="1475379"/>
                    <a:ext cx="77067" cy="341643"/>
                    <a:chOff x="1839639" y="1475379"/>
                    <a:chExt cx="77067" cy="341643"/>
                  </a:xfrm>
                </p:grpSpPr>
                <p:sp>
                  <p:nvSpPr>
                    <p:cNvPr id="8647" name="Google Shape;8647;p83"/>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3"/>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49" name="Google Shape;8649;p83"/>
              <p:cNvGrpSpPr/>
              <p:nvPr/>
            </p:nvGrpSpPr>
            <p:grpSpPr>
              <a:xfrm>
                <a:off x="1398451" y="2012951"/>
                <a:ext cx="518255" cy="340828"/>
                <a:chOff x="1398451" y="2012951"/>
                <a:chExt cx="518255" cy="340828"/>
              </a:xfrm>
            </p:grpSpPr>
            <p:sp>
              <p:nvSpPr>
                <p:cNvPr id="8650" name="Google Shape;8650;p83"/>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1" name="Google Shape;8651;p83"/>
                <p:cNvGrpSpPr/>
                <p:nvPr/>
              </p:nvGrpSpPr>
              <p:grpSpPr>
                <a:xfrm>
                  <a:off x="1616453" y="2012951"/>
                  <a:ext cx="300253" cy="340828"/>
                  <a:chOff x="1616453" y="2013538"/>
                  <a:chExt cx="300253" cy="340828"/>
                </a:xfrm>
              </p:grpSpPr>
              <p:sp>
                <p:nvSpPr>
                  <p:cNvPr id="8652" name="Google Shape;8652;p83"/>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3"/>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3"/>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3"/>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3"/>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3"/>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3"/>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9" name="Google Shape;8659;p83"/>
                  <p:cNvGrpSpPr/>
                  <p:nvPr/>
                </p:nvGrpSpPr>
                <p:grpSpPr>
                  <a:xfrm>
                    <a:off x="1839639" y="2013538"/>
                    <a:ext cx="77067" cy="340828"/>
                    <a:chOff x="1839639" y="2013538"/>
                    <a:chExt cx="77067" cy="340828"/>
                  </a:xfrm>
                </p:grpSpPr>
                <p:sp>
                  <p:nvSpPr>
                    <p:cNvPr id="8660" name="Google Shape;8660;p83"/>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3"/>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8662" name="Google Shape;8662;p83"/>
          <p:cNvGrpSpPr/>
          <p:nvPr/>
        </p:nvGrpSpPr>
        <p:grpSpPr>
          <a:xfrm>
            <a:off x="724986" y="3605478"/>
            <a:ext cx="1368681" cy="682918"/>
            <a:chOff x="724986" y="3605478"/>
            <a:chExt cx="1368681" cy="682918"/>
          </a:xfrm>
        </p:grpSpPr>
        <p:grpSp>
          <p:nvGrpSpPr>
            <p:cNvPr id="8663" name="Google Shape;8663;p83"/>
            <p:cNvGrpSpPr/>
            <p:nvPr/>
          </p:nvGrpSpPr>
          <p:grpSpPr>
            <a:xfrm>
              <a:off x="1289102" y="3823629"/>
              <a:ext cx="240442" cy="250435"/>
              <a:chOff x="-165066" y="3843615"/>
              <a:chExt cx="221259" cy="230455"/>
            </a:xfrm>
          </p:grpSpPr>
          <p:sp>
            <p:nvSpPr>
              <p:cNvPr id="8664" name="Google Shape;8664;p83"/>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3"/>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3"/>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3"/>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3"/>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3"/>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3"/>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3"/>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3"/>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3"/>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3"/>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3"/>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3"/>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3"/>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3"/>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3"/>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3"/>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3"/>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3"/>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3"/>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83"/>
            <p:cNvGrpSpPr/>
            <p:nvPr/>
          </p:nvGrpSpPr>
          <p:grpSpPr>
            <a:xfrm>
              <a:off x="724986" y="3605478"/>
              <a:ext cx="1368681" cy="682918"/>
              <a:chOff x="724986" y="3605478"/>
              <a:chExt cx="1368681" cy="682918"/>
            </a:xfrm>
          </p:grpSpPr>
          <p:grpSp>
            <p:nvGrpSpPr>
              <p:cNvPr id="8685" name="Google Shape;8685;p83"/>
              <p:cNvGrpSpPr/>
              <p:nvPr/>
            </p:nvGrpSpPr>
            <p:grpSpPr>
              <a:xfrm>
                <a:off x="1498221" y="4047614"/>
                <a:ext cx="529172" cy="240783"/>
                <a:chOff x="1498221" y="4047614"/>
                <a:chExt cx="529172" cy="240783"/>
              </a:xfrm>
            </p:grpSpPr>
            <p:grpSp>
              <p:nvGrpSpPr>
                <p:cNvPr id="8686" name="Google Shape;8686;p83"/>
                <p:cNvGrpSpPr/>
                <p:nvPr/>
              </p:nvGrpSpPr>
              <p:grpSpPr>
                <a:xfrm>
                  <a:off x="1826655" y="4224370"/>
                  <a:ext cx="200738" cy="25631"/>
                  <a:chOff x="1826655" y="4224370"/>
                  <a:chExt cx="200738" cy="25631"/>
                </a:xfrm>
              </p:grpSpPr>
              <p:sp>
                <p:nvSpPr>
                  <p:cNvPr id="8687" name="Google Shape;8687;p83"/>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3"/>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9" name="Google Shape;8689;p83"/>
                <p:cNvGrpSpPr/>
                <p:nvPr/>
              </p:nvGrpSpPr>
              <p:grpSpPr>
                <a:xfrm>
                  <a:off x="1498221" y="4047614"/>
                  <a:ext cx="328444" cy="240783"/>
                  <a:chOff x="1498221" y="4047614"/>
                  <a:chExt cx="328444" cy="240783"/>
                </a:xfrm>
              </p:grpSpPr>
              <p:sp>
                <p:nvSpPr>
                  <p:cNvPr id="8690" name="Google Shape;8690;p83"/>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1" name="Google Shape;8691;p83"/>
                  <p:cNvGrpSpPr/>
                  <p:nvPr/>
                </p:nvGrpSpPr>
                <p:grpSpPr>
                  <a:xfrm>
                    <a:off x="1498221" y="4047614"/>
                    <a:ext cx="150566" cy="190416"/>
                    <a:chOff x="1498221" y="4047614"/>
                    <a:chExt cx="150566" cy="190416"/>
                  </a:xfrm>
                </p:grpSpPr>
                <p:sp>
                  <p:nvSpPr>
                    <p:cNvPr id="8692" name="Google Shape;8692;p83"/>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3"/>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694" name="Google Shape;8694;p83"/>
              <p:cNvGrpSpPr/>
              <p:nvPr/>
            </p:nvGrpSpPr>
            <p:grpSpPr>
              <a:xfrm>
                <a:off x="1560718" y="3800594"/>
                <a:ext cx="532948" cy="302090"/>
                <a:chOff x="1560718" y="3800594"/>
                <a:chExt cx="532948" cy="302090"/>
              </a:xfrm>
            </p:grpSpPr>
            <p:grpSp>
              <p:nvGrpSpPr>
                <p:cNvPr id="8695" name="Google Shape;8695;p83"/>
                <p:cNvGrpSpPr/>
                <p:nvPr/>
              </p:nvGrpSpPr>
              <p:grpSpPr>
                <a:xfrm>
                  <a:off x="1912179" y="3827344"/>
                  <a:ext cx="181487" cy="25631"/>
                  <a:chOff x="1912179" y="3827344"/>
                  <a:chExt cx="181487" cy="25631"/>
                </a:xfrm>
              </p:grpSpPr>
              <p:sp>
                <p:nvSpPr>
                  <p:cNvPr id="8696" name="Google Shape;8696;p83"/>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3"/>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83"/>
                <p:cNvGrpSpPr/>
                <p:nvPr/>
              </p:nvGrpSpPr>
              <p:grpSpPr>
                <a:xfrm>
                  <a:off x="1912179" y="4044505"/>
                  <a:ext cx="181487" cy="25622"/>
                  <a:chOff x="1912179" y="4044506"/>
                  <a:chExt cx="181487" cy="25622"/>
                </a:xfrm>
              </p:grpSpPr>
              <p:sp>
                <p:nvSpPr>
                  <p:cNvPr id="8699" name="Google Shape;8699;p83"/>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3"/>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83"/>
                <p:cNvGrpSpPr/>
                <p:nvPr/>
              </p:nvGrpSpPr>
              <p:grpSpPr>
                <a:xfrm>
                  <a:off x="1560718" y="3800594"/>
                  <a:ext cx="351472" cy="302090"/>
                  <a:chOff x="1560718" y="3800594"/>
                  <a:chExt cx="351472" cy="302090"/>
                </a:xfrm>
              </p:grpSpPr>
              <p:grpSp>
                <p:nvGrpSpPr>
                  <p:cNvPr id="8702" name="Google Shape;8702;p83"/>
                  <p:cNvGrpSpPr/>
                  <p:nvPr/>
                </p:nvGrpSpPr>
                <p:grpSpPr>
                  <a:xfrm>
                    <a:off x="1560718" y="3842857"/>
                    <a:ext cx="173586" cy="217131"/>
                    <a:chOff x="1560718" y="3842857"/>
                    <a:chExt cx="173586" cy="217131"/>
                  </a:xfrm>
                </p:grpSpPr>
                <p:sp>
                  <p:nvSpPr>
                    <p:cNvPr id="8703" name="Google Shape;8703;p83"/>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3"/>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3"/>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6" name="Google Shape;8706;p83"/>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3"/>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708" name="Google Shape;8708;p83"/>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09" name="Google Shape;8709;p83"/>
              <p:cNvGrpSpPr/>
              <p:nvPr/>
            </p:nvGrpSpPr>
            <p:grpSpPr>
              <a:xfrm>
                <a:off x="785350" y="3605478"/>
                <a:ext cx="535311" cy="249245"/>
                <a:chOff x="785350" y="3605478"/>
                <a:chExt cx="535311" cy="249245"/>
              </a:xfrm>
            </p:grpSpPr>
            <p:grpSp>
              <p:nvGrpSpPr>
                <p:cNvPr id="8710" name="Google Shape;8710;p83"/>
                <p:cNvGrpSpPr/>
                <p:nvPr/>
              </p:nvGrpSpPr>
              <p:grpSpPr>
                <a:xfrm>
                  <a:off x="785350" y="3605478"/>
                  <a:ext cx="376191" cy="102736"/>
                  <a:chOff x="785350" y="3605478"/>
                  <a:chExt cx="376191" cy="102736"/>
                </a:xfrm>
              </p:grpSpPr>
              <p:sp>
                <p:nvSpPr>
                  <p:cNvPr id="8711" name="Google Shape;8711;p83"/>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3"/>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3"/>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83"/>
                <p:cNvGrpSpPr/>
                <p:nvPr/>
              </p:nvGrpSpPr>
              <p:grpSpPr>
                <a:xfrm>
                  <a:off x="1161530" y="3655851"/>
                  <a:ext cx="159131" cy="198872"/>
                  <a:chOff x="1161530" y="3655851"/>
                  <a:chExt cx="159131" cy="198872"/>
                </a:xfrm>
              </p:grpSpPr>
              <p:sp>
                <p:nvSpPr>
                  <p:cNvPr id="8715" name="Google Shape;8715;p83"/>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3"/>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7" name="Google Shape;8717;p83"/>
              <p:cNvGrpSpPr/>
              <p:nvPr/>
            </p:nvGrpSpPr>
            <p:grpSpPr>
              <a:xfrm>
                <a:off x="785350" y="4047614"/>
                <a:ext cx="535311" cy="240783"/>
                <a:chOff x="785350" y="4047614"/>
                <a:chExt cx="535311" cy="240783"/>
              </a:xfrm>
            </p:grpSpPr>
            <p:grpSp>
              <p:nvGrpSpPr>
                <p:cNvPr id="8718" name="Google Shape;8718;p83"/>
                <p:cNvGrpSpPr/>
                <p:nvPr/>
              </p:nvGrpSpPr>
              <p:grpSpPr>
                <a:xfrm>
                  <a:off x="1161636" y="4047614"/>
                  <a:ext cx="159025" cy="190415"/>
                  <a:chOff x="1161636" y="4047614"/>
                  <a:chExt cx="159025" cy="190415"/>
                </a:xfrm>
              </p:grpSpPr>
              <p:sp>
                <p:nvSpPr>
                  <p:cNvPr id="8719" name="Google Shape;8719;p83"/>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3"/>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1" name="Google Shape;8721;p83"/>
                <p:cNvGrpSpPr/>
                <p:nvPr/>
              </p:nvGrpSpPr>
              <p:grpSpPr>
                <a:xfrm>
                  <a:off x="785350" y="4185661"/>
                  <a:ext cx="376191" cy="102736"/>
                  <a:chOff x="785350" y="4185661"/>
                  <a:chExt cx="376191" cy="102736"/>
                </a:xfrm>
              </p:grpSpPr>
              <p:sp>
                <p:nvSpPr>
                  <p:cNvPr id="8722" name="Google Shape;8722;p83"/>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3"/>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3"/>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5" name="Google Shape;8725;p83"/>
              <p:cNvGrpSpPr/>
              <p:nvPr/>
            </p:nvGrpSpPr>
            <p:grpSpPr>
              <a:xfrm>
                <a:off x="1501054" y="3605478"/>
                <a:ext cx="526340" cy="249240"/>
                <a:chOff x="1501054" y="3605478"/>
                <a:chExt cx="526340" cy="249240"/>
              </a:xfrm>
            </p:grpSpPr>
            <p:grpSp>
              <p:nvGrpSpPr>
                <p:cNvPr id="8726" name="Google Shape;8726;p83"/>
                <p:cNvGrpSpPr/>
                <p:nvPr/>
              </p:nvGrpSpPr>
              <p:grpSpPr>
                <a:xfrm>
                  <a:off x="1834208" y="3643867"/>
                  <a:ext cx="193185" cy="25622"/>
                  <a:chOff x="1834208" y="3643867"/>
                  <a:chExt cx="193185" cy="25622"/>
                </a:xfrm>
              </p:grpSpPr>
              <p:sp>
                <p:nvSpPr>
                  <p:cNvPr id="8727" name="Google Shape;8727;p83"/>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3"/>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83"/>
                <p:cNvGrpSpPr/>
                <p:nvPr/>
              </p:nvGrpSpPr>
              <p:grpSpPr>
                <a:xfrm>
                  <a:off x="1501054" y="3605478"/>
                  <a:ext cx="333165" cy="249240"/>
                  <a:chOff x="1501054" y="3605478"/>
                  <a:chExt cx="333165" cy="249240"/>
                </a:xfrm>
              </p:grpSpPr>
              <p:sp>
                <p:nvSpPr>
                  <p:cNvPr id="8730" name="Google Shape;8730;p83"/>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1" name="Google Shape;8731;p83"/>
                  <p:cNvGrpSpPr/>
                  <p:nvPr/>
                </p:nvGrpSpPr>
                <p:grpSpPr>
                  <a:xfrm>
                    <a:off x="1501054" y="3655851"/>
                    <a:ext cx="155286" cy="198867"/>
                    <a:chOff x="1501054" y="3655851"/>
                    <a:chExt cx="155286" cy="198867"/>
                  </a:xfrm>
                </p:grpSpPr>
                <p:sp>
                  <p:nvSpPr>
                    <p:cNvPr id="8732" name="Google Shape;8732;p83"/>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3"/>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34" name="Google Shape;8734;p83"/>
              <p:cNvGrpSpPr/>
              <p:nvPr/>
            </p:nvGrpSpPr>
            <p:grpSpPr>
              <a:xfrm>
                <a:off x="724986" y="3800594"/>
                <a:ext cx="532950" cy="302090"/>
                <a:chOff x="724986" y="3800594"/>
                <a:chExt cx="532950" cy="302090"/>
              </a:xfrm>
            </p:grpSpPr>
            <p:grpSp>
              <p:nvGrpSpPr>
                <p:cNvPr id="8735" name="Google Shape;8735;p83"/>
                <p:cNvGrpSpPr/>
                <p:nvPr/>
              </p:nvGrpSpPr>
              <p:grpSpPr>
                <a:xfrm>
                  <a:off x="724986" y="4044367"/>
                  <a:ext cx="181314" cy="25626"/>
                  <a:chOff x="724986" y="4044367"/>
                  <a:chExt cx="181314" cy="25626"/>
                </a:xfrm>
              </p:grpSpPr>
              <p:sp>
                <p:nvSpPr>
                  <p:cNvPr id="8736" name="Google Shape;8736;p83"/>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3"/>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83"/>
                <p:cNvGrpSpPr/>
                <p:nvPr/>
              </p:nvGrpSpPr>
              <p:grpSpPr>
                <a:xfrm>
                  <a:off x="906290" y="3800594"/>
                  <a:ext cx="351646" cy="302090"/>
                  <a:chOff x="906290" y="3800594"/>
                  <a:chExt cx="351646" cy="302090"/>
                </a:xfrm>
              </p:grpSpPr>
              <p:grpSp>
                <p:nvGrpSpPr>
                  <p:cNvPr id="8739" name="Google Shape;8739;p83"/>
                  <p:cNvGrpSpPr/>
                  <p:nvPr/>
                </p:nvGrpSpPr>
                <p:grpSpPr>
                  <a:xfrm>
                    <a:off x="1084172" y="3842857"/>
                    <a:ext cx="173764" cy="217131"/>
                    <a:chOff x="1084172" y="3842857"/>
                    <a:chExt cx="173764" cy="217131"/>
                  </a:xfrm>
                </p:grpSpPr>
                <p:grpSp>
                  <p:nvGrpSpPr>
                    <p:cNvPr id="8740" name="Google Shape;8740;p83"/>
                    <p:cNvGrpSpPr/>
                    <p:nvPr/>
                  </p:nvGrpSpPr>
                  <p:grpSpPr>
                    <a:xfrm>
                      <a:off x="1156862" y="3936509"/>
                      <a:ext cx="101073" cy="25622"/>
                      <a:chOff x="1156862" y="3936509"/>
                      <a:chExt cx="101073" cy="25622"/>
                    </a:xfrm>
                  </p:grpSpPr>
                  <p:sp>
                    <p:nvSpPr>
                      <p:cNvPr id="8741" name="Google Shape;8741;p83"/>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3"/>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3" name="Google Shape;8743;p83"/>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4" name="Google Shape;8744;p83"/>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3"/>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83"/>
                <p:cNvGrpSpPr/>
                <p:nvPr/>
              </p:nvGrpSpPr>
              <p:grpSpPr>
                <a:xfrm>
                  <a:off x="724986" y="3830189"/>
                  <a:ext cx="189533" cy="25626"/>
                  <a:chOff x="724986" y="3830189"/>
                  <a:chExt cx="189533" cy="25626"/>
                </a:xfrm>
              </p:grpSpPr>
              <p:sp>
                <p:nvSpPr>
                  <p:cNvPr id="8747" name="Google Shape;8747;p83"/>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3"/>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749" name="Google Shape;8749;p83"/>
          <p:cNvGrpSpPr/>
          <p:nvPr/>
        </p:nvGrpSpPr>
        <p:grpSpPr>
          <a:xfrm>
            <a:off x="2253298" y="2455640"/>
            <a:ext cx="948701" cy="935378"/>
            <a:chOff x="2253298" y="2428317"/>
            <a:chExt cx="948701" cy="935378"/>
          </a:xfrm>
        </p:grpSpPr>
        <p:sp>
          <p:nvSpPr>
            <p:cNvPr id="8750" name="Google Shape;8750;p83"/>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3"/>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3"/>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3"/>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3"/>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3"/>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3"/>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3"/>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3"/>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3"/>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3"/>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3"/>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3"/>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3"/>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3"/>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3"/>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3"/>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3"/>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3"/>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3"/>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3"/>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3"/>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3"/>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3"/>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3"/>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3"/>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3"/>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3"/>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3"/>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3"/>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3"/>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3"/>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3"/>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786"/>
        <p:cNvGrpSpPr/>
        <p:nvPr/>
      </p:nvGrpSpPr>
      <p:grpSpPr>
        <a:xfrm>
          <a:off x="0" y="0"/>
          <a:ext cx="0" cy="0"/>
          <a:chOff x="0" y="0"/>
          <a:chExt cx="0" cy="0"/>
        </a:xfrm>
      </p:grpSpPr>
      <p:grpSp>
        <p:nvGrpSpPr>
          <p:cNvPr id="8787" name="Google Shape;8787;p84"/>
          <p:cNvGrpSpPr/>
          <p:nvPr/>
        </p:nvGrpSpPr>
        <p:grpSpPr>
          <a:xfrm>
            <a:off x="3353582" y="1145627"/>
            <a:ext cx="2363393" cy="1017867"/>
            <a:chOff x="3292400" y="1219146"/>
            <a:chExt cx="2615240" cy="1110239"/>
          </a:xfrm>
        </p:grpSpPr>
        <p:sp>
          <p:nvSpPr>
            <p:cNvPr id="8788" name="Google Shape;8788;p84"/>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8789" name="Google Shape;8789;p84"/>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790" name="Google Shape;8790;p84"/>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791" name="Google Shape;8791;p84"/>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792" name="Google Shape;8792;p84"/>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793" name="Google Shape;8793;p84"/>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794" name="Google Shape;8794;p84"/>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795" name="Google Shape;8795;p84"/>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796" name="Google Shape;8796;p84"/>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797" name="Google Shape;8797;p84"/>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798" name="Google Shape;8798;p84"/>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799" name="Google Shape;8799;p84"/>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800" name="Google Shape;8800;p84"/>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801" name="Google Shape;8801;p84"/>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802" name="Google Shape;8802;p84"/>
            <p:cNvGrpSpPr/>
            <p:nvPr/>
          </p:nvGrpSpPr>
          <p:grpSpPr>
            <a:xfrm>
              <a:off x="3748438" y="1378608"/>
              <a:ext cx="2159202" cy="903971"/>
              <a:chOff x="1683525" y="2179850"/>
              <a:chExt cx="4519050" cy="2134525"/>
            </a:xfrm>
          </p:grpSpPr>
          <p:sp>
            <p:nvSpPr>
              <p:cNvPr id="8803" name="Google Shape;8803;p8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4" name="Google Shape;8804;p8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5" name="Google Shape;8805;p8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6" name="Google Shape;8806;p8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7" name="Google Shape;8807;p8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8" name="Google Shape;8808;p8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09" name="Google Shape;8809;p8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0" name="Google Shape;8810;p8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1" name="Google Shape;8811;p8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2" name="Google Shape;8812;p8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3" name="Google Shape;8813;p8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814" name="Google Shape;8814;p8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8815" name="Google Shape;8815;p84"/>
          <p:cNvGraphicFramePr/>
          <p:nvPr/>
        </p:nvGraphicFramePr>
        <p:xfrm>
          <a:off x="5949675" y="2323100"/>
          <a:ext cx="2491300" cy="868600"/>
        </p:xfrm>
        <a:graphic>
          <a:graphicData uri="http://schemas.openxmlformats.org/drawingml/2006/table">
            <a:tbl>
              <a:tblPr>
                <a:noFill/>
                <a:tableStyleId>{DAAC0BCD-078C-478C-B795-ECD6B28F6229}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816" name="Google Shape;8816;p84"/>
          <p:cNvGrpSpPr/>
          <p:nvPr/>
        </p:nvGrpSpPr>
        <p:grpSpPr>
          <a:xfrm>
            <a:off x="5926924" y="3381697"/>
            <a:ext cx="2519825" cy="1001454"/>
            <a:chOff x="1906114" y="789980"/>
            <a:chExt cx="1487676" cy="606868"/>
          </a:xfrm>
        </p:grpSpPr>
        <p:cxnSp>
          <p:nvCxnSpPr>
            <p:cNvPr id="8817" name="Google Shape;8817;p8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818" name="Google Shape;8818;p8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819" name="Google Shape;8819;p8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820" name="Google Shape;8820;p8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821" name="Google Shape;8821;p8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822" name="Google Shape;8822;p8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823" name="Google Shape;8823;p8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824" name="Google Shape;8824;p8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831" name="Google Shape;8831;p8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832" name="Google Shape;8832;p8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833" name="Google Shape;8833;p8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84"/>
          <p:cNvGrpSpPr/>
          <p:nvPr/>
        </p:nvGrpSpPr>
        <p:grpSpPr>
          <a:xfrm>
            <a:off x="726399" y="1190655"/>
            <a:ext cx="2394370" cy="976502"/>
            <a:chOff x="749309" y="1112739"/>
            <a:chExt cx="2371603" cy="976502"/>
          </a:xfrm>
        </p:grpSpPr>
        <p:sp>
          <p:nvSpPr>
            <p:cNvPr id="8835" name="Google Shape;8835;p84"/>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4"/>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4"/>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4"/>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4"/>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4"/>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4"/>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4"/>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4"/>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4"/>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4"/>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4"/>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4"/>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4"/>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4"/>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4"/>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4"/>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4"/>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4"/>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4"/>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4"/>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4"/>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4"/>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4"/>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4"/>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4"/>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4"/>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4"/>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867" name="Google Shape;8867;p84"/>
          <p:cNvGraphicFramePr/>
          <p:nvPr/>
        </p:nvGraphicFramePr>
        <p:xfrm>
          <a:off x="5949700" y="1188950"/>
          <a:ext cx="2491300" cy="976425"/>
        </p:xfrm>
        <a:graphic>
          <a:graphicData uri="http://schemas.openxmlformats.org/drawingml/2006/table">
            <a:tbl>
              <a:tblPr>
                <a:noFill/>
                <a:tableStyleId>{DAAC0BCD-078C-478C-B795-ECD6B28F6229}</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8868" name="Google Shape;8868;p84"/>
          <p:cNvGraphicFramePr/>
          <p:nvPr/>
        </p:nvGraphicFramePr>
        <p:xfrm>
          <a:off x="3356413" y="2323100"/>
          <a:ext cx="2363400" cy="868575"/>
        </p:xfrm>
        <a:graphic>
          <a:graphicData uri="http://schemas.openxmlformats.org/drawingml/2006/table">
            <a:tbl>
              <a:tblPr>
                <a:noFill/>
                <a:tableStyleId>{DAAC0BCD-078C-478C-B795-ECD6B28F6229}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869" name="Google Shape;8869;p84"/>
          <p:cNvGrpSpPr/>
          <p:nvPr/>
        </p:nvGrpSpPr>
        <p:grpSpPr>
          <a:xfrm>
            <a:off x="4100342" y="2709743"/>
            <a:ext cx="1517436" cy="74460"/>
            <a:chOff x="3980086" y="2804397"/>
            <a:chExt cx="1227600" cy="66900"/>
          </a:xfrm>
        </p:grpSpPr>
        <p:sp>
          <p:nvSpPr>
            <p:cNvPr id="8870" name="Google Shape;8870;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84"/>
          <p:cNvGrpSpPr/>
          <p:nvPr/>
        </p:nvGrpSpPr>
        <p:grpSpPr>
          <a:xfrm>
            <a:off x="4725406" y="3002330"/>
            <a:ext cx="892956" cy="74460"/>
            <a:chOff x="3980086" y="2804397"/>
            <a:chExt cx="1227600" cy="66900"/>
          </a:xfrm>
        </p:grpSpPr>
        <p:sp>
          <p:nvSpPr>
            <p:cNvPr id="8873" name="Google Shape;8873;p84"/>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4"/>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5" name="Google Shape;8875;p84"/>
          <p:cNvGrpSpPr/>
          <p:nvPr/>
        </p:nvGrpSpPr>
        <p:grpSpPr>
          <a:xfrm>
            <a:off x="3358498" y="3361213"/>
            <a:ext cx="2363244" cy="1005943"/>
            <a:chOff x="3358415" y="3361302"/>
            <a:chExt cx="2363244" cy="1024695"/>
          </a:xfrm>
        </p:grpSpPr>
        <p:grpSp>
          <p:nvGrpSpPr>
            <p:cNvPr id="8876" name="Google Shape;8876;p84"/>
            <p:cNvGrpSpPr/>
            <p:nvPr/>
          </p:nvGrpSpPr>
          <p:grpSpPr>
            <a:xfrm>
              <a:off x="3358415" y="3361302"/>
              <a:ext cx="441300" cy="1024695"/>
              <a:chOff x="3358415" y="3361302"/>
              <a:chExt cx="441300" cy="1024695"/>
            </a:xfrm>
          </p:grpSpPr>
          <p:sp>
            <p:nvSpPr>
              <p:cNvPr id="8877" name="Google Shape;8877;p84"/>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4"/>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4"/>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4"/>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4"/>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4"/>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84"/>
            <p:cNvGrpSpPr/>
            <p:nvPr/>
          </p:nvGrpSpPr>
          <p:grpSpPr>
            <a:xfrm>
              <a:off x="3838901" y="3361302"/>
              <a:ext cx="441300" cy="1024695"/>
              <a:chOff x="3838901" y="3361302"/>
              <a:chExt cx="441300" cy="1024695"/>
            </a:xfrm>
          </p:grpSpPr>
          <p:sp>
            <p:nvSpPr>
              <p:cNvPr id="8884" name="Google Shape;8884;p84"/>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4"/>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4"/>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4"/>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4"/>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4"/>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84"/>
            <p:cNvGrpSpPr/>
            <p:nvPr/>
          </p:nvGrpSpPr>
          <p:grpSpPr>
            <a:xfrm>
              <a:off x="4319387" y="3361302"/>
              <a:ext cx="441300" cy="1024695"/>
              <a:chOff x="4319387" y="3361302"/>
              <a:chExt cx="441300" cy="1024695"/>
            </a:xfrm>
          </p:grpSpPr>
          <p:sp>
            <p:nvSpPr>
              <p:cNvPr id="8891" name="Google Shape;8891;p84"/>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4"/>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4"/>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4"/>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4"/>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4"/>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84"/>
            <p:cNvGrpSpPr/>
            <p:nvPr/>
          </p:nvGrpSpPr>
          <p:grpSpPr>
            <a:xfrm>
              <a:off x="4799873" y="3361302"/>
              <a:ext cx="441300" cy="1024695"/>
              <a:chOff x="4799873" y="3361302"/>
              <a:chExt cx="441300" cy="1024695"/>
            </a:xfrm>
          </p:grpSpPr>
          <p:sp>
            <p:nvSpPr>
              <p:cNvPr id="8898" name="Google Shape;8898;p84"/>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4"/>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4"/>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4"/>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4"/>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4"/>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84"/>
            <p:cNvGrpSpPr/>
            <p:nvPr/>
          </p:nvGrpSpPr>
          <p:grpSpPr>
            <a:xfrm>
              <a:off x="5280360" y="3361302"/>
              <a:ext cx="441300" cy="1024695"/>
              <a:chOff x="5280360" y="3361302"/>
              <a:chExt cx="441300" cy="1024695"/>
            </a:xfrm>
          </p:grpSpPr>
          <p:sp>
            <p:nvSpPr>
              <p:cNvPr id="8905" name="Google Shape;8905;p84"/>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4"/>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4"/>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4"/>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4"/>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4"/>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911" name="Google Shape;8911;p84"/>
          <p:cNvGraphicFramePr/>
          <p:nvPr/>
        </p:nvGraphicFramePr>
        <p:xfrm>
          <a:off x="724925" y="2323100"/>
          <a:ext cx="2403600" cy="881400"/>
        </p:xfrm>
        <a:graphic>
          <a:graphicData uri="http://schemas.openxmlformats.org/drawingml/2006/table">
            <a:tbl>
              <a:tblPr>
                <a:noFill/>
                <a:tableStyleId>{DAAC0BCD-078C-478C-B795-ECD6B28F6229}</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8912" name="Google Shape;8912;p84"/>
          <p:cNvGrpSpPr/>
          <p:nvPr/>
        </p:nvGrpSpPr>
        <p:grpSpPr>
          <a:xfrm>
            <a:off x="726450" y="3372825"/>
            <a:ext cx="2403614" cy="1005900"/>
            <a:chOff x="726450" y="3372825"/>
            <a:chExt cx="2403614" cy="1005900"/>
          </a:xfrm>
        </p:grpSpPr>
        <p:grpSp>
          <p:nvGrpSpPr>
            <p:cNvPr id="8913" name="Google Shape;8913;p84"/>
            <p:cNvGrpSpPr/>
            <p:nvPr/>
          </p:nvGrpSpPr>
          <p:grpSpPr>
            <a:xfrm>
              <a:off x="726450" y="3696000"/>
              <a:ext cx="2403614" cy="500898"/>
              <a:chOff x="726450" y="3696000"/>
              <a:chExt cx="2403614" cy="500898"/>
            </a:xfrm>
          </p:grpSpPr>
          <p:sp>
            <p:nvSpPr>
              <p:cNvPr id="8914" name="Google Shape;8914;p84"/>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15" name="Google Shape;8915;p84"/>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916" name="Google Shape;8916;p84"/>
            <p:cNvGrpSpPr/>
            <p:nvPr/>
          </p:nvGrpSpPr>
          <p:grpSpPr>
            <a:xfrm>
              <a:off x="1348050" y="3372825"/>
              <a:ext cx="1720425" cy="1005900"/>
              <a:chOff x="1348050" y="3372825"/>
              <a:chExt cx="1720425" cy="1005900"/>
            </a:xfrm>
          </p:grpSpPr>
          <p:sp>
            <p:nvSpPr>
              <p:cNvPr id="8917" name="Google Shape;8917;p84"/>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18" name="Google Shape;8918;p84"/>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19" name="Google Shape;8919;p84"/>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20" name="Google Shape;8920;p84"/>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921" name="Google Shape;8921;p84"/>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922" name="Google Shape;8922;p84"/>
            <p:cNvGrpSpPr/>
            <p:nvPr/>
          </p:nvGrpSpPr>
          <p:grpSpPr>
            <a:xfrm>
              <a:off x="1455707" y="3731058"/>
              <a:ext cx="1491150" cy="417657"/>
              <a:chOff x="1455707" y="3731058"/>
              <a:chExt cx="1491150" cy="417657"/>
            </a:xfrm>
          </p:grpSpPr>
          <p:grpSp>
            <p:nvGrpSpPr>
              <p:cNvPr id="8923" name="Google Shape;8923;p84"/>
              <p:cNvGrpSpPr/>
              <p:nvPr/>
            </p:nvGrpSpPr>
            <p:grpSpPr>
              <a:xfrm>
                <a:off x="1472938" y="3745828"/>
                <a:ext cx="72126" cy="53788"/>
                <a:chOff x="1472938" y="3745828"/>
                <a:chExt cx="72126" cy="53788"/>
              </a:xfrm>
            </p:grpSpPr>
            <p:sp>
              <p:nvSpPr>
                <p:cNvPr id="8924" name="Google Shape;8924;p84"/>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4"/>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84"/>
              <p:cNvGrpSpPr/>
              <p:nvPr/>
            </p:nvGrpSpPr>
            <p:grpSpPr>
              <a:xfrm>
                <a:off x="1819181" y="4089633"/>
                <a:ext cx="72126" cy="53788"/>
                <a:chOff x="1819181" y="4089633"/>
                <a:chExt cx="72126" cy="53788"/>
              </a:xfrm>
            </p:grpSpPr>
            <p:sp>
              <p:nvSpPr>
                <p:cNvPr id="8927" name="Google Shape;8927;p84"/>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4"/>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84"/>
              <p:cNvGrpSpPr/>
              <p:nvPr/>
            </p:nvGrpSpPr>
            <p:grpSpPr>
              <a:xfrm>
                <a:off x="1455707" y="4084171"/>
                <a:ext cx="64321" cy="64544"/>
                <a:chOff x="1455707" y="4084171"/>
                <a:chExt cx="64321" cy="64544"/>
              </a:xfrm>
            </p:grpSpPr>
            <p:sp>
              <p:nvSpPr>
                <p:cNvPr id="8930" name="Google Shape;8930;p84"/>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4"/>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84"/>
              <p:cNvGrpSpPr/>
              <p:nvPr/>
            </p:nvGrpSpPr>
            <p:grpSpPr>
              <a:xfrm>
                <a:off x="1818610" y="3731058"/>
                <a:ext cx="64321" cy="64544"/>
                <a:chOff x="1818610" y="3731058"/>
                <a:chExt cx="64321" cy="64544"/>
              </a:xfrm>
            </p:grpSpPr>
            <p:sp>
              <p:nvSpPr>
                <p:cNvPr id="8933" name="Google Shape;8933;p84"/>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4"/>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84"/>
              <p:cNvGrpSpPr/>
              <p:nvPr/>
            </p:nvGrpSpPr>
            <p:grpSpPr>
              <a:xfrm>
                <a:off x="2172491" y="4089633"/>
                <a:ext cx="72126" cy="53788"/>
                <a:chOff x="2172491" y="4089633"/>
                <a:chExt cx="72126" cy="53788"/>
              </a:xfrm>
            </p:grpSpPr>
            <p:sp>
              <p:nvSpPr>
                <p:cNvPr id="8936" name="Google Shape;8936;p84"/>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4"/>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84"/>
              <p:cNvGrpSpPr/>
              <p:nvPr/>
            </p:nvGrpSpPr>
            <p:grpSpPr>
              <a:xfrm>
                <a:off x="2171920" y="3731058"/>
                <a:ext cx="64321" cy="64544"/>
                <a:chOff x="2171920" y="3731058"/>
                <a:chExt cx="64321" cy="64544"/>
              </a:xfrm>
            </p:grpSpPr>
            <p:sp>
              <p:nvSpPr>
                <p:cNvPr id="8939" name="Google Shape;8939;p84"/>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4"/>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84"/>
              <p:cNvGrpSpPr/>
              <p:nvPr/>
            </p:nvGrpSpPr>
            <p:grpSpPr>
              <a:xfrm>
                <a:off x="2874730" y="3745828"/>
                <a:ext cx="72126" cy="53788"/>
                <a:chOff x="2874730" y="3745828"/>
                <a:chExt cx="72126" cy="53788"/>
              </a:xfrm>
            </p:grpSpPr>
            <p:sp>
              <p:nvSpPr>
                <p:cNvPr id="8942" name="Google Shape;8942;p84"/>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4"/>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4" name="Google Shape;8944;p84"/>
              <p:cNvGrpSpPr/>
              <p:nvPr/>
            </p:nvGrpSpPr>
            <p:grpSpPr>
              <a:xfrm>
                <a:off x="2878589" y="4081481"/>
                <a:ext cx="64321" cy="64544"/>
                <a:chOff x="2878589" y="4081481"/>
                <a:chExt cx="64321" cy="64544"/>
              </a:xfrm>
            </p:grpSpPr>
            <p:sp>
              <p:nvSpPr>
                <p:cNvPr id="8945" name="Google Shape;8945;p84"/>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4"/>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84"/>
              <p:cNvGrpSpPr/>
              <p:nvPr/>
            </p:nvGrpSpPr>
            <p:grpSpPr>
              <a:xfrm>
                <a:off x="2525796" y="4089633"/>
                <a:ext cx="72126" cy="53788"/>
                <a:chOff x="2525796" y="4089633"/>
                <a:chExt cx="72126" cy="53788"/>
              </a:xfrm>
            </p:grpSpPr>
            <p:sp>
              <p:nvSpPr>
                <p:cNvPr id="8948" name="Google Shape;8948;p84"/>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4"/>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84"/>
              <p:cNvGrpSpPr/>
              <p:nvPr/>
            </p:nvGrpSpPr>
            <p:grpSpPr>
              <a:xfrm>
                <a:off x="2525225" y="3731058"/>
                <a:ext cx="64321" cy="64544"/>
                <a:chOff x="2525225" y="3731058"/>
                <a:chExt cx="64321" cy="64544"/>
              </a:xfrm>
            </p:grpSpPr>
            <p:sp>
              <p:nvSpPr>
                <p:cNvPr id="8951" name="Google Shape;8951;p84"/>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4"/>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956"/>
        <p:cNvGrpSpPr/>
        <p:nvPr/>
      </p:nvGrpSpPr>
      <p:grpSpPr>
        <a:xfrm>
          <a:off x="0" y="0"/>
          <a:ext cx="0" cy="0"/>
          <a:chOff x="0" y="0"/>
          <a:chExt cx="0" cy="0"/>
        </a:xfrm>
      </p:grpSpPr>
      <p:grpSp>
        <p:nvGrpSpPr>
          <p:cNvPr id="8957" name="Google Shape;8957;p85"/>
          <p:cNvGrpSpPr/>
          <p:nvPr/>
        </p:nvGrpSpPr>
        <p:grpSpPr>
          <a:xfrm>
            <a:off x="732428" y="1171356"/>
            <a:ext cx="845921" cy="690752"/>
            <a:chOff x="732428" y="1198513"/>
            <a:chExt cx="845921" cy="690752"/>
          </a:xfrm>
        </p:grpSpPr>
        <p:grpSp>
          <p:nvGrpSpPr>
            <p:cNvPr id="8958" name="Google Shape;8958;p85"/>
            <p:cNvGrpSpPr/>
            <p:nvPr/>
          </p:nvGrpSpPr>
          <p:grpSpPr>
            <a:xfrm>
              <a:off x="823030" y="1198513"/>
              <a:ext cx="755319" cy="690752"/>
              <a:chOff x="823030" y="1198513"/>
              <a:chExt cx="755319" cy="690752"/>
            </a:xfrm>
          </p:grpSpPr>
          <p:sp>
            <p:nvSpPr>
              <p:cNvPr id="8959" name="Google Shape;8959;p85"/>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5"/>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85"/>
            <p:cNvGrpSpPr/>
            <p:nvPr/>
          </p:nvGrpSpPr>
          <p:grpSpPr>
            <a:xfrm>
              <a:off x="732428" y="1239937"/>
              <a:ext cx="739912" cy="607886"/>
              <a:chOff x="732428" y="1239937"/>
              <a:chExt cx="739912" cy="607886"/>
            </a:xfrm>
          </p:grpSpPr>
          <p:sp>
            <p:nvSpPr>
              <p:cNvPr id="8962" name="Google Shape;8962;p85"/>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5"/>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4" name="Google Shape;8964;p85"/>
            <p:cNvGrpSpPr/>
            <p:nvPr/>
          </p:nvGrpSpPr>
          <p:grpSpPr>
            <a:xfrm>
              <a:off x="732428" y="1277018"/>
              <a:ext cx="702832" cy="533758"/>
              <a:chOff x="732428" y="1277018"/>
              <a:chExt cx="702832" cy="533758"/>
            </a:xfrm>
          </p:grpSpPr>
          <p:sp>
            <p:nvSpPr>
              <p:cNvPr id="8965" name="Google Shape;8965;p85"/>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5"/>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85"/>
            <p:cNvGrpSpPr/>
            <p:nvPr/>
          </p:nvGrpSpPr>
          <p:grpSpPr>
            <a:xfrm>
              <a:off x="931170" y="1306653"/>
              <a:ext cx="647179" cy="474455"/>
              <a:chOff x="931170" y="1306653"/>
              <a:chExt cx="647179" cy="474455"/>
            </a:xfrm>
          </p:grpSpPr>
          <p:sp>
            <p:nvSpPr>
              <p:cNvPr id="8968" name="Google Shape;8968;p85"/>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5"/>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0" name="Google Shape;8970;p85"/>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85"/>
          <p:cNvGrpSpPr/>
          <p:nvPr/>
        </p:nvGrpSpPr>
        <p:grpSpPr>
          <a:xfrm>
            <a:off x="3964037" y="1171363"/>
            <a:ext cx="634656" cy="699982"/>
            <a:chOff x="5985650" y="2860025"/>
            <a:chExt cx="1396075" cy="1539775"/>
          </a:xfrm>
        </p:grpSpPr>
        <p:sp>
          <p:nvSpPr>
            <p:cNvPr id="8972" name="Google Shape;8972;p85"/>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5"/>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5"/>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5"/>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5"/>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5"/>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5"/>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5"/>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5"/>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5"/>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5"/>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5"/>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5"/>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5"/>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5"/>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5"/>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5"/>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5"/>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5"/>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5"/>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5"/>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5"/>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5"/>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5"/>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5"/>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5"/>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5"/>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5"/>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5"/>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5"/>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5"/>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5"/>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85"/>
          <p:cNvGrpSpPr/>
          <p:nvPr/>
        </p:nvGrpSpPr>
        <p:grpSpPr>
          <a:xfrm>
            <a:off x="4719687" y="1171356"/>
            <a:ext cx="725845" cy="699975"/>
            <a:chOff x="4249973" y="1201875"/>
            <a:chExt cx="1958568" cy="1888762"/>
          </a:xfrm>
        </p:grpSpPr>
        <p:sp>
          <p:nvSpPr>
            <p:cNvPr id="9005" name="Google Shape;9005;p85"/>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6" name="Google Shape;9006;p85"/>
            <p:cNvGrpSpPr/>
            <p:nvPr/>
          </p:nvGrpSpPr>
          <p:grpSpPr>
            <a:xfrm>
              <a:off x="5853086" y="1789142"/>
              <a:ext cx="355454" cy="1048099"/>
              <a:chOff x="5576108" y="2016725"/>
              <a:chExt cx="565200" cy="1666560"/>
            </a:xfrm>
          </p:grpSpPr>
          <p:sp>
            <p:nvSpPr>
              <p:cNvPr id="9007" name="Google Shape;9007;p85"/>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08" name="Google Shape;9008;p8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85"/>
            <p:cNvGrpSpPr/>
            <p:nvPr/>
          </p:nvGrpSpPr>
          <p:grpSpPr>
            <a:xfrm>
              <a:off x="4869455" y="2691676"/>
              <a:ext cx="1013897" cy="398961"/>
              <a:chOff x="4012057" y="3451825"/>
              <a:chExt cx="1612175" cy="634379"/>
            </a:xfrm>
          </p:grpSpPr>
          <p:sp>
            <p:nvSpPr>
              <p:cNvPr id="9010" name="Google Shape;9010;p85"/>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11" name="Google Shape;9011;p8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85"/>
            <p:cNvGrpSpPr/>
            <p:nvPr/>
          </p:nvGrpSpPr>
          <p:grpSpPr>
            <a:xfrm>
              <a:off x="4276937" y="2155961"/>
              <a:ext cx="651965" cy="891358"/>
              <a:chOff x="3069908" y="2599997"/>
              <a:chExt cx="1036675" cy="1417328"/>
            </a:xfrm>
          </p:grpSpPr>
          <p:sp>
            <p:nvSpPr>
              <p:cNvPr id="9013" name="Google Shape;9013;p85"/>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14" name="Google Shape;9014;p8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85"/>
            <p:cNvGrpSpPr/>
            <p:nvPr/>
          </p:nvGrpSpPr>
          <p:grpSpPr>
            <a:xfrm>
              <a:off x="5054918" y="1201875"/>
              <a:ext cx="999548" cy="602711"/>
              <a:chOff x="4306958" y="1082925"/>
              <a:chExt cx="1589359" cy="958358"/>
            </a:xfrm>
          </p:grpSpPr>
          <p:sp>
            <p:nvSpPr>
              <p:cNvPr id="9016" name="Google Shape;9016;p85"/>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17" name="Google Shape;9017;p8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85"/>
            <p:cNvGrpSpPr/>
            <p:nvPr/>
          </p:nvGrpSpPr>
          <p:grpSpPr>
            <a:xfrm>
              <a:off x="4249973" y="1303451"/>
              <a:ext cx="799317" cy="841334"/>
              <a:chOff x="3027033" y="1244439"/>
              <a:chExt cx="1270977" cy="1337786"/>
            </a:xfrm>
          </p:grpSpPr>
          <p:sp>
            <p:nvSpPr>
              <p:cNvPr id="9019" name="Google Shape;9019;p85"/>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020" name="Google Shape;9020;p8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1" name="Google Shape;9021;p85"/>
          <p:cNvGrpSpPr/>
          <p:nvPr/>
        </p:nvGrpSpPr>
        <p:grpSpPr>
          <a:xfrm>
            <a:off x="4072551" y="2058137"/>
            <a:ext cx="750769" cy="683784"/>
            <a:chOff x="4204684" y="2104422"/>
            <a:chExt cx="699822" cy="637382"/>
          </a:xfrm>
        </p:grpSpPr>
        <p:grpSp>
          <p:nvGrpSpPr>
            <p:cNvPr id="9022" name="Google Shape;9022;p85"/>
            <p:cNvGrpSpPr/>
            <p:nvPr/>
          </p:nvGrpSpPr>
          <p:grpSpPr>
            <a:xfrm>
              <a:off x="4204684" y="2430067"/>
              <a:ext cx="342957" cy="311738"/>
              <a:chOff x="4204684" y="2430067"/>
              <a:chExt cx="342957" cy="311738"/>
            </a:xfrm>
          </p:grpSpPr>
          <p:sp>
            <p:nvSpPr>
              <p:cNvPr id="9023" name="Google Shape;9023;p85"/>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5"/>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85"/>
            <p:cNvGrpSpPr/>
            <p:nvPr/>
          </p:nvGrpSpPr>
          <p:grpSpPr>
            <a:xfrm>
              <a:off x="4561586" y="2430067"/>
              <a:ext cx="342920" cy="311738"/>
              <a:chOff x="4561586" y="2430067"/>
              <a:chExt cx="342920" cy="311738"/>
            </a:xfrm>
          </p:grpSpPr>
          <p:sp>
            <p:nvSpPr>
              <p:cNvPr id="9026" name="Google Shape;9026;p85"/>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5"/>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85"/>
            <p:cNvGrpSpPr/>
            <p:nvPr/>
          </p:nvGrpSpPr>
          <p:grpSpPr>
            <a:xfrm>
              <a:off x="4561586" y="2104422"/>
              <a:ext cx="342920" cy="311738"/>
              <a:chOff x="4561586" y="2104422"/>
              <a:chExt cx="342920" cy="311738"/>
            </a:xfrm>
          </p:grpSpPr>
          <p:sp>
            <p:nvSpPr>
              <p:cNvPr id="9029" name="Google Shape;9029;p85"/>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5"/>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85"/>
            <p:cNvGrpSpPr/>
            <p:nvPr/>
          </p:nvGrpSpPr>
          <p:grpSpPr>
            <a:xfrm>
              <a:off x="4204684" y="2104422"/>
              <a:ext cx="342957" cy="311664"/>
              <a:chOff x="4204684" y="2104422"/>
              <a:chExt cx="342957" cy="311664"/>
            </a:xfrm>
          </p:grpSpPr>
          <p:sp>
            <p:nvSpPr>
              <p:cNvPr id="9032" name="Google Shape;9032;p85"/>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5"/>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4" name="Google Shape;9034;p85"/>
          <p:cNvGrpSpPr/>
          <p:nvPr/>
        </p:nvGrpSpPr>
        <p:grpSpPr>
          <a:xfrm>
            <a:off x="5536984" y="1171351"/>
            <a:ext cx="660591" cy="688867"/>
            <a:chOff x="5830645" y="1267368"/>
            <a:chExt cx="530340" cy="553040"/>
          </a:xfrm>
        </p:grpSpPr>
        <p:sp>
          <p:nvSpPr>
            <p:cNvPr id="9035" name="Google Shape;9035;p85"/>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6" name="Google Shape;9036;p85"/>
            <p:cNvGrpSpPr/>
            <p:nvPr/>
          </p:nvGrpSpPr>
          <p:grpSpPr>
            <a:xfrm>
              <a:off x="5830645" y="1267368"/>
              <a:ext cx="259743" cy="269909"/>
              <a:chOff x="5830645" y="1267368"/>
              <a:chExt cx="259743" cy="269909"/>
            </a:xfrm>
          </p:grpSpPr>
          <p:sp>
            <p:nvSpPr>
              <p:cNvPr id="9037" name="Google Shape;9037;p85"/>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5"/>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85"/>
            <p:cNvGrpSpPr/>
            <p:nvPr/>
          </p:nvGrpSpPr>
          <p:grpSpPr>
            <a:xfrm>
              <a:off x="6101293" y="1267368"/>
              <a:ext cx="259692" cy="269909"/>
              <a:chOff x="6101293" y="1267368"/>
              <a:chExt cx="259692" cy="269909"/>
            </a:xfrm>
          </p:grpSpPr>
          <p:sp>
            <p:nvSpPr>
              <p:cNvPr id="9040" name="Google Shape;9040;p85"/>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5"/>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85"/>
            <p:cNvGrpSpPr/>
            <p:nvPr/>
          </p:nvGrpSpPr>
          <p:grpSpPr>
            <a:xfrm>
              <a:off x="5830645" y="1550500"/>
              <a:ext cx="259692" cy="269909"/>
              <a:chOff x="5830645" y="1550500"/>
              <a:chExt cx="259692" cy="269909"/>
            </a:xfrm>
          </p:grpSpPr>
          <p:sp>
            <p:nvSpPr>
              <p:cNvPr id="9043" name="Google Shape;9043;p85"/>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5"/>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85"/>
            <p:cNvGrpSpPr/>
            <p:nvPr/>
          </p:nvGrpSpPr>
          <p:grpSpPr>
            <a:xfrm>
              <a:off x="6101293" y="1550500"/>
              <a:ext cx="259692" cy="269909"/>
              <a:chOff x="6101293" y="1550500"/>
              <a:chExt cx="259692" cy="269909"/>
            </a:xfrm>
          </p:grpSpPr>
          <p:sp>
            <p:nvSpPr>
              <p:cNvPr id="9046" name="Google Shape;9046;p85"/>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5"/>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48" name="Google Shape;9048;p85"/>
          <p:cNvGrpSpPr/>
          <p:nvPr/>
        </p:nvGrpSpPr>
        <p:grpSpPr>
          <a:xfrm>
            <a:off x="739138" y="2061810"/>
            <a:ext cx="697154" cy="679574"/>
            <a:chOff x="2679875" y="2361475"/>
            <a:chExt cx="780425" cy="760575"/>
          </a:xfrm>
        </p:grpSpPr>
        <p:sp>
          <p:nvSpPr>
            <p:cNvPr id="9049" name="Google Shape;9049;p85"/>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5"/>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5"/>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5"/>
          <p:cNvGrpSpPr/>
          <p:nvPr/>
        </p:nvGrpSpPr>
        <p:grpSpPr>
          <a:xfrm>
            <a:off x="3138297" y="1171402"/>
            <a:ext cx="735829" cy="684547"/>
            <a:chOff x="3351965" y="1148808"/>
            <a:chExt cx="750770" cy="698375"/>
          </a:xfrm>
        </p:grpSpPr>
        <p:grpSp>
          <p:nvGrpSpPr>
            <p:cNvPr id="9056" name="Google Shape;9056;p85"/>
            <p:cNvGrpSpPr/>
            <p:nvPr/>
          </p:nvGrpSpPr>
          <p:grpSpPr>
            <a:xfrm>
              <a:off x="3586796" y="1148808"/>
              <a:ext cx="294857" cy="286830"/>
              <a:chOff x="3750225" y="1774000"/>
              <a:chExt cx="149575" cy="145525"/>
            </a:xfrm>
          </p:grpSpPr>
          <p:sp>
            <p:nvSpPr>
              <p:cNvPr id="9057" name="Google Shape;9057;p8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85"/>
            <p:cNvGrpSpPr/>
            <p:nvPr/>
          </p:nvGrpSpPr>
          <p:grpSpPr>
            <a:xfrm>
              <a:off x="3779245" y="1375768"/>
              <a:ext cx="323490" cy="286978"/>
              <a:chOff x="3847850" y="1889150"/>
              <a:chExt cx="164100" cy="145600"/>
            </a:xfrm>
          </p:grpSpPr>
          <p:sp>
            <p:nvSpPr>
              <p:cNvPr id="9060" name="Google Shape;9060;p8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85"/>
            <p:cNvGrpSpPr/>
            <p:nvPr/>
          </p:nvGrpSpPr>
          <p:grpSpPr>
            <a:xfrm>
              <a:off x="3351965" y="1330435"/>
              <a:ext cx="295449" cy="285401"/>
              <a:chOff x="3631100" y="1866150"/>
              <a:chExt cx="149875" cy="144800"/>
            </a:xfrm>
          </p:grpSpPr>
          <p:sp>
            <p:nvSpPr>
              <p:cNvPr id="9063" name="Google Shape;9063;p8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5"/>
            <p:cNvGrpSpPr/>
            <p:nvPr/>
          </p:nvGrpSpPr>
          <p:grpSpPr>
            <a:xfrm>
              <a:off x="3548208" y="1560352"/>
              <a:ext cx="294808" cy="286830"/>
              <a:chOff x="3730650" y="1982800"/>
              <a:chExt cx="149550" cy="145525"/>
            </a:xfrm>
          </p:grpSpPr>
          <p:sp>
            <p:nvSpPr>
              <p:cNvPr id="9066" name="Google Shape;9066;p8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68" name="Google Shape;9068;p85"/>
          <p:cNvGrpSpPr/>
          <p:nvPr/>
        </p:nvGrpSpPr>
        <p:grpSpPr>
          <a:xfrm>
            <a:off x="7639949" y="1171356"/>
            <a:ext cx="804565" cy="677795"/>
            <a:chOff x="7636443" y="1204988"/>
            <a:chExt cx="804565" cy="677795"/>
          </a:xfrm>
        </p:grpSpPr>
        <p:grpSp>
          <p:nvGrpSpPr>
            <p:cNvPr id="9069" name="Google Shape;9069;p85"/>
            <p:cNvGrpSpPr/>
            <p:nvPr/>
          </p:nvGrpSpPr>
          <p:grpSpPr>
            <a:xfrm>
              <a:off x="7636443" y="1509705"/>
              <a:ext cx="804565" cy="373078"/>
              <a:chOff x="7636443" y="1509705"/>
              <a:chExt cx="804565" cy="373078"/>
            </a:xfrm>
          </p:grpSpPr>
          <p:sp>
            <p:nvSpPr>
              <p:cNvPr id="9070" name="Google Shape;9070;p85"/>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5"/>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85"/>
            <p:cNvGrpSpPr/>
            <p:nvPr/>
          </p:nvGrpSpPr>
          <p:grpSpPr>
            <a:xfrm>
              <a:off x="7636443" y="1408133"/>
              <a:ext cx="804565" cy="373078"/>
              <a:chOff x="7636443" y="1408133"/>
              <a:chExt cx="804565" cy="373078"/>
            </a:xfrm>
          </p:grpSpPr>
          <p:sp>
            <p:nvSpPr>
              <p:cNvPr id="9073" name="Google Shape;9073;p85"/>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5"/>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85"/>
            <p:cNvGrpSpPr/>
            <p:nvPr/>
          </p:nvGrpSpPr>
          <p:grpSpPr>
            <a:xfrm>
              <a:off x="7636443" y="1306560"/>
              <a:ext cx="804565" cy="373078"/>
              <a:chOff x="7636443" y="1306560"/>
              <a:chExt cx="804565" cy="373078"/>
            </a:xfrm>
          </p:grpSpPr>
          <p:sp>
            <p:nvSpPr>
              <p:cNvPr id="9076" name="Google Shape;9076;p85"/>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5"/>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85"/>
            <p:cNvGrpSpPr/>
            <p:nvPr/>
          </p:nvGrpSpPr>
          <p:grpSpPr>
            <a:xfrm>
              <a:off x="7636443" y="1204988"/>
              <a:ext cx="804565" cy="373078"/>
              <a:chOff x="7636443" y="1204988"/>
              <a:chExt cx="804565" cy="373078"/>
            </a:xfrm>
          </p:grpSpPr>
          <p:sp>
            <p:nvSpPr>
              <p:cNvPr id="9079" name="Google Shape;9079;p85"/>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5"/>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1" name="Google Shape;9081;p85"/>
          <p:cNvGrpSpPr/>
          <p:nvPr/>
        </p:nvGrpSpPr>
        <p:grpSpPr>
          <a:xfrm>
            <a:off x="4978796" y="2078771"/>
            <a:ext cx="661339" cy="661188"/>
            <a:chOff x="3990000" y="975400"/>
            <a:chExt cx="3934200" cy="3933300"/>
          </a:xfrm>
        </p:grpSpPr>
        <p:sp>
          <p:nvSpPr>
            <p:cNvPr id="9082" name="Google Shape;9082;p85"/>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5"/>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5"/>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5"/>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85"/>
          <p:cNvGrpSpPr/>
          <p:nvPr/>
        </p:nvGrpSpPr>
        <p:grpSpPr>
          <a:xfrm>
            <a:off x="6622444" y="2057409"/>
            <a:ext cx="868881" cy="684241"/>
            <a:chOff x="6598259" y="2078634"/>
            <a:chExt cx="868881" cy="684241"/>
          </a:xfrm>
        </p:grpSpPr>
        <p:sp>
          <p:nvSpPr>
            <p:cNvPr id="9087" name="Google Shape;9087;p85"/>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5"/>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5"/>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5"/>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5"/>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5"/>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3" name="Google Shape;9093;p85"/>
            <p:cNvGrpSpPr/>
            <p:nvPr/>
          </p:nvGrpSpPr>
          <p:grpSpPr>
            <a:xfrm>
              <a:off x="6808175" y="2078634"/>
              <a:ext cx="452229" cy="684241"/>
              <a:chOff x="6808175" y="2078634"/>
              <a:chExt cx="452229" cy="684241"/>
            </a:xfrm>
          </p:grpSpPr>
          <p:sp>
            <p:nvSpPr>
              <p:cNvPr id="9094" name="Google Shape;9094;p85"/>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5"/>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5"/>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5"/>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5"/>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5"/>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0" name="Google Shape;9100;p85"/>
              <p:cNvGrpSpPr/>
              <p:nvPr/>
            </p:nvGrpSpPr>
            <p:grpSpPr>
              <a:xfrm>
                <a:off x="6821586" y="2078634"/>
                <a:ext cx="426871" cy="684241"/>
                <a:chOff x="6821586" y="2078634"/>
                <a:chExt cx="426871" cy="684241"/>
              </a:xfrm>
            </p:grpSpPr>
            <p:grpSp>
              <p:nvGrpSpPr>
                <p:cNvPr id="9101" name="Google Shape;9101;p85"/>
                <p:cNvGrpSpPr/>
                <p:nvPr/>
              </p:nvGrpSpPr>
              <p:grpSpPr>
                <a:xfrm>
                  <a:off x="6821586" y="2078634"/>
                  <a:ext cx="426871" cy="684241"/>
                  <a:chOff x="6821586" y="2078634"/>
                  <a:chExt cx="426871" cy="684241"/>
                </a:xfrm>
              </p:grpSpPr>
              <p:sp>
                <p:nvSpPr>
                  <p:cNvPr id="9102" name="Google Shape;9102;p85"/>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5"/>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5"/>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5"/>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5"/>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5"/>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5"/>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5"/>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5"/>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5"/>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5"/>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5"/>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5"/>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5"/>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5"/>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5"/>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5"/>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5"/>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5"/>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1" name="Google Shape;9121;p85"/>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5"/>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5"/>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5"/>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5"/>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5"/>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127" name="Google Shape;9127;p85"/>
          <p:cNvGrpSpPr/>
          <p:nvPr/>
        </p:nvGrpSpPr>
        <p:grpSpPr>
          <a:xfrm>
            <a:off x="5795610" y="2063018"/>
            <a:ext cx="671358" cy="671358"/>
            <a:chOff x="6535625" y="760425"/>
            <a:chExt cx="1665900" cy="1665900"/>
          </a:xfrm>
        </p:grpSpPr>
        <p:sp>
          <p:nvSpPr>
            <p:cNvPr id="9128" name="Google Shape;9128;p85"/>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5"/>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5"/>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5"/>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85"/>
          <p:cNvGrpSpPr/>
          <p:nvPr/>
        </p:nvGrpSpPr>
        <p:grpSpPr>
          <a:xfrm>
            <a:off x="732427" y="3731418"/>
            <a:ext cx="1340789" cy="640830"/>
            <a:chOff x="238125" y="1151100"/>
            <a:chExt cx="7139450" cy="3412300"/>
          </a:xfrm>
        </p:grpSpPr>
        <p:sp>
          <p:nvSpPr>
            <p:cNvPr id="9133" name="Google Shape;9133;p85"/>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5"/>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5"/>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5"/>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5"/>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5"/>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5"/>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5"/>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5"/>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5"/>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5"/>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5"/>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85"/>
          <p:cNvGrpSpPr/>
          <p:nvPr/>
        </p:nvGrpSpPr>
        <p:grpSpPr>
          <a:xfrm>
            <a:off x="5599650" y="2934699"/>
            <a:ext cx="985357" cy="585764"/>
            <a:chOff x="5145061" y="2881789"/>
            <a:chExt cx="1107641" cy="658458"/>
          </a:xfrm>
        </p:grpSpPr>
        <p:grpSp>
          <p:nvGrpSpPr>
            <p:cNvPr id="9146" name="Google Shape;9146;p85"/>
            <p:cNvGrpSpPr/>
            <p:nvPr/>
          </p:nvGrpSpPr>
          <p:grpSpPr>
            <a:xfrm>
              <a:off x="5722989" y="3244587"/>
              <a:ext cx="529713" cy="295659"/>
              <a:chOff x="5722989" y="3244587"/>
              <a:chExt cx="529713" cy="295659"/>
            </a:xfrm>
          </p:grpSpPr>
          <p:sp>
            <p:nvSpPr>
              <p:cNvPr id="9147" name="Google Shape;9147;p85"/>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48" name="Google Shape;9148;p85"/>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49" name="Google Shape;9149;p85"/>
            <p:cNvGrpSpPr/>
            <p:nvPr/>
          </p:nvGrpSpPr>
          <p:grpSpPr>
            <a:xfrm>
              <a:off x="5145061" y="3244587"/>
              <a:ext cx="536807" cy="295659"/>
              <a:chOff x="5145061" y="3244587"/>
              <a:chExt cx="536807" cy="295659"/>
            </a:xfrm>
          </p:grpSpPr>
          <p:sp>
            <p:nvSpPr>
              <p:cNvPr id="9150" name="Google Shape;9150;p85"/>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51" name="Google Shape;9151;p85"/>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52" name="Google Shape;9152;p85"/>
            <p:cNvGrpSpPr/>
            <p:nvPr/>
          </p:nvGrpSpPr>
          <p:grpSpPr>
            <a:xfrm>
              <a:off x="5341327" y="2898245"/>
              <a:ext cx="532309" cy="614891"/>
              <a:chOff x="5341327" y="2898245"/>
              <a:chExt cx="532309" cy="614891"/>
            </a:xfrm>
          </p:grpSpPr>
          <p:sp>
            <p:nvSpPr>
              <p:cNvPr id="9153" name="Google Shape;9153;p85"/>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54" name="Google Shape;9154;p85"/>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155" name="Google Shape;9155;p85"/>
            <p:cNvGrpSpPr/>
            <p:nvPr/>
          </p:nvGrpSpPr>
          <p:grpSpPr>
            <a:xfrm>
              <a:off x="5532290" y="2881789"/>
              <a:ext cx="620516" cy="305456"/>
              <a:chOff x="5532290" y="2881789"/>
              <a:chExt cx="620516" cy="305456"/>
            </a:xfrm>
          </p:grpSpPr>
          <p:sp>
            <p:nvSpPr>
              <p:cNvPr id="9156" name="Google Shape;9156;p85"/>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157" name="Google Shape;9157;p85"/>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158" name="Google Shape;9158;p85"/>
          <p:cNvGrpSpPr/>
          <p:nvPr/>
        </p:nvGrpSpPr>
        <p:grpSpPr>
          <a:xfrm>
            <a:off x="8178573" y="3726757"/>
            <a:ext cx="269068" cy="645491"/>
            <a:chOff x="7026852" y="3311869"/>
            <a:chExt cx="434331" cy="1041954"/>
          </a:xfrm>
        </p:grpSpPr>
        <p:sp>
          <p:nvSpPr>
            <p:cNvPr id="9159" name="Google Shape;9159;p85"/>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5"/>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5"/>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2" name="Google Shape;9162;p85"/>
          <p:cNvGrpSpPr/>
          <p:nvPr/>
        </p:nvGrpSpPr>
        <p:grpSpPr>
          <a:xfrm>
            <a:off x="6195154" y="3765995"/>
            <a:ext cx="293882" cy="293836"/>
            <a:chOff x="4873519" y="3311869"/>
            <a:chExt cx="499374" cy="499296"/>
          </a:xfrm>
        </p:grpSpPr>
        <p:sp>
          <p:nvSpPr>
            <p:cNvPr id="9163" name="Google Shape;9163;p85"/>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5"/>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85"/>
          <p:cNvGrpSpPr/>
          <p:nvPr/>
        </p:nvGrpSpPr>
        <p:grpSpPr>
          <a:xfrm>
            <a:off x="6195154" y="4078366"/>
            <a:ext cx="293882" cy="293882"/>
            <a:chOff x="4873519" y="3875839"/>
            <a:chExt cx="499374" cy="499374"/>
          </a:xfrm>
        </p:grpSpPr>
        <p:sp>
          <p:nvSpPr>
            <p:cNvPr id="9166" name="Google Shape;9166;p85"/>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5"/>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8" name="Google Shape;9168;p85"/>
          <p:cNvGrpSpPr/>
          <p:nvPr/>
        </p:nvGrpSpPr>
        <p:grpSpPr>
          <a:xfrm>
            <a:off x="2425681" y="2050319"/>
            <a:ext cx="698104" cy="698208"/>
            <a:chOff x="2565073" y="2075876"/>
            <a:chExt cx="672482" cy="672518"/>
          </a:xfrm>
        </p:grpSpPr>
        <p:sp>
          <p:nvSpPr>
            <p:cNvPr id="9169" name="Google Shape;9169;p85"/>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5"/>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5"/>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5"/>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5"/>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5"/>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5" name="Google Shape;9175;p85"/>
          <p:cNvGrpSpPr/>
          <p:nvPr/>
        </p:nvGrpSpPr>
        <p:grpSpPr>
          <a:xfrm>
            <a:off x="5649092" y="3734919"/>
            <a:ext cx="438354" cy="637329"/>
            <a:chOff x="1697726" y="3244179"/>
            <a:chExt cx="788124" cy="1146069"/>
          </a:xfrm>
        </p:grpSpPr>
        <p:sp>
          <p:nvSpPr>
            <p:cNvPr id="9176" name="Google Shape;9176;p8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8" name="Google Shape;9178;p8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9" name="Google Shape;9179;p85"/>
          <p:cNvGrpSpPr/>
          <p:nvPr/>
        </p:nvGrpSpPr>
        <p:grpSpPr>
          <a:xfrm>
            <a:off x="7650306" y="2063282"/>
            <a:ext cx="799565" cy="670282"/>
            <a:chOff x="7617850" y="2063282"/>
            <a:chExt cx="799565" cy="670282"/>
          </a:xfrm>
        </p:grpSpPr>
        <p:cxnSp>
          <p:nvCxnSpPr>
            <p:cNvPr id="9180" name="Google Shape;9180;p85"/>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81" name="Google Shape;9181;p85"/>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82" name="Google Shape;9182;p85"/>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83" name="Google Shape;9183;p85"/>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184" name="Google Shape;9184;p85"/>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185" name="Google Shape;9185;p85"/>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186" name="Google Shape;9186;p85"/>
            <p:cNvGrpSpPr/>
            <p:nvPr/>
          </p:nvGrpSpPr>
          <p:grpSpPr>
            <a:xfrm>
              <a:off x="7734309" y="2063282"/>
              <a:ext cx="570957" cy="620095"/>
              <a:chOff x="7734309" y="2063282"/>
              <a:chExt cx="570957" cy="620095"/>
            </a:xfrm>
          </p:grpSpPr>
          <p:grpSp>
            <p:nvGrpSpPr>
              <p:cNvPr id="9187" name="Google Shape;9187;p85"/>
              <p:cNvGrpSpPr/>
              <p:nvPr/>
            </p:nvGrpSpPr>
            <p:grpSpPr>
              <a:xfrm>
                <a:off x="8031573" y="2063282"/>
                <a:ext cx="273693" cy="620095"/>
                <a:chOff x="8031573" y="2063282"/>
                <a:chExt cx="273693" cy="620095"/>
              </a:xfrm>
            </p:grpSpPr>
            <p:sp>
              <p:nvSpPr>
                <p:cNvPr id="9188" name="Google Shape;9188;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85"/>
              <p:cNvGrpSpPr/>
              <p:nvPr/>
            </p:nvGrpSpPr>
            <p:grpSpPr>
              <a:xfrm flipH="1">
                <a:off x="7734309" y="2063282"/>
                <a:ext cx="273693" cy="620095"/>
                <a:chOff x="8031573" y="2063282"/>
                <a:chExt cx="273693" cy="620095"/>
              </a:xfrm>
            </p:grpSpPr>
            <p:sp>
              <p:nvSpPr>
                <p:cNvPr id="9193" name="Google Shape;9193;p85"/>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5"/>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5"/>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5"/>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9197" name="Google Shape;9197;p85"/>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5"/>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9" name="Google Shape;9199;p85"/>
          <p:cNvGrpSpPr/>
          <p:nvPr/>
        </p:nvGrpSpPr>
        <p:grpSpPr>
          <a:xfrm>
            <a:off x="7836913" y="2916765"/>
            <a:ext cx="602567" cy="601884"/>
            <a:chOff x="1186975" y="238125"/>
            <a:chExt cx="5244275" cy="5238325"/>
          </a:xfrm>
        </p:grpSpPr>
        <p:sp>
          <p:nvSpPr>
            <p:cNvPr id="9200" name="Google Shape;9200;p8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5"/>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5"/>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5"/>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85"/>
          <p:cNvGrpSpPr/>
          <p:nvPr/>
        </p:nvGrpSpPr>
        <p:grpSpPr>
          <a:xfrm>
            <a:off x="3279650" y="2056249"/>
            <a:ext cx="651848" cy="687338"/>
            <a:chOff x="3400515" y="2056248"/>
            <a:chExt cx="698134" cy="735987"/>
          </a:xfrm>
        </p:grpSpPr>
        <p:grpSp>
          <p:nvGrpSpPr>
            <p:cNvPr id="9205" name="Google Shape;9205;p85"/>
            <p:cNvGrpSpPr/>
            <p:nvPr/>
          </p:nvGrpSpPr>
          <p:grpSpPr>
            <a:xfrm>
              <a:off x="3400515" y="2283913"/>
              <a:ext cx="312919" cy="219900"/>
              <a:chOff x="3400515" y="2283913"/>
              <a:chExt cx="312919" cy="219900"/>
            </a:xfrm>
          </p:grpSpPr>
          <p:sp>
            <p:nvSpPr>
              <p:cNvPr id="9206" name="Google Shape;9206;p85"/>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07" name="Google Shape;9207;p85"/>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9208" name="Google Shape;9208;p85"/>
            <p:cNvGrpSpPr/>
            <p:nvPr/>
          </p:nvGrpSpPr>
          <p:grpSpPr>
            <a:xfrm>
              <a:off x="3547823" y="2461089"/>
              <a:ext cx="219900" cy="331146"/>
              <a:chOff x="3547823" y="2461089"/>
              <a:chExt cx="219900" cy="331146"/>
            </a:xfrm>
          </p:grpSpPr>
          <p:sp>
            <p:nvSpPr>
              <p:cNvPr id="9209" name="Google Shape;9209;p85"/>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10" name="Google Shape;9210;p85"/>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9211" name="Google Shape;9211;p85"/>
            <p:cNvGrpSpPr/>
            <p:nvPr/>
          </p:nvGrpSpPr>
          <p:grpSpPr>
            <a:xfrm>
              <a:off x="3734138" y="2461089"/>
              <a:ext cx="219900" cy="331146"/>
              <a:chOff x="3734138" y="2461089"/>
              <a:chExt cx="219900" cy="331146"/>
            </a:xfrm>
          </p:grpSpPr>
          <p:sp>
            <p:nvSpPr>
              <p:cNvPr id="9212" name="Google Shape;9212;p85"/>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13" name="Google Shape;9213;p85"/>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9214" name="Google Shape;9214;p85"/>
            <p:cNvGrpSpPr/>
            <p:nvPr/>
          </p:nvGrpSpPr>
          <p:grpSpPr>
            <a:xfrm>
              <a:off x="3787560" y="2281742"/>
              <a:ext cx="311089" cy="219900"/>
              <a:chOff x="3787560" y="2281742"/>
              <a:chExt cx="311089" cy="219900"/>
            </a:xfrm>
          </p:grpSpPr>
          <p:sp>
            <p:nvSpPr>
              <p:cNvPr id="9215" name="Google Shape;9215;p85"/>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216" name="Google Shape;9216;p85"/>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9217" name="Google Shape;9217;p85"/>
            <p:cNvGrpSpPr/>
            <p:nvPr/>
          </p:nvGrpSpPr>
          <p:grpSpPr>
            <a:xfrm>
              <a:off x="3637290" y="2056248"/>
              <a:ext cx="219900" cy="330736"/>
              <a:chOff x="3637290" y="2056248"/>
              <a:chExt cx="219900" cy="330736"/>
            </a:xfrm>
          </p:grpSpPr>
          <p:sp>
            <p:nvSpPr>
              <p:cNvPr id="9218" name="Google Shape;9218;p85"/>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219" name="Google Shape;9219;p85"/>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9220" name="Google Shape;9220;p85"/>
          <p:cNvGrpSpPr/>
          <p:nvPr/>
        </p:nvGrpSpPr>
        <p:grpSpPr>
          <a:xfrm>
            <a:off x="2571356" y="2926255"/>
            <a:ext cx="1268144" cy="592394"/>
            <a:chOff x="238125" y="1188750"/>
            <a:chExt cx="7140450" cy="3335550"/>
          </a:xfrm>
        </p:grpSpPr>
        <p:sp>
          <p:nvSpPr>
            <p:cNvPr id="9221" name="Google Shape;9221;p8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85"/>
          <p:cNvGrpSpPr/>
          <p:nvPr/>
        </p:nvGrpSpPr>
        <p:grpSpPr>
          <a:xfrm>
            <a:off x="6679257" y="2928410"/>
            <a:ext cx="1053944" cy="590147"/>
            <a:chOff x="238125" y="1335475"/>
            <a:chExt cx="5418735" cy="3034175"/>
          </a:xfrm>
        </p:grpSpPr>
        <p:sp>
          <p:nvSpPr>
            <p:cNvPr id="9227" name="Google Shape;9227;p8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85"/>
          <p:cNvGrpSpPr/>
          <p:nvPr/>
        </p:nvGrpSpPr>
        <p:grpSpPr>
          <a:xfrm>
            <a:off x="4110066" y="3733309"/>
            <a:ext cx="1268207" cy="638939"/>
            <a:chOff x="3967651" y="3645904"/>
            <a:chExt cx="1479304" cy="745292"/>
          </a:xfrm>
        </p:grpSpPr>
        <p:grpSp>
          <p:nvGrpSpPr>
            <p:cNvPr id="9231" name="Google Shape;9231;p85"/>
            <p:cNvGrpSpPr/>
            <p:nvPr/>
          </p:nvGrpSpPr>
          <p:grpSpPr>
            <a:xfrm>
              <a:off x="3967651" y="4009026"/>
              <a:ext cx="1479304" cy="382170"/>
              <a:chOff x="3967651" y="4009026"/>
              <a:chExt cx="1479304" cy="382170"/>
            </a:xfrm>
          </p:grpSpPr>
          <p:grpSp>
            <p:nvGrpSpPr>
              <p:cNvPr id="9232" name="Google Shape;9232;p85"/>
              <p:cNvGrpSpPr/>
              <p:nvPr/>
            </p:nvGrpSpPr>
            <p:grpSpPr>
              <a:xfrm>
                <a:off x="4892216" y="4195630"/>
                <a:ext cx="554739" cy="195566"/>
                <a:chOff x="3604375" y="4892160"/>
                <a:chExt cx="1651500" cy="582215"/>
              </a:xfrm>
            </p:grpSpPr>
            <p:sp>
              <p:nvSpPr>
                <p:cNvPr id="9233" name="Google Shape;9233;p85"/>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5"/>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85"/>
              <p:cNvGrpSpPr/>
              <p:nvPr/>
            </p:nvGrpSpPr>
            <p:grpSpPr>
              <a:xfrm>
                <a:off x="3967651" y="4146303"/>
                <a:ext cx="579402" cy="244893"/>
                <a:chOff x="851875" y="4745310"/>
                <a:chExt cx="1724925" cy="729065"/>
              </a:xfrm>
            </p:grpSpPr>
            <p:sp>
              <p:nvSpPr>
                <p:cNvPr id="9236" name="Google Shape;9236;p85"/>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5"/>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85"/>
              <p:cNvGrpSpPr/>
              <p:nvPr/>
            </p:nvGrpSpPr>
            <p:grpSpPr>
              <a:xfrm>
                <a:off x="4460753" y="4009026"/>
                <a:ext cx="493110" cy="382170"/>
                <a:chOff x="2319875" y="4336625"/>
                <a:chExt cx="1468025" cy="1137750"/>
              </a:xfrm>
            </p:grpSpPr>
            <p:sp>
              <p:nvSpPr>
                <p:cNvPr id="9239" name="Google Shape;9239;p85"/>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5"/>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1" name="Google Shape;9241;p85"/>
            <p:cNvGrpSpPr/>
            <p:nvPr/>
          </p:nvGrpSpPr>
          <p:grpSpPr>
            <a:xfrm>
              <a:off x="4479443" y="3645904"/>
              <a:ext cx="455965" cy="388789"/>
              <a:chOff x="2957425" y="238100"/>
              <a:chExt cx="1910200" cy="1628775"/>
            </a:xfrm>
          </p:grpSpPr>
          <p:sp>
            <p:nvSpPr>
              <p:cNvPr id="9242" name="Google Shape;9242;p85"/>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5"/>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5"/>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5"/>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5"/>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5"/>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5"/>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5"/>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5"/>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5"/>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52" name="Google Shape;9252;p85"/>
          <p:cNvGrpSpPr/>
          <p:nvPr/>
        </p:nvGrpSpPr>
        <p:grpSpPr>
          <a:xfrm>
            <a:off x="2496179" y="3734510"/>
            <a:ext cx="1243128" cy="637739"/>
            <a:chOff x="2496310" y="3693351"/>
            <a:chExt cx="1342906" cy="688926"/>
          </a:xfrm>
        </p:grpSpPr>
        <p:grpSp>
          <p:nvGrpSpPr>
            <p:cNvPr id="9253" name="Google Shape;9253;p85"/>
            <p:cNvGrpSpPr/>
            <p:nvPr/>
          </p:nvGrpSpPr>
          <p:grpSpPr>
            <a:xfrm>
              <a:off x="2496310" y="3693351"/>
              <a:ext cx="1342906" cy="688875"/>
              <a:chOff x="2496310" y="3693351"/>
              <a:chExt cx="1342906" cy="688875"/>
            </a:xfrm>
          </p:grpSpPr>
          <p:sp>
            <p:nvSpPr>
              <p:cNvPr id="9254" name="Google Shape;9254;p85"/>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5"/>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5"/>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5"/>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5"/>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5"/>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60" name="Google Shape;9260;p85"/>
              <p:cNvCxnSpPr>
                <a:stCxn id="925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9261" name="Google Shape;9261;p85"/>
              <p:cNvCxnSpPr>
                <a:stCxn id="925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9262" name="Google Shape;9262;p85"/>
              <p:cNvCxnSpPr>
                <a:stCxn id="925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263" name="Google Shape;9263;p85"/>
              <p:cNvCxnSpPr>
                <a:stCxn id="925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9264" name="Google Shape;9264;p85"/>
              <p:cNvCxnSpPr>
                <a:stCxn id="925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265" name="Google Shape;9265;p85"/>
            <p:cNvGrpSpPr/>
            <p:nvPr/>
          </p:nvGrpSpPr>
          <p:grpSpPr>
            <a:xfrm>
              <a:off x="2675275" y="3930557"/>
              <a:ext cx="1003306" cy="451719"/>
              <a:chOff x="2675275" y="4174282"/>
              <a:chExt cx="1003306" cy="451719"/>
            </a:xfrm>
          </p:grpSpPr>
          <p:sp>
            <p:nvSpPr>
              <p:cNvPr id="9266" name="Google Shape;9266;p85"/>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5"/>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5"/>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9" name="Google Shape;9269;p85"/>
          <p:cNvGrpSpPr/>
          <p:nvPr/>
        </p:nvGrpSpPr>
        <p:grpSpPr>
          <a:xfrm>
            <a:off x="1669850" y="1171356"/>
            <a:ext cx="574511" cy="874709"/>
            <a:chOff x="1715404" y="1112080"/>
            <a:chExt cx="642270" cy="977984"/>
          </a:xfrm>
        </p:grpSpPr>
        <p:grpSp>
          <p:nvGrpSpPr>
            <p:cNvPr id="9270" name="Google Shape;9270;p85"/>
            <p:cNvGrpSpPr/>
            <p:nvPr/>
          </p:nvGrpSpPr>
          <p:grpSpPr>
            <a:xfrm>
              <a:off x="1715404" y="1112080"/>
              <a:ext cx="642270" cy="977984"/>
              <a:chOff x="1715404" y="1112080"/>
              <a:chExt cx="642270" cy="977984"/>
            </a:xfrm>
          </p:grpSpPr>
          <p:sp>
            <p:nvSpPr>
              <p:cNvPr id="9271" name="Google Shape;9271;p85"/>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5"/>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85"/>
            <p:cNvGrpSpPr/>
            <p:nvPr/>
          </p:nvGrpSpPr>
          <p:grpSpPr>
            <a:xfrm>
              <a:off x="1768927" y="1165603"/>
              <a:ext cx="535225" cy="851367"/>
              <a:chOff x="1768927" y="1165603"/>
              <a:chExt cx="535225" cy="851367"/>
            </a:xfrm>
          </p:grpSpPr>
          <p:sp>
            <p:nvSpPr>
              <p:cNvPr id="9274" name="Google Shape;9274;p85"/>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5"/>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85"/>
            <p:cNvGrpSpPr/>
            <p:nvPr/>
          </p:nvGrpSpPr>
          <p:grpSpPr>
            <a:xfrm>
              <a:off x="1822449" y="1219125"/>
              <a:ext cx="428180" cy="718859"/>
              <a:chOff x="1822449" y="1219125"/>
              <a:chExt cx="428180" cy="718859"/>
            </a:xfrm>
          </p:grpSpPr>
          <p:sp>
            <p:nvSpPr>
              <p:cNvPr id="9277" name="Google Shape;9277;p85"/>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5"/>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85"/>
            <p:cNvGrpSpPr/>
            <p:nvPr/>
          </p:nvGrpSpPr>
          <p:grpSpPr>
            <a:xfrm>
              <a:off x="1875972" y="1272648"/>
              <a:ext cx="321135" cy="586939"/>
              <a:chOff x="1875972" y="1272648"/>
              <a:chExt cx="321135" cy="586939"/>
            </a:xfrm>
          </p:grpSpPr>
          <p:sp>
            <p:nvSpPr>
              <p:cNvPr id="9280" name="Google Shape;9280;p85"/>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5"/>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82" name="Google Shape;9282;p85"/>
          <p:cNvGrpSpPr/>
          <p:nvPr/>
        </p:nvGrpSpPr>
        <p:grpSpPr>
          <a:xfrm>
            <a:off x="7777011" y="3728078"/>
            <a:ext cx="293855" cy="644170"/>
            <a:chOff x="241025" y="3151575"/>
            <a:chExt cx="293855" cy="644170"/>
          </a:xfrm>
        </p:grpSpPr>
        <p:sp>
          <p:nvSpPr>
            <p:cNvPr id="9283" name="Google Shape;9283;p85"/>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5"/>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85"/>
          <p:cNvGrpSpPr/>
          <p:nvPr/>
        </p:nvGrpSpPr>
        <p:grpSpPr>
          <a:xfrm>
            <a:off x="724994" y="2928078"/>
            <a:ext cx="1779649" cy="591620"/>
            <a:chOff x="246070" y="1983375"/>
            <a:chExt cx="1855347" cy="616849"/>
          </a:xfrm>
        </p:grpSpPr>
        <p:sp>
          <p:nvSpPr>
            <p:cNvPr id="9286" name="Google Shape;9286;p85"/>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5"/>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5"/>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5"/>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5"/>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5"/>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5"/>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5"/>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5"/>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85"/>
          <p:cNvGrpSpPr/>
          <p:nvPr/>
        </p:nvGrpSpPr>
        <p:grpSpPr>
          <a:xfrm>
            <a:off x="2335861" y="1171356"/>
            <a:ext cx="711055" cy="745993"/>
            <a:chOff x="2496269" y="1171698"/>
            <a:chExt cx="761953" cy="799392"/>
          </a:xfrm>
        </p:grpSpPr>
        <p:grpSp>
          <p:nvGrpSpPr>
            <p:cNvPr id="9296" name="Google Shape;9296;p85"/>
            <p:cNvGrpSpPr/>
            <p:nvPr/>
          </p:nvGrpSpPr>
          <p:grpSpPr>
            <a:xfrm>
              <a:off x="2496269" y="1171698"/>
              <a:ext cx="761953" cy="723022"/>
              <a:chOff x="2496269" y="1171698"/>
              <a:chExt cx="761953" cy="723022"/>
            </a:xfrm>
          </p:grpSpPr>
          <p:sp>
            <p:nvSpPr>
              <p:cNvPr id="9297" name="Google Shape;9297;p85"/>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5"/>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9" name="Google Shape;9299;p85"/>
              <p:cNvGrpSpPr/>
              <p:nvPr/>
            </p:nvGrpSpPr>
            <p:grpSpPr>
              <a:xfrm>
                <a:off x="2496269" y="1171698"/>
                <a:ext cx="761953" cy="723022"/>
                <a:chOff x="2496269" y="1120652"/>
                <a:chExt cx="761953" cy="723022"/>
              </a:xfrm>
            </p:grpSpPr>
            <p:grpSp>
              <p:nvGrpSpPr>
                <p:cNvPr id="9300" name="Google Shape;9300;p85"/>
                <p:cNvGrpSpPr/>
                <p:nvPr/>
              </p:nvGrpSpPr>
              <p:grpSpPr>
                <a:xfrm>
                  <a:off x="2496269" y="1120652"/>
                  <a:ext cx="761953" cy="723022"/>
                  <a:chOff x="2496269" y="1120652"/>
                  <a:chExt cx="761953" cy="723022"/>
                </a:xfrm>
              </p:grpSpPr>
              <p:grpSp>
                <p:nvGrpSpPr>
                  <p:cNvPr id="9301" name="Google Shape;9301;p85"/>
                  <p:cNvGrpSpPr/>
                  <p:nvPr/>
                </p:nvGrpSpPr>
                <p:grpSpPr>
                  <a:xfrm>
                    <a:off x="2496269" y="1304589"/>
                    <a:ext cx="407089" cy="305057"/>
                    <a:chOff x="2496269" y="1304589"/>
                    <a:chExt cx="407089" cy="305057"/>
                  </a:xfrm>
                </p:grpSpPr>
                <p:sp>
                  <p:nvSpPr>
                    <p:cNvPr id="9302" name="Google Shape;9302;p85"/>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5"/>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5"/>
                  <p:cNvGrpSpPr/>
                  <p:nvPr/>
                </p:nvGrpSpPr>
                <p:grpSpPr>
                  <a:xfrm>
                    <a:off x="2586468" y="1493376"/>
                    <a:ext cx="358850" cy="349656"/>
                    <a:chOff x="2586468" y="1493376"/>
                    <a:chExt cx="358850" cy="349656"/>
                  </a:xfrm>
                </p:grpSpPr>
                <p:sp>
                  <p:nvSpPr>
                    <p:cNvPr id="9305" name="Google Shape;9305;p85"/>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5"/>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85"/>
                  <p:cNvGrpSpPr/>
                  <p:nvPr/>
                </p:nvGrpSpPr>
                <p:grpSpPr>
                  <a:xfrm>
                    <a:off x="2807939" y="1494024"/>
                    <a:ext cx="358857" cy="349650"/>
                    <a:chOff x="2807939" y="1494024"/>
                    <a:chExt cx="358857" cy="349650"/>
                  </a:xfrm>
                </p:grpSpPr>
                <p:sp>
                  <p:nvSpPr>
                    <p:cNvPr id="9308" name="Google Shape;9308;p85"/>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5"/>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85"/>
                  <p:cNvGrpSpPr/>
                  <p:nvPr/>
                </p:nvGrpSpPr>
                <p:grpSpPr>
                  <a:xfrm>
                    <a:off x="2851133" y="1305635"/>
                    <a:ext cx="407089" cy="305057"/>
                    <a:chOff x="2851133" y="1305635"/>
                    <a:chExt cx="407089" cy="305057"/>
                  </a:xfrm>
                </p:grpSpPr>
                <p:sp>
                  <p:nvSpPr>
                    <p:cNvPr id="9311" name="Google Shape;9311;p85"/>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5"/>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85"/>
                  <p:cNvGrpSpPr/>
                  <p:nvPr/>
                </p:nvGrpSpPr>
                <p:grpSpPr>
                  <a:xfrm>
                    <a:off x="2727495" y="1120652"/>
                    <a:ext cx="300271" cy="396358"/>
                    <a:chOff x="2727495" y="1120652"/>
                    <a:chExt cx="300271" cy="396358"/>
                  </a:xfrm>
                </p:grpSpPr>
                <p:sp>
                  <p:nvSpPr>
                    <p:cNvPr id="9314" name="Google Shape;9314;p85"/>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5"/>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16" name="Google Shape;9316;p85"/>
                <p:cNvGrpSpPr/>
                <p:nvPr/>
              </p:nvGrpSpPr>
              <p:grpSpPr>
                <a:xfrm>
                  <a:off x="2722305" y="1350460"/>
                  <a:ext cx="308357" cy="308344"/>
                  <a:chOff x="2722305" y="1350460"/>
                  <a:chExt cx="308357" cy="308344"/>
                </a:xfrm>
              </p:grpSpPr>
              <p:sp>
                <p:nvSpPr>
                  <p:cNvPr id="9317" name="Google Shape;9317;p85"/>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8" name="Google Shape;9318;p85"/>
                  <p:cNvGrpSpPr/>
                  <p:nvPr/>
                </p:nvGrpSpPr>
                <p:grpSpPr>
                  <a:xfrm>
                    <a:off x="2725064" y="1364529"/>
                    <a:ext cx="297954" cy="280182"/>
                    <a:chOff x="2725064" y="1364529"/>
                    <a:chExt cx="297954" cy="280182"/>
                  </a:xfrm>
                </p:grpSpPr>
                <p:sp>
                  <p:nvSpPr>
                    <p:cNvPr id="9319" name="Google Shape;9319;p85"/>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5"/>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5"/>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5"/>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5"/>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324" name="Google Shape;9324;p85"/>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5"/>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5"/>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5"/>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5"/>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85"/>
          <p:cNvGrpSpPr/>
          <p:nvPr/>
        </p:nvGrpSpPr>
        <p:grpSpPr>
          <a:xfrm>
            <a:off x="3924561" y="2927462"/>
            <a:ext cx="1569144" cy="591015"/>
            <a:chOff x="3820100" y="3023049"/>
            <a:chExt cx="1303926" cy="491162"/>
          </a:xfrm>
        </p:grpSpPr>
        <p:grpSp>
          <p:nvGrpSpPr>
            <p:cNvPr id="9330" name="Google Shape;9330;p85"/>
            <p:cNvGrpSpPr/>
            <p:nvPr/>
          </p:nvGrpSpPr>
          <p:grpSpPr>
            <a:xfrm>
              <a:off x="3820100" y="3023072"/>
              <a:ext cx="1303926" cy="491139"/>
              <a:chOff x="3820100" y="3023072"/>
              <a:chExt cx="1303926" cy="491139"/>
            </a:xfrm>
          </p:grpSpPr>
          <p:sp>
            <p:nvSpPr>
              <p:cNvPr id="9331" name="Google Shape;9331;p85"/>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5"/>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85"/>
            <p:cNvGrpSpPr/>
            <p:nvPr/>
          </p:nvGrpSpPr>
          <p:grpSpPr>
            <a:xfrm>
              <a:off x="4132439" y="3023645"/>
              <a:ext cx="393633" cy="177096"/>
              <a:chOff x="4132439" y="3023645"/>
              <a:chExt cx="393633" cy="177096"/>
            </a:xfrm>
          </p:grpSpPr>
          <p:sp>
            <p:nvSpPr>
              <p:cNvPr id="9334" name="Google Shape;9334;p85"/>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5"/>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85"/>
            <p:cNvGrpSpPr/>
            <p:nvPr/>
          </p:nvGrpSpPr>
          <p:grpSpPr>
            <a:xfrm>
              <a:off x="3921811" y="3023049"/>
              <a:ext cx="1002397" cy="388943"/>
              <a:chOff x="3921811" y="3023049"/>
              <a:chExt cx="1002397" cy="388943"/>
            </a:xfrm>
          </p:grpSpPr>
          <p:sp>
            <p:nvSpPr>
              <p:cNvPr id="9337" name="Google Shape;9337;p85"/>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5"/>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85"/>
            <p:cNvGrpSpPr/>
            <p:nvPr/>
          </p:nvGrpSpPr>
          <p:grpSpPr>
            <a:xfrm>
              <a:off x="4023645" y="3023049"/>
              <a:ext cx="683032" cy="286722"/>
              <a:chOff x="4023645" y="3023049"/>
              <a:chExt cx="683032" cy="286722"/>
            </a:xfrm>
          </p:grpSpPr>
          <p:sp>
            <p:nvSpPr>
              <p:cNvPr id="9340" name="Google Shape;9340;p85"/>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5"/>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2" name="Google Shape;9342;p85"/>
          <p:cNvGrpSpPr/>
          <p:nvPr/>
        </p:nvGrpSpPr>
        <p:grpSpPr>
          <a:xfrm>
            <a:off x="1556683" y="2054307"/>
            <a:ext cx="713522" cy="688025"/>
            <a:chOff x="1706078" y="2092648"/>
            <a:chExt cx="660913" cy="637296"/>
          </a:xfrm>
        </p:grpSpPr>
        <p:sp>
          <p:nvSpPr>
            <p:cNvPr id="9343" name="Google Shape;9343;p85"/>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4" name="Google Shape;9344;p85"/>
            <p:cNvGrpSpPr/>
            <p:nvPr/>
          </p:nvGrpSpPr>
          <p:grpSpPr>
            <a:xfrm>
              <a:off x="1706078" y="2092648"/>
              <a:ext cx="660913" cy="575241"/>
              <a:chOff x="1706078" y="2092648"/>
              <a:chExt cx="660913" cy="575241"/>
            </a:xfrm>
          </p:grpSpPr>
          <p:sp>
            <p:nvSpPr>
              <p:cNvPr id="9345" name="Google Shape;9345;p85"/>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5"/>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5"/>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8" name="Google Shape;9348;p85"/>
          <p:cNvGrpSpPr/>
          <p:nvPr/>
        </p:nvGrpSpPr>
        <p:grpSpPr>
          <a:xfrm>
            <a:off x="6318542" y="1171856"/>
            <a:ext cx="1317459" cy="684168"/>
            <a:chOff x="238125" y="999450"/>
            <a:chExt cx="7140700" cy="3708225"/>
          </a:xfrm>
        </p:grpSpPr>
        <p:sp>
          <p:nvSpPr>
            <p:cNvPr id="9349" name="Google Shape;9349;p8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5"/>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361"/>
        <p:cNvGrpSpPr/>
        <p:nvPr/>
      </p:nvGrpSpPr>
      <p:grpSpPr>
        <a:xfrm>
          <a:off x="0" y="0"/>
          <a:ext cx="0" cy="0"/>
          <a:chOff x="0" y="0"/>
          <a:chExt cx="0" cy="0"/>
        </a:xfrm>
      </p:grpSpPr>
      <p:grpSp>
        <p:nvGrpSpPr>
          <p:cNvPr id="9362" name="Google Shape;9362;p86"/>
          <p:cNvGrpSpPr/>
          <p:nvPr/>
        </p:nvGrpSpPr>
        <p:grpSpPr>
          <a:xfrm>
            <a:off x="729238" y="1179665"/>
            <a:ext cx="1636117" cy="1526144"/>
            <a:chOff x="729238" y="1179665"/>
            <a:chExt cx="1636117" cy="1526144"/>
          </a:xfrm>
        </p:grpSpPr>
        <p:grpSp>
          <p:nvGrpSpPr>
            <p:cNvPr id="9363" name="Google Shape;9363;p86"/>
            <p:cNvGrpSpPr/>
            <p:nvPr/>
          </p:nvGrpSpPr>
          <p:grpSpPr>
            <a:xfrm>
              <a:off x="729238" y="1179665"/>
              <a:ext cx="80700" cy="1526144"/>
              <a:chOff x="729238" y="1179665"/>
              <a:chExt cx="80700" cy="1526144"/>
            </a:xfrm>
          </p:grpSpPr>
          <p:sp>
            <p:nvSpPr>
              <p:cNvPr id="9364" name="Google Shape;9364;p86"/>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6"/>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6"/>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6"/>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86"/>
            <p:cNvGrpSpPr/>
            <p:nvPr/>
          </p:nvGrpSpPr>
          <p:grpSpPr>
            <a:xfrm>
              <a:off x="903098" y="1179665"/>
              <a:ext cx="80700" cy="1526144"/>
              <a:chOff x="903098" y="1179665"/>
              <a:chExt cx="80700" cy="1526144"/>
            </a:xfrm>
          </p:grpSpPr>
          <p:sp>
            <p:nvSpPr>
              <p:cNvPr id="9375" name="Google Shape;9375;p86"/>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6"/>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6"/>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6"/>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6"/>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6"/>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5" name="Google Shape;9385;p86"/>
            <p:cNvGrpSpPr/>
            <p:nvPr/>
          </p:nvGrpSpPr>
          <p:grpSpPr>
            <a:xfrm>
              <a:off x="1076958" y="1179665"/>
              <a:ext cx="80700" cy="1526144"/>
              <a:chOff x="1076958" y="1179665"/>
              <a:chExt cx="80700" cy="1526144"/>
            </a:xfrm>
          </p:grpSpPr>
          <p:sp>
            <p:nvSpPr>
              <p:cNvPr id="9386" name="Google Shape;9386;p86"/>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6"/>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6"/>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6"/>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6"/>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6"/>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6"/>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86"/>
            <p:cNvGrpSpPr/>
            <p:nvPr/>
          </p:nvGrpSpPr>
          <p:grpSpPr>
            <a:xfrm>
              <a:off x="1247707" y="1179665"/>
              <a:ext cx="80700" cy="1526144"/>
              <a:chOff x="1247707" y="1179665"/>
              <a:chExt cx="80700" cy="1526144"/>
            </a:xfrm>
          </p:grpSpPr>
          <p:sp>
            <p:nvSpPr>
              <p:cNvPr id="9397" name="Google Shape;9397;p86"/>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6"/>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6"/>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86"/>
            <p:cNvGrpSpPr/>
            <p:nvPr/>
          </p:nvGrpSpPr>
          <p:grpSpPr>
            <a:xfrm>
              <a:off x="1421567" y="1179665"/>
              <a:ext cx="80700" cy="1526144"/>
              <a:chOff x="1421567" y="1179665"/>
              <a:chExt cx="80700" cy="1526144"/>
            </a:xfrm>
          </p:grpSpPr>
          <p:sp>
            <p:nvSpPr>
              <p:cNvPr id="9408" name="Google Shape;9408;p86"/>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6"/>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6"/>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6"/>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6"/>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6"/>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6"/>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6"/>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86"/>
            <p:cNvGrpSpPr/>
            <p:nvPr/>
          </p:nvGrpSpPr>
          <p:grpSpPr>
            <a:xfrm>
              <a:off x="1592327" y="1179665"/>
              <a:ext cx="80700" cy="1526144"/>
              <a:chOff x="1592327" y="1179665"/>
              <a:chExt cx="80700" cy="1526144"/>
            </a:xfrm>
          </p:grpSpPr>
          <p:sp>
            <p:nvSpPr>
              <p:cNvPr id="9419" name="Google Shape;9419;p86"/>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6"/>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6"/>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6"/>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6"/>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6"/>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86"/>
            <p:cNvGrpSpPr/>
            <p:nvPr/>
          </p:nvGrpSpPr>
          <p:grpSpPr>
            <a:xfrm>
              <a:off x="1766187" y="1179665"/>
              <a:ext cx="80700" cy="1526144"/>
              <a:chOff x="1766187" y="1179665"/>
              <a:chExt cx="80700" cy="1526144"/>
            </a:xfrm>
          </p:grpSpPr>
          <p:sp>
            <p:nvSpPr>
              <p:cNvPr id="9430" name="Google Shape;9430;p86"/>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6"/>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6"/>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6"/>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6"/>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6"/>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6"/>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6"/>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6"/>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86"/>
            <p:cNvGrpSpPr/>
            <p:nvPr/>
          </p:nvGrpSpPr>
          <p:grpSpPr>
            <a:xfrm>
              <a:off x="1936935" y="1179665"/>
              <a:ext cx="80700" cy="1526144"/>
              <a:chOff x="1936935" y="1179665"/>
              <a:chExt cx="80700" cy="1526144"/>
            </a:xfrm>
          </p:grpSpPr>
          <p:sp>
            <p:nvSpPr>
              <p:cNvPr id="9441" name="Google Shape;9441;p86"/>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6"/>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6"/>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6"/>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6"/>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6"/>
            <p:cNvGrpSpPr/>
            <p:nvPr/>
          </p:nvGrpSpPr>
          <p:grpSpPr>
            <a:xfrm>
              <a:off x="2110795" y="1179665"/>
              <a:ext cx="80700" cy="1526144"/>
              <a:chOff x="2110795" y="1179665"/>
              <a:chExt cx="80700" cy="1526144"/>
            </a:xfrm>
          </p:grpSpPr>
          <p:sp>
            <p:nvSpPr>
              <p:cNvPr id="9452" name="Google Shape;9452;p86"/>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6"/>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6"/>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6"/>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86"/>
            <p:cNvGrpSpPr/>
            <p:nvPr/>
          </p:nvGrpSpPr>
          <p:grpSpPr>
            <a:xfrm>
              <a:off x="2284655" y="1179665"/>
              <a:ext cx="80700" cy="1526144"/>
              <a:chOff x="2284655" y="1179665"/>
              <a:chExt cx="80700" cy="1526144"/>
            </a:xfrm>
          </p:grpSpPr>
          <p:sp>
            <p:nvSpPr>
              <p:cNvPr id="9463" name="Google Shape;9463;p86"/>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6"/>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6"/>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6"/>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6"/>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6"/>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8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8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73" name="Google Shape;9473;p86"/>
          <p:cNvGrpSpPr/>
          <p:nvPr/>
        </p:nvGrpSpPr>
        <p:grpSpPr>
          <a:xfrm>
            <a:off x="2623904" y="1198803"/>
            <a:ext cx="1364248" cy="1102133"/>
            <a:chOff x="2623904" y="1198803"/>
            <a:chExt cx="1364248" cy="1102133"/>
          </a:xfrm>
        </p:grpSpPr>
        <p:grpSp>
          <p:nvGrpSpPr>
            <p:cNvPr id="9474" name="Google Shape;9474;p86"/>
            <p:cNvGrpSpPr/>
            <p:nvPr/>
          </p:nvGrpSpPr>
          <p:grpSpPr>
            <a:xfrm>
              <a:off x="2623907" y="1198803"/>
              <a:ext cx="1364245" cy="273000"/>
              <a:chOff x="2623907" y="1198803"/>
              <a:chExt cx="1364245" cy="273000"/>
            </a:xfrm>
          </p:grpSpPr>
          <p:sp>
            <p:nvSpPr>
              <p:cNvPr id="9475" name="Google Shape;9475;p8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6"/>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86"/>
            <p:cNvGrpSpPr/>
            <p:nvPr/>
          </p:nvGrpSpPr>
          <p:grpSpPr>
            <a:xfrm>
              <a:off x="2623904" y="1476964"/>
              <a:ext cx="1364245" cy="273000"/>
              <a:chOff x="2623904" y="1476964"/>
              <a:chExt cx="1364245" cy="273000"/>
            </a:xfrm>
          </p:grpSpPr>
          <p:sp>
            <p:nvSpPr>
              <p:cNvPr id="9481" name="Google Shape;9481;p8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6"/>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6"/>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6"/>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86"/>
            <p:cNvGrpSpPr/>
            <p:nvPr/>
          </p:nvGrpSpPr>
          <p:grpSpPr>
            <a:xfrm>
              <a:off x="2623907" y="1749775"/>
              <a:ext cx="1364245" cy="273000"/>
              <a:chOff x="2623907" y="1749775"/>
              <a:chExt cx="1364245" cy="273000"/>
            </a:xfrm>
          </p:grpSpPr>
          <p:sp>
            <p:nvSpPr>
              <p:cNvPr id="9487" name="Google Shape;9487;p8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86"/>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6"/>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86"/>
            <p:cNvGrpSpPr/>
            <p:nvPr/>
          </p:nvGrpSpPr>
          <p:grpSpPr>
            <a:xfrm>
              <a:off x="2623904" y="2027936"/>
              <a:ext cx="1364245" cy="273000"/>
              <a:chOff x="2623904" y="2027936"/>
              <a:chExt cx="1364245" cy="273000"/>
            </a:xfrm>
          </p:grpSpPr>
          <p:sp>
            <p:nvSpPr>
              <p:cNvPr id="9493" name="Google Shape;9493;p8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8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8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8" name="Google Shape;9498;p86"/>
          <p:cNvGrpSpPr/>
          <p:nvPr/>
        </p:nvGrpSpPr>
        <p:grpSpPr>
          <a:xfrm>
            <a:off x="2613365" y="2657876"/>
            <a:ext cx="1387541" cy="159124"/>
            <a:chOff x="3200660" y="2180272"/>
            <a:chExt cx="2563824" cy="378237"/>
          </a:xfrm>
        </p:grpSpPr>
        <p:sp>
          <p:nvSpPr>
            <p:cNvPr id="9499" name="Google Shape;9499;p8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8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8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8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8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86"/>
          <p:cNvGrpSpPr/>
          <p:nvPr/>
        </p:nvGrpSpPr>
        <p:grpSpPr>
          <a:xfrm>
            <a:off x="2609890" y="2935640"/>
            <a:ext cx="1390502" cy="159625"/>
            <a:chOff x="3530150" y="2790075"/>
            <a:chExt cx="1962600" cy="225300"/>
          </a:xfrm>
        </p:grpSpPr>
        <p:sp>
          <p:nvSpPr>
            <p:cNvPr id="9518" name="Google Shape;9518;p86"/>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6"/>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86"/>
          <p:cNvGrpSpPr/>
          <p:nvPr/>
        </p:nvGrpSpPr>
        <p:grpSpPr>
          <a:xfrm>
            <a:off x="2609948" y="3213905"/>
            <a:ext cx="1411629" cy="154175"/>
            <a:chOff x="3558802" y="4011244"/>
            <a:chExt cx="1866000" cy="111600"/>
          </a:xfrm>
        </p:grpSpPr>
        <p:sp>
          <p:nvSpPr>
            <p:cNvPr id="9521" name="Google Shape;9521;p86"/>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6"/>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86"/>
          <p:cNvGrpSpPr/>
          <p:nvPr/>
        </p:nvGrpSpPr>
        <p:grpSpPr>
          <a:xfrm>
            <a:off x="2610235" y="2419475"/>
            <a:ext cx="1383503" cy="119761"/>
            <a:chOff x="3465975" y="2270258"/>
            <a:chExt cx="1986364" cy="171947"/>
          </a:xfrm>
        </p:grpSpPr>
        <p:sp>
          <p:nvSpPr>
            <p:cNvPr id="9524" name="Google Shape;9524;p8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6"/>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86"/>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6"/>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8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6"/>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6"/>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86"/>
          <p:cNvGrpSpPr/>
          <p:nvPr/>
        </p:nvGrpSpPr>
        <p:grpSpPr>
          <a:xfrm>
            <a:off x="2621243" y="3783248"/>
            <a:ext cx="1369531" cy="195460"/>
            <a:chOff x="723300" y="4253549"/>
            <a:chExt cx="2276482" cy="324900"/>
          </a:xfrm>
        </p:grpSpPr>
        <p:sp>
          <p:nvSpPr>
            <p:cNvPr id="9533" name="Google Shape;9533;p8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8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6"/>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8" name="Google Shape;9538;p86"/>
          <p:cNvGrpSpPr/>
          <p:nvPr/>
        </p:nvGrpSpPr>
        <p:grpSpPr>
          <a:xfrm>
            <a:off x="2610803" y="3484489"/>
            <a:ext cx="1389066" cy="180119"/>
            <a:chOff x="705948" y="3788465"/>
            <a:chExt cx="2308953" cy="299400"/>
          </a:xfrm>
        </p:grpSpPr>
        <p:sp>
          <p:nvSpPr>
            <p:cNvPr id="9539" name="Google Shape;9539;p8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8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6"/>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6"/>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86"/>
          <p:cNvGrpSpPr/>
          <p:nvPr/>
        </p:nvGrpSpPr>
        <p:grpSpPr>
          <a:xfrm>
            <a:off x="4207794" y="2088443"/>
            <a:ext cx="1433821" cy="191501"/>
            <a:chOff x="4273350" y="2088443"/>
            <a:chExt cx="1433821" cy="191501"/>
          </a:xfrm>
        </p:grpSpPr>
        <p:grpSp>
          <p:nvGrpSpPr>
            <p:cNvPr id="9545" name="Google Shape;9545;p86"/>
            <p:cNvGrpSpPr/>
            <p:nvPr/>
          </p:nvGrpSpPr>
          <p:grpSpPr>
            <a:xfrm>
              <a:off x="4273350" y="2088443"/>
              <a:ext cx="1433821" cy="0"/>
              <a:chOff x="5224975" y="2962250"/>
              <a:chExt cx="1544400" cy="0"/>
            </a:xfrm>
          </p:grpSpPr>
          <p:cxnSp>
            <p:nvCxnSpPr>
              <p:cNvPr id="9546" name="Google Shape;9546;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547" name="Google Shape;9547;p86"/>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9548" name="Google Shape;9548;p86"/>
            <p:cNvGrpSpPr/>
            <p:nvPr/>
          </p:nvGrpSpPr>
          <p:grpSpPr>
            <a:xfrm>
              <a:off x="4273350" y="2279944"/>
              <a:ext cx="1433821" cy="0"/>
              <a:chOff x="5224975" y="2962250"/>
              <a:chExt cx="1544400" cy="0"/>
            </a:xfrm>
          </p:grpSpPr>
          <p:cxnSp>
            <p:nvCxnSpPr>
              <p:cNvPr id="9549" name="Google Shape;9549;p86"/>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9550" name="Google Shape;9550;p86"/>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9551" name="Google Shape;9551;p86"/>
          <p:cNvGrpSpPr/>
          <p:nvPr/>
        </p:nvGrpSpPr>
        <p:grpSpPr>
          <a:xfrm>
            <a:off x="2658741" y="4097347"/>
            <a:ext cx="1304609" cy="294074"/>
            <a:chOff x="2658741" y="4097347"/>
            <a:chExt cx="1304609" cy="294074"/>
          </a:xfrm>
        </p:grpSpPr>
        <p:grpSp>
          <p:nvGrpSpPr>
            <p:cNvPr id="9552" name="Google Shape;9552;p86"/>
            <p:cNvGrpSpPr/>
            <p:nvPr/>
          </p:nvGrpSpPr>
          <p:grpSpPr>
            <a:xfrm>
              <a:off x="2658741" y="4097347"/>
              <a:ext cx="118572" cy="294074"/>
              <a:chOff x="3343310" y="4475555"/>
              <a:chExt cx="127717" cy="316753"/>
            </a:xfrm>
          </p:grpSpPr>
          <p:sp>
            <p:nvSpPr>
              <p:cNvPr id="9553" name="Google Shape;9553;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86"/>
            <p:cNvGrpSpPr/>
            <p:nvPr/>
          </p:nvGrpSpPr>
          <p:grpSpPr>
            <a:xfrm>
              <a:off x="3815519" y="4098388"/>
              <a:ext cx="147831" cy="291991"/>
              <a:chOff x="3527539" y="4476677"/>
              <a:chExt cx="159232" cy="314510"/>
            </a:xfrm>
          </p:grpSpPr>
          <p:sp>
            <p:nvSpPr>
              <p:cNvPr id="9556" name="Google Shape;9556;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86"/>
            <p:cNvGrpSpPr/>
            <p:nvPr/>
          </p:nvGrpSpPr>
          <p:grpSpPr>
            <a:xfrm>
              <a:off x="3511696" y="4098388"/>
              <a:ext cx="147831" cy="291991"/>
              <a:chOff x="3527539" y="4476677"/>
              <a:chExt cx="159232" cy="314510"/>
            </a:xfrm>
          </p:grpSpPr>
          <p:sp>
            <p:nvSpPr>
              <p:cNvPr id="9559" name="Google Shape;9559;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86"/>
            <p:cNvGrpSpPr/>
            <p:nvPr/>
          </p:nvGrpSpPr>
          <p:grpSpPr>
            <a:xfrm>
              <a:off x="3207874" y="4098388"/>
              <a:ext cx="147831" cy="291991"/>
              <a:chOff x="3527539" y="4476677"/>
              <a:chExt cx="159232" cy="314510"/>
            </a:xfrm>
          </p:grpSpPr>
          <p:sp>
            <p:nvSpPr>
              <p:cNvPr id="9562" name="Google Shape;9562;p8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4" name="Google Shape;9564;p86"/>
            <p:cNvGrpSpPr/>
            <p:nvPr/>
          </p:nvGrpSpPr>
          <p:grpSpPr>
            <a:xfrm>
              <a:off x="2933305" y="4097347"/>
              <a:ext cx="118572" cy="294074"/>
              <a:chOff x="3343310" y="4475555"/>
              <a:chExt cx="127717" cy="316753"/>
            </a:xfrm>
          </p:grpSpPr>
          <p:sp>
            <p:nvSpPr>
              <p:cNvPr id="9565" name="Google Shape;9565;p8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7" name="Google Shape;9567;p86"/>
          <p:cNvGrpSpPr/>
          <p:nvPr/>
        </p:nvGrpSpPr>
        <p:grpSpPr>
          <a:xfrm>
            <a:off x="4209349" y="1176041"/>
            <a:ext cx="1430711" cy="751237"/>
            <a:chOff x="5159450" y="1919950"/>
            <a:chExt cx="1541050" cy="862500"/>
          </a:xfrm>
        </p:grpSpPr>
        <p:sp>
          <p:nvSpPr>
            <p:cNvPr id="9568" name="Google Shape;9568;p8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9569" name="Google Shape;9569;p86"/>
            <p:cNvGrpSpPr/>
            <p:nvPr/>
          </p:nvGrpSpPr>
          <p:grpSpPr>
            <a:xfrm>
              <a:off x="5159450" y="1919950"/>
              <a:ext cx="1541050" cy="862500"/>
              <a:chOff x="5159450" y="1919950"/>
              <a:chExt cx="1541050" cy="862500"/>
            </a:xfrm>
          </p:grpSpPr>
          <p:cxnSp>
            <p:nvCxnSpPr>
              <p:cNvPr id="9570" name="Google Shape;9570;p8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571" name="Google Shape;9571;p8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572" name="Google Shape;9572;p86"/>
          <p:cNvGrpSpPr/>
          <p:nvPr/>
        </p:nvGrpSpPr>
        <p:grpSpPr>
          <a:xfrm>
            <a:off x="4257486" y="2439811"/>
            <a:ext cx="1334436" cy="967914"/>
            <a:chOff x="4294923" y="2439811"/>
            <a:chExt cx="1334436" cy="967914"/>
          </a:xfrm>
        </p:grpSpPr>
        <p:grpSp>
          <p:nvGrpSpPr>
            <p:cNvPr id="9573" name="Google Shape;9573;p86"/>
            <p:cNvGrpSpPr/>
            <p:nvPr/>
          </p:nvGrpSpPr>
          <p:grpSpPr>
            <a:xfrm>
              <a:off x="4960455" y="2469658"/>
              <a:ext cx="668904" cy="885524"/>
              <a:chOff x="4960455" y="2469658"/>
              <a:chExt cx="668904" cy="885524"/>
            </a:xfrm>
          </p:grpSpPr>
          <p:sp>
            <p:nvSpPr>
              <p:cNvPr id="9574" name="Google Shape;9574;p86"/>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6"/>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6"/>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6"/>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6"/>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86"/>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86"/>
            <p:cNvGrpSpPr/>
            <p:nvPr/>
          </p:nvGrpSpPr>
          <p:grpSpPr>
            <a:xfrm>
              <a:off x="4294923" y="2469658"/>
              <a:ext cx="668951" cy="885524"/>
              <a:chOff x="4294923" y="2469658"/>
              <a:chExt cx="668951" cy="885524"/>
            </a:xfrm>
          </p:grpSpPr>
          <p:sp>
            <p:nvSpPr>
              <p:cNvPr id="9581" name="Google Shape;9581;p86"/>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6"/>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6"/>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6"/>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6"/>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6"/>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7" name="Google Shape;9587;p86"/>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86"/>
          <p:cNvGrpSpPr/>
          <p:nvPr/>
        </p:nvGrpSpPr>
        <p:grpSpPr>
          <a:xfrm>
            <a:off x="4243690" y="3494256"/>
            <a:ext cx="1430949" cy="897289"/>
            <a:chOff x="4351371" y="3547942"/>
            <a:chExt cx="1345130" cy="843475"/>
          </a:xfrm>
        </p:grpSpPr>
        <p:grpSp>
          <p:nvGrpSpPr>
            <p:cNvPr id="9589" name="Google Shape;9589;p86"/>
            <p:cNvGrpSpPr/>
            <p:nvPr/>
          </p:nvGrpSpPr>
          <p:grpSpPr>
            <a:xfrm>
              <a:off x="4351371" y="4209917"/>
              <a:ext cx="1345130" cy="181500"/>
              <a:chOff x="4351371" y="4209917"/>
              <a:chExt cx="1345130" cy="181500"/>
            </a:xfrm>
          </p:grpSpPr>
          <p:sp>
            <p:nvSpPr>
              <p:cNvPr id="9590" name="Google Shape;9590;p86"/>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91" name="Google Shape;9591;p86"/>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9592" name="Google Shape;9592;p86"/>
            <p:cNvGrpSpPr/>
            <p:nvPr/>
          </p:nvGrpSpPr>
          <p:grpSpPr>
            <a:xfrm>
              <a:off x="4403010" y="3985221"/>
              <a:ext cx="1109518" cy="181500"/>
              <a:chOff x="4403010" y="3985221"/>
              <a:chExt cx="1109518" cy="181500"/>
            </a:xfrm>
          </p:grpSpPr>
          <p:sp>
            <p:nvSpPr>
              <p:cNvPr id="9593" name="Google Shape;9593;p86"/>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94" name="Google Shape;9594;p86"/>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9595" name="Google Shape;9595;p86"/>
            <p:cNvGrpSpPr/>
            <p:nvPr/>
          </p:nvGrpSpPr>
          <p:grpSpPr>
            <a:xfrm>
              <a:off x="4618704" y="3766582"/>
              <a:ext cx="807858" cy="181500"/>
              <a:chOff x="4618704" y="3766582"/>
              <a:chExt cx="807858" cy="181500"/>
            </a:xfrm>
          </p:grpSpPr>
          <p:sp>
            <p:nvSpPr>
              <p:cNvPr id="9596" name="Google Shape;9596;p86"/>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97" name="Google Shape;9597;p86"/>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9598" name="Google Shape;9598;p86"/>
            <p:cNvGrpSpPr/>
            <p:nvPr/>
          </p:nvGrpSpPr>
          <p:grpSpPr>
            <a:xfrm>
              <a:off x="4735238" y="3547942"/>
              <a:ext cx="462839" cy="181500"/>
              <a:chOff x="4735238" y="3547942"/>
              <a:chExt cx="462839" cy="181500"/>
            </a:xfrm>
          </p:grpSpPr>
          <p:sp>
            <p:nvSpPr>
              <p:cNvPr id="9599" name="Google Shape;9599;p86"/>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00" name="Google Shape;9600;p86"/>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9601" name="Google Shape;9601;p86"/>
          <p:cNvGrpSpPr/>
          <p:nvPr/>
        </p:nvGrpSpPr>
        <p:grpSpPr>
          <a:xfrm>
            <a:off x="7420047" y="2429580"/>
            <a:ext cx="1020955" cy="928853"/>
            <a:chOff x="926675" y="238125"/>
            <a:chExt cx="5755100" cy="5232975"/>
          </a:xfrm>
        </p:grpSpPr>
        <p:sp>
          <p:nvSpPr>
            <p:cNvPr id="9602" name="Google Shape;9602;p86"/>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6"/>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6"/>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6"/>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86"/>
          <p:cNvGrpSpPr/>
          <p:nvPr/>
        </p:nvGrpSpPr>
        <p:grpSpPr>
          <a:xfrm>
            <a:off x="727421" y="2828315"/>
            <a:ext cx="1695374" cy="1560837"/>
            <a:chOff x="727421" y="2828315"/>
            <a:chExt cx="1695374" cy="1560837"/>
          </a:xfrm>
        </p:grpSpPr>
        <p:grpSp>
          <p:nvGrpSpPr>
            <p:cNvPr id="9607" name="Google Shape;9607;p86"/>
            <p:cNvGrpSpPr/>
            <p:nvPr/>
          </p:nvGrpSpPr>
          <p:grpSpPr>
            <a:xfrm>
              <a:off x="727421" y="2828315"/>
              <a:ext cx="1695374" cy="1560837"/>
              <a:chOff x="734799" y="2782450"/>
              <a:chExt cx="1571100" cy="1577400"/>
            </a:xfrm>
          </p:grpSpPr>
          <p:cxnSp>
            <p:nvCxnSpPr>
              <p:cNvPr id="9608" name="Google Shape;9608;p8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609" name="Google Shape;9609;p8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610" name="Google Shape;9610;p86"/>
            <p:cNvGrpSpPr/>
            <p:nvPr/>
          </p:nvGrpSpPr>
          <p:grpSpPr>
            <a:xfrm>
              <a:off x="819108" y="2882501"/>
              <a:ext cx="1556791" cy="1426186"/>
              <a:chOff x="819108" y="2882501"/>
              <a:chExt cx="1556791" cy="1426186"/>
            </a:xfrm>
          </p:grpSpPr>
          <p:grpSp>
            <p:nvGrpSpPr>
              <p:cNvPr id="9611" name="Google Shape;9611;p86"/>
              <p:cNvGrpSpPr/>
              <p:nvPr/>
            </p:nvGrpSpPr>
            <p:grpSpPr>
              <a:xfrm>
                <a:off x="819108" y="2882501"/>
                <a:ext cx="103104" cy="1426186"/>
                <a:chOff x="4674013" y="3100904"/>
                <a:chExt cx="122758" cy="1698043"/>
              </a:xfrm>
            </p:grpSpPr>
            <p:sp>
              <p:nvSpPr>
                <p:cNvPr id="9612" name="Google Shape;9612;p8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8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86"/>
              <p:cNvGrpSpPr/>
              <p:nvPr/>
            </p:nvGrpSpPr>
            <p:grpSpPr>
              <a:xfrm>
                <a:off x="1062475" y="2882501"/>
                <a:ext cx="103104" cy="1426186"/>
                <a:chOff x="4940438" y="3100904"/>
                <a:chExt cx="122758" cy="1698043"/>
              </a:xfrm>
            </p:grpSpPr>
            <p:sp>
              <p:nvSpPr>
                <p:cNvPr id="9620" name="Google Shape;9620;p8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86"/>
              <p:cNvGrpSpPr/>
              <p:nvPr/>
            </p:nvGrpSpPr>
            <p:grpSpPr>
              <a:xfrm>
                <a:off x="1299324" y="2882501"/>
                <a:ext cx="103104" cy="1426186"/>
                <a:chOff x="5206863" y="3100904"/>
                <a:chExt cx="122758" cy="1698043"/>
              </a:xfrm>
            </p:grpSpPr>
            <p:sp>
              <p:nvSpPr>
                <p:cNvPr id="9628" name="Google Shape;9628;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6"/>
              <p:cNvGrpSpPr/>
              <p:nvPr/>
            </p:nvGrpSpPr>
            <p:grpSpPr>
              <a:xfrm>
                <a:off x="1786057" y="2882501"/>
                <a:ext cx="103104" cy="1426186"/>
                <a:chOff x="6006138" y="3143629"/>
                <a:chExt cx="122758" cy="1698043"/>
              </a:xfrm>
            </p:grpSpPr>
            <p:sp>
              <p:nvSpPr>
                <p:cNvPr id="9636" name="Google Shape;9636;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86"/>
              <p:cNvGrpSpPr/>
              <p:nvPr/>
            </p:nvGrpSpPr>
            <p:grpSpPr>
              <a:xfrm>
                <a:off x="2029422" y="2882501"/>
                <a:ext cx="103104" cy="1426186"/>
                <a:chOff x="6805413" y="3100904"/>
                <a:chExt cx="122758" cy="1698043"/>
              </a:xfrm>
            </p:grpSpPr>
            <p:sp>
              <p:nvSpPr>
                <p:cNvPr id="9644" name="Google Shape;9644;p8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86"/>
              <p:cNvGrpSpPr/>
              <p:nvPr/>
            </p:nvGrpSpPr>
            <p:grpSpPr>
              <a:xfrm>
                <a:off x="2272795" y="2882501"/>
                <a:ext cx="103104" cy="1426186"/>
                <a:chOff x="5206863" y="3100904"/>
                <a:chExt cx="122758" cy="1698043"/>
              </a:xfrm>
            </p:grpSpPr>
            <p:sp>
              <p:nvSpPr>
                <p:cNvPr id="9652" name="Google Shape;9652;p8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9" name="Google Shape;9659;p86"/>
              <p:cNvGrpSpPr/>
              <p:nvPr/>
            </p:nvGrpSpPr>
            <p:grpSpPr>
              <a:xfrm>
                <a:off x="1542694" y="2882501"/>
                <a:ext cx="103104" cy="1426186"/>
                <a:chOff x="6006138" y="3143629"/>
                <a:chExt cx="122758" cy="1698043"/>
              </a:xfrm>
            </p:grpSpPr>
            <p:sp>
              <p:nvSpPr>
                <p:cNvPr id="9660" name="Google Shape;9660;p8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67" name="Google Shape;9667;p86"/>
          <p:cNvGrpSpPr/>
          <p:nvPr/>
        </p:nvGrpSpPr>
        <p:grpSpPr>
          <a:xfrm>
            <a:off x="5683472" y="3518037"/>
            <a:ext cx="2749952" cy="870677"/>
            <a:chOff x="238125" y="1725700"/>
            <a:chExt cx="7139025" cy="2260325"/>
          </a:xfrm>
        </p:grpSpPr>
        <p:sp>
          <p:nvSpPr>
            <p:cNvPr id="9668" name="Google Shape;9668;p86"/>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6"/>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6"/>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6"/>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6"/>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6"/>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6"/>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6"/>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6"/>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6"/>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86"/>
          <p:cNvGrpSpPr/>
          <p:nvPr/>
        </p:nvGrpSpPr>
        <p:grpSpPr>
          <a:xfrm>
            <a:off x="5953636" y="2459783"/>
            <a:ext cx="1105452" cy="916747"/>
            <a:chOff x="5249100" y="1210600"/>
            <a:chExt cx="3502700" cy="2904775"/>
          </a:xfrm>
        </p:grpSpPr>
        <p:sp>
          <p:nvSpPr>
            <p:cNvPr id="9679" name="Google Shape;9679;p8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8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83" name="Google Shape;9683;p86"/>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9684" name="Google Shape;9684;p86"/>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9685" name="Google Shape;9685;p86"/>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9686" name="Google Shape;9686;p86"/>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9687" name="Google Shape;9687;p86"/>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86"/>
          <p:cNvGrpSpPr/>
          <p:nvPr/>
        </p:nvGrpSpPr>
        <p:grpSpPr>
          <a:xfrm>
            <a:off x="7136183" y="1179201"/>
            <a:ext cx="1304650" cy="1124856"/>
            <a:chOff x="7287122" y="1165658"/>
            <a:chExt cx="1219413" cy="1051365"/>
          </a:xfrm>
        </p:grpSpPr>
        <p:grpSp>
          <p:nvGrpSpPr>
            <p:cNvPr id="9689" name="Google Shape;9689;p86"/>
            <p:cNvGrpSpPr/>
            <p:nvPr/>
          </p:nvGrpSpPr>
          <p:grpSpPr>
            <a:xfrm>
              <a:off x="7287122" y="1969723"/>
              <a:ext cx="1219413" cy="247300"/>
              <a:chOff x="7287122" y="1969723"/>
              <a:chExt cx="1219413" cy="247300"/>
            </a:xfrm>
          </p:grpSpPr>
          <p:sp>
            <p:nvSpPr>
              <p:cNvPr id="9690" name="Google Shape;9690;p8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1" name="Google Shape;9691;p86"/>
              <p:cNvGrpSpPr/>
              <p:nvPr/>
            </p:nvGrpSpPr>
            <p:grpSpPr>
              <a:xfrm>
                <a:off x="7287122" y="2063892"/>
                <a:ext cx="1151753" cy="73428"/>
                <a:chOff x="7287122" y="2063892"/>
                <a:chExt cx="1151753" cy="73428"/>
              </a:xfrm>
            </p:grpSpPr>
            <p:sp>
              <p:nvSpPr>
                <p:cNvPr id="9692" name="Google Shape;9692;p8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3" name="Google Shape;9693;p8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694" name="Google Shape;9694;p86"/>
            <p:cNvGrpSpPr/>
            <p:nvPr/>
          </p:nvGrpSpPr>
          <p:grpSpPr>
            <a:xfrm>
              <a:off x="7287122" y="1712201"/>
              <a:ext cx="1219403" cy="246767"/>
              <a:chOff x="7287122" y="1712201"/>
              <a:chExt cx="1219403" cy="246767"/>
            </a:xfrm>
          </p:grpSpPr>
          <p:sp>
            <p:nvSpPr>
              <p:cNvPr id="9695" name="Google Shape;9695;p8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6" name="Google Shape;9696;p86"/>
              <p:cNvGrpSpPr/>
              <p:nvPr/>
            </p:nvGrpSpPr>
            <p:grpSpPr>
              <a:xfrm>
                <a:off x="7287122" y="1842861"/>
                <a:ext cx="1005303" cy="73419"/>
                <a:chOff x="7287122" y="1842861"/>
                <a:chExt cx="1005303" cy="73419"/>
              </a:xfrm>
            </p:grpSpPr>
            <p:sp>
              <p:nvSpPr>
                <p:cNvPr id="9697" name="Google Shape;9697;p8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8" name="Google Shape;9698;p8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699" name="Google Shape;9699;p86"/>
            <p:cNvGrpSpPr/>
            <p:nvPr/>
          </p:nvGrpSpPr>
          <p:grpSpPr>
            <a:xfrm>
              <a:off x="7287122" y="1447520"/>
              <a:ext cx="1219403" cy="286667"/>
              <a:chOff x="7287122" y="1447520"/>
              <a:chExt cx="1219403" cy="286667"/>
            </a:xfrm>
          </p:grpSpPr>
          <p:sp>
            <p:nvSpPr>
              <p:cNvPr id="9700" name="Google Shape;9700;p8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1" name="Google Shape;9701;p86"/>
              <p:cNvGrpSpPr/>
              <p:nvPr/>
            </p:nvGrpSpPr>
            <p:grpSpPr>
              <a:xfrm>
                <a:off x="7287122" y="1581977"/>
                <a:ext cx="852803" cy="73428"/>
                <a:chOff x="7287122" y="1581977"/>
                <a:chExt cx="852803" cy="73428"/>
              </a:xfrm>
            </p:grpSpPr>
            <p:sp>
              <p:nvSpPr>
                <p:cNvPr id="9702" name="Google Shape;9702;p8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3" name="Google Shape;9703;p8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704" name="Google Shape;9704;p86"/>
            <p:cNvGrpSpPr/>
            <p:nvPr/>
          </p:nvGrpSpPr>
          <p:grpSpPr>
            <a:xfrm>
              <a:off x="7287122" y="1165658"/>
              <a:ext cx="1219403" cy="344253"/>
              <a:chOff x="7287122" y="1165658"/>
              <a:chExt cx="1219403" cy="344253"/>
            </a:xfrm>
          </p:grpSpPr>
          <p:sp>
            <p:nvSpPr>
              <p:cNvPr id="9705" name="Google Shape;9705;p8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6" name="Google Shape;9706;p86"/>
              <p:cNvGrpSpPr/>
              <p:nvPr/>
            </p:nvGrpSpPr>
            <p:grpSpPr>
              <a:xfrm>
                <a:off x="7287122" y="1341025"/>
                <a:ext cx="695703" cy="73419"/>
                <a:chOff x="7287122" y="1341025"/>
                <a:chExt cx="695703" cy="73419"/>
              </a:xfrm>
            </p:grpSpPr>
            <p:sp>
              <p:nvSpPr>
                <p:cNvPr id="9707" name="Google Shape;9707;p8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08" name="Google Shape;9708;p8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9709" name="Google Shape;9709;p86"/>
          <p:cNvGrpSpPr/>
          <p:nvPr/>
        </p:nvGrpSpPr>
        <p:grpSpPr>
          <a:xfrm>
            <a:off x="5802676" y="1185224"/>
            <a:ext cx="1397729" cy="1098540"/>
            <a:chOff x="5900602" y="1193063"/>
            <a:chExt cx="1299851" cy="1021707"/>
          </a:xfrm>
        </p:grpSpPr>
        <p:grpSp>
          <p:nvGrpSpPr>
            <p:cNvPr id="9710" name="Google Shape;9710;p86"/>
            <p:cNvGrpSpPr/>
            <p:nvPr/>
          </p:nvGrpSpPr>
          <p:grpSpPr>
            <a:xfrm>
              <a:off x="6520337" y="1193063"/>
              <a:ext cx="341815" cy="799959"/>
              <a:chOff x="6520337" y="1193063"/>
              <a:chExt cx="341815" cy="799959"/>
            </a:xfrm>
          </p:grpSpPr>
          <p:grpSp>
            <p:nvGrpSpPr>
              <p:cNvPr id="9711" name="Google Shape;9711;p86"/>
              <p:cNvGrpSpPr/>
              <p:nvPr/>
            </p:nvGrpSpPr>
            <p:grpSpPr>
              <a:xfrm>
                <a:off x="6520337" y="1589527"/>
                <a:ext cx="213950" cy="403494"/>
                <a:chOff x="6520337" y="1589527"/>
                <a:chExt cx="213950" cy="403494"/>
              </a:xfrm>
            </p:grpSpPr>
            <p:sp>
              <p:nvSpPr>
                <p:cNvPr id="9712" name="Google Shape;9712;p8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6"/>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86"/>
              <p:cNvGrpSpPr/>
              <p:nvPr/>
            </p:nvGrpSpPr>
            <p:grpSpPr>
              <a:xfrm>
                <a:off x="6577204" y="1193063"/>
                <a:ext cx="284947" cy="464512"/>
                <a:chOff x="6577204" y="1193063"/>
                <a:chExt cx="284947" cy="464512"/>
              </a:xfrm>
            </p:grpSpPr>
            <p:sp>
              <p:nvSpPr>
                <p:cNvPr id="9715" name="Google Shape;9715;p8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16" name="Google Shape;9716;p86"/>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9717" name="Google Shape;9717;p86"/>
            <p:cNvGrpSpPr/>
            <p:nvPr/>
          </p:nvGrpSpPr>
          <p:grpSpPr>
            <a:xfrm>
              <a:off x="6238903" y="1193063"/>
              <a:ext cx="300475" cy="900152"/>
              <a:chOff x="6238903" y="1193063"/>
              <a:chExt cx="300475" cy="900152"/>
            </a:xfrm>
          </p:grpSpPr>
          <p:grpSp>
            <p:nvGrpSpPr>
              <p:cNvPr id="9718" name="Google Shape;9718;p86"/>
              <p:cNvGrpSpPr/>
              <p:nvPr/>
            </p:nvGrpSpPr>
            <p:grpSpPr>
              <a:xfrm>
                <a:off x="6290865" y="1489315"/>
                <a:ext cx="248514" cy="603900"/>
                <a:chOff x="6290865" y="1489315"/>
                <a:chExt cx="248514" cy="603900"/>
              </a:xfrm>
            </p:grpSpPr>
            <p:sp>
              <p:nvSpPr>
                <p:cNvPr id="9719" name="Google Shape;9719;p8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6"/>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1" name="Google Shape;9721;p86"/>
              <p:cNvGrpSpPr/>
              <p:nvPr/>
            </p:nvGrpSpPr>
            <p:grpSpPr>
              <a:xfrm>
                <a:off x="6238903" y="1193063"/>
                <a:ext cx="284947" cy="333087"/>
                <a:chOff x="6238903" y="1193063"/>
                <a:chExt cx="284947" cy="333087"/>
              </a:xfrm>
            </p:grpSpPr>
            <p:sp>
              <p:nvSpPr>
                <p:cNvPr id="9722" name="Google Shape;9722;p8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23" name="Google Shape;9723;p86"/>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9724" name="Google Shape;9724;p86"/>
            <p:cNvGrpSpPr/>
            <p:nvPr/>
          </p:nvGrpSpPr>
          <p:grpSpPr>
            <a:xfrm>
              <a:off x="5900602" y="1193063"/>
              <a:ext cx="444345" cy="1021707"/>
              <a:chOff x="5900602" y="1193063"/>
              <a:chExt cx="444345" cy="1021707"/>
            </a:xfrm>
          </p:grpSpPr>
          <p:grpSp>
            <p:nvGrpSpPr>
              <p:cNvPr id="9725" name="Google Shape;9725;p86"/>
              <p:cNvGrpSpPr/>
              <p:nvPr/>
            </p:nvGrpSpPr>
            <p:grpSpPr>
              <a:xfrm>
                <a:off x="6046501" y="1367785"/>
                <a:ext cx="298446" cy="846986"/>
                <a:chOff x="6046501" y="1367785"/>
                <a:chExt cx="298446" cy="846986"/>
              </a:xfrm>
            </p:grpSpPr>
            <p:sp>
              <p:nvSpPr>
                <p:cNvPr id="9726" name="Google Shape;9726;p8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6"/>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86"/>
              <p:cNvGrpSpPr/>
              <p:nvPr/>
            </p:nvGrpSpPr>
            <p:grpSpPr>
              <a:xfrm>
                <a:off x="5900602" y="1193063"/>
                <a:ext cx="284947" cy="182312"/>
                <a:chOff x="5900602" y="1193063"/>
                <a:chExt cx="284947" cy="182312"/>
              </a:xfrm>
            </p:grpSpPr>
            <p:sp>
              <p:nvSpPr>
                <p:cNvPr id="9729" name="Google Shape;9729;p8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0" name="Google Shape;9730;p8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9731" name="Google Shape;9731;p86"/>
            <p:cNvGrpSpPr/>
            <p:nvPr/>
          </p:nvGrpSpPr>
          <p:grpSpPr>
            <a:xfrm>
              <a:off x="6738300" y="1193063"/>
              <a:ext cx="462153" cy="707634"/>
              <a:chOff x="6738300" y="1193063"/>
              <a:chExt cx="462153" cy="707634"/>
            </a:xfrm>
          </p:grpSpPr>
          <p:grpSp>
            <p:nvGrpSpPr>
              <p:cNvPr id="9732" name="Google Shape;9732;p86"/>
              <p:cNvGrpSpPr/>
              <p:nvPr/>
            </p:nvGrpSpPr>
            <p:grpSpPr>
              <a:xfrm>
                <a:off x="6915505" y="1193063"/>
                <a:ext cx="284947" cy="597387"/>
                <a:chOff x="6915505" y="1193063"/>
                <a:chExt cx="284947" cy="597387"/>
              </a:xfrm>
            </p:grpSpPr>
            <p:sp>
              <p:nvSpPr>
                <p:cNvPr id="9733" name="Google Shape;9733;p8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34" name="Google Shape;9734;p86"/>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9735" name="Google Shape;9735;p86"/>
              <p:cNvGrpSpPr/>
              <p:nvPr/>
            </p:nvGrpSpPr>
            <p:grpSpPr>
              <a:xfrm>
                <a:off x="6738300" y="1684725"/>
                <a:ext cx="230066" cy="215971"/>
                <a:chOff x="6738300" y="1684725"/>
                <a:chExt cx="230066" cy="215971"/>
              </a:xfrm>
            </p:grpSpPr>
            <p:sp>
              <p:nvSpPr>
                <p:cNvPr id="9736" name="Google Shape;9736;p86"/>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6"/>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41"/>
        <p:cNvGrpSpPr/>
        <p:nvPr/>
      </p:nvGrpSpPr>
      <p:grpSpPr>
        <a:xfrm>
          <a:off x="0" y="0"/>
          <a:ext cx="0" cy="0"/>
          <a:chOff x="0" y="0"/>
          <a:chExt cx="0" cy="0"/>
        </a:xfrm>
      </p:grpSpPr>
      <p:pic>
        <p:nvPicPr>
          <p:cNvPr id="9742" name="Google Shape;9742;p8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7">
          <a:extLst>
            <a:ext uri="{FF2B5EF4-FFF2-40B4-BE49-F238E27FC236}">
              <a16:creationId xmlns:a16="http://schemas.microsoft.com/office/drawing/2014/main" id="{5E0FD719-22BB-6A55-0749-D812AADB6086}"/>
            </a:ext>
          </a:extLst>
        </p:cNvPr>
        <p:cNvGrpSpPr/>
        <p:nvPr/>
      </p:nvGrpSpPr>
      <p:grpSpPr>
        <a:xfrm>
          <a:off x="0" y="0"/>
          <a:ext cx="0" cy="0"/>
          <a:chOff x="0" y="0"/>
          <a:chExt cx="0" cy="0"/>
        </a:xfrm>
      </p:grpSpPr>
      <p:sp>
        <p:nvSpPr>
          <p:cNvPr id="2508" name="Google Shape;2508;p53">
            <a:extLst>
              <a:ext uri="{FF2B5EF4-FFF2-40B4-BE49-F238E27FC236}">
                <a16:creationId xmlns:a16="http://schemas.microsoft.com/office/drawing/2014/main" id="{6470F185-0961-19F2-89E3-5FC578F66CAB}"/>
              </a:ext>
            </a:extLst>
          </p:cNvPr>
          <p:cNvSpPr txBox="1">
            <a:spLocks noGrp="1"/>
          </p:cNvSpPr>
          <p:nvPr>
            <p:ph type="title"/>
          </p:nvPr>
        </p:nvSpPr>
        <p:spPr>
          <a:xfrm>
            <a:off x="1243891" y="1625114"/>
            <a:ext cx="1422191" cy="4518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s-ES" dirty="0" err="1"/>
              <a:t>Start</a:t>
            </a:r>
            <a:br>
              <a:rPr lang="es-ES" dirty="0"/>
            </a:br>
            <a:r>
              <a:rPr lang="es-ES" dirty="0" err="1"/>
              <a:t>Wait</a:t>
            </a:r>
            <a:br>
              <a:rPr lang="es-ES" dirty="0"/>
            </a:br>
            <a:r>
              <a:rPr lang="es-ES" dirty="0" err="1"/>
              <a:t>Want</a:t>
            </a:r>
            <a:br>
              <a:rPr lang="es-ES" dirty="0"/>
            </a:br>
            <a:r>
              <a:rPr lang="es-ES" dirty="0" err="1"/>
              <a:t>Visit</a:t>
            </a:r>
            <a:br>
              <a:rPr lang="es-ES" dirty="0"/>
            </a:br>
            <a:r>
              <a:rPr lang="es-ES" dirty="0" err="1"/>
              <a:t>Accept</a:t>
            </a:r>
            <a:br>
              <a:rPr lang="es-ES" dirty="0"/>
            </a:br>
            <a:r>
              <a:rPr lang="es-ES" dirty="0"/>
              <a:t>Invite</a:t>
            </a:r>
            <a:br>
              <a:rPr lang="es-ES" dirty="0"/>
            </a:br>
            <a:r>
              <a:rPr lang="es-ES" dirty="0"/>
              <a:t>Complete</a:t>
            </a:r>
            <a:br>
              <a:rPr lang="es-ES" dirty="0"/>
            </a:br>
            <a:br>
              <a:rPr lang="es-ES" dirty="0"/>
            </a:br>
            <a:endParaRPr dirty="0"/>
          </a:p>
        </p:txBody>
      </p:sp>
      <p:sp>
        <p:nvSpPr>
          <p:cNvPr id="2509" name="Google Shape;2509;p53">
            <a:extLst>
              <a:ext uri="{FF2B5EF4-FFF2-40B4-BE49-F238E27FC236}">
                <a16:creationId xmlns:a16="http://schemas.microsoft.com/office/drawing/2014/main" id="{B060BD9C-F248-1181-7676-E78277913827}"/>
              </a:ext>
            </a:extLst>
          </p:cNvPr>
          <p:cNvSpPr txBox="1">
            <a:spLocks noGrp="1"/>
          </p:cNvSpPr>
          <p:nvPr>
            <p:ph type="subTitle" idx="1"/>
          </p:nvPr>
        </p:nvSpPr>
        <p:spPr>
          <a:xfrm>
            <a:off x="1446262" y="2512604"/>
            <a:ext cx="4272900" cy="290917"/>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solidFill>
                  <a:schemeClr val="accent1">
                    <a:lumMod val="40000"/>
                    <a:lumOff val="60000"/>
                  </a:schemeClr>
                </a:solidFill>
              </a:rPr>
              <a:t>             </a:t>
            </a:r>
            <a:r>
              <a:rPr lang="en" sz="3600" dirty="0">
                <a:solidFill>
                  <a:schemeClr val="accent1">
                    <a:lumMod val="40000"/>
                    <a:lumOff val="60000"/>
                  </a:schemeClr>
                </a:solidFill>
              </a:rPr>
              <a:t>+</a:t>
            </a:r>
            <a:endParaRPr sz="3600" dirty="0">
              <a:solidFill>
                <a:schemeClr val="accent1">
                  <a:lumMod val="40000"/>
                  <a:lumOff val="60000"/>
                </a:schemeClr>
              </a:solidFill>
            </a:endParaRPr>
          </a:p>
        </p:txBody>
      </p:sp>
      <p:grpSp>
        <p:nvGrpSpPr>
          <p:cNvPr id="2510" name="Google Shape;2510;p53">
            <a:extLst>
              <a:ext uri="{FF2B5EF4-FFF2-40B4-BE49-F238E27FC236}">
                <a16:creationId xmlns:a16="http://schemas.microsoft.com/office/drawing/2014/main" id="{A45904B3-1C32-9CA6-DF20-FF92204F2136}"/>
              </a:ext>
            </a:extLst>
          </p:cNvPr>
          <p:cNvGrpSpPr/>
          <p:nvPr/>
        </p:nvGrpSpPr>
        <p:grpSpPr>
          <a:xfrm>
            <a:off x="6761179" y="428992"/>
            <a:ext cx="1456028" cy="1042214"/>
            <a:chOff x="2477239" y="1149804"/>
            <a:chExt cx="1496740" cy="1071355"/>
          </a:xfrm>
        </p:grpSpPr>
        <p:grpSp>
          <p:nvGrpSpPr>
            <p:cNvPr id="2511" name="Google Shape;2511;p53">
              <a:extLst>
                <a:ext uri="{FF2B5EF4-FFF2-40B4-BE49-F238E27FC236}">
                  <a16:creationId xmlns:a16="http://schemas.microsoft.com/office/drawing/2014/main" id="{D22035D5-499B-1796-CE8D-EACF653B0B21}"/>
                </a:ext>
              </a:extLst>
            </p:cNvPr>
            <p:cNvGrpSpPr/>
            <p:nvPr/>
          </p:nvGrpSpPr>
          <p:grpSpPr>
            <a:xfrm>
              <a:off x="2477239" y="1149804"/>
              <a:ext cx="455540" cy="445576"/>
              <a:chOff x="488084" y="3164562"/>
              <a:chExt cx="535237" cy="523530"/>
            </a:xfrm>
          </p:grpSpPr>
          <p:grpSp>
            <p:nvGrpSpPr>
              <p:cNvPr id="2512" name="Google Shape;2512;p53">
                <a:extLst>
                  <a:ext uri="{FF2B5EF4-FFF2-40B4-BE49-F238E27FC236}">
                    <a16:creationId xmlns:a16="http://schemas.microsoft.com/office/drawing/2014/main" id="{085CD0A3-5602-EF83-0660-5CA184C91B12}"/>
                  </a:ext>
                </a:extLst>
              </p:cNvPr>
              <p:cNvGrpSpPr/>
              <p:nvPr/>
            </p:nvGrpSpPr>
            <p:grpSpPr>
              <a:xfrm>
                <a:off x="488084" y="3164562"/>
                <a:ext cx="535235" cy="523530"/>
                <a:chOff x="488084" y="3164562"/>
                <a:chExt cx="535235" cy="523530"/>
              </a:xfrm>
            </p:grpSpPr>
            <p:sp>
              <p:nvSpPr>
                <p:cNvPr id="2513" name="Google Shape;2513;p53">
                  <a:extLst>
                    <a:ext uri="{FF2B5EF4-FFF2-40B4-BE49-F238E27FC236}">
                      <a16:creationId xmlns:a16="http://schemas.microsoft.com/office/drawing/2014/main" id="{C893606F-C296-1696-EB93-F19FC4A555C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a:extLst>
                    <a:ext uri="{FF2B5EF4-FFF2-40B4-BE49-F238E27FC236}">
                      <a16:creationId xmlns:a16="http://schemas.microsoft.com/office/drawing/2014/main" id="{607DE32B-6991-B6BB-2D00-DFCAB58820D3}"/>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a:extLst>
                    <a:ext uri="{FF2B5EF4-FFF2-40B4-BE49-F238E27FC236}">
                      <a16:creationId xmlns:a16="http://schemas.microsoft.com/office/drawing/2014/main" id="{3FD178A0-BD39-C408-6F56-061CBC9D7AE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a:extLst>
                    <a:ext uri="{FF2B5EF4-FFF2-40B4-BE49-F238E27FC236}">
                      <a16:creationId xmlns:a16="http://schemas.microsoft.com/office/drawing/2014/main" id="{C54E49AF-6054-5ED9-9BA3-05E31AEA64C3}"/>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a:extLst>
                    <a:ext uri="{FF2B5EF4-FFF2-40B4-BE49-F238E27FC236}">
                      <a16:creationId xmlns:a16="http://schemas.microsoft.com/office/drawing/2014/main" id="{81C23E20-C7C4-3B3E-A641-6A09B0A20788}"/>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a:extLst>
                    <a:ext uri="{FF2B5EF4-FFF2-40B4-BE49-F238E27FC236}">
                      <a16:creationId xmlns:a16="http://schemas.microsoft.com/office/drawing/2014/main" id="{CF5B2113-1348-9FC9-402D-E5D39712A604}"/>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a:extLst>
                    <a:ext uri="{FF2B5EF4-FFF2-40B4-BE49-F238E27FC236}">
                      <a16:creationId xmlns:a16="http://schemas.microsoft.com/office/drawing/2014/main" id="{8053AA2D-F3B2-88E1-CD0E-4AAB4BF77155}"/>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a:extLst>
                    <a:ext uri="{FF2B5EF4-FFF2-40B4-BE49-F238E27FC236}">
                      <a16:creationId xmlns:a16="http://schemas.microsoft.com/office/drawing/2014/main" id="{C1F45784-02A6-6045-99A9-EC2B3570D9A1}"/>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a:extLst>
                    <a:ext uri="{FF2B5EF4-FFF2-40B4-BE49-F238E27FC236}">
                      <a16:creationId xmlns:a16="http://schemas.microsoft.com/office/drawing/2014/main" id="{0420342A-3CE5-78FF-377D-9E6FEDB68283}"/>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a:extLst>
                    <a:ext uri="{FF2B5EF4-FFF2-40B4-BE49-F238E27FC236}">
                      <a16:creationId xmlns:a16="http://schemas.microsoft.com/office/drawing/2014/main" id="{87566B31-AFD4-6917-74DB-9C0E7ACEC11C}"/>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4" name="Google Shape;2524;p53">
                <a:extLst>
                  <a:ext uri="{FF2B5EF4-FFF2-40B4-BE49-F238E27FC236}">
                    <a16:creationId xmlns:a16="http://schemas.microsoft.com/office/drawing/2014/main" id="{E840F069-EE1C-A89C-DF6E-88BB383F9CE2}"/>
                  </a:ext>
                </a:extLst>
              </p:cNvPr>
              <p:cNvSpPr/>
              <p:nvPr/>
            </p:nvSpPr>
            <p:spPr>
              <a:xfrm>
                <a:off x="488085" y="3164599"/>
                <a:ext cx="535236" cy="52345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53">
              <a:extLst>
                <a:ext uri="{FF2B5EF4-FFF2-40B4-BE49-F238E27FC236}">
                  <a16:creationId xmlns:a16="http://schemas.microsoft.com/office/drawing/2014/main" id="{4B66F1EA-F329-40C9-4846-DE348D4F4498}"/>
                </a:ext>
              </a:extLst>
            </p:cNvPr>
            <p:cNvGrpSpPr/>
            <p:nvPr/>
          </p:nvGrpSpPr>
          <p:grpSpPr>
            <a:xfrm rot="1668013">
              <a:off x="3655287" y="1909437"/>
              <a:ext cx="318692" cy="311722"/>
              <a:chOff x="488084" y="3164562"/>
              <a:chExt cx="535235" cy="523530"/>
            </a:xfrm>
          </p:grpSpPr>
          <p:grpSp>
            <p:nvGrpSpPr>
              <p:cNvPr id="2526" name="Google Shape;2526;p53">
                <a:extLst>
                  <a:ext uri="{FF2B5EF4-FFF2-40B4-BE49-F238E27FC236}">
                    <a16:creationId xmlns:a16="http://schemas.microsoft.com/office/drawing/2014/main" id="{F617CB92-861C-11CA-1BFF-1B00AC849C66}"/>
                  </a:ext>
                </a:extLst>
              </p:cNvPr>
              <p:cNvGrpSpPr/>
              <p:nvPr/>
            </p:nvGrpSpPr>
            <p:grpSpPr>
              <a:xfrm>
                <a:off x="488084" y="3164562"/>
                <a:ext cx="535235" cy="523530"/>
                <a:chOff x="488084" y="3164562"/>
                <a:chExt cx="535235" cy="523530"/>
              </a:xfrm>
            </p:grpSpPr>
            <p:sp>
              <p:nvSpPr>
                <p:cNvPr id="2527" name="Google Shape;2527;p53">
                  <a:extLst>
                    <a:ext uri="{FF2B5EF4-FFF2-40B4-BE49-F238E27FC236}">
                      <a16:creationId xmlns:a16="http://schemas.microsoft.com/office/drawing/2014/main" id="{944D2084-778E-6C2E-5716-262B90F4A88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a:extLst>
                    <a:ext uri="{FF2B5EF4-FFF2-40B4-BE49-F238E27FC236}">
                      <a16:creationId xmlns:a16="http://schemas.microsoft.com/office/drawing/2014/main" id="{B604EAA2-0A6A-3BE3-28A9-F570256097A7}"/>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a:extLst>
                    <a:ext uri="{FF2B5EF4-FFF2-40B4-BE49-F238E27FC236}">
                      <a16:creationId xmlns:a16="http://schemas.microsoft.com/office/drawing/2014/main" id="{0083D83E-3159-B1CC-4964-F1A29FAF8A75}"/>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a:extLst>
                    <a:ext uri="{FF2B5EF4-FFF2-40B4-BE49-F238E27FC236}">
                      <a16:creationId xmlns:a16="http://schemas.microsoft.com/office/drawing/2014/main" id="{670A0568-6652-BA20-54C6-6452093A5A3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a:extLst>
                    <a:ext uri="{FF2B5EF4-FFF2-40B4-BE49-F238E27FC236}">
                      <a16:creationId xmlns:a16="http://schemas.microsoft.com/office/drawing/2014/main" id="{8B31FB61-6FEF-E819-BCFB-E292853AF885}"/>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a:extLst>
                    <a:ext uri="{FF2B5EF4-FFF2-40B4-BE49-F238E27FC236}">
                      <a16:creationId xmlns:a16="http://schemas.microsoft.com/office/drawing/2014/main" id="{17A1AE77-9799-5512-EA1E-8641B2D04351}"/>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a:extLst>
                    <a:ext uri="{FF2B5EF4-FFF2-40B4-BE49-F238E27FC236}">
                      <a16:creationId xmlns:a16="http://schemas.microsoft.com/office/drawing/2014/main" id="{33281710-4744-DED0-E5EF-88EC8B4DBB79}"/>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a:extLst>
                    <a:ext uri="{FF2B5EF4-FFF2-40B4-BE49-F238E27FC236}">
                      <a16:creationId xmlns:a16="http://schemas.microsoft.com/office/drawing/2014/main" id="{942762A0-1FD9-2BDF-A4EE-1931B361A0D3}"/>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a:extLst>
                    <a:ext uri="{FF2B5EF4-FFF2-40B4-BE49-F238E27FC236}">
                      <a16:creationId xmlns:a16="http://schemas.microsoft.com/office/drawing/2014/main" id="{E8CDFBDA-9D0D-2EC7-362A-E8500B876D4A}"/>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a:extLst>
                    <a:ext uri="{FF2B5EF4-FFF2-40B4-BE49-F238E27FC236}">
                      <a16:creationId xmlns:a16="http://schemas.microsoft.com/office/drawing/2014/main" id="{9A26BBE1-B38A-2367-85A4-48C826D20B53}"/>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a:extLst>
                    <a:ext uri="{FF2B5EF4-FFF2-40B4-BE49-F238E27FC236}">
                      <a16:creationId xmlns:a16="http://schemas.microsoft.com/office/drawing/2014/main" id="{D68976E4-7608-4973-7E2B-9ADF46564186}"/>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8" name="Google Shape;2538;p53">
                <a:extLst>
                  <a:ext uri="{FF2B5EF4-FFF2-40B4-BE49-F238E27FC236}">
                    <a16:creationId xmlns:a16="http://schemas.microsoft.com/office/drawing/2014/main" id="{75C708A2-9909-65CB-0E2B-138D219DC739}"/>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53">
              <a:extLst>
                <a:ext uri="{FF2B5EF4-FFF2-40B4-BE49-F238E27FC236}">
                  <a16:creationId xmlns:a16="http://schemas.microsoft.com/office/drawing/2014/main" id="{05A85891-06F5-35DD-3255-B88B67C03A90}"/>
                </a:ext>
              </a:extLst>
            </p:cNvPr>
            <p:cNvGrpSpPr/>
            <p:nvPr/>
          </p:nvGrpSpPr>
          <p:grpSpPr>
            <a:xfrm rot="684711">
              <a:off x="3399864" y="1216737"/>
              <a:ext cx="318663" cy="311694"/>
              <a:chOff x="488084" y="3164562"/>
              <a:chExt cx="535235" cy="523530"/>
            </a:xfrm>
          </p:grpSpPr>
          <p:grpSp>
            <p:nvGrpSpPr>
              <p:cNvPr id="2540" name="Google Shape;2540;p53">
                <a:extLst>
                  <a:ext uri="{FF2B5EF4-FFF2-40B4-BE49-F238E27FC236}">
                    <a16:creationId xmlns:a16="http://schemas.microsoft.com/office/drawing/2014/main" id="{B058D5A1-8B6F-4103-F7F7-B0AC259C2D09}"/>
                  </a:ext>
                </a:extLst>
              </p:cNvPr>
              <p:cNvGrpSpPr/>
              <p:nvPr/>
            </p:nvGrpSpPr>
            <p:grpSpPr>
              <a:xfrm>
                <a:off x="488084" y="3164562"/>
                <a:ext cx="535235" cy="523530"/>
                <a:chOff x="488084" y="3164562"/>
                <a:chExt cx="535235" cy="523530"/>
              </a:xfrm>
            </p:grpSpPr>
            <p:sp>
              <p:nvSpPr>
                <p:cNvPr id="2541" name="Google Shape;2541;p53">
                  <a:extLst>
                    <a:ext uri="{FF2B5EF4-FFF2-40B4-BE49-F238E27FC236}">
                      <a16:creationId xmlns:a16="http://schemas.microsoft.com/office/drawing/2014/main" id="{8493EFD2-EC79-1626-BF0B-165949E6052D}"/>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a:extLst>
                    <a:ext uri="{FF2B5EF4-FFF2-40B4-BE49-F238E27FC236}">
                      <a16:creationId xmlns:a16="http://schemas.microsoft.com/office/drawing/2014/main" id="{E6B3CBB2-16E0-1B52-DEB6-C715FC3EEC2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a:extLst>
                    <a:ext uri="{FF2B5EF4-FFF2-40B4-BE49-F238E27FC236}">
                      <a16:creationId xmlns:a16="http://schemas.microsoft.com/office/drawing/2014/main" id="{D3930A35-7703-C9A8-631E-9168A079510D}"/>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a:extLst>
                    <a:ext uri="{FF2B5EF4-FFF2-40B4-BE49-F238E27FC236}">
                      <a16:creationId xmlns:a16="http://schemas.microsoft.com/office/drawing/2014/main" id="{55372860-DFB7-4F4A-4643-2DF4643C6E42}"/>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a:extLst>
                    <a:ext uri="{FF2B5EF4-FFF2-40B4-BE49-F238E27FC236}">
                      <a16:creationId xmlns:a16="http://schemas.microsoft.com/office/drawing/2014/main" id="{90FD8820-9D4E-CBBF-A1CB-108CFF8C2D19}"/>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a:extLst>
                    <a:ext uri="{FF2B5EF4-FFF2-40B4-BE49-F238E27FC236}">
                      <a16:creationId xmlns:a16="http://schemas.microsoft.com/office/drawing/2014/main" id="{3433CA1E-8229-3E76-E44E-BA1593AAF26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a:extLst>
                    <a:ext uri="{FF2B5EF4-FFF2-40B4-BE49-F238E27FC236}">
                      <a16:creationId xmlns:a16="http://schemas.microsoft.com/office/drawing/2014/main" id="{05B87782-C73F-F70F-A642-C608C80017DF}"/>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a:extLst>
                    <a:ext uri="{FF2B5EF4-FFF2-40B4-BE49-F238E27FC236}">
                      <a16:creationId xmlns:a16="http://schemas.microsoft.com/office/drawing/2014/main" id="{8CBF52ED-A6FD-AB83-2895-7F7610E5DF7E}"/>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a:extLst>
                    <a:ext uri="{FF2B5EF4-FFF2-40B4-BE49-F238E27FC236}">
                      <a16:creationId xmlns:a16="http://schemas.microsoft.com/office/drawing/2014/main" id="{B09932E1-207C-8807-DE63-B6B19C157485}"/>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a:extLst>
                    <a:ext uri="{FF2B5EF4-FFF2-40B4-BE49-F238E27FC236}">
                      <a16:creationId xmlns:a16="http://schemas.microsoft.com/office/drawing/2014/main" id="{7F98ECF8-1A7A-3E49-AE2F-48ED814FC5C7}"/>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a:extLst>
                    <a:ext uri="{FF2B5EF4-FFF2-40B4-BE49-F238E27FC236}">
                      <a16:creationId xmlns:a16="http://schemas.microsoft.com/office/drawing/2014/main" id="{1C2FC979-C6AE-E713-F0D8-38286BC72AD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2" name="Google Shape;2552;p53">
                <a:extLst>
                  <a:ext uri="{FF2B5EF4-FFF2-40B4-BE49-F238E27FC236}">
                    <a16:creationId xmlns:a16="http://schemas.microsoft.com/office/drawing/2014/main" id="{EA0AF2EC-DC99-9DED-573E-5CC94F40B088}"/>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2516;p53">
            <a:extLst>
              <a:ext uri="{FF2B5EF4-FFF2-40B4-BE49-F238E27FC236}">
                <a16:creationId xmlns:a16="http://schemas.microsoft.com/office/drawing/2014/main" id="{BDB28351-D0B7-8CFC-5E0C-3D8F1A1BEEA5}"/>
              </a:ext>
            </a:extLst>
          </p:cNvPr>
          <p:cNvSpPr/>
          <p:nvPr/>
        </p:nvSpPr>
        <p:spPr>
          <a:xfrm>
            <a:off x="7049409" y="717207"/>
            <a:ext cx="52943" cy="32605"/>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590;p44">
            <a:extLst>
              <a:ext uri="{FF2B5EF4-FFF2-40B4-BE49-F238E27FC236}">
                <a16:creationId xmlns:a16="http://schemas.microsoft.com/office/drawing/2014/main" id="{8E09EFBA-3D01-FD51-B84F-AFAC9EF407EA}"/>
              </a:ext>
            </a:extLst>
          </p:cNvPr>
          <p:cNvGrpSpPr/>
          <p:nvPr/>
        </p:nvGrpSpPr>
        <p:grpSpPr>
          <a:xfrm rot="21155205" flipH="1">
            <a:off x="3236436" y="2008093"/>
            <a:ext cx="1076148" cy="1053342"/>
            <a:chOff x="488084" y="3164562"/>
            <a:chExt cx="535235" cy="523530"/>
          </a:xfrm>
        </p:grpSpPr>
        <p:grpSp>
          <p:nvGrpSpPr>
            <p:cNvPr id="10" name="Google Shape;1591;p44">
              <a:extLst>
                <a:ext uri="{FF2B5EF4-FFF2-40B4-BE49-F238E27FC236}">
                  <a16:creationId xmlns:a16="http://schemas.microsoft.com/office/drawing/2014/main" id="{A492C275-B367-3A9B-BDB9-6BF74705CE3F}"/>
                </a:ext>
              </a:extLst>
            </p:cNvPr>
            <p:cNvGrpSpPr/>
            <p:nvPr/>
          </p:nvGrpSpPr>
          <p:grpSpPr>
            <a:xfrm>
              <a:off x="488084" y="3164562"/>
              <a:ext cx="535235" cy="523530"/>
              <a:chOff x="488084" y="3164562"/>
              <a:chExt cx="535235" cy="523530"/>
            </a:xfrm>
          </p:grpSpPr>
          <p:sp>
            <p:nvSpPr>
              <p:cNvPr id="12" name="Google Shape;1592;p44">
                <a:extLst>
                  <a:ext uri="{FF2B5EF4-FFF2-40B4-BE49-F238E27FC236}">
                    <a16:creationId xmlns:a16="http://schemas.microsoft.com/office/drawing/2014/main" id="{724826B9-3456-E9B8-674E-3D9A0C674A27}"/>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 name="Google Shape;1593;p44">
                <a:extLst>
                  <a:ext uri="{FF2B5EF4-FFF2-40B4-BE49-F238E27FC236}">
                    <a16:creationId xmlns:a16="http://schemas.microsoft.com/office/drawing/2014/main" id="{340ABF0E-1DAE-D769-EE6F-36E1AF51B730}"/>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4;p44">
                <a:extLst>
                  <a:ext uri="{FF2B5EF4-FFF2-40B4-BE49-F238E27FC236}">
                    <a16:creationId xmlns:a16="http://schemas.microsoft.com/office/drawing/2014/main" id="{EE344EAC-C708-39A0-F9BA-34338B94F52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97;p44">
                <a:extLst>
                  <a:ext uri="{FF2B5EF4-FFF2-40B4-BE49-F238E27FC236}">
                    <a16:creationId xmlns:a16="http://schemas.microsoft.com/office/drawing/2014/main" id="{AEDE141C-87CC-3F6F-B00E-A2EA6F7D7A50}"/>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99;p44">
                <a:extLst>
                  <a:ext uri="{FF2B5EF4-FFF2-40B4-BE49-F238E27FC236}">
                    <a16:creationId xmlns:a16="http://schemas.microsoft.com/office/drawing/2014/main" id="{F7B026FD-D437-4623-E0F2-50FAC311F1A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601;p44">
                <a:extLst>
                  <a:ext uri="{FF2B5EF4-FFF2-40B4-BE49-F238E27FC236}">
                    <a16:creationId xmlns:a16="http://schemas.microsoft.com/office/drawing/2014/main" id="{E23E4ACF-89A8-A30F-7F27-4B148AE5EB80}"/>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Google Shape;1603;p44">
              <a:extLst>
                <a:ext uri="{FF2B5EF4-FFF2-40B4-BE49-F238E27FC236}">
                  <a16:creationId xmlns:a16="http://schemas.microsoft.com/office/drawing/2014/main" id="{E0196108-E7F6-1D28-38BF-110B2ABDE998}"/>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Rectangle 22">
            <a:extLst>
              <a:ext uri="{FF2B5EF4-FFF2-40B4-BE49-F238E27FC236}">
                <a16:creationId xmlns:a16="http://schemas.microsoft.com/office/drawing/2014/main" id="{91276797-2226-F83A-448D-AF145AFE7EB1}"/>
              </a:ext>
            </a:extLst>
          </p:cNvPr>
          <p:cNvSpPr/>
          <p:nvPr/>
        </p:nvSpPr>
        <p:spPr>
          <a:xfrm>
            <a:off x="3172980" y="1995537"/>
            <a:ext cx="1037652" cy="923330"/>
          </a:xfrm>
          <a:prstGeom prst="rect">
            <a:avLst/>
          </a:prstGeom>
          <a:noFill/>
        </p:spPr>
        <p:txBody>
          <a:bodyPr wrap="squar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algn="ctr"/>
            <a:r>
              <a:rPr lang="en-US" sz="5400" b="1" cap="none" spc="0" dirty="0">
                <a:ln/>
                <a:solidFill>
                  <a:schemeClr val="accent3"/>
                </a:solidFill>
                <a:effectLst/>
              </a:rPr>
              <a:t> </a:t>
            </a:r>
            <a:r>
              <a:rPr lang="en-US" sz="3200" b="1" cap="none" spc="0" dirty="0">
                <a:ln/>
                <a:solidFill>
                  <a:schemeClr val="accent3"/>
                </a:solidFill>
                <a:effectLst/>
              </a:rPr>
              <a:t>id</a:t>
            </a:r>
          </a:p>
        </p:txBody>
      </p:sp>
      <p:sp>
        <p:nvSpPr>
          <p:cNvPr id="3" name="Google Shape;2508;p53">
            <a:extLst>
              <a:ext uri="{FF2B5EF4-FFF2-40B4-BE49-F238E27FC236}">
                <a16:creationId xmlns:a16="http://schemas.microsoft.com/office/drawing/2014/main" id="{A0F296F2-B7D4-EE34-5D11-3F859203347A}"/>
              </a:ext>
            </a:extLst>
          </p:cNvPr>
          <p:cNvSpPr txBox="1">
            <a:spLocks/>
          </p:cNvSpPr>
          <p:nvPr/>
        </p:nvSpPr>
        <p:spPr>
          <a:xfrm>
            <a:off x="4939004" y="1648810"/>
            <a:ext cx="3203477" cy="451800"/>
          </a:xfrm>
          <a:prstGeom prst="rect">
            <a:avLst/>
          </a:prstGeom>
          <a:noFill/>
          <a:ln>
            <a:noFill/>
          </a:ln>
        </p:spPr>
        <p:txBody>
          <a:bodyPr spcFirstLastPara="1" wrap="square" lIns="90000" tIns="90000" rIns="90000" bIns="900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6"/>
              </a:buClr>
              <a:buSzPts val="1700"/>
              <a:buFont typeface="Dosis"/>
              <a:buNone/>
              <a:defRPr sz="2000" b="1" i="0" u="none" strike="noStrike" cap="none">
                <a:solidFill>
                  <a:schemeClr val="accent6"/>
                </a:solidFill>
                <a:latin typeface="Dosis"/>
                <a:ea typeface="Dosis"/>
                <a:cs typeface="Dosis"/>
                <a:sym typeface="Dosis"/>
              </a:defRPr>
            </a:lvl1pPr>
            <a:lvl2pPr marR="0" lvl="1"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2pPr>
            <a:lvl3pPr marR="0" lvl="2"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3pPr>
            <a:lvl4pPr marR="0" lvl="3"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4pPr>
            <a:lvl5pPr marR="0" lvl="4"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5pPr>
            <a:lvl6pPr marR="0" lvl="5"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6pPr>
            <a:lvl7pPr marR="0" lvl="6"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7pPr>
            <a:lvl8pPr marR="0" lvl="7"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8pPr>
            <a:lvl9pPr marR="0" lvl="8"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9pPr>
          </a:lstStyle>
          <a:p>
            <a:r>
              <a:rPr lang="en-US" dirty="0"/>
              <a:t>Started                  /</a:t>
            </a:r>
            <a:r>
              <a:rPr lang="en-US" dirty="0" err="1"/>
              <a:t>start</a:t>
            </a:r>
            <a:r>
              <a:rPr lang="en-US" dirty="0" err="1">
                <a:solidFill>
                  <a:schemeClr val="tx2">
                    <a:lumMod val="20000"/>
                    <a:lumOff val="80000"/>
                  </a:schemeClr>
                </a:solidFill>
              </a:rPr>
              <a:t>ID</a:t>
            </a:r>
            <a:r>
              <a:rPr lang="en-US" dirty="0"/>
              <a:t>/</a:t>
            </a:r>
            <a:br>
              <a:rPr lang="en-US" dirty="0"/>
            </a:br>
            <a:r>
              <a:rPr lang="en-US" dirty="0"/>
              <a:t>Waited                   /</a:t>
            </a:r>
            <a:r>
              <a:rPr lang="en-US" dirty="0" err="1"/>
              <a:t>weit</a:t>
            </a:r>
            <a:r>
              <a:rPr lang="en-US" dirty="0" err="1">
                <a:solidFill>
                  <a:schemeClr val="tx2">
                    <a:lumMod val="20000"/>
                    <a:lumOff val="80000"/>
                  </a:schemeClr>
                </a:solidFill>
              </a:rPr>
              <a:t>ID</a:t>
            </a:r>
            <a:r>
              <a:rPr lang="en-US" dirty="0"/>
              <a:t>/</a:t>
            </a:r>
            <a:br>
              <a:rPr lang="en-US" dirty="0"/>
            </a:br>
            <a:r>
              <a:rPr lang="en-US" dirty="0"/>
              <a:t>Wanted                 /</a:t>
            </a:r>
            <a:r>
              <a:rPr lang="en-US" dirty="0" err="1"/>
              <a:t>wont</a:t>
            </a:r>
            <a:r>
              <a:rPr lang="en-US" dirty="0" err="1">
                <a:solidFill>
                  <a:schemeClr val="tx2">
                    <a:lumMod val="20000"/>
                    <a:lumOff val="80000"/>
                  </a:schemeClr>
                </a:solidFill>
              </a:rPr>
              <a:t>ID</a:t>
            </a:r>
            <a:r>
              <a:rPr lang="en-US" dirty="0"/>
              <a:t>/</a:t>
            </a:r>
            <a:br>
              <a:rPr lang="en-US" dirty="0"/>
            </a:br>
            <a:r>
              <a:rPr lang="en-US" dirty="0"/>
              <a:t>Visited                   /</a:t>
            </a:r>
            <a:r>
              <a:rPr lang="en-US" dirty="0" err="1"/>
              <a:t>vizit</a:t>
            </a:r>
            <a:r>
              <a:rPr lang="en-US" dirty="0" err="1">
                <a:solidFill>
                  <a:schemeClr val="tx2">
                    <a:lumMod val="20000"/>
                    <a:lumOff val="80000"/>
                  </a:schemeClr>
                </a:solidFill>
              </a:rPr>
              <a:t>ID</a:t>
            </a:r>
            <a:r>
              <a:rPr lang="en-US" dirty="0"/>
              <a:t>/</a:t>
            </a:r>
            <a:br>
              <a:rPr lang="en-US" dirty="0"/>
            </a:br>
            <a:r>
              <a:rPr lang="en-US" dirty="0"/>
              <a:t>Accepted              /</a:t>
            </a:r>
            <a:r>
              <a:rPr lang="en-US" dirty="0" err="1"/>
              <a:t>əksept</a:t>
            </a:r>
            <a:r>
              <a:rPr lang="en-US" dirty="0" err="1">
                <a:solidFill>
                  <a:schemeClr val="tx2">
                    <a:lumMod val="20000"/>
                    <a:lumOff val="80000"/>
                  </a:schemeClr>
                </a:solidFill>
              </a:rPr>
              <a:t>ID</a:t>
            </a:r>
            <a:r>
              <a:rPr lang="en-US" dirty="0"/>
              <a:t>/</a:t>
            </a:r>
            <a:br>
              <a:rPr lang="en-US" dirty="0"/>
            </a:br>
            <a:r>
              <a:rPr lang="en-US" dirty="0"/>
              <a:t>Invited                   /</a:t>
            </a:r>
            <a:r>
              <a:rPr lang="en-US" dirty="0" err="1"/>
              <a:t>invait</a:t>
            </a:r>
            <a:r>
              <a:rPr lang="en-US" dirty="0" err="1">
                <a:solidFill>
                  <a:schemeClr val="tx2">
                    <a:lumMod val="20000"/>
                    <a:lumOff val="80000"/>
                  </a:schemeClr>
                </a:solidFill>
              </a:rPr>
              <a:t>ID</a:t>
            </a:r>
            <a:r>
              <a:rPr lang="en-US" dirty="0"/>
              <a:t>/</a:t>
            </a:r>
            <a:br>
              <a:rPr lang="en-US" dirty="0"/>
            </a:br>
            <a:r>
              <a:rPr lang="en-US" dirty="0"/>
              <a:t>Completed           /</a:t>
            </a:r>
            <a:r>
              <a:rPr lang="en-US" dirty="0" err="1"/>
              <a:t>kəmplit</a:t>
            </a:r>
            <a:r>
              <a:rPr lang="en-US" dirty="0" err="1">
                <a:solidFill>
                  <a:schemeClr val="tx2">
                    <a:lumMod val="20000"/>
                    <a:lumOff val="80000"/>
                  </a:schemeClr>
                </a:solidFill>
              </a:rPr>
              <a:t>ID</a:t>
            </a:r>
            <a:r>
              <a:rPr lang="en-US" dirty="0"/>
              <a:t>/</a:t>
            </a:r>
            <a:br>
              <a:rPr lang="en-US" dirty="0"/>
            </a:br>
            <a:endParaRPr lang="en-US" dirty="0"/>
          </a:p>
        </p:txBody>
      </p:sp>
    </p:spTree>
    <p:extLst>
      <p:ext uri="{BB962C8B-B14F-4D97-AF65-F5344CB8AC3E}">
        <p14:creationId xmlns:p14="http://schemas.microsoft.com/office/powerpoint/2010/main" val="12468606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08"/>
                                        </p:tgtEl>
                                        <p:attrNameLst>
                                          <p:attrName>style.visibility</p:attrName>
                                        </p:attrNameLst>
                                      </p:cBhvr>
                                      <p:to>
                                        <p:strVal val="visible"/>
                                      </p:to>
                                    </p:set>
                                    <p:animEffect transition="in" filter="fade">
                                      <p:cBhvr>
                                        <p:cTn id="7" dur="1000"/>
                                        <p:tgtEl>
                                          <p:spTgt spid="2508"/>
                                        </p:tgtEl>
                                      </p:cBhvr>
                                    </p:animEffect>
                                    <p:anim calcmode="lin" valueType="num">
                                      <p:cBhvr>
                                        <p:cTn id="8" dur="1000" fill="hold"/>
                                        <p:tgtEl>
                                          <p:spTgt spid="2508"/>
                                        </p:tgtEl>
                                        <p:attrNameLst>
                                          <p:attrName>ppt_x</p:attrName>
                                        </p:attrNameLst>
                                      </p:cBhvr>
                                      <p:tavLst>
                                        <p:tav tm="0">
                                          <p:val>
                                            <p:strVal val="#ppt_x"/>
                                          </p:val>
                                        </p:tav>
                                        <p:tav tm="100000">
                                          <p:val>
                                            <p:strVal val="#ppt_x"/>
                                          </p:val>
                                        </p:tav>
                                      </p:tavLst>
                                    </p:anim>
                                    <p:anim calcmode="lin" valueType="num">
                                      <p:cBhvr>
                                        <p:cTn id="9" dur="1000" fill="hold"/>
                                        <p:tgtEl>
                                          <p:spTgt spid="250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80">
                                          <p:stCondLst>
                                            <p:cond delay="0"/>
                                          </p:stCondLst>
                                        </p:cTn>
                                        <p:tgtEl>
                                          <p:spTgt spid="9"/>
                                        </p:tgtEl>
                                      </p:cBhvr>
                                    </p:animEffect>
                                    <p:anim calcmode="lin" valueType="num">
                                      <p:cBhvr>
                                        <p:cTn id="15"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0" dur="26">
                                          <p:stCondLst>
                                            <p:cond delay="650"/>
                                          </p:stCondLst>
                                        </p:cTn>
                                        <p:tgtEl>
                                          <p:spTgt spid="9"/>
                                        </p:tgtEl>
                                      </p:cBhvr>
                                      <p:to x="100000" y="60000"/>
                                    </p:animScale>
                                    <p:animScale>
                                      <p:cBhvr>
                                        <p:cTn id="21" dur="166" decel="50000">
                                          <p:stCondLst>
                                            <p:cond delay="676"/>
                                          </p:stCondLst>
                                        </p:cTn>
                                        <p:tgtEl>
                                          <p:spTgt spid="9"/>
                                        </p:tgtEl>
                                      </p:cBhvr>
                                      <p:to x="100000" y="100000"/>
                                    </p:animScale>
                                    <p:animScale>
                                      <p:cBhvr>
                                        <p:cTn id="22" dur="26">
                                          <p:stCondLst>
                                            <p:cond delay="1312"/>
                                          </p:stCondLst>
                                        </p:cTn>
                                        <p:tgtEl>
                                          <p:spTgt spid="9"/>
                                        </p:tgtEl>
                                      </p:cBhvr>
                                      <p:to x="100000" y="80000"/>
                                    </p:animScale>
                                    <p:animScale>
                                      <p:cBhvr>
                                        <p:cTn id="23" dur="166" decel="50000">
                                          <p:stCondLst>
                                            <p:cond delay="1338"/>
                                          </p:stCondLst>
                                        </p:cTn>
                                        <p:tgtEl>
                                          <p:spTgt spid="9"/>
                                        </p:tgtEl>
                                      </p:cBhvr>
                                      <p:to x="100000" y="100000"/>
                                    </p:animScale>
                                    <p:animScale>
                                      <p:cBhvr>
                                        <p:cTn id="24" dur="26">
                                          <p:stCondLst>
                                            <p:cond delay="1642"/>
                                          </p:stCondLst>
                                        </p:cTn>
                                        <p:tgtEl>
                                          <p:spTgt spid="9"/>
                                        </p:tgtEl>
                                      </p:cBhvr>
                                      <p:to x="100000" y="90000"/>
                                    </p:animScale>
                                    <p:animScale>
                                      <p:cBhvr>
                                        <p:cTn id="25" dur="166" decel="50000">
                                          <p:stCondLst>
                                            <p:cond delay="1668"/>
                                          </p:stCondLst>
                                        </p:cTn>
                                        <p:tgtEl>
                                          <p:spTgt spid="9"/>
                                        </p:tgtEl>
                                      </p:cBhvr>
                                      <p:to x="100000" y="100000"/>
                                    </p:animScale>
                                    <p:animScale>
                                      <p:cBhvr>
                                        <p:cTn id="26" dur="26">
                                          <p:stCondLst>
                                            <p:cond delay="1808"/>
                                          </p:stCondLst>
                                        </p:cTn>
                                        <p:tgtEl>
                                          <p:spTgt spid="9"/>
                                        </p:tgtEl>
                                      </p:cBhvr>
                                      <p:to x="100000" y="95000"/>
                                    </p:animScale>
                                    <p:animScale>
                                      <p:cBhvr>
                                        <p:cTn id="27" dur="166" decel="50000">
                                          <p:stCondLst>
                                            <p:cond delay="1834"/>
                                          </p:stCondLst>
                                        </p:cTn>
                                        <p:tgtEl>
                                          <p:spTgt spid="9"/>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fade">
                                      <p:cBhvr>
                                        <p:cTn id="32" dur="1000"/>
                                        <p:tgtEl>
                                          <p:spTgt spid="3"/>
                                        </p:tgtEl>
                                      </p:cBhvr>
                                    </p:animEffect>
                                    <p:anim calcmode="lin" valueType="num">
                                      <p:cBhvr>
                                        <p:cTn id="33" dur="1000" fill="hold"/>
                                        <p:tgtEl>
                                          <p:spTgt spid="3"/>
                                        </p:tgtEl>
                                        <p:attrNameLst>
                                          <p:attrName>ppt_x</p:attrName>
                                        </p:attrNameLst>
                                      </p:cBhvr>
                                      <p:tavLst>
                                        <p:tav tm="0">
                                          <p:val>
                                            <p:strVal val="#ppt_x"/>
                                          </p:val>
                                        </p:tav>
                                        <p:tav tm="100000">
                                          <p:val>
                                            <p:strVal val="#ppt_x"/>
                                          </p:val>
                                        </p:tav>
                                      </p:tavLst>
                                    </p:anim>
                                    <p:anim calcmode="lin" valueType="num">
                                      <p:cBhvr>
                                        <p:cTn id="3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 grpId="0"/>
      <p:bldP spid="3"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635">
          <a:extLst>
            <a:ext uri="{FF2B5EF4-FFF2-40B4-BE49-F238E27FC236}">
              <a16:creationId xmlns:a16="http://schemas.microsoft.com/office/drawing/2014/main" id="{184C277E-C1FE-5F55-1EB3-6CB1B7633F76}"/>
            </a:ext>
          </a:extLst>
        </p:cNvPr>
        <p:cNvGrpSpPr/>
        <p:nvPr/>
      </p:nvGrpSpPr>
      <p:grpSpPr>
        <a:xfrm>
          <a:off x="0" y="0"/>
          <a:ext cx="0" cy="0"/>
          <a:chOff x="0" y="0"/>
          <a:chExt cx="0" cy="0"/>
        </a:xfrm>
      </p:grpSpPr>
      <p:sp>
        <p:nvSpPr>
          <p:cNvPr id="1636" name="Google Shape;1636;p45">
            <a:extLst>
              <a:ext uri="{FF2B5EF4-FFF2-40B4-BE49-F238E27FC236}">
                <a16:creationId xmlns:a16="http://schemas.microsoft.com/office/drawing/2014/main" id="{E6E386E3-9C22-A9AA-A05F-5CFBA386AF3C}"/>
              </a:ext>
            </a:extLst>
          </p:cNvPr>
          <p:cNvSpPr txBox="1">
            <a:spLocks noGrp="1"/>
          </p:cNvSpPr>
          <p:nvPr>
            <p:ph type="title"/>
          </p:nvPr>
        </p:nvSpPr>
        <p:spPr>
          <a:xfrm>
            <a:off x="4972351" y="2179625"/>
            <a:ext cx="2823300" cy="1114200"/>
          </a:xfrm>
          <a:prstGeom prst="rect">
            <a:avLst/>
          </a:prstGeom>
        </p:spPr>
        <p:txBody>
          <a:bodyPr spcFirstLastPara="1" wrap="square" lIns="91425" tIns="91425" rIns="216000" bIns="91425" anchor="t" anchorCtr="0">
            <a:noAutofit/>
          </a:bodyPr>
          <a:lstStyle/>
          <a:p>
            <a:pPr marL="0" lvl="0" indent="0" algn="l" rtl="0">
              <a:spcBef>
                <a:spcPts val="0"/>
              </a:spcBef>
              <a:spcAft>
                <a:spcPts val="0"/>
              </a:spcAft>
              <a:buNone/>
            </a:pPr>
            <a:r>
              <a:rPr lang="en" dirty="0"/>
              <a:t>Verbs that end with the sound /d/</a:t>
            </a:r>
            <a:endParaRPr dirty="0"/>
          </a:p>
        </p:txBody>
      </p:sp>
      <p:sp>
        <p:nvSpPr>
          <p:cNvPr id="1637" name="Google Shape;1637;p45">
            <a:extLst>
              <a:ext uri="{FF2B5EF4-FFF2-40B4-BE49-F238E27FC236}">
                <a16:creationId xmlns:a16="http://schemas.microsoft.com/office/drawing/2014/main" id="{9BF8662F-08E1-A45B-66C1-582E27A64730}"/>
              </a:ext>
            </a:extLst>
          </p:cNvPr>
          <p:cNvSpPr txBox="1">
            <a:spLocks noGrp="1"/>
          </p:cNvSpPr>
          <p:nvPr>
            <p:ph type="title" idx="2"/>
          </p:nvPr>
        </p:nvSpPr>
        <p:spPr>
          <a:xfrm>
            <a:off x="4972342" y="1068475"/>
            <a:ext cx="2558700" cy="1397700"/>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t>02</a:t>
            </a:r>
            <a:endParaRPr dirty="0"/>
          </a:p>
        </p:txBody>
      </p:sp>
      <p:cxnSp>
        <p:nvCxnSpPr>
          <p:cNvPr id="1639" name="Google Shape;1639;p45">
            <a:extLst>
              <a:ext uri="{FF2B5EF4-FFF2-40B4-BE49-F238E27FC236}">
                <a16:creationId xmlns:a16="http://schemas.microsoft.com/office/drawing/2014/main" id="{19089A6C-C610-0347-2C08-6978A5F7F701}"/>
              </a:ext>
            </a:extLst>
          </p:cNvPr>
          <p:cNvCxnSpPr/>
          <p:nvPr/>
        </p:nvCxnSpPr>
        <p:spPr>
          <a:xfrm rot="10800000">
            <a:off x="4603467" y="807450"/>
            <a:ext cx="0" cy="3528600"/>
          </a:xfrm>
          <a:prstGeom prst="straightConnector1">
            <a:avLst/>
          </a:prstGeom>
          <a:noFill/>
          <a:ln w="38100" cap="flat" cmpd="sng">
            <a:solidFill>
              <a:srgbClr val="EE7302"/>
            </a:solidFill>
            <a:prstDash val="solid"/>
            <a:round/>
            <a:headEnd type="none" w="sm" len="sm"/>
            <a:tailEnd type="oval" w="sm" len="sm"/>
          </a:ln>
        </p:spPr>
      </p:cxnSp>
      <p:grpSp>
        <p:nvGrpSpPr>
          <p:cNvPr id="1640" name="Google Shape;1640;p45">
            <a:extLst>
              <a:ext uri="{FF2B5EF4-FFF2-40B4-BE49-F238E27FC236}">
                <a16:creationId xmlns:a16="http://schemas.microsoft.com/office/drawing/2014/main" id="{ADF9D49B-50E6-15D6-7CD2-4B72895432E8}"/>
              </a:ext>
            </a:extLst>
          </p:cNvPr>
          <p:cNvGrpSpPr/>
          <p:nvPr/>
        </p:nvGrpSpPr>
        <p:grpSpPr>
          <a:xfrm>
            <a:off x="1589083" y="912235"/>
            <a:ext cx="2585456" cy="3319033"/>
            <a:chOff x="665766" y="912235"/>
            <a:chExt cx="2585456" cy="3319033"/>
          </a:xfrm>
        </p:grpSpPr>
        <p:grpSp>
          <p:nvGrpSpPr>
            <p:cNvPr id="1641" name="Google Shape;1641;p45">
              <a:extLst>
                <a:ext uri="{FF2B5EF4-FFF2-40B4-BE49-F238E27FC236}">
                  <a16:creationId xmlns:a16="http://schemas.microsoft.com/office/drawing/2014/main" id="{CC2286F6-9F21-7EC2-534C-CFF7E095EA84}"/>
                </a:ext>
              </a:extLst>
            </p:cNvPr>
            <p:cNvGrpSpPr/>
            <p:nvPr/>
          </p:nvGrpSpPr>
          <p:grpSpPr>
            <a:xfrm>
              <a:off x="1238222" y="912235"/>
              <a:ext cx="2013000" cy="3319033"/>
              <a:chOff x="3372039" y="2510461"/>
              <a:chExt cx="678052" cy="1117971"/>
            </a:xfrm>
          </p:grpSpPr>
          <p:sp>
            <p:nvSpPr>
              <p:cNvPr id="1642" name="Google Shape;1642;p45">
                <a:extLst>
                  <a:ext uri="{FF2B5EF4-FFF2-40B4-BE49-F238E27FC236}">
                    <a16:creationId xmlns:a16="http://schemas.microsoft.com/office/drawing/2014/main" id="{4DA2A30F-A372-04F9-E106-25761C978D0C}"/>
                  </a:ext>
                </a:extLst>
              </p:cNvPr>
              <p:cNvSpPr/>
              <p:nvPr/>
            </p:nvSpPr>
            <p:spPr>
              <a:xfrm>
                <a:off x="3910336" y="3530327"/>
                <a:ext cx="54086" cy="51572"/>
              </a:xfrm>
              <a:custGeom>
                <a:avLst/>
                <a:gdLst/>
                <a:ahLst/>
                <a:cxnLst/>
                <a:rect l="l" t="t" r="r" b="b"/>
                <a:pathLst>
                  <a:path w="2259" h="2154" extrusionOk="0">
                    <a:moveTo>
                      <a:pt x="1129" y="0"/>
                    </a:moveTo>
                    <a:lnTo>
                      <a:pt x="779" y="707"/>
                    </a:lnTo>
                    <a:lnTo>
                      <a:pt x="0" y="822"/>
                    </a:lnTo>
                    <a:lnTo>
                      <a:pt x="563" y="1375"/>
                    </a:lnTo>
                    <a:lnTo>
                      <a:pt x="433" y="2153"/>
                    </a:lnTo>
                    <a:lnTo>
                      <a:pt x="1129" y="1783"/>
                    </a:lnTo>
                    <a:lnTo>
                      <a:pt x="1826" y="2153"/>
                    </a:lnTo>
                    <a:lnTo>
                      <a:pt x="1697" y="1375"/>
                    </a:lnTo>
                    <a:lnTo>
                      <a:pt x="2259" y="822"/>
                    </a:lnTo>
                    <a:lnTo>
                      <a:pt x="1480" y="707"/>
                    </a:lnTo>
                    <a:lnTo>
                      <a:pt x="1129"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5">
                <a:extLst>
                  <a:ext uri="{FF2B5EF4-FFF2-40B4-BE49-F238E27FC236}">
                    <a16:creationId xmlns:a16="http://schemas.microsoft.com/office/drawing/2014/main" id="{16182422-2C9B-5C0D-2DC3-4BF15A2889A0}"/>
                  </a:ext>
                </a:extLst>
              </p:cNvPr>
              <p:cNvSpPr/>
              <p:nvPr/>
            </p:nvSpPr>
            <p:spPr>
              <a:xfrm>
                <a:off x="3372039" y="3277842"/>
                <a:ext cx="525849" cy="350590"/>
              </a:xfrm>
              <a:custGeom>
                <a:avLst/>
                <a:gdLst/>
                <a:ahLst/>
                <a:cxnLst/>
                <a:rect l="l" t="t" r="r" b="b"/>
                <a:pathLst>
                  <a:path w="21963" h="14643" extrusionOk="0">
                    <a:moveTo>
                      <a:pt x="9296" y="1"/>
                    </a:moveTo>
                    <a:cubicBezTo>
                      <a:pt x="9234" y="1"/>
                      <a:pt x="9173" y="2"/>
                      <a:pt x="9112" y="3"/>
                    </a:cubicBezTo>
                    <a:cubicBezTo>
                      <a:pt x="8382" y="22"/>
                      <a:pt x="7670" y="469"/>
                      <a:pt x="7271" y="1157"/>
                    </a:cubicBezTo>
                    <a:cubicBezTo>
                      <a:pt x="6867" y="1849"/>
                      <a:pt x="6791" y="2761"/>
                      <a:pt x="7069" y="3521"/>
                    </a:cubicBezTo>
                    <a:cubicBezTo>
                      <a:pt x="6763" y="3394"/>
                      <a:pt x="6435" y="3331"/>
                      <a:pt x="6108" y="3331"/>
                    </a:cubicBezTo>
                    <a:cubicBezTo>
                      <a:pt x="5470" y="3331"/>
                      <a:pt x="4833" y="3570"/>
                      <a:pt x="4354" y="4040"/>
                    </a:cubicBezTo>
                    <a:cubicBezTo>
                      <a:pt x="3624" y="4756"/>
                      <a:pt x="3278" y="5928"/>
                      <a:pt x="3484" y="6991"/>
                    </a:cubicBezTo>
                    <a:cubicBezTo>
                      <a:pt x="3342" y="6926"/>
                      <a:pt x="3184" y="6896"/>
                      <a:pt x="3020" y="6896"/>
                    </a:cubicBezTo>
                    <a:cubicBezTo>
                      <a:pt x="2454" y="6896"/>
                      <a:pt x="1816" y="7248"/>
                      <a:pt x="1514" y="7736"/>
                    </a:cubicBezTo>
                    <a:cubicBezTo>
                      <a:pt x="1120" y="8361"/>
                      <a:pt x="1168" y="9288"/>
                      <a:pt x="1619" y="9865"/>
                    </a:cubicBezTo>
                    <a:cubicBezTo>
                      <a:pt x="851" y="10153"/>
                      <a:pt x="197" y="10979"/>
                      <a:pt x="97" y="11883"/>
                    </a:cubicBezTo>
                    <a:cubicBezTo>
                      <a:pt x="0" y="12791"/>
                      <a:pt x="390" y="13742"/>
                      <a:pt x="1072" y="14237"/>
                    </a:cubicBezTo>
                    <a:cubicBezTo>
                      <a:pt x="1279" y="14236"/>
                      <a:pt x="1486" y="14236"/>
                      <a:pt x="1693" y="14236"/>
                    </a:cubicBezTo>
                    <a:cubicBezTo>
                      <a:pt x="8103" y="14236"/>
                      <a:pt x="14441" y="14642"/>
                      <a:pt x="20851" y="14642"/>
                    </a:cubicBezTo>
                    <a:cubicBezTo>
                      <a:pt x="21058" y="14642"/>
                      <a:pt x="21265" y="14642"/>
                      <a:pt x="21472" y="14641"/>
                    </a:cubicBezTo>
                    <a:cubicBezTo>
                      <a:pt x="21962" y="13464"/>
                      <a:pt x="21751" y="11628"/>
                      <a:pt x="20944" y="10701"/>
                    </a:cubicBezTo>
                    <a:cubicBezTo>
                      <a:pt x="20411" y="10085"/>
                      <a:pt x="19644" y="9751"/>
                      <a:pt x="18881" y="9751"/>
                    </a:cubicBezTo>
                    <a:cubicBezTo>
                      <a:pt x="18496" y="9751"/>
                      <a:pt x="18111" y="9836"/>
                      <a:pt x="17757" y="10013"/>
                    </a:cubicBezTo>
                    <a:cubicBezTo>
                      <a:pt x="18050" y="9341"/>
                      <a:pt x="18032" y="8408"/>
                      <a:pt x="17753" y="7731"/>
                    </a:cubicBezTo>
                    <a:cubicBezTo>
                      <a:pt x="17474" y="7048"/>
                      <a:pt x="16916" y="6525"/>
                      <a:pt x="16273" y="6342"/>
                    </a:cubicBezTo>
                    <a:cubicBezTo>
                      <a:pt x="16868" y="5285"/>
                      <a:pt x="16652" y="3718"/>
                      <a:pt x="15792" y="2930"/>
                    </a:cubicBezTo>
                    <a:cubicBezTo>
                      <a:pt x="13970" y="1258"/>
                      <a:pt x="11642" y="1"/>
                      <a:pt x="9296" y="1"/>
                    </a:cubicBezTo>
                    <a:close/>
                  </a:path>
                </a:pathLst>
              </a:custGeom>
              <a:solidFill>
                <a:schemeClr val="accent5"/>
              </a:solid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44" name="Google Shape;1644;p45">
                <a:extLst>
                  <a:ext uri="{FF2B5EF4-FFF2-40B4-BE49-F238E27FC236}">
                    <a16:creationId xmlns:a16="http://schemas.microsoft.com/office/drawing/2014/main" id="{07E91BF3-5676-B083-67EB-5745C8F54832}"/>
                  </a:ext>
                </a:extLst>
              </p:cNvPr>
              <p:cNvSpPr/>
              <p:nvPr/>
            </p:nvSpPr>
            <p:spPr>
              <a:xfrm>
                <a:off x="3372039" y="3277866"/>
                <a:ext cx="521348" cy="350566"/>
              </a:xfrm>
              <a:custGeom>
                <a:avLst/>
                <a:gdLst/>
                <a:ahLst/>
                <a:cxnLst/>
                <a:rect l="l" t="t" r="r" b="b"/>
                <a:pathLst>
                  <a:path w="21775" h="14642" extrusionOk="0">
                    <a:moveTo>
                      <a:pt x="9260" y="1"/>
                    </a:moveTo>
                    <a:cubicBezTo>
                      <a:pt x="9210" y="1"/>
                      <a:pt x="9161" y="1"/>
                      <a:pt x="9112" y="2"/>
                    </a:cubicBezTo>
                    <a:cubicBezTo>
                      <a:pt x="8382" y="21"/>
                      <a:pt x="7670" y="468"/>
                      <a:pt x="7271" y="1156"/>
                    </a:cubicBezTo>
                    <a:cubicBezTo>
                      <a:pt x="6867" y="1848"/>
                      <a:pt x="6791" y="2760"/>
                      <a:pt x="7069" y="3520"/>
                    </a:cubicBezTo>
                    <a:cubicBezTo>
                      <a:pt x="6763" y="3393"/>
                      <a:pt x="6435" y="3330"/>
                      <a:pt x="6108" y="3330"/>
                    </a:cubicBezTo>
                    <a:cubicBezTo>
                      <a:pt x="5470" y="3330"/>
                      <a:pt x="4832" y="3569"/>
                      <a:pt x="4349" y="4039"/>
                    </a:cubicBezTo>
                    <a:cubicBezTo>
                      <a:pt x="3624" y="4755"/>
                      <a:pt x="3278" y="5927"/>
                      <a:pt x="3484" y="6990"/>
                    </a:cubicBezTo>
                    <a:cubicBezTo>
                      <a:pt x="3342" y="6925"/>
                      <a:pt x="3184" y="6895"/>
                      <a:pt x="3020" y="6895"/>
                    </a:cubicBezTo>
                    <a:cubicBezTo>
                      <a:pt x="2454" y="6895"/>
                      <a:pt x="1816" y="7247"/>
                      <a:pt x="1514" y="7735"/>
                    </a:cubicBezTo>
                    <a:cubicBezTo>
                      <a:pt x="1120" y="8360"/>
                      <a:pt x="1168" y="9287"/>
                      <a:pt x="1619" y="9864"/>
                    </a:cubicBezTo>
                    <a:cubicBezTo>
                      <a:pt x="851" y="10152"/>
                      <a:pt x="197" y="10978"/>
                      <a:pt x="97" y="11882"/>
                    </a:cubicBezTo>
                    <a:cubicBezTo>
                      <a:pt x="0" y="12790"/>
                      <a:pt x="390" y="13741"/>
                      <a:pt x="1072" y="14236"/>
                    </a:cubicBezTo>
                    <a:cubicBezTo>
                      <a:pt x="1279" y="14235"/>
                      <a:pt x="1486" y="14235"/>
                      <a:pt x="1693" y="14235"/>
                    </a:cubicBezTo>
                    <a:cubicBezTo>
                      <a:pt x="8103" y="14235"/>
                      <a:pt x="14441" y="14641"/>
                      <a:pt x="20851" y="14641"/>
                    </a:cubicBezTo>
                    <a:cubicBezTo>
                      <a:pt x="21058" y="14641"/>
                      <a:pt x="21265" y="14641"/>
                      <a:pt x="21472" y="14640"/>
                    </a:cubicBezTo>
                    <a:cubicBezTo>
                      <a:pt x="21703" y="14083"/>
                      <a:pt x="21774" y="13377"/>
                      <a:pt x="21703" y="12685"/>
                    </a:cubicBezTo>
                    <a:lnTo>
                      <a:pt x="21703" y="12685"/>
                    </a:lnTo>
                    <a:cubicBezTo>
                      <a:pt x="21463" y="12695"/>
                      <a:pt x="21224" y="12700"/>
                      <a:pt x="20985" y="12700"/>
                    </a:cubicBezTo>
                    <a:cubicBezTo>
                      <a:pt x="16172" y="12700"/>
                      <a:pt x="11590" y="10657"/>
                      <a:pt x="9515" y="5923"/>
                    </a:cubicBezTo>
                    <a:cubicBezTo>
                      <a:pt x="8583" y="4053"/>
                      <a:pt x="8646" y="1790"/>
                      <a:pt x="9703" y="16"/>
                    </a:cubicBezTo>
                    <a:cubicBezTo>
                      <a:pt x="9555" y="6"/>
                      <a:pt x="9407" y="1"/>
                      <a:pt x="926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5">
                <a:extLst>
                  <a:ext uri="{FF2B5EF4-FFF2-40B4-BE49-F238E27FC236}">
                    <a16:creationId xmlns:a16="http://schemas.microsoft.com/office/drawing/2014/main" id="{489C52A9-C87B-2879-25B7-989613362337}"/>
                  </a:ext>
                </a:extLst>
              </p:cNvPr>
              <p:cNvSpPr/>
              <p:nvPr/>
            </p:nvSpPr>
            <p:spPr>
              <a:xfrm>
                <a:off x="3489070" y="3343612"/>
                <a:ext cx="35435" cy="33735"/>
              </a:xfrm>
              <a:custGeom>
                <a:avLst/>
                <a:gdLst/>
                <a:ahLst/>
                <a:cxnLst/>
                <a:rect l="l" t="t" r="r" b="b"/>
                <a:pathLst>
                  <a:path w="1480" h="1409" extrusionOk="0">
                    <a:moveTo>
                      <a:pt x="739" y="0"/>
                    </a:moveTo>
                    <a:lnTo>
                      <a:pt x="509" y="462"/>
                    </a:lnTo>
                    <a:lnTo>
                      <a:pt x="0" y="539"/>
                    </a:lnTo>
                    <a:lnTo>
                      <a:pt x="370" y="899"/>
                    </a:lnTo>
                    <a:lnTo>
                      <a:pt x="284" y="1409"/>
                    </a:lnTo>
                    <a:lnTo>
                      <a:pt x="739" y="1168"/>
                    </a:lnTo>
                    <a:lnTo>
                      <a:pt x="1196" y="1409"/>
                    </a:lnTo>
                    <a:lnTo>
                      <a:pt x="1110" y="899"/>
                    </a:lnTo>
                    <a:lnTo>
                      <a:pt x="1480" y="539"/>
                    </a:lnTo>
                    <a:lnTo>
                      <a:pt x="970" y="462"/>
                    </a:lnTo>
                    <a:lnTo>
                      <a:pt x="739"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5">
                <a:extLst>
                  <a:ext uri="{FF2B5EF4-FFF2-40B4-BE49-F238E27FC236}">
                    <a16:creationId xmlns:a16="http://schemas.microsoft.com/office/drawing/2014/main" id="{3588A82A-F383-7F0C-A271-9673CA869CD4}"/>
                  </a:ext>
                </a:extLst>
              </p:cNvPr>
              <p:cNvSpPr/>
              <p:nvPr/>
            </p:nvSpPr>
            <p:spPr>
              <a:xfrm>
                <a:off x="3562574" y="3244778"/>
                <a:ext cx="213447" cy="126249"/>
              </a:xfrm>
              <a:custGeom>
                <a:avLst/>
                <a:gdLst/>
                <a:ahLst/>
                <a:cxnLst/>
                <a:rect l="l" t="t" r="r" b="b"/>
                <a:pathLst>
                  <a:path w="8915" h="5273" extrusionOk="0">
                    <a:moveTo>
                      <a:pt x="765" y="0"/>
                    </a:moveTo>
                    <a:cubicBezTo>
                      <a:pt x="260" y="630"/>
                      <a:pt x="0" y="966"/>
                      <a:pt x="140" y="1764"/>
                    </a:cubicBezTo>
                    <a:cubicBezTo>
                      <a:pt x="2495" y="3148"/>
                      <a:pt x="5445" y="4628"/>
                      <a:pt x="8103" y="5272"/>
                    </a:cubicBezTo>
                    <a:cubicBezTo>
                      <a:pt x="8814" y="4907"/>
                      <a:pt x="8915" y="4008"/>
                      <a:pt x="8704" y="3244"/>
                    </a:cubicBezTo>
                    <a:cubicBezTo>
                      <a:pt x="5858" y="2677"/>
                      <a:pt x="3360" y="1293"/>
                      <a:pt x="76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5">
                <a:extLst>
                  <a:ext uri="{FF2B5EF4-FFF2-40B4-BE49-F238E27FC236}">
                    <a16:creationId xmlns:a16="http://schemas.microsoft.com/office/drawing/2014/main" id="{303B8B51-687B-DFF1-4C49-CD5653AD67F9}"/>
                  </a:ext>
                </a:extLst>
              </p:cNvPr>
              <p:cNvSpPr/>
              <p:nvPr/>
            </p:nvSpPr>
            <p:spPr>
              <a:xfrm>
                <a:off x="3810761" y="2854730"/>
                <a:ext cx="239329" cy="596599"/>
              </a:xfrm>
              <a:custGeom>
                <a:avLst/>
                <a:gdLst/>
                <a:ahLst/>
                <a:cxnLst/>
                <a:rect l="l" t="t" r="r" b="b"/>
                <a:pathLst>
                  <a:path w="9996" h="24918" extrusionOk="0">
                    <a:moveTo>
                      <a:pt x="7666" y="0"/>
                    </a:moveTo>
                    <a:lnTo>
                      <a:pt x="7666" y="0"/>
                    </a:lnTo>
                    <a:cubicBezTo>
                      <a:pt x="6060" y="7089"/>
                      <a:pt x="3701" y="13951"/>
                      <a:pt x="1" y="20208"/>
                    </a:cubicBezTo>
                    <a:cubicBezTo>
                      <a:pt x="457" y="21668"/>
                      <a:pt x="961" y="23452"/>
                      <a:pt x="1418" y="24917"/>
                    </a:cubicBezTo>
                    <a:cubicBezTo>
                      <a:pt x="7545" y="18406"/>
                      <a:pt x="9996" y="8635"/>
                      <a:pt x="7666"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5">
                <a:extLst>
                  <a:ext uri="{FF2B5EF4-FFF2-40B4-BE49-F238E27FC236}">
                    <a16:creationId xmlns:a16="http://schemas.microsoft.com/office/drawing/2014/main" id="{9E43C196-872B-9BDE-3945-27E579BD6F8A}"/>
                  </a:ext>
                </a:extLst>
              </p:cNvPr>
              <p:cNvSpPr/>
              <p:nvPr/>
            </p:nvSpPr>
            <p:spPr>
              <a:xfrm>
                <a:off x="3876244" y="3114530"/>
                <a:ext cx="130606" cy="98523"/>
              </a:xfrm>
              <a:custGeom>
                <a:avLst/>
                <a:gdLst/>
                <a:ahLst/>
                <a:cxnLst/>
                <a:rect l="l" t="t" r="r" b="b"/>
                <a:pathLst>
                  <a:path w="5455" h="4115" extrusionOk="0">
                    <a:moveTo>
                      <a:pt x="5455" y="0"/>
                    </a:moveTo>
                    <a:lnTo>
                      <a:pt x="5455" y="0"/>
                    </a:lnTo>
                    <a:cubicBezTo>
                      <a:pt x="3993" y="668"/>
                      <a:pt x="2499" y="1191"/>
                      <a:pt x="1052" y="1668"/>
                    </a:cubicBezTo>
                    <a:cubicBezTo>
                      <a:pt x="715" y="2489"/>
                      <a:pt x="369" y="3307"/>
                      <a:pt x="0" y="4114"/>
                    </a:cubicBezTo>
                    <a:cubicBezTo>
                      <a:pt x="1633" y="3340"/>
                      <a:pt x="3335" y="2888"/>
                      <a:pt x="5007" y="2283"/>
                    </a:cubicBezTo>
                    <a:cubicBezTo>
                      <a:pt x="5195" y="1533"/>
                      <a:pt x="5335" y="769"/>
                      <a:pt x="545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5">
                <a:extLst>
                  <a:ext uri="{FF2B5EF4-FFF2-40B4-BE49-F238E27FC236}">
                    <a16:creationId xmlns:a16="http://schemas.microsoft.com/office/drawing/2014/main" id="{9F729B0F-A2C0-8E4A-D97D-EB0A80D37A1B}"/>
                  </a:ext>
                </a:extLst>
              </p:cNvPr>
              <p:cNvSpPr/>
              <p:nvPr/>
            </p:nvSpPr>
            <p:spPr>
              <a:xfrm>
                <a:off x="3542318" y="2510461"/>
                <a:ext cx="500757" cy="829608"/>
              </a:xfrm>
              <a:custGeom>
                <a:avLst/>
                <a:gdLst/>
                <a:ahLst/>
                <a:cxnLst/>
                <a:rect l="l" t="t" r="r" b="b"/>
                <a:pathLst>
                  <a:path w="20915" h="34650" extrusionOk="0">
                    <a:moveTo>
                      <a:pt x="19012" y="0"/>
                    </a:moveTo>
                    <a:lnTo>
                      <a:pt x="19012" y="0"/>
                    </a:lnTo>
                    <a:cubicBezTo>
                      <a:pt x="8343" y="6002"/>
                      <a:pt x="995" y="17436"/>
                      <a:pt x="1" y="29632"/>
                    </a:cubicBezTo>
                    <a:cubicBezTo>
                      <a:pt x="3273" y="32131"/>
                      <a:pt x="7127" y="33861"/>
                      <a:pt x="11169" y="34650"/>
                    </a:cubicBezTo>
                    <a:cubicBezTo>
                      <a:pt x="17729" y="24279"/>
                      <a:pt x="20915" y="12126"/>
                      <a:pt x="19012"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5">
                <a:extLst>
                  <a:ext uri="{FF2B5EF4-FFF2-40B4-BE49-F238E27FC236}">
                    <a16:creationId xmlns:a16="http://schemas.microsoft.com/office/drawing/2014/main" id="{BB8655B3-80A5-71F5-8FB6-08742DF14801}"/>
                  </a:ext>
                </a:extLst>
              </p:cNvPr>
              <p:cNvSpPr/>
              <p:nvPr/>
            </p:nvSpPr>
            <p:spPr>
              <a:xfrm>
                <a:off x="3756556" y="2510461"/>
                <a:ext cx="257885" cy="302394"/>
              </a:xfrm>
              <a:custGeom>
                <a:avLst/>
                <a:gdLst/>
                <a:ahLst/>
                <a:cxnLst/>
                <a:rect l="l" t="t" r="r" b="b"/>
                <a:pathLst>
                  <a:path w="10771" h="12630" extrusionOk="0">
                    <a:moveTo>
                      <a:pt x="10064" y="0"/>
                    </a:moveTo>
                    <a:cubicBezTo>
                      <a:pt x="6233" y="2158"/>
                      <a:pt x="2837" y="5013"/>
                      <a:pt x="1" y="8353"/>
                    </a:cubicBezTo>
                    <a:cubicBezTo>
                      <a:pt x="2879" y="10741"/>
                      <a:pt x="6484" y="11981"/>
                      <a:pt x="10266" y="12630"/>
                    </a:cubicBezTo>
                    <a:cubicBezTo>
                      <a:pt x="10771" y="8468"/>
                      <a:pt x="10727" y="4234"/>
                      <a:pt x="1006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5">
                <a:extLst>
                  <a:ext uri="{FF2B5EF4-FFF2-40B4-BE49-F238E27FC236}">
                    <a16:creationId xmlns:a16="http://schemas.microsoft.com/office/drawing/2014/main" id="{92814909-63E8-B093-89F7-9659D069FE32}"/>
                  </a:ext>
                </a:extLst>
              </p:cNvPr>
              <p:cNvSpPr/>
              <p:nvPr/>
            </p:nvSpPr>
            <p:spPr>
              <a:xfrm>
                <a:off x="3436923" y="2741147"/>
                <a:ext cx="294684" cy="541723"/>
              </a:xfrm>
              <a:custGeom>
                <a:avLst/>
                <a:gdLst/>
                <a:ahLst/>
                <a:cxnLst/>
                <a:rect l="l" t="t" r="r" b="b"/>
                <a:pathLst>
                  <a:path w="12308" h="22626" extrusionOk="0">
                    <a:moveTo>
                      <a:pt x="12308" y="0"/>
                    </a:moveTo>
                    <a:lnTo>
                      <a:pt x="12308" y="0"/>
                    </a:lnTo>
                    <a:cubicBezTo>
                      <a:pt x="4768" y="4816"/>
                      <a:pt x="0" y="13683"/>
                      <a:pt x="145" y="22626"/>
                    </a:cubicBezTo>
                    <a:cubicBezTo>
                      <a:pt x="1471" y="21852"/>
                      <a:pt x="3043" y="20876"/>
                      <a:pt x="4365" y="20098"/>
                    </a:cubicBezTo>
                    <a:cubicBezTo>
                      <a:pt x="5845" y="12986"/>
                      <a:pt x="8723" y="6320"/>
                      <a:pt x="12308"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5">
                <a:extLst>
                  <a:ext uri="{FF2B5EF4-FFF2-40B4-BE49-F238E27FC236}">
                    <a16:creationId xmlns:a16="http://schemas.microsoft.com/office/drawing/2014/main" id="{A9CF1CFD-AFA2-C523-5E8D-FBE3E0379369}"/>
                  </a:ext>
                </a:extLst>
              </p:cNvPr>
              <p:cNvSpPr/>
              <p:nvPr/>
            </p:nvSpPr>
            <p:spPr>
              <a:xfrm>
                <a:off x="3464218" y="3002910"/>
                <a:ext cx="142458" cy="101971"/>
              </a:xfrm>
              <a:custGeom>
                <a:avLst/>
                <a:gdLst/>
                <a:ahLst/>
                <a:cxnLst/>
                <a:rect l="l" t="t" r="r" b="b"/>
                <a:pathLst>
                  <a:path w="5950" h="4259" extrusionOk="0">
                    <a:moveTo>
                      <a:pt x="5949" y="0"/>
                    </a:moveTo>
                    <a:lnTo>
                      <a:pt x="5949" y="0"/>
                    </a:lnTo>
                    <a:cubicBezTo>
                      <a:pt x="4383" y="288"/>
                      <a:pt x="2821" y="490"/>
                      <a:pt x="1254" y="789"/>
                    </a:cubicBezTo>
                    <a:cubicBezTo>
                      <a:pt x="759" y="1918"/>
                      <a:pt x="336" y="3076"/>
                      <a:pt x="0" y="4258"/>
                    </a:cubicBezTo>
                    <a:cubicBezTo>
                      <a:pt x="1686" y="3633"/>
                      <a:pt x="3369" y="2990"/>
                      <a:pt x="5051" y="2475"/>
                    </a:cubicBezTo>
                    <a:cubicBezTo>
                      <a:pt x="5334" y="1644"/>
                      <a:pt x="5636" y="822"/>
                      <a:pt x="5949"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5">
                <a:extLst>
                  <a:ext uri="{FF2B5EF4-FFF2-40B4-BE49-F238E27FC236}">
                    <a16:creationId xmlns:a16="http://schemas.microsoft.com/office/drawing/2014/main" id="{5831296C-DDDA-6A69-7E9D-2EED75FED409}"/>
                  </a:ext>
                </a:extLst>
              </p:cNvPr>
              <p:cNvSpPr/>
              <p:nvPr/>
            </p:nvSpPr>
            <p:spPr>
              <a:xfrm>
                <a:off x="3739413" y="2830309"/>
                <a:ext cx="192186" cy="192186"/>
              </a:xfrm>
              <a:custGeom>
                <a:avLst/>
                <a:gdLst/>
                <a:ahLst/>
                <a:cxnLst/>
                <a:rect l="l" t="t" r="r" b="b"/>
                <a:pathLst>
                  <a:path w="8027" h="8027" extrusionOk="0">
                    <a:moveTo>
                      <a:pt x="4014" y="1"/>
                    </a:moveTo>
                    <a:cubicBezTo>
                      <a:pt x="1794" y="1"/>
                      <a:pt x="0" y="1799"/>
                      <a:pt x="0" y="4014"/>
                    </a:cubicBezTo>
                    <a:cubicBezTo>
                      <a:pt x="0" y="6229"/>
                      <a:pt x="1794" y="8027"/>
                      <a:pt x="4014" y="8027"/>
                    </a:cubicBezTo>
                    <a:cubicBezTo>
                      <a:pt x="6229" y="8027"/>
                      <a:pt x="8027" y="6229"/>
                      <a:pt x="8027" y="4014"/>
                    </a:cubicBezTo>
                    <a:cubicBezTo>
                      <a:pt x="8027" y="1799"/>
                      <a:pt x="6229" y="1"/>
                      <a:pt x="4014"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5">
                <a:extLst>
                  <a:ext uri="{FF2B5EF4-FFF2-40B4-BE49-F238E27FC236}">
                    <a16:creationId xmlns:a16="http://schemas.microsoft.com/office/drawing/2014/main" id="{3166F912-E0B9-D809-9E4D-B85278995373}"/>
                  </a:ext>
                </a:extLst>
              </p:cNvPr>
              <p:cNvSpPr/>
              <p:nvPr/>
            </p:nvSpPr>
            <p:spPr>
              <a:xfrm>
                <a:off x="3739413" y="2818577"/>
                <a:ext cx="192186" cy="192186"/>
              </a:xfrm>
              <a:custGeom>
                <a:avLst/>
                <a:gdLst/>
                <a:ahLst/>
                <a:cxnLst/>
                <a:rect l="l" t="t" r="r" b="b"/>
                <a:pathLst>
                  <a:path w="8027" h="8027" extrusionOk="0">
                    <a:moveTo>
                      <a:pt x="4014" y="0"/>
                    </a:moveTo>
                    <a:cubicBezTo>
                      <a:pt x="1794" y="0"/>
                      <a:pt x="0" y="1799"/>
                      <a:pt x="0" y="4014"/>
                    </a:cubicBezTo>
                    <a:cubicBezTo>
                      <a:pt x="0" y="6234"/>
                      <a:pt x="1794" y="8027"/>
                      <a:pt x="4014" y="8027"/>
                    </a:cubicBezTo>
                    <a:cubicBezTo>
                      <a:pt x="6229" y="8027"/>
                      <a:pt x="8027" y="6234"/>
                      <a:pt x="8027" y="4014"/>
                    </a:cubicBezTo>
                    <a:cubicBezTo>
                      <a:pt x="8027" y="1799"/>
                      <a:pt x="6229" y="0"/>
                      <a:pt x="401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5">
                <a:extLst>
                  <a:ext uri="{FF2B5EF4-FFF2-40B4-BE49-F238E27FC236}">
                    <a16:creationId xmlns:a16="http://schemas.microsoft.com/office/drawing/2014/main" id="{DFA1DA5D-3663-F09F-1AA8-904677819F51}"/>
                  </a:ext>
                </a:extLst>
              </p:cNvPr>
              <p:cNvSpPr/>
              <p:nvPr/>
            </p:nvSpPr>
            <p:spPr>
              <a:xfrm>
                <a:off x="3757944" y="2837204"/>
                <a:ext cx="155028" cy="155028"/>
              </a:xfrm>
              <a:custGeom>
                <a:avLst/>
                <a:gdLst/>
                <a:ahLst/>
                <a:cxnLst/>
                <a:rect l="l" t="t" r="r" b="b"/>
                <a:pathLst>
                  <a:path w="6475" h="6475" extrusionOk="0">
                    <a:moveTo>
                      <a:pt x="3240" y="1"/>
                    </a:moveTo>
                    <a:cubicBezTo>
                      <a:pt x="1452" y="1"/>
                      <a:pt x="0" y="1448"/>
                      <a:pt x="0" y="3236"/>
                    </a:cubicBezTo>
                    <a:cubicBezTo>
                      <a:pt x="0" y="5024"/>
                      <a:pt x="1452" y="6475"/>
                      <a:pt x="3240" y="6475"/>
                    </a:cubicBezTo>
                    <a:cubicBezTo>
                      <a:pt x="5022" y="6475"/>
                      <a:pt x="6474" y="5024"/>
                      <a:pt x="6474" y="3236"/>
                    </a:cubicBezTo>
                    <a:cubicBezTo>
                      <a:pt x="6474" y="1448"/>
                      <a:pt x="5022" y="1"/>
                      <a:pt x="324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5">
                <a:extLst>
                  <a:ext uri="{FF2B5EF4-FFF2-40B4-BE49-F238E27FC236}">
                    <a16:creationId xmlns:a16="http://schemas.microsoft.com/office/drawing/2014/main" id="{448153C8-F7E7-24DE-B81D-3E3B61F3BF5F}"/>
                  </a:ext>
                </a:extLst>
              </p:cNvPr>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5">
                <a:extLst>
                  <a:ext uri="{FF2B5EF4-FFF2-40B4-BE49-F238E27FC236}">
                    <a16:creationId xmlns:a16="http://schemas.microsoft.com/office/drawing/2014/main" id="{DD607ED7-BA16-756F-2122-80CA94DFD12B}"/>
                  </a:ext>
                </a:extLst>
              </p:cNvPr>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5">
                <a:extLst>
                  <a:ext uri="{FF2B5EF4-FFF2-40B4-BE49-F238E27FC236}">
                    <a16:creationId xmlns:a16="http://schemas.microsoft.com/office/drawing/2014/main" id="{B4FC1D25-A751-A318-3856-8ABC2563BC13}"/>
                  </a:ext>
                </a:extLst>
              </p:cNvPr>
              <p:cNvSpPr/>
              <p:nvPr/>
            </p:nvSpPr>
            <p:spPr>
              <a:xfrm>
                <a:off x="3765414" y="2854036"/>
                <a:ext cx="139274" cy="117390"/>
              </a:xfrm>
              <a:custGeom>
                <a:avLst/>
                <a:gdLst/>
                <a:ahLst/>
                <a:cxnLst/>
                <a:rect l="l" t="t" r="r" b="b"/>
                <a:pathLst>
                  <a:path w="5817" h="4903" extrusionOk="0">
                    <a:moveTo>
                      <a:pt x="4475" y="0"/>
                    </a:moveTo>
                    <a:cubicBezTo>
                      <a:pt x="3211" y="1331"/>
                      <a:pt x="1746" y="2354"/>
                      <a:pt x="1" y="3071"/>
                    </a:cubicBezTo>
                    <a:cubicBezTo>
                      <a:pt x="136" y="3820"/>
                      <a:pt x="558" y="4465"/>
                      <a:pt x="1140" y="4902"/>
                    </a:cubicBezTo>
                    <a:cubicBezTo>
                      <a:pt x="2015" y="2975"/>
                      <a:pt x="3951" y="2168"/>
                      <a:pt x="5816" y="1855"/>
                    </a:cubicBezTo>
                    <a:cubicBezTo>
                      <a:pt x="5633" y="1072"/>
                      <a:pt x="5143" y="409"/>
                      <a:pt x="4475"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59" name="Google Shape;1659;p45">
                <a:extLst>
                  <a:ext uri="{FF2B5EF4-FFF2-40B4-BE49-F238E27FC236}">
                    <a16:creationId xmlns:a16="http://schemas.microsoft.com/office/drawing/2014/main" id="{1BD540CE-AC63-3CE3-ED03-84239524A2AC}"/>
                  </a:ext>
                </a:extLst>
              </p:cNvPr>
              <p:cNvSpPr/>
              <p:nvPr/>
            </p:nvSpPr>
            <p:spPr>
              <a:xfrm>
                <a:off x="3773818" y="2849319"/>
                <a:ext cx="98739" cy="108867"/>
              </a:xfrm>
              <a:custGeom>
                <a:avLst/>
                <a:gdLst/>
                <a:ahLst/>
                <a:cxnLst/>
                <a:rect l="l" t="t" r="r" b="b"/>
                <a:pathLst>
                  <a:path w="4124" h="4547" extrusionOk="0">
                    <a:moveTo>
                      <a:pt x="3754" y="0"/>
                    </a:moveTo>
                    <a:cubicBezTo>
                      <a:pt x="2985" y="764"/>
                      <a:pt x="2211" y="1528"/>
                      <a:pt x="1495" y="2336"/>
                    </a:cubicBezTo>
                    <a:cubicBezTo>
                      <a:pt x="2462" y="1739"/>
                      <a:pt x="3331" y="1029"/>
                      <a:pt x="4124" y="197"/>
                    </a:cubicBezTo>
                    <a:cubicBezTo>
                      <a:pt x="4008" y="125"/>
                      <a:pt x="3884" y="58"/>
                      <a:pt x="3754" y="0"/>
                    </a:cubicBezTo>
                    <a:close/>
                    <a:moveTo>
                      <a:pt x="1" y="4219"/>
                    </a:moveTo>
                    <a:lnTo>
                      <a:pt x="1" y="4219"/>
                    </a:lnTo>
                    <a:cubicBezTo>
                      <a:pt x="69" y="4334"/>
                      <a:pt x="140" y="4441"/>
                      <a:pt x="222" y="4547"/>
                    </a:cubicBezTo>
                    <a:lnTo>
                      <a:pt x="222" y="4541"/>
                    </a:lnTo>
                    <a:cubicBezTo>
                      <a:pt x="145" y="4441"/>
                      <a:pt x="69" y="4330"/>
                      <a:pt x="1" y="4219"/>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5">
                <a:extLst>
                  <a:ext uri="{FF2B5EF4-FFF2-40B4-BE49-F238E27FC236}">
                    <a16:creationId xmlns:a16="http://schemas.microsoft.com/office/drawing/2014/main" id="{74ECD757-CED4-5892-3837-B7410981C9FB}"/>
                  </a:ext>
                </a:extLst>
              </p:cNvPr>
              <p:cNvSpPr/>
              <p:nvPr/>
            </p:nvSpPr>
            <p:spPr>
              <a:xfrm>
                <a:off x="3773818" y="2854036"/>
                <a:ext cx="104629" cy="104006"/>
              </a:xfrm>
              <a:custGeom>
                <a:avLst/>
                <a:gdLst/>
                <a:ahLst/>
                <a:cxnLst/>
                <a:rect l="l" t="t" r="r" b="b"/>
                <a:pathLst>
                  <a:path w="4370" h="4344" extrusionOk="0">
                    <a:moveTo>
                      <a:pt x="4124" y="0"/>
                    </a:moveTo>
                    <a:cubicBezTo>
                      <a:pt x="3331" y="832"/>
                      <a:pt x="2462" y="1542"/>
                      <a:pt x="1495" y="2139"/>
                    </a:cubicBezTo>
                    <a:cubicBezTo>
                      <a:pt x="962" y="2735"/>
                      <a:pt x="457" y="3359"/>
                      <a:pt x="1" y="4022"/>
                    </a:cubicBezTo>
                    <a:cubicBezTo>
                      <a:pt x="69" y="4133"/>
                      <a:pt x="145" y="4244"/>
                      <a:pt x="222" y="4344"/>
                    </a:cubicBezTo>
                    <a:cubicBezTo>
                      <a:pt x="1533" y="2884"/>
                      <a:pt x="2928" y="1500"/>
                      <a:pt x="4369" y="169"/>
                    </a:cubicBezTo>
                    <a:cubicBezTo>
                      <a:pt x="4288" y="111"/>
                      <a:pt x="4210" y="53"/>
                      <a:pt x="4124"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661" name="Google Shape;1661;p45">
                <a:extLst>
                  <a:ext uri="{FF2B5EF4-FFF2-40B4-BE49-F238E27FC236}">
                    <a16:creationId xmlns:a16="http://schemas.microsoft.com/office/drawing/2014/main" id="{AC980831-3DAB-8A51-3822-A92067A9B418}"/>
                  </a:ext>
                </a:extLst>
              </p:cNvPr>
              <p:cNvSpPr/>
              <p:nvPr/>
            </p:nvSpPr>
            <p:spPr>
              <a:xfrm>
                <a:off x="3788567" y="2904531"/>
                <a:ext cx="89066" cy="71947"/>
              </a:xfrm>
              <a:custGeom>
                <a:avLst/>
                <a:gdLst/>
                <a:ahLst/>
                <a:cxnLst/>
                <a:rect l="l" t="t" r="r" b="b"/>
                <a:pathLst>
                  <a:path w="3720" h="3005" extrusionOk="0">
                    <a:moveTo>
                      <a:pt x="3720" y="1"/>
                    </a:moveTo>
                    <a:cubicBezTo>
                      <a:pt x="3124" y="174"/>
                      <a:pt x="2547" y="414"/>
                      <a:pt x="2023" y="731"/>
                    </a:cubicBezTo>
                    <a:cubicBezTo>
                      <a:pt x="1547" y="1135"/>
                      <a:pt x="1086" y="1553"/>
                      <a:pt x="644" y="1990"/>
                    </a:cubicBezTo>
                    <a:cubicBezTo>
                      <a:pt x="466" y="2230"/>
                      <a:pt x="307" y="2500"/>
                      <a:pt x="173" y="2793"/>
                    </a:cubicBezTo>
                    <a:cubicBezTo>
                      <a:pt x="116" y="2749"/>
                      <a:pt x="58" y="2702"/>
                      <a:pt x="5" y="2654"/>
                    </a:cubicBezTo>
                    <a:cubicBezTo>
                      <a:pt x="5" y="2658"/>
                      <a:pt x="0" y="2658"/>
                      <a:pt x="0" y="2658"/>
                    </a:cubicBezTo>
                    <a:cubicBezTo>
                      <a:pt x="149" y="2789"/>
                      <a:pt x="318" y="2904"/>
                      <a:pt x="491" y="3004"/>
                    </a:cubicBezTo>
                    <a:cubicBezTo>
                      <a:pt x="1442" y="1866"/>
                      <a:pt x="2561" y="904"/>
                      <a:pt x="3720"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5">
                <a:extLst>
                  <a:ext uri="{FF2B5EF4-FFF2-40B4-BE49-F238E27FC236}">
                    <a16:creationId xmlns:a16="http://schemas.microsoft.com/office/drawing/2014/main" id="{2025BCAB-2708-F35A-A529-61CC930DFE33}"/>
                  </a:ext>
                </a:extLst>
              </p:cNvPr>
              <p:cNvSpPr/>
              <p:nvPr/>
            </p:nvSpPr>
            <p:spPr>
              <a:xfrm>
                <a:off x="3788686" y="2876135"/>
                <a:ext cx="112171" cy="95291"/>
              </a:xfrm>
              <a:custGeom>
                <a:avLst/>
                <a:gdLst/>
                <a:ahLst/>
                <a:cxnLst/>
                <a:rect l="l" t="t" r="r" b="b"/>
                <a:pathLst>
                  <a:path w="4685" h="3980" extrusionOk="0">
                    <a:moveTo>
                      <a:pt x="4450" y="0"/>
                    </a:moveTo>
                    <a:cubicBezTo>
                      <a:pt x="3628" y="630"/>
                      <a:pt x="2806" y="1254"/>
                      <a:pt x="2018" y="1917"/>
                    </a:cubicBezTo>
                    <a:cubicBezTo>
                      <a:pt x="2542" y="1600"/>
                      <a:pt x="3119" y="1360"/>
                      <a:pt x="3715" y="1187"/>
                    </a:cubicBezTo>
                    <a:cubicBezTo>
                      <a:pt x="4037" y="937"/>
                      <a:pt x="4359" y="697"/>
                      <a:pt x="4685" y="451"/>
                    </a:cubicBezTo>
                    <a:cubicBezTo>
                      <a:pt x="4618" y="293"/>
                      <a:pt x="4541" y="144"/>
                      <a:pt x="4450" y="0"/>
                    </a:cubicBezTo>
                    <a:close/>
                    <a:moveTo>
                      <a:pt x="639" y="3176"/>
                    </a:moveTo>
                    <a:cubicBezTo>
                      <a:pt x="418" y="3392"/>
                      <a:pt x="206" y="3614"/>
                      <a:pt x="0" y="3840"/>
                    </a:cubicBezTo>
                    <a:cubicBezTo>
                      <a:pt x="53" y="3888"/>
                      <a:pt x="111" y="3935"/>
                      <a:pt x="168" y="3979"/>
                    </a:cubicBezTo>
                    <a:cubicBezTo>
                      <a:pt x="302" y="3686"/>
                      <a:pt x="461" y="3416"/>
                      <a:pt x="639" y="3176"/>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5">
                <a:extLst>
                  <a:ext uri="{FF2B5EF4-FFF2-40B4-BE49-F238E27FC236}">
                    <a16:creationId xmlns:a16="http://schemas.microsoft.com/office/drawing/2014/main" id="{EDE1A954-A83A-FDB9-4DF1-E7110E54D55C}"/>
                  </a:ext>
                </a:extLst>
              </p:cNvPr>
              <p:cNvSpPr/>
              <p:nvPr/>
            </p:nvSpPr>
            <p:spPr>
              <a:xfrm>
                <a:off x="3575933" y="3101865"/>
                <a:ext cx="103001" cy="155147"/>
              </a:xfrm>
              <a:custGeom>
                <a:avLst/>
                <a:gdLst/>
                <a:ahLst/>
                <a:cxnLst/>
                <a:rect l="l" t="t" r="r" b="b"/>
                <a:pathLst>
                  <a:path w="4302" h="6480" extrusionOk="0">
                    <a:moveTo>
                      <a:pt x="1763" y="0"/>
                    </a:moveTo>
                    <a:cubicBezTo>
                      <a:pt x="1505" y="0"/>
                      <a:pt x="1302" y="270"/>
                      <a:pt x="1177" y="515"/>
                    </a:cubicBezTo>
                    <a:cubicBezTo>
                      <a:pt x="721" y="1485"/>
                      <a:pt x="1" y="3066"/>
                      <a:pt x="312" y="4177"/>
                    </a:cubicBezTo>
                    <a:cubicBezTo>
                      <a:pt x="615" y="5249"/>
                      <a:pt x="2210" y="5768"/>
                      <a:pt x="3086" y="6272"/>
                    </a:cubicBezTo>
                    <a:cubicBezTo>
                      <a:pt x="3271" y="6381"/>
                      <a:pt x="3510" y="6479"/>
                      <a:pt x="3718" y="6479"/>
                    </a:cubicBezTo>
                    <a:cubicBezTo>
                      <a:pt x="3860" y="6479"/>
                      <a:pt x="3988" y="6434"/>
                      <a:pt x="4075" y="6315"/>
                    </a:cubicBezTo>
                    <a:cubicBezTo>
                      <a:pt x="4301" y="6017"/>
                      <a:pt x="3998" y="5619"/>
                      <a:pt x="3743" y="5344"/>
                    </a:cubicBezTo>
                    <a:cubicBezTo>
                      <a:pt x="2653" y="4186"/>
                      <a:pt x="2077" y="2557"/>
                      <a:pt x="2201" y="971"/>
                    </a:cubicBezTo>
                    <a:cubicBezTo>
                      <a:pt x="2215" y="784"/>
                      <a:pt x="2239" y="587"/>
                      <a:pt x="2192" y="404"/>
                    </a:cubicBezTo>
                    <a:cubicBezTo>
                      <a:pt x="2148" y="216"/>
                      <a:pt x="2013" y="39"/>
                      <a:pt x="1826" y="5"/>
                    </a:cubicBezTo>
                    <a:cubicBezTo>
                      <a:pt x="1805" y="2"/>
                      <a:pt x="1784" y="0"/>
                      <a:pt x="1763" y="0"/>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5">
                <a:extLst>
                  <a:ext uri="{FF2B5EF4-FFF2-40B4-BE49-F238E27FC236}">
                    <a16:creationId xmlns:a16="http://schemas.microsoft.com/office/drawing/2014/main" id="{EAAEA38F-B495-7984-D037-29C9670DC06F}"/>
                  </a:ext>
                </a:extLst>
              </p:cNvPr>
              <p:cNvSpPr/>
              <p:nvPr/>
            </p:nvSpPr>
            <p:spPr>
              <a:xfrm>
                <a:off x="3815215" y="2576949"/>
                <a:ext cx="143655" cy="149665"/>
              </a:xfrm>
              <a:custGeom>
                <a:avLst/>
                <a:gdLst/>
                <a:ahLst/>
                <a:cxnLst/>
                <a:rect l="l" t="t" r="r" b="b"/>
                <a:pathLst>
                  <a:path w="6000" h="6251" extrusionOk="0">
                    <a:moveTo>
                      <a:pt x="5999" y="1"/>
                    </a:moveTo>
                    <a:cubicBezTo>
                      <a:pt x="5768" y="366"/>
                      <a:pt x="4173" y="842"/>
                      <a:pt x="3736" y="1125"/>
                    </a:cubicBezTo>
                    <a:cubicBezTo>
                      <a:pt x="2982" y="1611"/>
                      <a:pt x="2290" y="2192"/>
                      <a:pt x="1674" y="2846"/>
                    </a:cubicBezTo>
                    <a:cubicBezTo>
                      <a:pt x="1194" y="3365"/>
                      <a:pt x="281" y="4235"/>
                      <a:pt x="141" y="4951"/>
                    </a:cubicBezTo>
                    <a:cubicBezTo>
                      <a:pt x="1" y="5653"/>
                      <a:pt x="617" y="6251"/>
                      <a:pt x="1314" y="6251"/>
                    </a:cubicBezTo>
                    <a:cubicBezTo>
                      <a:pt x="1452" y="6251"/>
                      <a:pt x="1593" y="6227"/>
                      <a:pt x="1732" y="6177"/>
                    </a:cubicBezTo>
                    <a:cubicBezTo>
                      <a:pt x="2226" y="5989"/>
                      <a:pt x="2544" y="5514"/>
                      <a:pt x="2823" y="5066"/>
                    </a:cubicBezTo>
                    <a:cubicBezTo>
                      <a:pt x="3880" y="3374"/>
                      <a:pt x="4943" y="1688"/>
                      <a:pt x="5999" y="1"/>
                    </a:cubicBez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5">
                <a:extLst>
                  <a:ext uri="{FF2B5EF4-FFF2-40B4-BE49-F238E27FC236}">
                    <a16:creationId xmlns:a16="http://schemas.microsoft.com/office/drawing/2014/main" id="{20854104-6CC7-8D5C-B423-B0ABCECED2A7}"/>
                  </a:ext>
                </a:extLst>
              </p:cNvPr>
              <p:cNvSpPr/>
              <p:nvPr/>
            </p:nvSpPr>
            <p:spPr>
              <a:xfrm>
                <a:off x="3382502" y="3467658"/>
                <a:ext cx="54110" cy="51428"/>
              </a:xfrm>
              <a:custGeom>
                <a:avLst/>
                <a:gdLst/>
                <a:ahLst/>
                <a:cxnLst/>
                <a:rect l="l" t="t" r="r" b="b"/>
                <a:pathLst>
                  <a:path w="2260" h="2148" extrusionOk="0">
                    <a:moveTo>
                      <a:pt x="1131" y="0"/>
                    </a:moveTo>
                    <a:lnTo>
                      <a:pt x="779" y="706"/>
                    </a:lnTo>
                    <a:lnTo>
                      <a:pt x="0" y="821"/>
                    </a:lnTo>
                    <a:lnTo>
                      <a:pt x="563" y="1369"/>
                    </a:lnTo>
                    <a:lnTo>
                      <a:pt x="433" y="2148"/>
                    </a:lnTo>
                    <a:lnTo>
                      <a:pt x="433" y="2148"/>
                    </a:lnTo>
                    <a:lnTo>
                      <a:pt x="1131" y="1782"/>
                    </a:lnTo>
                    <a:lnTo>
                      <a:pt x="1827" y="2148"/>
                    </a:lnTo>
                    <a:lnTo>
                      <a:pt x="1697" y="1369"/>
                    </a:lnTo>
                    <a:lnTo>
                      <a:pt x="2260" y="821"/>
                    </a:lnTo>
                    <a:lnTo>
                      <a:pt x="1481" y="706"/>
                    </a:lnTo>
                    <a:lnTo>
                      <a:pt x="1131" y="0"/>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5">
                <a:extLst>
                  <a:ext uri="{FF2B5EF4-FFF2-40B4-BE49-F238E27FC236}">
                    <a16:creationId xmlns:a16="http://schemas.microsoft.com/office/drawing/2014/main" id="{E14BAF3C-E7C8-0D5D-455D-D10131913B0B}"/>
                  </a:ext>
                </a:extLst>
              </p:cNvPr>
              <p:cNvSpPr/>
              <p:nvPr/>
            </p:nvSpPr>
            <p:spPr>
              <a:xfrm>
                <a:off x="3834345" y="3505032"/>
                <a:ext cx="34429" cy="35363"/>
              </a:xfrm>
              <a:custGeom>
                <a:avLst/>
                <a:gdLst/>
                <a:ahLst/>
                <a:cxnLst/>
                <a:rect l="l" t="t" r="r" b="b"/>
                <a:pathLst>
                  <a:path w="1438" h="1477" extrusionOk="0">
                    <a:moveTo>
                      <a:pt x="851" y="1"/>
                    </a:moveTo>
                    <a:lnTo>
                      <a:pt x="515" y="394"/>
                    </a:lnTo>
                    <a:lnTo>
                      <a:pt x="1" y="347"/>
                    </a:lnTo>
                    <a:lnTo>
                      <a:pt x="1" y="347"/>
                    </a:lnTo>
                    <a:lnTo>
                      <a:pt x="274" y="784"/>
                    </a:lnTo>
                    <a:lnTo>
                      <a:pt x="68" y="1259"/>
                    </a:lnTo>
                    <a:lnTo>
                      <a:pt x="568" y="1135"/>
                    </a:lnTo>
                    <a:lnTo>
                      <a:pt x="952" y="1476"/>
                    </a:lnTo>
                    <a:lnTo>
                      <a:pt x="990" y="962"/>
                    </a:lnTo>
                    <a:lnTo>
                      <a:pt x="1438" y="702"/>
                    </a:lnTo>
                    <a:lnTo>
                      <a:pt x="961" y="505"/>
                    </a:lnTo>
                    <a:lnTo>
                      <a:pt x="851" y="1"/>
                    </a:lnTo>
                    <a:close/>
                  </a:path>
                </a:pathLst>
              </a:custGeom>
              <a:noFill/>
              <a:ln w="11430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 name="Google Shape;1667;p45">
              <a:extLst>
                <a:ext uri="{FF2B5EF4-FFF2-40B4-BE49-F238E27FC236}">
                  <a16:creationId xmlns:a16="http://schemas.microsoft.com/office/drawing/2014/main" id="{3B2DD5BC-80C1-3372-C6A4-DCFB68CBC273}"/>
                </a:ext>
              </a:extLst>
            </p:cNvPr>
            <p:cNvGrpSpPr/>
            <p:nvPr/>
          </p:nvGrpSpPr>
          <p:grpSpPr>
            <a:xfrm rot="-759759">
              <a:off x="701435" y="2803379"/>
              <a:ext cx="375282" cy="367075"/>
              <a:chOff x="488084" y="3164562"/>
              <a:chExt cx="535235" cy="523530"/>
            </a:xfrm>
          </p:grpSpPr>
          <p:grpSp>
            <p:nvGrpSpPr>
              <p:cNvPr id="1668" name="Google Shape;1668;p45">
                <a:extLst>
                  <a:ext uri="{FF2B5EF4-FFF2-40B4-BE49-F238E27FC236}">
                    <a16:creationId xmlns:a16="http://schemas.microsoft.com/office/drawing/2014/main" id="{CFB14BC4-3292-9818-1B84-E9150F2DAED9}"/>
                  </a:ext>
                </a:extLst>
              </p:cNvPr>
              <p:cNvGrpSpPr/>
              <p:nvPr/>
            </p:nvGrpSpPr>
            <p:grpSpPr>
              <a:xfrm>
                <a:off x="488084" y="3164562"/>
                <a:ext cx="535235" cy="523530"/>
                <a:chOff x="488084" y="3164562"/>
                <a:chExt cx="535235" cy="523530"/>
              </a:xfrm>
            </p:grpSpPr>
            <p:sp>
              <p:nvSpPr>
                <p:cNvPr id="1669" name="Google Shape;1669;p45">
                  <a:extLst>
                    <a:ext uri="{FF2B5EF4-FFF2-40B4-BE49-F238E27FC236}">
                      <a16:creationId xmlns:a16="http://schemas.microsoft.com/office/drawing/2014/main" id="{C781D63A-1A9D-7EFF-540E-D9665300B92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5">
                  <a:extLst>
                    <a:ext uri="{FF2B5EF4-FFF2-40B4-BE49-F238E27FC236}">
                      <a16:creationId xmlns:a16="http://schemas.microsoft.com/office/drawing/2014/main" id="{C4997BE8-A0B2-D906-8110-79822C1D0371}"/>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5">
                  <a:extLst>
                    <a:ext uri="{FF2B5EF4-FFF2-40B4-BE49-F238E27FC236}">
                      <a16:creationId xmlns:a16="http://schemas.microsoft.com/office/drawing/2014/main" id="{90E99164-BA3D-4290-D9E4-AD93F7E26FD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5">
                  <a:extLst>
                    <a:ext uri="{FF2B5EF4-FFF2-40B4-BE49-F238E27FC236}">
                      <a16:creationId xmlns:a16="http://schemas.microsoft.com/office/drawing/2014/main" id="{5632C446-2858-9D50-F493-1753620FC80C}"/>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5">
                  <a:extLst>
                    <a:ext uri="{FF2B5EF4-FFF2-40B4-BE49-F238E27FC236}">
                      <a16:creationId xmlns:a16="http://schemas.microsoft.com/office/drawing/2014/main" id="{5B22ADA4-2E16-B7BE-578B-D9EA21572C70}"/>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5">
                  <a:extLst>
                    <a:ext uri="{FF2B5EF4-FFF2-40B4-BE49-F238E27FC236}">
                      <a16:creationId xmlns:a16="http://schemas.microsoft.com/office/drawing/2014/main" id="{09950FDE-1B57-ED36-0904-303C94AF04DC}"/>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5">
                  <a:extLst>
                    <a:ext uri="{FF2B5EF4-FFF2-40B4-BE49-F238E27FC236}">
                      <a16:creationId xmlns:a16="http://schemas.microsoft.com/office/drawing/2014/main" id="{CC8538B0-7647-6B41-0688-DDDECFF94DB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5">
                  <a:extLst>
                    <a:ext uri="{FF2B5EF4-FFF2-40B4-BE49-F238E27FC236}">
                      <a16:creationId xmlns:a16="http://schemas.microsoft.com/office/drawing/2014/main" id="{B805F2A9-C545-7CEA-37F2-B3719389D34C}"/>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5">
                  <a:extLst>
                    <a:ext uri="{FF2B5EF4-FFF2-40B4-BE49-F238E27FC236}">
                      <a16:creationId xmlns:a16="http://schemas.microsoft.com/office/drawing/2014/main" id="{AB6A0AA1-72C1-9129-AE8F-F56321E4C784}"/>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5">
                  <a:extLst>
                    <a:ext uri="{FF2B5EF4-FFF2-40B4-BE49-F238E27FC236}">
                      <a16:creationId xmlns:a16="http://schemas.microsoft.com/office/drawing/2014/main" id="{23DF9F5B-8512-0EBC-21E3-A5AF2D11D974}"/>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5">
                  <a:extLst>
                    <a:ext uri="{FF2B5EF4-FFF2-40B4-BE49-F238E27FC236}">
                      <a16:creationId xmlns:a16="http://schemas.microsoft.com/office/drawing/2014/main" id="{B7B00EAB-0120-0C68-D623-5DAED2463C21}"/>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0" name="Google Shape;1680;p45">
                <a:extLst>
                  <a:ext uri="{FF2B5EF4-FFF2-40B4-BE49-F238E27FC236}">
                    <a16:creationId xmlns:a16="http://schemas.microsoft.com/office/drawing/2014/main" id="{8BEF1D4D-2A60-D287-2523-E90E57A91825}"/>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 name="Google Shape;1681;p45">
              <a:extLst>
                <a:ext uri="{FF2B5EF4-FFF2-40B4-BE49-F238E27FC236}">
                  <a16:creationId xmlns:a16="http://schemas.microsoft.com/office/drawing/2014/main" id="{EE0C37A0-660B-1A1D-37B2-6D209A2BEE96}"/>
                </a:ext>
              </a:extLst>
            </p:cNvPr>
            <p:cNvGrpSpPr/>
            <p:nvPr/>
          </p:nvGrpSpPr>
          <p:grpSpPr>
            <a:xfrm rot="1189477">
              <a:off x="976640" y="2133606"/>
              <a:ext cx="295913" cy="289441"/>
              <a:chOff x="488084" y="3164562"/>
              <a:chExt cx="535235" cy="523530"/>
            </a:xfrm>
          </p:grpSpPr>
          <p:grpSp>
            <p:nvGrpSpPr>
              <p:cNvPr id="1682" name="Google Shape;1682;p45">
                <a:extLst>
                  <a:ext uri="{FF2B5EF4-FFF2-40B4-BE49-F238E27FC236}">
                    <a16:creationId xmlns:a16="http://schemas.microsoft.com/office/drawing/2014/main" id="{E3756378-8E83-9279-F800-FFF8C5DEFEEE}"/>
                  </a:ext>
                </a:extLst>
              </p:cNvPr>
              <p:cNvGrpSpPr/>
              <p:nvPr/>
            </p:nvGrpSpPr>
            <p:grpSpPr>
              <a:xfrm>
                <a:off x="488084" y="3164562"/>
                <a:ext cx="535235" cy="523530"/>
                <a:chOff x="488084" y="3164562"/>
                <a:chExt cx="535235" cy="523530"/>
              </a:xfrm>
            </p:grpSpPr>
            <p:sp>
              <p:nvSpPr>
                <p:cNvPr id="1683" name="Google Shape;1683;p45">
                  <a:extLst>
                    <a:ext uri="{FF2B5EF4-FFF2-40B4-BE49-F238E27FC236}">
                      <a16:creationId xmlns:a16="http://schemas.microsoft.com/office/drawing/2014/main" id="{1722EAA5-0110-C9EE-A09F-B92712BA3DCC}"/>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5">
                  <a:extLst>
                    <a:ext uri="{FF2B5EF4-FFF2-40B4-BE49-F238E27FC236}">
                      <a16:creationId xmlns:a16="http://schemas.microsoft.com/office/drawing/2014/main" id="{7E9A1AAD-D716-337C-7B2B-E9F385161CBC}"/>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5">
                  <a:extLst>
                    <a:ext uri="{FF2B5EF4-FFF2-40B4-BE49-F238E27FC236}">
                      <a16:creationId xmlns:a16="http://schemas.microsoft.com/office/drawing/2014/main" id="{F61E7914-D7C6-AB82-55C8-F0DC4B9779F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5">
                  <a:extLst>
                    <a:ext uri="{FF2B5EF4-FFF2-40B4-BE49-F238E27FC236}">
                      <a16:creationId xmlns:a16="http://schemas.microsoft.com/office/drawing/2014/main" id="{23821360-BAD5-CD5D-7CD7-0499F6C3DFE7}"/>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5">
                  <a:extLst>
                    <a:ext uri="{FF2B5EF4-FFF2-40B4-BE49-F238E27FC236}">
                      <a16:creationId xmlns:a16="http://schemas.microsoft.com/office/drawing/2014/main" id="{AC7E6A5F-4B26-AB3D-EF3A-082FEBA93E27}"/>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5">
                  <a:extLst>
                    <a:ext uri="{FF2B5EF4-FFF2-40B4-BE49-F238E27FC236}">
                      <a16:creationId xmlns:a16="http://schemas.microsoft.com/office/drawing/2014/main" id="{013F210F-18DA-BED2-35AE-5BCDA37AB4DB}"/>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5">
                  <a:extLst>
                    <a:ext uri="{FF2B5EF4-FFF2-40B4-BE49-F238E27FC236}">
                      <a16:creationId xmlns:a16="http://schemas.microsoft.com/office/drawing/2014/main" id="{139916A4-1E13-8997-CDAF-C4002B99724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5">
                  <a:extLst>
                    <a:ext uri="{FF2B5EF4-FFF2-40B4-BE49-F238E27FC236}">
                      <a16:creationId xmlns:a16="http://schemas.microsoft.com/office/drawing/2014/main" id="{987240A0-81D4-E387-D26B-25BBDEC15A51}"/>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5">
                  <a:extLst>
                    <a:ext uri="{FF2B5EF4-FFF2-40B4-BE49-F238E27FC236}">
                      <a16:creationId xmlns:a16="http://schemas.microsoft.com/office/drawing/2014/main" id="{3322A60E-416F-D890-A434-EF09BEE9003C}"/>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5">
                  <a:extLst>
                    <a:ext uri="{FF2B5EF4-FFF2-40B4-BE49-F238E27FC236}">
                      <a16:creationId xmlns:a16="http://schemas.microsoft.com/office/drawing/2014/main" id="{967455C4-38A1-FDC5-61E0-525944B339E8}"/>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5">
                  <a:extLst>
                    <a:ext uri="{FF2B5EF4-FFF2-40B4-BE49-F238E27FC236}">
                      <a16:creationId xmlns:a16="http://schemas.microsoft.com/office/drawing/2014/main" id="{FC0F1513-59FD-7B23-43E4-F04156753CE9}"/>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4" name="Google Shape;1694;p45">
                <a:extLst>
                  <a:ext uri="{FF2B5EF4-FFF2-40B4-BE49-F238E27FC236}">
                    <a16:creationId xmlns:a16="http://schemas.microsoft.com/office/drawing/2014/main" id="{65D10198-AC96-7552-5032-6F2733A9C8B4}"/>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45">
              <a:extLst>
                <a:ext uri="{FF2B5EF4-FFF2-40B4-BE49-F238E27FC236}">
                  <a16:creationId xmlns:a16="http://schemas.microsoft.com/office/drawing/2014/main" id="{4E249906-E7F2-7C1D-0DCC-B0564D012260}"/>
                </a:ext>
              </a:extLst>
            </p:cNvPr>
            <p:cNvGrpSpPr/>
            <p:nvPr/>
          </p:nvGrpSpPr>
          <p:grpSpPr>
            <a:xfrm>
              <a:off x="1238222" y="912235"/>
              <a:ext cx="2013000" cy="3319033"/>
              <a:chOff x="3372039" y="2510461"/>
              <a:chExt cx="678052" cy="1117971"/>
            </a:xfrm>
          </p:grpSpPr>
          <p:sp>
            <p:nvSpPr>
              <p:cNvPr id="1696" name="Google Shape;1696;p45">
                <a:extLst>
                  <a:ext uri="{FF2B5EF4-FFF2-40B4-BE49-F238E27FC236}">
                    <a16:creationId xmlns:a16="http://schemas.microsoft.com/office/drawing/2014/main" id="{0A4D626D-E585-2BB9-5086-4C8BFA74009F}"/>
                  </a:ext>
                </a:extLst>
              </p:cNvPr>
              <p:cNvSpPr/>
              <p:nvPr/>
            </p:nvSpPr>
            <p:spPr>
              <a:xfrm>
                <a:off x="3910336" y="3530327"/>
                <a:ext cx="54086" cy="51572"/>
              </a:xfrm>
              <a:custGeom>
                <a:avLst/>
                <a:gdLst/>
                <a:ahLst/>
                <a:cxnLst/>
                <a:rect l="l" t="t" r="r" b="b"/>
                <a:pathLst>
                  <a:path w="2259" h="2154" extrusionOk="0">
                    <a:moveTo>
                      <a:pt x="1129" y="0"/>
                    </a:moveTo>
                    <a:lnTo>
                      <a:pt x="779" y="707"/>
                    </a:lnTo>
                    <a:lnTo>
                      <a:pt x="0" y="822"/>
                    </a:lnTo>
                    <a:lnTo>
                      <a:pt x="563" y="1375"/>
                    </a:lnTo>
                    <a:lnTo>
                      <a:pt x="433" y="2153"/>
                    </a:lnTo>
                    <a:lnTo>
                      <a:pt x="1129" y="1783"/>
                    </a:lnTo>
                    <a:lnTo>
                      <a:pt x="1826" y="2153"/>
                    </a:lnTo>
                    <a:lnTo>
                      <a:pt x="1697" y="1375"/>
                    </a:lnTo>
                    <a:lnTo>
                      <a:pt x="2259" y="822"/>
                    </a:lnTo>
                    <a:lnTo>
                      <a:pt x="1480" y="707"/>
                    </a:lnTo>
                    <a:lnTo>
                      <a:pt x="1129"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5">
                <a:extLst>
                  <a:ext uri="{FF2B5EF4-FFF2-40B4-BE49-F238E27FC236}">
                    <a16:creationId xmlns:a16="http://schemas.microsoft.com/office/drawing/2014/main" id="{E5841D36-05E2-69DD-777A-7EDEB2490D56}"/>
                  </a:ext>
                </a:extLst>
              </p:cNvPr>
              <p:cNvSpPr/>
              <p:nvPr/>
            </p:nvSpPr>
            <p:spPr>
              <a:xfrm>
                <a:off x="3372039" y="3277866"/>
                <a:ext cx="521348" cy="350566"/>
              </a:xfrm>
              <a:custGeom>
                <a:avLst/>
                <a:gdLst/>
                <a:ahLst/>
                <a:cxnLst/>
                <a:rect l="l" t="t" r="r" b="b"/>
                <a:pathLst>
                  <a:path w="21775" h="14642" extrusionOk="0">
                    <a:moveTo>
                      <a:pt x="9260" y="1"/>
                    </a:moveTo>
                    <a:cubicBezTo>
                      <a:pt x="9210" y="1"/>
                      <a:pt x="9161" y="1"/>
                      <a:pt x="9112" y="2"/>
                    </a:cubicBezTo>
                    <a:cubicBezTo>
                      <a:pt x="8382" y="21"/>
                      <a:pt x="7670" y="468"/>
                      <a:pt x="7271" y="1156"/>
                    </a:cubicBezTo>
                    <a:cubicBezTo>
                      <a:pt x="6867" y="1848"/>
                      <a:pt x="6791" y="2760"/>
                      <a:pt x="7069" y="3520"/>
                    </a:cubicBezTo>
                    <a:cubicBezTo>
                      <a:pt x="6763" y="3393"/>
                      <a:pt x="6435" y="3330"/>
                      <a:pt x="6108" y="3330"/>
                    </a:cubicBezTo>
                    <a:cubicBezTo>
                      <a:pt x="5470" y="3330"/>
                      <a:pt x="4832" y="3569"/>
                      <a:pt x="4349" y="4039"/>
                    </a:cubicBezTo>
                    <a:cubicBezTo>
                      <a:pt x="3624" y="4755"/>
                      <a:pt x="3278" y="5927"/>
                      <a:pt x="3484" y="6990"/>
                    </a:cubicBezTo>
                    <a:cubicBezTo>
                      <a:pt x="3342" y="6925"/>
                      <a:pt x="3184" y="6895"/>
                      <a:pt x="3020" y="6895"/>
                    </a:cubicBezTo>
                    <a:cubicBezTo>
                      <a:pt x="2454" y="6895"/>
                      <a:pt x="1816" y="7247"/>
                      <a:pt x="1514" y="7735"/>
                    </a:cubicBezTo>
                    <a:cubicBezTo>
                      <a:pt x="1120" y="8360"/>
                      <a:pt x="1168" y="9287"/>
                      <a:pt x="1619" y="9864"/>
                    </a:cubicBezTo>
                    <a:cubicBezTo>
                      <a:pt x="851" y="10152"/>
                      <a:pt x="197" y="10978"/>
                      <a:pt x="97" y="11882"/>
                    </a:cubicBezTo>
                    <a:cubicBezTo>
                      <a:pt x="0" y="12790"/>
                      <a:pt x="390" y="13741"/>
                      <a:pt x="1072" y="14236"/>
                    </a:cubicBezTo>
                    <a:cubicBezTo>
                      <a:pt x="1279" y="14235"/>
                      <a:pt x="1486" y="14235"/>
                      <a:pt x="1693" y="14235"/>
                    </a:cubicBezTo>
                    <a:cubicBezTo>
                      <a:pt x="8103" y="14235"/>
                      <a:pt x="14441" y="14641"/>
                      <a:pt x="20851" y="14641"/>
                    </a:cubicBezTo>
                    <a:cubicBezTo>
                      <a:pt x="21058" y="14641"/>
                      <a:pt x="21265" y="14641"/>
                      <a:pt x="21472" y="14640"/>
                    </a:cubicBezTo>
                    <a:cubicBezTo>
                      <a:pt x="21703" y="14083"/>
                      <a:pt x="21774" y="13377"/>
                      <a:pt x="21703" y="12685"/>
                    </a:cubicBezTo>
                    <a:lnTo>
                      <a:pt x="21703" y="12685"/>
                    </a:lnTo>
                    <a:cubicBezTo>
                      <a:pt x="21463" y="12695"/>
                      <a:pt x="21224" y="12700"/>
                      <a:pt x="20985" y="12700"/>
                    </a:cubicBezTo>
                    <a:cubicBezTo>
                      <a:pt x="16172" y="12700"/>
                      <a:pt x="11590" y="10657"/>
                      <a:pt x="9515" y="5923"/>
                    </a:cubicBezTo>
                    <a:cubicBezTo>
                      <a:pt x="8583" y="4053"/>
                      <a:pt x="8646" y="1790"/>
                      <a:pt x="9703" y="16"/>
                    </a:cubicBezTo>
                    <a:cubicBezTo>
                      <a:pt x="9555" y="6"/>
                      <a:pt x="9407" y="1"/>
                      <a:pt x="92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5">
                <a:extLst>
                  <a:ext uri="{FF2B5EF4-FFF2-40B4-BE49-F238E27FC236}">
                    <a16:creationId xmlns:a16="http://schemas.microsoft.com/office/drawing/2014/main" id="{C6426F4E-DB12-5C1E-883C-934727D80512}"/>
                  </a:ext>
                </a:extLst>
              </p:cNvPr>
              <p:cNvSpPr/>
              <p:nvPr/>
            </p:nvSpPr>
            <p:spPr>
              <a:xfrm>
                <a:off x="3489070" y="3343612"/>
                <a:ext cx="35435" cy="33735"/>
              </a:xfrm>
              <a:custGeom>
                <a:avLst/>
                <a:gdLst/>
                <a:ahLst/>
                <a:cxnLst/>
                <a:rect l="l" t="t" r="r" b="b"/>
                <a:pathLst>
                  <a:path w="1480" h="1409" extrusionOk="0">
                    <a:moveTo>
                      <a:pt x="739" y="0"/>
                    </a:moveTo>
                    <a:lnTo>
                      <a:pt x="509" y="462"/>
                    </a:lnTo>
                    <a:lnTo>
                      <a:pt x="0" y="539"/>
                    </a:lnTo>
                    <a:lnTo>
                      <a:pt x="370" y="899"/>
                    </a:lnTo>
                    <a:lnTo>
                      <a:pt x="284" y="1409"/>
                    </a:lnTo>
                    <a:lnTo>
                      <a:pt x="739" y="1168"/>
                    </a:lnTo>
                    <a:lnTo>
                      <a:pt x="1196" y="1409"/>
                    </a:lnTo>
                    <a:lnTo>
                      <a:pt x="1110" y="899"/>
                    </a:lnTo>
                    <a:lnTo>
                      <a:pt x="1480" y="539"/>
                    </a:lnTo>
                    <a:lnTo>
                      <a:pt x="970" y="462"/>
                    </a:lnTo>
                    <a:lnTo>
                      <a:pt x="739"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5">
                <a:extLst>
                  <a:ext uri="{FF2B5EF4-FFF2-40B4-BE49-F238E27FC236}">
                    <a16:creationId xmlns:a16="http://schemas.microsoft.com/office/drawing/2014/main" id="{5F77D557-DCAD-43DC-9FAA-9CEFE50D7AFE}"/>
                  </a:ext>
                </a:extLst>
              </p:cNvPr>
              <p:cNvSpPr/>
              <p:nvPr/>
            </p:nvSpPr>
            <p:spPr>
              <a:xfrm>
                <a:off x="3562574" y="3244778"/>
                <a:ext cx="213447" cy="126249"/>
              </a:xfrm>
              <a:custGeom>
                <a:avLst/>
                <a:gdLst/>
                <a:ahLst/>
                <a:cxnLst/>
                <a:rect l="l" t="t" r="r" b="b"/>
                <a:pathLst>
                  <a:path w="8915" h="5273" extrusionOk="0">
                    <a:moveTo>
                      <a:pt x="765" y="0"/>
                    </a:moveTo>
                    <a:cubicBezTo>
                      <a:pt x="260" y="630"/>
                      <a:pt x="0" y="966"/>
                      <a:pt x="140" y="1764"/>
                    </a:cubicBezTo>
                    <a:cubicBezTo>
                      <a:pt x="2495" y="3148"/>
                      <a:pt x="5445" y="4628"/>
                      <a:pt x="8103" y="5272"/>
                    </a:cubicBezTo>
                    <a:cubicBezTo>
                      <a:pt x="8814" y="4907"/>
                      <a:pt x="8915" y="4008"/>
                      <a:pt x="8704" y="3244"/>
                    </a:cubicBezTo>
                    <a:cubicBezTo>
                      <a:pt x="5858" y="2677"/>
                      <a:pt x="3360" y="1293"/>
                      <a:pt x="76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5">
                <a:extLst>
                  <a:ext uri="{FF2B5EF4-FFF2-40B4-BE49-F238E27FC236}">
                    <a16:creationId xmlns:a16="http://schemas.microsoft.com/office/drawing/2014/main" id="{D631C87A-686B-23F1-9C83-D921B3E444F9}"/>
                  </a:ext>
                </a:extLst>
              </p:cNvPr>
              <p:cNvSpPr/>
              <p:nvPr/>
            </p:nvSpPr>
            <p:spPr>
              <a:xfrm>
                <a:off x="3810761" y="2854730"/>
                <a:ext cx="239329" cy="596599"/>
              </a:xfrm>
              <a:custGeom>
                <a:avLst/>
                <a:gdLst/>
                <a:ahLst/>
                <a:cxnLst/>
                <a:rect l="l" t="t" r="r" b="b"/>
                <a:pathLst>
                  <a:path w="9996" h="24918" extrusionOk="0">
                    <a:moveTo>
                      <a:pt x="7666" y="0"/>
                    </a:moveTo>
                    <a:lnTo>
                      <a:pt x="7666" y="0"/>
                    </a:lnTo>
                    <a:cubicBezTo>
                      <a:pt x="6060" y="7089"/>
                      <a:pt x="3701" y="13951"/>
                      <a:pt x="1" y="20208"/>
                    </a:cubicBezTo>
                    <a:cubicBezTo>
                      <a:pt x="457" y="21668"/>
                      <a:pt x="961" y="23452"/>
                      <a:pt x="1418" y="24917"/>
                    </a:cubicBezTo>
                    <a:cubicBezTo>
                      <a:pt x="7545" y="18406"/>
                      <a:pt x="9996" y="8635"/>
                      <a:pt x="7666"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5">
                <a:extLst>
                  <a:ext uri="{FF2B5EF4-FFF2-40B4-BE49-F238E27FC236}">
                    <a16:creationId xmlns:a16="http://schemas.microsoft.com/office/drawing/2014/main" id="{05DDC6A4-B6E3-9A4C-9779-3E99E9E106D3}"/>
                  </a:ext>
                </a:extLst>
              </p:cNvPr>
              <p:cNvSpPr/>
              <p:nvPr/>
            </p:nvSpPr>
            <p:spPr>
              <a:xfrm>
                <a:off x="3876244" y="3114530"/>
                <a:ext cx="130606" cy="98523"/>
              </a:xfrm>
              <a:custGeom>
                <a:avLst/>
                <a:gdLst/>
                <a:ahLst/>
                <a:cxnLst/>
                <a:rect l="l" t="t" r="r" b="b"/>
                <a:pathLst>
                  <a:path w="5455" h="4115" extrusionOk="0">
                    <a:moveTo>
                      <a:pt x="5455" y="0"/>
                    </a:moveTo>
                    <a:lnTo>
                      <a:pt x="5455" y="0"/>
                    </a:lnTo>
                    <a:cubicBezTo>
                      <a:pt x="3993" y="668"/>
                      <a:pt x="2499" y="1191"/>
                      <a:pt x="1052" y="1668"/>
                    </a:cubicBezTo>
                    <a:cubicBezTo>
                      <a:pt x="715" y="2489"/>
                      <a:pt x="369" y="3307"/>
                      <a:pt x="0" y="4114"/>
                    </a:cubicBezTo>
                    <a:cubicBezTo>
                      <a:pt x="1633" y="3340"/>
                      <a:pt x="3335" y="2888"/>
                      <a:pt x="5007" y="2283"/>
                    </a:cubicBezTo>
                    <a:cubicBezTo>
                      <a:pt x="5195" y="1533"/>
                      <a:pt x="5335" y="769"/>
                      <a:pt x="5455"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5">
                <a:extLst>
                  <a:ext uri="{FF2B5EF4-FFF2-40B4-BE49-F238E27FC236}">
                    <a16:creationId xmlns:a16="http://schemas.microsoft.com/office/drawing/2014/main" id="{44EA401E-0100-B6B4-9A7E-9397EA02F4B5}"/>
                  </a:ext>
                </a:extLst>
              </p:cNvPr>
              <p:cNvSpPr/>
              <p:nvPr/>
            </p:nvSpPr>
            <p:spPr>
              <a:xfrm>
                <a:off x="3542318" y="2510461"/>
                <a:ext cx="500757" cy="829608"/>
              </a:xfrm>
              <a:custGeom>
                <a:avLst/>
                <a:gdLst/>
                <a:ahLst/>
                <a:cxnLst/>
                <a:rect l="l" t="t" r="r" b="b"/>
                <a:pathLst>
                  <a:path w="20915" h="34650" extrusionOk="0">
                    <a:moveTo>
                      <a:pt x="19012" y="0"/>
                    </a:moveTo>
                    <a:lnTo>
                      <a:pt x="19012" y="0"/>
                    </a:lnTo>
                    <a:cubicBezTo>
                      <a:pt x="8343" y="6002"/>
                      <a:pt x="995" y="17436"/>
                      <a:pt x="1" y="29632"/>
                    </a:cubicBezTo>
                    <a:cubicBezTo>
                      <a:pt x="3273" y="32131"/>
                      <a:pt x="7127" y="33861"/>
                      <a:pt x="11169" y="34650"/>
                    </a:cubicBezTo>
                    <a:cubicBezTo>
                      <a:pt x="17729" y="24279"/>
                      <a:pt x="20915" y="12126"/>
                      <a:pt x="19012"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5">
                <a:extLst>
                  <a:ext uri="{FF2B5EF4-FFF2-40B4-BE49-F238E27FC236}">
                    <a16:creationId xmlns:a16="http://schemas.microsoft.com/office/drawing/2014/main" id="{6DB22D23-E6D1-F7DD-AB7C-ED4043F0A756}"/>
                  </a:ext>
                </a:extLst>
              </p:cNvPr>
              <p:cNvSpPr/>
              <p:nvPr/>
            </p:nvSpPr>
            <p:spPr>
              <a:xfrm>
                <a:off x="3756556" y="2510461"/>
                <a:ext cx="257885" cy="302394"/>
              </a:xfrm>
              <a:custGeom>
                <a:avLst/>
                <a:gdLst/>
                <a:ahLst/>
                <a:cxnLst/>
                <a:rect l="l" t="t" r="r" b="b"/>
                <a:pathLst>
                  <a:path w="10771" h="12630" extrusionOk="0">
                    <a:moveTo>
                      <a:pt x="10064" y="0"/>
                    </a:moveTo>
                    <a:cubicBezTo>
                      <a:pt x="6233" y="2158"/>
                      <a:pt x="2837" y="5013"/>
                      <a:pt x="1" y="8353"/>
                    </a:cubicBezTo>
                    <a:cubicBezTo>
                      <a:pt x="2879" y="10741"/>
                      <a:pt x="6484" y="11981"/>
                      <a:pt x="10266" y="12630"/>
                    </a:cubicBezTo>
                    <a:cubicBezTo>
                      <a:pt x="10771" y="8468"/>
                      <a:pt x="10727" y="4234"/>
                      <a:pt x="10064"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5">
                <a:extLst>
                  <a:ext uri="{FF2B5EF4-FFF2-40B4-BE49-F238E27FC236}">
                    <a16:creationId xmlns:a16="http://schemas.microsoft.com/office/drawing/2014/main" id="{DB7FFE89-16B7-3E74-7451-8CC4BEB9C676}"/>
                  </a:ext>
                </a:extLst>
              </p:cNvPr>
              <p:cNvSpPr/>
              <p:nvPr/>
            </p:nvSpPr>
            <p:spPr>
              <a:xfrm>
                <a:off x="3436923" y="2741147"/>
                <a:ext cx="294684" cy="541723"/>
              </a:xfrm>
              <a:custGeom>
                <a:avLst/>
                <a:gdLst/>
                <a:ahLst/>
                <a:cxnLst/>
                <a:rect l="l" t="t" r="r" b="b"/>
                <a:pathLst>
                  <a:path w="12308" h="22626" extrusionOk="0">
                    <a:moveTo>
                      <a:pt x="12308" y="0"/>
                    </a:moveTo>
                    <a:lnTo>
                      <a:pt x="12308" y="0"/>
                    </a:lnTo>
                    <a:cubicBezTo>
                      <a:pt x="4768" y="4816"/>
                      <a:pt x="0" y="13683"/>
                      <a:pt x="145" y="22626"/>
                    </a:cubicBezTo>
                    <a:cubicBezTo>
                      <a:pt x="1471" y="21852"/>
                      <a:pt x="3043" y="20876"/>
                      <a:pt x="4365" y="20098"/>
                    </a:cubicBezTo>
                    <a:cubicBezTo>
                      <a:pt x="5845" y="12986"/>
                      <a:pt x="8723" y="6320"/>
                      <a:pt x="12308"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5">
                <a:extLst>
                  <a:ext uri="{FF2B5EF4-FFF2-40B4-BE49-F238E27FC236}">
                    <a16:creationId xmlns:a16="http://schemas.microsoft.com/office/drawing/2014/main" id="{3D43FFF8-8924-9E51-5B7D-C407CAF8B403}"/>
                  </a:ext>
                </a:extLst>
              </p:cNvPr>
              <p:cNvSpPr/>
              <p:nvPr/>
            </p:nvSpPr>
            <p:spPr>
              <a:xfrm>
                <a:off x="3464218" y="3002910"/>
                <a:ext cx="142458" cy="101971"/>
              </a:xfrm>
              <a:custGeom>
                <a:avLst/>
                <a:gdLst/>
                <a:ahLst/>
                <a:cxnLst/>
                <a:rect l="l" t="t" r="r" b="b"/>
                <a:pathLst>
                  <a:path w="5950" h="4259" extrusionOk="0">
                    <a:moveTo>
                      <a:pt x="5949" y="0"/>
                    </a:moveTo>
                    <a:lnTo>
                      <a:pt x="5949" y="0"/>
                    </a:lnTo>
                    <a:cubicBezTo>
                      <a:pt x="4383" y="288"/>
                      <a:pt x="2821" y="490"/>
                      <a:pt x="1254" y="789"/>
                    </a:cubicBezTo>
                    <a:cubicBezTo>
                      <a:pt x="759" y="1918"/>
                      <a:pt x="336" y="3076"/>
                      <a:pt x="0" y="4258"/>
                    </a:cubicBezTo>
                    <a:cubicBezTo>
                      <a:pt x="1686" y="3633"/>
                      <a:pt x="3369" y="2990"/>
                      <a:pt x="5051" y="2475"/>
                    </a:cubicBezTo>
                    <a:cubicBezTo>
                      <a:pt x="5334" y="1644"/>
                      <a:pt x="5636" y="822"/>
                      <a:pt x="5949"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5">
                <a:extLst>
                  <a:ext uri="{FF2B5EF4-FFF2-40B4-BE49-F238E27FC236}">
                    <a16:creationId xmlns:a16="http://schemas.microsoft.com/office/drawing/2014/main" id="{07BF0EC9-B9BB-4D7B-65F3-6D413EA705FC}"/>
                  </a:ext>
                </a:extLst>
              </p:cNvPr>
              <p:cNvSpPr/>
              <p:nvPr/>
            </p:nvSpPr>
            <p:spPr>
              <a:xfrm>
                <a:off x="3739413" y="2830309"/>
                <a:ext cx="192186" cy="192186"/>
              </a:xfrm>
              <a:custGeom>
                <a:avLst/>
                <a:gdLst/>
                <a:ahLst/>
                <a:cxnLst/>
                <a:rect l="l" t="t" r="r" b="b"/>
                <a:pathLst>
                  <a:path w="8027" h="8027" extrusionOk="0">
                    <a:moveTo>
                      <a:pt x="4014" y="1"/>
                    </a:moveTo>
                    <a:cubicBezTo>
                      <a:pt x="1794" y="1"/>
                      <a:pt x="0" y="1799"/>
                      <a:pt x="0" y="4014"/>
                    </a:cubicBezTo>
                    <a:cubicBezTo>
                      <a:pt x="0" y="6229"/>
                      <a:pt x="1794" y="8027"/>
                      <a:pt x="4014" y="8027"/>
                    </a:cubicBezTo>
                    <a:cubicBezTo>
                      <a:pt x="6229" y="8027"/>
                      <a:pt x="8027" y="6229"/>
                      <a:pt x="8027" y="4014"/>
                    </a:cubicBezTo>
                    <a:cubicBezTo>
                      <a:pt x="8027" y="1799"/>
                      <a:pt x="6229" y="1"/>
                      <a:pt x="4014" y="1"/>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5">
                <a:extLst>
                  <a:ext uri="{FF2B5EF4-FFF2-40B4-BE49-F238E27FC236}">
                    <a16:creationId xmlns:a16="http://schemas.microsoft.com/office/drawing/2014/main" id="{B682EB6E-0C05-86BF-C339-AE4E15A8A295}"/>
                  </a:ext>
                </a:extLst>
              </p:cNvPr>
              <p:cNvSpPr/>
              <p:nvPr/>
            </p:nvSpPr>
            <p:spPr>
              <a:xfrm>
                <a:off x="3739413" y="2818577"/>
                <a:ext cx="192186" cy="192186"/>
              </a:xfrm>
              <a:custGeom>
                <a:avLst/>
                <a:gdLst/>
                <a:ahLst/>
                <a:cxnLst/>
                <a:rect l="l" t="t" r="r" b="b"/>
                <a:pathLst>
                  <a:path w="8027" h="8027" extrusionOk="0">
                    <a:moveTo>
                      <a:pt x="4014" y="0"/>
                    </a:moveTo>
                    <a:cubicBezTo>
                      <a:pt x="1794" y="0"/>
                      <a:pt x="0" y="1799"/>
                      <a:pt x="0" y="4014"/>
                    </a:cubicBezTo>
                    <a:cubicBezTo>
                      <a:pt x="0" y="6234"/>
                      <a:pt x="1794" y="8027"/>
                      <a:pt x="4014" y="8027"/>
                    </a:cubicBezTo>
                    <a:cubicBezTo>
                      <a:pt x="6229" y="8027"/>
                      <a:pt x="8027" y="6234"/>
                      <a:pt x="8027" y="4014"/>
                    </a:cubicBezTo>
                    <a:cubicBezTo>
                      <a:pt x="8027" y="1799"/>
                      <a:pt x="6229" y="0"/>
                      <a:pt x="4014" y="0"/>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5">
                <a:extLst>
                  <a:ext uri="{FF2B5EF4-FFF2-40B4-BE49-F238E27FC236}">
                    <a16:creationId xmlns:a16="http://schemas.microsoft.com/office/drawing/2014/main" id="{D5580D4E-621C-A3CF-4E5D-E0AF320C52AD}"/>
                  </a:ext>
                </a:extLst>
              </p:cNvPr>
              <p:cNvSpPr/>
              <p:nvPr/>
            </p:nvSpPr>
            <p:spPr>
              <a:xfrm>
                <a:off x="3757944" y="2837204"/>
                <a:ext cx="155028" cy="155028"/>
              </a:xfrm>
              <a:custGeom>
                <a:avLst/>
                <a:gdLst/>
                <a:ahLst/>
                <a:cxnLst/>
                <a:rect l="l" t="t" r="r" b="b"/>
                <a:pathLst>
                  <a:path w="6475" h="6475" extrusionOk="0">
                    <a:moveTo>
                      <a:pt x="3240" y="1"/>
                    </a:moveTo>
                    <a:cubicBezTo>
                      <a:pt x="1452" y="1"/>
                      <a:pt x="0" y="1448"/>
                      <a:pt x="0" y="3236"/>
                    </a:cubicBezTo>
                    <a:cubicBezTo>
                      <a:pt x="0" y="5024"/>
                      <a:pt x="1452" y="6475"/>
                      <a:pt x="3240" y="6475"/>
                    </a:cubicBezTo>
                    <a:cubicBezTo>
                      <a:pt x="5022" y="6475"/>
                      <a:pt x="6474" y="5024"/>
                      <a:pt x="6474" y="3236"/>
                    </a:cubicBezTo>
                    <a:cubicBezTo>
                      <a:pt x="6474" y="1448"/>
                      <a:pt x="5022" y="1"/>
                      <a:pt x="3240" y="1"/>
                    </a:cubicBezTo>
                    <a:close/>
                  </a:path>
                </a:pathLst>
              </a:custGeom>
              <a:solidFill>
                <a:srgbClr val="DA9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5">
                <a:extLst>
                  <a:ext uri="{FF2B5EF4-FFF2-40B4-BE49-F238E27FC236}">
                    <a16:creationId xmlns:a16="http://schemas.microsoft.com/office/drawing/2014/main" id="{0222CF80-EFAA-767B-8E73-833689B6073B}"/>
                  </a:ext>
                </a:extLst>
              </p:cNvPr>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5">
                <a:extLst>
                  <a:ext uri="{FF2B5EF4-FFF2-40B4-BE49-F238E27FC236}">
                    <a16:creationId xmlns:a16="http://schemas.microsoft.com/office/drawing/2014/main" id="{3102511B-54CB-42DA-3BB1-A7DCE3C9AB00}"/>
                  </a:ext>
                </a:extLst>
              </p:cNvPr>
              <p:cNvSpPr/>
              <p:nvPr/>
            </p:nvSpPr>
            <p:spPr>
              <a:xfrm>
                <a:off x="3764145" y="2843429"/>
                <a:ext cx="142602" cy="142602"/>
              </a:xfrm>
              <a:custGeom>
                <a:avLst/>
                <a:gdLst/>
                <a:ahLst/>
                <a:cxnLst/>
                <a:rect l="l" t="t" r="r" b="b"/>
                <a:pathLst>
                  <a:path w="5956" h="5956" extrusionOk="0">
                    <a:moveTo>
                      <a:pt x="2981" y="0"/>
                    </a:moveTo>
                    <a:cubicBezTo>
                      <a:pt x="1338" y="0"/>
                      <a:pt x="1" y="1337"/>
                      <a:pt x="1" y="2976"/>
                    </a:cubicBezTo>
                    <a:cubicBezTo>
                      <a:pt x="1" y="4620"/>
                      <a:pt x="1338" y="5955"/>
                      <a:pt x="2981" y="5955"/>
                    </a:cubicBezTo>
                    <a:cubicBezTo>
                      <a:pt x="4619" y="5955"/>
                      <a:pt x="5956" y="4620"/>
                      <a:pt x="5956" y="2976"/>
                    </a:cubicBezTo>
                    <a:cubicBezTo>
                      <a:pt x="5956" y="1337"/>
                      <a:pt x="4619" y="0"/>
                      <a:pt x="2981"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5">
                <a:extLst>
                  <a:ext uri="{FF2B5EF4-FFF2-40B4-BE49-F238E27FC236}">
                    <a16:creationId xmlns:a16="http://schemas.microsoft.com/office/drawing/2014/main" id="{94DCFFBF-F08B-D2E5-4884-2B255D0A81DB}"/>
                  </a:ext>
                </a:extLst>
              </p:cNvPr>
              <p:cNvSpPr/>
              <p:nvPr/>
            </p:nvSpPr>
            <p:spPr>
              <a:xfrm>
                <a:off x="3765414" y="2854036"/>
                <a:ext cx="139274" cy="117390"/>
              </a:xfrm>
              <a:custGeom>
                <a:avLst/>
                <a:gdLst/>
                <a:ahLst/>
                <a:cxnLst/>
                <a:rect l="l" t="t" r="r" b="b"/>
                <a:pathLst>
                  <a:path w="5817" h="4903" extrusionOk="0">
                    <a:moveTo>
                      <a:pt x="4475" y="0"/>
                    </a:moveTo>
                    <a:cubicBezTo>
                      <a:pt x="3211" y="1331"/>
                      <a:pt x="1746" y="2354"/>
                      <a:pt x="1" y="3071"/>
                    </a:cubicBezTo>
                    <a:cubicBezTo>
                      <a:pt x="136" y="3820"/>
                      <a:pt x="558" y="4465"/>
                      <a:pt x="1140" y="4902"/>
                    </a:cubicBezTo>
                    <a:cubicBezTo>
                      <a:pt x="2015" y="2975"/>
                      <a:pt x="3951" y="2168"/>
                      <a:pt x="5816" y="1855"/>
                    </a:cubicBezTo>
                    <a:cubicBezTo>
                      <a:pt x="5633" y="1072"/>
                      <a:pt x="5143" y="409"/>
                      <a:pt x="4475" y="0"/>
                    </a:cubicBezTo>
                    <a:close/>
                  </a:path>
                </a:pathLst>
              </a:custGeom>
              <a:solidFill>
                <a:srgbClr val="F5F5F5">
                  <a:alpha val="1285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12" name="Google Shape;1712;p45">
                <a:extLst>
                  <a:ext uri="{FF2B5EF4-FFF2-40B4-BE49-F238E27FC236}">
                    <a16:creationId xmlns:a16="http://schemas.microsoft.com/office/drawing/2014/main" id="{9EFFD2EE-E7D7-DD5F-F52B-0DF5B42DEC43}"/>
                  </a:ext>
                </a:extLst>
              </p:cNvPr>
              <p:cNvSpPr/>
              <p:nvPr/>
            </p:nvSpPr>
            <p:spPr>
              <a:xfrm>
                <a:off x="3773818" y="2849319"/>
                <a:ext cx="98739" cy="108867"/>
              </a:xfrm>
              <a:custGeom>
                <a:avLst/>
                <a:gdLst/>
                <a:ahLst/>
                <a:cxnLst/>
                <a:rect l="l" t="t" r="r" b="b"/>
                <a:pathLst>
                  <a:path w="4124" h="4547" extrusionOk="0">
                    <a:moveTo>
                      <a:pt x="3754" y="0"/>
                    </a:moveTo>
                    <a:cubicBezTo>
                      <a:pt x="2985" y="764"/>
                      <a:pt x="2211" y="1528"/>
                      <a:pt x="1495" y="2336"/>
                    </a:cubicBezTo>
                    <a:cubicBezTo>
                      <a:pt x="2462" y="1739"/>
                      <a:pt x="3331" y="1029"/>
                      <a:pt x="4124" y="197"/>
                    </a:cubicBezTo>
                    <a:cubicBezTo>
                      <a:pt x="4008" y="125"/>
                      <a:pt x="3884" y="58"/>
                      <a:pt x="3754" y="0"/>
                    </a:cubicBezTo>
                    <a:close/>
                    <a:moveTo>
                      <a:pt x="1" y="4219"/>
                    </a:moveTo>
                    <a:lnTo>
                      <a:pt x="1" y="4219"/>
                    </a:lnTo>
                    <a:cubicBezTo>
                      <a:pt x="69" y="4334"/>
                      <a:pt x="140" y="4441"/>
                      <a:pt x="222" y="4547"/>
                    </a:cubicBezTo>
                    <a:lnTo>
                      <a:pt x="222" y="4541"/>
                    </a:lnTo>
                    <a:cubicBezTo>
                      <a:pt x="145" y="4441"/>
                      <a:pt x="69" y="4330"/>
                      <a:pt x="1" y="4219"/>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5">
                <a:extLst>
                  <a:ext uri="{FF2B5EF4-FFF2-40B4-BE49-F238E27FC236}">
                    <a16:creationId xmlns:a16="http://schemas.microsoft.com/office/drawing/2014/main" id="{7C8C59E3-90A4-A9B4-2EE0-CB7C3BDD01C8}"/>
                  </a:ext>
                </a:extLst>
              </p:cNvPr>
              <p:cNvSpPr/>
              <p:nvPr/>
            </p:nvSpPr>
            <p:spPr>
              <a:xfrm>
                <a:off x="3773818" y="2854036"/>
                <a:ext cx="104629" cy="104006"/>
              </a:xfrm>
              <a:custGeom>
                <a:avLst/>
                <a:gdLst/>
                <a:ahLst/>
                <a:cxnLst/>
                <a:rect l="l" t="t" r="r" b="b"/>
                <a:pathLst>
                  <a:path w="4370" h="4344" extrusionOk="0">
                    <a:moveTo>
                      <a:pt x="4124" y="0"/>
                    </a:moveTo>
                    <a:cubicBezTo>
                      <a:pt x="3331" y="832"/>
                      <a:pt x="2462" y="1542"/>
                      <a:pt x="1495" y="2139"/>
                    </a:cubicBezTo>
                    <a:cubicBezTo>
                      <a:pt x="962" y="2735"/>
                      <a:pt x="457" y="3359"/>
                      <a:pt x="1" y="4022"/>
                    </a:cubicBezTo>
                    <a:cubicBezTo>
                      <a:pt x="69" y="4133"/>
                      <a:pt x="145" y="4244"/>
                      <a:pt x="222" y="4344"/>
                    </a:cubicBezTo>
                    <a:cubicBezTo>
                      <a:pt x="1533" y="2884"/>
                      <a:pt x="2928" y="1500"/>
                      <a:pt x="4369" y="169"/>
                    </a:cubicBezTo>
                    <a:cubicBezTo>
                      <a:pt x="4288" y="111"/>
                      <a:pt x="4210" y="53"/>
                      <a:pt x="4124" y="0"/>
                    </a:cubicBezTo>
                    <a:close/>
                  </a:path>
                </a:pathLst>
              </a:cu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714" name="Google Shape;1714;p45">
                <a:extLst>
                  <a:ext uri="{FF2B5EF4-FFF2-40B4-BE49-F238E27FC236}">
                    <a16:creationId xmlns:a16="http://schemas.microsoft.com/office/drawing/2014/main" id="{5AFB8DBC-8A18-A33C-660E-9EB52C1EEFBD}"/>
                  </a:ext>
                </a:extLst>
              </p:cNvPr>
              <p:cNvSpPr/>
              <p:nvPr/>
            </p:nvSpPr>
            <p:spPr>
              <a:xfrm>
                <a:off x="3788567" y="2904531"/>
                <a:ext cx="89066" cy="71947"/>
              </a:xfrm>
              <a:custGeom>
                <a:avLst/>
                <a:gdLst/>
                <a:ahLst/>
                <a:cxnLst/>
                <a:rect l="l" t="t" r="r" b="b"/>
                <a:pathLst>
                  <a:path w="3720" h="3005" extrusionOk="0">
                    <a:moveTo>
                      <a:pt x="3720" y="1"/>
                    </a:moveTo>
                    <a:cubicBezTo>
                      <a:pt x="3124" y="174"/>
                      <a:pt x="2547" y="414"/>
                      <a:pt x="2023" y="731"/>
                    </a:cubicBezTo>
                    <a:cubicBezTo>
                      <a:pt x="1547" y="1135"/>
                      <a:pt x="1086" y="1553"/>
                      <a:pt x="644" y="1990"/>
                    </a:cubicBezTo>
                    <a:cubicBezTo>
                      <a:pt x="466" y="2230"/>
                      <a:pt x="307" y="2500"/>
                      <a:pt x="173" y="2793"/>
                    </a:cubicBezTo>
                    <a:cubicBezTo>
                      <a:pt x="116" y="2749"/>
                      <a:pt x="58" y="2702"/>
                      <a:pt x="5" y="2654"/>
                    </a:cubicBezTo>
                    <a:cubicBezTo>
                      <a:pt x="5" y="2658"/>
                      <a:pt x="0" y="2658"/>
                      <a:pt x="0" y="2658"/>
                    </a:cubicBezTo>
                    <a:cubicBezTo>
                      <a:pt x="149" y="2789"/>
                      <a:pt x="318" y="2904"/>
                      <a:pt x="491" y="3004"/>
                    </a:cubicBezTo>
                    <a:cubicBezTo>
                      <a:pt x="1442" y="1866"/>
                      <a:pt x="2561" y="904"/>
                      <a:pt x="3720" y="1"/>
                    </a:cubicBezTo>
                    <a:close/>
                  </a:path>
                </a:pathLst>
              </a:custGeom>
              <a:solidFill>
                <a:srgbClr val="BCB2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5">
                <a:extLst>
                  <a:ext uri="{FF2B5EF4-FFF2-40B4-BE49-F238E27FC236}">
                    <a16:creationId xmlns:a16="http://schemas.microsoft.com/office/drawing/2014/main" id="{9F630468-7A34-19E7-4729-2A7AC51A4C8D}"/>
                  </a:ext>
                </a:extLst>
              </p:cNvPr>
              <p:cNvSpPr/>
              <p:nvPr/>
            </p:nvSpPr>
            <p:spPr>
              <a:xfrm>
                <a:off x="3788686" y="2876135"/>
                <a:ext cx="112171" cy="95291"/>
              </a:xfrm>
              <a:custGeom>
                <a:avLst/>
                <a:gdLst/>
                <a:ahLst/>
                <a:cxnLst/>
                <a:rect l="l" t="t" r="r" b="b"/>
                <a:pathLst>
                  <a:path w="4685" h="3980" extrusionOk="0">
                    <a:moveTo>
                      <a:pt x="4450" y="0"/>
                    </a:moveTo>
                    <a:cubicBezTo>
                      <a:pt x="3628" y="630"/>
                      <a:pt x="2806" y="1254"/>
                      <a:pt x="2018" y="1917"/>
                    </a:cubicBezTo>
                    <a:cubicBezTo>
                      <a:pt x="2542" y="1600"/>
                      <a:pt x="3119" y="1360"/>
                      <a:pt x="3715" y="1187"/>
                    </a:cubicBezTo>
                    <a:cubicBezTo>
                      <a:pt x="4037" y="937"/>
                      <a:pt x="4359" y="697"/>
                      <a:pt x="4685" y="451"/>
                    </a:cubicBezTo>
                    <a:cubicBezTo>
                      <a:pt x="4618" y="293"/>
                      <a:pt x="4541" y="144"/>
                      <a:pt x="4450" y="0"/>
                    </a:cubicBezTo>
                    <a:close/>
                    <a:moveTo>
                      <a:pt x="639" y="3176"/>
                    </a:moveTo>
                    <a:cubicBezTo>
                      <a:pt x="418" y="3392"/>
                      <a:pt x="206" y="3614"/>
                      <a:pt x="0" y="3840"/>
                    </a:cubicBezTo>
                    <a:cubicBezTo>
                      <a:pt x="53" y="3888"/>
                      <a:pt x="111" y="3935"/>
                      <a:pt x="168" y="3979"/>
                    </a:cubicBezTo>
                    <a:cubicBezTo>
                      <a:pt x="302" y="3686"/>
                      <a:pt x="461" y="3416"/>
                      <a:pt x="639" y="3176"/>
                    </a:cubicBezTo>
                    <a:close/>
                  </a:path>
                </a:pathLst>
              </a:custGeom>
              <a:solidFill>
                <a:srgbClr val="CEB9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5">
                <a:extLst>
                  <a:ext uri="{FF2B5EF4-FFF2-40B4-BE49-F238E27FC236}">
                    <a16:creationId xmlns:a16="http://schemas.microsoft.com/office/drawing/2014/main" id="{272A892D-2BF2-C963-0157-1FE5213924D7}"/>
                  </a:ext>
                </a:extLst>
              </p:cNvPr>
              <p:cNvSpPr/>
              <p:nvPr/>
            </p:nvSpPr>
            <p:spPr>
              <a:xfrm>
                <a:off x="3575933" y="3101865"/>
                <a:ext cx="103001" cy="155147"/>
              </a:xfrm>
              <a:custGeom>
                <a:avLst/>
                <a:gdLst/>
                <a:ahLst/>
                <a:cxnLst/>
                <a:rect l="l" t="t" r="r" b="b"/>
                <a:pathLst>
                  <a:path w="4302" h="6480" extrusionOk="0">
                    <a:moveTo>
                      <a:pt x="1763" y="0"/>
                    </a:moveTo>
                    <a:cubicBezTo>
                      <a:pt x="1505" y="0"/>
                      <a:pt x="1302" y="270"/>
                      <a:pt x="1177" y="515"/>
                    </a:cubicBezTo>
                    <a:cubicBezTo>
                      <a:pt x="721" y="1485"/>
                      <a:pt x="1" y="3066"/>
                      <a:pt x="312" y="4177"/>
                    </a:cubicBezTo>
                    <a:cubicBezTo>
                      <a:pt x="615" y="5249"/>
                      <a:pt x="2210" y="5768"/>
                      <a:pt x="3086" y="6272"/>
                    </a:cubicBezTo>
                    <a:cubicBezTo>
                      <a:pt x="3271" y="6381"/>
                      <a:pt x="3510" y="6479"/>
                      <a:pt x="3718" y="6479"/>
                    </a:cubicBezTo>
                    <a:cubicBezTo>
                      <a:pt x="3860" y="6479"/>
                      <a:pt x="3988" y="6434"/>
                      <a:pt x="4075" y="6315"/>
                    </a:cubicBezTo>
                    <a:cubicBezTo>
                      <a:pt x="4301" y="6017"/>
                      <a:pt x="3998" y="5619"/>
                      <a:pt x="3743" y="5344"/>
                    </a:cubicBezTo>
                    <a:cubicBezTo>
                      <a:pt x="2653" y="4186"/>
                      <a:pt x="2077" y="2557"/>
                      <a:pt x="2201" y="971"/>
                    </a:cubicBezTo>
                    <a:cubicBezTo>
                      <a:pt x="2215" y="784"/>
                      <a:pt x="2239" y="587"/>
                      <a:pt x="2192" y="404"/>
                    </a:cubicBezTo>
                    <a:cubicBezTo>
                      <a:pt x="2148" y="216"/>
                      <a:pt x="2013" y="39"/>
                      <a:pt x="1826" y="5"/>
                    </a:cubicBezTo>
                    <a:cubicBezTo>
                      <a:pt x="1805" y="2"/>
                      <a:pt x="1784" y="0"/>
                      <a:pt x="1763" y="0"/>
                    </a:cubicBezTo>
                    <a:close/>
                  </a:path>
                </a:pathLst>
              </a:custGeom>
              <a:solidFill>
                <a:srgbClr val="5133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5">
                <a:extLst>
                  <a:ext uri="{FF2B5EF4-FFF2-40B4-BE49-F238E27FC236}">
                    <a16:creationId xmlns:a16="http://schemas.microsoft.com/office/drawing/2014/main" id="{A7A752EC-28F9-F336-CFDA-06540E56BBEE}"/>
                  </a:ext>
                </a:extLst>
              </p:cNvPr>
              <p:cNvSpPr/>
              <p:nvPr/>
            </p:nvSpPr>
            <p:spPr>
              <a:xfrm>
                <a:off x="3815215" y="2576949"/>
                <a:ext cx="143655" cy="149665"/>
              </a:xfrm>
              <a:custGeom>
                <a:avLst/>
                <a:gdLst/>
                <a:ahLst/>
                <a:cxnLst/>
                <a:rect l="l" t="t" r="r" b="b"/>
                <a:pathLst>
                  <a:path w="6000" h="6251" extrusionOk="0">
                    <a:moveTo>
                      <a:pt x="5999" y="1"/>
                    </a:moveTo>
                    <a:cubicBezTo>
                      <a:pt x="5768" y="366"/>
                      <a:pt x="4173" y="842"/>
                      <a:pt x="3736" y="1125"/>
                    </a:cubicBezTo>
                    <a:cubicBezTo>
                      <a:pt x="2982" y="1611"/>
                      <a:pt x="2290" y="2192"/>
                      <a:pt x="1674" y="2846"/>
                    </a:cubicBezTo>
                    <a:cubicBezTo>
                      <a:pt x="1194" y="3365"/>
                      <a:pt x="281" y="4235"/>
                      <a:pt x="141" y="4951"/>
                    </a:cubicBezTo>
                    <a:cubicBezTo>
                      <a:pt x="1" y="5653"/>
                      <a:pt x="617" y="6251"/>
                      <a:pt x="1314" y="6251"/>
                    </a:cubicBezTo>
                    <a:cubicBezTo>
                      <a:pt x="1452" y="6251"/>
                      <a:pt x="1593" y="6227"/>
                      <a:pt x="1732" y="6177"/>
                    </a:cubicBezTo>
                    <a:cubicBezTo>
                      <a:pt x="2226" y="5989"/>
                      <a:pt x="2544" y="5514"/>
                      <a:pt x="2823" y="5066"/>
                    </a:cubicBezTo>
                    <a:cubicBezTo>
                      <a:pt x="3880" y="3374"/>
                      <a:pt x="4943" y="1688"/>
                      <a:pt x="5999"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5">
                <a:extLst>
                  <a:ext uri="{FF2B5EF4-FFF2-40B4-BE49-F238E27FC236}">
                    <a16:creationId xmlns:a16="http://schemas.microsoft.com/office/drawing/2014/main" id="{17F06F41-5324-9B74-7206-2E2DA74E9F8E}"/>
                  </a:ext>
                </a:extLst>
              </p:cNvPr>
              <p:cNvSpPr/>
              <p:nvPr/>
            </p:nvSpPr>
            <p:spPr>
              <a:xfrm>
                <a:off x="3382502" y="3467658"/>
                <a:ext cx="54110" cy="51428"/>
              </a:xfrm>
              <a:custGeom>
                <a:avLst/>
                <a:gdLst/>
                <a:ahLst/>
                <a:cxnLst/>
                <a:rect l="l" t="t" r="r" b="b"/>
                <a:pathLst>
                  <a:path w="2260" h="2148" extrusionOk="0">
                    <a:moveTo>
                      <a:pt x="1131" y="0"/>
                    </a:moveTo>
                    <a:lnTo>
                      <a:pt x="779" y="706"/>
                    </a:lnTo>
                    <a:lnTo>
                      <a:pt x="0" y="821"/>
                    </a:lnTo>
                    <a:lnTo>
                      <a:pt x="563" y="1369"/>
                    </a:lnTo>
                    <a:lnTo>
                      <a:pt x="433" y="2148"/>
                    </a:lnTo>
                    <a:lnTo>
                      <a:pt x="433" y="2148"/>
                    </a:lnTo>
                    <a:lnTo>
                      <a:pt x="1131" y="1782"/>
                    </a:lnTo>
                    <a:lnTo>
                      <a:pt x="1827" y="2148"/>
                    </a:lnTo>
                    <a:lnTo>
                      <a:pt x="1697" y="1369"/>
                    </a:lnTo>
                    <a:lnTo>
                      <a:pt x="2260" y="821"/>
                    </a:lnTo>
                    <a:lnTo>
                      <a:pt x="1481" y="706"/>
                    </a:lnTo>
                    <a:lnTo>
                      <a:pt x="1131" y="0"/>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5">
                <a:extLst>
                  <a:ext uri="{FF2B5EF4-FFF2-40B4-BE49-F238E27FC236}">
                    <a16:creationId xmlns:a16="http://schemas.microsoft.com/office/drawing/2014/main" id="{8AE02200-2FD7-F8F6-9AF4-064461EE86C0}"/>
                  </a:ext>
                </a:extLst>
              </p:cNvPr>
              <p:cNvSpPr/>
              <p:nvPr/>
            </p:nvSpPr>
            <p:spPr>
              <a:xfrm>
                <a:off x="3834345" y="3505032"/>
                <a:ext cx="34429" cy="35363"/>
              </a:xfrm>
              <a:custGeom>
                <a:avLst/>
                <a:gdLst/>
                <a:ahLst/>
                <a:cxnLst/>
                <a:rect l="l" t="t" r="r" b="b"/>
                <a:pathLst>
                  <a:path w="1438" h="1477" extrusionOk="0">
                    <a:moveTo>
                      <a:pt x="851" y="1"/>
                    </a:moveTo>
                    <a:lnTo>
                      <a:pt x="515" y="394"/>
                    </a:lnTo>
                    <a:lnTo>
                      <a:pt x="1" y="347"/>
                    </a:lnTo>
                    <a:lnTo>
                      <a:pt x="1" y="347"/>
                    </a:lnTo>
                    <a:lnTo>
                      <a:pt x="274" y="784"/>
                    </a:lnTo>
                    <a:lnTo>
                      <a:pt x="68" y="1259"/>
                    </a:lnTo>
                    <a:lnTo>
                      <a:pt x="568" y="1135"/>
                    </a:lnTo>
                    <a:lnTo>
                      <a:pt x="952" y="1476"/>
                    </a:lnTo>
                    <a:lnTo>
                      <a:pt x="990" y="962"/>
                    </a:lnTo>
                    <a:lnTo>
                      <a:pt x="1438" y="702"/>
                    </a:lnTo>
                    <a:lnTo>
                      <a:pt x="961" y="505"/>
                    </a:lnTo>
                    <a:lnTo>
                      <a:pt x="851" y="1"/>
                    </a:ln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 name="Google Shape;1720;p45">
              <a:extLst>
                <a:ext uri="{FF2B5EF4-FFF2-40B4-BE49-F238E27FC236}">
                  <a16:creationId xmlns:a16="http://schemas.microsoft.com/office/drawing/2014/main" id="{21E35282-FFA0-313C-11C8-7F232D3E6D9D}"/>
                </a:ext>
              </a:extLst>
            </p:cNvPr>
            <p:cNvGrpSpPr/>
            <p:nvPr/>
          </p:nvGrpSpPr>
          <p:grpSpPr>
            <a:xfrm>
              <a:off x="936321" y="3550637"/>
              <a:ext cx="535235" cy="523530"/>
              <a:chOff x="488084" y="3164562"/>
              <a:chExt cx="535235" cy="523530"/>
            </a:xfrm>
          </p:grpSpPr>
          <p:grpSp>
            <p:nvGrpSpPr>
              <p:cNvPr id="1721" name="Google Shape;1721;p45">
                <a:extLst>
                  <a:ext uri="{FF2B5EF4-FFF2-40B4-BE49-F238E27FC236}">
                    <a16:creationId xmlns:a16="http://schemas.microsoft.com/office/drawing/2014/main" id="{10E6674C-4208-DF3A-A447-A4807AFC54B8}"/>
                  </a:ext>
                </a:extLst>
              </p:cNvPr>
              <p:cNvGrpSpPr/>
              <p:nvPr/>
            </p:nvGrpSpPr>
            <p:grpSpPr>
              <a:xfrm>
                <a:off x="488084" y="3164562"/>
                <a:ext cx="535235" cy="523530"/>
                <a:chOff x="488084" y="3164562"/>
                <a:chExt cx="535235" cy="523530"/>
              </a:xfrm>
            </p:grpSpPr>
            <p:sp>
              <p:nvSpPr>
                <p:cNvPr id="1722" name="Google Shape;1722;p45">
                  <a:extLst>
                    <a:ext uri="{FF2B5EF4-FFF2-40B4-BE49-F238E27FC236}">
                      <a16:creationId xmlns:a16="http://schemas.microsoft.com/office/drawing/2014/main" id="{E4F8B50F-50E0-6D73-9550-3EC8E6F9ADE1}"/>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5">
                  <a:extLst>
                    <a:ext uri="{FF2B5EF4-FFF2-40B4-BE49-F238E27FC236}">
                      <a16:creationId xmlns:a16="http://schemas.microsoft.com/office/drawing/2014/main" id="{BA92DB3F-1157-E1A7-777B-241C0464E778}"/>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5">
                  <a:extLst>
                    <a:ext uri="{FF2B5EF4-FFF2-40B4-BE49-F238E27FC236}">
                      <a16:creationId xmlns:a16="http://schemas.microsoft.com/office/drawing/2014/main" id="{4C617DB3-5893-997E-3408-2AACC170EC51}"/>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5">
                  <a:extLst>
                    <a:ext uri="{FF2B5EF4-FFF2-40B4-BE49-F238E27FC236}">
                      <a16:creationId xmlns:a16="http://schemas.microsoft.com/office/drawing/2014/main" id="{88A7E845-5C26-36E6-2E9A-FA094C7FC36C}"/>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5">
                  <a:extLst>
                    <a:ext uri="{FF2B5EF4-FFF2-40B4-BE49-F238E27FC236}">
                      <a16:creationId xmlns:a16="http://schemas.microsoft.com/office/drawing/2014/main" id="{E5280B3D-4D8F-3750-E753-BB6C48D0AE4E}"/>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5">
                  <a:extLst>
                    <a:ext uri="{FF2B5EF4-FFF2-40B4-BE49-F238E27FC236}">
                      <a16:creationId xmlns:a16="http://schemas.microsoft.com/office/drawing/2014/main" id="{D71F268D-AFFE-A88D-3C90-E9A0BF661F76}"/>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5">
                  <a:extLst>
                    <a:ext uri="{FF2B5EF4-FFF2-40B4-BE49-F238E27FC236}">
                      <a16:creationId xmlns:a16="http://schemas.microsoft.com/office/drawing/2014/main" id="{75000D32-B925-BF57-424F-57B8E0054002}"/>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5">
                  <a:extLst>
                    <a:ext uri="{FF2B5EF4-FFF2-40B4-BE49-F238E27FC236}">
                      <a16:creationId xmlns:a16="http://schemas.microsoft.com/office/drawing/2014/main" id="{D5249DD3-9EE4-70BD-CEF3-58D48611E29A}"/>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5">
                  <a:extLst>
                    <a:ext uri="{FF2B5EF4-FFF2-40B4-BE49-F238E27FC236}">
                      <a16:creationId xmlns:a16="http://schemas.microsoft.com/office/drawing/2014/main" id="{E8120304-1DC2-6F40-5686-EA1998A3C1C0}"/>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5">
                  <a:extLst>
                    <a:ext uri="{FF2B5EF4-FFF2-40B4-BE49-F238E27FC236}">
                      <a16:creationId xmlns:a16="http://schemas.microsoft.com/office/drawing/2014/main" id="{A9F4EA7A-B3E0-02C4-24D7-532A01927215}"/>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5">
                  <a:extLst>
                    <a:ext uri="{FF2B5EF4-FFF2-40B4-BE49-F238E27FC236}">
                      <a16:creationId xmlns:a16="http://schemas.microsoft.com/office/drawing/2014/main" id="{8025E4A7-7CFA-180B-2B90-158AAE7E1982}"/>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3" name="Google Shape;1733;p45">
                <a:extLst>
                  <a:ext uri="{FF2B5EF4-FFF2-40B4-BE49-F238E27FC236}">
                    <a16:creationId xmlns:a16="http://schemas.microsoft.com/office/drawing/2014/main" id="{D44F98DE-1846-F8D5-6BAD-4068299CB18D}"/>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85984263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507">
          <a:extLst>
            <a:ext uri="{FF2B5EF4-FFF2-40B4-BE49-F238E27FC236}">
              <a16:creationId xmlns:a16="http://schemas.microsoft.com/office/drawing/2014/main" id="{1936004C-C29B-3171-9C47-C098B726702C}"/>
            </a:ext>
          </a:extLst>
        </p:cNvPr>
        <p:cNvGrpSpPr/>
        <p:nvPr/>
      </p:nvGrpSpPr>
      <p:grpSpPr>
        <a:xfrm>
          <a:off x="0" y="0"/>
          <a:ext cx="0" cy="0"/>
          <a:chOff x="0" y="0"/>
          <a:chExt cx="0" cy="0"/>
        </a:xfrm>
      </p:grpSpPr>
      <p:sp>
        <p:nvSpPr>
          <p:cNvPr id="2508" name="Google Shape;2508;p53">
            <a:extLst>
              <a:ext uri="{FF2B5EF4-FFF2-40B4-BE49-F238E27FC236}">
                <a16:creationId xmlns:a16="http://schemas.microsoft.com/office/drawing/2014/main" id="{B9A44DA5-B182-C325-8189-F661763A90AD}"/>
              </a:ext>
            </a:extLst>
          </p:cNvPr>
          <p:cNvSpPr txBox="1">
            <a:spLocks noGrp="1"/>
          </p:cNvSpPr>
          <p:nvPr>
            <p:ph type="title"/>
          </p:nvPr>
        </p:nvSpPr>
        <p:spPr>
          <a:xfrm>
            <a:off x="836267" y="1647643"/>
            <a:ext cx="1763701" cy="451800"/>
          </a:xfrm>
          <a:prstGeom prst="rect">
            <a:avLst/>
          </a:prstGeom>
        </p:spPr>
        <p:txBody>
          <a:bodyPr spcFirstLastPara="1" wrap="square" lIns="90000" tIns="90000" rIns="90000" bIns="90000" anchor="t" anchorCtr="0">
            <a:noAutofit/>
          </a:bodyPr>
          <a:lstStyle/>
          <a:p>
            <a:pPr marL="0" lvl="0" indent="0" algn="l" rtl="0">
              <a:spcBef>
                <a:spcPts val="0"/>
              </a:spcBef>
              <a:spcAft>
                <a:spcPts val="0"/>
              </a:spcAft>
              <a:buNone/>
            </a:pPr>
            <a:r>
              <a:rPr lang="es-ES" dirty="0" err="1"/>
              <a:t>Need</a:t>
            </a:r>
            <a:br>
              <a:rPr lang="es-ES" dirty="0"/>
            </a:br>
            <a:r>
              <a:rPr lang="es-ES" dirty="0"/>
              <a:t>Decide</a:t>
            </a:r>
            <a:br>
              <a:rPr lang="es-ES" dirty="0"/>
            </a:br>
            <a:r>
              <a:rPr lang="es-ES" dirty="0" err="1"/>
              <a:t>Remind</a:t>
            </a:r>
            <a:br>
              <a:rPr lang="es-ES" dirty="0"/>
            </a:br>
            <a:r>
              <a:rPr lang="es-ES" dirty="0" err="1"/>
              <a:t>Recommend</a:t>
            </a:r>
            <a:br>
              <a:rPr lang="es-ES" dirty="0"/>
            </a:br>
            <a:r>
              <a:rPr lang="es-ES" dirty="0" err="1"/>
              <a:t>Download</a:t>
            </a:r>
            <a:br>
              <a:rPr lang="es-ES" dirty="0"/>
            </a:br>
            <a:r>
              <a:rPr lang="es-ES" dirty="0" err="1"/>
              <a:t>End</a:t>
            </a:r>
            <a:br>
              <a:rPr lang="es-ES" dirty="0"/>
            </a:br>
            <a:r>
              <a:rPr lang="es-ES" dirty="0" err="1"/>
              <a:t>Include</a:t>
            </a:r>
            <a:br>
              <a:rPr lang="es-ES" dirty="0"/>
            </a:br>
            <a:br>
              <a:rPr lang="es-ES" dirty="0"/>
            </a:br>
            <a:br>
              <a:rPr lang="es-ES" dirty="0"/>
            </a:br>
            <a:endParaRPr dirty="0"/>
          </a:p>
        </p:txBody>
      </p:sp>
      <p:sp>
        <p:nvSpPr>
          <p:cNvPr id="2509" name="Google Shape;2509;p53">
            <a:extLst>
              <a:ext uri="{FF2B5EF4-FFF2-40B4-BE49-F238E27FC236}">
                <a16:creationId xmlns:a16="http://schemas.microsoft.com/office/drawing/2014/main" id="{E3778C45-DA8B-5CE8-ADCE-12AA5CEBA224}"/>
              </a:ext>
            </a:extLst>
          </p:cNvPr>
          <p:cNvSpPr txBox="1">
            <a:spLocks noGrp="1"/>
          </p:cNvSpPr>
          <p:nvPr>
            <p:ph type="subTitle" idx="1"/>
          </p:nvPr>
        </p:nvSpPr>
        <p:spPr>
          <a:xfrm>
            <a:off x="1718117" y="2687794"/>
            <a:ext cx="4272900" cy="290917"/>
          </a:xfrm>
          <a:prstGeom prst="rect">
            <a:avLst/>
          </a:prstGeom>
        </p:spPr>
        <p:txBody>
          <a:bodyPr spcFirstLastPara="1" wrap="square" lIns="90000" tIns="90000" rIns="90000" bIns="90000" anchor="b" anchorCtr="0">
            <a:noAutofit/>
          </a:bodyPr>
          <a:lstStyle/>
          <a:p>
            <a:pPr marL="0" lvl="0" indent="0" algn="l" rtl="0">
              <a:spcBef>
                <a:spcPts val="0"/>
              </a:spcBef>
              <a:spcAft>
                <a:spcPts val="0"/>
              </a:spcAft>
              <a:buNone/>
            </a:pPr>
            <a:r>
              <a:rPr lang="en" dirty="0">
                <a:solidFill>
                  <a:schemeClr val="accent1">
                    <a:lumMod val="40000"/>
                    <a:lumOff val="60000"/>
                  </a:schemeClr>
                </a:solidFill>
              </a:rPr>
              <a:t>          </a:t>
            </a:r>
            <a:r>
              <a:rPr lang="en" sz="3600" dirty="0">
                <a:solidFill>
                  <a:schemeClr val="accent1">
                    <a:lumMod val="40000"/>
                    <a:lumOff val="60000"/>
                  </a:schemeClr>
                </a:solidFill>
              </a:rPr>
              <a:t>+</a:t>
            </a:r>
            <a:endParaRPr sz="3600" dirty="0">
              <a:solidFill>
                <a:schemeClr val="accent1">
                  <a:lumMod val="40000"/>
                  <a:lumOff val="60000"/>
                </a:schemeClr>
              </a:solidFill>
            </a:endParaRPr>
          </a:p>
        </p:txBody>
      </p:sp>
      <p:grpSp>
        <p:nvGrpSpPr>
          <p:cNvPr id="2510" name="Google Shape;2510;p53">
            <a:extLst>
              <a:ext uri="{FF2B5EF4-FFF2-40B4-BE49-F238E27FC236}">
                <a16:creationId xmlns:a16="http://schemas.microsoft.com/office/drawing/2014/main" id="{0319A143-4785-2DF4-0595-7CCD9A44C312}"/>
              </a:ext>
            </a:extLst>
          </p:cNvPr>
          <p:cNvGrpSpPr/>
          <p:nvPr/>
        </p:nvGrpSpPr>
        <p:grpSpPr>
          <a:xfrm>
            <a:off x="6761179" y="428992"/>
            <a:ext cx="1456028" cy="1042214"/>
            <a:chOff x="2477239" y="1149804"/>
            <a:chExt cx="1496740" cy="1071355"/>
          </a:xfrm>
        </p:grpSpPr>
        <p:grpSp>
          <p:nvGrpSpPr>
            <p:cNvPr id="2511" name="Google Shape;2511;p53">
              <a:extLst>
                <a:ext uri="{FF2B5EF4-FFF2-40B4-BE49-F238E27FC236}">
                  <a16:creationId xmlns:a16="http://schemas.microsoft.com/office/drawing/2014/main" id="{020E9048-DD05-D1F4-CE89-8B23C6A51A9E}"/>
                </a:ext>
              </a:extLst>
            </p:cNvPr>
            <p:cNvGrpSpPr/>
            <p:nvPr/>
          </p:nvGrpSpPr>
          <p:grpSpPr>
            <a:xfrm>
              <a:off x="2477239" y="1149804"/>
              <a:ext cx="455540" cy="445576"/>
              <a:chOff x="488084" y="3164562"/>
              <a:chExt cx="535237" cy="523530"/>
            </a:xfrm>
          </p:grpSpPr>
          <p:grpSp>
            <p:nvGrpSpPr>
              <p:cNvPr id="2512" name="Google Shape;2512;p53">
                <a:extLst>
                  <a:ext uri="{FF2B5EF4-FFF2-40B4-BE49-F238E27FC236}">
                    <a16:creationId xmlns:a16="http://schemas.microsoft.com/office/drawing/2014/main" id="{205CF396-9379-FFED-A22B-616BCF7F14A4}"/>
                  </a:ext>
                </a:extLst>
              </p:cNvPr>
              <p:cNvGrpSpPr/>
              <p:nvPr/>
            </p:nvGrpSpPr>
            <p:grpSpPr>
              <a:xfrm>
                <a:off x="488084" y="3164562"/>
                <a:ext cx="535235" cy="523530"/>
                <a:chOff x="488084" y="3164562"/>
                <a:chExt cx="535235" cy="523530"/>
              </a:xfrm>
            </p:grpSpPr>
            <p:sp>
              <p:nvSpPr>
                <p:cNvPr id="2513" name="Google Shape;2513;p53">
                  <a:extLst>
                    <a:ext uri="{FF2B5EF4-FFF2-40B4-BE49-F238E27FC236}">
                      <a16:creationId xmlns:a16="http://schemas.microsoft.com/office/drawing/2014/main" id="{895BEC70-107D-64BF-F87F-2D2AE2BE041F}"/>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3">
                  <a:extLst>
                    <a:ext uri="{FF2B5EF4-FFF2-40B4-BE49-F238E27FC236}">
                      <a16:creationId xmlns:a16="http://schemas.microsoft.com/office/drawing/2014/main" id="{C06C0327-DED6-97E3-AD23-EAE54372D75E}"/>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3">
                  <a:extLst>
                    <a:ext uri="{FF2B5EF4-FFF2-40B4-BE49-F238E27FC236}">
                      <a16:creationId xmlns:a16="http://schemas.microsoft.com/office/drawing/2014/main" id="{CA5923C8-8FB3-EBC7-58CE-27884A9C809B}"/>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3">
                  <a:extLst>
                    <a:ext uri="{FF2B5EF4-FFF2-40B4-BE49-F238E27FC236}">
                      <a16:creationId xmlns:a16="http://schemas.microsoft.com/office/drawing/2014/main" id="{BDA59C26-66EF-9DAE-0265-873873FC7141}"/>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3">
                  <a:extLst>
                    <a:ext uri="{FF2B5EF4-FFF2-40B4-BE49-F238E27FC236}">
                      <a16:creationId xmlns:a16="http://schemas.microsoft.com/office/drawing/2014/main" id="{E9BB8B2A-5177-9FD2-32F3-4D480FE8E7A3}"/>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3">
                  <a:extLst>
                    <a:ext uri="{FF2B5EF4-FFF2-40B4-BE49-F238E27FC236}">
                      <a16:creationId xmlns:a16="http://schemas.microsoft.com/office/drawing/2014/main" id="{6BB0DAA5-08B3-12D4-0E54-D6EDA77A9090}"/>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3">
                  <a:extLst>
                    <a:ext uri="{FF2B5EF4-FFF2-40B4-BE49-F238E27FC236}">
                      <a16:creationId xmlns:a16="http://schemas.microsoft.com/office/drawing/2014/main" id="{29E5A1ED-EDCD-F2EB-77EA-A23D95931B94}"/>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3">
                  <a:extLst>
                    <a:ext uri="{FF2B5EF4-FFF2-40B4-BE49-F238E27FC236}">
                      <a16:creationId xmlns:a16="http://schemas.microsoft.com/office/drawing/2014/main" id="{C3EEC47F-CBE6-AA78-0E7B-76EE4FA814D2}"/>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3">
                  <a:extLst>
                    <a:ext uri="{FF2B5EF4-FFF2-40B4-BE49-F238E27FC236}">
                      <a16:creationId xmlns:a16="http://schemas.microsoft.com/office/drawing/2014/main" id="{EC28BABC-9CE0-ADFC-FD05-D16A67AF199F}"/>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3">
                  <a:extLst>
                    <a:ext uri="{FF2B5EF4-FFF2-40B4-BE49-F238E27FC236}">
                      <a16:creationId xmlns:a16="http://schemas.microsoft.com/office/drawing/2014/main" id="{31AF64F2-0FF6-1753-B67E-4D1131A0319F}"/>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4" name="Google Shape;2524;p53">
                <a:extLst>
                  <a:ext uri="{FF2B5EF4-FFF2-40B4-BE49-F238E27FC236}">
                    <a16:creationId xmlns:a16="http://schemas.microsoft.com/office/drawing/2014/main" id="{0837B0F8-4726-C99B-D3E5-234AD0E6AE76}"/>
                  </a:ext>
                </a:extLst>
              </p:cNvPr>
              <p:cNvSpPr/>
              <p:nvPr/>
            </p:nvSpPr>
            <p:spPr>
              <a:xfrm>
                <a:off x="488085" y="3164599"/>
                <a:ext cx="535236" cy="523451"/>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53">
              <a:extLst>
                <a:ext uri="{FF2B5EF4-FFF2-40B4-BE49-F238E27FC236}">
                  <a16:creationId xmlns:a16="http://schemas.microsoft.com/office/drawing/2014/main" id="{A38975F5-B5AB-BFA8-213E-EDF1DDFB171D}"/>
                </a:ext>
              </a:extLst>
            </p:cNvPr>
            <p:cNvGrpSpPr/>
            <p:nvPr/>
          </p:nvGrpSpPr>
          <p:grpSpPr>
            <a:xfrm rot="1668013">
              <a:off x="3655287" y="1909437"/>
              <a:ext cx="318692" cy="311722"/>
              <a:chOff x="488084" y="3164562"/>
              <a:chExt cx="535235" cy="523530"/>
            </a:xfrm>
          </p:grpSpPr>
          <p:grpSp>
            <p:nvGrpSpPr>
              <p:cNvPr id="2526" name="Google Shape;2526;p53">
                <a:extLst>
                  <a:ext uri="{FF2B5EF4-FFF2-40B4-BE49-F238E27FC236}">
                    <a16:creationId xmlns:a16="http://schemas.microsoft.com/office/drawing/2014/main" id="{DBC2C178-2935-4341-7E14-E9DAC34BDF0F}"/>
                  </a:ext>
                </a:extLst>
              </p:cNvPr>
              <p:cNvGrpSpPr/>
              <p:nvPr/>
            </p:nvGrpSpPr>
            <p:grpSpPr>
              <a:xfrm>
                <a:off x="488084" y="3164562"/>
                <a:ext cx="535235" cy="523530"/>
                <a:chOff x="488084" y="3164562"/>
                <a:chExt cx="535235" cy="523530"/>
              </a:xfrm>
            </p:grpSpPr>
            <p:sp>
              <p:nvSpPr>
                <p:cNvPr id="2527" name="Google Shape;2527;p53">
                  <a:extLst>
                    <a:ext uri="{FF2B5EF4-FFF2-40B4-BE49-F238E27FC236}">
                      <a16:creationId xmlns:a16="http://schemas.microsoft.com/office/drawing/2014/main" id="{24F115E4-D21C-6B98-3917-187B7DB74744}"/>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3">
                  <a:extLst>
                    <a:ext uri="{FF2B5EF4-FFF2-40B4-BE49-F238E27FC236}">
                      <a16:creationId xmlns:a16="http://schemas.microsoft.com/office/drawing/2014/main" id="{9584C889-E0A0-0914-DDD1-3ED3912A1514}"/>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3">
                  <a:extLst>
                    <a:ext uri="{FF2B5EF4-FFF2-40B4-BE49-F238E27FC236}">
                      <a16:creationId xmlns:a16="http://schemas.microsoft.com/office/drawing/2014/main" id="{860E4F69-413D-DB2A-C3DB-B681B804B649}"/>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3">
                  <a:extLst>
                    <a:ext uri="{FF2B5EF4-FFF2-40B4-BE49-F238E27FC236}">
                      <a16:creationId xmlns:a16="http://schemas.microsoft.com/office/drawing/2014/main" id="{66113E0D-FCDB-F7DD-93FF-32434AB6439D}"/>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3">
                  <a:extLst>
                    <a:ext uri="{FF2B5EF4-FFF2-40B4-BE49-F238E27FC236}">
                      <a16:creationId xmlns:a16="http://schemas.microsoft.com/office/drawing/2014/main" id="{E8B73B73-95E0-9D36-7F87-B4FDBCF864E8}"/>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3">
                  <a:extLst>
                    <a:ext uri="{FF2B5EF4-FFF2-40B4-BE49-F238E27FC236}">
                      <a16:creationId xmlns:a16="http://schemas.microsoft.com/office/drawing/2014/main" id="{150EFC61-0C46-7F4A-F56C-4BC1847C9B42}"/>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3">
                  <a:extLst>
                    <a:ext uri="{FF2B5EF4-FFF2-40B4-BE49-F238E27FC236}">
                      <a16:creationId xmlns:a16="http://schemas.microsoft.com/office/drawing/2014/main" id="{78F78D2D-983B-E3F6-9740-CBB9C8936133}"/>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3">
                  <a:extLst>
                    <a:ext uri="{FF2B5EF4-FFF2-40B4-BE49-F238E27FC236}">
                      <a16:creationId xmlns:a16="http://schemas.microsoft.com/office/drawing/2014/main" id="{D66D5194-36DC-190F-688E-98EFAD0EDE3D}"/>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3">
                  <a:extLst>
                    <a:ext uri="{FF2B5EF4-FFF2-40B4-BE49-F238E27FC236}">
                      <a16:creationId xmlns:a16="http://schemas.microsoft.com/office/drawing/2014/main" id="{5E8590B0-CEFA-61FB-978E-277180EE618F}"/>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3">
                  <a:extLst>
                    <a:ext uri="{FF2B5EF4-FFF2-40B4-BE49-F238E27FC236}">
                      <a16:creationId xmlns:a16="http://schemas.microsoft.com/office/drawing/2014/main" id="{F7D38B85-62DB-DE02-AB3C-93416B7243B3}"/>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3">
                  <a:extLst>
                    <a:ext uri="{FF2B5EF4-FFF2-40B4-BE49-F238E27FC236}">
                      <a16:creationId xmlns:a16="http://schemas.microsoft.com/office/drawing/2014/main" id="{68C83C28-1E5A-A663-0DA3-212BB4EFDA5C}"/>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8" name="Google Shape;2538;p53">
                <a:extLst>
                  <a:ext uri="{FF2B5EF4-FFF2-40B4-BE49-F238E27FC236}">
                    <a16:creationId xmlns:a16="http://schemas.microsoft.com/office/drawing/2014/main" id="{254E8552-F8FE-9647-3709-D6FE839A4440}"/>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53">
              <a:extLst>
                <a:ext uri="{FF2B5EF4-FFF2-40B4-BE49-F238E27FC236}">
                  <a16:creationId xmlns:a16="http://schemas.microsoft.com/office/drawing/2014/main" id="{62EA3230-241A-9C0A-75B9-18DE2B74A764}"/>
                </a:ext>
              </a:extLst>
            </p:cNvPr>
            <p:cNvGrpSpPr/>
            <p:nvPr/>
          </p:nvGrpSpPr>
          <p:grpSpPr>
            <a:xfrm rot="684711">
              <a:off x="3399864" y="1216737"/>
              <a:ext cx="318663" cy="311694"/>
              <a:chOff x="488084" y="3164562"/>
              <a:chExt cx="535235" cy="523530"/>
            </a:xfrm>
          </p:grpSpPr>
          <p:grpSp>
            <p:nvGrpSpPr>
              <p:cNvPr id="2540" name="Google Shape;2540;p53">
                <a:extLst>
                  <a:ext uri="{FF2B5EF4-FFF2-40B4-BE49-F238E27FC236}">
                    <a16:creationId xmlns:a16="http://schemas.microsoft.com/office/drawing/2014/main" id="{B03BF7E2-3B11-494A-D93F-25FACBFD4C35}"/>
                  </a:ext>
                </a:extLst>
              </p:cNvPr>
              <p:cNvGrpSpPr/>
              <p:nvPr/>
            </p:nvGrpSpPr>
            <p:grpSpPr>
              <a:xfrm>
                <a:off x="488084" y="3164562"/>
                <a:ext cx="535235" cy="523530"/>
                <a:chOff x="488084" y="3164562"/>
                <a:chExt cx="535235" cy="523530"/>
              </a:xfrm>
            </p:grpSpPr>
            <p:sp>
              <p:nvSpPr>
                <p:cNvPr id="2541" name="Google Shape;2541;p53">
                  <a:extLst>
                    <a:ext uri="{FF2B5EF4-FFF2-40B4-BE49-F238E27FC236}">
                      <a16:creationId xmlns:a16="http://schemas.microsoft.com/office/drawing/2014/main" id="{5B6D80A4-B934-2AC0-1794-EC7DC3BACBF8}"/>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3">
                  <a:extLst>
                    <a:ext uri="{FF2B5EF4-FFF2-40B4-BE49-F238E27FC236}">
                      <a16:creationId xmlns:a16="http://schemas.microsoft.com/office/drawing/2014/main" id="{F53C17B8-CC8E-346A-8BE1-2FA2053EF994}"/>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3">
                  <a:extLst>
                    <a:ext uri="{FF2B5EF4-FFF2-40B4-BE49-F238E27FC236}">
                      <a16:creationId xmlns:a16="http://schemas.microsoft.com/office/drawing/2014/main" id="{E9BB01D0-F5B0-74BC-8F42-1AB628708C70}"/>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3">
                  <a:extLst>
                    <a:ext uri="{FF2B5EF4-FFF2-40B4-BE49-F238E27FC236}">
                      <a16:creationId xmlns:a16="http://schemas.microsoft.com/office/drawing/2014/main" id="{E461BF13-76A3-1523-57C0-2CD6A12E8059}"/>
                    </a:ext>
                  </a:extLst>
                </p:cNvPr>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3">
                  <a:extLst>
                    <a:ext uri="{FF2B5EF4-FFF2-40B4-BE49-F238E27FC236}">
                      <a16:creationId xmlns:a16="http://schemas.microsoft.com/office/drawing/2014/main" id="{5F33BD21-CE43-6578-CF1B-05E67EACE78B}"/>
                    </a:ext>
                  </a:extLst>
                </p:cNvPr>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3">
                  <a:extLst>
                    <a:ext uri="{FF2B5EF4-FFF2-40B4-BE49-F238E27FC236}">
                      <a16:creationId xmlns:a16="http://schemas.microsoft.com/office/drawing/2014/main" id="{CC51E3AE-0918-315B-574F-F93A1370398B}"/>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3">
                  <a:extLst>
                    <a:ext uri="{FF2B5EF4-FFF2-40B4-BE49-F238E27FC236}">
                      <a16:creationId xmlns:a16="http://schemas.microsoft.com/office/drawing/2014/main" id="{96332BC3-5304-C4DD-63FE-92D663F0338A}"/>
                    </a:ext>
                  </a:extLst>
                </p:cNvPr>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3">
                  <a:extLst>
                    <a:ext uri="{FF2B5EF4-FFF2-40B4-BE49-F238E27FC236}">
                      <a16:creationId xmlns:a16="http://schemas.microsoft.com/office/drawing/2014/main" id="{443B25B7-78F2-7595-661A-62B53402099F}"/>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3">
                  <a:extLst>
                    <a:ext uri="{FF2B5EF4-FFF2-40B4-BE49-F238E27FC236}">
                      <a16:creationId xmlns:a16="http://schemas.microsoft.com/office/drawing/2014/main" id="{810061D3-D822-BA85-7E6B-3E9162FA9A0D}"/>
                    </a:ext>
                  </a:extLst>
                </p:cNvPr>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3">
                  <a:extLst>
                    <a:ext uri="{FF2B5EF4-FFF2-40B4-BE49-F238E27FC236}">
                      <a16:creationId xmlns:a16="http://schemas.microsoft.com/office/drawing/2014/main" id="{7CC5C255-8825-E47E-7D1A-E2F2DBEB3BAC}"/>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3">
                  <a:extLst>
                    <a:ext uri="{FF2B5EF4-FFF2-40B4-BE49-F238E27FC236}">
                      <a16:creationId xmlns:a16="http://schemas.microsoft.com/office/drawing/2014/main" id="{2AEC9045-4BB8-3156-4CAD-C8E4E7B2285B}"/>
                    </a:ext>
                  </a:extLst>
                </p:cNvPr>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2" name="Google Shape;2552;p53">
                <a:extLst>
                  <a:ext uri="{FF2B5EF4-FFF2-40B4-BE49-F238E27FC236}">
                    <a16:creationId xmlns:a16="http://schemas.microsoft.com/office/drawing/2014/main" id="{95B070EE-76EF-C319-298D-483CAED2C07F}"/>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 name="Google Shape;2516;p53">
            <a:extLst>
              <a:ext uri="{FF2B5EF4-FFF2-40B4-BE49-F238E27FC236}">
                <a16:creationId xmlns:a16="http://schemas.microsoft.com/office/drawing/2014/main" id="{7EFA986D-E505-1861-3739-41A5B24370A0}"/>
              </a:ext>
            </a:extLst>
          </p:cNvPr>
          <p:cNvSpPr/>
          <p:nvPr/>
        </p:nvSpPr>
        <p:spPr>
          <a:xfrm>
            <a:off x="7049409" y="717207"/>
            <a:ext cx="52943" cy="32605"/>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590;p44">
            <a:extLst>
              <a:ext uri="{FF2B5EF4-FFF2-40B4-BE49-F238E27FC236}">
                <a16:creationId xmlns:a16="http://schemas.microsoft.com/office/drawing/2014/main" id="{4DB81DFB-001A-64EC-31CF-7CD6F03CB967}"/>
              </a:ext>
            </a:extLst>
          </p:cNvPr>
          <p:cNvGrpSpPr/>
          <p:nvPr/>
        </p:nvGrpSpPr>
        <p:grpSpPr>
          <a:xfrm rot="21155205" flipH="1">
            <a:off x="3236437" y="2164465"/>
            <a:ext cx="1076148" cy="1053342"/>
            <a:chOff x="488084" y="3164562"/>
            <a:chExt cx="535235" cy="523530"/>
          </a:xfrm>
        </p:grpSpPr>
        <p:grpSp>
          <p:nvGrpSpPr>
            <p:cNvPr id="10" name="Google Shape;1591;p44">
              <a:extLst>
                <a:ext uri="{FF2B5EF4-FFF2-40B4-BE49-F238E27FC236}">
                  <a16:creationId xmlns:a16="http://schemas.microsoft.com/office/drawing/2014/main" id="{E170BF7B-6D23-860E-6498-FC0BCA52BA40}"/>
                </a:ext>
              </a:extLst>
            </p:cNvPr>
            <p:cNvGrpSpPr/>
            <p:nvPr/>
          </p:nvGrpSpPr>
          <p:grpSpPr>
            <a:xfrm>
              <a:off x="488084" y="3164562"/>
              <a:ext cx="535235" cy="523530"/>
              <a:chOff x="488084" y="3164562"/>
              <a:chExt cx="535235" cy="523530"/>
            </a:xfrm>
          </p:grpSpPr>
          <p:sp>
            <p:nvSpPr>
              <p:cNvPr id="12" name="Google Shape;1592;p44">
                <a:extLst>
                  <a:ext uri="{FF2B5EF4-FFF2-40B4-BE49-F238E27FC236}">
                    <a16:creationId xmlns:a16="http://schemas.microsoft.com/office/drawing/2014/main" id="{CA8A1067-AF43-E8D5-69BC-7F1DE80B7756}"/>
                  </a:ext>
                </a:extLst>
              </p:cNvPr>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 name="Google Shape;1593;p44">
                <a:extLst>
                  <a:ext uri="{FF2B5EF4-FFF2-40B4-BE49-F238E27FC236}">
                    <a16:creationId xmlns:a16="http://schemas.microsoft.com/office/drawing/2014/main" id="{86EDA8AB-FA1C-F914-1970-E1BF967C7416}"/>
                  </a:ext>
                </a:extLst>
              </p:cNvPr>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594;p44">
                <a:extLst>
                  <a:ext uri="{FF2B5EF4-FFF2-40B4-BE49-F238E27FC236}">
                    <a16:creationId xmlns:a16="http://schemas.microsoft.com/office/drawing/2014/main" id="{8CFB875F-5683-2B84-D8B8-70EBACC0E056}"/>
                  </a:ext>
                </a:extLst>
              </p:cNvPr>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597;p44">
                <a:extLst>
                  <a:ext uri="{FF2B5EF4-FFF2-40B4-BE49-F238E27FC236}">
                    <a16:creationId xmlns:a16="http://schemas.microsoft.com/office/drawing/2014/main" id="{CD364177-9E6B-81FE-1A7D-53FA621817D9}"/>
                  </a:ext>
                </a:extLst>
              </p:cNvPr>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599;p44">
                <a:extLst>
                  <a:ext uri="{FF2B5EF4-FFF2-40B4-BE49-F238E27FC236}">
                    <a16:creationId xmlns:a16="http://schemas.microsoft.com/office/drawing/2014/main" id="{D027740F-885E-E627-5A79-0BD01B7FAE97}"/>
                  </a:ext>
                </a:extLst>
              </p:cNvPr>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601;p44">
                <a:extLst>
                  <a:ext uri="{FF2B5EF4-FFF2-40B4-BE49-F238E27FC236}">
                    <a16:creationId xmlns:a16="http://schemas.microsoft.com/office/drawing/2014/main" id="{EF648B70-5280-A93D-7407-E821C362D554}"/>
                  </a:ext>
                </a:extLst>
              </p:cNvPr>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 name="Google Shape;1603;p44">
              <a:extLst>
                <a:ext uri="{FF2B5EF4-FFF2-40B4-BE49-F238E27FC236}">
                  <a16:creationId xmlns:a16="http://schemas.microsoft.com/office/drawing/2014/main" id="{6505C2FE-CD86-E69B-8D5B-08387ABF5D33}"/>
                </a:ext>
              </a:extLst>
            </p:cNvPr>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 name="Rectangle 22">
            <a:extLst>
              <a:ext uri="{FF2B5EF4-FFF2-40B4-BE49-F238E27FC236}">
                <a16:creationId xmlns:a16="http://schemas.microsoft.com/office/drawing/2014/main" id="{543290BD-0753-AFB9-45D7-B094AA9D83E7}"/>
              </a:ext>
            </a:extLst>
          </p:cNvPr>
          <p:cNvSpPr/>
          <p:nvPr/>
        </p:nvSpPr>
        <p:spPr>
          <a:xfrm>
            <a:off x="3172971" y="2139912"/>
            <a:ext cx="1037652" cy="923330"/>
          </a:xfrm>
          <a:prstGeom prst="rect">
            <a:avLst/>
          </a:prstGeom>
          <a:noFill/>
        </p:spPr>
        <p:txBody>
          <a:bodyPr wrap="square" lIns="91440" tIns="45720" rIns="91440" bIns="45720">
            <a:spAutoFit/>
            <a:scene3d>
              <a:camera prst="orthographicFront"/>
              <a:lightRig rig="harsh" dir="t"/>
            </a:scene3d>
            <a:sp3d extrusionH="57150" prstMaterial="matte">
              <a:bevelT w="63500" h="12700" prst="angle"/>
              <a:contourClr>
                <a:schemeClr val="bg1">
                  <a:lumMod val="65000"/>
                </a:schemeClr>
              </a:contourClr>
            </a:sp3d>
          </a:bodyPr>
          <a:lstStyle/>
          <a:p>
            <a:pPr algn="ctr"/>
            <a:r>
              <a:rPr lang="en-US" sz="5400" b="1" cap="none" spc="0" dirty="0">
                <a:ln/>
                <a:solidFill>
                  <a:schemeClr val="accent3"/>
                </a:solidFill>
                <a:effectLst/>
              </a:rPr>
              <a:t> </a:t>
            </a:r>
            <a:r>
              <a:rPr lang="en-US" sz="3200" b="1" cap="none" spc="0" dirty="0">
                <a:ln/>
                <a:solidFill>
                  <a:schemeClr val="accent3"/>
                </a:solidFill>
                <a:effectLst/>
              </a:rPr>
              <a:t>i</a:t>
            </a:r>
            <a:r>
              <a:rPr lang="en-US" sz="3200" b="1" dirty="0">
                <a:ln/>
                <a:solidFill>
                  <a:schemeClr val="accent3"/>
                </a:solidFill>
              </a:rPr>
              <a:t>d</a:t>
            </a:r>
            <a:endParaRPr lang="en-US" sz="3200" b="1" cap="none" spc="0" dirty="0">
              <a:ln/>
              <a:solidFill>
                <a:schemeClr val="accent3"/>
              </a:solidFill>
              <a:effectLst/>
            </a:endParaRPr>
          </a:p>
        </p:txBody>
      </p:sp>
      <p:sp>
        <p:nvSpPr>
          <p:cNvPr id="2" name="Google Shape;2508;p53">
            <a:extLst>
              <a:ext uri="{FF2B5EF4-FFF2-40B4-BE49-F238E27FC236}">
                <a16:creationId xmlns:a16="http://schemas.microsoft.com/office/drawing/2014/main" id="{E5406EDC-B5D9-0D35-BD47-FCE65AD41AE2}"/>
              </a:ext>
            </a:extLst>
          </p:cNvPr>
          <p:cNvSpPr txBox="1">
            <a:spLocks/>
          </p:cNvSpPr>
          <p:nvPr/>
        </p:nvSpPr>
        <p:spPr>
          <a:xfrm>
            <a:off x="4949034" y="1703328"/>
            <a:ext cx="3644123" cy="451800"/>
          </a:xfrm>
          <a:prstGeom prst="rect">
            <a:avLst/>
          </a:prstGeom>
          <a:noFill/>
          <a:ln>
            <a:noFill/>
          </a:ln>
        </p:spPr>
        <p:txBody>
          <a:bodyPr spcFirstLastPara="1" wrap="square" lIns="90000" tIns="90000" rIns="90000" bIns="900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accent6"/>
              </a:buClr>
              <a:buSzPts val="1700"/>
              <a:buFont typeface="Dosis"/>
              <a:buNone/>
              <a:defRPr sz="2000" b="1" i="0" u="none" strike="noStrike" cap="none">
                <a:solidFill>
                  <a:schemeClr val="accent6"/>
                </a:solidFill>
                <a:latin typeface="Dosis"/>
                <a:ea typeface="Dosis"/>
                <a:cs typeface="Dosis"/>
                <a:sym typeface="Dosis"/>
              </a:defRPr>
            </a:lvl1pPr>
            <a:lvl2pPr marR="0" lvl="1"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2pPr>
            <a:lvl3pPr marR="0" lvl="2"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3pPr>
            <a:lvl4pPr marR="0" lvl="3"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4pPr>
            <a:lvl5pPr marR="0" lvl="4"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5pPr>
            <a:lvl6pPr marR="0" lvl="5"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6pPr>
            <a:lvl7pPr marR="0" lvl="6"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7pPr>
            <a:lvl8pPr marR="0" lvl="7"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8pPr>
            <a:lvl9pPr marR="0" lvl="8" algn="l" rtl="0">
              <a:lnSpc>
                <a:spcPct val="100000"/>
              </a:lnSpc>
              <a:spcBef>
                <a:spcPts val="0"/>
              </a:spcBef>
              <a:spcAft>
                <a:spcPts val="0"/>
              </a:spcAft>
              <a:buClr>
                <a:schemeClr val="accent6"/>
              </a:buClr>
              <a:buSzPts val="3000"/>
              <a:buFont typeface="Bebas Neue"/>
              <a:buNone/>
              <a:defRPr sz="3000" b="0" i="0" u="none" strike="noStrike" cap="none">
                <a:solidFill>
                  <a:schemeClr val="accent6"/>
                </a:solidFill>
                <a:latin typeface="Bebas Neue"/>
                <a:ea typeface="Bebas Neue"/>
                <a:cs typeface="Bebas Neue"/>
                <a:sym typeface="Bebas Neue"/>
              </a:defRPr>
            </a:lvl9pPr>
          </a:lstStyle>
          <a:p>
            <a:r>
              <a:rPr lang="en-US" dirty="0"/>
              <a:t>Needed                      /</a:t>
            </a:r>
            <a:r>
              <a:rPr lang="en-US" dirty="0" err="1"/>
              <a:t>nid</a:t>
            </a:r>
            <a:r>
              <a:rPr lang="en-US" dirty="0" err="1">
                <a:solidFill>
                  <a:schemeClr val="tx2">
                    <a:lumMod val="20000"/>
                    <a:lumOff val="80000"/>
                  </a:schemeClr>
                </a:solidFill>
              </a:rPr>
              <a:t>ID</a:t>
            </a:r>
            <a:r>
              <a:rPr lang="en-US" dirty="0"/>
              <a:t>/         </a:t>
            </a:r>
            <a:br>
              <a:rPr lang="en-US" dirty="0"/>
            </a:br>
            <a:r>
              <a:rPr lang="en-US" dirty="0"/>
              <a:t>Decided                     /</a:t>
            </a:r>
            <a:r>
              <a:rPr lang="en-US" dirty="0" err="1"/>
              <a:t>disaid</a:t>
            </a:r>
            <a:r>
              <a:rPr lang="en-US" dirty="0" err="1">
                <a:solidFill>
                  <a:schemeClr val="tx2">
                    <a:lumMod val="20000"/>
                    <a:lumOff val="80000"/>
                  </a:schemeClr>
                </a:solidFill>
              </a:rPr>
              <a:t>ID</a:t>
            </a:r>
            <a:r>
              <a:rPr lang="en-US" dirty="0"/>
              <a:t>/</a:t>
            </a:r>
            <a:br>
              <a:rPr lang="en-US" dirty="0"/>
            </a:br>
            <a:r>
              <a:rPr lang="en-US" dirty="0"/>
              <a:t>Reminded               /</a:t>
            </a:r>
            <a:r>
              <a:rPr lang="en-US" dirty="0" err="1"/>
              <a:t>rimaind</a:t>
            </a:r>
            <a:r>
              <a:rPr lang="en-US" dirty="0" err="1">
                <a:solidFill>
                  <a:schemeClr val="tx2">
                    <a:lumMod val="20000"/>
                    <a:lumOff val="80000"/>
                  </a:schemeClr>
                </a:solidFill>
              </a:rPr>
              <a:t>ID</a:t>
            </a:r>
            <a:r>
              <a:rPr lang="en-US" dirty="0"/>
              <a:t>/</a:t>
            </a:r>
            <a:br>
              <a:rPr lang="en-US" dirty="0"/>
            </a:br>
            <a:r>
              <a:rPr lang="en-US" dirty="0"/>
              <a:t>Recommended     /</a:t>
            </a:r>
            <a:r>
              <a:rPr lang="en-US" dirty="0" err="1"/>
              <a:t>rekəmend</a:t>
            </a:r>
            <a:r>
              <a:rPr lang="en-US" dirty="0" err="1">
                <a:solidFill>
                  <a:schemeClr val="tx2">
                    <a:lumMod val="20000"/>
                    <a:lumOff val="80000"/>
                  </a:schemeClr>
                </a:solidFill>
              </a:rPr>
              <a:t>ID</a:t>
            </a:r>
            <a:r>
              <a:rPr lang="en-US" dirty="0"/>
              <a:t>/</a:t>
            </a:r>
            <a:br>
              <a:rPr lang="en-US" dirty="0"/>
            </a:br>
            <a:r>
              <a:rPr lang="en-US" dirty="0"/>
              <a:t>Downloaded           /</a:t>
            </a:r>
            <a:r>
              <a:rPr lang="en-US" dirty="0" err="1"/>
              <a:t>daunloud</a:t>
            </a:r>
            <a:r>
              <a:rPr lang="en-US" dirty="0" err="1">
                <a:solidFill>
                  <a:schemeClr val="tx2">
                    <a:lumMod val="20000"/>
                    <a:lumOff val="80000"/>
                  </a:schemeClr>
                </a:solidFill>
              </a:rPr>
              <a:t>ID</a:t>
            </a:r>
            <a:r>
              <a:rPr lang="en-US" dirty="0"/>
              <a:t>/</a:t>
            </a:r>
            <a:br>
              <a:rPr lang="en-US" dirty="0"/>
            </a:br>
            <a:r>
              <a:rPr lang="en-US" dirty="0"/>
              <a:t>Ended                       /</a:t>
            </a:r>
            <a:r>
              <a:rPr lang="en-US" dirty="0" err="1"/>
              <a:t>end</a:t>
            </a:r>
            <a:r>
              <a:rPr lang="en-US" dirty="0" err="1">
                <a:solidFill>
                  <a:schemeClr val="tx2">
                    <a:lumMod val="20000"/>
                    <a:lumOff val="80000"/>
                  </a:schemeClr>
                </a:solidFill>
              </a:rPr>
              <a:t>ID</a:t>
            </a:r>
            <a:r>
              <a:rPr lang="en-US" dirty="0"/>
              <a:t>/</a:t>
            </a:r>
            <a:br>
              <a:rPr lang="en-US" dirty="0"/>
            </a:br>
            <a:r>
              <a:rPr lang="en-US" dirty="0"/>
              <a:t>Included                  /</a:t>
            </a:r>
            <a:r>
              <a:rPr lang="en-US" dirty="0" err="1"/>
              <a:t>inklud</a:t>
            </a:r>
            <a:r>
              <a:rPr lang="en-US" dirty="0" err="1">
                <a:solidFill>
                  <a:schemeClr val="tx2">
                    <a:lumMod val="20000"/>
                    <a:lumOff val="80000"/>
                  </a:schemeClr>
                </a:solidFill>
              </a:rPr>
              <a:t>ID</a:t>
            </a:r>
            <a:r>
              <a:rPr lang="en-US" dirty="0"/>
              <a:t>/</a:t>
            </a:r>
            <a:br>
              <a:rPr lang="en-US" dirty="0"/>
            </a:br>
            <a:br>
              <a:rPr lang="en-US" dirty="0"/>
            </a:br>
            <a:br>
              <a:rPr lang="en-US" dirty="0"/>
            </a:br>
            <a:endParaRPr lang="en-US" dirty="0"/>
          </a:p>
        </p:txBody>
      </p:sp>
    </p:spTree>
    <p:extLst>
      <p:ext uri="{BB962C8B-B14F-4D97-AF65-F5344CB8AC3E}">
        <p14:creationId xmlns:p14="http://schemas.microsoft.com/office/powerpoint/2010/main" val="18323079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508"/>
                                        </p:tgtEl>
                                        <p:attrNameLst>
                                          <p:attrName>style.visibility</p:attrName>
                                        </p:attrNameLst>
                                      </p:cBhvr>
                                      <p:to>
                                        <p:strVal val="visible"/>
                                      </p:to>
                                    </p:set>
                                    <p:animEffect transition="in" filter="fade">
                                      <p:cBhvr>
                                        <p:cTn id="7" dur="1000"/>
                                        <p:tgtEl>
                                          <p:spTgt spid="2508"/>
                                        </p:tgtEl>
                                      </p:cBhvr>
                                    </p:animEffect>
                                    <p:anim calcmode="lin" valueType="num">
                                      <p:cBhvr>
                                        <p:cTn id="8" dur="1000" fill="hold"/>
                                        <p:tgtEl>
                                          <p:spTgt spid="2508"/>
                                        </p:tgtEl>
                                        <p:attrNameLst>
                                          <p:attrName>ppt_x</p:attrName>
                                        </p:attrNameLst>
                                      </p:cBhvr>
                                      <p:tavLst>
                                        <p:tav tm="0">
                                          <p:val>
                                            <p:strVal val="#ppt_x"/>
                                          </p:val>
                                        </p:tav>
                                        <p:tav tm="100000">
                                          <p:val>
                                            <p:strVal val="#ppt_x"/>
                                          </p:val>
                                        </p:tav>
                                      </p:tavLst>
                                    </p:anim>
                                    <p:anim calcmode="lin" valueType="num">
                                      <p:cBhvr>
                                        <p:cTn id="9" dur="1000" fill="hold"/>
                                        <p:tgtEl>
                                          <p:spTgt spid="2508"/>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wipe(down)">
                                      <p:cBhvr>
                                        <p:cTn id="14" dur="580">
                                          <p:stCondLst>
                                            <p:cond delay="0"/>
                                          </p:stCondLst>
                                        </p:cTn>
                                        <p:tgtEl>
                                          <p:spTgt spid="9"/>
                                        </p:tgtEl>
                                      </p:cBhvr>
                                    </p:animEffect>
                                    <p:anim calcmode="lin" valueType="num">
                                      <p:cBhvr>
                                        <p:cTn id="15"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20" dur="26">
                                          <p:stCondLst>
                                            <p:cond delay="650"/>
                                          </p:stCondLst>
                                        </p:cTn>
                                        <p:tgtEl>
                                          <p:spTgt spid="9"/>
                                        </p:tgtEl>
                                      </p:cBhvr>
                                      <p:to x="100000" y="60000"/>
                                    </p:animScale>
                                    <p:animScale>
                                      <p:cBhvr>
                                        <p:cTn id="21" dur="166" decel="50000">
                                          <p:stCondLst>
                                            <p:cond delay="676"/>
                                          </p:stCondLst>
                                        </p:cTn>
                                        <p:tgtEl>
                                          <p:spTgt spid="9"/>
                                        </p:tgtEl>
                                      </p:cBhvr>
                                      <p:to x="100000" y="100000"/>
                                    </p:animScale>
                                    <p:animScale>
                                      <p:cBhvr>
                                        <p:cTn id="22" dur="26">
                                          <p:stCondLst>
                                            <p:cond delay="1312"/>
                                          </p:stCondLst>
                                        </p:cTn>
                                        <p:tgtEl>
                                          <p:spTgt spid="9"/>
                                        </p:tgtEl>
                                      </p:cBhvr>
                                      <p:to x="100000" y="80000"/>
                                    </p:animScale>
                                    <p:animScale>
                                      <p:cBhvr>
                                        <p:cTn id="23" dur="166" decel="50000">
                                          <p:stCondLst>
                                            <p:cond delay="1338"/>
                                          </p:stCondLst>
                                        </p:cTn>
                                        <p:tgtEl>
                                          <p:spTgt spid="9"/>
                                        </p:tgtEl>
                                      </p:cBhvr>
                                      <p:to x="100000" y="100000"/>
                                    </p:animScale>
                                    <p:animScale>
                                      <p:cBhvr>
                                        <p:cTn id="24" dur="26">
                                          <p:stCondLst>
                                            <p:cond delay="1642"/>
                                          </p:stCondLst>
                                        </p:cTn>
                                        <p:tgtEl>
                                          <p:spTgt spid="9"/>
                                        </p:tgtEl>
                                      </p:cBhvr>
                                      <p:to x="100000" y="90000"/>
                                    </p:animScale>
                                    <p:animScale>
                                      <p:cBhvr>
                                        <p:cTn id="25" dur="166" decel="50000">
                                          <p:stCondLst>
                                            <p:cond delay="1668"/>
                                          </p:stCondLst>
                                        </p:cTn>
                                        <p:tgtEl>
                                          <p:spTgt spid="9"/>
                                        </p:tgtEl>
                                      </p:cBhvr>
                                      <p:to x="100000" y="100000"/>
                                    </p:animScale>
                                    <p:animScale>
                                      <p:cBhvr>
                                        <p:cTn id="26" dur="26">
                                          <p:stCondLst>
                                            <p:cond delay="1808"/>
                                          </p:stCondLst>
                                        </p:cTn>
                                        <p:tgtEl>
                                          <p:spTgt spid="9"/>
                                        </p:tgtEl>
                                      </p:cBhvr>
                                      <p:to x="100000" y="95000"/>
                                    </p:animScale>
                                    <p:animScale>
                                      <p:cBhvr>
                                        <p:cTn id="27" dur="166" decel="50000">
                                          <p:stCondLst>
                                            <p:cond delay="1834"/>
                                          </p:stCondLst>
                                        </p:cTn>
                                        <p:tgtEl>
                                          <p:spTgt spid="9"/>
                                        </p:tgtEl>
                                      </p:cBhvr>
                                      <p:to x="100000" y="100000"/>
                                    </p:animScale>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1000"/>
                                        <p:tgtEl>
                                          <p:spTgt spid="2"/>
                                        </p:tgtEl>
                                      </p:cBhvr>
                                    </p:animEffect>
                                    <p:anim calcmode="lin" valueType="num">
                                      <p:cBhvr>
                                        <p:cTn id="33" dur="1000" fill="hold"/>
                                        <p:tgtEl>
                                          <p:spTgt spid="2"/>
                                        </p:tgtEl>
                                        <p:attrNameLst>
                                          <p:attrName>ppt_x</p:attrName>
                                        </p:attrNameLst>
                                      </p:cBhvr>
                                      <p:tavLst>
                                        <p:tav tm="0">
                                          <p:val>
                                            <p:strVal val="#ppt_x"/>
                                          </p:val>
                                        </p:tav>
                                        <p:tav tm="100000">
                                          <p:val>
                                            <p:strVal val="#ppt_x"/>
                                          </p:val>
                                        </p:tav>
                                      </p:tavLst>
                                    </p:anim>
                                    <p:anim calcmode="lin" valueType="num">
                                      <p:cBhvr>
                                        <p:cTn id="3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08" grpId="0"/>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16"/>
        <p:cNvGrpSpPr/>
        <p:nvPr/>
      </p:nvGrpSpPr>
      <p:grpSpPr>
        <a:xfrm>
          <a:off x="0" y="0"/>
          <a:ext cx="0" cy="0"/>
          <a:chOff x="0" y="0"/>
          <a:chExt cx="0" cy="0"/>
        </a:xfrm>
      </p:grpSpPr>
      <p:sp>
        <p:nvSpPr>
          <p:cNvPr id="2417" name="Google Shape;2417;p52"/>
          <p:cNvSpPr txBox="1">
            <a:spLocks noGrp="1"/>
          </p:cNvSpPr>
          <p:nvPr>
            <p:ph type="title"/>
          </p:nvPr>
        </p:nvSpPr>
        <p:spPr>
          <a:xfrm>
            <a:off x="970150" y="658799"/>
            <a:ext cx="6797400" cy="2677500"/>
          </a:xfrm>
          <a:prstGeom prst="rect">
            <a:avLst/>
          </a:prstGeom>
        </p:spPr>
        <p:txBody>
          <a:bodyPr spcFirstLastPara="1" wrap="square" lIns="90000" tIns="90000" rIns="90000" bIns="90000" anchor="ctr" anchorCtr="0">
            <a:noAutofit/>
          </a:bodyPr>
          <a:lstStyle/>
          <a:p>
            <a:pPr marL="0" lvl="0" indent="0" algn="ctr" rtl="0">
              <a:spcBef>
                <a:spcPts val="0"/>
              </a:spcBef>
              <a:spcAft>
                <a:spcPts val="0"/>
              </a:spcAft>
              <a:buNone/>
            </a:pPr>
            <a:r>
              <a:rPr lang="en" dirty="0"/>
              <a:t>Let´s Practice</a:t>
            </a:r>
            <a:endParaRPr dirty="0"/>
          </a:p>
        </p:txBody>
      </p:sp>
      <p:grpSp>
        <p:nvGrpSpPr>
          <p:cNvPr id="2418" name="Google Shape;2418;p52"/>
          <p:cNvGrpSpPr/>
          <p:nvPr/>
        </p:nvGrpSpPr>
        <p:grpSpPr>
          <a:xfrm>
            <a:off x="1186960" y="2584254"/>
            <a:ext cx="1102784" cy="1633987"/>
            <a:chOff x="1415560" y="2355654"/>
            <a:chExt cx="1102784" cy="1633987"/>
          </a:xfrm>
        </p:grpSpPr>
        <p:grpSp>
          <p:nvGrpSpPr>
            <p:cNvPr id="2419" name="Google Shape;2419;p52"/>
            <p:cNvGrpSpPr/>
            <p:nvPr/>
          </p:nvGrpSpPr>
          <p:grpSpPr>
            <a:xfrm>
              <a:off x="1983109" y="3466112"/>
              <a:ext cx="535235" cy="523530"/>
              <a:chOff x="488084" y="3164562"/>
              <a:chExt cx="535235" cy="523530"/>
            </a:xfrm>
          </p:grpSpPr>
          <p:grpSp>
            <p:nvGrpSpPr>
              <p:cNvPr id="2420" name="Google Shape;2420;p52"/>
              <p:cNvGrpSpPr/>
              <p:nvPr/>
            </p:nvGrpSpPr>
            <p:grpSpPr>
              <a:xfrm>
                <a:off x="488084" y="3164562"/>
                <a:ext cx="535235" cy="523530"/>
                <a:chOff x="488084" y="3164562"/>
                <a:chExt cx="535235" cy="523530"/>
              </a:xfrm>
            </p:grpSpPr>
            <p:sp>
              <p:nvSpPr>
                <p:cNvPr id="2421" name="Google Shape;2421;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2" name="Google Shape;2432;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52"/>
            <p:cNvGrpSpPr/>
            <p:nvPr/>
          </p:nvGrpSpPr>
          <p:grpSpPr>
            <a:xfrm rot="-611273">
              <a:off x="1445061" y="3025751"/>
              <a:ext cx="375229" cy="367022"/>
              <a:chOff x="488084" y="3164562"/>
              <a:chExt cx="535235" cy="523530"/>
            </a:xfrm>
          </p:grpSpPr>
          <p:grpSp>
            <p:nvGrpSpPr>
              <p:cNvPr id="2434" name="Google Shape;2434;p52"/>
              <p:cNvGrpSpPr/>
              <p:nvPr/>
            </p:nvGrpSpPr>
            <p:grpSpPr>
              <a:xfrm>
                <a:off x="488084" y="3164562"/>
                <a:ext cx="535235" cy="523530"/>
                <a:chOff x="488084" y="3164562"/>
                <a:chExt cx="535235" cy="523530"/>
              </a:xfrm>
            </p:grpSpPr>
            <p:sp>
              <p:nvSpPr>
                <p:cNvPr id="2435" name="Google Shape;2435;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6" name="Google Shape;2446;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7" name="Google Shape;2447;p52"/>
            <p:cNvGrpSpPr/>
            <p:nvPr/>
          </p:nvGrpSpPr>
          <p:grpSpPr>
            <a:xfrm rot="1189477">
              <a:off x="1484715" y="2397256"/>
              <a:ext cx="295913" cy="289441"/>
              <a:chOff x="488084" y="3164562"/>
              <a:chExt cx="535235" cy="523530"/>
            </a:xfrm>
          </p:grpSpPr>
          <p:grpSp>
            <p:nvGrpSpPr>
              <p:cNvPr id="2448" name="Google Shape;2448;p52"/>
              <p:cNvGrpSpPr/>
              <p:nvPr/>
            </p:nvGrpSpPr>
            <p:grpSpPr>
              <a:xfrm>
                <a:off x="488084" y="3164562"/>
                <a:ext cx="535235" cy="523530"/>
                <a:chOff x="488084" y="3164562"/>
                <a:chExt cx="535235" cy="523530"/>
              </a:xfrm>
            </p:grpSpPr>
            <p:sp>
              <p:nvSpPr>
                <p:cNvPr id="2449" name="Google Shape;2449;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0" name="Google Shape;2460;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61" name="Google Shape;2461;p52"/>
          <p:cNvGrpSpPr/>
          <p:nvPr/>
        </p:nvGrpSpPr>
        <p:grpSpPr>
          <a:xfrm>
            <a:off x="7067753" y="692104"/>
            <a:ext cx="1200066" cy="1669062"/>
            <a:chOff x="6458153" y="996904"/>
            <a:chExt cx="1200066" cy="1669062"/>
          </a:xfrm>
        </p:grpSpPr>
        <p:grpSp>
          <p:nvGrpSpPr>
            <p:cNvPr id="2462" name="Google Shape;2462;p52"/>
            <p:cNvGrpSpPr/>
            <p:nvPr/>
          </p:nvGrpSpPr>
          <p:grpSpPr>
            <a:xfrm>
              <a:off x="7122984" y="2142437"/>
              <a:ext cx="535235" cy="523530"/>
              <a:chOff x="488084" y="3164562"/>
              <a:chExt cx="535235" cy="523530"/>
            </a:xfrm>
          </p:grpSpPr>
          <p:grpSp>
            <p:nvGrpSpPr>
              <p:cNvPr id="2463" name="Google Shape;2463;p52"/>
              <p:cNvGrpSpPr/>
              <p:nvPr/>
            </p:nvGrpSpPr>
            <p:grpSpPr>
              <a:xfrm>
                <a:off x="488084" y="3164562"/>
                <a:ext cx="535235" cy="523530"/>
                <a:chOff x="488084" y="3164562"/>
                <a:chExt cx="535235" cy="523530"/>
              </a:xfrm>
            </p:grpSpPr>
            <p:sp>
              <p:nvSpPr>
                <p:cNvPr id="2464" name="Google Shape;2464;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5" name="Google Shape;2475;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52"/>
            <p:cNvGrpSpPr/>
            <p:nvPr/>
          </p:nvGrpSpPr>
          <p:grpSpPr>
            <a:xfrm rot="-611273">
              <a:off x="7123286" y="1417663"/>
              <a:ext cx="375229" cy="367022"/>
              <a:chOff x="488084" y="3164562"/>
              <a:chExt cx="535235" cy="523530"/>
            </a:xfrm>
          </p:grpSpPr>
          <p:grpSp>
            <p:nvGrpSpPr>
              <p:cNvPr id="2477" name="Google Shape;2477;p52"/>
              <p:cNvGrpSpPr/>
              <p:nvPr/>
            </p:nvGrpSpPr>
            <p:grpSpPr>
              <a:xfrm>
                <a:off x="488084" y="3164562"/>
                <a:ext cx="535235" cy="523530"/>
                <a:chOff x="488084" y="3164562"/>
                <a:chExt cx="535235" cy="523530"/>
              </a:xfrm>
            </p:grpSpPr>
            <p:sp>
              <p:nvSpPr>
                <p:cNvPr id="2478" name="Google Shape;2478;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89" name="Google Shape;2489;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52"/>
            <p:cNvGrpSpPr/>
            <p:nvPr/>
          </p:nvGrpSpPr>
          <p:grpSpPr>
            <a:xfrm rot="1189477">
              <a:off x="6498465" y="1038506"/>
              <a:ext cx="295913" cy="289441"/>
              <a:chOff x="488084" y="3164562"/>
              <a:chExt cx="535235" cy="523530"/>
            </a:xfrm>
          </p:grpSpPr>
          <p:grpSp>
            <p:nvGrpSpPr>
              <p:cNvPr id="2491" name="Google Shape;2491;p52"/>
              <p:cNvGrpSpPr/>
              <p:nvPr/>
            </p:nvGrpSpPr>
            <p:grpSpPr>
              <a:xfrm>
                <a:off x="488084" y="3164562"/>
                <a:ext cx="535235" cy="523530"/>
                <a:chOff x="488084" y="3164562"/>
                <a:chExt cx="535235" cy="523530"/>
              </a:xfrm>
            </p:grpSpPr>
            <p:sp>
              <p:nvSpPr>
                <p:cNvPr id="2492" name="Google Shape;2492;p52"/>
                <p:cNvSpPr/>
                <p:nvPr/>
              </p:nvSpPr>
              <p:spPr>
                <a:xfrm>
                  <a:off x="488084" y="3164562"/>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solidFill>
                  <a:srgbClr val="FEB1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2"/>
                <p:cNvSpPr/>
                <p:nvPr/>
              </p:nvSpPr>
              <p:spPr>
                <a:xfrm>
                  <a:off x="948023" y="3535780"/>
                  <a:ext cx="22080" cy="108422"/>
                </a:xfrm>
                <a:custGeom>
                  <a:avLst/>
                  <a:gdLst/>
                  <a:ahLst/>
                  <a:cxnLst/>
                  <a:rect l="l" t="t" r="r" b="b"/>
                  <a:pathLst>
                    <a:path w="568" h="2789" extrusionOk="0">
                      <a:moveTo>
                        <a:pt x="62" y="1"/>
                      </a:moveTo>
                      <a:lnTo>
                        <a:pt x="495" y="2096"/>
                      </a:lnTo>
                      <a:cubicBezTo>
                        <a:pt x="568" y="2442"/>
                        <a:pt x="322" y="2749"/>
                        <a:pt x="0" y="2788"/>
                      </a:cubicBezTo>
                      <a:cubicBezTo>
                        <a:pt x="322" y="2749"/>
                        <a:pt x="568" y="2442"/>
                        <a:pt x="501" y="2096"/>
                      </a:cubicBezTo>
                      <a:lnTo>
                        <a:pt x="68" y="1"/>
                      </a:lnTo>
                      <a:close/>
                    </a:path>
                  </a:pathLst>
                </a:custGeom>
                <a:solidFill>
                  <a:srgbClr val="E6AC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2"/>
                <p:cNvSpPr/>
                <p:nvPr/>
              </p:nvSpPr>
              <p:spPr>
                <a:xfrm>
                  <a:off x="616635" y="3535780"/>
                  <a:ext cx="353468" cy="152312"/>
                </a:xfrm>
                <a:custGeom>
                  <a:avLst/>
                  <a:gdLst/>
                  <a:ahLst/>
                  <a:cxnLst/>
                  <a:rect l="l" t="t" r="r" b="b"/>
                  <a:pathLst>
                    <a:path w="9093" h="3918" extrusionOk="0">
                      <a:moveTo>
                        <a:pt x="8587" y="1"/>
                      </a:moveTo>
                      <a:cubicBezTo>
                        <a:pt x="6954" y="693"/>
                        <a:pt x="5180" y="1058"/>
                        <a:pt x="3388" y="1058"/>
                      </a:cubicBezTo>
                      <a:cubicBezTo>
                        <a:pt x="2259" y="1058"/>
                        <a:pt x="1119" y="914"/>
                        <a:pt x="1" y="616"/>
                      </a:cubicBezTo>
                      <a:lnTo>
                        <a:pt x="1" y="616"/>
                      </a:lnTo>
                      <a:lnTo>
                        <a:pt x="245" y="3389"/>
                      </a:lnTo>
                      <a:cubicBezTo>
                        <a:pt x="254" y="3509"/>
                        <a:pt x="303" y="3614"/>
                        <a:pt x="370" y="3696"/>
                      </a:cubicBezTo>
                      <a:cubicBezTo>
                        <a:pt x="480" y="3836"/>
                        <a:pt x="649" y="3918"/>
                        <a:pt x="826" y="3918"/>
                      </a:cubicBezTo>
                      <a:cubicBezTo>
                        <a:pt x="918" y="3918"/>
                        <a:pt x="1019" y="3893"/>
                        <a:pt x="1110" y="3840"/>
                      </a:cubicBezTo>
                      <a:lnTo>
                        <a:pt x="4315" y="2015"/>
                      </a:lnTo>
                      <a:cubicBezTo>
                        <a:pt x="4320" y="2015"/>
                        <a:pt x="4326" y="2010"/>
                        <a:pt x="4335" y="2005"/>
                      </a:cubicBezTo>
                      <a:cubicBezTo>
                        <a:pt x="4417" y="1961"/>
                        <a:pt x="4508" y="1937"/>
                        <a:pt x="4604" y="1937"/>
                      </a:cubicBezTo>
                      <a:cubicBezTo>
                        <a:pt x="4648" y="1937"/>
                        <a:pt x="4690" y="1942"/>
                        <a:pt x="4734" y="1957"/>
                      </a:cubicBezTo>
                      <a:lnTo>
                        <a:pt x="8323" y="2778"/>
                      </a:lnTo>
                      <a:cubicBezTo>
                        <a:pt x="8372" y="2788"/>
                        <a:pt x="8414" y="2793"/>
                        <a:pt x="8458" y="2793"/>
                      </a:cubicBezTo>
                      <a:cubicBezTo>
                        <a:pt x="8478" y="2793"/>
                        <a:pt x="8501" y="2793"/>
                        <a:pt x="8521" y="2788"/>
                      </a:cubicBezTo>
                      <a:lnTo>
                        <a:pt x="8525" y="2788"/>
                      </a:lnTo>
                      <a:cubicBezTo>
                        <a:pt x="8847" y="2749"/>
                        <a:pt x="9093" y="2442"/>
                        <a:pt x="9020" y="2096"/>
                      </a:cubicBezTo>
                      <a:lnTo>
                        <a:pt x="8587" y="1"/>
                      </a:lnTo>
                      <a:close/>
                    </a:path>
                  </a:pathLst>
                </a:custGeom>
                <a:solidFill>
                  <a:srgbClr val="F58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2"/>
                <p:cNvSpPr/>
                <p:nvPr/>
              </p:nvSpPr>
              <p:spPr>
                <a:xfrm>
                  <a:off x="809598" y="3392914"/>
                  <a:ext cx="63945" cy="39380"/>
                </a:xfrm>
                <a:custGeom>
                  <a:avLst/>
                  <a:gdLst/>
                  <a:ahLst/>
                  <a:cxnLst/>
                  <a:rect l="l" t="t" r="r" b="b"/>
                  <a:pathLst>
                    <a:path w="1645" h="1013" extrusionOk="0">
                      <a:moveTo>
                        <a:pt x="913" y="0"/>
                      </a:moveTo>
                      <a:cubicBezTo>
                        <a:pt x="865" y="0"/>
                        <a:pt x="815" y="3"/>
                        <a:pt x="764" y="9"/>
                      </a:cubicBezTo>
                      <a:cubicBezTo>
                        <a:pt x="327" y="62"/>
                        <a:pt x="1" y="326"/>
                        <a:pt x="34" y="600"/>
                      </a:cubicBezTo>
                      <a:cubicBezTo>
                        <a:pt x="64" y="842"/>
                        <a:pt x="363" y="1013"/>
                        <a:pt x="734" y="1013"/>
                      </a:cubicBezTo>
                      <a:cubicBezTo>
                        <a:pt x="783" y="1013"/>
                        <a:pt x="833" y="1010"/>
                        <a:pt x="884" y="1003"/>
                      </a:cubicBezTo>
                      <a:cubicBezTo>
                        <a:pt x="1317" y="952"/>
                        <a:pt x="1644" y="686"/>
                        <a:pt x="1611" y="413"/>
                      </a:cubicBezTo>
                      <a:cubicBezTo>
                        <a:pt x="1580" y="171"/>
                        <a:pt x="1281" y="0"/>
                        <a:pt x="913"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2"/>
                <p:cNvSpPr/>
                <p:nvPr/>
              </p:nvSpPr>
              <p:spPr>
                <a:xfrm>
                  <a:off x="656596" y="3387782"/>
                  <a:ext cx="28999" cy="39769"/>
                </a:xfrm>
                <a:custGeom>
                  <a:avLst/>
                  <a:gdLst/>
                  <a:ahLst/>
                  <a:cxnLst/>
                  <a:rect l="l" t="t" r="r" b="b"/>
                  <a:pathLst>
                    <a:path w="746" h="1023" extrusionOk="0">
                      <a:moveTo>
                        <a:pt x="305" y="0"/>
                      </a:moveTo>
                      <a:cubicBezTo>
                        <a:pt x="298" y="0"/>
                        <a:pt x="291" y="1"/>
                        <a:pt x="284" y="2"/>
                      </a:cubicBezTo>
                      <a:cubicBezTo>
                        <a:pt x="126" y="21"/>
                        <a:pt x="0" y="252"/>
                        <a:pt x="0" y="536"/>
                      </a:cubicBezTo>
                      <a:cubicBezTo>
                        <a:pt x="5" y="802"/>
                        <a:pt x="168" y="1023"/>
                        <a:pt x="368" y="1023"/>
                      </a:cubicBezTo>
                      <a:cubicBezTo>
                        <a:pt x="380" y="1023"/>
                        <a:pt x="392" y="1022"/>
                        <a:pt x="404" y="1020"/>
                      </a:cubicBezTo>
                      <a:cubicBezTo>
                        <a:pt x="625" y="997"/>
                        <a:pt x="745" y="732"/>
                        <a:pt x="683" y="454"/>
                      </a:cubicBezTo>
                      <a:cubicBezTo>
                        <a:pt x="619" y="192"/>
                        <a:pt x="454" y="0"/>
                        <a:pt x="305"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2"/>
                <p:cNvSpPr/>
                <p:nvPr/>
              </p:nvSpPr>
              <p:spPr>
                <a:xfrm>
                  <a:off x="667753" y="3392875"/>
                  <a:ext cx="8513" cy="6414"/>
                </a:xfrm>
                <a:custGeom>
                  <a:avLst/>
                  <a:gdLst/>
                  <a:ahLst/>
                  <a:cxnLst/>
                  <a:rect l="l" t="t" r="r" b="b"/>
                  <a:pathLst>
                    <a:path w="219" h="165" extrusionOk="0">
                      <a:moveTo>
                        <a:pt x="116" y="0"/>
                      </a:moveTo>
                      <a:cubicBezTo>
                        <a:pt x="112" y="0"/>
                        <a:pt x="108" y="0"/>
                        <a:pt x="103" y="1"/>
                      </a:cubicBezTo>
                      <a:cubicBezTo>
                        <a:pt x="0" y="10"/>
                        <a:pt x="16" y="164"/>
                        <a:pt x="112" y="164"/>
                      </a:cubicBezTo>
                      <a:cubicBezTo>
                        <a:pt x="115" y="164"/>
                        <a:pt x="118" y="164"/>
                        <a:pt x="122" y="164"/>
                      </a:cubicBezTo>
                      <a:cubicBezTo>
                        <a:pt x="219" y="150"/>
                        <a:pt x="205" y="0"/>
                        <a:pt x="116"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2"/>
                <p:cNvSpPr/>
                <p:nvPr/>
              </p:nvSpPr>
              <p:spPr>
                <a:xfrm>
                  <a:off x="825847" y="3373010"/>
                  <a:ext cx="28999" cy="39614"/>
                </a:xfrm>
                <a:custGeom>
                  <a:avLst/>
                  <a:gdLst/>
                  <a:ahLst/>
                  <a:cxnLst/>
                  <a:rect l="l" t="t" r="r" b="b"/>
                  <a:pathLst>
                    <a:path w="746" h="1019" extrusionOk="0">
                      <a:moveTo>
                        <a:pt x="306" y="1"/>
                      </a:moveTo>
                      <a:cubicBezTo>
                        <a:pt x="298" y="1"/>
                        <a:pt x="291" y="1"/>
                        <a:pt x="284" y="2"/>
                      </a:cubicBezTo>
                      <a:cubicBezTo>
                        <a:pt x="126" y="22"/>
                        <a:pt x="0" y="253"/>
                        <a:pt x="0" y="535"/>
                      </a:cubicBezTo>
                      <a:cubicBezTo>
                        <a:pt x="5" y="798"/>
                        <a:pt x="168" y="1018"/>
                        <a:pt x="367" y="1018"/>
                      </a:cubicBezTo>
                      <a:cubicBezTo>
                        <a:pt x="379" y="1018"/>
                        <a:pt x="392" y="1018"/>
                        <a:pt x="404" y="1016"/>
                      </a:cubicBezTo>
                      <a:cubicBezTo>
                        <a:pt x="625" y="992"/>
                        <a:pt x="745" y="728"/>
                        <a:pt x="683" y="454"/>
                      </a:cubicBezTo>
                      <a:cubicBezTo>
                        <a:pt x="619" y="188"/>
                        <a:pt x="454" y="1"/>
                        <a:pt x="306" y="1"/>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2"/>
                <p:cNvSpPr/>
                <p:nvPr/>
              </p:nvSpPr>
              <p:spPr>
                <a:xfrm>
                  <a:off x="837042" y="3377908"/>
                  <a:ext cx="8552" cy="6453"/>
                </a:xfrm>
                <a:custGeom>
                  <a:avLst/>
                  <a:gdLst/>
                  <a:ahLst/>
                  <a:cxnLst/>
                  <a:rect l="l" t="t" r="r" b="b"/>
                  <a:pathLst>
                    <a:path w="220" h="166" extrusionOk="0">
                      <a:moveTo>
                        <a:pt x="110" y="0"/>
                      </a:moveTo>
                      <a:cubicBezTo>
                        <a:pt x="108" y="0"/>
                        <a:pt x="105" y="1"/>
                        <a:pt x="102" y="1"/>
                      </a:cubicBezTo>
                      <a:cubicBezTo>
                        <a:pt x="0" y="15"/>
                        <a:pt x="14" y="165"/>
                        <a:pt x="108" y="165"/>
                      </a:cubicBezTo>
                      <a:cubicBezTo>
                        <a:pt x="112" y="165"/>
                        <a:pt x="116" y="165"/>
                        <a:pt x="121" y="165"/>
                      </a:cubicBezTo>
                      <a:cubicBezTo>
                        <a:pt x="219" y="150"/>
                        <a:pt x="203" y="0"/>
                        <a:pt x="110"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2"/>
                <p:cNvSpPr/>
                <p:nvPr/>
              </p:nvSpPr>
              <p:spPr>
                <a:xfrm>
                  <a:off x="728316" y="3423470"/>
                  <a:ext cx="59086" cy="28651"/>
                </a:xfrm>
                <a:custGeom>
                  <a:avLst/>
                  <a:gdLst/>
                  <a:ahLst/>
                  <a:cxnLst/>
                  <a:rect l="l" t="t" r="r" b="b"/>
                  <a:pathLst>
                    <a:path w="1520" h="737" extrusionOk="0">
                      <a:moveTo>
                        <a:pt x="1436" y="0"/>
                      </a:moveTo>
                      <a:cubicBezTo>
                        <a:pt x="1400" y="0"/>
                        <a:pt x="1370" y="26"/>
                        <a:pt x="1360" y="59"/>
                      </a:cubicBezTo>
                      <a:cubicBezTo>
                        <a:pt x="1360" y="59"/>
                        <a:pt x="1337" y="175"/>
                        <a:pt x="1251" y="295"/>
                      </a:cubicBezTo>
                      <a:cubicBezTo>
                        <a:pt x="1207" y="352"/>
                        <a:pt x="1149" y="415"/>
                        <a:pt x="1072" y="468"/>
                      </a:cubicBezTo>
                      <a:cubicBezTo>
                        <a:pt x="996" y="516"/>
                        <a:pt x="895" y="559"/>
                        <a:pt x="770" y="574"/>
                      </a:cubicBezTo>
                      <a:cubicBezTo>
                        <a:pt x="726" y="583"/>
                        <a:pt x="688" y="583"/>
                        <a:pt x="650" y="583"/>
                      </a:cubicBezTo>
                      <a:cubicBezTo>
                        <a:pt x="549" y="583"/>
                        <a:pt x="472" y="563"/>
                        <a:pt x="404" y="530"/>
                      </a:cubicBezTo>
                      <a:cubicBezTo>
                        <a:pt x="357" y="506"/>
                        <a:pt x="318" y="477"/>
                        <a:pt x="289" y="448"/>
                      </a:cubicBezTo>
                      <a:cubicBezTo>
                        <a:pt x="242" y="401"/>
                        <a:pt x="207" y="348"/>
                        <a:pt x="189" y="310"/>
                      </a:cubicBezTo>
                      <a:cubicBezTo>
                        <a:pt x="178" y="290"/>
                        <a:pt x="169" y="275"/>
                        <a:pt x="164" y="266"/>
                      </a:cubicBezTo>
                      <a:cubicBezTo>
                        <a:pt x="164" y="261"/>
                        <a:pt x="164" y="257"/>
                        <a:pt x="160" y="252"/>
                      </a:cubicBezTo>
                      <a:cubicBezTo>
                        <a:pt x="152" y="217"/>
                        <a:pt x="123" y="195"/>
                        <a:pt x="92" y="195"/>
                      </a:cubicBezTo>
                      <a:cubicBezTo>
                        <a:pt x="84" y="195"/>
                        <a:pt x="76" y="196"/>
                        <a:pt x="69" y="199"/>
                      </a:cubicBezTo>
                      <a:cubicBezTo>
                        <a:pt x="25" y="208"/>
                        <a:pt x="1" y="252"/>
                        <a:pt x="16" y="290"/>
                      </a:cubicBezTo>
                      <a:cubicBezTo>
                        <a:pt x="16" y="295"/>
                        <a:pt x="25" y="324"/>
                        <a:pt x="45" y="367"/>
                      </a:cubicBezTo>
                      <a:cubicBezTo>
                        <a:pt x="73" y="425"/>
                        <a:pt x="131" y="521"/>
                        <a:pt x="227" y="598"/>
                      </a:cubicBezTo>
                      <a:cubicBezTo>
                        <a:pt x="275" y="636"/>
                        <a:pt x="333" y="670"/>
                        <a:pt x="404" y="698"/>
                      </a:cubicBezTo>
                      <a:cubicBezTo>
                        <a:pt x="477" y="723"/>
                        <a:pt x="559" y="736"/>
                        <a:pt x="650" y="736"/>
                      </a:cubicBezTo>
                      <a:cubicBezTo>
                        <a:pt x="693" y="736"/>
                        <a:pt x="741" y="732"/>
                        <a:pt x="790" y="727"/>
                      </a:cubicBezTo>
                      <a:cubicBezTo>
                        <a:pt x="943" y="703"/>
                        <a:pt x="1063" y="656"/>
                        <a:pt x="1159" y="592"/>
                      </a:cubicBezTo>
                      <a:cubicBezTo>
                        <a:pt x="1231" y="545"/>
                        <a:pt x="1294" y="487"/>
                        <a:pt x="1337" y="434"/>
                      </a:cubicBezTo>
                      <a:cubicBezTo>
                        <a:pt x="1409" y="348"/>
                        <a:pt x="1453" y="266"/>
                        <a:pt x="1476" y="199"/>
                      </a:cubicBezTo>
                      <a:cubicBezTo>
                        <a:pt x="1505" y="137"/>
                        <a:pt x="1510" y="93"/>
                        <a:pt x="1515" y="88"/>
                      </a:cubicBezTo>
                      <a:cubicBezTo>
                        <a:pt x="1520" y="50"/>
                        <a:pt x="1495" y="6"/>
                        <a:pt x="1453" y="2"/>
                      </a:cubicBezTo>
                      <a:cubicBezTo>
                        <a:pt x="1447" y="1"/>
                        <a:pt x="1442" y="0"/>
                        <a:pt x="1436" y="0"/>
                      </a:cubicBezTo>
                      <a:close/>
                    </a:path>
                  </a:pathLst>
                </a:custGeom>
                <a:solidFill>
                  <a:srgbClr val="1F2E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2"/>
                <p:cNvSpPr/>
                <p:nvPr/>
              </p:nvSpPr>
              <p:spPr>
                <a:xfrm>
                  <a:off x="688744" y="3217432"/>
                  <a:ext cx="59086" cy="59090"/>
                </a:xfrm>
                <a:custGeom>
                  <a:avLst/>
                  <a:gdLst/>
                  <a:ahLst/>
                  <a:cxnLst/>
                  <a:rect l="l" t="t" r="r" b="b"/>
                  <a:pathLst>
                    <a:path w="1520" h="1520" extrusionOk="0">
                      <a:moveTo>
                        <a:pt x="759" y="1"/>
                      </a:moveTo>
                      <a:cubicBezTo>
                        <a:pt x="342" y="1"/>
                        <a:pt x="0" y="342"/>
                        <a:pt x="0" y="760"/>
                      </a:cubicBezTo>
                      <a:cubicBezTo>
                        <a:pt x="0" y="1178"/>
                        <a:pt x="342" y="1520"/>
                        <a:pt x="759" y="1520"/>
                      </a:cubicBezTo>
                      <a:cubicBezTo>
                        <a:pt x="1178" y="1520"/>
                        <a:pt x="1519" y="1178"/>
                        <a:pt x="1519" y="760"/>
                      </a:cubicBezTo>
                      <a:cubicBezTo>
                        <a:pt x="1519" y="342"/>
                        <a:pt x="1178" y="1"/>
                        <a:pt x="759" y="1"/>
                      </a:cubicBezTo>
                      <a:close/>
                    </a:path>
                  </a:pathLst>
                </a:custGeom>
                <a:solidFill>
                  <a:srgbClr val="FECF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2"/>
                <p:cNvSpPr/>
                <p:nvPr/>
              </p:nvSpPr>
              <p:spPr>
                <a:xfrm>
                  <a:off x="642213" y="3412896"/>
                  <a:ext cx="63906" cy="39419"/>
                </a:xfrm>
                <a:custGeom>
                  <a:avLst/>
                  <a:gdLst/>
                  <a:ahLst/>
                  <a:cxnLst/>
                  <a:rect l="l" t="t" r="r" b="b"/>
                  <a:pathLst>
                    <a:path w="1644" h="1014" extrusionOk="0">
                      <a:moveTo>
                        <a:pt x="911" y="0"/>
                      </a:moveTo>
                      <a:cubicBezTo>
                        <a:pt x="862" y="0"/>
                        <a:pt x="811" y="3"/>
                        <a:pt x="760" y="10"/>
                      </a:cubicBezTo>
                      <a:cubicBezTo>
                        <a:pt x="328" y="63"/>
                        <a:pt x="0" y="327"/>
                        <a:pt x="35" y="600"/>
                      </a:cubicBezTo>
                      <a:cubicBezTo>
                        <a:pt x="64" y="846"/>
                        <a:pt x="362" y="1013"/>
                        <a:pt x="728" y="1013"/>
                      </a:cubicBezTo>
                      <a:cubicBezTo>
                        <a:pt x="778" y="1013"/>
                        <a:pt x="829" y="1010"/>
                        <a:pt x="880" y="1004"/>
                      </a:cubicBezTo>
                      <a:cubicBezTo>
                        <a:pt x="1317" y="957"/>
                        <a:pt x="1644" y="687"/>
                        <a:pt x="1610" y="413"/>
                      </a:cubicBezTo>
                      <a:cubicBezTo>
                        <a:pt x="1581" y="171"/>
                        <a:pt x="1281" y="0"/>
                        <a:pt x="911" y="0"/>
                      </a:cubicBezTo>
                      <a:close/>
                    </a:path>
                  </a:pathLst>
                </a:custGeom>
                <a:solidFill>
                  <a:srgbClr val="EE73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3" name="Google Shape;2503;p52"/>
              <p:cNvSpPr/>
              <p:nvPr/>
            </p:nvSpPr>
            <p:spPr>
              <a:xfrm>
                <a:off x="488084" y="3164600"/>
                <a:ext cx="535235" cy="523452"/>
              </a:xfrm>
              <a:custGeom>
                <a:avLst/>
                <a:gdLst/>
                <a:ahLst/>
                <a:cxnLst/>
                <a:rect l="l" t="t" r="r" b="b"/>
                <a:pathLst>
                  <a:path w="13769" h="13465" extrusionOk="0">
                    <a:moveTo>
                      <a:pt x="6221" y="1"/>
                    </a:moveTo>
                    <a:cubicBezTo>
                      <a:pt x="6004" y="1"/>
                      <a:pt x="5790" y="120"/>
                      <a:pt x="5691" y="342"/>
                    </a:cubicBezTo>
                    <a:lnTo>
                      <a:pt x="4173" y="3701"/>
                    </a:lnTo>
                    <a:cubicBezTo>
                      <a:pt x="4109" y="3831"/>
                      <a:pt x="4004" y="3936"/>
                      <a:pt x="3869" y="3994"/>
                    </a:cubicBezTo>
                    <a:lnTo>
                      <a:pt x="476" y="5442"/>
                    </a:lnTo>
                    <a:cubicBezTo>
                      <a:pt x="87" y="5604"/>
                      <a:pt x="1" y="6119"/>
                      <a:pt x="314" y="6402"/>
                    </a:cubicBezTo>
                    <a:lnTo>
                      <a:pt x="3038" y="8887"/>
                    </a:lnTo>
                    <a:cubicBezTo>
                      <a:pt x="3148" y="8982"/>
                      <a:pt x="3215" y="9117"/>
                      <a:pt x="3226" y="9261"/>
                    </a:cubicBezTo>
                    <a:lnTo>
                      <a:pt x="3552" y="12938"/>
                    </a:lnTo>
                    <a:cubicBezTo>
                      <a:pt x="3581" y="13251"/>
                      <a:pt x="3847" y="13465"/>
                      <a:pt x="4133" y="13465"/>
                    </a:cubicBezTo>
                    <a:cubicBezTo>
                      <a:pt x="4228" y="13465"/>
                      <a:pt x="4326" y="13441"/>
                      <a:pt x="4417" y="13389"/>
                    </a:cubicBezTo>
                    <a:lnTo>
                      <a:pt x="7622" y="11564"/>
                    </a:lnTo>
                    <a:cubicBezTo>
                      <a:pt x="7708" y="11514"/>
                      <a:pt x="7804" y="11490"/>
                      <a:pt x="7902" y="11490"/>
                    </a:cubicBezTo>
                    <a:cubicBezTo>
                      <a:pt x="7948" y="11490"/>
                      <a:pt x="7995" y="11495"/>
                      <a:pt x="8041" y="11506"/>
                    </a:cubicBezTo>
                    <a:lnTo>
                      <a:pt x="11630" y="12327"/>
                    </a:lnTo>
                    <a:cubicBezTo>
                      <a:pt x="11676" y="12338"/>
                      <a:pt x="11721" y="12343"/>
                      <a:pt x="11765" y="12343"/>
                    </a:cubicBezTo>
                    <a:cubicBezTo>
                      <a:pt x="12120" y="12343"/>
                      <a:pt x="12404" y="12013"/>
                      <a:pt x="12327" y="11645"/>
                    </a:cubicBezTo>
                    <a:lnTo>
                      <a:pt x="11588" y="8037"/>
                    </a:lnTo>
                    <a:cubicBezTo>
                      <a:pt x="11554" y="7892"/>
                      <a:pt x="11583" y="7742"/>
                      <a:pt x="11655" y="7618"/>
                    </a:cubicBezTo>
                    <a:lnTo>
                      <a:pt x="13548" y="4455"/>
                    </a:lnTo>
                    <a:cubicBezTo>
                      <a:pt x="13769" y="4096"/>
                      <a:pt x="13538" y="3630"/>
                      <a:pt x="13116" y="3581"/>
                    </a:cubicBezTo>
                    <a:lnTo>
                      <a:pt x="9454" y="3173"/>
                    </a:lnTo>
                    <a:cubicBezTo>
                      <a:pt x="9310" y="3158"/>
                      <a:pt x="9175" y="3086"/>
                      <a:pt x="9079" y="2980"/>
                    </a:cubicBezTo>
                    <a:lnTo>
                      <a:pt x="6657" y="198"/>
                    </a:lnTo>
                    <a:cubicBezTo>
                      <a:pt x="6539" y="64"/>
                      <a:pt x="6379" y="1"/>
                      <a:pt x="6221" y="1"/>
                    </a:cubicBezTo>
                    <a:close/>
                  </a:path>
                </a:pathLst>
              </a:custGeom>
              <a:noFill/>
              <a:ln w="2857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theme/theme1.xml><?xml version="1.0" encoding="utf-8"?>
<a:theme xmlns:a="http://schemas.openxmlformats.org/drawingml/2006/main" name="Let's Explore New Worlds! by Slidesgo">
  <a:themeElements>
    <a:clrScheme name="Simple Light">
      <a:dk1>
        <a:srgbClr val="1F2E56"/>
      </a:dk1>
      <a:lt1>
        <a:srgbClr val="FFFFFF"/>
      </a:lt1>
      <a:dk2>
        <a:srgbClr val="C4CBD0"/>
      </a:dk2>
      <a:lt2>
        <a:srgbClr val="EE7302"/>
      </a:lt2>
      <a:accent1>
        <a:srgbClr val="FEB123"/>
      </a:accent1>
      <a:accent2>
        <a:srgbClr val="EE7302"/>
      </a:accent2>
      <a:accent3>
        <a:srgbClr val="1F2E56"/>
      </a:accent3>
      <a:accent4>
        <a:srgbClr val="513390"/>
      </a:accent4>
      <a:accent5>
        <a:srgbClr val="EEEEEE"/>
      </a:accent5>
      <a:accent6>
        <a:srgbClr val="00CA7F"/>
      </a:accent6>
      <a:hlink>
        <a:srgbClr val="C4CBD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5863</TotalTime>
  <Words>2123</Words>
  <Application>Microsoft Office PowerPoint</Application>
  <PresentationFormat>On-screen Show (16:9)</PresentationFormat>
  <Paragraphs>415</Paragraphs>
  <Slides>57</Slides>
  <Notes>57</Notes>
  <HiddenSlides>0</HiddenSlides>
  <MMClips>3</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57</vt:i4>
      </vt:variant>
    </vt:vector>
  </HeadingPairs>
  <TitlesOfParts>
    <vt:vector size="70" baseType="lpstr">
      <vt:lpstr>Comic Sans MS</vt:lpstr>
      <vt:lpstr>Calibri</vt:lpstr>
      <vt:lpstr>Amatic SC</vt:lpstr>
      <vt:lpstr>Bebas Neue</vt:lpstr>
      <vt:lpstr>Dosis</vt:lpstr>
      <vt:lpstr>Proxima Nova</vt:lpstr>
      <vt:lpstr>Roboto Medium</vt:lpstr>
      <vt:lpstr>Dosis SemiBold</vt:lpstr>
      <vt:lpstr>Proxima Nova Semibold</vt:lpstr>
      <vt:lpstr>Asap</vt:lpstr>
      <vt:lpstr>Arial</vt:lpstr>
      <vt:lpstr>Let's Explore New Worlds! by Slidesgo</vt:lpstr>
      <vt:lpstr>Slidesgo Final Pages</vt:lpstr>
      <vt:lpstr>LUCKY STARS!</vt:lpstr>
      <vt:lpstr>PowerPoint Presentation</vt:lpstr>
      <vt:lpstr>Let´s remember the rules </vt:lpstr>
      <vt:lpstr>Work Play Watch Change Organize Try  </vt:lpstr>
      <vt:lpstr>Verbs that end with the sound /t/</vt:lpstr>
      <vt:lpstr>Start Wait Want Visit Accept Invite Complete  </vt:lpstr>
      <vt:lpstr>Verbs that end with the sound /d/</vt:lpstr>
      <vt:lpstr>Need Decide Remind Recommend Download End Include   </vt:lpstr>
      <vt:lpstr>Let´s Practice</vt:lpstr>
      <vt:lpstr>PowerPoint Presentation</vt:lpstr>
      <vt:lpstr>PowerPoint Presentation</vt:lpstr>
      <vt:lpstr>PowerPoint Presentation</vt:lpstr>
      <vt:lpstr>PowerPoint Presentation</vt:lpstr>
      <vt:lpstr>PowerPoint Presentation</vt:lpstr>
      <vt:lpstr>Ready?</vt:lpstr>
      <vt:lpstr>PowerPoint Presentation</vt:lpstr>
      <vt:lpstr>PowerPoint Presentation</vt:lpstr>
      <vt:lpstr>THE SLIDE TITLE GOES HERE!</vt:lpstr>
      <vt:lpstr>01</vt:lpstr>
      <vt:lpstr>FLY AWAY AND EXPLORE!</vt:lpstr>
      <vt:lpstr>YOU CAN ADD TWO COLUMNS!</vt:lpstr>
      <vt:lpstr>MERCURY</vt:lpstr>
      <vt:lpstr>VENUS</vt:lpstr>
      <vt:lpstr>MERCURY</vt:lpstr>
      <vt:lpstr>A PICTURE IS WORTH A THOUSAND WORDS</vt:lpstr>
      <vt:lpstr>A PICTURE ALWAYS REINFORCES THE CONCEPT</vt:lpstr>
      <vt:lpstr>333,000.00</vt:lpstr>
      <vt:lpstr>5,000 kg</vt:lpstr>
      <vt:lpstr>YOU CAN ADD A PC MOCKUP HERE</vt:lpstr>
      <vt:lpstr>YOU CAN ADD A TABLET MOCKUP HERE</vt:lpstr>
      <vt:lpstr>YOU CAN ADD A PHONE MOCKUP HERE</vt:lpstr>
      <vt:lpstr>JENNA DOE</vt:lpstr>
      <vt:lpstr>HERE’S A TABLE TO EXPLAIN DATA</vt:lpstr>
      <vt:lpstr>YOU CAN USE MAPS!</vt:lpstr>
      <vt:lpstr>NAME OF THE SECTION</vt:lpstr>
      <vt:lpstr>OR EXPLAIN STEP BY STEP!</vt:lpstr>
      <vt:lpstr>MAYBE YOU CAN SHOW PERCENTAGES</vt:lpstr>
      <vt:lpstr>THIS SLIDE IS USEFUL TO SHOW A GRAPH</vt:lpstr>
      <vt:lpstr>OR MAYBE USE THIS PIE CHART</vt:lpstr>
      <vt:lpstr>THIS TABLE CAN ALSO BE USEFUL!</vt:lpstr>
      <vt:lpstr>MERCURY</vt:lpstr>
      <vt:lpstr>NAME OF THE SECTION</vt:lpstr>
      <vt:lpstr>MERCURY</vt:lpstr>
      <vt:lpstr>THIS IS AN INFOGRAPHIC</vt:lpstr>
      <vt:lpstr>THANKS!</vt:lpstr>
      <vt:lpstr>ALTERNATIVE RESOURCES</vt:lpstr>
      <vt:lpstr>RESOURCES</vt:lpstr>
      <vt:lpstr>Instructions for use</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Carolina Santander</dc:creator>
  <cp:lastModifiedBy>CAROLINA ANDREA SANTANDER GOMEZ (carosantander)</cp:lastModifiedBy>
  <cp:revision>9</cp:revision>
  <dcterms:modified xsi:type="dcterms:W3CDTF">2025-04-08T02:46:15Z</dcterms:modified>
</cp:coreProperties>
</file>