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ic2ee8k8g1t1mCUgmJx0sVSsJX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>
      <p:cViewPr varScale="1">
        <p:scale>
          <a:sx n="105" d="100"/>
          <a:sy n="105" d="100"/>
        </p:scale>
        <p:origin x="840" y="19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6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6" name="Google Shape;26;p6"/>
          <p:cNvCxnSpPr/>
          <p:nvPr/>
        </p:nvCxnSpPr>
        <p:spPr>
          <a:xfrm>
            <a:off x="1207659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 rot="5400000">
            <a:off x="7159402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 rot="5400000">
            <a:off x="1825402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8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41" name="Google Shape;41;p8"/>
          <p:cNvCxnSpPr/>
          <p:nvPr/>
        </p:nvCxnSpPr>
        <p:spPr>
          <a:xfrm>
            <a:off x="1207659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2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465513" y="6459787"/>
            <a:ext cx="26185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800600" y="6459787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4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>
            <a:spLocks noGrp="1"/>
          </p:cNvSpPr>
          <p:nvPr>
            <p:ph type="pic" idx="2"/>
          </p:nvPr>
        </p:nvSpPr>
        <p:spPr>
          <a:xfrm>
            <a:off x="17" y="0"/>
            <a:ext cx="12191985" cy="4915076"/>
          </a:xfrm>
          <a:prstGeom prst="rect">
            <a:avLst/>
          </a:prstGeom>
          <a:solidFill>
            <a:srgbClr val="D2CDB0"/>
          </a:solidFill>
          <a:ln>
            <a:noFill/>
          </a:ln>
        </p:spPr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5"/>
          <p:cNvSpPr/>
          <p:nvPr/>
        </p:nvSpPr>
        <p:spPr>
          <a:xfrm>
            <a:off x="17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7" name="Google Shape;17;p5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" descr="Job Cursor Collection - Custom Cursor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498763" y="626083"/>
            <a:ext cx="11315579" cy="566648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817352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en-GB"/>
              <a:t>4204 Unit 8B</a:t>
            </a:r>
            <a:br>
              <a:rPr lang="en-GB"/>
            </a:br>
            <a:r>
              <a:rPr lang="en-GB" sz="7200"/>
              <a:t>Verb Patterns &amp; Jobs</a:t>
            </a:r>
            <a:endParaRPr/>
          </a:p>
        </p:txBody>
      </p:sp>
      <p:sp>
        <p:nvSpPr>
          <p:cNvPr id="108" name="Google Shape;108;p1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1"/>
              <a:t>USE OF ENGLISH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-GB" b="1"/>
              <a:t>AMERICAN ENGLISH FILE 3B. SECOND EDITION.</a:t>
            </a:r>
            <a:endParaRPr/>
          </a:p>
        </p:txBody>
      </p:sp>
      <p:pic>
        <p:nvPicPr>
          <p:cNvPr id="109" name="Google Shape;109;p1" descr="fcfm-área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6019" y="336342"/>
            <a:ext cx="3598324" cy="98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>
            <a:spLocks noGrp="1"/>
          </p:cNvSpPr>
          <p:nvPr>
            <p:ph type="title"/>
          </p:nvPr>
        </p:nvSpPr>
        <p:spPr>
          <a:xfrm>
            <a:off x="1097279" y="1159339"/>
            <a:ext cx="10695029" cy="71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None/>
            </a:pP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USE OF ENGLISH</a:t>
            </a:r>
            <a:br>
              <a:rPr lang="en-GB" sz="20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Decide which word(s) has/have been </a:t>
            </a:r>
            <a:r>
              <a:rPr lang="en-GB" sz="2000" b="1" i="1" u="sng">
                <a:latin typeface="Calibri"/>
                <a:ea typeface="Calibri"/>
                <a:cs typeface="Calibri"/>
                <a:sym typeface="Calibri"/>
              </a:rPr>
              <a:t>incorrectly used</a:t>
            </a:r>
            <a:r>
              <a:rPr lang="en-GB" sz="2000" b="1" u="sng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or none of the above from the ones in CAPITAL LETTERS.</a:t>
            </a:r>
            <a:br>
              <a:rPr lang="en-GB" sz="2000"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1097279" y="1677399"/>
            <a:ext cx="10203300" cy="48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1. Many companies are going through tough times due to the severe recession. Lots of employees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HAVE BEEN FIRED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and some others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HAVE RESIGNED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for the poor working conditions. It’s quite normal nowadays to see lots of people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LOOKING FOR JOBS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and sending in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RÉSUMÉS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a. have been fired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b. have resigned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c. looking for jobs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d. résumés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e. None of the above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2.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I’VE BEEN RECRUITING 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new engineers for a long time. Unfortunately, I have to admit that many of these new professionals don’t have the necessary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QUALIFICATIONS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to do a good job. We can’t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LET THEM TO MAKE 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important decisions. That’s probably the reason why they are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UNEMPLOYED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a. I’ve been recruiting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b. qualifications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c. let them to make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d. unemployed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e. None of the above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Google Shape;116;p2"/>
          <p:cNvSpPr/>
          <p:nvPr/>
        </p:nvSpPr>
        <p:spPr>
          <a:xfrm flipH="1">
            <a:off x="2951610" y="2551100"/>
            <a:ext cx="749808" cy="26517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/>
          <p:nvPr/>
        </p:nvSpPr>
        <p:spPr>
          <a:xfrm flipH="1">
            <a:off x="3079311" y="5566073"/>
            <a:ext cx="749808" cy="26517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" descr="Qué es una carta de resume en español? - Capplatam.c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5364" y="2414753"/>
            <a:ext cx="3477815" cy="1663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 descr="The Best Job Interview Questions for Any Role - Findmyshif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80168" y="4812940"/>
            <a:ext cx="3003540" cy="203661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 txBox="1"/>
          <p:nvPr/>
        </p:nvSpPr>
        <p:spPr>
          <a:xfrm>
            <a:off x="3752449" y="2483588"/>
            <a:ext cx="1803300" cy="4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have been downsized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3920491" y="5498561"/>
            <a:ext cx="1285800" cy="4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let them make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/>
          <p:nvPr/>
        </p:nvSpPr>
        <p:spPr>
          <a:xfrm>
            <a:off x="1097279" y="843747"/>
            <a:ext cx="10203325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3. Shark Tank is a TV Show in which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CONTESTANTS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people with great initiatives and little money, present their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BUSINESS IDEAS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 The sharks, rich people, decide whether they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INVEST IN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or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REJECT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the proposals.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a. contestants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b. business ideas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c. invest in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d. reject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e. None of the above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4. I believe we are in the economic position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 AFFORD TO CREATE 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 new product to improve our offer. We need to make sure this new product has a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MARKET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and a need to fulfil. Let’s get into teams and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KEEP TO WORK 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for a couple of weeks. Then, we can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SUGGEST FOLLOWING 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different market strategies. 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a. to afford to create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b. market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c. keep to work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d. suggest following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e. None of the above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Google Shape;127;p3"/>
          <p:cNvSpPr/>
          <p:nvPr/>
        </p:nvSpPr>
        <p:spPr>
          <a:xfrm flipH="1">
            <a:off x="3197352" y="2548951"/>
            <a:ext cx="749808" cy="26517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/>
          <p:nvPr/>
        </p:nvSpPr>
        <p:spPr>
          <a:xfrm flipH="1">
            <a:off x="2681963" y="4456168"/>
            <a:ext cx="749808" cy="26517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3" descr="Shark Tank | TV fanart | fanart.tv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3310" y="1372700"/>
            <a:ext cx="4472784" cy="173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" descr="Meet Market», el nombre ganador del próximo minimarket del Hospital – ::  Salud Siglo XXI ::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1749" y="3787540"/>
            <a:ext cx="3108482" cy="240183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"/>
          <p:cNvSpPr txBox="1"/>
          <p:nvPr/>
        </p:nvSpPr>
        <p:spPr>
          <a:xfrm>
            <a:off x="3560575" y="4442925"/>
            <a:ext cx="1182300" cy="4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keep working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/>
          <p:nvPr/>
        </p:nvSpPr>
        <p:spPr>
          <a:xfrm>
            <a:off x="1097279" y="843747"/>
            <a:ext cx="10357659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A: Richard is really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GOOD AT HELPING 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people. He doesn’t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MIND SPENDING 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 lot of time listening to his friends and giving them advice.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B: Mm. He has the perfect profile to be a social worker then. In my case, I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FIND IT DIFFICULT HELPING 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others.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A: I understand. You need a particular personality. You have to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ENJOY SUPPORTING 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others.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a. good at helping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b. mind spending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c. find it difficult helping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d. enjoy supporting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e. None of the above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6. I don’t think I would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BE ABLE TO RUN A BUSINESS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 I’ve never thought of myself as a successful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ENTREPRENEUR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 Moreover, I’m not organized or patient to deal with customers with lots of conflicts. I highly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RECOMMEND THINKING 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about somebody else.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a. be able to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b. run a business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c. entrepreneur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d. recommend thinking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e. None of the above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 flipH="1">
            <a:off x="3525426" y="2840728"/>
            <a:ext cx="749808" cy="26517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 flipH="1">
            <a:off x="3243903" y="5856726"/>
            <a:ext cx="749808" cy="26517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4" descr="MODULE 5 – UNIT 7 – GIVING ADVICE (SHOULD/OUGHT TO/HAD BETTER/ | Helendipi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4208" y="2264693"/>
            <a:ext cx="2989808" cy="1534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 descr="How to Run a Home Care Business That Doesn&amp;#39;t Run Yo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3658" y="4342458"/>
            <a:ext cx="37211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"/>
          <p:cNvSpPr txBox="1"/>
          <p:nvPr/>
        </p:nvSpPr>
        <p:spPr>
          <a:xfrm>
            <a:off x="4403050" y="2831900"/>
            <a:ext cx="1906500" cy="4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find it difficult to help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528</Words>
  <Application>Microsoft Macintosh PowerPoint</Application>
  <PresentationFormat>Widescreen</PresentationFormat>
  <Paragraphs>51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Retrospect</vt:lpstr>
      <vt:lpstr>4204 Unit 8B Verb Patterns &amp; Jobs</vt:lpstr>
      <vt:lpstr>USE OF ENGLISH Decide which word(s) has/have been incorrectly used or none of the above from the ones in CAPITAL LETTERS.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4204 Unit 8B Verb Patterns &amp; Jobs</dc:title>
  <dc:creator>ambar.romero05@gmail.com</dc:creator>
  <cp:lastModifiedBy>Microsoft Office User</cp:lastModifiedBy>
  <cp:revision>6</cp:revision>
  <dcterms:created xsi:type="dcterms:W3CDTF">2020-03-18T15:52:38Z</dcterms:created>
  <dcterms:modified xsi:type="dcterms:W3CDTF">2023-06-15T21:32:49Z</dcterms:modified>
</cp:coreProperties>
</file>