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4" r:id="rId3"/>
    <p:sldId id="273" r:id="rId4"/>
    <p:sldId id="275" r:id="rId5"/>
    <p:sldId id="284" r:id="rId6"/>
    <p:sldId id="285" r:id="rId7"/>
    <p:sldId id="286" r:id="rId8"/>
    <p:sldId id="258" r:id="rId9"/>
    <p:sldId id="290" r:id="rId10"/>
    <p:sldId id="259" r:id="rId11"/>
    <p:sldId id="291" r:id="rId12"/>
    <p:sldId id="276" r:id="rId13"/>
    <p:sldId id="263" r:id="rId14"/>
    <p:sldId id="264" r:id="rId15"/>
    <p:sldId id="265" r:id="rId16"/>
    <p:sldId id="266" r:id="rId17"/>
    <p:sldId id="267" r:id="rId18"/>
    <p:sldId id="268" r:id="rId19"/>
    <p:sldId id="270" r:id="rId20"/>
    <p:sldId id="271" r:id="rId21"/>
    <p:sldId id="272" r:id="rId22"/>
    <p:sldId id="282" r:id="rId23"/>
    <p:sldId id="283" r:id="rId24"/>
    <p:sldId id="292" r:id="rId25"/>
    <p:sldId id="260" r:id="rId26"/>
    <p:sldId id="295" r:id="rId27"/>
    <p:sldId id="261" r:id="rId28"/>
    <p:sldId id="293" r:id="rId29"/>
    <p:sldId id="262" r:id="rId30"/>
    <p:sldId id="294" r:id="rId31"/>
    <p:sldId id="277" r:id="rId32"/>
    <p:sldId id="296" r:id="rId33"/>
    <p:sldId id="278" r:id="rId34"/>
    <p:sldId id="279" r:id="rId35"/>
    <p:sldId id="280" r:id="rId36"/>
    <p:sldId id="281" r:id="rId37"/>
    <p:sldId id="287" r:id="rId38"/>
    <p:sldId id="297" r:id="rId39"/>
    <p:sldId id="288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FD0B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BEBC09-F7DA-41B0-95A5-40B79B9D0B91}" type="doc">
      <dgm:prSet loTypeId="urn:microsoft.com/office/officeart/2005/8/layout/hierarchy2" loCatId="hierarchy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CL"/>
        </a:p>
      </dgm:t>
    </dgm:pt>
    <dgm:pt modelId="{5DC2B92C-77D9-489D-848D-21AAE850F371}">
      <dgm:prSet phldrT="[Texto]"/>
      <dgm:spPr/>
      <dgm:t>
        <a:bodyPr/>
        <a:lstStyle/>
        <a:p>
          <a:r>
            <a:rPr lang="es-ES" dirty="0"/>
            <a:t>LOVE</a:t>
          </a:r>
          <a:endParaRPr lang="es-CL" dirty="0"/>
        </a:p>
      </dgm:t>
    </dgm:pt>
    <dgm:pt modelId="{372E7D82-D197-4720-AA21-DC65412BB693}" type="parTrans" cxnId="{3AA3FD2F-A553-46E2-A729-76627DEDD839}">
      <dgm:prSet/>
      <dgm:spPr/>
      <dgm:t>
        <a:bodyPr/>
        <a:lstStyle/>
        <a:p>
          <a:endParaRPr lang="es-CL"/>
        </a:p>
      </dgm:t>
    </dgm:pt>
    <dgm:pt modelId="{F3DC2B88-0E8F-4799-ABB1-CE6E0AFF2355}" type="sibTrans" cxnId="{3AA3FD2F-A553-46E2-A729-76627DEDD839}">
      <dgm:prSet/>
      <dgm:spPr/>
      <dgm:t>
        <a:bodyPr/>
        <a:lstStyle/>
        <a:p>
          <a:endParaRPr lang="es-CL"/>
        </a:p>
      </dgm:t>
    </dgm:pt>
    <dgm:pt modelId="{6715BC8B-5580-46BC-B91C-6E77B8FC1C96}">
      <dgm:prSet phldrT="[Texto]"/>
      <dgm:spPr/>
      <dgm:t>
        <a:bodyPr/>
        <a:lstStyle/>
        <a:p>
          <a:r>
            <a:rPr lang="es-ES" dirty="0"/>
            <a:t>LOVING</a:t>
          </a:r>
          <a:endParaRPr lang="es-CL" dirty="0"/>
        </a:p>
      </dgm:t>
    </dgm:pt>
    <dgm:pt modelId="{9FE5BC34-EB6B-4518-8795-6D913913696E}" type="parTrans" cxnId="{B4703DA2-A539-4AD5-9091-B1A40103F546}">
      <dgm:prSet/>
      <dgm:spPr/>
      <dgm:t>
        <a:bodyPr/>
        <a:lstStyle/>
        <a:p>
          <a:endParaRPr lang="es-CL"/>
        </a:p>
      </dgm:t>
    </dgm:pt>
    <dgm:pt modelId="{6919BDE2-6EEA-4DE4-B7F5-F75C0790FFC7}" type="sibTrans" cxnId="{B4703DA2-A539-4AD5-9091-B1A40103F546}">
      <dgm:prSet/>
      <dgm:spPr/>
      <dgm:t>
        <a:bodyPr/>
        <a:lstStyle/>
        <a:p>
          <a:endParaRPr lang="es-CL"/>
        </a:p>
      </dgm:t>
    </dgm:pt>
    <dgm:pt modelId="{8883C746-7E2A-47F6-BFEC-9B0707A70090}">
      <dgm:prSet phldrT="[Texto]"/>
      <dgm:spPr/>
      <dgm:t>
        <a:bodyPr/>
        <a:lstStyle/>
        <a:p>
          <a:r>
            <a:rPr lang="es-ES" dirty="0"/>
            <a:t>TO LOVE</a:t>
          </a:r>
          <a:endParaRPr lang="es-CL" dirty="0"/>
        </a:p>
      </dgm:t>
    </dgm:pt>
    <dgm:pt modelId="{0C18DE63-0134-476D-B29B-E8E0C794D9D1}" type="parTrans" cxnId="{5B9A1B4E-5AE8-468F-A18E-0116ECB10D27}">
      <dgm:prSet/>
      <dgm:spPr/>
      <dgm:t>
        <a:bodyPr/>
        <a:lstStyle/>
        <a:p>
          <a:endParaRPr lang="es-CL"/>
        </a:p>
      </dgm:t>
    </dgm:pt>
    <dgm:pt modelId="{C2233C87-3539-4FDB-B116-95388C46712F}" type="sibTrans" cxnId="{5B9A1B4E-5AE8-468F-A18E-0116ECB10D27}">
      <dgm:prSet/>
      <dgm:spPr/>
      <dgm:t>
        <a:bodyPr/>
        <a:lstStyle/>
        <a:p>
          <a:endParaRPr lang="es-CL"/>
        </a:p>
      </dgm:t>
    </dgm:pt>
    <dgm:pt modelId="{1DD4A5D0-D1DE-48C8-AD10-FE3FFB68082A}">
      <dgm:prSet/>
      <dgm:spPr/>
      <dgm:t>
        <a:bodyPr/>
        <a:lstStyle/>
        <a:p>
          <a:r>
            <a:rPr lang="es-ES" dirty="0"/>
            <a:t>LOVE</a:t>
          </a:r>
          <a:endParaRPr lang="es-CL" dirty="0"/>
        </a:p>
      </dgm:t>
    </dgm:pt>
    <dgm:pt modelId="{031E3464-E631-4205-9FD8-DF9AC55A5BAF}" type="parTrans" cxnId="{7C739481-9847-4ACE-B56A-9D97CBDDA63E}">
      <dgm:prSet/>
      <dgm:spPr/>
      <dgm:t>
        <a:bodyPr/>
        <a:lstStyle/>
        <a:p>
          <a:endParaRPr lang="es-CL"/>
        </a:p>
      </dgm:t>
    </dgm:pt>
    <dgm:pt modelId="{EF1C384B-0A74-4F79-B794-60EF457E14F9}" type="sibTrans" cxnId="{7C739481-9847-4ACE-B56A-9D97CBDDA63E}">
      <dgm:prSet/>
      <dgm:spPr/>
      <dgm:t>
        <a:bodyPr/>
        <a:lstStyle/>
        <a:p>
          <a:endParaRPr lang="es-CL"/>
        </a:p>
      </dgm:t>
    </dgm:pt>
    <dgm:pt modelId="{E1046867-EE74-47DE-820F-531268DEAFAC}">
      <dgm:prSet/>
      <dgm:spPr/>
      <dgm:t>
        <a:bodyPr/>
        <a:lstStyle/>
        <a:p>
          <a:r>
            <a:rPr lang="es-ES" dirty="0"/>
            <a:t>GERUND</a:t>
          </a:r>
          <a:endParaRPr lang="es-CL" dirty="0"/>
        </a:p>
      </dgm:t>
    </dgm:pt>
    <dgm:pt modelId="{01D3CEFB-8AA3-4706-BBE0-12BE98B540D7}" type="parTrans" cxnId="{F6D33804-94FF-492F-BF12-3557FD34A66E}">
      <dgm:prSet/>
      <dgm:spPr/>
      <dgm:t>
        <a:bodyPr/>
        <a:lstStyle/>
        <a:p>
          <a:endParaRPr lang="es-CL"/>
        </a:p>
      </dgm:t>
    </dgm:pt>
    <dgm:pt modelId="{9FB848BE-FA90-44A0-8635-B8C44834C44C}" type="sibTrans" cxnId="{F6D33804-94FF-492F-BF12-3557FD34A66E}">
      <dgm:prSet/>
      <dgm:spPr/>
      <dgm:t>
        <a:bodyPr/>
        <a:lstStyle/>
        <a:p>
          <a:endParaRPr lang="es-CL"/>
        </a:p>
      </dgm:t>
    </dgm:pt>
    <dgm:pt modelId="{75B1A45C-F2A5-441D-A0C5-D4A6146271DB}">
      <dgm:prSet/>
      <dgm:spPr/>
      <dgm:t>
        <a:bodyPr/>
        <a:lstStyle/>
        <a:p>
          <a:r>
            <a:rPr lang="es-ES" dirty="0"/>
            <a:t>INFINITIVE</a:t>
          </a:r>
          <a:endParaRPr lang="es-CL" dirty="0"/>
        </a:p>
      </dgm:t>
    </dgm:pt>
    <dgm:pt modelId="{8C1AE1E0-AE9E-4DE7-B31C-443F1F2EB6A1}" type="parTrans" cxnId="{C5394B83-17F5-474D-8E78-BC2221ABDBF3}">
      <dgm:prSet/>
      <dgm:spPr/>
      <dgm:t>
        <a:bodyPr/>
        <a:lstStyle/>
        <a:p>
          <a:endParaRPr lang="es-CL"/>
        </a:p>
      </dgm:t>
    </dgm:pt>
    <dgm:pt modelId="{0762B71C-FF11-4F18-AC7C-318F93F23B64}" type="sibTrans" cxnId="{C5394B83-17F5-474D-8E78-BC2221ABDBF3}">
      <dgm:prSet/>
      <dgm:spPr/>
      <dgm:t>
        <a:bodyPr/>
        <a:lstStyle/>
        <a:p>
          <a:endParaRPr lang="es-CL"/>
        </a:p>
      </dgm:t>
    </dgm:pt>
    <dgm:pt modelId="{3D18D319-1CA8-49AA-BA3F-B5EACBE67D1A}">
      <dgm:prSet/>
      <dgm:spPr/>
      <dgm:t>
        <a:bodyPr/>
        <a:lstStyle/>
        <a:p>
          <a:r>
            <a:rPr lang="es-ES" dirty="0"/>
            <a:t>BASE FORM</a:t>
          </a:r>
          <a:endParaRPr lang="es-CL" dirty="0"/>
        </a:p>
      </dgm:t>
    </dgm:pt>
    <dgm:pt modelId="{5C2EBBE0-91E3-4225-9437-1A07BEB08EF1}" type="parTrans" cxnId="{1574618E-7D8C-4B9D-982E-B23F673316B3}">
      <dgm:prSet/>
      <dgm:spPr/>
      <dgm:t>
        <a:bodyPr/>
        <a:lstStyle/>
        <a:p>
          <a:endParaRPr lang="es-CL"/>
        </a:p>
      </dgm:t>
    </dgm:pt>
    <dgm:pt modelId="{DD054E8D-6E49-40FD-BD41-8B60F4F83D91}" type="sibTrans" cxnId="{1574618E-7D8C-4B9D-982E-B23F673316B3}">
      <dgm:prSet/>
      <dgm:spPr/>
      <dgm:t>
        <a:bodyPr/>
        <a:lstStyle/>
        <a:p>
          <a:endParaRPr lang="es-CL"/>
        </a:p>
      </dgm:t>
    </dgm:pt>
    <dgm:pt modelId="{F7755F1C-65BA-4DB0-AAA3-5AA9D99841CF}" type="pres">
      <dgm:prSet presAssocID="{ADBEBC09-F7DA-41B0-95A5-40B79B9D0B9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171348B-7547-4096-8EE2-ACE96B42A98E}" type="pres">
      <dgm:prSet presAssocID="{5DC2B92C-77D9-489D-848D-21AAE850F371}" presName="root1" presStyleCnt="0"/>
      <dgm:spPr/>
    </dgm:pt>
    <dgm:pt modelId="{EA2DC48C-15D1-4176-9BE5-FB485FE74BE9}" type="pres">
      <dgm:prSet presAssocID="{5DC2B92C-77D9-489D-848D-21AAE850F371}" presName="LevelOneTextNode" presStyleLbl="node0" presStyleIdx="0" presStyleCnt="1">
        <dgm:presLayoutVars>
          <dgm:chPref val="3"/>
        </dgm:presLayoutVars>
      </dgm:prSet>
      <dgm:spPr/>
    </dgm:pt>
    <dgm:pt modelId="{ED651C8B-8963-4C58-9348-2F8935461D44}" type="pres">
      <dgm:prSet presAssocID="{5DC2B92C-77D9-489D-848D-21AAE850F371}" presName="level2hierChild" presStyleCnt="0"/>
      <dgm:spPr/>
    </dgm:pt>
    <dgm:pt modelId="{35A684A7-6EEE-4ADC-AA9B-F1942EF47DE6}" type="pres">
      <dgm:prSet presAssocID="{9FE5BC34-EB6B-4518-8795-6D913913696E}" presName="conn2-1" presStyleLbl="parChTrans1D2" presStyleIdx="0" presStyleCnt="3"/>
      <dgm:spPr/>
    </dgm:pt>
    <dgm:pt modelId="{E885307D-54FA-4E99-8146-692CEEA676DA}" type="pres">
      <dgm:prSet presAssocID="{9FE5BC34-EB6B-4518-8795-6D913913696E}" presName="connTx" presStyleLbl="parChTrans1D2" presStyleIdx="0" presStyleCnt="3"/>
      <dgm:spPr/>
    </dgm:pt>
    <dgm:pt modelId="{6FB5D334-BD00-4CCE-A196-FE9F5B2AAD1D}" type="pres">
      <dgm:prSet presAssocID="{6715BC8B-5580-46BC-B91C-6E77B8FC1C96}" presName="root2" presStyleCnt="0"/>
      <dgm:spPr/>
    </dgm:pt>
    <dgm:pt modelId="{3005EDC8-AE53-4E48-AE29-5D292F394447}" type="pres">
      <dgm:prSet presAssocID="{6715BC8B-5580-46BC-B91C-6E77B8FC1C96}" presName="LevelTwoTextNode" presStyleLbl="node2" presStyleIdx="0" presStyleCnt="3" custScaleX="84268" custScaleY="69028" custLinFactNeighborX="408" custLinFactNeighborY="-816">
        <dgm:presLayoutVars>
          <dgm:chPref val="3"/>
        </dgm:presLayoutVars>
      </dgm:prSet>
      <dgm:spPr/>
    </dgm:pt>
    <dgm:pt modelId="{8BCA329D-0D96-4B84-8AE2-C9C639A6FB70}" type="pres">
      <dgm:prSet presAssocID="{6715BC8B-5580-46BC-B91C-6E77B8FC1C96}" presName="level3hierChild" presStyleCnt="0"/>
      <dgm:spPr/>
    </dgm:pt>
    <dgm:pt modelId="{46FE2996-4F64-404C-A533-AA45E94BA9F9}" type="pres">
      <dgm:prSet presAssocID="{01D3CEFB-8AA3-4706-BBE0-12BE98B540D7}" presName="conn2-1" presStyleLbl="parChTrans1D3" presStyleIdx="0" presStyleCnt="3"/>
      <dgm:spPr/>
    </dgm:pt>
    <dgm:pt modelId="{843B1C29-8CB1-4D8B-9EEB-4C3727496CB7}" type="pres">
      <dgm:prSet presAssocID="{01D3CEFB-8AA3-4706-BBE0-12BE98B540D7}" presName="connTx" presStyleLbl="parChTrans1D3" presStyleIdx="0" presStyleCnt="3"/>
      <dgm:spPr/>
    </dgm:pt>
    <dgm:pt modelId="{2B9C21F8-34E6-4E87-ADA8-C8DE2633A781}" type="pres">
      <dgm:prSet presAssocID="{E1046867-EE74-47DE-820F-531268DEAFAC}" presName="root2" presStyleCnt="0"/>
      <dgm:spPr/>
    </dgm:pt>
    <dgm:pt modelId="{C70C48A3-AD67-403B-801F-82502F969347}" type="pres">
      <dgm:prSet presAssocID="{E1046867-EE74-47DE-820F-531268DEAFAC}" presName="LevelTwoTextNode" presStyleLbl="node3" presStyleIdx="0" presStyleCnt="3" custScaleX="79174" custScaleY="70507">
        <dgm:presLayoutVars>
          <dgm:chPref val="3"/>
        </dgm:presLayoutVars>
      </dgm:prSet>
      <dgm:spPr/>
    </dgm:pt>
    <dgm:pt modelId="{E9FE1B05-0511-4B93-B0F2-77613AFCF4A3}" type="pres">
      <dgm:prSet presAssocID="{E1046867-EE74-47DE-820F-531268DEAFAC}" presName="level3hierChild" presStyleCnt="0"/>
      <dgm:spPr/>
    </dgm:pt>
    <dgm:pt modelId="{566708A9-A9A6-4F8F-9EC0-C1ADE489C42E}" type="pres">
      <dgm:prSet presAssocID="{0C18DE63-0134-476D-B29B-E8E0C794D9D1}" presName="conn2-1" presStyleLbl="parChTrans1D2" presStyleIdx="1" presStyleCnt="3"/>
      <dgm:spPr/>
    </dgm:pt>
    <dgm:pt modelId="{E9D1F282-4490-48E6-BEB6-D80863305C48}" type="pres">
      <dgm:prSet presAssocID="{0C18DE63-0134-476D-B29B-E8E0C794D9D1}" presName="connTx" presStyleLbl="parChTrans1D2" presStyleIdx="1" presStyleCnt="3"/>
      <dgm:spPr/>
    </dgm:pt>
    <dgm:pt modelId="{78B006D5-1561-4ADC-B5FC-ACDF998DA700}" type="pres">
      <dgm:prSet presAssocID="{8883C746-7E2A-47F6-BFEC-9B0707A70090}" presName="root2" presStyleCnt="0"/>
      <dgm:spPr/>
    </dgm:pt>
    <dgm:pt modelId="{A22A91CA-BE24-49AC-8822-730C66425A0E}" type="pres">
      <dgm:prSet presAssocID="{8883C746-7E2A-47F6-BFEC-9B0707A70090}" presName="LevelTwoTextNode" presStyleLbl="node2" presStyleIdx="1" presStyleCnt="3" custScaleX="83291" custScaleY="72621">
        <dgm:presLayoutVars>
          <dgm:chPref val="3"/>
        </dgm:presLayoutVars>
      </dgm:prSet>
      <dgm:spPr/>
    </dgm:pt>
    <dgm:pt modelId="{A6E3601C-7910-4FB8-9778-E414515866F8}" type="pres">
      <dgm:prSet presAssocID="{8883C746-7E2A-47F6-BFEC-9B0707A70090}" presName="level3hierChild" presStyleCnt="0"/>
      <dgm:spPr/>
    </dgm:pt>
    <dgm:pt modelId="{8BDB015C-F7D2-445E-B9D7-D1E54363E66B}" type="pres">
      <dgm:prSet presAssocID="{8C1AE1E0-AE9E-4DE7-B31C-443F1F2EB6A1}" presName="conn2-1" presStyleLbl="parChTrans1D3" presStyleIdx="1" presStyleCnt="3"/>
      <dgm:spPr/>
    </dgm:pt>
    <dgm:pt modelId="{856A845E-2309-482A-AD0A-4F0712D5571A}" type="pres">
      <dgm:prSet presAssocID="{8C1AE1E0-AE9E-4DE7-B31C-443F1F2EB6A1}" presName="connTx" presStyleLbl="parChTrans1D3" presStyleIdx="1" presStyleCnt="3"/>
      <dgm:spPr/>
    </dgm:pt>
    <dgm:pt modelId="{F682A2CC-390C-4A85-A1ED-5F1BDA3946AE}" type="pres">
      <dgm:prSet presAssocID="{75B1A45C-F2A5-441D-A0C5-D4A6146271DB}" presName="root2" presStyleCnt="0"/>
      <dgm:spPr/>
    </dgm:pt>
    <dgm:pt modelId="{CBE339F1-54FF-46FC-8E98-BBCBE7A49E1F}" type="pres">
      <dgm:prSet presAssocID="{75B1A45C-F2A5-441D-A0C5-D4A6146271DB}" presName="LevelTwoTextNode" presStyleLbl="node3" presStyleIdx="1" presStyleCnt="3" custScaleX="79625" custScaleY="75010">
        <dgm:presLayoutVars>
          <dgm:chPref val="3"/>
        </dgm:presLayoutVars>
      </dgm:prSet>
      <dgm:spPr/>
    </dgm:pt>
    <dgm:pt modelId="{1DB7A1B0-1F09-49EE-A5F1-678AAF159694}" type="pres">
      <dgm:prSet presAssocID="{75B1A45C-F2A5-441D-A0C5-D4A6146271DB}" presName="level3hierChild" presStyleCnt="0"/>
      <dgm:spPr/>
    </dgm:pt>
    <dgm:pt modelId="{3E30A793-05A8-41B2-A1AD-20093DA17902}" type="pres">
      <dgm:prSet presAssocID="{031E3464-E631-4205-9FD8-DF9AC55A5BAF}" presName="conn2-1" presStyleLbl="parChTrans1D2" presStyleIdx="2" presStyleCnt="3"/>
      <dgm:spPr/>
    </dgm:pt>
    <dgm:pt modelId="{E1CED473-378B-45AD-B93E-B59C5FD81AE4}" type="pres">
      <dgm:prSet presAssocID="{031E3464-E631-4205-9FD8-DF9AC55A5BAF}" presName="connTx" presStyleLbl="parChTrans1D2" presStyleIdx="2" presStyleCnt="3"/>
      <dgm:spPr/>
    </dgm:pt>
    <dgm:pt modelId="{7B3C0166-5F4A-4080-AF82-54EB3D35DD81}" type="pres">
      <dgm:prSet presAssocID="{1DD4A5D0-D1DE-48C8-AD10-FE3FFB68082A}" presName="root2" presStyleCnt="0"/>
      <dgm:spPr/>
    </dgm:pt>
    <dgm:pt modelId="{D18DF8C0-4753-43C3-AB0C-3EC74151A003}" type="pres">
      <dgm:prSet presAssocID="{1DD4A5D0-D1DE-48C8-AD10-FE3FFB68082A}" presName="LevelTwoTextNode" presStyleLbl="node2" presStyleIdx="2" presStyleCnt="3" custScaleX="84958" custScaleY="72663">
        <dgm:presLayoutVars>
          <dgm:chPref val="3"/>
        </dgm:presLayoutVars>
      </dgm:prSet>
      <dgm:spPr/>
    </dgm:pt>
    <dgm:pt modelId="{733C6C6A-5B75-4D21-AF56-A77DBBA91319}" type="pres">
      <dgm:prSet presAssocID="{1DD4A5D0-D1DE-48C8-AD10-FE3FFB68082A}" presName="level3hierChild" presStyleCnt="0"/>
      <dgm:spPr/>
    </dgm:pt>
    <dgm:pt modelId="{95768335-3E50-4F06-A8E9-0B5775319778}" type="pres">
      <dgm:prSet presAssocID="{5C2EBBE0-91E3-4225-9437-1A07BEB08EF1}" presName="conn2-1" presStyleLbl="parChTrans1D3" presStyleIdx="2" presStyleCnt="3"/>
      <dgm:spPr/>
    </dgm:pt>
    <dgm:pt modelId="{A5593765-2BE1-4651-A63E-824FCABD97E7}" type="pres">
      <dgm:prSet presAssocID="{5C2EBBE0-91E3-4225-9437-1A07BEB08EF1}" presName="connTx" presStyleLbl="parChTrans1D3" presStyleIdx="2" presStyleCnt="3"/>
      <dgm:spPr/>
    </dgm:pt>
    <dgm:pt modelId="{55D0A4D8-FA78-499E-BA4A-65A04E319B9C}" type="pres">
      <dgm:prSet presAssocID="{3D18D319-1CA8-49AA-BA3F-B5EACBE67D1A}" presName="root2" presStyleCnt="0"/>
      <dgm:spPr/>
    </dgm:pt>
    <dgm:pt modelId="{CE4B08B7-59D6-4D64-B179-47C1138BBA6F}" type="pres">
      <dgm:prSet presAssocID="{3D18D319-1CA8-49AA-BA3F-B5EACBE67D1A}" presName="LevelTwoTextNode" presStyleLbl="node3" presStyleIdx="2" presStyleCnt="3" custScaleX="81602" custScaleY="53167">
        <dgm:presLayoutVars>
          <dgm:chPref val="3"/>
        </dgm:presLayoutVars>
      </dgm:prSet>
      <dgm:spPr/>
    </dgm:pt>
    <dgm:pt modelId="{335C4938-497D-403B-9825-2DE32A0D3B53}" type="pres">
      <dgm:prSet presAssocID="{3D18D319-1CA8-49AA-BA3F-B5EACBE67D1A}" presName="level3hierChild" presStyleCnt="0"/>
      <dgm:spPr/>
    </dgm:pt>
  </dgm:ptLst>
  <dgm:cxnLst>
    <dgm:cxn modelId="{45CF4901-6E70-43B1-B476-06FAFD2B48D3}" type="presOf" srcId="{75B1A45C-F2A5-441D-A0C5-D4A6146271DB}" destId="{CBE339F1-54FF-46FC-8E98-BBCBE7A49E1F}" srcOrd="0" destOrd="0" presId="urn:microsoft.com/office/officeart/2005/8/layout/hierarchy2"/>
    <dgm:cxn modelId="{6BF03D03-87A5-4ECF-94AE-0EB71E131F32}" type="presOf" srcId="{8C1AE1E0-AE9E-4DE7-B31C-443F1F2EB6A1}" destId="{856A845E-2309-482A-AD0A-4F0712D5571A}" srcOrd="1" destOrd="0" presId="urn:microsoft.com/office/officeart/2005/8/layout/hierarchy2"/>
    <dgm:cxn modelId="{F6D33804-94FF-492F-BF12-3557FD34A66E}" srcId="{6715BC8B-5580-46BC-B91C-6E77B8FC1C96}" destId="{E1046867-EE74-47DE-820F-531268DEAFAC}" srcOrd="0" destOrd="0" parTransId="{01D3CEFB-8AA3-4706-BBE0-12BE98B540D7}" sibTransId="{9FB848BE-FA90-44A0-8635-B8C44834C44C}"/>
    <dgm:cxn modelId="{8910C905-B093-45F3-BB5B-EF3E7D36417E}" type="presOf" srcId="{9FE5BC34-EB6B-4518-8795-6D913913696E}" destId="{35A684A7-6EEE-4ADC-AA9B-F1942EF47DE6}" srcOrd="0" destOrd="0" presId="urn:microsoft.com/office/officeart/2005/8/layout/hierarchy2"/>
    <dgm:cxn modelId="{B79D9416-1B49-4125-B6D1-62D79AA4EA9E}" type="presOf" srcId="{0C18DE63-0134-476D-B29B-E8E0C794D9D1}" destId="{566708A9-A9A6-4F8F-9EC0-C1ADE489C42E}" srcOrd="0" destOrd="0" presId="urn:microsoft.com/office/officeart/2005/8/layout/hierarchy2"/>
    <dgm:cxn modelId="{EE1FAB23-C74D-4AC0-A51A-23817F877BEE}" type="presOf" srcId="{5C2EBBE0-91E3-4225-9437-1A07BEB08EF1}" destId="{A5593765-2BE1-4651-A63E-824FCABD97E7}" srcOrd="1" destOrd="0" presId="urn:microsoft.com/office/officeart/2005/8/layout/hierarchy2"/>
    <dgm:cxn modelId="{3AA3FD2F-A553-46E2-A729-76627DEDD839}" srcId="{ADBEBC09-F7DA-41B0-95A5-40B79B9D0B91}" destId="{5DC2B92C-77D9-489D-848D-21AAE850F371}" srcOrd="0" destOrd="0" parTransId="{372E7D82-D197-4720-AA21-DC65412BB693}" sibTransId="{F3DC2B88-0E8F-4799-ABB1-CE6E0AFF2355}"/>
    <dgm:cxn modelId="{C794BE36-6BE0-42EB-9428-20FECBF804E6}" type="presOf" srcId="{E1046867-EE74-47DE-820F-531268DEAFAC}" destId="{C70C48A3-AD67-403B-801F-82502F969347}" srcOrd="0" destOrd="0" presId="urn:microsoft.com/office/officeart/2005/8/layout/hierarchy2"/>
    <dgm:cxn modelId="{5B9A1B4E-5AE8-468F-A18E-0116ECB10D27}" srcId="{5DC2B92C-77D9-489D-848D-21AAE850F371}" destId="{8883C746-7E2A-47F6-BFEC-9B0707A70090}" srcOrd="1" destOrd="0" parTransId="{0C18DE63-0134-476D-B29B-E8E0C794D9D1}" sibTransId="{C2233C87-3539-4FDB-B116-95388C46712F}"/>
    <dgm:cxn modelId="{3BA5E94F-E9AA-432B-A581-E51AD10FEDF1}" type="presOf" srcId="{031E3464-E631-4205-9FD8-DF9AC55A5BAF}" destId="{E1CED473-378B-45AD-B93E-B59C5FD81AE4}" srcOrd="1" destOrd="0" presId="urn:microsoft.com/office/officeart/2005/8/layout/hierarchy2"/>
    <dgm:cxn modelId="{7C739481-9847-4ACE-B56A-9D97CBDDA63E}" srcId="{5DC2B92C-77D9-489D-848D-21AAE850F371}" destId="{1DD4A5D0-D1DE-48C8-AD10-FE3FFB68082A}" srcOrd="2" destOrd="0" parTransId="{031E3464-E631-4205-9FD8-DF9AC55A5BAF}" sibTransId="{EF1C384B-0A74-4F79-B794-60EF457E14F9}"/>
    <dgm:cxn modelId="{C5394B83-17F5-474D-8E78-BC2221ABDBF3}" srcId="{8883C746-7E2A-47F6-BFEC-9B0707A70090}" destId="{75B1A45C-F2A5-441D-A0C5-D4A6146271DB}" srcOrd="0" destOrd="0" parTransId="{8C1AE1E0-AE9E-4DE7-B31C-443F1F2EB6A1}" sibTransId="{0762B71C-FF11-4F18-AC7C-318F93F23B64}"/>
    <dgm:cxn modelId="{28FCB287-BA19-4724-B2B7-9AFD56A557AC}" type="presOf" srcId="{1DD4A5D0-D1DE-48C8-AD10-FE3FFB68082A}" destId="{D18DF8C0-4753-43C3-AB0C-3EC74151A003}" srcOrd="0" destOrd="0" presId="urn:microsoft.com/office/officeart/2005/8/layout/hierarchy2"/>
    <dgm:cxn modelId="{1574618E-7D8C-4B9D-982E-B23F673316B3}" srcId="{1DD4A5D0-D1DE-48C8-AD10-FE3FFB68082A}" destId="{3D18D319-1CA8-49AA-BA3F-B5EACBE67D1A}" srcOrd="0" destOrd="0" parTransId="{5C2EBBE0-91E3-4225-9437-1A07BEB08EF1}" sibTransId="{DD054E8D-6E49-40FD-BD41-8B60F4F83D91}"/>
    <dgm:cxn modelId="{8C8ABF9B-F2A3-4E5D-A2ED-D32D6F4D32DF}" type="presOf" srcId="{0C18DE63-0134-476D-B29B-E8E0C794D9D1}" destId="{E9D1F282-4490-48E6-BEB6-D80863305C48}" srcOrd="1" destOrd="0" presId="urn:microsoft.com/office/officeart/2005/8/layout/hierarchy2"/>
    <dgm:cxn modelId="{9415DB9B-75C3-40D3-AD1F-4583A811D259}" type="presOf" srcId="{8C1AE1E0-AE9E-4DE7-B31C-443F1F2EB6A1}" destId="{8BDB015C-F7D2-445E-B9D7-D1E54363E66B}" srcOrd="0" destOrd="0" presId="urn:microsoft.com/office/officeart/2005/8/layout/hierarchy2"/>
    <dgm:cxn modelId="{B4703DA2-A539-4AD5-9091-B1A40103F546}" srcId="{5DC2B92C-77D9-489D-848D-21AAE850F371}" destId="{6715BC8B-5580-46BC-B91C-6E77B8FC1C96}" srcOrd="0" destOrd="0" parTransId="{9FE5BC34-EB6B-4518-8795-6D913913696E}" sibTransId="{6919BDE2-6EEA-4DE4-B7F5-F75C0790FFC7}"/>
    <dgm:cxn modelId="{B88B6BA3-B8DC-4E70-825C-8DAA90892DC6}" type="presOf" srcId="{5C2EBBE0-91E3-4225-9437-1A07BEB08EF1}" destId="{95768335-3E50-4F06-A8E9-0B5775319778}" srcOrd="0" destOrd="0" presId="urn:microsoft.com/office/officeart/2005/8/layout/hierarchy2"/>
    <dgm:cxn modelId="{BAF7C9A5-669D-4213-9275-2BCB7064E44E}" type="presOf" srcId="{8883C746-7E2A-47F6-BFEC-9B0707A70090}" destId="{A22A91CA-BE24-49AC-8822-730C66425A0E}" srcOrd="0" destOrd="0" presId="urn:microsoft.com/office/officeart/2005/8/layout/hierarchy2"/>
    <dgm:cxn modelId="{7DC4ACA6-F302-4F70-A6E8-172BBAE59E91}" type="presOf" srcId="{ADBEBC09-F7DA-41B0-95A5-40B79B9D0B91}" destId="{F7755F1C-65BA-4DB0-AAA3-5AA9D99841CF}" srcOrd="0" destOrd="0" presId="urn:microsoft.com/office/officeart/2005/8/layout/hierarchy2"/>
    <dgm:cxn modelId="{B6FDF7AC-672B-4C3E-AE85-F0E6A6439B67}" type="presOf" srcId="{01D3CEFB-8AA3-4706-BBE0-12BE98B540D7}" destId="{46FE2996-4F64-404C-A533-AA45E94BA9F9}" srcOrd="0" destOrd="0" presId="urn:microsoft.com/office/officeart/2005/8/layout/hierarchy2"/>
    <dgm:cxn modelId="{734920B9-53D8-48A9-B11E-5D1DE7FFD07A}" type="presOf" srcId="{9FE5BC34-EB6B-4518-8795-6D913913696E}" destId="{E885307D-54FA-4E99-8146-692CEEA676DA}" srcOrd="1" destOrd="0" presId="urn:microsoft.com/office/officeart/2005/8/layout/hierarchy2"/>
    <dgm:cxn modelId="{F9AF3FD4-A8A3-4440-8C58-83F130319544}" type="presOf" srcId="{01D3CEFB-8AA3-4706-BBE0-12BE98B540D7}" destId="{843B1C29-8CB1-4D8B-9EEB-4C3727496CB7}" srcOrd="1" destOrd="0" presId="urn:microsoft.com/office/officeart/2005/8/layout/hierarchy2"/>
    <dgm:cxn modelId="{D05A23D9-D530-4C09-AE92-C8E5F52B4778}" type="presOf" srcId="{031E3464-E631-4205-9FD8-DF9AC55A5BAF}" destId="{3E30A793-05A8-41B2-A1AD-20093DA17902}" srcOrd="0" destOrd="0" presId="urn:microsoft.com/office/officeart/2005/8/layout/hierarchy2"/>
    <dgm:cxn modelId="{794180E7-890E-4D41-BB04-42D903932D72}" type="presOf" srcId="{3D18D319-1CA8-49AA-BA3F-B5EACBE67D1A}" destId="{CE4B08B7-59D6-4D64-B179-47C1138BBA6F}" srcOrd="0" destOrd="0" presId="urn:microsoft.com/office/officeart/2005/8/layout/hierarchy2"/>
    <dgm:cxn modelId="{F708B2EF-2E30-440A-9FA6-9ADADC7EDE6D}" type="presOf" srcId="{5DC2B92C-77D9-489D-848D-21AAE850F371}" destId="{EA2DC48C-15D1-4176-9BE5-FB485FE74BE9}" srcOrd="0" destOrd="0" presId="urn:microsoft.com/office/officeart/2005/8/layout/hierarchy2"/>
    <dgm:cxn modelId="{2E8DCCFD-1307-45B9-A340-EB5ED15CF249}" type="presOf" srcId="{6715BC8B-5580-46BC-B91C-6E77B8FC1C96}" destId="{3005EDC8-AE53-4E48-AE29-5D292F394447}" srcOrd="0" destOrd="0" presId="urn:microsoft.com/office/officeart/2005/8/layout/hierarchy2"/>
    <dgm:cxn modelId="{16664E80-D1F4-4F25-8C0C-EAD29E79356B}" type="presParOf" srcId="{F7755F1C-65BA-4DB0-AAA3-5AA9D99841CF}" destId="{D171348B-7547-4096-8EE2-ACE96B42A98E}" srcOrd="0" destOrd="0" presId="urn:microsoft.com/office/officeart/2005/8/layout/hierarchy2"/>
    <dgm:cxn modelId="{B456C9A8-7D15-418B-BC3E-9D992ACB49AE}" type="presParOf" srcId="{D171348B-7547-4096-8EE2-ACE96B42A98E}" destId="{EA2DC48C-15D1-4176-9BE5-FB485FE74BE9}" srcOrd="0" destOrd="0" presId="urn:microsoft.com/office/officeart/2005/8/layout/hierarchy2"/>
    <dgm:cxn modelId="{F27BA283-C055-4BE3-997B-93BB577D9CDA}" type="presParOf" srcId="{D171348B-7547-4096-8EE2-ACE96B42A98E}" destId="{ED651C8B-8963-4C58-9348-2F8935461D44}" srcOrd="1" destOrd="0" presId="urn:microsoft.com/office/officeart/2005/8/layout/hierarchy2"/>
    <dgm:cxn modelId="{A560E5FD-7DDC-430F-9198-8773EFDD2EA0}" type="presParOf" srcId="{ED651C8B-8963-4C58-9348-2F8935461D44}" destId="{35A684A7-6EEE-4ADC-AA9B-F1942EF47DE6}" srcOrd="0" destOrd="0" presId="urn:microsoft.com/office/officeart/2005/8/layout/hierarchy2"/>
    <dgm:cxn modelId="{0D539F0D-421D-4BE4-86C2-B6EC69D0BDC8}" type="presParOf" srcId="{35A684A7-6EEE-4ADC-AA9B-F1942EF47DE6}" destId="{E885307D-54FA-4E99-8146-692CEEA676DA}" srcOrd="0" destOrd="0" presId="urn:microsoft.com/office/officeart/2005/8/layout/hierarchy2"/>
    <dgm:cxn modelId="{11CD1CF3-0D62-4054-8767-B6F1696D4B1A}" type="presParOf" srcId="{ED651C8B-8963-4C58-9348-2F8935461D44}" destId="{6FB5D334-BD00-4CCE-A196-FE9F5B2AAD1D}" srcOrd="1" destOrd="0" presId="urn:microsoft.com/office/officeart/2005/8/layout/hierarchy2"/>
    <dgm:cxn modelId="{C7EA40C2-5256-4562-B4F5-3EE362EADB50}" type="presParOf" srcId="{6FB5D334-BD00-4CCE-A196-FE9F5B2AAD1D}" destId="{3005EDC8-AE53-4E48-AE29-5D292F394447}" srcOrd="0" destOrd="0" presId="urn:microsoft.com/office/officeart/2005/8/layout/hierarchy2"/>
    <dgm:cxn modelId="{CFED48F3-2297-4868-9917-B210D9945007}" type="presParOf" srcId="{6FB5D334-BD00-4CCE-A196-FE9F5B2AAD1D}" destId="{8BCA329D-0D96-4B84-8AE2-C9C639A6FB70}" srcOrd="1" destOrd="0" presId="urn:microsoft.com/office/officeart/2005/8/layout/hierarchy2"/>
    <dgm:cxn modelId="{32DC42BE-BE71-439A-9E5A-89C7FC6415F3}" type="presParOf" srcId="{8BCA329D-0D96-4B84-8AE2-C9C639A6FB70}" destId="{46FE2996-4F64-404C-A533-AA45E94BA9F9}" srcOrd="0" destOrd="0" presId="urn:microsoft.com/office/officeart/2005/8/layout/hierarchy2"/>
    <dgm:cxn modelId="{C3C70DE9-D9B3-4167-AC90-2D499B229860}" type="presParOf" srcId="{46FE2996-4F64-404C-A533-AA45E94BA9F9}" destId="{843B1C29-8CB1-4D8B-9EEB-4C3727496CB7}" srcOrd="0" destOrd="0" presId="urn:microsoft.com/office/officeart/2005/8/layout/hierarchy2"/>
    <dgm:cxn modelId="{A3E4EB31-F08D-4BFD-9DB8-C0122C53EE9B}" type="presParOf" srcId="{8BCA329D-0D96-4B84-8AE2-C9C639A6FB70}" destId="{2B9C21F8-34E6-4E87-ADA8-C8DE2633A781}" srcOrd="1" destOrd="0" presId="urn:microsoft.com/office/officeart/2005/8/layout/hierarchy2"/>
    <dgm:cxn modelId="{943019A1-2EE2-4BC8-A4BE-85DCC143C06C}" type="presParOf" srcId="{2B9C21F8-34E6-4E87-ADA8-C8DE2633A781}" destId="{C70C48A3-AD67-403B-801F-82502F969347}" srcOrd="0" destOrd="0" presId="urn:microsoft.com/office/officeart/2005/8/layout/hierarchy2"/>
    <dgm:cxn modelId="{A5AFA43F-4985-4BEE-8B42-8C6E89E57C10}" type="presParOf" srcId="{2B9C21F8-34E6-4E87-ADA8-C8DE2633A781}" destId="{E9FE1B05-0511-4B93-B0F2-77613AFCF4A3}" srcOrd="1" destOrd="0" presId="urn:microsoft.com/office/officeart/2005/8/layout/hierarchy2"/>
    <dgm:cxn modelId="{FA9B5B06-5DFE-4BAF-B015-A96BD7F50612}" type="presParOf" srcId="{ED651C8B-8963-4C58-9348-2F8935461D44}" destId="{566708A9-A9A6-4F8F-9EC0-C1ADE489C42E}" srcOrd="2" destOrd="0" presId="urn:microsoft.com/office/officeart/2005/8/layout/hierarchy2"/>
    <dgm:cxn modelId="{C40C9350-CC95-4227-B4D8-242BAABC32CA}" type="presParOf" srcId="{566708A9-A9A6-4F8F-9EC0-C1ADE489C42E}" destId="{E9D1F282-4490-48E6-BEB6-D80863305C48}" srcOrd="0" destOrd="0" presId="urn:microsoft.com/office/officeart/2005/8/layout/hierarchy2"/>
    <dgm:cxn modelId="{AAC3DD85-8B0B-4E7B-AD08-53ED228E815A}" type="presParOf" srcId="{ED651C8B-8963-4C58-9348-2F8935461D44}" destId="{78B006D5-1561-4ADC-B5FC-ACDF998DA700}" srcOrd="3" destOrd="0" presId="urn:microsoft.com/office/officeart/2005/8/layout/hierarchy2"/>
    <dgm:cxn modelId="{747D175E-4D9B-470C-8C8D-C5200888965F}" type="presParOf" srcId="{78B006D5-1561-4ADC-B5FC-ACDF998DA700}" destId="{A22A91CA-BE24-49AC-8822-730C66425A0E}" srcOrd="0" destOrd="0" presId="urn:microsoft.com/office/officeart/2005/8/layout/hierarchy2"/>
    <dgm:cxn modelId="{C51C0DA4-7F53-4027-A1B5-E79CEBBB9A7B}" type="presParOf" srcId="{78B006D5-1561-4ADC-B5FC-ACDF998DA700}" destId="{A6E3601C-7910-4FB8-9778-E414515866F8}" srcOrd="1" destOrd="0" presId="urn:microsoft.com/office/officeart/2005/8/layout/hierarchy2"/>
    <dgm:cxn modelId="{AF7D99E9-5925-40DC-8472-FF4BFE90C9F6}" type="presParOf" srcId="{A6E3601C-7910-4FB8-9778-E414515866F8}" destId="{8BDB015C-F7D2-445E-B9D7-D1E54363E66B}" srcOrd="0" destOrd="0" presId="urn:microsoft.com/office/officeart/2005/8/layout/hierarchy2"/>
    <dgm:cxn modelId="{77F495E2-A25F-43F3-AAF9-BB526077B8ED}" type="presParOf" srcId="{8BDB015C-F7D2-445E-B9D7-D1E54363E66B}" destId="{856A845E-2309-482A-AD0A-4F0712D5571A}" srcOrd="0" destOrd="0" presId="urn:microsoft.com/office/officeart/2005/8/layout/hierarchy2"/>
    <dgm:cxn modelId="{677DDB70-5FAC-4AEA-B94A-5D78827F6B62}" type="presParOf" srcId="{A6E3601C-7910-4FB8-9778-E414515866F8}" destId="{F682A2CC-390C-4A85-A1ED-5F1BDA3946AE}" srcOrd="1" destOrd="0" presId="urn:microsoft.com/office/officeart/2005/8/layout/hierarchy2"/>
    <dgm:cxn modelId="{B8BCB42C-D1AA-4837-AA33-EBDE8B3A1383}" type="presParOf" srcId="{F682A2CC-390C-4A85-A1ED-5F1BDA3946AE}" destId="{CBE339F1-54FF-46FC-8E98-BBCBE7A49E1F}" srcOrd="0" destOrd="0" presId="urn:microsoft.com/office/officeart/2005/8/layout/hierarchy2"/>
    <dgm:cxn modelId="{617E7AD6-A285-4ED7-9760-9C2E727BCD4C}" type="presParOf" srcId="{F682A2CC-390C-4A85-A1ED-5F1BDA3946AE}" destId="{1DB7A1B0-1F09-49EE-A5F1-678AAF159694}" srcOrd="1" destOrd="0" presId="urn:microsoft.com/office/officeart/2005/8/layout/hierarchy2"/>
    <dgm:cxn modelId="{B8EE2AA9-9FB5-4D3A-97F8-DB26AA7CD654}" type="presParOf" srcId="{ED651C8B-8963-4C58-9348-2F8935461D44}" destId="{3E30A793-05A8-41B2-A1AD-20093DA17902}" srcOrd="4" destOrd="0" presId="urn:microsoft.com/office/officeart/2005/8/layout/hierarchy2"/>
    <dgm:cxn modelId="{DE763CBC-08BC-4BC6-891C-B0784A16B9BA}" type="presParOf" srcId="{3E30A793-05A8-41B2-A1AD-20093DA17902}" destId="{E1CED473-378B-45AD-B93E-B59C5FD81AE4}" srcOrd="0" destOrd="0" presId="urn:microsoft.com/office/officeart/2005/8/layout/hierarchy2"/>
    <dgm:cxn modelId="{4D171C1E-9719-463C-A1D6-32747CDA33A1}" type="presParOf" srcId="{ED651C8B-8963-4C58-9348-2F8935461D44}" destId="{7B3C0166-5F4A-4080-AF82-54EB3D35DD81}" srcOrd="5" destOrd="0" presId="urn:microsoft.com/office/officeart/2005/8/layout/hierarchy2"/>
    <dgm:cxn modelId="{9F0310A0-31FC-4928-95B8-5C2AAC7D29D8}" type="presParOf" srcId="{7B3C0166-5F4A-4080-AF82-54EB3D35DD81}" destId="{D18DF8C0-4753-43C3-AB0C-3EC74151A003}" srcOrd="0" destOrd="0" presId="urn:microsoft.com/office/officeart/2005/8/layout/hierarchy2"/>
    <dgm:cxn modelId="{E8A614C6-7A7F-478C-A595-A283B77699DF}" type="presParOf" srcId="{7B3C0166-5F4A-4080-AF82-54EB3D35DD81}" destId="{733C6C6A-5B75-4D21-AF56-A77DBBA91319}" srcOrd="1" destOrd="0" presId="urn:microsoft.com/office/officeart/2005/8/layout/hierarchy2"/>
    <dgm:cxn modelId="{44911347-654A-4145-954C-CC6BFA4D4750}" type="presParOf" srcId="{733C6C6A-5B75-4D21-AF56-A77DBBA91319}" destId="{95768335-3E50-4F06-A8E9-0B5775319778}" srcOrd="0" destOrd="0" presId="urn:microsoft.com/office/officeart/2005/8/layout/hierarchy2"/>
    <dgm:cxn modelId="{8A1C0427-DE07-4BD9-8F15-44F2B348992E}" type="presParOf" srcId="{95768335-3E50-4F06-A8E9-0B5775319778}" destId="{A5593765-2BE1-4651-A63E-824FCABD97E7}" srcOrd="0" destOrd="0" presId="urn:microsoft.com/office/officeart/2005/8/layout/hierarchy2"/>
    <dgm:cxn modelId="{D274FDD6-FC7A-4B17-AFA3-FD28BF0DF708}" type="presParOf" srcId="{733C6C6A-5B75-4D21-AF56-A77DBBA91319}" destId="{55D0A4D8-FA78-499E-BA4A-65A04E319B9C}" srcOrd="1" destOrd="0" presId="urn:microsoft.com/office/officeart/2005/8/layout/hierarchy2"/>
    <dgm:cxn modelId="{C9BB4F91-197D-4170-A699-164391C7E3BE}" type="presParOf" srcId="{55D0A4D8-FA78-499E-BA4A-65A04E319B9C}" destId="{CE4B08B7-59D6-4D64-B179-47C1138BBA6F}" srcOrd="0" destOrd="0" presId="urn:microsoft.com/office/officeart/2005/8/layout/hierarchy2"/>
    <dgm:cxn modelId="{FFA258B8-0085-43A1-8FF7-177E8EFB02F4}" type="presParOf" srcId="{55D0A4D8-FA78-499E-BA4A-65A04E319B9C}" destId="{335C4938-497D-403B-9825-2DE32A0D3B5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00548E-E92C-4BE8-91EE-26A0C0C6FBC3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L"/>
        </a:p>
      </dgm:t>
    </dgm:pt>
    <dgm:pt modelId="{2D2D3BB1-FD96-48A9-9465-5975877307BD}">
      <dgm:prSet phldrT="[Texto]" custT="1"/>
      <dgm:spPr/>
      <dgm:t>
        <a:bodyPr/>
        <a:lstStyle/>
        <a:p>
          <a:r>
            <a:rPr lang="es-ES" sz="2400" b="1" dirty="0"/>
            <a:t>  </a:t>
          </a:r>
        </a:p>
        <a:p>
          <a:r>
            <a:rPr lang="es-ES" sz="2400" b="1" dirty="0"/>
            <a:t> V+INF</a:t>
          </a:r>
          <a:r>
            <a:rPr lang="es-ES" sz="500" dirty="0"/>
            <a:t>I</a:t>
          </a:r>
          <a:endParaRPr lang="es-CL" sz="500" dirty="0"/>
        </a:p>
      </dgm:t>
    </dgm:pt>
    <dgm:pt modelId="{825BE108-6DFF-4FB2-AED1-165660579678}" type="parTrans" cxnId="{13D48854-0B0A-46CC-AEF6-93F0508764A8}">
      <dgm:prSet/>
      <dgm:spPr/>
      <dgm:t>
        <a:bodyPr/>
        <a:lstStyle/>
        <a:p>
          <a:endParaRPr lang="es-CL"/>
        </a:p>
      </dgm:t>
    </dgm:pt>
    <dgm:pt modelId="{76B897E6-F347-41CB-900E-1EA398DC3588}" type="sibTrans" cxnId="{13D48854-0B0A-46CC-AEF6-93F0508764A8}">
      <dgm:prSet/>
      <dgm:spPr/>
      <dgm:t>
        <a:bodyPr/>
        <a:lstStyle/>
        <a:p>
          <a:endParaRPr lang="es-CL"/>
        </a:p>
      </dgm:t>
    </dgm:pt>
    <dgm:pt modelId="{3B727C5C-516C-4288-829E-3A21D2E6F912}">
      <dgm:prSet phldrT="[Texto]" custT="1"/>
      <dgm:spPr/>
      <dgm:t>
        <a:bodyPr/>
        <a:lstStyle/>
        <a:p>
          <a:r>
            <a:rPr lang="es-ES" sz="2000" b="1" dirty="0" err="1">
              <a:solidFill>
                <a:schemeClr val="accent1">
                  <a:lumMod val="60000"/>
                  <a:lumOff val="40000"/>
                </a:schemeClr>
              </a:solidFill>
            </a:rPr>
            <a:t>Can´t</a:t>
          </a:r>
          <a:r>
            <a:rPr lang="es-ES" sz="2000" b="1" dirty="0">
              <a:solidFill>
                <a:schemeClr val="accent1">
                  <a:lumMod val="60000"/>
                  <a:lumOff val="40000"/>
                </a:schemeClr>
              </a:solidFill>
            </a:rPr>
            <a:t> </a:t>
          </a:r>
          <a:r>
            <a:rPr lang="es-ES" sz="2000" b="1" dirty="0" err="1">
              <a:solidFill>
                <a:schemeClr val="accent1">
                  <a:lumMod val="60000"/>
                  <a:lumOff val="40000"/>
                </a:schemeClr>
              </a:solidFill>
            </a:rPr>
            <a:t>afford</a:t>
          </a:r>
          <a:r>
            <a:rPr lang="es-ES" sz="2000" b="1" dirty="0">
              <a:solidFill>
                <a:schemeClr val="accent1">
                  <a:lumMod val="60000"/>
                  <a:lumOff val="40000"/>
                </a:schemeClr>
              </a:solidFill>
            </a:rPr>
            <a:t>, </a:t>
          </a:r>
          <a:r>
            <a:rPr lang="es-ES" sz="2000" b="1" dirty="0" err="1">
              <a:solidFill>
                <a:schemeClr val="accent1">
                  <a:lumMod val="60000"/>
                  <a:lumOff val="40000"/>
                </a:schemeClr>
              </a:solidFill>
            </a:rPr>
            <a:t>agree</a:t>
          </a:r>
          <a:r>
            <a:rPr lang="es-ES" sz="2000" b="1" dirty="0">
              <a:solidFill>
                <a:schemeClr val="accent1">
                  <a:lumMod val="60000"/>
                  <a:lumOff val="40000"/>
                </a:schemeClr>
              </a:solidFill>
            </a:rPr>
            <a:t>, decide, </a:t>
          </a:r>
          <a:r>
            <a:rPr lang="es-ES" sz="2000" b="1" dirty="0" err="1">
              <a:solidFill>
                <a:schemeClr val="accent1">
                  <a:lumMod val="60000"/>
                  <a:lumOff val="40000"/>
                </a:schemeClr>
              </a:solidFill>
            </a:rPr>
            <a:t>expect</a:t>
          </a:r>
          <a:r>
            <a:rPr lang="es-ES" sz="2000" b="1" dirty="0">
              <a:solidFill>
                <a:schemeClr val="accent1">
                  <a:lumMod val="60000"/>
                  <a:lumOff val="40000"/>
                </a:schemeClr>
              </a:solidFill>
            </a:rPr>
            <a:t>, </a:t>
          </a:r>
          <a:r>
            <a:rPr lang="es-ES" sz="2000" b="1" dirty="0" err="1">
              <a:solidFill>
                <a:schemeClr val="accent1">
                  <a:lumMod val="60000"/>
                  <a:lumOff val="40000"/>
                </a:schemeClr>
              </a:solidFill>
            </a:rPr>
            <a:t>help</a:t>
          </a:r>
          <a:r>
            <a:rPr lang="es-ES" sz="2000" b="1" dirty="0">
              <a:solidFill>
                <a:schemeClr val="accent1">
                  <a:lumMod val="60000"/>
                  <a:lumOff val="40000"/>
                </a:schemeClr>
              </a:solidFill>
            </a:rPr>
            <a:t>, hope, </a:t>
          </a:r>
          <a:r>
            <a:rPr lang="es-ES" sz="2000" b="1" dirty="0" err="1">
              <a:solidFill>
                <a:schemeClr val="accent1">
                  <a:lumMod val="60000"/>
                  <a:lumOff val="40000"/>
                </a:schemeClr>
              </a:solidFill>
            </a:rPr>
            <a:t>learn</a:t>
          </a:r>
          <a:r>
            <a:rPr lang="es-ES" sz="2000" b="1" dirty="0">
              <a:solidFill>
                <a:schemeClr val="accent1">
                  <a:lumMod val="60000"/>
                  <a:lumOff val="40000"/>
                </a:schemeClr>
              </a:solidFill>
            </a:rPr>
            <a:t>, </a:t>
          </a:r>
          <a:r>
            <a:rPr lang="es-ES" sz="2000" b="1" dirty="0" err="1">
              <a:solidFill>
                <a:schemeClr val="accent1">
                  <a:lumMod val="60000"/>
                  <a:lumOff val="40000"/>
                </a:schemeClr>
              </a:solidFill>
            </a:rPr>
            <a:t>need</a:t>
          </a:r>
          <a:r>
            <a:rPr lang="es-ES" sz="2000" b="1" dirty="0">
              <a:solidFill>
                <a:schemeClr val="accent1">
                  <a:lumMod val="60000"/>
                  <a:lumOff val="40000"/>
                </a:schemeClr>
              </a:solidFill>
            </a:rPr>
            <a:t>, </a:t>
          </a:r>
          <a:r>
            <a:rPr lang="es-ES" sz="2000" b="1" dirty="0" err="1">
              <a:solidFill>
                <a:schemeClr val="accent1">
                  <a:lumMod val="60000"/>
                  <a:lumOff val="40000"/>
                </a:schemeClr>
              </a:solidFill>
            </a:rPr>
            <a:t>offer</a:t>
          </a:r>
          <a:r>
            <a:rPr lang="es-ES" sz="2000" b="1" dirty="0">
              <a:solidFill>
                <a:schemeClr val="accent1">
                  <a:lumMod val="60000"/>
                  <a:lumOff val="40000"/>
                </a:schemeClr>
              </a:solidFill>
            </a:rPr>
            <a:t>, plan , </a:t>
          </a:r>
          <a:r>
            <a:rPr lang="es-ES" sz="2000" b="1" dirty="0" err="1">
              <a:solidFill>
                <a:schemeClr val="accent1">
                  <a:lumMod val="60000"/>
                  <a:lumOff val="40000"/>
                </a:schemeClr>
              </a:solidFill>
            </a:rPr>
            <a:t>pretend</a:t>
          </a:r>
          <a:r>
            <a:rPr lang="es-ES" sz="2000" b="1" dirty="0">
              <a:solidFill>
                <a:schemeClr val="accent1">
                  <a:lumMod val="60000"/>
                  <a:lumOff val="40000"/>
                </a:schemeClr>
              </a:solidFill>
            </a:rPr>
            <a:t>, </a:t>
          </a:r>
          <a:r>
            <a:rPr lang="es-ES" sz="2000" b="1" dirty="0" err="1">
              <a:solidFill>
                <a:schemeClr val="accent1">
                  <a:lumMod val="60000"/>
                  <a:lumOff val="40000"/>
                </a:schemeClr>
              </a:solidFill>
            </a:rPr>
            <a:t>promise</a:t>
          </a:r>
          <a:r>
            <a:rPr lang="es-ES" sz="2000" b="1" dirty="0">
              <a:solidFill>
                <a:schemeClr val="accent1">
                  <a:lumMod val="60000"/>
                  <a:lumOff val="40000"/>
                </a:schemeClr>
              </a:solidFill>
            </a:rPr>
            <a:t>, </a:t>
          </a:r>
          <a:r>
            <a:rPr lang="es-ES" sz="2000" b="1" dirty="0" err="1">
              <a:solidFill>
                <a:schemeClr val="accent1">
                  <a:lumMod val="60000"/>
                  <a:lumOff val="40000"/>
                </a:schemeClr>
              </a:solidFill>
            </a:rPr>
            <a:t>refuse</a:t>
          </a:r>
          <a:r>
            <a:rPr lang="es-ES" sz="2000" b="1" dirty="0">
              <a:solidFill>
                <a:schemeClr val="accent1">
                  <a:lumMod val="60000"/>
                  <a:lumOff val="40000"/>
                </a:schemeClr>
              </a:solidFill>
            </a:rPr>
            <a:t>, </a:t>
          </a:r>
          <a:r>
            <a:rPr lang="es-ES" sz="2000" b="1" dirty="0" err="1">
              <a:solidFill>
                <a:schemeClr val="accent1">
                  <a:lumMod val="60000"/>
                  <a:lumOff val="40000"/>
                </a:schemeClr>
              </a:solidFill>
            </a:rPr>
            <a:t>seem</a:t>
          </a:r>
          <a:r>
            <a:rPr lang="es-ES" sz="2000" b="1" dirty="0">
              <a:solidFill>
                <a:schemeClr val="accent1">
                  <a:lumMod val="60000"/>
                  <a:lumOff val="40000"/>
                </a:schemeClr>
              </a:solidFill>
            </a:rPr>
            <a:t>, </a:t>
          </a:r>
          <a:r>
            <a:rPr lang="es-ES" sz="2000" b="1" dirty="0" err="1">
              <a:solidFill>
                <a:schemeClr val="accent1">
                  <a:lumMod val="60000"/>
                  <a:lumOff val="40000"/>
                </a:schemeClr>
              </a:solidFill>
            </a:rPr>
            <a:t>want</a:t>
          </a:r>
          <a:r>
            <a:rPr lang="es-ES" sz="2000" b="1" dirty="0">
              <a:solidFill>
                <a:schemeClr val="accent1">
                  <a:lumMod val="60000"/>
                  <a:lumOff val="40000"/>
                </a:schemeClr>
              </a:solidFill>
            </a:rPr>
            <a:t>, </a:t>
          </a:r>
          <a:r>
            <a:rPr lang="es-ES" sz="2000" b="1" dirty="0" err="1">
              <a:solidFill>
                <a:schemeClr val="accent1">
                  <a:lumMod val="60000"/>
                  <a:lumOff val="40000"/>
                </a:schemeClr>
              </a:solidFill>
            </a:rPr>
            <a:t>would</a:t>
          </a:r>
          <a:r>
            <a:rPr lang="es-ES" sz="2000" b="1" dirty="0">
              <a:solidFill>
                <a:schemeClr val="accent1">
                  <a:lumMod val="60000"/>
                  <a:lumOff val="40000"/>
                </a:schemeClr>
              </a:solidFill>
            </a:rPr>
            <a:t> </a:t>
          </a:r>
          <a:r>
            <a:rPr lang="es-ES" sz="2000" b="1" dirty="0" err="1">
              <a:solidFill>
                <a:schemeClr val="accent1">
                  <a:lumMod val="60000"/>
                  <a:lumOff val="40000"/>
                </a:schemeClr>
              </a:solidFill>
            </a:rPr>
            <a:t>like</a:t>
          </a:r>
          <a:endParaRPr lang="es-CL" sz="2000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3BEBE47B-60E1-40C5-B867-75A139FB78D4}" type="parTrans" cxnId="{79A73E94-78F4-4230-BFA6-799AA7DBE83E}">
      <dgm:prSet/>
      <dgm:spPr/>
      <dgm:t>
        <a:bodyPr/>
        <a:lstStyle/>
        <a:p>
          <a:endParaRPr lang="es-CL"/>
        </a:p>
      </dgm:t>
    </dgm:pt>
    <dgm:pt modelId="{F7CBD243-351F-4F38-B0A2-FF249CD3E8E5}" type="sibTrans" cxnId="{79A73E94-78F4-4230-BFA6-799AA7DBE83E}">
      <dgm:prSet/>
      <dgm:spPr/>
      <dgm:t>
        <a:bodyPr/>
        <a:lstStyle/>
        <a:p>
          <a:endParaRPr lang="es-CL"/>
        </a:p>
      </dgm:t>
    </dgm:pt>
    <dgm:pt modelId="{56E4E907-62D2-49F9-8C72-1F17CC6F83AA}">
      <dgm:prSet phldrT="[Texto]" custT="1"/>
      <dgm:spPr/>
      <dgm:t>
        <a:bodyPr/>
        <a:lstStyle/>
        <a:p>
          <a:r>
            <a:rPr lang="es-ES" sz="1600" b="1" dirty="0"/>
            <a:t>V+INF/GER</a:t>
          </a:r>
        </a:p>
        <a:p>
          <a:r>
            <a:rPr lang="es-ES" sz="1600" b="1" dirty="0"/>
            <a:t>= MEANING</a:t>
          </a:r>
          <a:endParaRPr lang="es-CL" sz="1600" b="1" dirty="0"/>
        </a:p>
      </dgm:t>
    </dgm:pt>
    <dgm:pt modelId="{54AD8683-2516-4BE0-B15B-2D3BB358C4CC}" type="parTrans" cxnId="{3DA94350-945C-4AEE-80BF-B5616C680C5C}">
      <dgm:prSet/>
      <dgm:spPr/>
      <dgm:t>
        <a:bodyPr/>
        <a:lstStyle/>
        <a:p>
          <a:endParaRPr lang="es-CL"/>
        </a:p>
      </dgm:t>
    </dgm:pt>
    <dgm:pt modelId="{926BBB66-DA78-4CB2-9CCA-8AEBA2308AB3}" type="sibTrans" cxnId="{3DA94350-945C-4AEE-80BF-B5616C680C5C}">
      <dgm:prSet/>
      <dgm:spPr/>
      <dgm:t>
        <a:bodyPr/>
        <a:lstStyle/>
        <a:p>
          <a:endParaRPr lang="es-CL"/>
        </a:p>
      </dgm:t>
    </dgm:pt>
    <dgm:pt modelId="{FDCBC57A-8DE1-4789-B7A6-92E479D6C778}">
      <dgm:prSet phldrT="[Texto]" custT="1"/>
      <dgm:spPr/>
      <dgm:t>
        <a:bodyPr/>
        <a:lstStyle/>
        <a:p>
          <a:r>
            <a:rPr lang="es-ES" sz="2000" b="1" dirty="0" err="1">
              <a:solidFill>
                <a:srgbClr val="61FD0B"/>
              </a:solidFill>
            </a:rPr>
            <a:t>Hate</a:t>
          </a:r>
          <a:r>
            <a:rPr lang="es-ES" sz="2000" b="1" dirty="0">
              <a:solidFill>
                <a:srgbClr val="61FD0B"/>
              </a:solidFill>
            </a:rPr>
            <a:t>, </a:t>
          </a:r>
          <a:r>
            <a:rPr lang="es-ES" sz="2000" b="1" dirty="0" err="1">
              <a:solidFill>
                <a:srgbClr val="61FD0B"/>
              </a:solidFill>
            </a:rPr>
            <a:t>like,love</a:t>
          </a:r>
          <a:r>
            <a:rPr lang="es-ES" sz="2000" b="1" dirty="0">
              <a:solidFill>
                <a:srgbClr val="61FD0B"/>
              </a:solidFill>
            </a:rPr>
            <a:t>, </a:t>
          </a:r>
          <a:r>
            <a:rPr lang="es-ES" sz="2000" b="1" dirty="0" err="1">
              <a:solidFill>
                <a:srgbClr val="61FD0B"/>
              </a:solidFill>
            </a:rPr>
            <a:t>start</a:t>
          </a:r>
          <a:r>
            <a:rPr lang="es-ES" sz="2000" b="1" dirty="0">
              <a:solidFill>
                <a:srgbClr val="61FD0B"/>
              </a:solidFill>
            </a:rPr>
            <a:t>, </a:t>
          </a:r>
          <a:r>
            <a:rPr lang="es-ES" sz="2000" b="1" dirty="0" err="1">
              <a:solidFill>
                <a:srgbClr val="61FD0B"/>
              </a:solidFill>
            </a:rPr>
            <a:t>begin</a:t>
          </a:r>
          <a:r>
            <a:rPr lang="es-ES" sz="2000" b="1" dirty="0">
              <a:solidFill>
                <a:srgbClr val="61FD0B"/>
              </a:solidFill>
            </a:rPr>
            <a:t>, </a:t>
          </a:r>
          <a:r>
            <a:rPr lang="es-ES" sz="2000" b="1" dirty="0" err="1">
              <a:solidFill>
                <a:srgbClr val="61FD0B"/>
              </a:solidFill>
            </a:rPr>
            <a:t>continue</a:t>
          </a:r>
          <a:endParaRPr lang="es-CL" sz="2000" b="1" dirty="0">
            <a:solidFill>
              <a:srgbClr val="61FD0B"/>
            </a:solidFill>
          </a:endParaRPr>
        </a:p>
      </dgm:t>
    </dgm:pt>
    <dgm:pt modelId="{A2607863-BD8B-4B07-BF6E-79E8618A6B02}" type="parTrans" cxnId="{78A7F210-98D4-4E17-972A-BDC2523C3230}">
      <dgm:prSet/>
      <dgm:spPr/>
      <dgm:t>
        <a:bodyPr/>
        <a:lstStyle/>
        <a:p>
          <a:endParaRPr lang="es-CL"/>
        </a:p>
      </dgm:t>
    </dgm:pt>
    <dgm:pt modelId="{7D0AFD37-D669-4518-964F-05D6C816D416}" type="sibTrans" cxnId="{78A7F210-98D4-4E17-972A-BDC2523C3230}">
      <dgm:prSet/>
      <dgm:spPr/>
      <dgm:t>
        <a:bodyPr/>
        <a:lstStyle/>
        <a:p>
          <a:endParaRPr lang="es-CL"/>
        </a:p>
      </dgm:t>
    </dgm:pt>
    <dgm:pt modelId="{95CACC34-B558-4B3F-AE33-A691558B4E81}">
      <dgm:prSet phldrT="[Texto]" custT="1"/>
      <dgm:spPr/>
      <dgm:t>
        <a:bodyPr/>
        <a:lstStyle/>
        <a:p>
          <a:r>
            <a:rPr lang="es-ES" sz="1600" b="1" dirty="0"/>
            <a:t>V+INF/GER</a:t>
          </a:r>
        </a:p>
        <a:p>
          <a:r>
            <a:rPr lang="es-ES" sz="1600" b="1" dirty="0"/>
            <a:t>≠ MEANING</a:t>
          </a:r>
          <a:endParaRPr lang="es-CL" sz="1600" b="1" dirty="0"/>
        </a:p>
      </dgm:t>
    </dgm:pt>
    <dgm:pt modelId="{583994C8-4D3D-48F6-8083-D00035B3C441}" type="parTrans" cxnId="{BDC0403A-5DA2-416F-93F3-E926083EEA08}">
      <dgm:prSet/>
      <dgm:spPr/>
      <dgm:t>
        <a:bodyPr/>
        <a:lstStyle/>
        <a:p>
          <a:endParaRPr lang="es-CL"/>
        </a:p>
      </dgm:t>
    </dgm:pt>
    <dgm:pt modelId="{34D8F2C0-E475-4C98-A2D0-6E709FC8D2FA}" type="sibTrans" cxnId="{BDC0403A-5DA2-416F-93F3-E926083EEA08}">
      <dgm:prSet/>
      <dgm:spPr/>
      <dgm:t>
        <a:bodyPr/>
        <a:lstStyle/>
        <a:p>
          <a:endParaRPr lang="es-CL"/>
        </a:p>
      </dgm:t>
    </dgm:pt>
    <dgm:pt modelId="{F840465E-B3B6-4F5F-9C54-1239740B70FC}">
      <dgm:prSet phldrT="[Texto]" custT="1"/>
      <dgm:spPr/>
      <dgm:t>
        <a:bodyPr/>
        <a:lstStyle/>
        <a:p>
          <a:r>
            <a:rPr lang="es-ES" sz="2000" b="1" dirty="0" err="1">
              <a:solidFill>
                <a:schemeClr val="accent3">
                  <a:lumMod val="60000"/>
                  <a:lumOff val="40000"/>
                </a:schemeClr>
              </a:solidFill>
            </a:rPr>
            <a:t>Forget</a:t>
          </a:r>
          <a:r>
            <a:rPr lang="es-ES" sz="2000" b="1" dirty="0">
              <a:solidFill>
                <a:schemeClr val="accent3">
                  <a:lumMod val="60000"/>
                  <a:lumOff val="40000"/>
                </a:schemeClr>
              </a:solidFill>
            </a:rPr>
            <a:t>, </a:t>
          </a:r>
          <a:r>
            <a:rPr lang="es-ES" sz="2000" b="1" dirty="0" err="1">
              <a:solidFill>
                <a:schemeClr val="accent3">
                  <a:lumMod val="60000"/>
                  <a:lumOff val="40000"/>
                </a:schemeClr>
              </a:solidFill>
            </a:rPr>
            <a:t>Remember</a:t>
          </a:r>
          <a:r>
            <a:rPr lang="es-ES" sz="2000" b="1" dirty="0">
              <a:solidFill>
                <a:schemeClr val="accent3">
                  <a:lumMod val="60000"/>
                  <a:lumOff val="40000"/>
                </a:schemeClr>
              </a:solidFill>
            </a:rPr>
            <a:t>, Try, Stop</a:t>
          </a:r>
          <a:endParaRPr lang="es-CL" sz="2000" b="1" dirty="0">
            <a:solidFill>
              <a:schemeClr val="accent3">
                <a:lumMod val="60000"/>
                <a:lumOff val="40000"/>
              </a:schemeClr>
            </a:solidFill>
          </a:endParaRPr>
        </a:p>
      </dgm:t>
    </dgm:pt>
    <dgm:pt modelId="{2FBE9A45-B885-4A1F-B982-42523916A64F}" type="parTrans" cxnId="{E78332D3-F90C-4BDD-BDD6-FD828ED84BC8}">
      <dgm:prSet/>
      <dgm:spPr/>
      <dgm:t>
        <a:bodyPr/>
        <a:lstStyle/>
        <a:p>
          <a:endParaRPr lang="es-CL"/>
        </a:p>
      </dgm:t>
    </dgm:pt>
    <dgm:pt modelId="{EAE4E2D8-0B2F-43B6-BD4A-04E21C9BB216}" type="sibTrans" cxnId="{E78332D3-F90C-4BDD-BDD6-FD828ED84BC8}">
      <dgm:prSet/>
      <dgm:spPr/>
      <dgm:t>
        <a:bodyPr/>
        <a:lstStyle/>
        <a:p>
          <a:endParaRPr lang="es-CL"/>
        </a:p>
      </dgm:t>
    </dgm:pt>
    <dgm:pt modelId="{7D851CBA-7E74-4EF9-8DF5-3FC5A3BA867F}">
      <dgm:prSet custT="1"/>
      <dgm:spPr/>
      <dgm:t>
        <a:bodyPr/>
        <a:lstStyle/>
        <a:p>
          <a:r>
            <a:rPr lang="es-ES" sz="2000" b="1" dirty="0" err="1">
              <a:solidFill>
                <a:schemeClr val="accent5">
                  <a:lumMod val="75000"/>
                </a:schemeClr>
              </a:solidFill>
            </a:rPr>
            <a:t>Admit</a:t>
          </a:r>
          <a:r>
            <a:rPr lang="es-ES" sz="2000" b="1" dirty="0">
              <a:solidFill>
                <a:schemeClr val="accent5">
                  <a:lumMod val="75000"/>
                </a:schemeClr>
              </a:solidFill>
            </a:rPr>
            <a:t>, </a:t>
          </a:r>
          <a:r>
            <a:rPr lang="es-ES" sz="2000" b="1" dirty="0" err="1">
              <a:solidFill>
                <a:schemeClr val="accent5">
                  <a:lumMod val="75000"/>
                </a:schemeClr>
              </a:solidFill>
            </a:rPr>
            <a:t>avoid</a:t>
          </a:r>
          <a:r>
            <a:rPr lang="es-ES" sz="2000" b="1" dirty="0">
              <a:solidFill>
                <a:schemeClr val="accent5">
                  <a:lumMod val="75000"/>
                </a:schemeClr>
              </a:solidFill>
            </a:rPr>
            <a:t>, </a:t>
          </a:r>
          <a:r>
            <a:rPr lang="es-ES" sz="2000" b="1" dirty="0" err="1">
              <a:solidFill>
                <a:schemeClr val="accent5">
                  <a:lumMod val="75000"/>
                </a:schemeClr>
              </a:solidFill>
            </a:rPr>
            <a:t>deny</a:t>
          </a:r>
          <a:r>
            <a:rPr lang="es-ES" sz="2000" b="1" dirty="0">
              <a:solidFill>
                <a:schemeClr val="accent5">
                  <a:lumMod val="75000"/>
                </a:schemeClr>
              </a:solidFill>
            </a:rPr>
            <a:t>, </a:t>
          </a:r>
          <a:r>
            <a:rPr lang="es-ES" sz="2000" b="1" dirty="0" err="1">
              <a:solidFill>
                <a:schemeClr val="accent5">
                  <a:lumMod val="75000"/>
                </a:schemeClr>
              </a:solidFill>
            </a:rPr>
            <a:t>dislike</a:t>
          </a:r>
          <a:r>
            <a:rPr lang="es-ES" sz="2000" b="1" dirty="0">
              <a:solidFill>
                <a:schemeClr val="accent5">
                  <a:lumMod val="75000"/>
                </a:schemeClr>
              </a:solidFill>
            </a:rPr>
            <a:t>, </a:t>
          </a:r>
          <a:r>
            <a:rPr lang="es-ES" sz="2000" b="1" dirty="0" err="1">
              <a:solidFill>
                <a:schemeClr val="accent5">
                  <a:lumMod val="75000"/>
                </a:schemeClr>
              </a:solidFill>
            </a:rPr>
            <a:t>enjoy</a:t>
          </a:r>
          <a:r>
            <a:rPr lang="es-ES" sz="2000" b="1" dirty="0">
              <a:solidFill>
                <a:schemeClr val="accent5">
                  <a:lumMod val="75000"/>
                </a:schemeClr>
              </a:solidFill>
            </a:rPr>
            <a:t>, </a:t>
          </a:r>
          <a:r>
            <a:rPr lang="es-ES" sz="2000" b="1" dirty="0" err="1">
              <a:solidFill>
                <a:schemeClr val="accent5">
                  <a:lumMod val="75000"/>
                </a:schemeClr>
              </a:solidFill>
            </a:rPr>
            <a:t>feel</a:t>
          </a:r>
          <a:r>
            <a:rPr lang="es-ES" sz="2000" b="1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s-ES" sz="2000" b="1" dirty="0" err="1">
              <a:solidFill>
                <a:schemeClr val="accent5">
                  <a:lumMod val="75000"/>
                </a:schemeClr>
              </a:solidFill>
            </a:rPr>
            <a:t>like</a:t>
          </a:r>
          <a:r>
            <a:rPr lang="es-ES" sz="2000" b="1" dirty="0">
              <a:solidFill>
                <a:schemeClr val="accent5">
                  <a:lumMod val="75000"/>
                </a:schemeClr>
              </a:solidFill>
            </a:rPr>
            <a:t>, </a:t>
          </a:r>
          <a:r>
            <a:rPr lang="es-ES" sz="2000" b="1" dirty="0" err="1">
              <a:solidFill>
                <a:schemeClr val="accent5">
                  <a:lumMod val="75000"/>
                </a:schemeClr>
              </a:solidFill>
            </a:rPr>
            <a:t>finish</a:t>
          </a:r>
          <a:r>
            <a:rPr lang="es-ES" sz="2000" b="1" dirty="0">
              <a:solidFill>
                <a:schemeClr val="accent5">
                  <a:lumMod val="75000"/>
                </a:schemeClr>
              </a:solidFill>
            </a:rPr>
            <a:t> ,</a:t>
          </a:r>
          <a:r>
            <a:rPr lang="es-ES" sz="2000" b="1" dirty="0" err="1">
              <a:solidFill>
                <a:schemeClr val="accent5">
                  <a:lumMod val="75000"/>
                </a:schemeClr>
              </a:solidFill>
            </a:rPr>
            <a:t>keep</a:t>
          </a:r>
          <a:r>
            <a:rPr lang="es-ES" sz="2000" b="1" dirty="0">
              <a:solidFill>
                <a:schemeClr val="accent5">
                  <a:lumMod val="75000"/>
                </a:schemeClr>
              </a:solidFill>
            </a:rPr>
            <a:t>, </a:t>
          </a:r>
          <a:r>
            <a:rPr lang="es-ES" sz="2000" b="1" dirty="0" err="1">
              <a:solidFill>
                <a:schemeClr val="accent5">
                  <a:lumMod val="75000"/>
                </a:schemeClr>
              </a:solidFill>
            </a:rPr>
            <a:t>mind</a:t>
          </a:r>
          <a:r>
            <a:rPr lang="es-ES" sz="2000" b="1" dirty="0">
              <a:solidFill>
                <a:schemeClr val="accent5">
                  <a:lumMod val="75000"/>
                </a:schemeClr>
              </a:solidFill>
            </a:rPr>
            <a:t>, miss, </a:t>
          </a:r>
          <a:r>
            <a:rPr lang="es-ES" sz="2000" b="1" dirty="0" err="1">
              <a:solidFill>
                <a:schemeClr val="accent5">
                  <a:lumMod val="75000"/>
                </a:schemeClr>
              </a:solidFill>
            </a:rPr>
            <a:t>practice</a:t>
          </a:r>
          <a:r>
            <a:rPr lang="es-ES" sz="2000" b="1" dirty="0">
              <a:solidFill>
                <a:schemeClr val="accent5">
                  <a:lumMod val="75000"/>
                </a:schemeClr>
              </a:solidFill>
            </a:rPr>
            <a:t>, </a:t>
          </a:r>
          <a:r>
            <a:rPr lang="es-ES" sz="2000" b="1" dirty="0" err="1">
              <a:solidFill>
                <a:schemeClr val="accent5">
                  <a:lumMod val="75000"/>
                </a:schemeClr>
              </a:solidFill>
            </a:rPr>
            <a:t>prefer</a:t>
          </a:r>
          <a:r>
            <a:rPr lang="es-ES" sz="2000" b="1" dirty="0">
              <a:solidFill>
                <a:schemeClr val="accent5">
                  <a:lumMod val="75000"/>
                </a:schemeClr>
              </a:solidFill>
            </a:rPr>
            <a:t>, </a:t>
          </a:r>
          <a:r>
            <a:rPr lang="es-ES" sz="2000" b="1" dirty="0" err="1">
              <a:solidFill>
                <a:schemeClr val="accent5">
                  <a:lumMod val="75000"/>
                </a:schemeClr>
              </a:solidFill>
            </a:rPr>
            <a:t>recommend</a:t>
          </a:r>
          <a:r>
            <a:rPr lang="es-ES" sz="2000" b="1" dirty="0">
              <a:solidFill>
                <a:schemeClr val="accent5">
                  <a:lumMod val="75000"/>
                </a:schemeClr>
              </a:solidFill>
            </a:rPr>
            <a:t>, </a:t>
          </a:r>
          <a:r>
            <a:rPr lang="es-ES" sz="2000" b="1" dirty="0" err="1">
              <a:solidFill>
                <a:schemeClr val="accent5">
                  <a:lumMod val="75000"/>
                </a:schemeClr>
              </a:solidFill>
            </a:rPr>
            <a:t>spend</a:t>
          </a:r>
          <a:r>
            <a:rPr lang="es-ES" sz="2000" b="1" dirty="0">
              <a:solidFill>
                <a:schemeClr val="accent5">
                  <a:lumMod val="75000"/>
                </a:schemeClr>
              </a:solidFill>
            </a:rPr>
            <a:t> time, </a:t>
          </a:r>
          <a:r>
            <a:rPr lang="es-ES" sz="2000" b="1" dirty="0" err="1">
              <a:solidFill>
                <a:schemeClr val="accent5">
                  <a:lumMod val="75000"/>
                </a:schemeClr>
              </a:solidFill>
            </a:rPr>
            <a:t>suggest</a:t>
          </a:r>
          <a:r>
            <a:rPr lang="es-ES" sz="2000" b="1" dirty="0">
              <a:solidFill>
                <a:schemeClr val="accent5">
                  <a:lumMod val="75000"/>
                </a:schemeClr>
              </a:solidFill>
            </a:rPr>
            <a:t> </a:t>
          </a:r>
          <a:endParaRPr lang="es-CL" sz="2000" b="1" dirty="0">
            <a:solidFill>
              <a:schemeClr val="accent5">
                <a:lumMod val="75000"/>
              </a:schemeClr>
            </a:solidFill>
          </a:endParaRPr>
        </a:p>
      </dgm:t>
    </dgm:pt>
    <dgm:pt modelId="{573DA97C-AFA9-4EFD-A3CF-CB078A67D54A}" type="parTrans" cxnId="{9DA5CAF4-1D76-4D03-A8B2-6D8538FF9DCC}">
      <dgm:prSet/>
      <dgm:spPr/>
      <dgm:t>
        <a:bodyPr/>
        <a:lstStyle/>
        <a:p>
          <a:endParaRPr lang="es-CL"/>
        </a:p>
      </dgm:t>
    </dgm:pt>
    <dgm:pt modelId="{0BB6B555-4C43-4B94-9ED3-5866CFE255F1}" type="sibTrans" cxnId="{9DA5CAF4-1D76-4D03-A8B2-6D8538FF9DCC}">
      <dgm:prSet/>
      <dgm:spPr/>
      <dgm:t>
        <a:bodyPr/>
        <a:lstStyle/>
        <a:p>
          <a:endParaRPr lang="es-CL"/>
        </a:p>
      </dgm:t>
    </dgm:pt>
    <dgm:pt modelId="{5A245F52-4832-4066-8254-37BAF3B90E4E}">
      <dgm:prSet custT="1"/>
      <dgm:spPr/>
      <dgm:t>
        <a:bodyPr/>
        <a:lstStyle/>
        <a:p>
          <a:r>
            <a:rPr lang="es-ES" sz="2400" b="1" dirty="0"/>
            <a:t> </a:t>
          </a:r>
        </a:p>
        <a:p>
          <a:r>
            <a:rPr lang="es-ES" sz="2400" b="1" dirty="0"/>
            <a:t> </a:t>
          </a:r>
          <a:r>
            <a:rPr lang="es-ES" sz="2000" b="1" dirty="0"/>
            <a:t>V+GER</a:t>
          </a:r>
          <a:endParaRPr lang="es-CL" sz="2000" b="1" dirty="0"/>
        </a:p>
      </dgm:t>
    </dgm:pt>
    <dgm:pt modelId="{0577F6E8-F26A-473B-BF12-A95C255FF304}" type="parTrans" cxnId="{D6DD527D-A89D-40B2-A2A7-727DEB1931CC}">
      <dgm:prSet/>
      <dgm:spPr/>
      <dgm:t>
        <a:bodyPr/>
        <a:lstStyle/>
        <a:p>
          <a:endParaRPr lang="es-CL"/>
        </a:p>
      </dgm:t>
    </dgm:pt>
    <dgm:pt modelId="{D23693B1-7A15-40A3-9A43-10D4B0DE1B66}" type="sibTrans" cxnId="{D6DD527D-A89D-40B2-A2A7-727DEB1931CC}">
      <dgm:prSet/>
      <dgm:spPr/>
      <dgm:t>
        <a:bodyPr/>
        <a:lstStyle/>
        <a:p>
          <a:endParaRPr lang="es-CL"/>
        </a:p>
      </dgm:t>
    </dgm:pt>
    <dgm:pt modelId="{5397EB57-FB27-4F4A-97D8-F37588AF53BD}">
      <dgm:prSet/>
      <dgm:spPr/>
      <dgm:t>
        <a:bodyPr/>
        <a:lstStyle/>
        <a:p>
          <a:endParaRPr lang="es-CL" sz="2700"/>
        </a:p>
      </dgm:t>
    </dgm:pt>
    <dgm:pt modelId="{98886F5F-FC77-4D9C-B543-BE58DEF07CC0}" type="parTrans" cxnId="{FCC9FAFA-79DE-4686-9BF4-998CC8AFAE2D}">
      <dgm:prSet/>
      <dgm:spPr/>
      <dgm:t>
        <a:bodyPr/>
        <a:lstStyle/>
        <a:p>
          <a:endParaRPr lang="es-CL"/>
        </a:p>
      </dgm:t>
    </dgm:pt>
    <dgm:pt modelId="{87DC5135-989C-4957-8684-F7630D2FAD6E}" type="sibTrans" cxnId="{FCC9FAFA-79DE-4686-9BF4-998CC8AFAE2D}">
      <dgm:prSet/>
      <dgm:spPr/>
      <dgm:t>
        <a:bodyPr/>
        <a:lstStyle/>
        <a:p>
          <a:endParaRPr lang="es-CL"/>
        </a:p>
      </dgm:t>
    </dgm:pt>
    <dgm:pt modelId="{6C4C54BC-BADE-439D-9DE8-0D440377E49D}" type="pres">
      <dgm:prSet presAssocID="{2000548E-E92C-4BE8-91EE-26A0C0C6FBC3}" presName="linearFlow" presStyleCnt="0">
        <dgm:presLayoutVars>
          <dgm:dir/>
          <dgm:animLvl val="lvl"/>
          <dgm:resizeHandles val="exact"/>
        </dgm:presLayoutVars>
      </dgm:prSet>
      <dgm:spPr/>
    </dgm:pt>
    <dgm:pt modelId="{F5D6889C-59A7-4177-8647-4BABCD20F731}" type="pres">
      <dgm:prSet presAssocID="{2D2D3BB1-FD96-48A9-9465-5975877307BD}" presName="composite" presStyleCnt="0"/>
      <dgm:spPr/>
    </dgm:pt>
    <dgm:pt modelId="{A8393B4E-FE92-4F63-B19C-B590B884F76E}" type="pres">
      <dgm:prSet presAssocID="{2D2D3BB1-FD96-48A9-9465-5975877307BD}" presName="parentText" presStyleLbl="alignNode1" presStyleIdx="0" presStyleCnt="4" custScaleX="138158">
        <dgm:presLayoutVars>
          <dgm:chMax val="1"/>
          <dgm:bulletEnabled val="1"/>
        </dgm:presLayoutVars>
      </dgm:prSet>
      <dgm:spPr/>
    </dgm:pt>
    <dgm:pt modelId="{F3752D36-8790-4D7C-88CC-B80F73CD8DC4}" type="pres">
      <dgm:prSet presAssocID="{2D2D3BB1-FD96-48A9-9465-5975877307BD}" presName="descendantText" presStyleLbl="alignAcc1" presStyleIdx="0" presStyleCnt="4" custScaleX="97424" custLinFactNeighborX="1560" custLinFactNeighborY="-1792">
        <dgm:presLayoutVars>
          <dgm:bulletEnabled val="1"/>
        </dgm:presLayoutVars>
      </dgm:prSet>
      <dgm:spPr/>
    </dgm:pt>
    <dgm:pt modelId="{BA902112-7F83-4B37-A13D-DA22810BE789}" type="pres">
      <dgm:prSet presAssocID="{76B897E6-F347-41CB-900E-1EA398DC3588}" presName="sp" presStyleCnt="0"/>
      <dgm:spPr/>
    </dgm:pt>
    <dgm:pt modelId="{1D0BACE7-80FE-4DF4-BFB9-B80B39982158}" type="pres">
      <dgm:prSet presAssocID="{5A245F52-4832-4066-8254-37BAF3B90E4E}" presName="composite" presStyleCnt="0"/>
      <dgm:spPr/>
    </dgm:pt>
    <dgm:pt modelId="{2583B7F1-9032-4731-9D6A-7C073FFA2555}" type="pres">
      <dgm:prSet presAssocID="{5A245F52-4832-4066-8254-37BAF3B90E4E}" presName="parentText" presStyleLbl="alignNode1" presStyleIdx="1" presStyleCnt="4" custScaleX="132066">
        <dgm:presLayoutVars>
          <dgm:chMax val="1"/>
          <dgm:bulletEnabled val="1"/>
        </dgm:presLayoutVars>
      </dgm:prSet>
      <dgm:spPr/>
    </dgm:pt>
    <dgm:pt modelId="{0AC718CC-EEC3-48B3-896C-B37515BC5EF7}" type="pres">
      <dgm:prSet presAssocID="{5A245F52-4832-4066-8254-37BAF3B90E4E}" presName="descendantText" presStyleLbl="alignAcc1" presStyleIdx="1" presStyleCnt="4" custScaleX="95288" custLinFactNeighborX="376" custLinFactNeighborY="3259">
        <dgm:presLayoutVars>
          <dgm:bulletEnabled val="1"/>
        </dgm:presLayoutVars>
      </dgm:prSet>
      <dgm:spPr/>
    </dgm:pt>
    <dgm:pt modelId="{BC595FE5-2D1D-462E-9EDF-492D55B3A647}" type="pres">
      <dgm:prSet presAssocID="{D23693B1-7A15-40A3-9A43-10D4B0DE1B66}" presName="sp" presStyleCnt="0"/>
      <dgm:spPr/>
    </dgm:pt>
    <dgm:pt modelId="{8610EC74-D075-4E90-AC90-5D34D59FE800}" type="pres">
      <dgm:prSet presAssocID="{56E4E907-62D2-49F9-8C72-1F17CC6F83AA}" presName="composite" presStyleCnt="0"/>
      <dgm:spPr/>
    </dgm:pt>
    <dgm:pt modelId="{490DF5C0-C2A5-488C-A740-3C77963E6C86}" type="pres">
      <dgm:prSet presAssocID="{56E4E907-62D2-49F9-8C72-1F17CC6F83AA}" presName="parentText" presStyleLbl="alignNode1" presStyleIdx="2" presStyleCnt="4" custScaleX="145378" custScaleY="131815">
        <dgm:presLayoutVars>
          <dgm:chMax val="1"/>
          <dgm:bulletEnabled val="1"/>
        </dgm:presLayoutVars>
      </dgm:prSet>
      <dgm:spPr/>
    </dgm:pt>
    <dgm:pt modelId="{5FA86781-524C-4A7B-9D36-6E1DC3FF732A}" type="pres">
      <dgm:prSet presAssocID="{56E4E907-62D2-49F9-8C72-1F17CC6F83AA}" presName="descendantText" presStyleLbl="alignAcc1" presStyleIdx="2" presStyleCnt="4" custScaleX="95293">
        <dgm:presLayoutVars>
          <dgm:bulletEnabled val="1"/>
        </dgm:presLayoutVars>
      </dgm:prSet>
      <dgm:spPr/>
    </dgm:pt>
    <dgm:pt modelId="{95E8E0D3-3EA8-4DBF-B18C-8D9444004326}" type="pres">
      <dgm:prSet presAssocID="{926BBB66-DA78-4CB2-9CCA-8AEBA2308AB3}" presName="sp" presStyleCnt="0"/>
      <dgm:spPr/>
    </dgm:pt>
    <dgm:pt modelId="{4720BC3F-F86A-4C3D-B624-921C523146D6}" type="pres">
      <dgm:prSet presAssocID="{95CACC34-B558-4B3F-AE33-A691558B4E81}" presName="composite" presStyleCnt="0"/>
      <dgm:spPr/>
    </dgm:pt>
    <dgm:pt modelId="{82E3D279-55B7-48A5-985E-B18F22DD85E0}" type="pres">
      <dgm:prSet presAssocID="{95CACC34-B558-4B3F-AE33-A691558B4E81}" presName="parentText" presStyleLbl="alignNode1" presStyleIdx="3" presStyleCnt="4" custScaleX="122466" custScaleY="122963" custLinFactNeighborX="19670" custLinFactNeighborY="0">
        <dgm:presLayoutVars>
          <dgm:chMax val="1"/>
          <dgm:bulletEnabled val="1"/>
        </dgm:presLayoutVars>
      </dgm:prSet>
      <dgm:spPr/>
    </dgm:pt>
    <dgm:pt modelId="{B66F5F48-1793-4F81-9705-EE267660F049}" type="pres">
      <dgm:prSet presAssocID="{95CACC34-B558-4B3F-AE33-A691558B4E81}" presName="descendantText" presStyleLbl="alignAcc1" presStyleIdx="3" presStyleCnt="4" custScaleX="95462" custLinFactNeighborX="1891" custLinFactNeighborY="-14636">
        <dgm:presLayoutVars>
          <dgm:bulletEnabled val="1"/>
        </dgm:presLayoutVars>
      </dgm:prSet>
      <dgm:spPr/>
    </dgm:pt>
  </dgm:ptLst>
  <dgm:cxnLst>
    <dgm:cxn modelId="{D7CABF00-397F-41B9-8839-7A0DC82C7248}" type="presOf" srcId="{F840465E-B3B6-4F5F-9C54-1239740B70FC}" destId="{B66F5F48-1793-4F81-9705-EE267660F049}" srcOrd="0" destOrd="0" presId="urn:microsoft.com/office/officeart/2005/8/layout/chevron2"/>
    <dgm:cxn modelId="{78A7F210-98D4-4E17-972A-BDC2523C3230}" srcId="{56E4E907-62D2-49F9-8C72-1F17CC6F83AA}" destId="{FDCBC57A-8DE1-4789-B7A6-92E479D6C778}" srcOrd="0" destOrd="0" parTransId="{A2607863-BD8B-4B07-BF6E-79E8618A6B02}" sibTransId="{7D0AFD37-D669-4518-964F-05D6C816D416}"/>
    <dgm:cxn modelId="{F00DB72A-6376-49DC-AB91-222F9A4E3A75}" type="presOf" srcId="{95CACC34-B558-4B3F-AE33-A691558B4E81}" destId="{82E3D279-55B7-48A5-985E-B18F22DD85E0}" srcOrd="0" destOrd="0" presId="urn:microsoft.com/office/officeart/2005/8/layout/chevron2"/>
    <dgm:cxn modelId="{BDC0403A-5DA2-416F-93F3-E926083EEA08}" srcId="{2000548E-E92C-4BE8-91EE-26A0C0C6FBC3}" destId="{95CACC34-B558-4B3F-AE33-A691558B4E81}" srcOrd="3" destOrd="0" parTransId="{583994C8-4D3D-48F6-8083-D00035B3C441}" sibTransId="{34D8F2C0-E475-4C98-A2D0-6E709FC8D2FA}"/>
    <dgm:cxn modelId="{AFA41C4A-9ECA-4A9D-9586-7976F8C65387}" type="presOf" srcId="{7D851CBA-7E74-4EF9-8DF5-3FC5A3BA867F}" destId="{0AC718CC-EEC3-48B3-896C-B37515BC5EF7}" srcOrd="0" destOrd="0" presId="urn:microsoft.com/office/officeart/2005/8/layout/chevron2"/>
    <dgm:cxn modelId="{1DEC246D-2F7D-4789-B934-2F5790568E9D}" type="presOf" srcId="{2D2D3BB1-FD96-48A9-9465-5975877307BD}" destId="{A8393B4E-FE92-4F63-B19C-B590B884F76E}" srcOrd="0" destOrd="0" presId="urn:microsoft.com/office/officeart/2005/8/layout/chevron2"/>
    <dgm:cxn modelId="{3DA94350-945C-4AEE-80BF-B5616C680C5C}" srcId="{2000548E-E92C-4BE8-91EE-26A0C0C6FBC3}" destId="{56E4E907-62D2-49F9-8C72-1F17CC6F83AA}" srcOrd="2" destOrd="0" parTransId="{54AD8683-2516-4BE0-B15B-2D3BB358C4CC}" sibTransId="{926BBB66-DA78-4CB2-9CCA-8AEBA2308AB3}"/>
    <dgm:cxn modelId="{13D48854-0B0A-46CC-AEF6-93F0508764A8}" srcId="{2000548E-E92C-4BE8-91EE-26A0C0C6FBC3}" destId="{2D2D3BB1-FD96-48A9-9465-5975877307BD}" srcOrd="0" destOrd="0" parTransId="{825BE108-6DFF-4FB2-AED1-165660579678}" sibTransId="{76B897E6-F347-41CB-900E-1EA398DC3588}"/>
    <dgm:cxn modelId="{69BD8F77-3653-4127-98F9-8FADA4288324}" type="presOf" srcId="{5A245F52-4832-4066-8254-37BAF3B90E4E}" destId="{2583B7F1-9032-4731-9D6A-7C073FFA2555}" srcOrd="0" destOrd="0" presId="urn:microsoft.com/office/officeart/2005/8/layout/chevron2"/>
    <dgm:cxn modelId="{D6DD527D-A89D-40B2-A2A7-727DEB1931CC}" srcId="{2000548E-E92C-4BE8-91EE-26A0C0C6FBC3}" destId="{5A245F52-4832-4066-8254-37BAF3B90E4E}" srcOrd="1" destOrd="0" parTransId="{0577F6E8-F26A-473B-BF12-A95C255FF304}" sibTransId="{D23693B1-7A15-40A3-9A43-10D4B0DE1B66}"/>
    <dgm:cxn modelId="{79A73E94-78F4-4230-BFA6-799AA7DBE83E}" srcId="{2D2D3BB1-FD96-48A9-9465-5975877307BD}" destId="{3B727C5C-516C-4288-829E-3A21D2E6F912}" srcOrd="0" destOrd="0" parTransId="{3BEBE47B-60E1-40C5-B867-75A139FB78D4}" sibTransId="{F7CBD243-351F-4F38-B0A2-FF249CD3E8E5}"/>
    <dgm:cxn modelId="{22471DAA-FE5E-4C82-8666-CA6D56D7AC5F}" type="presOf" srcId="{3B727C5C-516C-4288-829E-3A21D2E6F912}" destId="{F3752D36-8790-4D7C-88CC-B80F73CD8DC4}" srcOrd="0" destOrd="0" presId="urn:microsoft.com/office/officeart/2005/8/layout/chevron2"/>
    <dgm:cxn modelId="{6BF4B7B6-27FC-43AF-BB8D-E354322957D4}" type="presOf" srcId="{5397EB57-FB27-4F4A-97D8-F37588AF53BD}" destId="{B66F5F48-1793-4F81-9705-EE267660F049}" srcOrd="0" destOrd="1" presId="urn:microsoft.com/office/officeart/2005/8/layout/chevron2"/>
    <dgm:cxn modelId="{85DDE6C9-93E3-48E3-8F53-ECE38E0106D3}" type="presOf" srcId="{FDCBC57A-8DE1-4789-B7A6-92E479D6C778}" destId="{5FA86781-524C-4A7B-9D36-6E1DC3FF732A}" srcOrd="0" destOrd="0" presId="urn:microsoft.com/office/officeart/2005/8/layout/chevron2"/>
    <dgm:cxn modelId="{E78332D3-F90C-4BDD-BDD6-FD828ED84BC8}" srcId="{95CACC34-B558-4B3F-AE33-A691558B4E81}" destId="{F840465E-B3B6-4F5F-9C54-1239740B70FC}" srcOrd="0" destOrd="0" parTransId="{2FBE9A45-B885-4A1F-B982-42523916A64F}" sibTransId="{EAE4E2D8-0B2F-43B6-BD4A-04E21C9BB216}"/>
    <dgm:cxn modelId="{D6D0C3EA-8B8E-4DF6-94A9-B5F26587FF9D}" type="presOf" srcId="{2000548E-E92C-4BE8-91EE-26A0C0C6FBC3}" destId="{6C4C54BC-BADE-439D-9DE8-0D440377E49D}" srcOrd="0" destOrd="0" presId="urn:microsoft.com/office/officeart/2005/8/layout/chevron2"/>
    <dgm:cxn modelId="{DA970CF1-E142-40C0-A706-640B2609E4AC}" type="presOf" srcId="{56E4E907-62D2-49F9-8C72-1F17CC6F83AA}" destId="{490DF5C0-C2A5-488C-A740-3C77963E6C86}" srcOrd="0" destOrd="0" presId="urn:microsoft.com/office/officeart/2005/8/layout/chevron2"/>
    <dgm:cxn modelId="{9DA5CAF4-1D76-4D03-A8B2-6D8538FF9DCC}" srcId="{5A245F52-4832-4066-8254-37BAF3B90E4E}" destId="{7D851CBA-7E74-4EF9-8DF5-3FC5A3BA867F}" srcOrd="0" destOrd="0" parTransId="{573DA97C-AFA9-4EFD-A3CF-CB078A67D54A}" sibTransId="{0BB6B555-4C43-4B94-9ED3-5866CFE255F1}"/>
    <dgm:cxn modelId="{FCC9FAFA-79DE-4686-9BF4-998CC8AFAE2D}" srcId="{95CACC34-B558-4B3F-AE33-A691558B4E81}" destId="{5397EB57-FB27-4F4A-97D8-F37588AF53BD}" srcOrd="1" destOrd="0" parTransId="{98886F5F-FC77-4D9C-B543-BE58DEF07CC0}" sibTransId="{87DC5135-989C-4957-8684-F7630D2FAD6E}"/>
    <dgm:cxn modelId="{69CD5D9F-2CAA-43CD-8A62-70C602D82C16}" type="presParOf" srcId="{6C4C54BC-BADE-439D-9DE8-0D440377E49D}" destId="{F5D6889C-59A7-4177-8647-4BABCD20F731}" srcOrd="0" destOrd="0" presId="urn:microsoft.com/office/officeart/2005/8/layout/chevron2"/>
    <dgm:cxn modelId="{1FD23446-62FD-4371-BC91-7B12E53BEE2B}" type="presParOf" srcId="{F5D6889C-59A7-4177-8647-4BABCD20F731}" destId="{A8393B4E-FE92-4F63-B19C-B590B884F76E}" srcOrd="0" destOrd="0" presId="urn:microsoft.com/office/officeart/2005/8/layout/chevron2"/>
    <dgm:cxn modelId="{8F8B4B3E-8EBF-4064-AB8A-6A5D1A1131E5}" type="presParOf" srcId="{F5D6889C-59A7-4177-8647-4BABCD20F731}" destId="{F3752D36-8790-4D7C-88CC-B80F73CD8DC4}" srcOrd="1" destOrd="0" presId="urn:microsoft.com/office/officeart/2005/8/layout/chevron2"/>
    <dgm:cxn modelId="{4A861082-5FB1-47CD-8181-B713F5CA6DF3}" type="presParOf" srcId="{6C4C54BC-BADE-439D-9DE8-0D440377E49D}" destId="{BA902112-7F83-4B37-A13D-DA22810BE789}" srcOrd="1" destOrd="0" presId="urn:microsoft.com/office/officeart/2005/8/layout/chevron2"/>
    <dgm:cxn modelId="{E171E0A9-5D30-48F1-8EE3-9BEC3283A1B2}" type="presParOf" srcId="{6C4C54BC-BADE-439D-9DE8-0D440377E49D}" destId="{1D0BACE7-80FE-4DF4-BFB9-B80B39982158}" srcOrd="2" destOrd="0" presId="urn:microsoft.com/office/officeart/2005/8/layout/chevron2"/>
    <dgm:cxn modelId="{4C59F7F3-96BF-4077-AB13-290C6A326FAC}" type="presParOf" srcId="{1D0BACE7-80FE-4DF4-BFB9-B80B39982158}" destId="{2583B7F1-9032-4731-9D6A-7C073FFA2555}" srcOrd="0" destOrd="0" presId="urn:microsoft.com/office/officeart/2005/8/layout/chevron2"/>
    <dgm:cxn modelId="{46707E2C-A90A-4436-B5D6-25DC32051767}" type="presParOf" srcId="{1D0BACE7-80FE-4DF4-BFB9-B80B39982158}" destId="{0AC718CC-EEC3-48B3-896C-B37515BC5EF7}" srcOrd="1" destOrd="0" presId="urn:microsoft.com/office/officeart/2005/8/layout/chevron2"/>
    <dgm:cxn modelId="{A70652CD-5389-4185-ACD3-0DD00EBE6984}" type="presParOf" srcId="{6C4C54BC-BADE-439D-9DE8-0D440377E49D}" destId="{BC595FE5-2D1D-462E-9EDF-492D55B3A647}" srcOrd="3" destOrd="0" presId="urn:microsoft.com/office/officeart/2005/8/layout/chevron2"/>
    <dgm:cxn modelId="{AB9DCA62-982F-464D-9674-AF8B696D9A6D}" type="presParOf" srcId="{6C4C54BC-BADE-439D-9DE8-0D440377E49D}" destId="{8610EC74-D075-4E90-AC90-5D34D59FE800}" srcOrd="4" destOrd="0" presId="urn:microsoft.com/office/officeart/2005/8/layout/chevron2"/>
    <dgm:cxn modelId="{AC0DF640-A5F5-4143-8A77-F9B577C42727}" type="presParOf" srcId="{8610EC74-D075-4E90-AC90-5D34D59FE800}" destId="{490DF5C0-C2A5-488C-A740-3C77963E6C86}" srcOrd="0" destOrd="0" presId="urn:microsoft.com/office/officeart/2005/8/layout/chevron2"/>
    <dgm:cxn modelId="{12FE1301-151A-45CC-B09C-5E1D0C9D742C}" type="presParOf" srcId="{8610EC74-D075-4E90-AC90-5D34D59FE800}" destId="{5FA86781-524C-4A7B-9D36-6E1DC3FF732A}" srcOrd="1" destOrd="0" presId="urn:microsoft.com/office/officeart/2005/8/layout/chevron2"/>
    <dgm:cxn modelId="{52E4ADCE-2B9A-4E4D-BE90-704329D34376}" type="presParOf" srcId="{6C4C54BC-BADE-439D-9DE8-0D440377E49D}" destId="{95E8E0D3-3EA8-4DBF-B18C-8D9444004326}" srcOrd="5" destOrd="0" presId="urn:microsoft.com/office/officeart/2005/8/layout/chevron2"/>
    <dgm:cxn modelId="{F363F984-EDCD-4CB3-8682-79904D303C00}" type="presParOf" srcId="{6C4C54BC-BADE-439D-9DE8-0D440377E49D}" destId="{4720BC3F-F86A-4C3D-B624-921C523146D6}" srcOrd="6" destOrd="0" presId="urn:microsoft.com/office/officeart/2005/8/layout/chevron2"/>
    <dgm:cxn modelId="{B8A4E994-3E76-4A01-9C6B-63E917F13B7A}" type="presParOf" srcId="{4720BC3F-F86A-4C3D-B624-921C523146D6}" destId="{82E3D279-55B7-48A5-985E-B18F22DD85E0}" srcOrd="0" destOrd="0" presId="urn:microsoft.com/office/officeart/2005/8/layout/chevron2"/>
    <dgm:cxn modelId="{5812F8C9-3BF5-479B-A4A5-3749204F86A0}" type="presParOf" srcId="{4720BC3F-F86A-4C3D-B624-921C523146D6}" destId="{B66F5F48-1793-4F81-9705-EE267660F04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2DC48C-15D1-4176-9BE5-FB485FE74BE9}">
      <dsp:nvSpPr>
        <dsp:cNvPr id="0" name=""/>
        <dsp:cNvSpPr/>
      </dsp:nvSpPr>
      <dsp:spPr>
        <a:xfrm>
          <a:off x="2787" y="1367667"/>
          <a:ext cx="2557710" cy="12788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LOVE</a:t>
          </a:r>
          <a:endParaRPr lang="es-CL" sz="2800" kern="1200" dirty="0"/>
        </a:p>
      </dsp:txBody>
      <dsp:txXfrm>
        <a:off x="40243" y="1405123"/>
        <a:ext cx="2482798" cy="1203943"/>
      </dsp:txXfrm>
    </dsp:sp>
    <dsp:sp modelId="{35A684A7-6EEE-4ADC-AA9B-F1942EF47DE6}">
      <dsp:nvSpPr>
        <dsp:cNvPr id="0" name=""/>
        <dsp:cNvSpPr/>
      </dsp:nvSpPr>
      <dsp:spPr>
        <a:xfrm rot="18726303">
          <a:off x="2306541" y="1406547"/>
          <a:ext cx="1541435" cy="57480"/>
        </a:xfrm>
        <a:custGeom>
          <a:avLst/>
          <a:gdLst/>
          <a:ahLst/>
          <a:cxnLst/>
          <a:rect l="0" t="0" r="0" b="0"/>
          <a:pathLst>
            <a:path>
              <a:moveTo>
                <a:pt x="0" y="28740"/>
              </a:moveTo>
              <a:lnTo>
                <a:pt x="1541435" y="28740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500" kern="1200"/>
        </a:p>
      </dsp:txBody>
      <dsp:txXfrm>
        <a:off x="3038722" y="1396751"/>
        <a:ext cx="77071" cy="77071"/>
      </dsp:txXfrm>
    </dsp:sp>
    <dsp:sp modelId="{3005EDC8-AE53-4E48-AE29-5D292F394447}">
      <dsp:nvSpPr>
        <dsp:cNvPr id="0" name=""/>
        <dsp:cNvSpPr/>
      </dsp:nvSpPr>
      <dsp:spPr>
        <a:xfrm>
          <a:off x="3594018" y="422094"/>
          <a:ext cx="2155331" cy="8827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LOVING</a:t>
          </a:r>
          <a:endParaRPr lang="es-CL" sz="2800" kern="1200" dirty="0"/>
        </a:p>
      </dsp:txBody>
      <dsp:txXfrm>
        <a:off x="3619873" y="447949"/>
        <a:ext cx="2103621" cy="831058"/>
      </dsp:txXfrm>
    </dsp:sp>
    <dsp:sp modelId="{46FE2996-4F64-404C-A533-AA45E94BA9F9}">
      <dsp:nvSpPr>
        <dsp:cNvPr id="0" name=""/>
        <dsp:cNvSpPr/>
      </dsp:nvSpPr>
      <dsp:spPr>
        <a:xfrm rot="35425">
          <a:off x="5749323" y="839956"/>
          <a:ext cx="1012702" cy="57480"/>
        </a:xfrm>
        <a:custGeom>
          <a:avLst/>
          <a:gdLst/>
          <a:ahLst/>
          <a:cxnLst/>
          <a:rect l="0" t="0" r="0" b="0"/>
          <a:pathLst>
            <a:path>
              <a:moveTo>
                <a:pt x="0" y="28740"/>
              </a:moveTo>
              <a:lnTo>
                <a:pt x="1012702" y="28740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500" kern="1200"/>
        </a:p>
      </dsp:txBody>
      <dsp:txXfrm>
        <a:off x="6230357" y="843379"/>
        <a:ext cx="50635" cy="50635"/>
      </dsp:txXfrm>
    </dsp:sp>
    <dsp:sp modelId="{C70C48A3-AD67-403B-801F-82502F969347}">
      <dsp:nvSpPr>
        <dsp:cNvPr id="0" name=""/>
        <dsp:cNvSpPr/>
      </dsp:nvSpPr>
      <dsp:spPr>
        <a:xfrm>
          <a:off x="6761999" y="423073"/>
          <a:ext cx="2025042" cy="9016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GERUND</a:t>
          </a:r>
          <a:endParaRPr lang="es-CL" sz="2800" kern="1200" dirty="0"/>
        </a:p>
      </dsp:txBody>
      <dsp:txXfrm>
        <a:off x="6788408" y="449482"/>
        <a:ext cx="1972224" cy="848864"/>
      </dsp:txXfrm>
    </dsp:sp>
    <dsp:sp modelId="{566708A9-A9A6-4F8F-9EC0-C1ADE489C42E}">
      <dsp:nvSpPr>
        <dsp:cNvPr id="0" name=""/>
        <dsp:cNvSpPr/>
      </dsp:nvSpPr>
      <dsp:spPr>
        <a:xfrm rot="21563454">
          <a:off x="2560469" y="1972917"/>
          <a:ext cx="1023142" cy="57480"/>
        </a:xfrm>
        <a:custGeom>
          <a:avLst/>
          <a:gdLst/>
          <a:ahLst/>
          <a:cxnLst/>
          <a:rect l="0" t="0" r="0" b="0"/>
          <a:pathLst>
            <a:path>
              <a:moveTo>
                <a:pt x="0" y="28740"/>
              </a:moveTo>
              <a:lnTo>
                <a:pt x="1023142" y="28740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500" kern="1200"/>
        </a:p>
      </dsp:txBody>
      <dsp:txXfrm>
        <a:off x="3046462" y="1976078"/>
        <a:ext cx="51157" cy="51157"/>
      </dsp:txXfrm>
    </dsp:sp>
    <dsp:sp modelId="{A22A91CA-BE24-49AC-8822-730C66425A0E}">
      <dsp:nvSpPr>
        <dsp:cNvPr id="0" name=""/>
        <dsp:cNvSpPr/>
      </dsp:nvSpPr>
      <dsp:spPr>
        <a:xfrm>
          <a:off x="3583583" y="1531860"/>
          <a:ext cx="2130343" cy="9287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TO LOVE</a:t>
          </a:r>
          <a:endParaRPr lang="es-CL" sz="2800" kern="1200" dirty="0"/>
        </a:p>
      </dsp:txBody>
      <dsp:txXfrm>
        <a:off x="3610784" y="1559061"/>
        <a:ext cx="2075941" cy="874315"/>
      </dsp:txXfrm>
    </dsp:sp>
    <dsp:sp modelId="{8BDB015C-F7D2-445E-B9D7-D1E54363E66B}">
      <dsp:nvSpPr>
        <dsp:cNvPr id="0" name=""/>
        <dsp:cNvSpPr/>
      </dsp:nvSpPr>
      <dsp:spPr>
        <a:xfrm>
          <a:off x="5713926" y="1967478"/>
          <a:ext cx="1023084" cy="57480"/>
        </a:xfrm>
        <a:custGeom>
          <a:avLst/>
          <a:gdLst/>
          <a:ahLst/>
          <a:cxnLst/>
          <a:rect l="0" t="0" r="0" b="0"/>
          <a:pathLst>
            <a:path>
              <a:moveTo>
                <a:pt x="0" y="28740"/>
              </a:moveTo>
              <a:lnTo>
                <a:pt x="1023084" y="28740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500" kern="1200"/>
        </a:p>
      </dsp:txBody>
      <dsp:txXfrm>
        <a:off x="6199891" y="1970641"/>
        <a:ext cx="51154" cy="51154"/>
      </dsp:txXfrm>
    </dsp:sp>
    <dsp:sp modelId="{CBE339F1-54FF-46FC-8E98-BBCBE7A49E1F}">
      <dsp:nvSpPr>
        <dsp:cNvPr id="0" name=""/>
        <dsp:cNvSpPr/>
      </dsp:nvSpPr>
      <dsp:spPr>
        <a:xfrm>
          <a:off x="6737010" y="1516584"/>
          <a:ext cx="2036577" cy="9592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INFINITIVE</a:t>
          </a:r>
          <a:endParaRPr lang="es-CL" sz="2800" kern="1200" dirty="0"/>
        </a:p>
      </dsp:txBody>
      <dsp:txXfrm>
        <a:off x="6765106" y="1544680"/>
        <a:ext cx="1980385" cy="903077"/>
      </dsp:txXfrm>
    </dsp:sp>
    <dsp:sp modelId="{3E30A793-05A8-41B2-A1AD-20093DA17902}">
      <dsp:nvSpPr>
        <dsp:cNvPr id="0" name=""/>
        <dsp:cNvSpPr/>
      </dsp:nvSpPr>
      <dsp:spPr>
        <a:xfrm rot="2839903">
          <a:off x="2317278" y="2533324"/>
          <a:ext cx="1509524" cy="57480"/>
        </a:xfrm>
        <a:custGeom>
          <a:avLst/>
          <a:gdLst/>
          <a:ahLst/>
          <a:cxnLst/>
          <a:rect l="0" t="0" r="0" b="0"/>
          <a:pathLst>
            <a:path>
              <a:moveTo>
                <a:pt x="0" y="28740"/>
              </a:moveTo>
              <a:lnTo>
                <a:pt x="1509524" y="28740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500" kern="1200"/>
        </a:p>
      </dsp:txBody>
      <dsp:txXfrm>
        <a:off x="3034302" y="2524326"/>
        <a:ext cx="75476" cy="75476"/>
      </dsp:txXfrm>
    </dsp:sp>
    <dsp:sp modelId="{D18DF8C0-4753-43C3-AB0C-3EC74151A003}">
      <dsp:nvSpPr>
        <dsp:cNvPr id="0" name=""/>
        <dsp:cNvSpPr/>
      </dsp:nvSpPr>
      <dsp:spPr>
        <a:xfrm>
          <a:off x="3583583" y="2652406"/>
          <a:ext cx="2172980" cy="9292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LOVE</a:t>
          </a:r>
          <a:endParaRPr lang="es-CL" sz="2800" kern="1200" dirty="0"/>
        </a:p>
      </dsp:txBody>
      <dsp:txXfrm>
        <a:off x="3610800" y="2679623"/>
        <a:ext cx="2118546" cy="874820"/>
      </dsp:txXfrm>
    </dsp:sp>
    <dsp:sp modelId="{95768335-3E50-4F06-A8E9-0B5775319778}">
      <dsp:nvSpPr>
        <dsp:cNvPr id="0" name=""/>
        <dsp:cNvSpPr/>
      </dsp:nvSpPr>
      <dsp:spPr>
        <a:xfrm>
          <a:off x="5756563" y="3088293"/>
          <a:ext cx="1023084" cy="57480"/>
        </a:xfrm>
        <a:custGeom>
          <a:avLst/>
          <a:gdLst/>
          <a:ahLst/>
          <a:cxnLst/>
          <a:rect l="0" t="0" r="0" b="0"/>
          <a:pathLst>
            <a:path>
              <a:moveTo>
                <a:pt x="0" y="28740"/>
              </a:moveTo>
              <a:lnTo>
                <a:pt x="1023084" y="28740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500" kern="1200"/>
        </a:p>
      </dsp:txBody>
      <dsp:txXfrm>
        <a:off x="6242528" y="3091456"/>
        <a:ext cx="51154" cy="51154"/>
      </dsp:txXfrm>
    </dsp:sp>
    <dsp:sp modelId="{CE4B08B7-59D6-4D64-B179-47C1138BBA6F}">
      <dsp:nvSpPr>
        <dsp:cNvPr id="0" name=""/>
        <dsp:cNvSpPr/>
      </dsp:nvSpPr>
      <dsp:spPr>
        <a:xfrm>
          <a:off x="6779647" y="2777068"/>
          <a:ext cx="2087143" cy="6799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BASE FORM</a:t>
          </a:r>
          <a:endParaRPr lang="es-CL" sz="2800" kern="1200" dirty="0"/>
        </a:p>
      </dsp:txBody>
      <dsp:txXfrm>
        <a:off x="6799561" y="2796982"/>
        <a:ext cx="2047315" cy="6401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393B4E-FE92-4F63-B19C-B590B884F76E}">
      <dsp:nvSpPr>
        <dsp:cNvPr id="0" name=""/>
        <dsp:cNvSpPr/>
      </dsp:nvSpPr>
      <dsp:spPr>
        <a:xfrm rot="5400000">
          <a:off x="-24477" y="29568"/>
          <a:ext cx="1463296" cy="1415162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 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 V+INF</a:t>
          </a:r>
          <a:r>
            <a:rPr lang="es-ES" sz="500" kern="1200" dirty="0"/>
            <a:t>I</a:t>
          </a:r>
          <a:endParaRPr lang="es-CL" sz="500" kern="1200" dirty="0"/>
        </a:p>
      </dsp:txBody>
      <dsp:txXfrm rot="-5400000">
        <a:off x="-410" y="713082"/>
        <a:ext cx="1415162" cy="48134"/>
      </dsp:txXfrm>
    </dsp:sp>
    <dsp:sp modelId="{F3752D36-8790-4D7C-88CC-B80F73CD8DC4}">
      <dsp:nvSpPr>
        <dsp:cNvPr id="0" name=""/>
        <dsp:cNvSpPr/>
      </dsp:nvSpPr>
      <dsp:spPr>
        <a:xfrm rot="5400000">
          <a:off x="5158432" y="-3695255"/>
          <a:ext cx="951142" cy="83416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b="1" kern="1200" dirty="0" err="1">
              <a:solidFill>
                <a:schemeClr val="accent1">
                  <a:lumMod val="60000"/>
                  <a:lumOff val="40000"/>
                </a:schemeClr>
              </a:solidFill>
            </a:rPr>
            <a:t>Can´t</a:t>
          </a:r>
          <a:r>
            <a:rPr lang="es-ES" sz="2000" b="1" kern="1200" dirty="0">
              <a:solidFill>
                <a:schemeClr val="accent1">
                  <a:lumMod val="60000"/>
                  <a:lumOff val="40000"/>
                </a:schemeClr>
              </a:solidFill>
            </a:rPr>
            <a:t> </a:t>
          </a:r>
          <a:r>
            <a:rPr lang="es-ES" sz="2000" b="1" kern="1200" dirty="0" err="1">
              <a:solidFill>
                <a:schemeClr val="accent1">
                  <a:lumMod val="60000"/>
                  <a:lumOff val="40000"/>
                </a:schemeClr>
              </a:solidFill>
            </a:rPr>
            <a:t>afford</a:t>
          </a:r>
          <a:r>
            <a:rPr lang="es-ES" sz="2000" b="1" kern="1200" dirty="0">
              <a:solidFill>
                <a:schemeClr val="accent1">
                  <a:lumMod val="60000"/>
                  <a:lumOff val="40000"/>
                </a:schemeClr>
              </a:solidFill>
            </a:rPr>
            <a:t>, </a:t>
          </a:r>
          <a:r>
            <a:rPr lang="es-ES" sz="2000" b="1" kern="1200" dirty="0" err="1">
              <a:solidFill>
                <a:schemeClr val="accent1">
                  <a:lumMod val="60000"/>
                  <a:lumOff val="40000"/>
                </a:schemeClr>
              </a:solidFill>
            </a:rPr>
            <a:t>agree</a:t>
          </a:r>
          <a:r>
            <a:rPr lang="es-ES" sz="2000" b="1" kern="1200" dirty="0">
              <a:solidFill>
                <a:schemeClr val="accent1">
                  <a:lumMod val="60000"/>
                  <a:lumOff val="40000"/>
                </a:schemeClr>
              </a:solidFill>
            </a:rPr>
            <a:t>, decide, </a:t>
          </a:r>
          <a:r>
            <a:rPr lang="es-ES" sz="2000" b="1" kern="1200" dirty="0" err="1">
              <a:solidFill>
                <a:schemeClr val="accent1">
                  <a:lumMod val="60000"/>
                  <a:lumOff val="40000"/>
                </a:schemeClr>
              </a:solidFill>
            </a:rPr>
            <a:t>expect</a:t>
          </a:r>
          <a:r>
            <a:rPr lang="es-ES" sz="2000" b="1" kern="1200" dirty="0">
              <a:solidFill>
                <a:schemeClr val="accent1">
                  <a:lumMod val="60000"/>
                  <a:lumOff val="40000"/>
                </a:schemeClr>
              </a:solidFill>
            </a:rPr>
            <a:t>, </a:t>
          </a:r>
          <a:r>
            <a:rPr lang="es-ES" sz="2000" b="1" kern="1200" dirty="0" err="1">
              <a:solidFill>
                <a:schemeClr val="accent1">
                  <a:lumMod val="60000"/>
                  <a:lumOff val="40000"/>
                </a:schemeClr>
              </a:solidFill>
            </a:rPr>
            <a:t>help</a:t>
          </a:r>
          <a:r>
            <a:rPr lang="es-ES" sz="2000" b="1" kern="1200" dirty="0">
              <a:solidFill>
                <a:schemeClr val="accent1">
                  <a:lumMod val="60000"/>
                  <a:lumOff val="40000"/>
                </a:schemeClr>
              </a:solidFill>
            </a:rPr>
            <a:t>, hope, </a:t>
          </a:r>
          <a:r>
            <a:rPr lang="es-ES" sz="2000" b="1" kern="1200" dirty="0" err="1">
              <a:solidFill>
                <a:schemeClr val="accent1">
                  <a:lumMod val="60000"/>
                  <a:lumOff val="40000"/>
                </a:schemeClr>
              </a:solidFill>
            </a:rPr>
            <a:t>learn</a:t>
          </a:r>
          <a:r>
            <a:rPr lang="es-ES" sz="2000" b="1" kern="1200" dirty="0">
              <a:solidFill>
                <a:schemeClr val="accent1">
                  <a:lumMod val="60000"/>
                  <a:lumOff val="40000"/>
                </a:schemeClr>
              </a:solidFill>
            </a:rPr>
            <a:t>, </a:t>
          </a:r>
          <a:r>
            <a:rPr lang="es-ES" sz="2000" b="1" kern="1200" dirty="0" err="1">
              <a:solidFill>
                <a:schemeClr val="accent1">
                  <a:lumMod val="60000"/>
                  <a:lumOff val="40000"/>
                </a:schemeClr>
              </a:solidFill>
            </a:rPr>
            <a:t>need</a:t>
          </a:r>
          <a:r>
            <a:rPr lang="es-ES" sz="2000" b="1" kern="1200" dirty="0">
              <a:solidFill>
                <a:schemeClr val="accent1">
                  <a:lumMod val="60000"/>
                  <a:lumOff val="40000"/>
                </a:schemeClr>
              </a:solidFill>
            </a:rPr>
            <a:t>, </a:t>
          </a:r>
          <a:r>
            <a:rPr lang="es-ES" sz="2000" b="1" kern="1200" dirty="0" err="1">
              <a:solidFill>
                <a:schemeClr val="accent1">
                  <a:lumMod val="60000"/>
                  <a:lumOff val="40000"/>
                </a:schemeClr>
              </a:solidFill>
            </a:rPr>
            <a:t>offer</a:t>
          </a:r>
          <a:r>
            <a:rPr lang="es-ES" sz="2000" b="1" kern="1200" dirty="0">
              <a:solidFill>
                <a:schemeClr val="accent1">
                  <a:lumMod val="60000"/>
                  <a:lumOff val="40000"/>
                </a:schemeClr>
              </a:solidFill>
            </a:rPr>
            <a:t>, plan , </a:t>
          </a:r>
          <a:r>
            <a:rPr lang="es-ES" sz="2000" b="1" kern="1200" dirty="0" err="1">
              <a:solidFill>
                <a:schemeClr val="accent1">
                  <a:lumMod val="60000"/>
                  <a:lumOff val="40000"/>
                </a:schemeClr>
              </a:solidFill>
            </a:rPr>
            <a:t>pretend</a:t>
          </a:r>
          <a:r>
            <a:rPr lang="es-ES" sz="2000" b="1" kern="1200" dirty="0">
              <a:solidFill>
                <a:schemeClr val="accent1">
                  <a:lumMod val="60000"/>
                  <a:lumOff val="40000"/>
                </a:schemeClr>
              </a:solidFill>
            </a:rPr>
            <a:t>, </a:t>
          </a:r>
          <a:r>
            <a:rPr lang="es-ES" sz="2000" b="1" kern="1200" dirty="0" err="1">
              <a:solidFill>
                <a:schemeClr val="accent1">
                  <a:lumMod val="60000"/>
                  <a:lumOff val="40000"/>
                </a:schemeClr>
              </a:solidFill>
            </a:rPr>
            <a:t>promise</a:t>
          </a:r>
          <a:r>
            <a:rPr lang="es-ES" sz="2000" b="1" kern="1200" dirty="0">
              <a:solidFill>
                <a:schemeClr val="accent1">
                  <a:lumMod val="60000"/>
                  <a:lumOff val="40000"/>
                </a:schemeClr>
              </a:solidFill>
            </a:rPr>
            <a:t>, </a:t>
          </a:r>
          <a:r>
            <a:rPr lang="es-ES" sz="2000" b="1" kern="1200" dirty="0" err="1">
              <a:solidFill>
                <a:schemeClr val="accent1">
                  <a:lumMod val="60000"/>
                  <a:lumOff val="40000"/>
                </a:schemeClr>
              </a:solidFill>
            </a:rPr>
            <a:t>refuse</a:t>
          </a:r>
          <a:r>
            <a:rPr lang="es-ES" sz="2000" b="1" kern="1200" dirty="0">
              <a:solidFill>
                <a:schemeClr val="accent1">
                  <a:lumMod val="60000"/>
                  <a:lumOff val="40000"/>
                </a:schemeClr>
              </a:solidFill>
            </a:rPr>
            <a:t>, </a:t>
          </a:r>
          <a:r>
            <a:rPr lang="es-ES" sz="2000" b="1" kern="1200" dirty="0" err="1">
              <a:solidFill>
                <a:schemeClr val="accent1">
                  <a:lumMod val="60000"/>
                  <a:lumOff val="40000"/>
                </a:schemeClr>
              </a:solidFill>
            </a:rPr>
            <a:t>seem</a:t>
          </a:r>
          <a:r>
            <a:rPr lang="es-ES" sz="2000" b="1" kern="1200" dirty="0">
              <a:solidFill>
                <a:schemeClr val="accent1">
                  <a:lumMod val="60000"/>
                  <a:lumOff val="40000"/>
                </a:schemeClr>
              </a:solidFill>
            </a:rPr>
            <a:t>, </a:t>
          </a:r>
          <a:r>
            <a:rPr lang="es-ES" sz="2000" b="1" kern="1200" dirty="0" err="1">
              <a:solidFill>
                <a:schemeClr val="accent1">
                  <a:lumMod val="60000"/>
                  <a:lumOff val="40000"/>
                </a:schemeClr>
              </a:solidFill>
            </a:rPr>
            <a:t>want</a:t>
          </a:r>
          <a:r>
            <a:rPr lang="es-ES" sz="2000" b="1" kern="1200" dirty="0">
              <a:solidFill>
                <a:schemeClr val="accent1">
                  <a:lumMod val="60000"/>
                  <a:lumOff val="40000"/>
                </a:schemeClr>
              </a:solidFill>
            </a:rPr>
            <a:t>, </a:t>
          </a:r>
          <a:r>
            <a:rPr lang="es-ES" sz="2000" b="1" kern="1200" dirty="0" err="1">
              <a:solidFill>
                <a:schemeClr val="accent1">
                  <a:lumMod val="60000"/>
                  <a:lumOff val="40000"/>
                </a:schemeClr>
              </a:solidFill>
            </a:rPr>
            <a:t>would</a:t>
          </a:r>
          <a:r>
            <a:rPr lang="es-ES" sz="2000" b="1" kern="1200" dirty="0">
              <a:solidFill>
                <a:schemeClr val="accent1">
                  <a:lumMod val="60000"/>
                  <a:lumOff val="40000"/>
                </a:schemeClr>
              </a:solidFill>
            </a:rPr>
            <a:t> </a:t>
          </a:r>
          <a:r>
            <a:rPr lang="es-ES" sz="2000" b="1" kern="1200" dirty="0" err="1">
              <a:solidFill>
                <a:schemeClr val="accent1">
                  <a:lumMod val="60000"/>
                  <a:lumOff val="40000"/>
                </a:schemeClr>
              </a:solidFill>
            </a:rPr>
            <a:t>like</a:t>
          </a:r>
          <a:endParaRPr lang="es-CL" sz="2000" b="1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 rot="-5400000">
        <a:off x="1463177" y="46431"/>
        <a:ext cx="8295223" cy="858280"/>
      </dsp:txXfrm>
    </dsp:sp>
    <dsp:sp modelId="{2583B7F1-9032-4731-9D6A-7C073FFA2555}">
      <dsp:nvSpPr>
        <dsp:cNvPr id="0" name=""/>
        <dsp:cNvSpPr/>
      </dsp:nvSpPr>
      <dsp:spPr>
        <a:xfrm rot="5400000">
          <a:off x="-55677" y="1368587"/>
          <a:ext cx="1463296" cy="1352762"/>
        </a:xfrm>
        <a:prstGeom prst="chevron">
          <a:avLst/>
        </a:prstGeom>
        <a:solidFill>
          <a:schemeClr val="accent2">
            <a:hueOff val="-6588574"/>
            <a:satOff val="300"/>
            <a:lumOff val="0"/>
            <a:alphaOff val="0"/>
          </a:schemeClr>
        </a:solidFill>
        <a:ln w="19050" cap="rnd" cmpd="sng" algn="ctr">
          <a:solidFill>
            <a:schemeClr val="accent2">
              <a:hueOff val="-6588574"/>
              <a:satOff val="30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 </a:t>
          </a:r>
          <a:r>
            <a:rPr lang="es-ES" sz="2000" b="1" kern="1200" dirty="0"/>
            <a:t>V+GER</a:t>
          </a:r>
          <a:endParaRPr lang="es-CL" sz="2000" b="1" kern="1200" dirty="0"/>
        </a:p>
      </dsp:txBody>
      <dsp:txXfrm rot="-5400000">
        <a:off x="-410" y="1989701"/>
        <a:ext cx="1352762" cy="110534"/>
      </dsp:txXfrm>
    </dsp:sp>
    <dsp:sp modelId="{0AC718CC-EEC3-48B3-896C-B37515BC5EF7}">
      <dsp:nvSpPr>
        <dsp:cNvPr id="0" name=""/>
        <dsp:cNvSpPr/>
      </dsp:nvSpPr>
      <dsp:spPr>
        <a:xfrm rot="5400000">
          <a:off x="5669553" y="-2868281"/>
          <a:ext cx="951142" cy="937634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6588574"/>
              <a:satOff val="30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b="1" kern="1200" dirty="0" err="1">
              <a:solidFill>
                <a:schemeClr val="accent5">
                  <a:lumMod val="75000"/>
                </a:schemeClr>
              </a:solidFill>
            </a:rPr>
            <a:t>Admit</a:t>
          </a:r>
          <a:r>
            <a:rPr lang="es-ES" sz="2000" b="1" kern="1200" dirty="0">
              <a:solidFill>
                <a:schemeClr val="accent5">
                  <a:lumMod val="75000"/>
                </a:schemeClr>
              </a:solidFill>
            </a:rPr>
            <a:t>, </a:t>
          </a:r>
          <a:r>
            <a:rPr lang="es-ES" sz="2000" b="1" kern="1200" dirty="0" err="1">
              <a:solidFill>
                <a:schemeClr val="accent5">
                  <a:lumMod val="75000"/>
                </a:schemeClr>
              </a:solidFill>
            </a:rPr>
            <a:t>avoid</a:t>
          </a:r>
          <a:r>
            <a:rPr lang="es-ES" sz="2000" b="1" kern="1200" dirty="0">
              <a:solidFill>
                <a:schemeClr val="accent5">
                  <a:lumMod val="75000"/>
                </a:schemeClr>
              </a:solidFill>
            </a:rPr>
            <a:t>, </a:t>
          </a:r>
          <a:r>
            <a:rPr lang="es-ES" sz="2000" b="1" kern="1200" dirty="0" err="1">
              <a:solidFill>
                <a:schemeClr val="accent5">
                  <a:lumMod val="75000"/>
                </a:schemeClr>
              </a:solidFill>
            </a:rPr>
            <a:t>deny</a:t>
          </a:r>
          <a:r>
            <a:rPr lang="es-ES" sz="2000" b="1" kern="1200" dirty="0">
              <a:solidFill>
                <a:schemeClr val="accent5">
                  <a:lumMod val="75000"/>
                </a:schemeClr>
              </a:solidFill>
            </a:rPr>
            <a:t>, </a:t>
          </a:r>
          <a:r>
            <a:rPr lang="es-ES" sz="2000" b="1" kern="1200" dirty="0" err="1">
              <a:solidFill>
                <a:schemeClr val="accent5">
                  <a:lumMod val="75000"/>
                </a:schemeClr>
              </a:solidFill>
            </a:rPr>
            <a:t>dislike</a:t>
          </a:r>
          <a:r>
            <a:rPr lang="es-ES" sz="2000" b="1" kern="1200" dirty="0">
              <a:solidFill>
                <a:schemeClr val="accent5">
                  <a:lumMod val="75000"/>
                </a:schemeClr>
              </a:solidFill>
            </a:rPr>
            <a:t>, </a:t>
          </a:r>
          <a:r>
            <a:rPr lang="es-ES" sz="2000" b="1" kern="1200" dirty="0" err="1">
              <a:solidFill>
                <a:schemeClr val="accent5">
                  <a:lumMod val="75000"/>
                </a:schemeClr>
              </a:solidFill>
            </a:rPr>
            <a:t>enjoy</a:t>
          </a:r>
          <a:r>
            <a:rPr lang="es-ES" sz="2000" b="1" kern="1200" dirty="0">
              <a:solidFill>
                <a:schemeClr val="accent5">
                  <a:lumMod val="75000"/>
                </a:schemeClr>
              </a:solidFill>
            </a:rPr>
            <a:t>, </a:t>
          </a:r>
          <a:r>
            <a:rPr lang="es-ES" sz="2000" b="1" kern="1200" dirty="0" err="1">
              <a:solidFill>
                <a:schemeClr val="accent5">
                  <a:lumMod val="75000"/>
                </a:schemeClr>
              </a:solidFill>
            </a:rPr>
            <a:t>feel</a:t>
          </a:r>
          <a:r>
            <a:rPr lang="es-ES" sz="2000" b="1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s-ES" sz="2000" b="1" kern="1200" dirty="0" err="1">
              <a:solidFill>
                <a:schemeClr val="accent5">
                  <a:lumMod val="75000"/>
                </a:schemeClr>
              </a:solidFill>
            </a:rPr>
            <a:t>like</a:t>
          </a:r>
          <a:r>
            <a:rPr lang="es-ES" sz="2000" b="1" kern="1200" dirty="0">
              <a:solidFill>
                <a:schemeClr val="accent5">
                  <a:lumMod val="75000"/>
                </a:schemeClr>
              </a:solidFill>
            </a:rPr>
            <a:t>, </a:t>
          </a:r>
          <a:r>
            <a:rPr lang="es-ES" sz="2000" b="1" kern="1200" dirty="0" err="1">
              <a:solidFill>
                <a:schemeClr val="accent5">
                  <a:lumMod val="75000"/>
                </a:schemeClr>
              </a:solidFill>
            </a:rPr>
            <a:t>finish</a:t>
          </a:r>
          <a:r>
            <a:rPr lang="es-ES" sz="2000" b="1" kern="1200" dirty="0">
              <a:solidFill>
                <a:schemeClr val="accent5">
                  <a:lumMod val="75000"/>
                </a:schemeClr>
              </a:solidFill>
            </a:rPr>
            <a:t> ,</a:t>
          </a:r>
          <a:r>
            <a:rPr lang="es-ES" sz="2000" b="1" kern="1200" dirty="0" err="1">
              <a:solidFill>
                <a:schemeClr val="accent5">
                  <a:lumMod val="75000"/>
                </a:schemeClr>
              </a:solidFill>
            </a:rPr>
            <a:t>keep</a:t>
          </a:r>
          <a:r>
            <a:rPr lang="es-ES" sz="2000" b="1" kern="1200" dirty="0">
              <a:solidFill>
                <a:schemeClr val="accent5">
                  <a:lumMod val="75000"/>
                </a:schemeClr>
              </a:solidFill>
            </a:rPr>
            <a:t>, </a:t>
          </a:r>
          <a:r>
            <a:rPr lang="es-ES" sz="2000" b="1" kern="1200" dirty="0" err="1">
              <a:solidFill>
                <a:schemeClr val="accent5">
                  <a:lumMod val="75000"/>
                </a:schemeClr>
              </a:solidFill>
            </a:rPr>
            <a:t>mind</a:t>
          </a:r>
          <a:r>
            <a:rPr lang="es-ES" sz="2000" b="1" kern="1200" dirty="0">
              <a:solidFill>
                <a:schemeClr val="accent5">
                  <a:lumMod val="75000"/>
                </a:schemeClr>
              </a:solidFill>
            </a:rPr>
            <a:t>, miss, </a:t>
          </a:r>
          <a:r>
            <a:rPr lang="es-ES" sz="2000" b="1" kern="1200" dirty="0" err="1">
              <a:solidFill>
                <a:schemeClr val="accent5">
                  <a:lumMod val="75000"/>
                </a:schemeClr>
              </a:solidFill>
            </a:rPr>
            <a:t>practice</a:t>
          </a:r>
          <a:r>
            <a:rPr lang="es-ES" sz="2000" b="1" kern="1200" dirty="0">
              <a:solidFill>
                <a:schemeClr val="accent5">
                  <a:lumMod val="75000"/>
                </a:schemeClr>
              </a:solidFill>
            </a:rPr>
            <a:t>, </a:t>
          </a:r>
          <a:r>
            <a:rPr lang="es-ES" sz="2000" b="1" kern="1200" dirty="0" err="1">
              <a:solidFill>
                <a:schemeClr val="accent5">
                  <a:lumMod val="75000"/>
                </a:schemeClr>
              </a:solidFill>
            </a:rPr>
            <a:t>prefer</a:t>
          </a:r>
          <a:r>
            <a:rPr lang="es-ES" sz="2000" b="1" kern="1200" dirty="0">
              <a:solidFill>
                <a:schemeClr val="accent5">
                  <a:lumMod val="75000"/>
                </a:schemeClr>
              </a:solidFill>
            </a:rPr>
            <a:t>, </a:t>
          </a:r>
          <a:r>
            <a:rPr lang="es-ES" sz="2000" b="1" kern="1200" dirty="0" err="1">
              <a:solidFill>
                <a:schemeClr val="accent5">
                  <a:lumMod val="75000"/>
                </a:schemeClr>
              </a:solidFill>
            </a:rPr>
            <a:t>recommend</a:t>
          </a:r>
          <a:r>
            <a:rPr lang="es-ES" sz="2000" b="1" kern="1200" dirty="0">
              <a:solidFill>
                <a:schemeClr val="accent5">
                  <a:lumMod val="75000"/>
                </a:schemeClr>
              </a:solidFill>
            </a:rPr>
            <a:t>, </a:t>
          </a:r>
          <a:r>
            <a:rPr lang="es-ES" sz="2000" b="1" kern="1200" dirty="0" err="1">
              <a:solidFill>
                <a:schemeClr val="accent5">
                  <a:lumMod val="75000"/>
                </a:schemeClr>
              </a:solidFill>
            </a:rPr>
            <a:t>spend</a:t>
          </a:r>
          <a:r>
            <a:rPr lang="es-ES" sz="2000" b="1" kern="1200" dirty="0">
              <a:solidFill>
                <a:schemeClr val="accent5">
                  <a:lumMod val="75000"/>
                </a:schemeClr>
              </a:solidFill>
            </a:rPr>
            <a:t> time, </a:t>
          </a:r>
          <a:r>
            <a:rPr lang="es-ES" sz="2000" b="1" kern="1200" dirty="0" err="1">
              <a:solidFill>
                <a:schemeClr val="accent5">
                  <a:lumMod val="75000"/>
                </a:schemeClr>
              </a:solidFill>
            </a:rPr>
            <a:t>suggest</a:t>
          </a:r>
          <a:r>
            <a:rPr lang="es-ES" sz="2000" b="1" kern="1200" dirty="0">
              <a:solidFill>
                <a:schemeClr val="accent5">
                  <a:lumMod val="75000"/>
                </a:schemeClr>
              </a:solidFill>
            </a:rPr>
            <a:t> </a:t>
          </a:r>
          <a:endParaRPr lang="es-CL" sz="2000" b="1" kern="1200" dirty="0">
            <a:solidFill>
              <a:schemeClr val="accent5">
                <a:lumMod val="75000"/>
              </a:schemeClr>
            </a:solidFill>
          </a:endParaRPr>
        </a:p>
      </dsp:txBody>
      <dsp:txXfrm rot="-5400000">
        <a:off x="1456954" y="1390749"/>
        <a:ext cx="9329911" cy="858280"/>
      </dsp:txXfrm>
    </dsp:sp>
    <dsp:sp modelId="{490DF5C0-C2A5-488C-A740-3C77963E6C86}">
      <dsp:nvSpPr>
        <dsp:cNvPr id="0" name=""/>
        <dsp:cNvSpPr/>
      </dsp:nvSpPr>
      <dsp:spPr>
        <a:xfrm rot="5400000">
          <a:off x="-220273" y="2841002"/>
          <a:ext cx="1928844" cy="1489117"/>
        </a:xfrm>
        <a:prstGeom prst="chevron">
          <a:avLst/>
        </a:prstGeom>
        <a:solidFill>
          <a:schemeClr val="accent2">
            <a:hueOff val="-13177148"/>
            <a:satOff val="601"/>
            <a:lumOff val="0"/>
            <a:alphaOff val="0"/>
          </a:schemeClr>
        </a:solidFill>
        <a:ln w="19050" cap="rnd" cmpd="sng" algn="ctr">
          <a:solidFill>
            <a:schemeClr val="accent2">
              <a:hueOff val="-13177148"/>
              <a:satOff val="601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V+INF/GER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= MEANING</a:t>
          </a:r>
          <a:endParaRPr lang="es-CL" sz="1600" b="1" kern="1200" dirty="0"/>
        </a:p>
      </dsp:txBody>
      <dsp:txXfrm rot="-5400000">
        <a:off x="-409" y="3365698"/>
        <a:ext cx="1489117" cy="439727"/>
      </dsp:txXfrm>
    </dsp:sp>
    <dsp:sp modelId="{5FA86781-524C-4A7B-9D36-6E1DC3FF732A}">
      <dsp:nvSpPr>
        <dsp:cNvPr id="0" name=""/>
        <dsp:cNvSpPr/>
      </dsp:nvSpPr>
      <dsp:spPr>
        <a:xfrm rot="5400000">
          <a:off x="5700732" y="-1358932"/>
          <a:ext cx="951142" cy="93768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13177148"/>
              <a:satOff val="601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b="1" kern="1200" dirty="0" err="1">
              <a:solidFill>
                <a:srgbClr val="61FD0B"/>
              </a:solidFill>
            </a:rPr>
            <a:t>Hate</a:t>
          </a:r>
          <a:r>
            <a:rPr lang="es-ES" sz="2000" b="1" kern="1200" dirty="0">
              <a:solidFill>
                <a:srgbClr val="61FD0B"/>
              </a:solidFill>
            </a:rPr>
            <a:t>, </a:t>
          </a:r>
          <a:r>
            <a:rPr lang="es-ES" sz="2000" b="1" kern="1200" dirty="0" err="1">
              <a:solidFill>
                <a:srgbClr val="61FD0B"/>
              </a:solidFill>
            </a:rPr>
            <a:t>like,love</a:t>
          </a:r>
          <a:r>
            <a:rPr lang="es-ES" sz="2000" b="1" kern="1200" dirty="0">
              <a:solidFill>
                <a:srgbClr val="61FD0B"/>
              </a:solidFill>
            </a:rPr>
            <a:t>, </a:t>
          </a:r>
          <a:r>
            <a:rPr lang="es-ES" sz="2000" b="1" kern="1200" dirty="0" err="1">
              <a:solidFill>
                <a:srgbClr val="61FD0B"/>
              </a:solidFill>
            </a:rPr>
            <a:t>start</a:t>
          </a:r>
          <a:r>
            <a:rPr lang="es-ES" sz="2000" b="1" kern="1200" dirty="0">
              <a:solidFill>
                <a:srgbClr val="61FD0B"/>
              </a:solidFill>
            </a:rPr>
            <a:t>, </a:t>
          </a:r>
          <a:r>
            <a:rPr lang="es-ES" sz="2000" b="1" kern="1200" dirty="0" err="1">
              <a:solidFill>
                <a:srgbClr val="61FD0B"/>
              </a:solidFill>
            </a:rPr>
            <a:t>begin</a:t>
          </a:r>
          <a:r>
            <a:rPr lang="es-ES" sz="2000" b="1" kern="1200" dirty="0">
              <a:solidFill>
                <a:srgbClr val="61FD0B"/>
              </a:solidFill>
            </a:rPr>
            <a:t>, </a:t>
          </a:r>
          <a:r>
            <a:rPr lang="es-ES" sz="2000" b="1" kern="1200" dirty="0" err="1">
              <a:solidFill>
                <a:srgbClr val="61FD0B"/>
              </a:solidFill>
            </a:rPr>
            <a:t>continue</a:t>
          </a:r>
          <a:endParaRPr lang="es-CL" sz="2000" b="1" kern="1200" dirty="0">
            <a:solidFill>
              <a:srgbClr val="61FD0B"/>
            </a:solidFill>
          </a:endParaRPr>
        </a:p>
      </dsp:txBody>
      <dsp:txXfrm rot="-5400000">
        <a:off x="1487887" y="2900344"/>
        <a:ext cx="9330403" cy="858280"/>
      </dsp:txXfrm>
    </dsp:sp>
    <dsp:sp modelId="{82E3D279-55B7-48A5-985E-B18F22DD85E0}">
      <dsp:nvSpPr>
        <dsp:cNvPr id="0" name=""/>
        <dsp:cNvSpPr/>
      </dsp:nvSpPr>
      <dsp:spPr>
        <a:xfrm rot="5400000">
          <a:off x="-71371" y="4666948"/>
          <a:ext cx="1799313" cy="1254428"/>
        </a:xfrm>
        <a:prstGeom prst="chevron">
          <a:avLst/>
        </a:prstGeom>
        <a:solidFill>
          <a:schemeClr val="accent2">
            <a:hueOff val="-19765721"/>
            <a:satOff val="901"/>
            <a:lumOff val="0"/>
            <a:alphaOff val="0"/>
          </a:schemeClr>
        </a:solidFill>
        <a:ln w="19050" cap="rnd" cmpd="sng" algn="ctr">
          <a:solidFill>
            <a:schemeClr val="accent2">
              <a:hueOff val="-19765721"/>
              <a:satOff val="901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V+INF/GER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≠ MEANING</a:t>
          </a:r>
          <a:endParaRPr lang="es-CL" sz="1600" b="1" kern="1200" dirty="0"/>
        </a:p>
      </dsp:txBody>
      <dsp:txXfrm rot="-5400000">
        <a:off x="201072" y="5021719"/>
        <a:ext cx="1254428" cy="544885"/>
      </dsp:txXfrm>
    </dsp:sp>
    <dsp:sp modelId="{B66F5F48-1793-4F81-9705-EE267660F049}">
      <dsp:nvSpPr>
        <dsp:cNvPr id="0" name=""/>
        <dsp:cNvSpPr/>
      </dsp:nvSpPr>
      <dsp:spPr>
        <a:xfrm rot="5400000">
          <a:off x="5692007" y="202144"/>
          <a:ext cx="951142" cy="939346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19765721"/>
              <a:satOff val="901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b="1" kern="1200" dirty="0" err="1">
              <a:solidFill>
                <a:schemeClr val="accent3">
                  <a:lumMod val="60000"/>
                  <a:lumOff val="40000"/>
                </a:schemeClr>
              </a:solidFill>
            </a:rPr>
            <a:t>Forget</a:t>
          </a:r>
          <a:r>
            <a:rPr lang="es-ES" sz="2000" b="1" kern="1200" dirty="0">
              <a:solidFill>
                <a:schemeClr val="accent3">
                  <a:lumMod val="60000"/>
                  <a:lumOff val="40000"/>
                </a:schemeClr>
              </a:solidFill>
            </a:rPr>
            <a:t>, </a:t>
          </a:r>
          <a:r>
            <a:rPr lang="es-ES" sz="2000" b="1" kern="1200" dirty="0" err="1">
              <a:solidFill>
                <a:schemeClr val="accent3">
                  <a:lumMod val="60000"/>
                  <a:lumOff val="40000"/>
                </a:schemeClr>
              </a:solidFill>
            </a:rPr>
            <a:t>Remember</a:t>
          </a:r>
          <a:r>
            <a:rPr lang="es-ES" sz="2000" b="1" kern="1200" dirty="0">
              <a:solidFill>
                <a:schemeClr val="accent3">
                  <a:lumMod val="60000"/>
                  <a:lumOff val="40000"/>
                </a:schemeClr>
              </a:solidFill>
            </a:rPr>
            <a:t>, Try, Stop</a:t>
          </a:r>
          <a:endParaRPr lang="es-CL" sz="2000" b="1" kern="1200" dirty="0">
            <a:solidFill>
              <a:schemeClr val="accent3">
                <a:lumMod val="60000"/>
                <a:lumOff val="40000"/>
              </a:schemeClr>
            </a:solidFill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CL" sz="2700" kern="1200"/>
        </a:p>
      </dsp:txBody>
      <dsp:txXfrm rot="-5400000">
        <a:off x="1470847" y="4469736"/>
        <a:ext cx="9347033" cy="858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6/10/2024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v9Gor963ZJ4canuB0G-pyTszPBUzaVsF/view?usp=sharing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86883" y="2113013"/>
            <a:ext cx="8825658" cy="2677648"/>
          </a:xfrm>
        </p:spPr>
        <p:txBody>
          <a:bodyPr/>
          <a:lstStyle/>
          <a:p>
            <a:r>
              <a:rPr lang="es-ES" dirty="0"/>
              <a:t>UNIT 6 </a:t>
            </a:r>
            <a:br>
              <a:rPr lang="es-ES" dirty="0"/>
            </a:br>
            <a:r>
              <a:rPr lang="es-ES" dirty="0"/>
              <a:t>8B JOBS</a:t>
            </a:r>
            <a:endParaRPr lang="es-C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54955" y="4825153"/>
            <a:ext cx="8825658" cy="861420"/>
          </a:xfrm>
        </p:spPr>
        <p:txBody>
          <a:bodyPr/>
          <a:lstStyle/>
          <a:p>
            <a:r>
              <a:rPr lang="es-ES" dirty="0"/>
              <a:t>BY MISSCAROSAMA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E47A9A5-645E-40F3-ABF5-BBAB7FF59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043" y="1005223"/>
            <a:ext cx="4192657" cy="4192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B73AD5-7BA2-3D24-A606-DFE1BF718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68" y="-306787"/>
            <a:ext cx="3035630" cy="303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09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7866" y="-349956"/>
            <a:ext cx="3871296" cy="228619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2" y="1534970"/>
            <a:ext cx="5281722" cy="457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9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EAC91-0967-CBF6-AD05-76E1E874B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ANSWER KEY</a:t>
            </a:r>
            <a:endParaRPr lang="es-CL" dirty="0"/>
          </a:p>
        </p:txBody>
      </p:sp>
      <p:sp>
        <p:nvSpPr>
          <p:cNvPr id="7" name="CuadroTexto 6"/>
          <p:cNvSpPr txBox="1"/>
          <p:nvPr/>
        </p:nvSpPr>
        <p:spPr>
          <a:xfrm>
            <a:off x="963482" y="2852101"/>
            <a:ext cx="41768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S" dirty="0"/>
              <a:t>in/</a:t>
            </a:r>
            <a:r>
              <a:rPr lang="es-ES" dirty="0" err="1"/>
              <a:t>part</a:t>
            </a:r>
            <a:r>
              <a:rPr lang="es-ES" dirty="0"/>
              <a:t>-time</a:t>
            </a:r>
          </a:p>
          <a:p>
            <a:pPr marL="342900" indent="-342900">
              <a:buAutoNum type="arabicPeriod"/>
            </a:pPr>
            <a:r>
              <a:rPr lang="es-ES" dirty="0"/>
              <a:t>In/</a:t>
            </a:r>
            <a:r>
              <a:rPr lang="es-ES" dirty="0" err="1"/>
              <a:t>temporary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 err="1"/>
              <a:t>for</a:t>
            </a:r>
            <a:r>
              <a:rPr lang="es-ES" dirty="0"/>
              <a:t>/in/of</a:t>
            </a:r>
          </a:p>
          <a:p>
            <a:pPr marL="342900" indent="-342900">
              <a:buAutoNum type="arabicPeriod"/>
            </a:pPr>
            <a:r>
              <a:rPr lang="es-ES" dirty="0"/>
              <a:t>in/</a:t>
            </a:r>
            <a:r>
              <a:rPr lang="es-ES" dirty="0" err="1"/>
              <a:t>well</a:t>
            </a:r>
            <a:r>
              <a:rPr lang="es-ES" dirty="0"/>
              <a:t> </a:t>
            </a:r>
            <a:r>
              <a:rPr lang="es-ES" dirty="0" err="1"/>
              <a:t>qualified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/>
              <a:t>full-time/</a:t>
            </a:r>
            <a:r>
              <a:rPr lang="es-ES" dirty="0" err="1"/>
              <a:t>permanent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 err="1"/>
              <a:t>unemployed</a:t>
            </a:r>
            <a:r>
              <a:rPr lang="es-ES" dirty="0"/>
              <a:t>/</a:t>
            </a:r>
            <a:r>
              <a:rPr lang="es-ES" dirty="0" err="1"/>
              <a:t>self-employed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9267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EAB2B9B-4345-4EF7-BA3B-3F4202C6E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4290" y="195925"/>
            <a:ext cx="4791919" cy="9606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227FBCB-D17C-42E0-97E6-91E775B12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03" y="1412835"/>
            <a:ext cx="5712283" cy="143514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CBD6346-2534-43E2-8383-2E9484186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1450" y="2950097"/>
            <a:ext cx="5516538" cy="143514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3A10BDC-0E5B-4E96-A472-59DA7AD86E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49" y="4276725"/>
            <a:ext cx="5919951" cy="143514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FF1B535-A8B6-4C08-BAD3-6CA0224E45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3102" y="4994295"/>
            <a:ext cx="4783574" cy="15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27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        </a:t>
            </a:r>
            <a:r>
              <a:rPr lang="es-ES" dirty="0" err="1"/>
              <a:t>Gerunds</a:t>
            </a:r>
            <a:r>
              <a:rPr lang="es-ES" dirty="0"/>
              <a:t> and </a:t>
            </a:r>
            <a:r>
              <a:rPr lang="es-ES" dirty="0" err="1"/>
              <a:t>Infinitives</a:t>
            </a:r>
            <a:r>
              <a:rPr lang="es-ES" dirty="0"/>
              <a:t> </a:t>
            </a:r>
            <a:r>
              <a:rPr lang="es-ES" sz="1800" dirty="0"/>
              <a:t>(and base </a:t>
            </a:r>
            <a:r>
              <a:rPr lang="es-ES" sz="1800" dirty="0" err="1"/>
              <a:t>form</a:t>
            </a:r>
            <a:r>
              <a:rPr lang="es-ES" sz="1800" dirty="0"/>
              <a:t>)</a:t>
            </a:r>
            <a:endParaRPr lang="es-CL" sz="1800" dirty="0"/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3331811709"/>
              </p:ext>
            </p:extLst>
          </p:nvPr>
        </p:nvGraphicFramePr>
        <p:xfrm>
          <a:off x="1154954" y="2573867"/>
          <a:ext cx="8869579" cy="4004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7475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                        GERUNDS</a:t>
            </a:r>
            <a:endParaRPr lang="es-C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           </a:t>
            </a:r>
            <a:r>
              <a:rPr lang="es-ES" dirty="0" err="1"/>
              <a:t>Sentences</a:t>
            </a:r>
            <a:r>
              <a:rPr lang="es-ES" dirty="0"/>
              <a:t> </a:t>
            </a:r>
            <a:endParaRPr lang="es-CL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AutoNum type="arabicPeriod"/>
            </a:pPr>
            <a:r>
              <a:rPr lang="es-ES" dirty="0"/>
              <a:t>I am </a:t>
            </a:r>
            <a:r>
              <a:rPr lang="es-ES" dirty="0" err="1"/>
              <a:t>good</a:t>
            </a:r>
            <a:r>
              <a:rPr lang="es-ES" dirty="0"/>
              <a:t> at </a:t>
            </a:r>
            <a:r>
              <a:rPr lang="es-ES" b="1" dirty="0"/>
              <a:t>LISTENING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people</a:t>
            </a:r>
            <a:endParaRPr lang="es-ES" dirty="0"/>
          </a:p>
          <a:p>
            <a:pPr>
              <a:buAutoNum type="arabicPeriod"/>
            </a:pPr>
            <a:r>
              <a:rPr lang="es-ES" b="1" dirty="0"/>
              <a:t>TAKING</a:t>
            </a:r>
            <a:r>
              <a:rPr lang="es-ES" dirty="0"/>
              <a:t> </a:t>
            </a:r>
            <a:r>
              <a:rPr lang="es-ES" dirty="0" err="1"/>
              <a:t>risks</a:t>
            </a:r>
            <a:r>
              <a:rPr lang="es-ES" dirty="0"/>
              <a:t> </a:t>
            </a:r>
            <a:r>
              <a:rPr lang="es-ES" dirty="0" err="1"/>
              <a:t>doesn´t</a:t>
            </a:r>
            <a:r>
              <a:rPr lang="es-ES" dirty="0"/>
              <a:t> </a:t>
            </a:r>
            <a:r>
              <a:rPr lang="es-ES" dirty="0" err="1"/>
              <a:t>worry</a:t>
            </a:r>
            <a:r>
              <a:rPr lang="es-ES" dirty="0"/>
              <a:t> me</a:t>
            </a:r>
          </a:p>
          <a:p>
            <a:pPr>
              <a:buAutoNum type="arabicPeriod"/>
            </a:pPr>
            <a:r>
              <a:rPr lang="es-ES" dirty="0"/>
              <a:t>I </a:t>
            </a:r>
            <a:r>
              <a:rPr lang="es-ES" dirty="0" err="1"/>
              <a:t>enjoy</a:t>
            </a:r>
            <a:r>
              <a:rPr lang="es-ES" dirty="0"/>
              <a:t> </a:t>
            </a:r>
            <a:r>
              <a:rPr lang="es-ES" b="1" dirty="0"/>
              <a:t>IMPROVISING</a:t>
            </a:r>
          </a:p>
          <a:p>
            <a:pPr>
              <a:buAutoNum type="arabicPeriod"/>
            </a:pPr>
            <a:endParaRPr lang="es-CL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dirty="0"/>
              <a:t>                     Rules</a:t>
            </a:r>
            <a:endParaRPr lang="es-CL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847644" y="3179762"/>
            <a:ext cx="5983112" cy="2840039"/>
          </a:xfrm>
        </p:spPr>
        <p:txBody>
          <a:bodyPr/>
          <a:lstStyle/>
          <a:p>
            <a:pPr>
              <a:buAutoNum type="arabicPeriod"/>
            </a:pPr>
            <a:r>
              <a:rPr lang="es-ES" dirty="0" err="1"/>
              <a:t>After</a:t>
            </a:r>
            <a:r>
              <a:rPr lang="es-ES" dirty="0"/>
              <a:t> </a:t>
            </a:r>
            <a:r>
              <a:rPr lang="es-ES" dirty="0" err="1"/>
              <a:t>prepostions</a:t>
            </a:r>
            <a:r>
              <a:rPr lang="es-ES" dirty="0"/>
              <a:t> (At/of//</a:t>
            </a:r>
            <a:r>
              <a:rPr lang="es-ES" dirty="0" err="1"/>
              <a:t>for</a:t>
            </a:r>
            <a:r>
              <a:rPr lang="es-ES" dirty="0"/>
              <a:t>/</a:t>
            </a:r>
            <a:r>
              <a:rPr lang="es-ES" dirty="0" err="1"/>
              <a:t>with</a:t>
            </a:r>
            <a:r>
              <a:rPr lang="es-ES" dirty="0"/>
              <a:t>/ </a:t>
            </a:r>
            <a:r>
              <a:rPr lang="es-ES" dirty="0" err="1"/>
              <a:t>without</a:t>
            </a:r>
            <a:r>
              <a:rPr lang="es-ES" dirty="0"/>
              <a:t>, etc.)</a:t>
            </a:r>
          </a:p>
          <a:p>
            <a:pPr>
              <a:buAutoNum type="arabicPeriod"/>
            </a:pPr>
            <a:r>
              <a:rPr lang="es-ES" dirty="0" err="1"/>
              <a:t>Verb</a:t>
            </a:r>
            <a:r>
              <a:rPr lang="es-ES" dirty="0"/>
              <a:t> as a </a:t>
            </a:r>
            <a:r>
              <a:rPr lang="es-ES" dirty="0" err="1"/>
              <a:t>Noun</a:t>
            </a:r>
            <a:r>
              <a:rPr lang="es-ES" dirty="0"/>
              <a:t> (</a:t>
            </a:r>
            <a:r>
              <a:rPr lang="es-ES" dirty="0" err="1"/>
              <a:t>Initial</a:t>
            </a:r>
            <a:r>
              <a:rPr lang="es-ES" dirty="0"/>
              <a:t> position </a:t>
            </a:r>
            <a:r>
              <a:rPr lang="es-ES" dirty="0" err="1"/>
              <a:t>or</a:t>
            </a:r>
            <a:r>
              <a:rPr lang="es-ES" dirty="0"/>
              <a:t> as </a:t>
            </a:r>
            <a:r>
              <a:rPr lang="es-ES" dirty="0" err="1"/>
              <a:t>an</a:t>
            </a:r>
            <a:r>
              <a:rPr lang="es-ES" dirty="0"/>
              <a:t> </a:t>
            </a:r>
            <a:r>
              <a:rPr lang="es-ES" dirty="0" err="1"/>
              <a:t>Object</a:t>
            </a:r>
            <a:r>
              <a:rPr lang="es-ES" dirty="0"/>
              <a:t>)</a:t>
            </a:r>
          </a:p>
          <a:p>
            <a:pPr>
              <a:buAutoNum type="arabicPeriod"/>
            </a:pPr>
            <a:r>
              <a:rPr lang="es-ES" b="1" dirty="0" err="1">
                <a:solidFill>
                  <a:srgbClr val="61FD0B"/>
                </a:solidFill>
              </a:rPr>
              <a:t>After</a:t>
            </a:r>
            <a:r>
              <a:rPr lang="es-ES" b="1" dirty="0">
                <a:solidFill>
                  <a:srgbClr val="61FD0B"/>
                </a:solidFill>
              </a:rPr>
              <a:t> </a:t>
            </a:r>
            <a:r>
              <a:rPr lang="es-ES" b="1" dirty="0" err="1">
                <a:solidFill>
                  <a:srgbClr val="61FD0B"/>
                </a:solidFill>
              </a:rPr>
              <a:t>some</a:t>
            </a:r>
            <a:r>
              <a:rPr lang="es-ES" b="1" dirty="0">
                <a:solidFill>
                  <a:srgbClr val="61FD0B"/>
                </a:solidFill>
              </a:rPr>
              <a:t> </a:t>
            </a:r>
            <a:r>
              <a:rPr lang="es-ES" b="1" dirty="0" err="1">
                <a:solidFill>
                  <a:srgbClr val="61FD0B"/>
                </a:solidFill>
              </a:rPr>
              <a:t>verbs</a:t>
            </a:r>
            <a:r>
              <a:rPr lang="es-ES" b="1" dirty="0">
                <a:solidFill>
                  <a:srgbClr val="61FD0B"/>
                </a:solidFill>
              </a:rPr>
              <a:t>. Ex: </a:t>
            </a:r>
            <a:r>
              <a:rPr lang="es-ES" b="1" dirty="0" err="1">
                <a:solidFill>
                  <a:srgbClr val="61FD0B"/>
                </a:solidFill>
              </a:rPr>
              <a:t>enjoy</a:t>
            </a:r>
            <a:endParaRPr lang="es-CL" b="1" dirty="0">
              <a:solidFill>
                <a:srgbClr val="61FD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44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                        INFINITIVES</a:t>
            </a:r>
            <a:endParaRPr lang="es-C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                </a:t>
            </a:r>
            <a:r>
              <a:rPr lang="es-ES" dirty="0" err="1"/>
              <a:t>Sentences</a:t>
            </a:r>
            <a:endParaRPr lang="es-CL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AutoNum type="arabicPeriod"/>
            </a:pP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hard</a:t>
            </a:r>
            <a:r>
              <a:rPr lang="es-ES" dirty="0"/>
              <a:t> </a:t>
            </a:r>
            <a:r>
              <a:rPr lang="es-ES" b="1" dirty="0"/>
              <a:t>TO STUDY </a:t>
            </a:r>
            <a:r>
              <a:rPr lang="es-ES" dirty="0"/>
              <a:t>at </a:t>
            </a:r>
            <a:r>
              <a:rPr lang="es-ES" dirty="0" err="1"/>
              <a:t>night</a:t>
            </a:r>
            <a:endParaRPr lang="es-ES" dirty="0"/>
          </a:p>
          <a:p>
            <a:pPr>
              <a:buAutoNum type="arabicPeriod"/>
            </a:pPr>
            <a:r>
              <a:rPr lang="es-ES" dirty="0"/>
              <a:t>I </a:t>
            </a:r>
            <a:r>
              <a:rPr lang="es-ES" dirty="0" err="1"/>
              <a:t>drink</a:t>
            </a:r>
            <a:r>
              <a:rPr lang="es-ES" dirty="0"/>
              <a:t> </a:t>
            </a:r>
            <a:r>
              <a:rPr lang="es-ES" dirty="0" err="1"/>
              <a:t>coffee</a:t>
            </a:r>
            <a:r>
              <a:rPr lang="es-ES" dirty="0"/>
              <a:t> </a:t>
            </a:r>
            <a:r>
              <a:rPr lang="es-ES" b="1" dirty="0"/>
              <a:t>TO STAY </a:t>
            </a:r>
            <a:r>
              <a:rPr lang="es-ES" dirty="0" err="1"/>
              <a:t>awake</a:t>
            </a:r>
            <a:endParaRPr lang="es-ES" dirty="0"/>
          </a:p>
          <a:p>
            <a:pPr>
              <a:buAutoNum type="arabicPeriod"/>
            </a:pPr>
            <a:r>
              <a:rPr lang="es-ES" dirty="0"/>
              <a:t>I </a:t>
            </a:r>
            <a:r>
              <a:rPr lang="es-ES" dirty="0" err="1"/>
              <a:t>want</a:t>
            </a:r>
            <a:r>
              <a:rPr lang="es-ES" dirty="0"/>
              <a:t> </a:t>
            </a:r>
            <a:r>
              <a:rPr lang="es-ES" b="1" dirty="0"/>
              <a:t>TO LIVE </a:t>
            </a:r>
            <a:r>
              <a:rPr lang="es-ES" dirty="0"/>
              <a:t>in Paris</a:t>
            </a:r>
            <a:endParaRPr lang="es-CL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dirty="0"/>
              <a:t>               Rules</a:t>
            </a:r>
            <a:endParaRPr lang="es-CL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ES" dirty="0"/>
              <a:t>1. </a:t>
            </a:r>
            <a:r>
              <a:rPr lang="es-ES" dirty="0" err="1"/>
              <a:t>After</a:t>
            </a:r>
            <a:r>
              <a:rPr lang="es-ES" dirty="0"/>
              <a:t> </a:t>
            </a:r>
            <a:r>
              <a:rPr lang="es-ES" dirty="0" err="1"/>
              <a:t>Adjectives</a:t>
            </a:r>
            <a:endParaRPr lang="es-ES" dirty="0"/>
          </a:p>
          <a:p>
            <a:r>
              <a:rPr lang="es-ES" dirty="0"/>
              <a:t>2.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express</a:t>
            </a:r>
            <a:r>
              <a:rPr lang="es-ES" dirty="0"/>
              <a:t> </a:t>
            </a:r>
            <a:r>
              <a:rPr lang="es-ES" dirty="0" err="1"/>
              <a:t>purpose</a:t>
            </a:r>
            <a:endParaRPr lang="es-ES" dirty="0"/>
          </a:p>
          <a:p>
            <a:r>
              <a:rPr lang="es-ES" dirty="0">
                <a:solidFill>
                  <a:schemeClr val="tx1"/>
                </a:solidFill>
              </a:rPr>
              <a:t>3. </a:t>
            </a:r>
            <a:r>
              <a:rPr lang="es-ES" b="1" dirty="0" err="1">
                <a:solidFill>
                  <a:srgbClr val="61FD0B"/>
                </a:solidFill>
              </a:rPr>
              <a:t>After</a:t>
            </a:r>
            <a:r>
              <a:rPr lang="es-ES" b="1" dirty="0">
                <a:solidFill>
                  <a:srgbClr val="61FD0B"/>
                </a:solidFill>
              </a:rPr>
              <a:t> </a:t>
            </a:r>
            <a:r>
              <a:rPr lang="es-ES" b="1" dirty="0" err="1">
                <a:solidFill>
                  <a:srgbClr val="61FD0B"/>
                </a:solidFill>
              </a:rPr>
              <a:t>some</a:t>
            </a:r>
            <a:r>
              <a:rPr lang="es-ES" b="1" dirty="0">
                <a:solidFill>
                  <a:srgbClr val="61FD0B"/>
                </a:solidFill>
              </a:rPr>
              <a:t> </a:t>
            </a:r>
            <a:r>
              <a:rPr lang="es-ES" b="1" dirty="0" err="1">
                <a:solidFill>
                  <a:srgbClr val="61FD0B"/>
                </a:solidFill>
              </a:rPr>
              <a:t>verbs</a:t>
            </a:r>
            <a:r>
              <a:rPr lang="es-ES" b="1" dirty="0">
                <a:solidFill>
                  <a:srgbClr val="61FD0B"/>
                </a:solidFill>
              </a:rPr>
              <a:t>. Ex: </a:t>
            </a:r>
            <a:r>
              <a:rPr lang="es-ES" b="1" dirty="0" err="1">
                <a:solidFill>
                  <a:srgbClr val="61FD0B"/>
                </a:solidFill>
              </a:rPr>
              <a:t>want</a:t>
            </a:r>
            <a:endParaRPr lang="es-CL" b="1" dirty="0">
              <a:solidFill>
                <a:srgbClr val="61FD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54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                       BASE FORM</a:t>
            </a:r>
            <a:endParaRPr lang="es-C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98632" y="2377722"/>
            <a:ext cx="4825157" cy="576262"/>
          </a:xfrm>
        </p:spPr>
        <p:txBody>
          <a:bodyPr/>
          <a:lstStyle/>
          <a:p>
            <a:r>
              <a:rPr lang="es-ES" dirty="0"/>
              <a:t>             Modal </a:t>
            </a:r>
            <a:r>
              <a:rPr lang="es-ES" dirty="0" err="1"/>
              <a:t>verbs</a:t>
            </a:r>
            <a:endParaRPr lang="es-CL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2042346" y="3237851"/>
            <a:ext cx="2421166" cy="2183166"/>
          </a:xfrm>
        </p:spPr>
        <p:txBody>
          <a:bodyPr/>
          <a:lstStyle/>
          <a:p>
            <a:pPr marL="0" indent="0">
              <a:buNone/>
            </a:pPr>
            <a:r>
              <a:rPr lang="es-ES" dirty="0" err="1"/>
              <a:t>Will</a:t>
            </a:r>
            <a:r>
              <a:rPr lang="es-ES" dirty="0"/>
              <a:t>     </a:t>
            </a:r>
            <a:r>
              <a:rPr lang="es-ES" dirty="0" err="1"/>
              <a:t>Would</a:t>
            </a:r>
            <a:endParaRPr lang="es-ES" dirty="0"/>
          </a:p>
          <a:p>
            <a:pPr marL="0" indent="0">
              <a:buNone/>
            </a:pPr>
            <a:r>
              <a:rPr lang="es-ES" dirty="0" err="1"/>
              <a:t>May</a:t>
            </a:r>
            <a:r>
              <a:rPr lang="es-ES" dirty="0"/>
              <a:t>    </a:t>
            </a:r>
            <a:r>
              <a:rPr lang="es-ES" dirty="0" err="1"/>
              <a:t>Might</a:t>
            </a:r>
            <a:endParaRPr lang="es-ES" dirty="0"/>
          </a:p>
          <a:p>
            <a:pPr marL="0" indent="0">
              <a:buNone/>
            </a:pPr>
            <a:r>
              <a:rPr lang="es-ES" dirty="0"/>
              <a:t>Can    </a:t>
            </a:r>
            <a:r>
              <a:rPr lang="es-ES" dirty="0" err="1"/>
              <a:t>Could</a:t>
            </a:r>
            <a:endParaRPr lang="es-ES" dirty="0"/>
          </a:p>
          <a:p>
            <a:pPr marL="0" indent="0">
              <a:buNone/>
            </a:pPr>
            <a:r>
              <a:rPr lang="es-ES" dirty="0" err="1"/>
              <a:t>Shall</a:t>
            </a:r>
            <a:r>
              <a:rPr lang="es-ES" dirty="0"/>
              <a:t>    </a:t>
            </a:r>
            <a:r>
              <a:rPr lang="es-ES" dirty="0" err="1"/>
              <a:t>Should</a:t>
            </a:r>
            <a:endParaRPr lang="es-ES" dirty="0"/>
          </a:p>
          <a:p>
            <a:pPr marL="0" indent="0">
              <a:buNone/>
            </a:pPr>
            <a:r>
              <a:rPr lang="es-ES" dirty="0" err="1"/>
              <a:t>Must</a:t>
            </a:r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5935851" y="2665853"/>
            <a:ext cx="3270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After</a:t>
            </a:r>
            <a:r>
              <a:rPr lang="es-ES" sz="2400" dirty="0"/>
              <a:t> </a:t>
            </a:r>
            <a:r>
              <a:rPr lang="es-ES" sz="2400" b="1" dirty="0">
                <a:solidFill>
                  <a:srgbClr val="61FD0B"/>
                </a:solidFill>
              </a:rPr>
              <a:t>LET </a:t>
            </a:r>
            <a:r>
              <a:rPr lang="es-ES" sz="2400" dirty="0"/>
              <a:t>and </a:t>
            </a:r>
            <a:r>
              <a:rPr lang="es-ES" sz="2400" b="1" dirty="0">
                <a:solidFill>
                  <a:srgbClr val="61FD0B"/>
                </a:solidFill>
              </a:rPr>
              <a:t>MAKE</a:t>
            </a:r>
            <a:endParaRPr lang="es-CL" sz="2400" b="1" dirty="0">
              <a:solidFill>
                <a:srgbClr val="61FD0B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823788" y="3409627"/>
            <a:ext cx="5025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My</a:t>
            </a:r>
            <a:r>
              <a:rPr lang="es-ES" dirty="0"/>
              <a:t> </a:t>
            </a:r>
            <a:r>
              <a:rPr lang="es-ES" dirty="0" err="1"/>
              <a:t>parents</a:t>
            </a:r>
            <a:r>
              <a:rPr lang="es-ES" dirty="0"/>
              <a:t> </a:t>
            </a:r>
            <a:r>
              <a:rPr lang="es-ES" dirty="0" err="1"/>
              <a:t>didn´t</a:t>
            </a:r>
            <a:r>
              <a:rPr lang="es-ES" dirty="0"/>
              <a:t> </a:t>
            </a:r>
            <a:r>
              <a:rPr lang="es-ES" b="1" dirty="0">
                <a:solidFill>
                  <a:srgbClr val="61FD0B"/>
                </a:solidFill>
              </a:rPr>
              <a:t>LET</a:t>
            </a:r>
            <a:r>
              <a:rPr lang="es-ES" dirty="0"/>
              <a:t> me </a:t>
            </a:r>
            <a:r>
              <a:rPr lang="es-ES" dirty="0" err="1"/>
              <a:t>go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party</a:t>
            </a:r>
            <a:endParaRPr lang="es-ES" dirty="0"/>
          </a:p>
          <a:p>
            <a:endParaRPr lang="es-ES" dirty="0"/>
          </a:p>
          <a:p>
            <a:r>
              <a:rPr lang="es-ES" dirty="0"/>
              <a:t>Carol </a:t>
            </a:r>
            <a:r>
              <a:rPr lang="es-ES" b="1" dirty="0">
                <a:solidFill>
                  <a:srgbClr val="61FD0B"/>
                </a:solidFill>
              </a:rPr>
              <a:t>MAKES</a:t>
            </a:r>
            <a:r>
              <a:rPr lang="es-ES" dirty="0"/>
              <a:t>  me </a:t>
            </a:r>
            <a:r>
              <a:rPr lang="es-ES" dirty="0" err="1"/>
              <a:t>watch</a:t>
            </a:r>
            <a:r>
              <a:rPr lang="es-ES" dirty="0"/>
              <a:t> series in English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8739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1" y="2281237"/>
            <a:ext cx="3719512" cy="371951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153275" y="2152650"/>
            <a:ext cx="4886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61FD0B"/>
                </a:solidFill>
              </a:rPr>
              <a:t> </a:t>
            </a:r>
            <a:r>
              <a:rPr lang="es-ES" sz="4000" b="1" dirty="0" err="1">
                <a:solidFill>
                  <a:srgbClr val="61FD0B"/>
                </a:solidFill>
              </a:rPr>
              <a:t>After</a:t>
            </a:r>
            <a:r>
              <a:rPr lang="es-ES" sz="4000" b="1" dirty="0">
                <a:solidFill>
                  <a:srgbClr val="61FD0B"/>
                </a:solidFill>
              </a:rPr>
              <a:t> </a:t>
            </a:r>
            <a:r>
              <a:rPr lang="es-ES" sz="4000" b="1" dirty="0" err="1">
                <a:solidFill>
                  <a:srgbClr val="61FD0B"/>
                </a:solidFill>
              </a:rPr>
              <a:t>some</a:t>
            </a:r>
            <a:r>
              <a:rPr lang="es-ES" sz="4000" b="1" dirty="0">
                <a:solidFill>
                  <a:srgbClr val="61FD0B"/>
                </a:solidFill>
              </a:rPr>
              <a:t> </a:t>
            </a:r>
            <a:r>
              <a:rPr lang="es-ES" sz="4000" b="1" dirty="0" err="1">
                <a:solidFill>
                  <a:srgbClr val="61FD0B"/>
                </a:solidFill>
              </a:rPr>
              <a:t>verbs</a:t>
            </a:r>
            <a:endParaRPr lang="es-CL" sz="4000" b="1" dirty="0">
              <a:solidFill>
                <a:srgbClr val="61FD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43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157552505"/>
              </p:ext>
            </p:extLst>
          </p:nvPr>
        </p:nvGraphicFramePr>
        <p:xfrm>
          <a:off x="356461" y="356461"/>
          <a:ext cx="10864311" cy="6199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2163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When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meaning</a:t>
            </a:r>
            <a:r>
              <a:rPr lang="es-ES" dirty="0"/>
              <a:t> </a:t>
            </a:r>
            <a:r>
              <a:rPr lang="es-ES" dirty="0" err="1"/>
              <a:t>changes</a:t>
            </a:r>
            <a:endParaRPr lang="es-CL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2721899"/>
              </p:ext>
            </p:extLst>
          </p:nvPr>
        </p:nvGraphicFramePr>
        <p:xfrm>
          <a:off x="1155700" y="2603500"/>
          <a:ext cx="10266550" cy="3571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55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6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82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1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546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   </a:t>
                      </a:r>
                      <a:r>
                        <a:rPr lang="es-ES" dirty="0" err="1"/>
                        <a:t>Verb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Gerund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Meaning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Infinitive</a:t>
                      </a:r>
                      <a:r>
                        <a:rPr lang="es-ES" dirty="0"/>
                        <a:t> 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Meaning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/>
                        <a:t>STOP</a:t>
                      </a:r>
                      <a:endParaRPr lang="es-CL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 </a:t>
                      </a:r>
                      <a:r>
                        <a:rPr lang="es-CL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stopped</a:t>
                      </a:r>
                      <a:r>
                        <a:rPr lang="es-CL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smoking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 smoked for a time but then he quit.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 </a:t>
                      </a:r>
                      <a:r>
                        <a:rPr lang="es-CL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stopped</a:t>
                      </a:r>
                      <a:r>
                        <a:rPr lang="es-CL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CL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  <a:r>
                        <a:rPr lang="es-CL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CL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smoke</a:t>
                      </a:r>
                      <a:r>
                        <a:rPr lang="es-CL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 took a break from something else he was doing to have a cigarette (e.g. He stopped walking in order to smoke).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b="1" dirty="0"/>
                        <a:t>TRY</a:t>
                      </a:r>
                      <a:endParaRPr lang="es-CL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I</a:t>
                      </a:r>
                      <a:r>
                        <a:rPr lang="es-ES" baseline="0" dirty="0"/>
                        <a:t> </a:t>
                      </a:r>
                      <a:r>
                        <a:rPr lang="es-ES" baseline="0" dirty="0" err="1"/>
                        <a:t>tried</a:t>
                      </a:r>
                      <a:r>
                        <a:rPr lang="es-ES" baseline="0" dirty="0"/>
                        <a:t> </a:t>
                      </a:r>
                      <a:r>
                        <a:rPr lang="es-ES" baseline="0" dirty="0" err="1"/>
                        <a:t>eating</a:t>
                      </a:r>
                      <a:r>
                        <a:rPr lang="es-ES" baseline="0" dirty="0"/>
                        <a:t> </a:t>
                      </a:r>
                      <a:r>
                        <a:rPr lang="es-ES" baseline="0" dirty="0" err="1"/>
                        <a:t>less</a:t>
                      </a:r>
                      <a:r>
                        <a:rPr lang="es-ES" baseline="0" dirty="0"/>
                        <a:t> </a:t>
                      </a:r>
                      <a:r>
                        <a:rPr lang="es-ES" baseline="0" dirty="0" err="1"/>
                        <a:t>fat</a:t>
                      </a:r>
                      <a:r>
                        <a:rPr lang="es-ES" baseline="0" dirty="0"/>
                        <a:t> and </a:t>
                      </a:r>
                      <a:r>
                        <a:rPr lang="es-ES" baseline="0" dirty="0" err="1"/>
                        <a:t>it</a:t>
                      </a:r>
                      <a:r>
                        <a:rPr lang="es-ES" baseline="0" dirty="0"/>
                        <a:t> </a:t>
                      </a:r>
                      <a:r>
                        <a:rPr lang="es-ES" baseline="0" dirty="0" err="1"/>
                        <a:t>worked</a:t>
                      </a:r>
                      <a:r>
                        <a:rPr lang="es-ES" baseline="0" dirty="0"/>
                        <a:t>!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 probably tried other options as well, this is just one of the options.</a:t>
                      </a:r>
                    </a:p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experiment with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sth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I </a:t>
                      </a:r>
                      <a:r>
                        <a:rPr lang="es-ES" dirty="0" err="1"/>
                        <a:t>tried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to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eat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less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fat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but</a:t>
                      </a:r>
                      <a:r>
                        <a:rPr lang="es-ES" dirty="0"/>
                        <a:t> I </a:t>
                      </a:r>
                      <a:r>
                        <a:rPr lang="es-ES" dirty="0" err="1"/>
                        <a:t>couldn´t</a:t>
                      </a:r>
                      <a:r>
                        <a:rPr lang="es-ES" baseline="0" dirty="0"/>
                        <a:t>. I </a:t>
                      </a:r>
                      <a:r>
                        <a:rPr lang="es-ES" baseline="0" dirty="0" err="1"/>
                        <a:t>have</a:t>
                      </a:r>
                      <a:r>
                        <a:rPr lang="es-ES" baseline="0" dirty="0"/>
                        <a:t> no </a:t>
                      </a:r>
                      <a:r>
                        <a:rPr lang="es-ES" baseline="0" dirty="0" err="1"/>
                        <a:t>willpower</a:t>
                      </a:r>
                      <a:r>
                        <a:rPr lang="es-ES" baseline="0" dirty="0"/>
                        <a:t>.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  <a:r>
                        <a:rPr lang="en-US" sz="1800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make the effort</a:t>
                      </a:r>
                      <a:endParaRPr lang="en-US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5177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09C055-9547-45E1-B759-43B5723D3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SPEAKING TIME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D73EFF3-1A8F-498C-94C1-BF8A4D6AF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02" y="2314575"/>
            <a:ext cx="5557295" cy="26289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94A21E1-4DA5-429B-B72B-1B6469961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873" y="1962149"/>
            <a:ext cx="4238625" cy="412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0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0563106"/>
              </p:ext>
            </p:extLst>
          </p:nvPr>
        </p:nvGraphicFramePr>
        <p:xfrm>
          <a:off x="1155700" y="2603500"/>
          <a:ext cx="10297545" cy="329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95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95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95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95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95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 err="1"/>
                        <a:t>Verb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Gerund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Meaning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Infinitive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Meaning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b="1" dirty="0"/>
                        <a:t>REMEMBER</a:t>
                      </a:r>
                      <a:endParaRPr lang="es-CL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She remembers calling her friend.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She called her friend and she remembers that she did.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She remembered to call her friend.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She had a list of things to do, calling her friend was one of them, and she did it.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b="1" dirty="0"/>
                        <a:t>FORGET</a:t>
                      </a:r>
                      <a:endParaRPr lang="es-CL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She forgot locking the door.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She did lock the door, but then she forgot she had done it.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She forgot to lock the door.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She did not lock the door because she forgot.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954" y="932595"/>
            <a:ext cx="8949704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333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270862" y="1007390"/>
            <a:ext cx="4757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err="1">
                <a:solidFill>
                  <a:srgbClr val="FFC000"/>
                </a:solidFill>
              </a:rPr>
              <a:t>Still</a:t>
            </a:r>
            <a:r>
              <a:rPr lang="es-ES" sz="3600" dirty="0">
                <a:solidFill>
                  <a:srgbClr val="FFC000"/>
                </a:solidFill>
              </a:rPr>
              <a:t> </a:t>
            </a:r>
            <a:r>
              <a:rPr lang="es-ES" sz="3600" dirty="0" err="1">
                <a:solidFill>
                  <a:srgbClr val="FFC000"/>
                </a:solidFill>
              </a:rPr>
              <a:t>confused</a:t>
            </a:r>
            <a:r>
              <a:rPr lang="es-ES" sz="3600" dirty="0">
                <a:solidFill>
                  <a:srgbClr val="FFC000"/>
                </a:solidFill>
              </a:rPr>
              <a:t>?</a:t>
            </a:r>
            <a:endParaRPr lang="es-CL" sz="3600" dirty="0">
              <a:solidFill>
                <a:srgbClr val="FFC0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604" y="1773828"/>
            <a:ext cx="4264651" cy="239521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01851" y="5736344"/>
            <a:ext cx="7255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C000"/>
                </a:solidFill>
              </a:rPr>
              <a:t>Carol </a:t>
            </a:r>
            <a:r>
              <a:rPr lang="es-ES" sz="2400" b="1" dirty="0" err="1">
                <a:solidFill>
                  <a:srgbClr val="FFC000"/>
                </a:solidFill>
              </a:rPr>
              <a:t>explaining</a:t>
            </a:r>
            <a:r>
              <a:rPr lang="es-ES" sz="2400" b="1" dirty="0">
                <a:solidFill>
                  <a:srgbClr val="FFC000"/>
                </a:solidFill>
              </a:rPr>
              <a:t> </a:t>
            </a:r>
            <a:r>
              <a:rPr lang="es-ES" sz="2400" b="1" dirty="0" err="1">
                <a:solidFill>
                  <a:srgbClr val="FFC000"/>
                </a:solidFill>
              </a:rPr>
              <a:t>Gerunds</a:t>
            </a:r>
            <a:r>
              <a:rPr lang="es-ES" sz="2400" b="1" dirty="0">
                <a:solidFill>
                  <a:srgbClr val="FFC000"/>
                </a:solidFill>
              </a:rPr>
              <a:t> and </a:t>
            </a:r>
            <a:r>
              <a:rPr lang="es-ES" sz="2400" b="1" dirty="0" err="1">
                <a:solidFill>
                  <a:srgbClr val="FFC000"/>
                </a:solidFill>
              </a:rPr>
              <a:t>Infinitives</a:t>
            </a:r>
            <a:r>
              <a:rPr lang="es-ES" sz="2400" b="1" dirty="0">
                <a:solidFill>
                  <a:srgbClr val="FFC000"/>
                </a:solidFill>
              </a:rPr>
              <a:t> </a:t>
            </a:r>
            <a:r>
              <a:rPr lang="es-ES" sz="2400" b="1" dirty="0" err="1">
                <a:solidFill>
                  <a:srgbClr val="FFC000"/>
                </a:solidFill>
              </a:rPr>
              <a:t>for</a:t>
            </a:r>
            <a:r>
              <a:rPr lang="es-ES" sz="2400" b="1" dirty="0">
                <a:solidFill>
                  <a:srgbClr val="FFC000"/>
                </a:solidFill>
              </a:rPr>
              <a:t> </a:t>
            </a:r>
            <a:r>
              <a:rPr lang="es-ES" sz="2400" b="1" dirty="0" err="1">
                <a:solidFill>
                  <a:srgbClr val="FFC000"/>
                </a:solidFill>
              </a:rPr>
              <a:t>you</a:t>
            </a:r>
            <a:endParaRPr lang="es-CL" sz="2400" b="1" dirty="0">
              <a:solidFill>
                <a:srgbClr val="FFC00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4CA9D28-8C03-4008-BA21-82FDCF0FE97B}"/>
              </a:ext>
            </a:extLst>
          </p:cNvPr>
          <p:cNvSpPr txBox="1"/>
          <p:nvPr/>
        </p:nvSpPr>
        <p:spPr>
          <a:xfrm>
            <a:off x="601851" y="4487337"/>
            <a:ext cx="101899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hlinkClick r:id="rId3"/>
              </a:rPr>
              <a:t>https://drive.google.com/file/d/1v9Gor963ZJ4canuB0G-pyTszPBUzaVsF/view?usp=sharing</a:t>
            </a:r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15006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61EA10E-92DE-492D-90F5-E23965B35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5" y="1190297"/>
            <a:ext cx="5515216" cy="4477406"/>
          </a:xfrm>
          <a:prstGeom prst="rect">
            <a:avLst/>
          </a:prstGeom>
        </p:spPr>
      </p:pic>
      <p:pic>
        <p:nvPicPr>
          <p:cNvPr id="7" name="Gráfico 6" descr="Globos">
            <a:extLst>
              <a:ext uri="{FF2B5EF4-FFF2-40B4-BE49-F238E27FC236}">
                <a16:creationId xmlns:a16="http://schemas.microsoft.com/office/drawing/2014/main" id="{5CF99CB1-54B9-442E-9CFE-87117E42B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8775" y="1819275"/>
            <a:ext cx="352425" cy="352425"/>
          </a:xfrm>
          <a:prstGeom prst="rect">
            <a:avLst/>
          </a:prstGeom>
        </p:spPr>
      </p:pic>
      <p:pic>
        <p:nvPicPr>
          <p:cNvPr id="8" name="Gráfico 7" descr="Globos">
            <a:extLst>
              <a:ext uri="{FF2B5EF4-FFF2-40B4-BE49-F238E27FC236}">
                <a16:creationId xmlns:a16="http://schemas.microsoft.com/office/drawing/2014/main" id="{063C073F-6D8A-4987-8B97-FA31BB9B1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43225" y="2314575"/>
            <a:ext cx="352425" cy="352425"/>
          </a:xfrm>
          <a:prstGeom prst="rect">
            <a:avLst/>
          </a:prstGeom>
        </p:spPr>
      </p:pic>
      <p:pic>
        <p:nvPicPr>
          <p:cNvPr id="9" name="Gráfico 8" descr="Globos">
            <a:extLst>
              <a:ext uri="{FF2B5EF4-FFF2-40B4-BE49-F238E27FC236}">
                <a16:creationId xmlns:a16="http://schemas.microsoft.com/office/drawing/2014/main" id="{C08A955D-C163-4D4D-A53D-E3837AD4B4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72037" y="2967037"/>
            <a:ext cx="352425" cy="352425"/>
          </a:xfrm>
          <a:prstGeom prst="rect">
            <a:avLst/>
          </a:prstGeom>
        </p:spPr>
      </p:pic>
      <p:pic>
        <p:nvPicPr>
          <p:cNvPr id="10" name="Gráfico 9" descr="Globos">
            <a:extLst>
              <a:ext uri="{FF2B5EF4-FFF2-40B4-BE49-F238E27FC236}">
                <a16:creationId xmlns:a16="http://schemas.microsoft.com/office/drawing/2014/main" id="{AF8E67A4-E779-4CD9-8438-06D7C3380B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43575" y="2552699"/>
            <a:ext cx="352425" cy="35242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5E569B9-399C-40BF-89AE-B9793E6C07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4650" y="3361739"/>
            <a:ext cx="353599" cy="35359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1696F41-7ABB-4E19-AFCD-17BA40461D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675" y="3814175"/>
            <a:ext cx="353599" cy="35359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3F185D5-3E7A-4B2A-8501-FF06FAD19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8183" y="4080875"/>
            <a:ext cx="353599" cy="35359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1FFCEF1-164D-4D47-B9C6-90A1A0675C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9636" y="4347575"/>
            <a:ext cx="353599" cy="35359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4C8169C-B532-4657-BB53-7E7F3BC5D7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4584" y="4800011"/>
            <a:ext cx="353599" cy="35359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6D3B926-F7A1-4E4D-9D5B-F552E14EB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2155" y="5061620"/>
            <a:ext cx="353599" cy="353599"/>
          </a:xfrm>
          <a:prstGeom prst="rect">
            <a:avLst/>
          </a:prstGeom>
        </p:spPr>
      </p:pic>
      <p:pic>
        <p:nvPicPr>
          <p:cNvPr id="19" name="Gráfico 18" descr="Globos">
            <a:extLst>
              <a:ext uri="{FF2B5EF4-FFF2-40B4-BE49-F238E27FC236}">
                <a16:creationId xmlns:a16="http://schemas.microsoft.com/office/drawing/2014/main" id="{38243BC3-D780-4711-8C22-FB9F3EAC2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19140" y="745790"/>
            <a:ext cx="2851820" cy="285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8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519CEDE-C626-4ADE-B0B2-02C7B6F5E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967567"/>
            <a:ext cx="5501471" cy="478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267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5">
            <a:extLst>
              <a:ext uri="{FF2B5EF4-FFF2-40B4-BE49-F238E27FC236}">
                <a16:creationId xmlns:a16="http://schemas.microsoft.com/office/drawing/2014/main" id="{5F9A8351-DB1E-A424-C21F-1FD74339A7B6}"/>
              </a:ext>
            </a:extLst>
          </p:cNvPr>
          <p:cNvSpPr txBox="1"/>
          <p:nvPr/>
        </p:nvSpPr>
        <p:spPr>
          <a:xfrm>
            <a:off x="3313044" y="1813173"/>
            <a:ext cx="459850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rgbClr val="FF3399"/>
                </a:solidFill>
              </a:rPr>
              <a:t>ANSWER KEY</a:t>
            </a:r>
          </a:p>
          <a:p>
            <a:endParaRPr lang="es-CL" b="1" dirty="0">
              <a:solidFill>
                <a:srgbClr val="FF3399"/>
              </a:solidFill>
            </a:endParaRPr>
          </a:p>
          <a:p>
            <a:r>
              <a:rPr lang="es-CL" b="1" dirty="0">
                <a:solidFill>
                  <a:srgbClr val="FF3399"/>
                </a:solidFill>
              </a:rPr>
              <a:t>1. TO RETIRE</a:t>
            </a:r>
          </a:p>
          <a:p>
            <a:r>
              <a:rPr lang="es-CL" b="1" dirty="0">
                <a:solidFill>
                  <a:srgbClr val="FF3399"/>
                </a:solidFill>
              </a:rPr>
              <a:t>2, COMMUTING</a:t>
            </a:r>
          </a:p>
          <a:p>
            <a:r>
              <a:rPr lang="es-CL" b="1" dirty="0">
                <a:solidFill>
                  <a:srgbClr val="FF3399"/>
                </a:solidFill>
              </a:rPr>
              <a:t>3. NOT TO WORRY</a:t>
            </a:r>
          </a:p>
          <a:p>
            <a:r>
              <a:rPr lang="es-CL" b="1" dirty="0">
                <a:solidFill>
                  <a:srgbClr val="FF3399"/>
                </a:solidFill>
              </a:rPr>
              <a:t>4. LOCKING</a:t>
            </a:r>
          </a:p>
          <a:p>
            <a:r>
              <a:rPr lang="es-CL" b="1" dirty="0">
                <a:solidFill>
                  <a:srgbClr val="FF3399"/>
                </a:solidFill>
              </a:rPr>
              <a:t>5. NOT TO BUY</a:t>
            </a:r>
          </a:p>
          <a:p>
            <a:r>
              <a:rPr lang="es-CL" b="1" dirty="0">
                <a:solidFill>
                  <a:srgbClr val="FF3399"/>
                </a:solidFill>
              </a:rPr>
              <a:t>6. LEAVE</a:t>
            </a:r>
          </a:p>
          <a:p>
            <a:r>
              <a:rPr lang="es-CL" b="1" dirty="0">
                <a:solidFill>
                  <a:srgbClr val="FF3399"/>
                </a:solidFill>
              </a:rPr>
              <a:t>7. WEAR</a:t>
            </a:r>
          </a:p>
          <a:p>
            <a:r>
              <a:rPr lang="es-CL" b="1" dirty="0">
                <a:solidFill>
                  <a:srgbClr val="FF3399"/>
                </a:solidFill>
              </a:rPr>
              <a:t>8. NOT TO MAKE </a:t>
            </a:r>
          </a:p>
          <a:p>
            <a:r>
              <a:rPr lang="es-CL" b="1" dirty="0">
                <a:solidFill>
                  <a:srgbClr val="FF3399"/>
                </a:solidFill>
              </a:rPr>
              <a:t>9. WORKING</a:t>
            </a:r>
          </a:p>
        </p:txBody>
      </p:sp>
    </p:spTree>
    <p:extLst>
      <p:ext uri="{BB962C8B-B14F-4D97-AF65-F5344CB8AC3E}">
        <p14:creationId xmlns:p14="http://schemas.microsoft.com/office/powerpoint/2010/main" val="387102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290" y="-126929"/>
            <a:ext cx="3871296" cy="186541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666" y="1571707"/>
            <a:ext cx="5034624" cy="414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7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EAC91-0967-CBF6-AD05-76E1E874B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ANSWER KEY</a:t>
            </a:r>
            <a:endParaRPr lang="es-CL" dirty="0"/>
          </a:p>
        </p:txBody>
      </p:sp>
      <p:sp>
        <p:nvSpPr>
          <p:cNvPr id="3" name="CuadroTexto 5">
            <a:extLst>
              <a:ext uri="{FF2B5EF4-FFF2-40B4-BE49-F238E27FC236}">
                <a16:creationId xmlns:a16="http://schemas.microsoft.com/office/drawing/2014/main" id="{D9B05556-7816-9801-3600-519232AF3BEC}"/>
              </a:ext>
            </a:extLst>
          </p:cNvPr>
          <p:cNvSpPr txBox="1"/>
          <p:nvPr/>
        </p:nvSpPr>
        <p:spPr>
          <a:xfrm>
            <a:off x="3352800" y="3182976"/>
            <a:ext cx="59600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S" dirty="0" err="1"/>
              <a:t>giving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 err="1"/>
              <a:t>making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pay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fire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going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 err="1"/>
              <a:t>having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 err="1"/>
              <a:t>working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sign</a:t>
            </a:r>
            <a:endParaRPr lang="es-ES" dirty="0"/>
          </a:p>
          <a:p>
            <a:pPr marL="342900" indent="-342900">
              <a:buAutoNum type="arabicPeriod"/>
            </a:pPr>
            <a:endParaRPr lang="es-ES" dirty="0"/>
          </a:p>
          <a:p>
            <a:pPr marL="342900" indent="-342900">
              <a:buAutoNum type="arabicPeriod"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0212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228" y="1140178"/>
            <a:ext cx="5207722" cy="503298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950" y="-208943"/>
            <a:ext cx="3871296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0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EAC91-0967-CBF6-AD05-76E1E874B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ANSWER KEY</a:t>
            </a:r>
            <a:endParaRPr lang="es-C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CB294E-6864-7697-453D-FA90D8055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432" y="2913377"/>
            <a:ext cx="4743099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0280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789" y="1590181"/>
            <a:ext cx="5528821" cy="44587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619" y="-310543"/>
            <a:ext cx="3871296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1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8BDC505-A12C-463C-B1CB-222BE4319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535691"/>
            <a:ext cx="5169663" cy="606902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E955B6E-0B43-47C2-BC78-F8EDF5733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071" y="2371122"/>
            <a:ext cx="4738406" cy="298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4917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EAC91-0967-CBF6-AD05-76E1E874B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ANSWER KEY</a:t>
            </a:r>
            <a:endParaRPr lang="es-CL" dirty="0"/>
          </a:p>
        </p:txBody>
      </p:sp>
      <p:sp>
        <p:nvSpPr>
          <p:cNvPr id="3" name="CuadroTexto 5">
            <a:extLst>
              <a:ext uri="{FF2B5EF4-FFF2-40B4-BE49-F238E27FC236}">
                <a16:creationId xmlns:a16="http://schemas.microsoft.com/office/drawing/2014/main" id="{2BF59F3A-584B-934F-9D86-2B45A7ED1228}"/>
              </a:ext>
            </a:extLst>
          </p:cNvPr>
          <p:cNvSpPr txBox="1"/>
          <p:nvPr/>
        </p:nvSpPr>
        <p:spPr>
          <a:xfrm>
            <a:off x="1889661" y="2976830"/>
            <a:ext cx="44591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tell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meet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/>
              <a:t>Lifting</a:t>
            </a:r>
          </a:p>
          <a:p>
            <a:pPr marL="342900" indent="-342900">
              <a:buAutoNum type="arabicPeriod"/>
            </a:pP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find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 err="1"/>
              <a:t>getting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 err="1"/>
              <a:t>applying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 err="1"/>
              <a:t>helping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 err="1"/>
              <a:t>accepting</a:t>
            </a:r>
            <a:endParaRPr lang="es-ES" dirty="0"/>
          </a:p>
          <a:p>
            <a:pPr marL="342900" indent="-342900">
              <a:buAutoNum type="arabicPeriod"/>
            </a:pPr>
            <a:endParaRPr lang="es-ES" dirty="0"/>
          </a:p>
          <a:p>
            <a:pPr marL="342900" indent="-342900">
              <a:buAutoNum type="arabicPeriod"/>
            </a:pPr>
            <a:endParaRPr lang="es-ES" dirty="0"/>
          </a:p>
          <a:p>
            <a:pPr marL="342900" indent="-342900">
              <a:buAutoNum type="arabicPeriod"/>
            </a:pPr>
            <a:endParaRPr lang="es-ES" dirty="0"/>
          </a:p>
          <a:p>
            <a:pPr marL="342900" indent="-342900">
              <a:buAutoNum type="arabicPeriod"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1004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73D651-D2D1-4032-9864-47174E5C9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/>
              <a:t>LET´S READ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1E6B37A-7EDE-4157-B475-AB8774700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079" y="1764589"/>
            <a:ext cx="4157512" cy="472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460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9D568-1B54-5669-A0A8-8D6E271D6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/>
              <a:t>LET´S WATCH</a:t>
            </a:r>
            <a:endParaRPr lang="es-CL" b="1" dirty="0"/>
          </a:p>
        </p:txBody>
      </p:sp>
      <p:pic>
        <p:nvPicPr>
          <p:cNvPr id="3" name="A 15-Year-Old Entrepreneur Impresses the Sharks - Shark Tank">
            <a:hlinkClick r:id="" action="ppaction://media"/>
            <a:extLst>
              <a:ext uri="{FF2B5EF4-FFF2-40B4-BE49-F238E27FC236}">
                <a16:creationId xmlns:a16="http://schemas.microsoft.com/office/drawing/2014/main" id="{58E1514D-31D1-20BE-7F34-224FD8955F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3640" y="1680632"/>
            <a:ext cx="8703979" cy="489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4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2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91B0AF-B213-45B4-930B-E2163008A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/>
              <a:t>LET´S READ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D5A4318-8290-4EE6-AC51-9AF30C96F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1" y="1680632"/>
            <a:ext cx="5173710" cy="496236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25CFDA1-458E-42B7-AEED-B42D2D30E4EA}"/>
              </a:ext>
            </a:extLst>
          </p:cNvPr>
          <p:cNvSpPr txBox="1"/>
          <p:nvPr/>
        </p:nvSpPr>
        <p:spPr>
          <a:xfrm>
            <a:off x="6291155" y="2646107"/>
            <a:ext cx="54288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FF3399"/>
                </a:solidFill>
              </a:rPr>
              <a:t>ENTREPENEUR: </a:t>
            </a:r>
            <a:r>
              <a:rPr lang="en-US" dirty="0">
                <a:solidFill>
                  <a:srgbClr val="FF3399"/>
                </a:solidFill>
              </a:rPr>
              <a:t>one who organizes, manages,</a:t>
            </a:r>
          </a:p>
          <a:p>
            <a:r>
              <a:rPr lang="en-US" dirty="0">
                <a:solidFill>
                  <a:srgbClr val="FF3399"/>
                </a:solidFill>
              </a:rPr>
              <a:t> and assumes the risks of a business or enterprise</a:t>
            </a:r>
          </a:p>
          <a:p>
            <a:endParaRPr lang="en-US" dirty="0"/>
          </a:p>
          <a:p>
            <a:r>
              <a:rPr lang="en-US" b="1" dirty="0">
                <a:solidFill>
                  <a:srgbClr val="61FD0B"/>
                </a:solidFill>
              </a:rPr>
              <a:t>PROFIT: </a:t>
            </a:r>
            <a:r>
              <a:rPr lang="es-CL" b="1" i="0" dirty="0">
                <a:solidFill>
                  <a:srgbClr val="61FD0B"/>
                </a:solidFill>
                <a:effectLst/>
                <a:latin typeface="Open Sans"/>
              </a:rPr>
              <a:t>a </a:t>
            </a:r>
            <a:r>
              <a:rPr lang="es-CL" b="1" i="0" dirty="0" err="1">
                <a:solidFill>
                  <a:srgbClr val="61FD0B"/>
                </a:solidFill>
                <a:effectLst/>
                <a:latin typeface="Open Sans"/>
              </a:rPr>
              <a:t>valuable</a:t>
            </a:r>
            <a:r>
              <a:rPr lang="es-CL" b="1" i="0" dirty="0">
                <a:solidFill>
                  <a:srgbClr val="61FD0B"/>
                </a:solidFill>
                <a:effectLst/>
                <a:latin typeface="Open Sans"/>
              </a:rPr>
              <a:t> </a:t>
            </a:r>
            <a:r>
              <a:rPr lang="es-CL" b="1" i="0" dirty="0" err="1">
                <a:solidFill>
                  <a:srgbClr val="61FD0B"/>
                </a:solidFill>
                <a:effectLst/>
                <a:latin typeface="Open Sans"/>
              </a:rPr>
              <a:t>return</a:t>
            </a:r>
            <a:r>
              <a:rPr lang="es-CL" b="1" i="0" dirty="0">
                <a:solidFill>
                  <a:srgbClr val="61FD0B"/>
                </a:solidFill>
                <a:effectLst/>
                <a:latin typeface="Open Sans"/>
              </a:rPr>
              <a:t> </a:t>
            </a:r>
            <a:endParaRPr lang="es-CL" b="1" cap="all" dirty="0">
              <a:solidFill>
                <a:srgbClr val="61FD0B"/>
              </a:solidFill>
              <a:latin typeface="Open Sans"/>
            </a:endParaRPr>
          </a:p>
          <a:p>
            <a:endParaRPr lang="es-CL" b="1" cap="all" dirty="0">
              <a:solidFill>
                <a:srgbClr val="265667"/>
              </a:solidFill>
              <a:latin typeface="Open Sans"/>
            </a:endParaRPr>
          </a:p>
          <a:p>
            <a:r>
              <a:rPr lang="es-CL" b="1" cap="all" dirty="0" err="1">
                <a:solidFill>
                  <a:srgbClr val="00B0F0"/>
                </a:solidFill>
                <a:latin typeface="Open Sans"/>
              </a:rPr>
              <a:t>Dreaded</a:t>
            </a:r>
            <a:r>
              <a:rPr lang="es-CL" b="1" cap="all" dirty="0">
                <a:solidFill>
                  <a:srgbClr val="00B0F0"/>
                </a:solidFill>
                <a:latin typeface="Open Sans"/>
              </a:rPr>
              <a:t>: </a:t>
            </a:r>
            <a:r>
              <a:rPr lang="es-CL" b="1" cap="all" dirty="0" err="1">
                <a:solidFill>
                  <a:srgbClr val="00B0F0"/>
                </a:solidFill>
                <a:latin typeface="Open Sans"/>
              </a:rPr>
              <a:t>feared</a:t>
            </a:r>
            <a:endParaRPr lang="es-CL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3559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26A60F-35E3-42C1-AEFB-84EA9D60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/>
              <a:t>LET’S READ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9E66141-2362-4C8A-B1BD-0F6A37683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00" y="1750068"/>
            <a:ext cx="6126263" cy="425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908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7D15E8-4B5A-49E2-9C2E-28ECA2DE3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LET´S READ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477EF3B-169D-436B-8952-9C8B00601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2345681"/>
            <a:ext cx="5919486" cy="295974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DFBF53F-43E4-4781-9AF3-FC8AFE8E2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00" y="443615"/>
            <a:ext cx="2228850" cy="287048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9D4343C-CED3-4786-9FBC-6E0B8CB5F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7550" y="2976562"/>
            <a:ext cx="2952750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3208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946A76-42E6-4725-B481-937888AB2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LET´S READ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96FFE78-9DDF-4332-9ADB-4830F0EBE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351951"/>
            <a:ext cx="5333035" cy="374488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506AE8B-48F2-414F-ABDA-09354CF33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325" y="1479550"/>
            <a:ext cx="48387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236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58C3A1-D46D-6159-E155-0584A533A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2" y="772296"/>
            <a:ext cx="9558937" cy="40028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14E5419-C5CB-FEA0-3CC1-E5327C122162}"/>
              </a:ext>
            </a:extLst>
          </p:cNvPr>
          <p:cNvSpPr/>
          <p:nvPr/>
        </p:nvSpPr>
        <p:spPr>
          <a:xfrm>
            <a:off x="7974117" y="5044462"/>
            <a:ext cx="33361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rgbClr val="DF5327"/>
                  </a:solidFill>
                  <a:prstDash val="solid"/>
                </a:ln>
                <a:solidFill>
                  <a:srgbClr val="DF5327">
                    <a:lumMod val="40000"/>
                    <a:lumOff val="60000"/>
                  </a:srgbClr>
                </a:solidFill>
                <a:latin typeface="Corbel" panose="020B0503020204020204"/>
              </a:rPr>
              <a:t>VIETNAM!</a:t>
            </a:r>
          </a:p>
        </p:txBody>
      </p:sp>
    </p:spTree>
    <p:extLst>
      <p:ext uri="{BB962C8B-B14F-4D97-AF65-F5344CB8AC3E}">
        <p14:creationId xmlns:p14="http://schemas.microsoft.com/office/powerpoint/2010/main" val="18393570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6B5EE1-3748-6B9D-21BB-10BAFA820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67089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711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9713AF-0B77-D7C3-57D4-25C1A9FE5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62" y="2181225"/>
            <a:ext cx="913447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15798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37BAA08-4D2E-4E51-9435-C962B6731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SPEAKING TIME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256B922-7F16-40A0-8BE5-7274A3064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59" y="1893885"/>
            <a:ext cx="6435282" cy="313160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1406142-AE2D-4EB2-895D-1C9029DB5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891" y="2552700"/>
            <a:ext cx="3839159" cy="353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278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4EE352-1CC7-4C58-8CEC-961DDC653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/>
              <a:t>VOCABULARY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11BFEAB-2865-4D63-A7BA-D70181DEB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50" y="2076126"/>
            <a:ext cx="9534542" cy="398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F9E93D-B2F3-44B0-AF86-2A87D12AD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/>
              <a:t>VOCABULARY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8D5A054-DC56-4279-B891-6989118B6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448" y="1995548"/>
            <a:ext cx="4803546" cy="246215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20259D7-EDE8-4FCB-92B2-599F8337B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609975"/>
            <a:ext cx="4518348" cy="113607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359783B-FCC4-4B93-B996-5C79AE936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" y="4932182"/>
            <a:ext cx="4668094" cy="145713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CD085A6-658C-4E11-9293-6B69693436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953915"/>
            <a:ext cx="4518348" cy="133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87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CB2C9-2262-4962-AECA-3099325C1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VOCABULARY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06FC040-3BAC-4011-9EC7-419E22DA1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81" y="2013271"/>
            <a:ext cx="5511719" cy="400780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418C4BD-0676-4077-BD87-F561667E5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459" y="3590442"/>
            <a:ext cx="4536062" cy="147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703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>
          <a:xfrm>
            <a:off x="6556892" y="-496711"/>
            <a:ext cx="3757545" cy="2404533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 err="1"/>
              <a:t>Let´s</a:t>
            </a:r>
            <a:r>
              <a:rPr lang="es-ES" sz="3600" b="1" dirty="0"/>
              <a:t> </a:t>
            </a:r>
            <a:r>
              <a:rPr lang="es-ES" sz="3600" b="1" dirty="0" err="1"/>
              <a:t>practice</a:t>
            </a:r>
            <a:endParaRPr lang="es-CL" sz="36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52" y="705555"/>
            <a:ext cx="4719245" cy="131981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273" y="2427601"/>
            <a:ext cx="4697454" cy="394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36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EAC91-0967-CBF6-AD05-76E1E874B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ANSWER KEY</a:t>
            </a:r>
            <a:endParaRPr lang="es-CL" dirty="0"/>
          </a:p>
        </p:txBody>
      </p:sp>
      <p:sp>
        <p:nvSpPr>
          <p:cNvPr id="3" name="CuadroTexto 8">
            <a:extLst>
              <a:ext uri="{FF2B5EF4-FFF2-40B4-BE49-F238E27FC236}">
                <a16:creationId xmlns:a16="http://schemas.microsoft.com/office/drawing/2014/main" id="{E6FB237C-A4C3-256D-C582-28369D9A3A17}"/>
              </a:ext>
            </a:extLst>
          </p:cNvPr>
          <p:cNvSpPr txBox="1"/>
          <p:nvPr/>
        </p:nvSpPr>
        <p:spPr>
          <a:xfrm>
            <a:off x="1816530" y="2610683"/>
            <a:ext cx="444782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S" dirty="0" err="1"/>
              <a:t>overtime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 err="1"/>
              <a:t>resign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 err="1"/>
              <a:t>applied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 err="1"/>
              <a:t>shifts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 err="1"/>
              <a:t>promoted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 err="1"/>
              <a:t>downsized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/>
              <a:t>training</a:t>
            </a:r>
          </a:p>
          <a:p>
            <a:pPr marL="342900" indent="-342900">
              <a:buAutoNum type="arabicPeriod"/>
            </a:pPr>
            <a:r>
              <a:rPr lang="es-ES" dirty="0"/>
              <a:t>set</a:t>
            </a:r>
          </a:p>
          <a:p>
            <a:pPr marL="342900" indent="-342900">
              <a:buAutoNum type="arabicPeriod"/>
            </a:pPr>
            <a:r>
              <a:rPr lang="es-ES" dirty="0" err="1"/>
              <a:t>self-employed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/>
              <a:t>retire</a:t>
            </a:r>
          </a:p>
          <a:p>
            <a:endParaRPr lang="es-ES" dirty="0"/>
          </a:p>
          <a:p>
            <a:pPr marL="342900" indent="-342900">
              <a:buAutoNum type="arabicPeriod"/>
            </a:pPr>
            <a:endParaRPr lang="es-ES" dirty="0"/>
          </a:p>
          <a:p>
            <a:pPr marL="342900" indent="-342900">
              <a:buAutoNum type="arabicPeriod"/>
            </a:pPr>
            <a:endParaRPr lang="es-ES" dirty="0"/>
          </a:p>
          <a:p>
            <a:pPr marL="342900" indent="-342900">
              <a:buAutoNum type="arabicPeriod"/>
            </a:pPr>
            <a:endParaRPr lang="es-ES" dirty="0"/>
          </a:p>
          <a:p>
            <a:pPr marL="342900" indent="-342900">
              <a:buAutoNum type="arabicPeriod"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5151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la de reuniones Ion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13913</TotalTime>
  <Words>664</Words>
  <Application>Microsoft Office PowerPoint</Application>
  <PresentationFormat>Widescreen</PresentationFormat>
  <Paragraphs>160</Paragraphs>
  <Slides>39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Century Gothic</vt:lpstr>
      <vt:lpstr>Corbel</vt:lpstr>
      <vt:lpstr>Helvetica</vt:lpstr>
      <vt:lpstr>Open Sans</vt:lpstr>
      <vt:lpstr>Wingdings 3</vt:lpstr>
      <vt:lpstr>Sala de reuniones Ion</vt:lpstr>
      <vt:lpstr>UNIT 6  8B JOBS</vt:lpstr>
      <vt:lpstr>SPEAKING TIME</vt:lpstr>
      <vt:lpstr>PowerPoint Presentation</vt:lpstr>
      <vt:lpstr>SPEAKING TIME </vt:lpstr>
      <vt:lpstr>VOCABULARY</vt:lpstr>
      <vt:lpstr>VOCABULARY</vt:lpstr>
      <vt:lpstr>VOCABULARY</vt:lpstr>
      <vt:lpstr>PowerPoint Presentation</vt:lpstr>
      <vt:lpstr>ANSWER KEY</vt:lpstr>
      <vt:lpstr>PowerPoint Presentation</vt:lpstr>
      <vt:lpstr>ANSWER KEY</vt:lpstr>
      <vt:lpstr>PowerPoint Presentation</vt:lpstr>
      <vt:lpstr>         Gerunds and Infinitives (and base form)</vt:lpstr>
      <vt:lpstr>                         GERUNDS</vt:lpstr>
      <vt:lpstr>                         INFINITIVES</vt:lpstr>
      <vt:lpstr>                        BASE FORM</vt:lpstr>
      <vt:lpstr>PowerPoint Presentation</vt:lpstr>
      <vt:lpstr>PowerPoint Presentation</vt:lpstr>
      <vt:lpstr>When the meaning changes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ANSWER KEY</vt:lpstr>
      <vt:lpstr>PowerPoint Presentation</vt:lpstr>
      <vt:lpstr>ANSWER KEY</vt:lpstr>
      <vt:lpstr>PowerPoint Presentation</vt:lpstr>
      <vt:lpstr>ANSWER KEY</vt:lpstr>
      <vt:lpstr>LET´S READ</vt:lpstr>
      <vt:lpstr>LET´S WATCH</vt:lpstr>
      <vt:lpstr>LET´S READ</vt:lpstr>
      <vt:lpstr>LET’S READ</vt:lpstr>
      <vt:lpstr>LET´S READ</vt:lpstr>
      <vt:lpstr>LET´S READ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right job for you</dc:title>
  <dc:creator>Carolina Santander</dc:creator>
  <cp:lastModifiedBy>CAROLINA ANDREA SANTANDER GOMEZ (carosantander)</cp:lastModifiedBy>
  <cp:revision>49</cp:revision>
  <dcterms:created xsi:type="dcterms:W3CDTF">2020-05-22T16:29:47Z</dcterms:created>
  <dcterms:modified xsi:type="dcterms:W3CDTF">2024-06-11T13:38:30Z</dcterms:modified>
</cp:coreProperties>
</file>