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ibernate" panose="02000503000000000000" charset="0"/>
      <p:regular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5148828" y="2090255"/>
            <a:ext cx="7990345" cy="46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en-US" sz="14000">
                <a:solidFill>
                  <a:srgbClr val="000000"/>
                </a:solidFill>
                <a:latin typeface="Hibernate"/>
              </a:rPr>
              <a:t>SPEAKING BUBBLES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4730" y="8323580"/>
            <a:ext cx="3301157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00000"/>
                </a:solidFill>
                <a:latin typeface="Hibernate"/>
              </a:rPr>
              <a:t>Miss caro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266517" y="3086100"/>
            <a:ext cx="5754965" cy="4114800"/>
          </a:xfrm>
          <a:custGeom>
            <a:avLst/>
            <a:gdLst/>
            <a:ahLst/>
            <a:cxnLst/>
            <a:rect l="l" t="t" r="r" b="b"/>
            <a:pathLst>
              <a:path w="5754965" h="4114800">
                <a:moveTo>
                  <a:pt x="0" y="0"/>
                </a:moveTo>
                <a:lnTo>
                  <a:pt x="5754966" y="0"/>
                </a:lnTo>
                <a:lnTo>
                  <a:pt x="5754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6266517" y="4614227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ibernate"/>
              </a:rPr>
              <a:t>Shopping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6159" y="501015"/>
            <a:ext cx="2852738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fit/ To suit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7379" y="379761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4306" y="379761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Receipt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3665" y="214931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Price tag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94640" y="1998980"/>
            <a:ext cx="310128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make a complaint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47517" y="191516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go shopping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91472" y="204216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put 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69562" y="803846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Salesperson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352" y="4524375"/>
            <a:ext cx="310128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Department store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1887" y="649906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8115" y="829532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try 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47517" y="803846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Street market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58020" y="662241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Outlet store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70842" y="906716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exchange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83758" y="482441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Cheap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58020" y="50101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refund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42696" y="370840"/>
            <a:ext cx="3602608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buy; Online/ On the internet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49782" y="7524750"/>
            <a:ext cx="1790998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Manager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43168" y="9077642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complain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43168" y="752475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Sales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64988" y="5424488"/>
            <a:ext cx="1538883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Bargain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29980" y="5381308"/>
            <a:ext cx="1722983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For/On sale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883121" y="3086100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6266517" y="4140752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ibernate"/>
              </a:rPr>
              <a:t>Charity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91404" y="2206554"/>
            <a:ext cx="107126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Risky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4542" y="2720269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volunteer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82762" y="4298874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Sponsors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0115" y="639119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Donations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8016" y="714375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 volunteer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35565" y="200025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Grateful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68963" y="819078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Satisfaction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52233" y="870449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improve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21603" y="844764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Host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1730" y="97155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give away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45512" y="971550"/>
            <a:ext cx="1996976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donate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7864" y="4490320"/>
            <a:ext cx="1440152" cy="586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re Sugar"/>
              </a:rPr>
              <a:t>Relief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90979" y="639119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raise money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76396" y="971550"/>
            <a:ext cx="3407647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Organizations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89699" y="817173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Charismatic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89699" y="61343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Challenge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489290" y="3086100"/>
            <a:ext cx="5309419" cy="4114800"/>
          </a:xfrm>
          <a:custGeom>
            <a:avLst/>
            <a:gdLst/>
            <a:ahLst/>
            <a:cxnLst/>
            <a:rect l="l" t="t" r="r" b="b"/>
            <a:pathLst>
              <a:path w="5309419" h="4114800">
                <a:moveTo>
                  <a:pt x="0" y="0"/>
                </a:moveTo>
                <a:lnTo>
                  <a:pt x="5309420" y="0"/>
                </a:lnTo>
                <a:lnTo>
                  <a:pt x="5309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6043745" y="4479924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ibernate"/>
              </a:rPr>
              <a:t>Education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09352" y="457835"/>
            <a:ext cx="1334393" cy="586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re Sugar"/>
              </a:rPr>
              <a:t>Senior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818" y="4578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Classmates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02111" y="4578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Students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9818" y="174212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Library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1334" y="200088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Homework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9818" y="367589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Exams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00831" y="379698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Private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00831" y="533812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Grands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3089" y="482441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Lab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9818" y="604847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Schedule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1019" y="675882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Classrooms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9739" y="727253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Principal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9739" y="808629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Public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98399" y="161988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Professor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15416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Tutors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02057" y="86874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Subjects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84345" y="552133"/>
            <a:ext cx="1673424" cy="586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re Sugar"/>
              </a:rPr>
              <a:t>Student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186720" y="55213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Union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899990" y="148463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Degree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34958" y="251269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attend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898823" y="226472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College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16981" y="328326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Program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9980" y="7723129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Lecturer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47078" y="4299267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Freshmen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057769" y="520573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Desks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647078" y="604847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Subsidized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545797" y="4691380"/>
            <a:ext cx="310128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suspended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03337" y="8470466"/>
            <a:ext cx="310128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faid/ To pass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416981" y="713613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bring up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948665" y="8297228"/>
            <a:ext cx="310128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in charge of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18760" y="8644255"/>
            <a:ext cx="310128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behave: Well/Badly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17680" y="552133"/>
            <a:ext cx="1056233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Raise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29306" y="1610995"/>
            <a:ext cx="193997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Assistant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77861" y="6972501"/>
            <a:ext cx="2100114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expelled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798710" y="3444240"/>
            <a:ext cx="2100114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apply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489290" y="3086100"/>
            <a:ext cx="5309419" cy="4114800"/>
          </a:xfrm>
          <a:custGeom>
            <a:avLst/>
            <a:gdLst/>
            <a:ahLst/>
            <a:cxnLst/>
            <a:rect l="l" t="t" r="r" b="b"/>
            <a:pathLst>
              <a:path w="5309419" h="4114800">
                <a:moveTo>
                  <a:pt x="0" y="0"/>
                </a:moveTo>
                <a:lnTo>
                  <a:pt x="5309420" y="0"/>
                </a:lnTo>
                <a:lnTo>
                  <a:pt x="5309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5876596" y="4479924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ibernate"/>
              </a:rPr>
              <a:t>Money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44997" y="580708"/>
            <a:ext cx="1980158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charge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9075" y="97155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Salary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20356" y="192278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own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9075" y="199898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save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98871" y="2967514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inherit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29441" y="714692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worth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9075" y="354012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Bill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4816" y="4186079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Stingy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77212" y="45726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Cheap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6477" y="5404247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earn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37118" y="662241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Real state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9075" y="675640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lend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92703" y="786352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borrow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6263" y="829881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Mortgage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03439" y="174212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Tax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2798" y="7787164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Fee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20356" y="837723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Coin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89290" y="8944292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ATM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15009" y="462121"/>
            <a:ext cx="2306092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invest 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83247" y="174212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Debt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09860" y="225583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Can't afford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749079" y="4299267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Installments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59950" y="328580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Tightwad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30721" y="555307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spend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32607" y="7820343"/>
            <a:ext cx="4526693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Raise: Money/ Children/ your hand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26246" y="6499543"/>
            <a:ext cx="930473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Loan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266517" y="3086100"/>
            <a:ext cx="5754965" cy="4114800"/>
          </a:xfrm>
          <a:custGeom>
            <a:avLst/>
            <a:gdLst/>
            <a:ahLst/>
            <a:cxnLst/>
            <a:rect l="l" t="t" r="r" b="b"/>
            <a:pathLst>
              <a:path w="5754965" h="4114800">
                <a:moveTo>
                  <a:pt x="0" y="0"/>
                </a:moveTo>
                <a:lnTo>
                  <a:pt x="5754966" y="0"/>
                </a:lnTo>
                <a:lnTo>
                  <a:pt x="5754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6266517" y="4614227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ibernate"/>
              </a:rPr>
              <a:t>Movie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4705" y="433327"/>
            <a:ext cx="1213396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Genre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70548" y="177228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Moving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1403" y="171698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Western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83753" y="433327"/>
            <a:ext cx="3324093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Special effects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02684" y="86874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Actors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72102" y="877691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55925" y="325749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Violent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4778" y="428555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Subtitles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76059" y="5237164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Saga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4778" y="582797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Film crew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77815" y="7368481"/>
            <a:ext cx="3324093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Movie reviews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2472" y="685476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Prequel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87589" y="7240052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Audience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56762" y="788219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70548" y="788219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Script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4778" y="890962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Drama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876910" y="480317"/>
            <a:ext cx="127515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Sequel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07379" y="192684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Thriller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56739" y="480317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Cast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58020" y="248818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Extra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72102" y="228663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shoot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83753" y="239141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Soundtrack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822742" y="4176712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Scene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29631" y="4285555"/>
            <a:ext cx="343549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Foreign movies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07379" y="557111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Plot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612283" y="608482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star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81261" y="6983194"/>
            <a:ext cx="114820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Scary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963849" y="762533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Dubbed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325129" y="890962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On location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883121" y="3086100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TextBox 4"/>
          <p:cNvSpPr txBox="1"/>
          <p:nvPr/>
        </p:nvSpPr>
        <p:spPr>
          <a:xfrm>
            <a:off x="6266517" y="3949699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ibernate"/>
              </a:rPr>
              <a:t>Arguments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1269" y="1002745"/>
            <a:ext cx="2236143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bring up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25850" y="2100581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argue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65237" y="3493374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Angry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85666" y="8687435"/>
            <a:ext cx="4716668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deal with conflict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7870" y="4413331"/>
            <a:ext cx="4716668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lose your temper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1513" y="572714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avoid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4570" y="6830060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calm down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12794" y="734377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Fault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2830" y="8139829"/>
            <a:ext cx="4521708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stick to the point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54546" y="1259603"/>
            <a:ext cx="462349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reach an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83011" y="745888"/>
            <a:ext cx="6721977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keep things under control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59681" y="2287033"/>
            <a:ext cx="5162292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take a deep breath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0873" y="2633346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win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70548" y="228703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blame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19098" y="365228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shout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87384" y="4451748"/>
            <a:ext cx="6248501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easier said than done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96702" y="5589033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postpone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69738" y="6864748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Furious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79838" y="7343775"/>
            <a:ext cx="3101280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Mad at sb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21483" y="8139829"/>
            <a:ext cx="4298896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To be IN the wrong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4194126" y="1776851"/>
            <a:ext cx="9899749" cy="6733298"/>
            <a:chOff x="0" y="0"/>
            <a:chExt cx="2607341" cy="1773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7341" cy="1773379"/>
            </a:xfrm>
            <a:custGeom>
              <a:avLst/>
              <a:gdLst/>
              <a:ahLst/>
              <a:cxnLst/>
              <a:rect l="l" t="t" r="r" b="b"/>
              <a:pathLst>
                <a:path w="2607341" h="1773379">
                  <a:moveTo>
                    <a:pt x="39884" y="0"/>
                  </a:moveTo>
                  <a:lnTo>
                    <a:pt x="2567458" y="0"/>
                  </a:lnTo>
                  <a:cubicBezTo>
                    <a:pt x="2589485" y="0"/>
                    <a:pt x="2607341" y="17857"/>
                    <a:pt x="2607341" y="39884"/>
                  </a:cubicBezTo>
                  <a:lnTo>
                    <a:pt x="2607341" y="1733495"/>
                  </a:lnTo>
                  <a:cubicBezTo>
                    <a:pt x="2607341" y="1755522"/>
                    <a:pt x="2589485" y="1773379"/>
                    <a:pt x="2567458" y="1773379"/>
                  </a:cubicBezTo>
                  <a:lnTo>
                    <a:pt x="39884" y="1773379"/>
                  </a:lnTo>
                  <a:cubicBezTo>
                    <a:pt x="17857" y="1773379"/>
                    <a:pt x="0" y="1755522"/>
                    <a:pt x="0" y="1733495"/>
                  </a:cubicBezTo>
                  <a:lnTo>
                    <a:pt x="0" y="39884"/>
                  </a:lnTo>
                  <a:cubicBezTo>
                    <a:pt x="0" y="17857"/>
                    <a:pt x="17857" y="0"/>
                    <a:pt x="398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FFFF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56549" y="3884322"/>
            <a:ext cx="8374902" cy="396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80"/>
              </a:lnSpc>
              <a:spcBef>
                <a:spcPct val="0"/>
              </a:spcBef>
            </a:pPr>
            <a:r>
              <a:rPr lang="en-US" sz="19065" u="none" strike="noStrike">
                <a:solidFill>
                  <a:srgbClr val="000000"/>
                </a:solidFill>
                <a:latin typeface="Hibernate"/>
              </a:rPr>
              <a:t>THANK YOU VERY MUCH!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Custom</PresentationFormat>
  <Paragraphs>157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More Sugar</vt:lpstr>
      <vt:lpstr>Hibernate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CaroLINA</dc:title>
  <cp:lastModifiedBy>CAROLINA ANDREA SANTANDER GOMEZ (carosantander)</cp:lastModifiedBy>
  <cp:revision>2</cp:revision>
  <dcterms:created xsi:type="dcterms:W3CDTF">2006-08-16T00:00:00Z</dcterms:created>
  <dcterms:modified xsi:type="dcterms:W3CDTF">2023-08-28T13:19:12Z</dcterms:modified>
  <dc:identifier>DAFskXYNHJw</dc:identifier>
</cp:coreProperties>
</file>