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gF+v6EFifAnYZ5d61NZvppui88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05" d="100"/>
          <a:sy n="105" d="100"/>
        </p:scale>
        <p:origin x="840" y="1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 rot="5400000">
            <a:off x="7159402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 rot="5400000">
            <a:off x="1825402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1" name="Google Shape;41;p7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2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65513" y="6459787"/>
            <a:ext cx="2618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800600" y="6459787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>
            <a:spLocks noGrp="1"/>
          </p:cNvSpPr>
          <p:nvPr>
            <p:ph type="pic" idx="2"/>
          </p:nvPr>
        </p:nvSpPr>
        <p:spPr>
          <a:xfrm>
            <a:off x="17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4"/>
          <p:cNvSpPr/>
          <p:nvPr/>
        </p:nvSpPr>
        <p:spPr>
          <a:xfrm>
            <a:off x="17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7" name="Google Shape;17;p4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" descr="Imagen que contiene interior, perro, parado, grupo&#10;&#10;Descripción generada automáticament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817352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GB" dirty="0"/>
              <a:t>4204 Unit 7A</a:t>
            </a:r>
            <a:br>
              <a:rPr lang="en-GB" dirty="0"/>
            </a:br>
            <a:r>
              <a:rPr lang="en-GB" sz="4000" dirty="0"/>
              <a:t>First and Second Conditionals &amp; Education</a:t>
            </a:r>
            <a:endParaRPr dirty="0"/>
          </a:p>
        </p:txBody>
      </p:sp>
      <p:sp>
        <p:nvSpPr>
          <p:cNvPr id="108" name="Google Shape;108;p1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/>
              <a:t>USE OF ENGLISH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GB" b="1"/>
              <a:t>AMERICAN ENGLISH FILE 3B. SECOND EDITION.</a:t>
            </a:r>
            <a:endParaRPr/>
          </a:p>
        </p:txBody>
      </p:sp>
      <p:pic>
        <p:nvPicPr>
          <p:cNvPr id="109" name="Google Shape;109;p1" descr="fcfm-área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6019" y="336342"/>
            <a:ext cx="3598324" cy="98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1097279" y="594069"/>
            <a:ext cx="10695029" cy="71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</a:pP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USE OF ENGLISH</a:t>
            </a: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Decide which word(s) has/have been </a:t>
            </a:r>
            <a:r>
              <a:rPr lang="en-GB" sz="2000" b="1" i="1" u="sng">
                <a:latin typeface="Calibri"/>
                <a:ea typeface="Calibri"/>
                <a:cs typeface="Calibri"/>
                <a:sym typeface="Calibri"/>
              </a:rPr>
              <a:t>incorrectly used</a:t>
            </a:r>
            <a:r>
              <a:rPr lang="en-GB" sz="2000" b="1" u="sng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or none of the above from the ones in CAPITAL LETTERS.</a:t>
            </a: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097279" y="968326"/>
            <a:ext cx="10203300" cy="5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I got the </a:t>
            </a:r>
            <a:r>
              <a:rPr lang="en-GB" sz="1800" b="1" i="0" u="none" strike="noStrik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SCORE</a:t>
            </a:r>
            <a:r>
              <a:rPr lang="en-GB" sz="1800" b="0" i="0" u="none" strike="noStrik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 need, I </a:t>
            </a:r>
            <a:r>
              <a:rPr lang="en-GB" sz="1800" b="1" i="0" u="none" strike="noStrik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WOULD LIKE </a:t>
            </a:r>
            <a:r>
              <a:rPr lang="en-GB" sz="1800" b="0" i="0" u="none" strike="noStrik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 study in one of the Ivy League universities. Harvard seems great, but the engineering program at Yale sounds more interesting to me. I will definitely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APPLY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to </a:t>
            </a:r>
            <a:r>
              <a:rPr lang="en-GB" sz="1800" b="0" i="0" u="none" strike="noStrik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it first place if I </a:t>
            </a:r>
            <a:r>
              <a:rPr lang="en-GB" sz="1800" b="1" i="0" u="none" strike="noStrik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CAN</a:t>
            </a:r>
            <a:r>
              <a:rPr lang="en-GB" sz="1800" b="0" i="0" u="none" strike="noStrik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1800" b="1" i="0" u="none" strike="noStrik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score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would like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apply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can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A: How are you doing Andy?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B: Not so well, I think I’m going to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REPROVE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 couple of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SUBJECTS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this semester. Math and physics are not my thing.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A: Well, I’m good at both, so, if you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WANT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help studying,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LET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me know.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B: Thank you Barbara, could we meet tomorrow afternoon? I’ll buy you some coffee.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reprove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subjects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want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let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Google Shape;116;p2"/>
          <p:cNvSpPr/>
          <p:nvPr/>
        </p:nvSpPr>
        <p:spPr>
          <a:xfrm flipH="1">
            <a:off x="3241349" y="3200410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 flipH="1">
            <a:off x="2210117" y="5446885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" descr="fcfm-área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9142" y="6131347"/>
            <a:ext cx="2354460" cy="6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2990951" y="5425584"/>
            <a:ext cx="1079056" cy="3077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fail</a:t>
            </a:r>
            <a:endParaRPr/>
          </a:p>
        </p:txBody>
      </p:sp>
      <p:pic>
        <p:nvPicPr>
          <p:cNvPr id="120" name="Google Shape;120;p2" descr="Una torre alta de un edifici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0287" y="2147019"/>
            <a:ext cx="1704506" cy="128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 descr="Imagen que contiene Cart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3005" y="5599196"/>
            <a:ext cx="1419069" cy="1064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/>
        </p:nvSpPr>
        <p:spPr>
          <a:xfrm>
            <a:off x="994337" y="439972"/>
            <a:ext cx="10203325" cy="646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If you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chance to study abroad, where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go?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I don’t know… I love Europe, but my area is more developed in Canada. Besides that, my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cooperation agreements with some universities there. I might consider getting a Master’s in Toronto after I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GRADUATE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Nice idea, I’d love to visit you!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had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will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college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graduate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None of the above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don’t know if I could study in a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BOARDING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school; just the idea of sleeping in the school freaks me out. I did that when I was in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PRESCHOOL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although I can’t remember a lot about that time, I don’t want to do it again, even if it was just for naps. I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LOVE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study in a private school if I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though; they normally have much better sports infrastructure, and I really enjoy exercising.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boarding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preschool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would love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can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None of the above</a:t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 flipH="1">
            <a:off x="1722763" y="2428113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 flipH="1">
            <a:off x="1722763" y="6285440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3" descr="fcfm-área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9142" y="6131347"/>
            <a:ext cx="2354460" cy="6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/>
          <p:nvPr/>
        </p:nvSpPr>
        <p:spPr>
          <a:xfrm>
            <a:off x="5187142" y="2286000"/>
            <a:ext cx="282633" cy="14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2567581" y="6264139"/>
            <a:ext cx="1079056" cy="3077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could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2567581" y="2427345"/>
            <a:ext cx="1079056" cy="3077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would</a:t>
            </a:r>
            <a:endParaRPr/>
          </a:p>
        </p:txBody>
      </p:sp>
      <p:pic>
        <p:nvPicPr>
          <p:cNvPr id="133" name="Google Shape;133;p3" descr="Montaña con nieve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825" y="2293995"/>
            <a:ext cx="1847850" cy="1038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 descr="Foto en blanco y negro de un grupo de personas frente a un edifici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19881" y="5551867"/>
            <a:ext cx="1592985" cy="1158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419</Words>
  <Application>Microsoft Macintosh PowerPoint</Application>
  <PresentationFormat>Widescreen</PresentationFormat>
  <Paragraphs>44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Retrospect</vt:lpstr>
      <vt:lpstr>4204 Unit 7A First and Second Conditionals &amp; Education</vt:lpstr>
      <vt:lpstr>USE OF ENGLISH Decide which word(s) has/have been incorrectly used or none of the above from the ones in CAPITAL LETTERS.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4204 Unit 7A First and Second Conditionals &amp; Education</dc:title>
  <dc:creator>ambar.romero05@gmail.com</dc:creator>
  <cp:lastModifiedBy>Microsoft Office User</cp:lastModifiedBy>
  <cp:revision>2</cp:revision>
  <dcterms:created xsi:type="dcterms:W3CDTF">2020-03-18T15:52:38Z</dcterms:created>
  <dcterms:modified xsi:type="dcterms:W3CDTF">2023-06-15T20:54:37Z</dcterms:modified>
</cp:coreProperties>
</file>