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gWRaCDewHkE+jVNatpN4bLiO7m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42"/>
    <p:restoredTop sz="94679"/>
  </p:normalViewPr>
  <p:slideViewPr>
    <p:cSldViewPr snapToGrid="0">
      <p:cViewPr varScale="1">
        <p:scale>
          <a:sx n="153" d="100"/>
          <a:sy n="153" d="100"/>
        </p:scale>
        <p:origin x="192" y="20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" descr="Asking Questions Is Really Hard | HuffPost Life"/>
          <p:cNvPicPr preferRelativeResize="0"/>
          <p:nvPr/>
        </p:nvPicPr>
        <p:blipFill rotWithShape="1">
          <a:blip r:embed="rId3">
            <a:alphaModFix amt="14000"/>
          </a:blip>
          <a:srcRect/>
          <a:stretch/>
        </p:blipFill>
        <p:spPr>
          <a:xfrm>
            <a:off x="0" y="-1"/>
            <a:ext cx="1217696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2202 Unit 1A</a:t>
            </a:r>
            <a:br>
              <a:rPr lang="en-GB"/>
            </a:br>
            <a:r>
              <a:rPr lang="en-GB" sz="4000"/>
              <a:t>Word Order in Questions &amp; Common Verb Phrases</a:t>
            </a:r>
            <a:endParaRPr/>
          </a:p>
        </p:txBody>
      </p:sp>
      <p:sp>
        <p:nvSpPr>
          <p:cNvPr id="108" name="Google Shape;108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USE OF ENGLISH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2A. SECOND EDITION.</a:t>
            </a:r>
            <a:endParaRPr/>
          </a:p>
        </p:txBody>
      </p:sp>
      <p:pic>
        <p:nvPicPr>
          <p:cNvPr id="109" name="Google Shape;109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79" y="668886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USE OF ENGLISH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Decide which word(s) has/have been </a:t>
            </a:r>
            <a:r>
              <a:rPr lang="en-GB" sz="2000" b="1" i="1" u="sng">
                <a:latin typeface="Calibri"/>
                <a:ea typeface="Calibri"/>
                <a:cs typeface="Calibri"/>
                <a:sym typeface="Calibri"/>
              </a:rPr>
              <a:t>incorrectly used</a:t>
            </a:r>
            <a:r>
              <a:rPr lang="en-GB" sz="2000" b="1" u="sng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b="1">
                <a:latin typeface="Calibri"/>
                <a:ea typeface="Calibri"/>
                <a:cs typeface="Calibri"/>
                <a:sym typeface="Calibri"/>
              </a:rPr>
              <a:t>or none of the above from the ones in CAPITAL LETTERS.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1097279" y="1117958"/>
            <a:ext cx="10203300" cy="53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Where did Joan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TRAVELS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last year?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She went to the Caribbean.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Did she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SPEND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LONG TIME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Yes, she did.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travels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spend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a long time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 just love dancing.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OFTEN TIMES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 you go dancing?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Twice a month.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KIND OF MUSIC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</a:t>
            </a:r>
            <a:r>
              <a:rPr lang="en-GB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like?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Honestly, I prefer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READING MAGAZINES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How often times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what kind of music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reading magazines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2178346" y="2567802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3162439" y="5308380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Trinidad and Tobago | Travel Over Sky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09061" y="1595558"/>
            <a:ext cx="2779760" cy="2061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Dance Vector of Dancing People By annanta - Vecteezy.com-People-pin-2 - set  of 9 | Şablon baskı, Çizim, Desenler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77246" y="4363881"/>
            <a:ext cx="2569985" cy="19263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3">
            <a:extLst>
              <a:ext uri="{FF2B5EF4-FFF2-40B4-BE49-F238E27FC236}">
                <a16:creationId xmlns:a16="http://schemas.microsoft.com/office/drawing/2014/main" id="{C6ED8BD2-F42E-E36D-50DA-C64029C63EF4}"/>
              </a:ext>
            </a:extLst>
          </p:cNvPr>
          <p:cNvSpPr txBox="1"/>
          <p:nvPr/>
        </p:nvSpPr>
        <p:spPr>
          <a:xfrm>
            <a:off x="3060439" y="2546501"/>
            <a:ext cx="1106575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travel</a:t>
            </a:r>
          </a:p>
        </p:txBody>
      </p:sp>
      <p:sp>
        <p:nvSpPr>
          <p:cNvPr id="3" name="CuadroTexto 4">
            <a:extLst>
              <a:ext uri="{FF2B5EF4-FFF2-40B4-BE49-F238E27FC236}">
                <a16:creationId xmlns:a16="http://schemas.microsoft.com/office/drawing/2014/main" id="{200026BA-7896-A546-5C05-F1A0EF730728}"/>
              </a:ext>
            </a:extLst>
          </p:cNvPr>
          <p:cNvSpPr txBox="1"/>
          <p:nvPr/>
        </p:nvSpPr>
        <p:spPr>
          <a:xfrm>
            <a:off x="4026700" y="5297122"/>
            <a:ext cx="1106575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How often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/>
          <p:nvPr/>
        </p:nvSpPr>
        <p:spPr>
          <a:xfrm>
            <a:off x="1097279" y="843747"/>
            <a:ext cx="10203325" cy="5355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MANY LANGUAGES DO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mom and dad speak?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English and French.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WERE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born? France?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In Spain. But my grandparents moved to France when they were little.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how many languages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do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where were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 you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TO SCHOOL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By bus.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What time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your first class start?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At 9:00.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how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come to school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is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None of the above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 flipH="1">
            <a:off x="3284358" y="3099261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/>
          <p:nvPr/>
        </p:nvSpPr>
        <p:spPr>
          <a:xfrm flipH="1">
            <a:off x="1714760" y="5578384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" descr="How Not to Be Taken for a Ride on the Bu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57538" y="3986038"/>
            <a:ext cx="2416807" cy="1052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" descr="Bandera Francia Mapa - Gráficos vectoriales gratis en Pixabay - Pixaba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80713" y="1351007"/>
            <a:ext cx="2084862" cy="180782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4">
            <a:extLst>
              <a:ext uri="{FF2B5EF4-FFF2-40B4-BE49-F238E27FC236}">
                <a16:creationId xmlns:a16="http://schemas.microsoft.com/office/drawing/2014/main" id="{200026BA-7896-A546-5C05-F1A0EF730728}"/>
              </a:ext>
            </a:extLst>
          </p:cNvPr>
          <p:cNvSpPr txBox="1"/>
          <p:nvPr/>
        </p:nvSpPr>
        <p:spPr>
          <a:xfrm>
            <a:off x="2597746" y="5553030"/>
            <a:ext cx="686611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/>
              <a:t>does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284</Words>
  <Application>Microsoft Macintosh PowerPoint</Application>
  <PresentationFormat>Panorámica</PresentationFormat>
  <Paragraphs>46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2202 Unit 1A Word Order in Questions &amp; Common Verb Phrases</vt:lpstr>
      <vt:lpstr>USE OF ENGLISH Decide which word(s) has/have been incorrectly used or none of the above from the ones in CAPITAL LETTERS.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2202 Unit 1A Word Order in Questions &amp; Common Verb Phrases</dc:title>
  <dc:creator>ambar.romero05@gmail.com</dc:creator>
  <cp:lastModifiedBy>juan cuevas</cp:lastModifiedBy>
  <cp:revision>2</cp:revision>
  <dcterms:created xsi:type="dcterms:W3CDTF">2020-03-18T15:52:38Z</dcterms:created>
  <dcterms:modified xsi:type="dcterms:W3CDTF">2023-06-13T14:00:26Z</dcterms:modified>
</cp:coreProperties>
</file>