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goZuxpU5RYrjbkAQCJPPUGrto9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2"/>
    <p:restoredTop sz="94679"/>
  </p:normalViewPr>
  <p:slideViewPr>
    <p:cSldViewPr snapToGrid="0">
      <p:cViewPr varScale="1">
        <p:scale>
          <a:sx n="153" d="100"/>
          <a:sy n="153" d="100"/>
        </p:scale>
        <p:origin x="192" y="2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Top 10 Important Events That Changed History in American's Lifetimes"/>
          <p:cNvPicPr preferRelativeResize="0"/>
          <p:nvPr/>
        </p:nvPicPr>
        <p:blipFill rotWithShape="1">
          <a:blip r:embed="rId3">
            <a:alphaModFix amt="17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2202 Unit 2B</a:t>
            </a:r>
            <a:br>
              <a:rPr lang="en-GB"/>
            </a:br>
            <a:r>
              <a:rPr lang="en-GB" sz="4000"/>
              <a:t>Past Continuous &amp; Prepositions of Time and Place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USE OF ENGLISH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2A.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668886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USE OF ENGLISH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Decide which word(s) has/have been </a:t>
            </a:r>
            <a:r>
              <a:rPr lang="en-GB" sz="2000" b="1" i="1" u="sng">
                <a:latin typeface="Calibri"/>
                <a:ea typeface="Calibri"/>
                <a:cs typeface="Calibri"/>
                <a:sym typeface="Calibri"/>
              </a:rPr>
              <a:t>incorrectly used</a:t>
            </a:r>
            <a:r>
              <a:rPr lang="en-GB" sz="2000" b="1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or none of the above from the ones in CAPITAL LETTERS.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117958"/>
            <a:ext cx="10203325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love this picture. Melissa looks so cute.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Oh, yes.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 TAKING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picture when she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 EATING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alone for the first time.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PERHAPS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this is the most beautiful picture we have.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was taking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was eating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perhaps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the new president started his speech, some people were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SHOUTING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enthusiastically and some others were crying and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HOLDING HANDS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It was an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EMOTIONAL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historical moment for everybody.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shouting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holding hands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emotional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2593986" y="2301794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3320375" y="5291755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Are Public Speaking Classes Worth It: The Good And The Bad - Frantically  Speaki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7343" y="4554849"/>
            <a:ext cx="2238051" cy="149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Premium Photo | Cute baby asian child girl eating healthy food by herself  and making a mes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67343" y="2077652"/>
            <a:ext cx="2134714" cy="14220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3">
            <a:extLst>
              <a:ext uri="{FF2B5EF4-FFF2-40B4-BE49-F238E27FC236}">
                <a16:creationId xmlns:a16="http://schemas.microsoft.com/office/drawing/2014/main" id="{C5402F56-8904-7423-0889-F9B9B4C1A4FE}"/>
              </a:ext>
            </a:extLst>
          </p:cNvPr>
          <p:cNvSpPr txBox="1"/>
          <p:nvPr/>
        </p:nvSpPr>
        <p:spPr>
          <a:xfrm>
            <a:off x="3443968" y="2293481"/>
            <a:ext cx="731671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took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97279" y="843747"/>
            <a:ext cx="102033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This is the first picture taken of a man stepping on the moon. The original must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 A FORTUNE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I still remember that moment. My wife and I were watching a movie when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SUDDENLY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breaking news alert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SHOWED UP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cost a fortune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suddenly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showed up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YOU WORK 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received the call?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No, I was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THE BUS 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heading for the office. It was a really unfortunate experience. I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REALIZED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wasn’t prepared for such bad news.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did you work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on the 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realized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3292673" y="2833254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 flipH="1">
            <a:off x="2728906" y="4481100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70235" y="1774874"/>
            <a:ext cx="2009856" cy="1525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16153" y="4283128"/>
            <a:ext cx="2305934" cy="15252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4">
            <a:extLst>
              <a:ext uri="{FF2B5EF4-FFF2-40B4-BE49-F238E27FC236}">
                <a16:creationId xmlns:a16="http://schemas.microsoft.com/office/drawing/2014/main" id="{48426372-6D96-FE4C-A87D-DBF7D636D347}"/>
              </a:ext>
            </a:extLst>
          </p:cNvPr>
          <p:cNvSpPr txBox="1"/>
          <p:nvPr/>
        </p:nvSpPr>
        <p:spPr>
          <a:xfrm>
            <a:off x="3561187" y="4455495"/>
            <a:ext cx="1634268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were you working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Macintosh PowerPoint</Application>
  <PresentationFormat>Panorámica</PresentationFormat>
  <Paragraphs>36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2202 Unit 2B Past Continuous &amp; Prepositions of Time and Place</vt:lpstr>
      <vt:lpstr>USE OF ENGLISH Decide which word(s) has/have been incorrectly used or none of the above from the ones in CAPITAL LETTERS.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2202 Unit 2B Past Continuous &amp; Prepositions of Time and Place</dc:title>
  <dc:creator>ambar.romero05@gmail.com</dc:creator>
  <cp:lastModifiedBy>juan cuevas</cp:lastModifiedBy>
  <cp:revision>1</cp:revision>
  <dcterms:created xsi:type="dcterms:W3CDTF">2020-03-18T15:52:38Z</dcterms:created>
  <dcterms:modified xsi:type="dcterms:W3CDTF">2023-06-13T14:13:25Z</dcterms:modified>
</cp:coreProperties>
</file>