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j1gEOJDXk1ignZRwMjIY6hsXKf2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34"/>
    <p:restoredTop sz="94679"/>
  </p:normalViewPr>
  <p:slideViewPr>
    <p:cSldViewPr snapToGrid="0">
      <p:cViewPr varScale="1">
        <p:scale>
          <a:sx n="153" d="100"/>
          <a:sy n="153" d="100"/>
        </p:scale>
        <p:origin x="192" y="20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5" name="Google Shape;12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cxnSp>
        <p:nvCxnSpPr>
          <p:cNvPr id="26" name="Google Shape;26;p5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 rot="5400000">
            <a:off x="7159402" y="1977801"/>
            <a:ext cx="575989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 rot="5400000">
            <a:off x="1825402" y="-574899"/>
            <a:ext cx="575989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 b="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cxnSp>
        <p:nvCxnSpPr>
          <p:cNvPr id="41" name="Google Shape;41;p7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1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1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2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465513" y="6459787"/>
            <a:ext cx="261851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4800600" y="6459787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3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>
            <a:spLocks noGrp="1"/>
          </p:cNvSpPr>
          <p:nvPr>
            <p:ph type="pic" idx="2"/>
          </p:nvPr>
        </p:nvSpPr>
        <p:spPr>
          <a:xfrm>
            <a:off x="17" y="0"/>
            <a:ext cx="12191985" cy="4915076"/>
          </a:xfrm>
          <a:prstGeom prst="rect">
            <a:avLst/>
          </a:prstGeom>
          <a:solidFill>
            <a:srgbClr val="D2CDB0"/>
          </a:solidFill>
          <a:ln>
            <a:noFill/>
          </a:ln>
        </p:spPr>
      </p:sp>
      <p:sp>
        <p:nvSpPr>
          <p:cNvPr id="83" name="Google Shape;83;p13"/>
          <p:cNvSpPr txBox="1">
            <a:spLocks noGrp="1"/>
          </p:cNvSpPr>
          <p:nvPr>
            <p:ph type="body" idx="1"/>
          </p:nvPr>
        </p:nvSpPr>
        <p:spPr>
          <a:xfrm>
            <a:off x="1097280" y="5907024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4"/>
          <p:cNvSpPr/>
          <p:nvPr/>
        </p:nvSpPr>
        <p:spPr>
          <a:xfrm>
            <a:off x="17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cxnSp>
        <p:nvCxnSpPr>
          <p:cNvPr id="17" name="Google Shape;17;p4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" descr="When You Are on Vacation it's Important to Know How to Take Care of Your  Hearing Aids"/>
          <p:cNvPicPr preferRelativeResize="0"/>
          <p:nvPr/>
        </p:nvPicPr>
        <p:blipFill rotWithShape="1">
          <a:blip r:embed="rId3">
            <a:alphaModFix amt="29000"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817352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</a:pPr>
            <a:r>
              <a:rPr lang="en-GB"/>
              <a:t>2202 Unit 2A</a:t>
            </a:r>
            <a:br>
              <a:rPr lang="en-GB"/>
            </a:br>
            <a:r>
              <a:rPr lang="en-GB" sz="4000"/>
              <a:t>Simple Past &amp; Vacations</a:t>
            </a:r>
            <a:endParaRPr/>
          </a:p>
        </p:txBody>
      </p:sp>
      <p:sp>
        <p:nvSpPr>
          <p:cNvPr id="108" name="Google Shape;108;p1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USE OF ENGLISH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AMERICAN ENGLISH FILE 2A. SECOND EDITION.</a:t>
            </a:r>
            <a:endParaRPr/>
          </a:p>
        </p:txBody>
      </p:sp>
      <p:pic>
        <p:nvPicPr>
          <p:cNvPr id="109" name="Google Shape;109;p1" descr="fcfm-área 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16019" y="336342"/>
            <a:ext cx="3598324" cy="98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 txBox="1">
            <a:spLocks noGrp="1"/>
          </p:cNvSpPr>
          <p:nvPr>
            <p:ph type="title"/>
          </p:nvPr>
        </p:nvSpPr>
        <p:spPr>
          <a:xfrm>
            <a:off x="1097279" y="668886"/>
            <a:ext cx="10695029" cy="710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Calibri"/>
              <a:buNone/>
            </a:pP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USE OF ENGLISH</a:t>
            </a:r>
            <a:br>
              <a:rPr lang="en-GB" sz="2000">
                <a:latin typeface="Calibri"/>
                <a:ea typeface="Calibri"/>
                <a:cs typeface="Calibri"/>
                <a:sym typeface="Calibri"/>
              </a:rPr>
            </a:b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Decide which word(s) has/have been </a:t>
            </a:r>
            <a:r>
              <a:rPr lang="en-GB" sz="2000" b="1" i="1" u="sng">
                <a:latin typeface="Calibri"/>
                <a:ea typeface="Calibri"/>
                <a:cs typeface="Calibri"/>
                <a:sym typeface="Calibri"/>
              </a:rPr>
              <a:t>incorrectly used</a:t>
            </a:r>
            <a:r>
              <a:rPr lang="en-GB" sz="2000" b="1" u="sng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or none of the above from the ones in CAPITAL LETTERS.</a:t>
            </a:r>
            <a:br>
              <a:rPr lang="en-GB" sz="2000">
                <a:latin typeface="Calibri"/>
                <a:ea typeface="Calibri"/>
                <a:cs typeface="Calibri"/>
                <a:sym typeface="Calibri"/>
              </a:rPr>
            </a:b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2"/>
          <p:cNvSpPr txBox="1"/>
          <p:nvPr/>
        </p:nvSpPr>
        <p:spPr>
          <a:xfrm>
            <a:off x="1097279" y="1117958"/>
            <a:ext cx="10203300" cy="424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Do you prefer </a:t>
            </a: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TANNING</a:t>
            </a: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GOING SIGHTSEEING </a:t>
            </a: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you are on vacation?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To be honest, I hate the sun and the sand. The last time I went to the beach, I </a:t>
            </a: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SUNBATHED</a:t>
            </a: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only once.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tanning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going sightseeing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sunbathed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last summer vacation was a disaster. Although we booked the best hotel in advance, the room wasn’t </a:t>
            </a: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LUXURIOUS</a:t>
            </a: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We </a:t>
            </a: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ARGUE</a:t>
            </a: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with the manager and got no solution. Everything </a:t>
            </a: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WENT WRONG </a:t>
            </a: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that day.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luxurious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argue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went wrong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"/>
          <p:cNvSpPr/>
          <p:nvPr/>
        </p:nvSpPr>
        <p:spPr>
          <a:xfrm flipH="1">
            <a:off x="3267320" y="2833809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"/>
          <p:cNvSpPr/>
          <p:nvPr/>
        </p:nvSpPr>
        <p:spPr>
          <a:xfrm flipH="1">
            <a:off x="2115033" y="4493733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Google Shape;118;p2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9" name="Google Shape;119;p2"/>
          <p:cNvGrpSpPr/>
          <p:nvPr/>
        </p:nvGrpSpPr>
        <p:grpSpPr>
          <a:xfrm>
            <a:off x="3818314" y="2039009"/>
            <a:ext cx="2773679" cy="1386840"/>
            <a:chOff x="3818314" y="2039009"/>
            <a:chExt cx="2773679" cy="1386840"/>
          </a:xfrm>
        </p:grpSpPr>
        <p:pic>
          <p:nvPicPr>
            <p:cNvPr id="120" name="Google Shape;120;p2" descr="Child Under a Beach Umbrella Shade Safety Beach Sun People New Zealand KS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818314" y="2039009"/>
              <a:ext cx="2773679" cy="13868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1" name="Google Shape;121;p2"/>
            <p:cNvSpPr/>
            <p:nvPr/>
          </p:nvSpPr>
          <p:spPr>
            <a:xfrm>
              <a:off x="5935287" y="3160673"/>
              <a:ext cx="498764" cy="18935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22" name="Google Shape;122;p2" descr="420+ Ugly Bedroom Stock Photos, Pictures &amp; Royalty-Free Images - iStock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47084" y="4252698"/>
            <a:ext cx="2082199" cy="15616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Texto 4">
            <a:extLst>
              <a:ext uri="{FF2B5EF4-FFF2-40B4-BE49-F238E27FC236}">
                <a16:creationId xmlns:a16="http://schemas.microsoft.com/office/drawing/2014/main" id="{119D41A5-B051-0BEF-150F-F02A43964515}"/>
              </a:ext>
            </a:extLst>
          </p:cNvPr>
          <p:cNvSpPr txBox="1"/>
          <p:nvPr/>
        </p:nvSpPr>
        <p:spPr>
          <a:xfrm>
            <a:off x="2978653" y="4472432"/>
            <a:ext cx="839662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/>
              <a:t>argued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"/>
          <p:cNvSpPr txBox="1"/>
          <p:nvPr/>
        </p:nvSpPr>
        <p:spPr>
          <a:xfrm>
            <a:off x="1097279" y="843747"/>
            <a:ext cx="10203300" cy="535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How long did you stay in Villarrica?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Two weeks. We stayed at a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CAMPSITE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WERE THE PEOPLE LIKE?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Really friendly and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HELPFUL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campsite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What were the people like?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helpful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When was the last time you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WENT ABROAD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Around two years ago. We visited Playa del Carmen.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Wonderful. What did you do there?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Lots of things. We went on a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CRUISE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did some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NATURAL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activities.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went abroad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cruise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natural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3"/>
          <p:cNvSpPr/>
          <p:nvPr/>
        </p:nvSpPr>
        <p:spPr>
          <a:xfrm flipH="1">
            <a:off x="3292673" y="3107575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3"/>
          <p:cNvSpPr/>
          <p:nvPr/>
        </p:nvSpPr>
        <p:spPr>
          <a:xfrm flipH="1">
            <a:off x="2205204" y="5570071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Google Shape;130;p3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3" descr="Villarrica, Chil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09062" y="1487978"/>
            <a:ext cx="2513031" cy="1884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3" descr="Everything You Need To Know Before Going On A Luxury Cruis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71302" y="4072949"/>
            <a:ext cx="2743310" cy="176229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Texto 4">
            <a:extLst>
              <a:ext uri="{FF2B5EF4-FFF2-40B4-BE49-F238E27FC236}">
                <a16:creationId xmlns:a16="http://schemas.microsoft.com/office/drawing/2014/main" id="{B7CE0BB1-E404-D372-1456-60C61E5AA2F1}"/>
              </a:ext>
            </a:extLst>
          </p:cNvPr>
          <p:cNvSpPr txBox="1"/>
          <p:nvPr/>
        </p:nvSpPr>
        <p:spPr>
          <a:xfrm>
            <a:off x="3089350" y="5548770"/>
            <a:ext cx="834257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/>
              <a:t>nature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</Words>
  <Application>Microsoft Macintosh PowerPoint</Application>
  <PresentationFormat>Panorámica</PresentationFormat>
  <Paragraphs>40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Arial</vt:lpstr>
      <vt:lpstr>Calibri</vt:lpstr>
      <vt:lpstr>Retrospect</vt:lpstr>
      <vt:lpstr>2202 Unit 2A Simple Past &amp; Vacations</vt:lpstr>
      <vt:lpstr>USE OF ENGLISH Decide which word(s) has/have been incorrectly used or none of the above from the ones in CAPITAL LETTERS.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2202 Unit 2A Simple Past &amp; Vacations</dc:title>
  <dc:creator>ambar.romero05@gmail.com</dc:creator>
  <cp:lastModifiedBy>juan cuevas</cp:lastModifiedBy>
  <cp:revision>1</cp:revision>
  <dcterms:created xsi:type="dcterms:W3CDTF">2020-03-18T15:52:38Z</dcterms:created>
  <dcterms:modified xsi:type="dcterms:W3CDTF">2023-06-13T14:09:56Z</dcterms:modified>
</cp:coreProperties>
</file>