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i147LcbBLvo5HFUP5J4Z3qbWSN4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42"/>
    <p:restoredTop sz="94679"/>
  </p:normalViewPr>
  <p:slideViewPr>
    <p:cSldViewPr snapToGrid="0">
      <p:cViewPr varScale="1">
        <p:scale>
          <a:sx n="153" d="100"/>
          <a:sy n="153" d="100"/>
        </p:scale>
        <p:origin x="192" y="20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" descr="Katie's Kids Clothes - How to weigh your clothes before selling to us"/>
          <p:cNvPicPr preferRelativeResize="0"/>
          <p:nvPr/>
        </p:nvPicPr>
        <p:blipFill rotWithShape="1">
          <a:blip r:embed="rId3">
            <a:alphaModFix amt="21000"/>
          </a:blip>
          <a:srcRect/>
          <a:stretch/>
        </p:blipFill>
        <p:spPr>
          <a:xfrm>
            <a:off x="216130" y="0"/>
            <a:ext cx="1177913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/>
              <a:t>2202 Unit 1C</a:t>
            </a:r>
            <a:br>
              <a:rPr lang="en-GB"/>
            </a:br>
            <a:r>
              <a:rPr lang="en-GB" sz="4000"/>
              <a:t>Present Continuous, Clothes &amp; Prepositions of Place</a:t>
            </a:r>
            <a:endParaRPr/>
          </a:p>
        </p:txBody>
      </p:sp>
      <p:sp>
        <p:nvSpPr>
          <p:cNvPr id="108" name="Google Shape;108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USE OF ENGLISH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AMERICAN ENGLISH FILE 2A. SECOND EDITION.</a:t>
            </a:r>
            <a:endParaRPr/>
          </a:p>
        </p:txBody>
      </p:sp>
      <p:pic>
        <p:nvPicPr>
          <p:cNvPr id="109" name="Google Shape;109;p1" descr="fcfm-área 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79" y="668886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USE OF ENGLISH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Decide which word(s) has/have been </a:t>
            </a:r>
            <a:r>
              <a:rPr lang="en-GB" sz="2000" b="1" i="1" u="sng">
                <a:latin typeface="Calibri"/>
                <a:ea typeface="Calibri"/>
                <a:cs typeface="Calibri"/>
                <a:sym typeface="Calibri"/>
              </a:rPr>
              <a:t>incorrectly used</a:t>
            </a:r>
            <a:r>
              <a:rPr lang="en-GB" sz="2000" b="1" u="sng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or none of the above from the ones in CAPITAL LETTERS.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1097279" y="1117958"/>
            <a:ext cx="10203300" cy="3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painting </a:t>
            </a:r>
            <a:r>
              <a:rPr lang="en-GB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Dance Class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Degas, there are several ballerinas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FRONT OF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teacher.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In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stand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in front of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Models usually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DRESS VERY WELL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Apart from designer clothes, they also model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FOOTWEAR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accessories and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JEWELRY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dress very well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footwear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jewelry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 flipH="1">
            <a:off x="2061971" y="2019161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/>
          <p:nvPr/>
        </p:nvSpPr>
        <p:spPr>
          <a:xfrm flipH="1">
            <a:off x="3262192" y="4759740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The Ballet Class (Degas, Musée d'Orsay) - Wikipedi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69086" y="1773770"/>
            <a:ext cx="1341758" cy="153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 descr="IMTA: International Modeling &amp; Talent Associatio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3126" y="3638310"/>
            <a:ext cx="3298813" cy="17732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3">
            <a:extLst>
              <a:ext uri="{FF2B5EF4-FFF2-40B4-BE49-F238E27FC236}">
                <a16:creationId xmlns:a16="http://schemas.microsoft.com/office/drawing/2014/main" id="{E5A8D7FC-3BFE-0CB0-53BC-2CA674F32822}"/>
              </a:ext>
            </a:extLst>
          </p:cNvPr>
          <p:cNvSpPr txBox="1"/>
          <p:nvPr/>
        </p:nvSpPr>
        <p:spPr>
          <a:xfrm>
            <a:off x="2905425" y="1987885"/>
            <a:ext cx="1106575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standing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 txBox="1"/>
          <p:nvPr/>
        </p:nvSpPr>
        <p:spPr>
          <a:xfrm>
            <a:off x="1097279" y="843747"/>
            <a:ext cx="10203300" cy="48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Who’s that guy?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Which one? The one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SITTING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BEHIND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Maurice?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No, the one that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WEARS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denim jacket.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sitting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behind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wears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What are you doing?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I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TRY ON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new blue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LEGGINGS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Mm, you always dress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BLUE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You should try other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colors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try 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leggings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in blue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 flipH="1">
            <a:off x="2070701" y="2567247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/>
          <p:nvPr/>
        </p:nvSpPr>
        <p:spPr>
          <a:xfrm flipH="1">
            <a:off x="2072207" y="4464478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" descr="Blue Wave Leggings by Leeward Loo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59411" y="4031672"/>
            <a:ext cx="1700512" cy="2252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3" descr="Men's: How To Wear A Denim Jacket — Alarna Hop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98941" y="1224764"/>
            <a:ext cx="1328635" cy="19922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3">
            <a:extLst>
              <a:ext uri="{FF2B5EF4-FFF2-40B4-BE49-F238E27FC236}">
                <a16:creationId xmlns:a16="http://schemas.microsoft.com/office/drawing/2014/main" id="{272F9CCC-AF99-FDD0-9EB7-68E970F0DDF4}"/>
              </a:ext>
            </a:extLst>
          </p:cNvPr>
          <p:cNvSpPr txBox="1"/>
          <p:nvPr/>
        </p:nvSpPr>
        <p:spPr>
          <a:xfrm>
            <a:off x="2944061" y="2546501"/>
            <a:ext cx="1106575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is wearing</a:t>
            </a:r>
          </a:p>
        </p:txBody>
      </p:sp>
      <p:sp>
        <p:nvSpPr>
          <p:cNvPr id="3" name="CuadroTexto 4">
            <a:extLst>
              <a:ext uri="{FF2B5EF4-FFF2-40B4-BE49-F238E27FC236}">
                <a16:creationId xmlns:a16="http://schemas.microsoft.com/office/drawing/2014/main" id="{0BE0B423-AE9C-AC78-9829-7F8D1B3A766C}"/>
              </a:ext>
            </a:extLst>
          </p:cNvPr>
          <p:cNvSpPr txBox="1"/>
          <p:nvPr/>
        </p:nvSpPr>
        <p:spPr>
          <a:xfrm>
            <a:off x="2944060" y="4443177"/>
            <a:ext cx="1179053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am trying 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Microsoft Macintosh PowerPoint</Application>
  <PresentationFormat>Panorámica</PresentationFormat>
  <Paragraphs>38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2202 Unit 1C Present Continuous, Clothes &amp; Prepositions of Place</vt:lpstr>
      <vt:lpstr>USE OF ENGLISH Decide which word(s) has/have been incorrectly used or none of the above from the ones in CAPITAL LETTERS.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2202 Unit 1C Present Continuous, Clothes &amp; Prepositions of Place</dc:title>
  <dc:creator>ambar.romero05@gmail.com</dc:creator>
  <cp:lastModifiedBy>juan cuevas</cp:lastModifiedBy>
  <cp:revision>1</cp:revision>
  <dcterms:created xsi:type="dcterms:W3CDTF">2020-03-18T15:52:38Z</dcterms:created>
  <dcterms:modified xsi:type="dcterms:W3CDTF">2023-06-13T14:07:15Z</dcterms:modified>
</cp:coreProperties>
</file>