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" roundtripDataSignature="AMtx7mjrcccrZSmIPWyzGwoL9L+2LcGjW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37"/>
    <p:restoredTop sz="94651"/>
  </p:normalViewPr>
  <p:slideViewPr>
    <p:cSldViewPr snapToGrid="0">
      <p:cViewPr varScale="1">
        <p:scale>
          <a:sx n="105" d="100"/>
          <a:sy n="105" d="100"/>
        </p:scale>
        <p:origin x="936" y="19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4" name="Google Shape;10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2" name="Google Shape;1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5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>
                <a:solidFill>
                  <a:srgbClr val="26262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6" name="Google Shape;26;p5"/>
          <p:cNvCxnSpPr/>
          <p:nvPr/>
        </p:nvCxnSpPr>
        <p:spPr>
          <a:xfrm>
            <a:off x="1207659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body" idx="1"/>
          </p:nvPr>
        </p:nvSpPr>
        <p:spPr>
          <a:xfrm rot="5400000">
            <a:off x="4114800" y="-1171786"/>
            <a:ext cx="4023360" cy="100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5"/>
          <p:cNvSpPr txBox="1">
            <a:spLocks noGrp="1"/>
          </p:cNvSpPr>
          <p:nvPr>
            <p:ph type="title"/>
          </p:nvPr>
        </p:nvSpPr>
        <p:spPr>
          <a:xfrm rot="5400000">
            <a:off x="7159402" y="1977801"/>
            <a:ext cx="575989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body" idx="1"/>
          </p:nvPr>
        </p:nvSpPr>
        <p:spPr>
          <a:xfrm rot="5400000">
            <a:off x="1825402" y="-574899"/>
            <a:ext cx="575989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5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 b="0">
                <a:solidFill>
                  <a:srgbClr val="26262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41" name="Google Shape;41;p7"/>
          <p:cNvCxnSpPr/>
          <p:nvPr/>
        </p:nvCxnSpPr>
        <p:spPr>
          <a:xfrm>
            <a:off x="1207659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1"/>
          </p:nvPr>
        </p:nvSpPr>
        <p:spPr>
          <a:xfrm>
            <a:off x="1097279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body" idx="2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3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4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1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1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2"/>
          <p:cNvSpPr txBox="1"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body" idx="1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body" idx="2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dt" idx="10"/>
          </p:nvPr>
        </p:nvSpPr>
        <p:spPr>
          <a:xfrm>
            <a:off x="465513" y="6459787"/>
            <a:ext cx="261851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ftr" idx="11"/>
          </p:nvPr>
        </p:nvSpPr>
        <p:spPr>
          <a:xfrm>
            <a:off x="4800600" y="6459787"/>
            <a:ext cx="4648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3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3"/>
          <p:cNvSpPr txBox="1"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>
            <a:spLocks noGrp="1"/>
          </p:cNvSpPr>
          <p:nvPr>
            <p:ph type="pic" idx="2"/>
          </p:nvPr>
        </p:nvSpPr>
        <p:spPr>
          <a:xfrm>
            <a:off x="17" y="0"/>
            <a:ext cx="12191985" cy="4915076"/>
          </a:xfrm>
          <a:prstGeom prst="rect">
            <a:avLst/>
          </a:prstGeom>
          <a:solidFill>
            <a:srgbClr val="D2CDB0"/>
          </a:solidFill>
          <a:ln>
            <a:noFill/>
          </a:ln>
        </p:spPr>
      </p:sp>
      <p:sp>
        <p:nvSpPr>
          <p:cNvPr id="83" name="Google Shape;83;p13"/>
          <p:cNvSpPr txBox="1">
            <a:spLocks noGrp="1"/>
          </p:cNvSpPr>
          <p:nvPr>
            <p:ph type="body" idx="1"/>
          </p:nvPr>
        </p:nvSpPr>
        <p:spPr>
          <a:xfrm>
            <a:off x="1097280" y="5907024"/>
            <a:ext cx="10113264" cy="59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4"/>
          <p:cNvSpPr/>
          <p:nvPr/>
        </p:nvSpPr>
        <p:spPr>
          <a:xfrm>
            <a:off x="17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4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sz="4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7" name="Google Shape;17;p4"/>
          <p:cNvCxnSpPr/>
          <p:nvPr/>
        </p:nvCxnSpPr>
        <p:spPr>
          <a:xfrm>
            <a:off x="1193532" y="1737845"/>
            <a:ext cx="996696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" descr="English In Jerez: A2 - Listening: Describing people"/>
          <p:cNvPicPr preferRelativeResize="0"/>
          <p:nvPr/>
        </p:nvPicPr>
        <p:blipFill rotWithShape="1">
          <a:blip r:embed="rId3">
            <a:alphaModFix amt="18000"/>
          </a:blip>
          <a:srcRect/>
          <a:stretch/>
        </p:blipFill>
        <p:spPr>
          <a:xfrm>
            <a:off x="141317" y="-141316"/>
            <a:ext cx="11814343" cy="7182196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817352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</a:pPr>
            <a:r>
              <a:rPr lang="en-GB"/>
              <a:t>2202 Unit 1B</a:t>
            </a:r>
            <a:br>
              <a:rPr lang="en-GB"/>
            </a:br>
            <a:r>
              <a:rPr lang="en-GB" sz="4000"/>
              <a:t>Simple Present &amp; Describing People</a:t>
            </a:r>
            <a:endParaRPr/>
          </a:p>
        </p:txBody>
      </p:sp>
      <p:sp>
        <p:nvSpPr>
          <p:cNvPr id="108" name="Google Shape;108;p1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b="1"/>
              <a:t>USE OF ENGLISH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400"/>
              <a:buNone/>
            </a:pPr>
            <a:r>
              <a:rPr lang="en-GB" b="1"/>
              <a:t>AMERICAN ENGLISH FILE 2A. SECOND EDITION.</a:t>
            </a:r>
            <a:endParaRPr/>
          </a:p>
        </p:txBody>
      </p:sp>
      <p:pic>
        <p:nvPicPr>
          <p:cNvPr id="109" name="Google Shape;109;p1" descr="fcfm-área 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16019" y="336342"/>
            <a:ext cx="3598324" cy="98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"/>
          <p:cNvSpPr txBox="1">
            <a:spLocks noGrp="1"/>
          </p:cNvSpPr>
          <p:nvPr>
            <p:ph type="title"/>
          </p:nvPr>
        </p:nvSpPr>
        <p:spPr>
          <a:xfrm>
            <a:off x="1097279" y="668886"/>
            <a:ext cx="10695029" cy="710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Calibri"/>
              <a:buNone/>
            </a:pP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USE OF ENGLISH</a:t>
            </a:r>
            <a:br>
              <a:rPr lang="en-GB" sz="2000">
                <a:latin typeface="Calibri"/>
                <a:ea typeface="Calibri"/>
                <a:cs typeface="Calibri"/>
                <a:sym typeface="Calibri"/>
              </a:rPr>
            </a:b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Decide which word(s) has/have been </a:t>
            </a:r>
            <a:r>
              <a:rPr lang="en-GB" sz="2000" b="1" i="1" u="sng">
                <a:latin typeface="Calibri"/>
                <a:ea typeface="Calibri"/>
                <a:cs typeface="Calibri"/>
                <a:sym typeface="Calibri"/>
              </a:rPr>
              <a:t>incorrectly used</a:t>
            </a:r>
            <a:r>
              <a:rPr lang="en-GB" sz="2000" b="1" u="sng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or none of the above from the ones in CAPITAL LETTERS.</a:t>
            </a:r>
            <a:br>
              <a:rPr lang="en-GB" sz="2000">
                <a:latin typeface="Calibri"/>
                <a:ea typeface="Calibri"/>
                <a:cs typeface="Calibri"/>
                <a:sym typeface="Calibri"/>
              </a:rPr>
            </a:b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2"/>
          <p:cNvSpPr txBox="1"/>
          <p:nvPr/>
        </p:nvSpPr>
        <p:spPr>
          <a:xfrm>
            <a:off x="1097279" y="1117958"/>
            <a:ext cx="10203300" cy="452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I met John’s new partner yesterday.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Really! What does she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LOOK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She’s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MEDIUM HEIGHT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slim. She seems to be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OPEN AND WARM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look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medium height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open and warm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None of the above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Unfortunately, our new boss is extremely serious and a bit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UNKIND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He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USUALLY DOESN’T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talk to us.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Definitely, he only thinks about himself and he’s not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GOOD TO OTHER PEOPLE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 all.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unkind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usually doesn’t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good to other people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None of the above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"/>
          <p:cNvSpPr/>
          <p:nvPr/>
        </p:nvSpPr>
        <p:spPr>
          <a:xfrm flipH="1">
            <a:off x="1953903" y="2293481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2"/>
          <p:cNvSpPr/>
          <p:nvPr/>
        </p:nvSpPr>
        <p:spPr>
          <a:xfrm flipH="1">
            <a:off x="2962934" y="4759740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8" name="Google Shape;118;p2" descr="fcfm-área 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59142" y="6131347"/>
            <a:ext cx="2354460" cy="643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" descr="CONTACT US | BOZ Tech IT Solution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87541" y="1479179"/>
            <a:ext cx="1189752" cy="1949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" descr="Grumpy Old Man. A Poem for My Father | by Tim Varner | Finlee89 | Medium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088811" y="4445423"/>
            <a:ext cx="1162359" cy="178253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73E31164-6A3E-56E2-7834-8112B8D26585}"/>
              </a:ext>
            </a:extLst>
          </p:cNvPr>
          <p:cNvSpPr txBox="1"/>
          <p:nvPr/>
        </p:nvSpPr>
        <p:spPr>
          <a:xfrm>
            <a:off x="2844308" y="2272180"/>
            <a:ext cx="1106575" cy="30777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/>
              <a:t>look like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3B85785-DD9F-4AA0-D7BF-7DB1F0670F58}"/>
              </a:ext>
            </a:extLst>
          </p:cNvPr>
          <p:cNvSpPr txBox="1"/>
          <p:nvPr/>
        </p:nvSpPr>
        <p:spPr>
          <a:xfrm>
            <a:off x="3827195" y="4744198"/>
            <a:ext cx="1368260" cy="30777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/>
              <a:t>doesn’t usually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"/>
          <p:cNvSpPr txBox="1"/>
          <p:nvPr/>
        </p:nvSpPr>
        <p:spPr>
          <a:xfrm>
            <a:off x="1097279" y="843747"/>
            <a:ext cx="10203325" cy="4801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I really like hanging out with Luke.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What is he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LIKE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He’s a lot of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FUNNY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go out with. He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GETS ALONG WELL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most people.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like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funny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gets along well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None of the above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I’m looking for a new girlfriend. I love girls who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ARE INTO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reading and painting.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Mm, interesting. And what kind of women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DON’T YOU LIKE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Women who don’t have a good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SENSE OF HUMOR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are into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don’t you like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sense of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humor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None of the above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3"/>
          <p:cNvSpPr/>
          <p:nvPr/>
        </p:nvSpPr>
        <p:spPr>
          <a:xfrm flipH="1">
            <a:off x="2112265" y="2292928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3"/>
          <p:cNvSpPr/>
          <p:nvPr/>
        </p:nvSpPr>
        <p:spPr>
          <a:xfrm flipH="1">
            <a:off x="3260927" y="5312376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8" name="Google Shape;128;p3" descr="fcfm-área 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59142" y="6131347"/>
            <a:ext cx="2354460" cy="643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48626" y="1987664"/>
            <a:ext cx="2014191" cy="13789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3" descr="16 Commonly Asked Questions by Painting Beginners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68490" y="4287778"/>
            <a:ext cx="2035925" cy="13572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uadroTexto 3">
            <a:extLst>
              <a:ext uri="{FF2B5EF4-FFF2-40B4-BE49-F238E27FC236}">
                <a16:creationId xmlns:a16="http://schemas.microsoft.com/office/drawing/2014/main" id="{FCE3FE39-EE3B-D004-7536-712926DDDC95}"/>
              </a:ext>
            </a:extLst>
          </p:cNvPr>
          <p:cNvSpPr txBox="1"/>
          <p:nvPr/>
        </p:nvSpPr>
        <p:spPr>
          <a:xfrm>
            <a:off x="2985624" y="2271627"/>
            <a:ext cx="588849" cy="30777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/>
              <a:t>fun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</Words>
  <Application>Microsoft Macintosh PowerPoint</Application>
  <PresentationFormat>Widescreen</PresentationFormat>
  <Paragraphs>41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Retrospect</vt:lpstr>
      <vt:lpstr>2202 Unit 1B Simple Present &amp; Describing People</vt:lpstr>
      <vt:lpstr>USE OF ENGLISH Decide which word(s) has/have been incorrectly used or none of the above from the ones in CAPITAL LETTERS.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2202 Unit 1B Simple Present &amp; Describing People</dc:title>
  <dc:creator>ambar.romero05@gmail.com</dc:creator>
  <cp:lastModifiedBy>Microsoft Office User</cp:lastModifiedBy>
  <cp:revision>1</cp:revision>
  <dcterms:created xsi:type="dcterms:W3CDTF">2020-03-18T15:52:38Z</dcterms:created>
  <dcterms:modified xsi:type="dcterms:W3CDTF">2023-06-15T17:26:20Z</dcterms:modified>
</cp:coreProperties>
</file>