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"/>
  </p:notesMasterIdLst>
  <p:handoutMasterIdLst>
    <p:handoutMasterId r:id="rId4"/>
  </p:handoutMasterIdLst>
  <p:sldIdLst>
    <p:sldId id="389" r:id="rId2"/>
  </p:sldIdLst>
  <p:sldSz cx="9144000" cy="6858000" type="screen4x3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7A7"/>
    <a:srgbClr val="0000FF"/>
    <a:srgbClr val="FB97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57" autoAdjust="0"/>
    <p:restoredTop sz="83630" autoAdjust="0"/>
  </p:normalViewPr>
  <p:slideViewPr>
    <p:cSldViewPr>
      <p:cViewPr varScale="1">
        <p:scale>
          <a:sx n="74" d="100"/>
          <a:sy n="74" d="100"/>
        </p:scale>
        <p:origin x="-168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7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6" d="100"/>
        <a:sy n="126" d="100"/>
      </p:scale>
      <p:origin x="0" y="48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45F69-8456-4D83-AAD7-3FBD284DDC5E}" type="datetimeFigureOut">
              <a:rPr lang="es-ES" smtClean="0"/>
              <a:pPr/>
              <a:t>04/08/2019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AF1DA-DA36-44CB-9CF6-29C2E0BFD2C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3698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762A7-1195-4C3A-830F-CC619A71F5AB}" type="datetimeFigureOut">
              <a:rPr lang="es-ES" smtClean="0"/>
              <a:pPr/>
              <a:t>04/08/2019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65A8E-799B-4B83-8E34-5D0E7331DAC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72176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65A8E-799B-4B83-8E34-5D0E7331DAC0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5EC0849-FA09-4CFB-A5DB-9EE5C1DFC4BA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2E821-0618-4EBF-B6D1-63EF23FF1B85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74AB3F5-6E9A-4B5B-98CA-3D9A2BE17EED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3EBCC-5C23-4C7D-AEAA-F80F4F41509C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1F79-C85B-4A4F-B499-D9D3523D9E8D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FE1B6E-E03D-42F4-AC8A-B0D38771B208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9CD359-39E3-46B1-AF65-BECEF0C1E524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D0D4-66F5-403E-BD38-1C7B34771A51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FF91C-9519-4C93-AD91-5D6D5F27AFFE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2A68-2E5A-4EF4-93B8-C2A8EF94AC05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335B731-AB23-45C8-B05D-33F700C10A9F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45C738-CEE6-444D-8147-38B6806C80B1}" type="datetime1">
              <a:rPr lang="es-ES" smtClean="0"/>
              <a:pPr/>
              <a:t>04/08/2019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481C6C3-1A19-4D5A-B891-02BA7AE0AB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</a:bodyPr>
          <a:lstStyle/>
          <a:p>
            <a:r>
              <a:rPr lang="es-ES" sz="4000" dirty="0" smtClean="0"/>
              <a:t>Project </a:t>
            </a:r>
            <a:r>
              <a:rPr lang="es-ES" sz="4000" dirty="0" err="1" smtClean="0"/>
              <a:t>Canvas</a:t>
            </a:r>
            <a:endParaRPr lang="es-ES" sz="4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481C6C3-1A19-4D5A-B891-02BA7AE0AB2C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741512"/>
            <a:ext cx="8496944" cy="4999856"/>
          </a:xfrm>
        </p:spPr>
        <p:txBody>
          <a:bodyPr>
            <a:noAutofit/>
          </a:bodyPr>
          <a:lstStyle/>
          <a:p>
            <a:endParaRPr lang="es-CL" sz="24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endParaRPr lang="es-CL" sz="2400" dirty="0"/>
          </a:p>
        </p:txBody>
      </p:sp>
      <p:sp>
        <p:nvSpPr>
          <p:cNvPr id="2" name="AutoShape 2" descr="logos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aphicFrame>
        <p:nvGraphicFramePr>
          <p:cNvPr id="32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61149"/>
              </p:ext>
            </p:extLst>
          </p:nvPr>
        </p:nvGraphicFramePr>
        <p:xfrm>
          <a:off x="307975" y="1528071"/>
          <a:ext cx="8571971" cy="5197405"/>
        </p:xfrm>
        <a:graphic>
          <a:graphicData uri="http://schemas.openxmlformats.org/drawingml/2006/table">
            <a:tbl>
              <a:tblPr/>
              <a:tblGrid>
                <a:gridCol w="14431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601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60141"/>
              </a:tblGrid>
              <a:tr h="216023">
                <a:tc gridSpan="6"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s-CL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MAIN GOAL</a:t>
                      </a: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2">
                <a:tc gridSpan="6">
                  <a:txBody>
                    <a:bodyPr/>
                    <a:lstStyle/>
                    <a:p>
                      <a:pPr marL="0" algn="l" rtl="0" eaLnBrk="1" fontAlgn="ctr" latinLnBrk="0" hangingPunct="1"/>
                      <a:endParaRPr kumimoji="0" lang="es-CL" sz="105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fontAlgn="ctr" latinLnBrk="0" hangingPunct="1"/>
                      <a:endParaRPr kumimoji="0" lang="es-CL" sz="105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fontAlgn="ctr" latinLnBrk="0" hangingPunct="1"/>
                      <a:endParaRPr kumimoji="0" lang="es-CL" sz="105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fontAlgn="ctr" latinLnBrk="0" hangingPunct="1"/>
                      <a:endParaRPr kumimoji="0" lang="es-CL" sz="105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STRENGTHS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/WEAKN.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QUALITY</a:t>
                      </a:r>
                      <a:endParaRPr lang="es-CL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23218"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s-C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s-CL" sz="1000" b="0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kumimoji="0" lang="es-CL" sz="10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lvl="1" indent="-171450" algn="l" rtl="0" eaLnBrk="1" latinLnBrk="0" hangingPunct="1">
                        <a:buFont typeface="Wingdings" panose="05000000000000000000" pitchFamily="2" charset="2"/>
                        <a:buChar char="v"/>
                      </a:pPr>
                      <a:endParaRPr kumimoji="0" lang="es-CL" sz="10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94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ctr" rtl="0" eaLnBrk="1" fontAlgn="ctr" latinLnBrk="0" hangingPunct="1">
                        <a:buFont typeface="Wingdings" panose="05000000000000000000" pitchFamily="2" charset="2"/>
                        <a:buNone/>
                      </a:pPr>
                      <a:r>
                        <a:rPr kumimoji="0" lang="es-CL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RESULTS</a:t>
                      </a:r>
                      <a:endParaRPr kumimoji="0" lang="es-CL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 rtl="0" eaLnBrk="1" fontAlgn="ctr" latinLnBrk="0" hangingPunct="1">
                        <a:buFont typeface="Wingdings" panose="05000000000000000000" pitchFamily="2" charset="2"/>
                        <a:buNone/>
                      </a:pPr>
                      <a:r>
                        <a:rPr kumimoji="0" lang="es-CL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CLIENTS</a:t>
                      </a:r>
                      <a:endParaRPr kumimoji="0" lang="es-CL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229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s-CL" dirty="0"/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s-CL" dirty="0"/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23"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CL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RESOURCES</a:t>
                      </a:r>
                      <a:endParaRPr kumimoji="0" lang="es-CL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7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CL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OPPORT./THREATS</a:t>
                      </a:r>
                      <a:endParaRPr kumimoji="0" lang="es-CL" sz="105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4845">
                <a:tc gridSpan="2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039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TIME/SCHEDULE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94" marR="2794" marT="3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05561">
                <a:tc gridSpan="6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s-CL" sz="10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25" marR="3725" marT="37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lvl="1" indent="-171450" algn="l">
                        <a:buFont typeface="Wingdings" panose="05000000000000000000" pitchFamily="2" charset="2"/>
                        <a:buChar char="v"/>
                      </a:pPr>
                      <a:endParaRPr lang="es-CL" sz="1000" dirty="0"/>
                    </a:p>
                  </a:txBody>
                  <a:tcPr marL="2794" marR="2794" marT="37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283968" y="160338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Proyecto:</a:t>
            </a:r>
          </a:p>
          <a:p>
            <a:r>
              <a:rPr lang="es-CL" sz="1200" dirty="0" smtClean="0"/>
              <a:t>Fecha:</a:t>
            </a:r>
          </a:p>
          <a:p>
            <a:r>
              <a:rPr lang="es-CL" sz="1200" dirty="0" smtClean="0"/>
              <a:t>Creado por:</a:t>
            </a:r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63401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28825</TotalTime>
  <Words>29</Words>
  <Application>Microsoft Office PowerPoint</Application>
  <PresentationFormat>Presentación en pantalla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Intermedio</vt:lpstr>
      <vt:lpstr>Project Canvas</vt:lpstr>
    </vt:vector>
  </TitlesOfParts>
  <Company>www.earlyproject.cl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económico empresa atrio s.a.</dc:title>
  <dc:creator>Christian Willatt Herrera</dc:creator>
  <cp:lastModifiedBy>cwillatt</cp:lastModifiedBy>
  <cp:revision>733</cp:revision>
  <cp:lastPrinted>2015-05-07T16:54:39Z</cp:lastPrinted>
  <dcterms:created xsi:type="dcterms:W3CDTF">2010-03-01T22:33:28Z</dcterms:created>
  <dcterms:modified xsi:type="dcterms:W3CDTF">2019-08-05T01:53:15Z</dcterms:modified>
</cp:coreProperties>
</file>