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5" r:id="rId3"/>
    <p:sldId id="274" r:id="rId4"/>
    <p:sldId id="279" r:id="rId5"/>
    <p:sldId id="278" r:id="rId6"/>
    <p:sldId id="275" r:id="rId7"/>
    <p:sldId id="283" r:id="rId8"/>
    <p:sldId id="282" r:id="rId9"/>
    <p:sldId id="284" r:id="rId10"/>
    <p:sldId id="287" r:id="rId11"/>
    <p:sldId id="280" r:id="rId12"/>
    <p:sldId id="281" r:id="rId13"/>
    <p:sldId id="276" r:id="rId14"/>
    <p:sldId id="286" r:id="rId15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72E00-BAB7-44CB-826C-5B48B1310959}" v="2" dt="2022-10-04T11:17:41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42" y="60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ragg Larco" userId="14f350dc62e3a358" providerId="LiveId" clId="{68572E00-BAB7-44CB-826C-5B48B1310959}"/>
    <pc:docChg chg="custSel modSld modShowInfo">
      <pc:chgData name="William Wragg Larco" userId="14f350dc62e3a358" providerId="LiveId" clId="{68572E00-BAB7-44CB-826C-5B48B1310959}" dt="2022-10-04T11:24:05.948" v="59" actId="14100"/>
      <pc:docMkLst>
        <pc:docMk/>
      </pc:docMkLst>
      <pc:sldChg chg="modSp mod">
        <pc:chgData name="William Wragg Larco" userId="14f350dc62e3a358" providerId="LiveId" clId="{68572E00-BAB7-44CB-826C-5B48B1310959}" dt="2022-09-29T11:36:09.700" v="5" actId="20577"/>
        <pc:sldMkLst>
          <pc:docMk/>
          <pc:sldMk cId="0" sldId="256"/>
        </pc:sldMkLst>
        <pc:spChg chg="mod">
          <ac:chgData name="William Wragg Larco" userId="14f350dc62e3a358" providerId="LiveId" clId="{68572E00-BAB7-44CB-826C-5B48B1310959}" dt="2022-09-29T11:36:09.700" v="5" actId="20577"/>
          <ac:spMkLst>
            <pc:docMk/>
            <pc:sldMk cId="0" sldId="256"/>
            <ac:spMk id="3073" creationId="{F98DD467-D314-36B7-6CEF-53E0BD1243AB}"/>
          </ac:spMkLst>
        </pc:spChg>
      </pc:sldChg>
      <pc:sldChg chg="addSp modSp mod">
        <pc:chgData name="William Wragg Larco" userId="14f350dc62e3a358" providerId="LiveId" clId="{68572E00-BAB7-44CB-826C-5B48B1310959}" dt="2022-10-04T11:18:30.840" v="50" actId="313"/>
        <pc:sldMkLst>
          <pc:docMk/>
          <pc:sldMk cId="0" sldId="278"/>
        </pc:sldMkLst>
        <pc:spChg chg="mod">
          <ac:chgData name="William Wragg Larco" userId="14f350dc62e3a358" providerId="LiveId" clId="{68572E00-BAB7-44CB-826C-5B48B1310959}" dt="2022-10-04T11:18:30.840" v="50" actId="313"/>
          <ac:spMkLst>
            <pc:docMk/>
            <pc:sldMk cId="0" sldId="278"/>
            <ac:spMk id="49155" creationId="{F02DD4F0-68AC-F462-CEF3-45FEC5F412B0}"/>
          </ac:spMkLst>
        </pc:spChg>
        <pc:picChg chg="add mod">
          <ac:chgData name="William Wragg Larco" userId="14f350dc62e3a358" providerId="LiveId" clId="{68572E00-BAB7-44CB-826C-5B48B1310959}" dt="2022-10-04T11:17:43.903" v="12" actId="1038"/>
          <ac:picMkLst>
            <pc:docMk/>
            <pc:sldMk cId="0" sldId="278"/>
            <ac:picMk id="3" creationId="{FFDE731D-AAF4-1419-5BCB-80AE9E66F57B}"/>
          </ac:picMkLst>
        </pc:picChg>
        <pc:picChg chg="mod">
          <ac:chgData name="William Wragg Larco" userId="14f350dc62e3a358" providerId="LiveId" clId="{68572E00-BAB7-44CB-826C-5B48B1310959}" dt="2022-10-04T11:17:41.753" v="11" actId="1037"/>
          <ac:picMkLst>
            <pc:docMk/>
            <pc:sldMk cId="0" sldId="278"/>
            <ac:picMk id="12290" creationId="{E64A47AF-D13C-BDCD-5919-BAF9D2D2EA98}"/>
          </ac:picMkLst>
        </pc:picChg>
      </pc:sldChg>
      <pc:sldChg chg="addSp modSp mod">
        <pc:chgData name="William Wragg Larco" userId="14f350dc62e3a358" providerId="LiveId" clId="{68572E00-BAB7-44CB-826C-5B48B1310959}" dt="2022-10-04T11:24:05.948" v="59" actId="14100"/>
        <pc:sldMkLst>
          <pc:docMk/>
          <pc:sldMk cId="0" sldId="286"/>
        </pc:sldMkLst>
        <pc:picChg chg="add mod">
          <ac:chgData name="William Wragg Larco" userId="14f350dc62e3a358" providerId="LiveId" clId="{68572E00-BAB7-44CB-826C-5B48B1310959}" dt="2022-10-04T11:24:05.948" v="59" actId="14100"/>
          <ac:picMkLst>
            <pc:docMk/>
            <pc:sldMk cId="0" sldId="286"/>
            <ac:picMk id="3" creationId="{4AAFE767-70F1-3658-FC8F-35D8405CD0DE}"/>
          </ac:picMkLst>
        </pc:picChg>
        <pc:picChg chg="add mod">
          <ac:chgData name="William Wragg Larco" userId="14f350dc62e3a358" providerId="LiveId" clId="{68572E00-BAB7-44CB-826C-5B48B1310959}" dt="2022-10-04T11:24:00.719" v="57" actId="1076"/>
          <ac:picMkLst>
            <pc:docMk/>
            <pc:sldMk cId="0" sldId="286"/>
            <ac:picMk id="5" creationId="{E2A94A66-5538-363F-AE3E-8E391C70421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E6BEC25-B3AD-99B2-5E9B-BD3D81B026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5B24487-18DB-B83A-2BA5-64C213B5821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02138" y="0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8702F479-B87A-78FF-60D6-D52A4CD4DBF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3575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5A64FD2D-A182-F84E-59C1-244A97FFCEB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2D3280-06F1-4BC0-80B8-CE71FB5315E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B29ED868-A8A7-DE38-970B-6AF327C9B7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9E574A22-BD40-21CB-15C0-2DFB8494EB8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6830EFFC-2B99-8EFA-7F46-1CDCB3B15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2B85B61-ABD5-566F-72A9-C969137DB8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CL" alt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7274C85-453D-A711-8F87-E177EDE29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C8AF4FC-B30C-B457-7703-23F076D462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E0112CA-E8AB-F4D6-5EAA-5357D0F74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AD385CE-2622-3E44-863A-9F04C13DBB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5ED179A-236D-E0E2-2878-F5D87B812F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0E28D81-19CB-4541-3B7D-569F3F135AE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C65649D-F1C9-B7F9-9CFC-A7A6E5C78B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CE929A9-521B-2E10-1790-ADA42F0689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DE94EB8-A1E3-D947-680A-A853F8A93D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203360F-6C5A-1FDB-3BBF-4D9D7074D24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E69953D-EB9B-6B8F-C0C6-1772EC5334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10B89B8-3ADA-9240-B6EF-1642B3F00F6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1DCE302-D2DF-ADA4-BAFC-AD319CFED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2DEF39C-3F52-06C7-83C7-ABD50E0604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EC0FE80-D170-BB04-9FFA-3ED234029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98EB0B6-9577-9EED-42B9-451095C520C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6E50208-C38C-3D19-7563-D2AC7BB599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077450" cy="7550150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9C2764BC-4721-04A6-AD80-0C70543C442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5D13ED37-60C9-A154-BDAF-8DFA77A1D5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4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73ED057E-4DFB-8366-BFD6-9CF3E71509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64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72985CE6-4BB7-EA56-328A-148A1B853C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164225FA-E695-D62C-0026-D7524C256A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70F81B31-C266-CD8B-633C-477C67DC19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2461EFCC-517F-143F-50C5-A66A5EA532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8FEEA541-218E-2D22-B596-2FDD82BDE7F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71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914525"/>
            <a:ext cx="8569325" cy="2117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2E213AEF-98F1-F921-5067-7254647418C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504825" y="6888163"/>
            <a:ext cx="2351088" cy="523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D2D5529-1427-DF00-4349-3009C8DEF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891338"/>
            <a:ext cx="3190875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6FF8FC50-CF2D-2BA1-8C6B-22B8A6596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894513"/>
            <a:ext cx="2352675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FE3C-D119-46B4-B2E0-A9D89CE8498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28016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3904228-AD20-6EF4-87C8-CBBC992AA0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3AEC5A-B71D-F297-FBFB-1B53DDCA8E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DD72E-2A20-46A6-8247-FEAA050BE096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DB1CE52-AD5D-A052-0556-6E7C183DFEC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73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B3CCECE-59B3-57BE-B261-7A72E9D2A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FEBB387-AC65-6B9C-DBCD-CA0D7FC25B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FDA1-9211-4EE7-94D2-17FDA177068F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AC10176-6DD6-F262-C270-AFDA211447D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406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04825" y="303213"/>
            <a:ext cx="9072563" cy="64500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F40872-DEF5-8FA8-4595-E042FA254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93700-604B-3078-7655-906F55288A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75A8-0023-43DB-924C-65D1F0CFB55F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73FCF80-3E03-A860-C5E2-CBE78E111B6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14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4593EF8-3E44-BB04-5274-EC3F9C251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CCACF1D-0ABA-D38E-C6BE-91AD00321B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CF071-4015-4894-8195-5067CFD26C0A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347AF21-9E73-2F0C-9612-DACE6104711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40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0EF59B-E64F-064F-8BC5-C8E02354B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13DFD2-7710-25BC-1DA5-4378F9ADC8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B43C3-014F-4315-8946-325C0FEB5927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2C267A2-2FD6-3E73-BBD0-8BAE57737B3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95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04E5BB-0E3C-548F-5CB2-20B24BDB8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4ACE687-88FB-842D-3ADA-33BF871172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3BB2-EFD4-4E75-A298-DC066959627C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02A6524-2191-ED44-D225-E86DF7BAAF4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87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B571830-7D2E-4734-5B99-EC4F39DE7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7C903E9-81F0-F1D5-EE54-27E3C120C7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2BE8F-F44B-4614-B5C1-C306243D0071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4F62129F-6FCD-13D8-12CB-FF043D94429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96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51CAA3-858D-9976-FDC7-33ECF85CB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C4C8BD-A8E0-0F81-59B1-1244012002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8586F-18C0-464F-8066-B98B85D6389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40BC60A-7A95-86CC-E617-3F99EB37952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00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2F22A65-CE57-ADC9-180E-F22078363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2609C99-A341-9B50-5C9B-2E7D332E91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6120C-8727-4381-8866-B3FCF7944CE1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F1D5251-4F30-BCDD-2CC1-F395C9493A4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56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FD2CA91-F58B-353D-91FD-D5C17BA61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3DBAA6-7CC8-6583-B1C3-E4F3BA54A6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BC4E3-36B2-4AB2-9FE6-CF8A117F4CF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500D68F-FA54-B745-5B3D-6630743F739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67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4A0E66D-EFF0-CB37-171D-A0BEA2BF5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18EE4FA-96A6-EC78-B573-C297E442C7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FB08F-C5E4-46C0-A120-9A1CE0FA4D26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5D10C6D-C82D-94A9-2E47-5F1631B0772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81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99399B1-9CE9-5D2C-9CC7-73AECBA53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91338"/>
            <a:ext cx="23510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83" tIns="50392" rIns="100783" bIns="503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473798C-BD3D-2F06-D2A5-371527661A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8163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83" tIns="50392" rIns="100783" bIns="503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FA5658-8E16-49F2-9C03-6BB5FCC6A256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1DB62C6C-3E08-774F-79E8-1D658F55E6F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077450" cy="7550150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B997FF72-2796-C94A-32C1-3106C30CD54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6086" name="Freeform 6">
                <a:extLst>
                  <a:ext uri="{FF2B5EF4-FFF2-40B4-BE49-F238E27FC236}">
                    <a16:creationId xmlns:a16="http://schemas.microsoft.com/office/drawing/2014/main" id="{C9016902-8B85-1AD8-02FC-62FD4018D1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4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46087" name="Freeform 7">
                <a:extLst>
                  <a:ext uri="{FF2B5EF4-FFF2-40B4-BE49-F238E27FC236}">
                    <a16:creationId xmlns:a16="http://schemas.microsoft.com/office/drawing/2014/main" id="{676463B7-1E88-4199-53D1-C06C3DCCFC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64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46088" name="Freeform 8">
                <a:extLst>
                  <a:ext uri="{FF2B5EF4-FFF2-40B4-BE49-F238E27FC236}">
                    <a16:creationId xmlns:a16="http://schemas.microsoft.com/office/drawing/2014/main" id="{421D1FFB-2B84-8AD2-B59E-08A435E6AC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8A502672-E42A-67D3-ED8D-36CE1318B2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6090" name="Freeform 10">
                <a:extLst>
                  <a:ext uri="{FF2B5EF4-FFF2-40B4-BE49-F238E27FC236}">
                    <a16:creationId xmlns:a16="http://schemas.microsoft.com/office/drawing/2014/main" id="{3AE95FF8-0914-C970-42C2-8DFD796126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</p:grpSp>
        <p:sp>
          <p:nvSpPr>
            <p:cNvPr id="46091" name="Freeform 11">
              <a:extLst>
                <a:ext uri="{FF2B5EF4-FFF2-40B4-BE49-F238E27FC236}">
                  <a16:creationId xmlns:a16="http://schemas.microsoft.com/office/drawing/2014/main" id="{611CC9A5-E908-E2BB-BEA6-7933A98313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03DEE342-18FC-CE12-9EE6-3996A52D3B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6093" name="Rectangle 13">
            <a:extLst>
              <a:ext uri="{FF2B5EF4-FFF2-40B4-BE49-F238E27FC236}">
                <a16:creationId xmlns:a16="http://schemas.microsoft.com/office/drawing/2014/main" id="{98303B42-D209-F1C2-1D1A-F975233C756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46094" name="Rectangle 14">
            <a:extLst>
              <a:ext uri="{FF2B5EF4-FFF2-40B4-BE49-F238E27FC236}">
                <a16:creationId xmlns:a16="http://schemas.microsoft.com/office/drawing/2014/main" id="{179A9131-697A-02EE-1F32-1E6FA17EB9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8163"/>
            <a:ext cx="319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83" tIns="50392" rIns="100783" bIns="50392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095" name="Rectangle 15">
            <a:extLst>
              <a:ext uri="{FF2B5EF4-FFF2-40B4-BE49-F238E27FC236}">
                <a16:creationId xmlns:a16="http://schemas.microsoft.com/office/drawing/2014/main" id="{8F0024A4-CE09-667C-0AD6-D6D7A8EF3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defTabSz="1008063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008063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defTabSz="1008063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defTabSz="1008063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defTabSz="1008063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w_wra\OneDrive\00%20U.%20de%20Chile\CI5501%20-%20M&#233;todos%20Constructivos\Otro%20Material\zukanmovie\Cargador_02-hi.wmv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F98DD467-D314-36B7-6CEF-53E0BD124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7425" cy="1263650"/>
          </a:xfrm>
        </p:spPr>
        <p:txBody>
          <a:bodyPr lIns="0" tIns="0" rIns="0" bIns="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  <a:defRPr/>
            </a:pPr>
            <a:r>
              <a:rPr lang="en-GB" dirty="0"/>
              <a:t>CI 4231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890417DF-AA14-D5EC-FD70-1365D95F1E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9775" y="2101850"/>
            <a:ext cx="8607425" cy="3535363"/>
          </a:xfrm>
        </p:spPr>
        <p:txBody>
          <a:bodyPr lIns="0" tIns="0" rIns="0" bIns="0" anchor="ctr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  <a:defRPr/>
            </a:pPr>
            <a:r>
              <a:rPr lang="en-GB" dirty="0" err="1">
                <a:latin typeface="Nimbus Roman No9 L" pitchFamily="16" charset="0"/>
              </a:rPr>
              <a:t>Maquinarias</a:t>
            </a:r>
            <a:r>
              <a:rPr lang="en-GB" dirty="0">
                <a:latin typeface="Nimbus Roman No9 L" pitchFamily="16" charset="0"/>
              </a:rPr>
              <a:t> </a:t>
            </a:r>
            <a:r>
              <a:rPr lang="en-GB" dirty="0" err="1">
                <a:latin typeface="Nimbus Roman No9 L" pitchFamily="16" charset="0"/>
              </a:rPr>
              <a:t>para</a:t>
            </a:r>
            <a:r>
              <a:rPr lang="en-GB" dirty="0">
                <a:latin typeface="Nimbus Roman No9 L" pitchFamily="16" charset="0"/>
              </a:rPr>
              <a:t> </a:t>
            </a:r>
            <a:r>
              <a:rPr lang="en-GB" dirty="0" err="1">
                <a:latin typeface="Nimbus Roman No9 L" pitchFamily="16" charset="0"/>
              </a:rPr>
              <a:t>Movimento</a:t>
            </a:r>
            <a:r>
              <a:rPr lang="en-GB" dirty="0">
                <a:latin typeface="Nimbus Roman No9 L" pitchFamily="16" charset="0"/>
              </a:rPr>
              <a:t> de </a:t>
            </a:r>
            <a:r>
              <a:rPr lang="en-GB" dirty="0" err="1">
                <a:latin typeface="Nimbus Roman No9 L" pitchFamily="16" charset="0"/>
              </a:rPr>
              <a:t>Tierras</a:t>
            </a:r>
            <a:endParaRPr lang="en-GB" dirty="0">
              <a:latin typeface="Nimbus Roman No9 L" pitchFamily="16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  <a:defRPr/>
            </a:pPr>
            <a:r>
              <a:rPr lang="es-ES_tradnl" dirty="0">
                <a:latin typeface="Nimbus Roman No9 L" pitchFamily="16" charset="0"/>
              </a:rPr>
              <a:t>Cargador</a:t>
            </a:r>
            <a:r>
              <a:rPr lang="en-GB" dirty="0">
                <a:latin typeface="Nimbus Roman No9 L" pitchFamily="16" charset="0"/>
              </a:rPr>
              <a:t> Frontal</a:t>
            </a:r>
          </a:p>
        </p:txBody>
      </p:sp>
      <p:pic>
        <p:nvPicPr>
          <p:cNvPr id="5124" name="Picture 67" descr="j0336323">
            <a:extLst>
              <a:ext uri="{FF2B5EF4-FFF2-40B4-BE49-F238E27FC236}">
                <a16:creationId xmlns:a16="http://schemas.microsoft.com/office/drawing/2014/main" id="{080C8361-9D26-406F-ECD6-0F9F923291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5429250"/>
            <a:ext cx="21590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8" descr="j0336317">
            <a:extLst>
              <a:ext uri="{FF2B5EF4-FFF2-40B4-BE49-F238E27FC236}">
                <a16:creationId xmlns:a16="http://schemas.microsoft.com/office/drawing/2014/main" id="{5A8C2BC9-407B-D006-4E7D-BA28579A1E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29250"/>
            <a:ext cx="230346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9" descr="j0336930">
            <a:extLst>
              <a:ext uri="{FF2B5EF4-FFF2-40B4-BE49-F238E27FC236}">
                <a16:creationId xmlns:a16="http://schemas.microsoft.com/office/drawing/2014/main" id="{3A152C31-67E5-4D40-0A42-088A5D7B0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422900"/>
            <a:ext cx="2286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0105D-29F6-F0CF-3A71-54592710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 err="1"/>
              <a:t>Fork</a:t>
            </a:r>
            <a:r>
              <a:rPr lang="es-CL" dirty="0"/>
              <a:t> </a:t>
            </a:r>
            <a:r>
              <a:rPr lang="es-CL" dirty="0" err="1"/>
              <a:t>Lift</a:t>
            </a:r>
            <a:r>
              <a:rPr lang="es-CL" dirty="0"/>
              <a:t> = Grúa Horquilla</a:t>
            </a:r>
          </a:p>
        </p:txBody>
      </p:sp>
      <p:pic>
        <p:nvPicPr>
          <p:cNvPr id="19459" name="Marcador de contenido 3">
            <a:extLst>
              <a:ext uri="{FF2B5EF4-FFF2-40B4-BE49-F238E27FC236}">
                <a16:creationId xmlns:a16="http://schemas.microsoft.com/office/drawing/2014/main" id="{F2FCCFD8-04E3-2FE9-5E35-173587F8BB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1413" y="1763713"/>
            <a:ext cx="7799387" cy="49895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A4A60BD6-4581-E69A-52C5-29C94E6BC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0"/>
            <a:ext cx="8340725" cy="754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rgador_02-hi">
            <a:hlinkClick r:id="" action="ppaction://media"/>
            <a:extLst>
              <a:ext uri="{FF2B5EF4-FFF2-40B4-BE49-F238E27FC236}">
                <a16:creationId xmlns:a16="http://schemas.microsoft.com/office/drawing/2014/main" id="{2B11C497-AAEE-F500-EBB6-C677E4DDAC5A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7700" y="539750"/>
            <a:ext cx="9072563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9502AC8-7499-B2BB-29C3-8F2FF39C95B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CARGADOR FROTAL (LOADER)</a:t>
            </a:r>
            <a:endParaRPr lang="es-CL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E552C13-960C-429F-4BB1-F79D8862F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Ciclo de trabajo:</a:t>
            </a:r>
          </a:p>
          <a:p>
            <a:pPr lvl="1" eaLnBrk="1" hangingPunct="1">
              <a:defRPr/>
            </a:pPr>
            <a:r>
              <a:rPr lang="es-ES_tradnl"/>
              <a:t>Tiempo fijo: Carga del balde, maniobras (4 cambios de dirección) y descarga.</a:t>
            </a:r>
          </a:p>
          <a:p>
            <a:pPr lvl="1" eaLnBrk="1" hangingPunct="1">
              <a:defRPr/>
            </a:pPr>
            <a:r>
              <a:rPr lang="es-ES_tradnl"/>
              <a:t>Tiempo variable: ida y regreso desde el lugar de descarga.</a:t>
            </a:r>
          </a:p>
        </p:txBody>
      </p:sp>
      <p:graphicFrame>
        <p:nvGraphicFramePr>
          <p:cNvPr id="24580" name="Object 6">
            <a:extLst>
              <a:ext uri="{FF2B5EF4-FFF2-40B4-BE49-F238E27FC236}">
                <a16:creationId xmlns:a16="http://schemas.microsoft.com/office/drawing/2014/main" id="{A3526AD4-381B-AD30-245C-E61E2CC332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" y="4716463"/>
          <a:ext cx="9645650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3" imgW="6305491" imgH="1561966" progId="Excel.Sheet.8">
                  <p:embed/>
                </p:oleObj>
              </mc:Choice>
              <mc:Fallback>
                <p:oleObj name="Hoja de cálculo" r:id="rId3" imgW="6305491" imgH="1561966" progId="Excel.Sheet.8">
                  <p:embed/>
                  <p:pic>
                    <p:nvPicPr>
                      <p:cNvPr id="24580" name="Object 6">
                        <a:extLst>
                          <a:ext uri="{FF2B5EF4-FFF2-40B4-BE49-F238E27FC236}">
                            <a16:creationId xmlns:a16="http://schemas.microsoft.com/office/drawing/2014/main" id="{A3526AD4-381B-AD30-245C-E61E2CC332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716463"/>
                        <a:ext cx="9645650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D684CDD-9AA1-E862-8450-C2F2850A8EB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CARGADOR FROTAL (LOADER)</a:t>
            </a:r>
            <a:endParaRPr lang="es-CL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0A372E0-AE59-373A-C1E6-717CFC343E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>
            <a:blip r:embed="rId3"/>
            <a:stretch>
              <a:fillRect l="-941" t="-1954"/>
            </a:stretch>
          </a:blipFill>
        </p:spPr>
        <p:txBody>
          <a:bodyPr/>
          <a:lstStyle/>
          <a:p>
            <a:pPr>
              <a:defRPr/>
            </a:pPr>
            <a:r>
              <a:rPr lang="es-CL">
                <a:noFill/>
              </a:rPr>
              <a:t> 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AFE767-70F1-3658-FC8F-35D8405CD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39" y="4643932"/>
            <a:ext cx="4818806" cy="24282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A94A66-5538-363F-AE3E-8E391C704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195" y="4643933"/>
            <a:ext cx="4267103" cy="24282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B6379-C6DD-2871-4978-65FF08C7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/>
              <a:t>Excavación / Transporte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8206F5-4267-99AF-0F6E-576314A00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1763713"/>
            <a:ext cx="8497888" cy="540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E21B2D0-8741-6993-6694-C285C8093F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/>
              <a:t>CARGADOR FROTAL (LOADER)</a:t>
            </a:r>
            <a:endParaRPr lang="es-CL" dirty="0"/>
          </a:p>
        </p:txBody>
      </p:sp>
      <p:pic>
        <p:nvPicPr>
          <p:cNvPr id="8195" name="Picture 11">
            <a:extLst>
              <a:ext uri="{FF2B5EF4-FFF2-40B4-BE49-F238E27FC236}">
                <a16:creationId xmlns:a16="http://schemas.microsoft.com/office/drawing/2014/main" id="{CA26DA9D-43F5-1886-6175-62F6DF700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658938"/>
            <a:ext cx="9072563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DCED1DA-3FF8-53B3-9024-96DCDA021A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CARGADOR FROTAL (LOADER)</a:t>
            </a:r>
            <a:endParaRPr lang="es-CL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0789F8E-79B5-FA69-D776-84684F12F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1763713"/>
            <a:ext cx="9072563" cy="2016125"/>
          </a:xfrm>
        </p:spPr>
        <p:txBody>
          <a:bodyPr/>
          <a:lstStyle/>
          <a:p>
            <a:pPr eaLnBrk="1" hangingPunct="1">
              <a:defRPr/>
            </a:pPr>
            <a:r>
              <a:rPr lang="es-ES_tradnl"/>
              <a:t>Excava desde la superficie donde está la máquina hacia arriba.</a:t>
            </a:r>
          </a:p>
          <a:p>
            <a:pPr eaLnBrk="1" hangingPunct="1">
              <a:defRPr/>
            </a:pPr>
            <a:r>
              <a:rPr lang="es-ES_tradnl"/>
              <a:t>Montados sobre ruedas u orugas. </a:t>
            </a:r>
          </a:p>
        </p:txBody>
      </p:sp>
      <p:pic>
        <p:nvPicPr>
          <p:cNvPr id="10244" name="Picture 4" descr="loader">
            <a:extLst>
              <a:ext uri="{FF2B5EF4-FFF2-40B4-BE49-F238E27FC236}">
                <a16:creationId xmlns:a16="http://schemas.microsoft.com/office/drawing/2014/main" id="{4A39300D-6A2B-44A6-1F4B-FF42B160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995738"/>
            <a:ext cx="5256212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at">
            <a:extLst>
              <a:ext uri="{FF2B5EF4-FFF2-40B4-BE49-F238E27FC236}">
                <a16:creationId xmlns:a16="http://schemas.microsoft.com/office/drawing/2014/main" id="{EC26C3FE-7D3D-3F30-B8E8-CB22E3366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3492500"/>
            <a:ext cx="3757613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1">
            <a:extLst>
              <a:ext uri="{FF2B5EF4-FFF2-40B4-BE49-F238E27FC236}">
                <a16:creationId xmlns:a16="http://schemas.microsoft.com/office/drawing/2014/main" id="{E64A47AF-D13C-BDCD-5919-BAF9D2D2E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9"/>
          <a:stretch>
            <a:fillRect/>
          </a:stretch>
        </p:blipFill>
        <p:spPr bwMode="auto">
          <a:xfrm>
            <a:off x="143768" y="4163218"/>
            <a:ext cx="6624637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>
            <a:extLst>
              <a:ext uri="{FF2B5EF4-FFF2-40B4-BE49-F238E27FC236}">
                <a16:creationId xmlns:a16="http://schemas.microsoft.com/office/drawing/2014/main" id="{35EC21E6-C213-E23F-48EF-7C1980DFC21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CARGADOR FROTAL (LOADER)</a:t>
            </a:r>
            <a:endParaRPr lang="es-CL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02DD4F0-68AC-F462-CEF3-45FEC5F4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769" y="1763713"/>
            <a:ext cx="9793088" cy="2232148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dirty="0"/>
              <a:t>Transportan material distancias cortas hasta camión o acopio</a:t>
            </a:r>
          </a:p>
          <a:p>
            <a:pPr eaLnBrk="1" hangingPunct="1">
              <a:defRPr/>
            </a:pPr>
            <a:r>
              <a:rPr lang="es-ES_tradnl" sz="2800" dirty="0"/>
              <a:t>Articulación central (las huellas de las ruedas traseras pasan por sobre las de las delanteras)</a:t>
            </a:r>
          </a:p>
          <a:p>
            <a:pPr eaLnBrk="1" hangingPunct="1">
              <a:defRPr/>
            </a:pPr>
            <a:r>
              <a:rPr lang="es-ES_tradnl" sz="2800" dirty="0"/>
              <a:t>Versión “</a:t>
            </a:r>
            <a:r>
              <a:rPr lang="es-ES_tradnl" sz="2800" dirty="0" err="1"/>
              <a:t>Scoop</a:t>
            </a:r>
            <a:r>
              <a:rPr lang="es-ES_tradnl" sz="2800" dirty="0"/>
              <a:t>” para túneles</a:t>
            </a:r>
            <a:endParaRPr lang="es-CL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DE731D-AAF4-1419-5BCB-80AE9E66F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064" y="4163218"/>
            <a:ext cx="2948792" cy="3265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5F4DDBD-907F-2371-BBB4-152E4706A6E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CARGADOR FROTAL (LOADER)</a:t>
            </a:r>
            <a:endParaRPr lang="es-CL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8014CCD-1367-70DE-7E48-EA8EEE9B2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Tipos de baldes:</a:t>
            </a:r>
          </a:p>
          <a:p>
            <a:pPr lvl="1" eaLnBrk="1" hangingPunct="1">
              <a:defRPr/>
            </a:pPr>
            <a:r>
              <a:rPr lang="es-ES_tradnl" i="1"/>
              <a:t>General purpose</a:t>
            </a:r>
            <a:r>
              <a:rPr lang="es-ES_tradnl"/>
              <a:t>: hecho de una pieza de acero soldado, con dientes reemplazables.</a:t>
            </a:r>
          </a:p>
          <a:p>
            <a:pPr lvl="1" eaLnBrk="1" hangingPunct="1">
              <a:defRPr/>
            </a:pPr>
            <a:r>
              <a:rPr lang="es-ES_tradnl" i="1"/>
              <a:t>Multipurpose:</a:t>
            </a:r>
            <a:r>
              <a:rPr lang="es-ES_tradnl"/>
              <a:t> de dos piezas con bisagra, con bordes reemplazables. Permiten el uso como </a:t>
            </a:r>
            <a:r>
              <a:rPr lang="es-ES_tradnl" i="1"/>
              <a:t>dozer</a:t>
            </a:r>
            <a:r>
              <a:rPr lang="es-ES_tradnl"/>
              <a:t> y sirven para “agarrar” material.</a:t>
            </a:r>
          </a:p>
          <a:p>
            <a:pPr lvl="1" eaLnBrk="1" hangingPunct="1">
              <a:defRPr/>
            </a:pPr>
            <a:r>
              <a:rPr lang="es-ES_tradnl" i="1"/>
              <a:t>Rock</a:t>
            </a:r>
            <a:r>
              <a:rPr lang="es-ES_tradnl"/>
              <a:t>: borde de corte en forma de “V” sirve para soltar la roca dinamitada.</a:t>
            </a:r>
          </a:p>
          <a:p>
            <a:pPr lvl="1" eaLnBrk="1" hangingPunct="1">
              <a:defRPr/>
            </a:pPr>
            <a:r>
              <a:rPr lang="es-ES_tradnl"/>
              <a:t>Otros: forklift, barrenieves, escobillones.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3">
            <a:extLst>
              <a:ext uri="{FF2B5EF4-FFF2-40B4-BE49-F238E27FC236}">
                <a16:creationId xmlns:a16="http://schemas.microsoft.com/office/drawing/2014/main" id="{91507C2D-014C-5C35-D60B-1D58F04D6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31800"/>
            <a:ext cx="949642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n para wheel loader multi purpose bucket">
            <a:extLst>
              <a:ext uri="{FF2B5EF4-FFF2-40B4-BE49-F238E27FC236}">
                <a16:creationId xmlns:a16="http://schemas.microsoft.com/office/drawing/2014/main" id="{1F23FB14-4826-1A70-D089-46796789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79388"/>
            <a:ext cx="9648825" cy="723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DA286-5010-032F-E42B-F1D34B3A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29E586-B3CC-84B9-0DC0-5F11A3DFD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pic>
        <p:nvPicPr>
          <p:cNvPr id="18436" name="Picture 2" descr="Resultado de imagen para wheel loader broom">
            <a:extLst>
              <a:ext uri="{FF2B5EF4-FFF2-40B4-BE49-F238E27FC236}">
                <a16:creationId xmlns:a16="http://schemas.microsoft.com/office/drawing/2014/main" id="{6E1DD37D-68D5-5B38-EF8C-EE1C3314C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"/>
            <a:ext cx="10080625" cy="72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2261</TotalTime>
  <Words>199</Words>
  <Application>Microsoft Office PowerPoint</Application>
  <PresentationFormat>Personalizado</PresentationFormat>
  <Paragraphs>25</Paragraphs>
  <Slides>14</Slides>
  <Notes>9</Notes>
  <HiddenSlides>0</HiddenSlides>
  <MMClips>1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Garamond</vt:lpstr>
      <vt:lpstr>Nimbus Roman No9 L</vt:lpstr>
      <vt:lpstr>StarSymbol</vt:lpstr>
      <vt:lpstr>Times New Roman</vt:lpstr>
      <vt:lpstr>Wingdings</vt:lpstr>
      <vt:lpstr>Secuencia</vt:lpstr>
      <vt:lpstr>Hoja de cálculo</vt:lpstr>
      <vt:lpstr>CI 4231</vt:lpstr>
      <vt:lpstr>Excavación / Transporte</vt:lpstr>
      <vt:lpstr>CARGADOR FROTAL (LOADER)</vt:lpstr>
      <vt:lpstr>CARGADOR FROTAL (LOADER)</vt:lpstr>
      <vt:lpstr>CARGADOR FROTAL (LOADER)</vt:lpstr>
      <vt:lpstr>CARGADOR FROTAL (LOADER)</vt:lpstr>
      <vt:lpstr>Presentación de PowerPoint</vt:lpstr>
      <vt:lpstr>Presentación de PowerPoint</vt:lpstr>
      <vt:lpstr>Presentación de PowerPoint</vt:lpstr>
      <vt:lpstr>Fork Lift = Grúa Horquilla</vt:lpstr>
      <vt:lpstr>Presentación de PowerPoint</vt:lpstr>
      <vt:lpstr>Presentación de PowerPoint</vt:lpstr>
      <vt:lpstr>CARGADOR FROTAL (LOADER)</vt:lpstr>
      <vt:lpstr>CARGADOR FROTAL (LOADER)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 52A</dc:title>
  <cp:lastModifiedBy>William Wragg Larco</cp:lastModifiedBy>
  <cp:revision>32</cp:revision>
  <dcterms:modified xsi:type="dcterms:W3CDTF">2022-10-04T11:24:12Z</dcterms:modified>
</cp:coreProperties>
</file>