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6" r:id="rId3"/>
    <p:sldId id="278" r:id="rId4"/>
    <p:sldId id="279" r:id="rId5"/>
    <p:sldId id="267" r:id="rId6"/>
    <p:sldId id="281" r:id="rId7"/>
    <p:sldId id="268" r:id="rId8"/>
    <p:sldId id="270" r:id="rId9"/>
    <p:sldId id="273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90" r:id="rId20"/>
  </p:sldIdLst>
  <p:sldSz cx="10080625" cy="7559675"/>
  <p:notesSz cx="6858000" cy="91170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10">
          <p15:clr>
            <a:srgbClr val="A4A3A4"/>
          </p15:clr>
        </p15:guide>
        <p15:guide id="2" pos="190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E1A529-8A74-486E-AFCD-D4ACA1DB7CF6}" v="56" dt="2022-09-27T11:24:36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42" y="6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10"/>
        <p:guide pos="190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BEE1A529-8A74-486E-AFCD-D4ACA1DB7CF6}"/>
    <pc:docChg chg="custSel addSld modSld">
      <pc:chgData name="William Wragg Larco" userId="14f350dc62e3a358" providerId="LiveId" clId="{BEE1A529-8A74-486E-AFCD-D4ACA1DB7CF6}" dt="2022-09-27T11:24:58.252" v="245" actId="20577"/>
      <pc:docMkLst>
        <pc:docMk/>
      </pc:docMkLst>
      <pc:sldChg chg="modSp mod">
        <pc:chgData name="William Wragg Larco" userId="14f350dc62e3a358" providerId="LiveId" clId="{BEE1A529-8A74-486E-AFCD-D4ACA1DB7CF6}" dt="2022-09-19T20:49:06.135" v="3" actId="20577"/>
        <pc:sldMkLst>
          <pc:docMk/>
          <pc:sldMk cId="0" sldId="256"/>
        </pc:sldMkLst>
        <pc:spChg chg="mod">
          <ac:chgData name="William Wragg Larco" userId="14f350dc62e3a358" providerId="LiveId" clId="{BEE1A529-8A74-486E-AFCD-D4ACA1DB7CF6}" dt="2022-09-19T20:49:06.135" v="3" actId="20577"/>
          <ac:spMkLst>
            <pc:docMk/>
            <pc:sldMk cId="0" sldId="256"/>
            <ac:spMk id="3073" creationId="{909B330A-BA2C-4942-894F-01E1553ABC60}"/>
          </ac:spMkLst>
        </pc:spChg>
      </pc:sldChg>
      <pc:sldChg chg="addSp delSp modSp mod">
        <pc:chgData name="William Wragg Larco" userId="14f350dc62e3a358" providerId="LiveId" clId="{BEE1A529-8A74-486E-AFCD-D4ACA1DB7CF6}" dt="2022-09-27T11:24:58.252" v="245" actId="20577"/>
        <pc:sldMkLst>
          <pc:docMk/>
          <pc:sldMk cId="0" sldId="266"/>
        </pc:sldMkLst>
        <pc:spChg chg="mod">
          <ac:chgData name="William Wragg Larco" userId="14f350dc62e3a358" providerId="LiveId" clId="{BEE1A529-8A74-486E-AFCD-D4ACA1DB7CF6}" dt="2022-09-27T11:24:58.252" v="245" actId="20577"/>
          <ac:spMkLst>
            <pc:docMk/>
            <pc:sldMk cId="0" sldId="266"/>
            <ac:spMk id="13314" creationId="{648E96C0-90B3-4D93-87A8-BE588C310E68}"/>
          </ac:spMkLst>
        </pc:spChg>
        <pc:picChg chg="add del mod">
          <ac:chgData name="William Wragg Larco" userId="14f350dc62e3a358" providerId="LiveId" clId="{BEE1A529-8A74-486E-AFCD-D4ACA1DB7CF6}" dt="2022-09-27T11:24:03.225" v="169" actId="478"/>
          <ac:picMkLst>
            <pc:docMk/>
            <pc:sldMk cId="0" sldId="266"/>
            <ac:picMk id="2" creationId="{9596CCC8-456A-1127-DADD-E776D2C6B64D}"/>
          </ac:picMkLst>
        </pc:picChg>
        <pc:picChg chg="add mod">
          <ac:chgData name="William Wragg Larco" userId="14f350dc62e3a358" providerId="LiveId" clId="{BEE1A529-8A74-486E-AFCD-D4ACA1DB7CF6}" dt="2022-09-27T11:24:36.910" v="184" actId="1036"/>
          <ac:picMkLst>
            <pc:docMk/>
            <pc:sldMk cId="0" sldId="266"/>
            <ac:picMk id="1026" creationId="{8D519CA3-C143-230F-CAC7-B0E58092DE60}"/>
          </ac:picMkLst>
        </pc:picChg>
        <pc:picChg chg="mod">
          <ac:chgData name="William Wragg Larco" userId="14f350dc62e3a358" providerId="LiveId" clId="{BEE1A529-8A74-486E-AFCD-D4ACA1DB7CF6}" dt="2022-09-27T11:24:36.910" v="184" actId="1036"/>
          <ac:picMkLst>
            <pc:docMk/>
            <pc:sldMk cId="0" sldId="266"/>
            <ac:picMk id="7172" creationId="{2246B5C2-B4F3-4F72-AB19-0DB3540F3A8A}"/>
          </ac:picMkLst>
        </pc:picChg>
        <pc:picChg chg="mod">
          <ac:chgData name="William Wragg Larco" userId="14f350dc62e3a358" providerId="LiveId" clId="{BEE1A529-8A74-486E-AFCD-D4ACA1DB7CF6}" dt="2022-09-27T11:24:36.910" v="184" actId="1036"/>
          <ac:picMkLst>
            <pc:docMk/>
            <pc:sldMk cId="0" sldId="266"/>
            <ac:picMk id="7173" creationId="{7BE64037-45D6-4869-B899-44E81241C4F4}"/>
          </ac:picMkLst>
        </pc:picChg>
      </pc:sldChg>
      <pc:sldChg chg="modSp mod">
        <pc:chgData name="William Wragg Larco" userId="14f350dc62e3a358" providerId="LiveId" clId="{BEE1A529-8A74-486E-AFCD-D4ACA1DB7CF6}" dt="2022-09-20T11:05:38.065" v="35" actId="20577"/>
        <pc:sldMkLst>
          <pc:docMk/>
          <pc:sldMk cId="0" sldId="268"/>
        </pc:sldMkLst>
        <pc:spChg chg="mod">
          <ac:chgData name="William Wragg Larco" userId="14f350dc62e3a358" providerId="LiveId" clId="{BEE1A529-8A74-486E-AFCD-D4ACA1DB7CF6}" dt="2022-09-20T11:05:38.065" v="35" actId="20577"/>
          <ac:spMkLst>
            <pc:docMk/>
            <pc:sldMk cId="0" sldId="268"/>
            <ac:spMk id="27651" creationId="{101647D5-95C2-44B0-B189-0F07E3EE8291}"/>
          </ac:spMkLst>
        </pc:spChg>
      </pc:sldChg>
      <pc:sldChg chg="addSp delSp modSp mod">
        <pc:chgData name="William Wragg Larco" userId="14f350dc62e3a358" providerId="LiveId" clId="{BEE1A529-8A74-486E-AFCD-D4ACA1DB7CF6}" dt="2022-09-20T11:11:32.702" v="74" actId="403"/>
        <pc:sldMkLst>
          <pc:docMk/>
          <pc:sldMk cId="0" sldId="270"/>
        </pc:sldMkLst>
        <pc:spChg chg="add mod">
          <ac:chgData name="William Wragg Larco" userId="14f350dc62e3a358" providerId="LiveId" clId="{BEE1A529-8A74-486E-AFCD-D4ACA1DB7CF6}" dt="2022-09-20T11:11:32.702" v="74" actId="403"/>
          <ac:spMkLst>
            <pc:docMk/>
            <pc:sldMk cId="0" sldId="270"/>
            <ac:spMk id="19460" creationId="{D8D4BE9B-5146-4503-88C2-77A1951EF8CE}"/>
          </ac:spMkLst>
        </pc:spChg>
        <pc:graphicFrameChg chg="del mod replId">
          <ac:chgData name="William Wragg Larco" userId="14f350dc62e3a358" providerId="LiveId" clId="{BEE1A529-8A74-486E-AFCD-D4ACA1DB7CF6}" dt="2022-09-20T11:10:24.924" v="64"/>
          <ac:graphicFrameMkLst>
            <pc:docMk/>
            <pc:sldMk cId="0" sldId="270"/>
            <ac:graphicFrameMk id="2" creationId="{D8D4BE9B-5146-4503-88C2-77A1951EF8CE}"/>
          </ac:graphicFrameMkLst>
        </pc:graphicFrameChg>
      </pc:sldChg>
      <pc:sldChg chg="modSp modAnim">
        <pc:chgData name="William Wragg Larco" userId="14f350dc62e3a358" providerId="LiveId" clId="{BEE1A529-8A74-486E-AFCD-D4ACA1DB7CF6}" dt="2022-09-20T11:08:59.725" v="42"/>
        <pc:sldMkLst>
          <pc:docMk/>
          <pc:sldMk cId="0" sldId="281"/>
        </pc:sldMkLst>
        <pc:picChg chg="mod">
          <ac:chgData name="William Wragg Larco" userId="14f350dc62e3a358" providerId="LiveId" clId="{BEE1A529-8A74-486E-AFCD-D4ACA1DB7CF6}" dt="2022-09-20T11:04:37.357" v="6"/>
          <ac:picMkLst>
            <pc:docMk/>
            <pc:sldMk cId="0" sldId="281"/>
            <ac:picMk id="2" creationId="{1F16F845-A195-41BA-963A-B864FB58D952}"/>
          </ac:picMkLst>
        </pc:picChg>
      </pc:sldChg>
      <pc:sldChg chg="modSp mod">
        <pc:chgData name="William Wragg Larco" userId="14f350dc62e3a358" providerId="LiveId" clId="{BEE1A529-8A74-486E-AFCD-D4ACA1DB7CF6}" dt="2022-09-27T11:16:54.364" v="113" actId="114"/>
        <pc:sldMkLst>
          <pc:docMk/>
          <pc:sldMk cId="0" sldId="282"/>
        </pc:sldMkLst>
        <pc:spChg chg="mod">
          <ac:chgData name="William Wragg Larco" userId="14f350dc62e3a358" providerId="LiveId" clId="{BEE1A529-8A74-486E-AFCD-D4ACA1DB7CF6}" dt="2022-09-27T11:16:54.364" v="113" actId="114"/>
          <ac:spMkLst>
            <pc:docMk/>
            <pc:sldMk cId="0" sldId="282"/>
            <ac:spMk id="13313" creationId="{CC6F2448-D99D-4CA5-A53B-9D27CEDD38DA}"/>
          </ac:spMkLst>
        </pc:spChg>
      </pc:sldChg>
      <pc:sldChg chg="modSp modAnim">
        <pc:chgData name="William Wragg Larco" userId="14f350dc62e3a358" providerId="LiveId" clId="{BEE1A529-8A74-486E-AFCD-D4ACA1DB7CF6}" dt="2022-09-20T11:08:43.162" v="38"/>
        <pc:sldMkLst>
          <pc:docMk/>
          <pc:sldMk cId="0" sldId="286"/>
        </pc:sldMkLst>
        <pc:picChg chg="mod">
          <ac:chgData name="William Wragg Larco" userId="14f350dc62e3a358" providerId="LiveId" clId="{BEE1A529-8A74-486E-AFCD-D4ACA1DB7CF6}" dt="2022-09-20T11:06:38.420" v="36"/>
          <ac:picMkLst>
            <pc:docMk/>
            <pc:sldMk cId="0" sldId="286"/>
            <ac:picMk id="3" creationId="{34A13B8C-E0F1-4BA2-9FAE-24D5568DFC98}"/>
          </ac:picMkLst>
        </pc:picChg>
      </pc:sldChg>
      <pc:sldChg chg="addSp delSp modSp mod">
        <pc:chgData name="William Wragg Larco" userId="14f350dc62e3a358" providerId="LiveId" clId="{BEE1A529-8A74-486E-AFCD-D4ACA1DB7CF6}" dt="2022-09-27T11:16:08.418" v="89" actId="1076"/>
        <pc:sldMkLst>
          <pc:docMk/>
          <pc:sldMk cId="0" sldId="288"/>
        </pc:sldMkLst>
        <pc:spChg chg="del">
          <ac:chgData name="William Wragg Larco" userId="14f350dc62e3a358" providerId="LiveId" clId="{BEE1A529-8A74-486E-AFCD-D4ACA1DB7CF6}" dt="2022-09-27T11:13:18.441" v="84" actId="478"/>
          <ac:spMkLst>
            <pc:docMk/>
            <pc:sldMk cId="0" sldId="288"/>
            <ac:spMk id="33797" creationId="{6F18E155-F7E9-4B6D-873E-258990C6D557}"/>
          </ac:spMkLst>
        </pc:spChg>
        <pc:spChg chg="del">
          <ac:chgData name="William Wragg Larco" userId="14f350dc62e3a358" providerId="LiveId" clId="{BEE1A529-8A74-486E-AFCD-D4ACA1DB7CF6}" dt="2022-09-27T11:13:20.940" v="85" actId="478"/>
          <ac:spMkLst>
            <pc:docMk/>
            <pc:sldMk cId="0" sldId="288"/>
            <ac:spMk id="33798" creationId="{2812B9D3-A049-47F9-9F78-CDAE2C25C105}"/>
          </ac:spMkLst>
        </pc:spChg>
        <pc:spChg chg="mod">
          <ac:chgData name="William Wragg Larco" userId="14f350dc62e3a358" providerId="LiveId" clId="{BEE1A529-8A74-486E-AFCD-D4ACA1DB7CF6}" dt="2022-09-27T11:13:06.773" v="82" actId="1076"/>
          <ac:spMkLst>
            <pc:docMk/>
            <pc:sldMk cId="0" sldId="288"/>
            <ac:spMk id="94211" creationId="{26147748-B310-437E-8985-1BD5096C7812}"/>
          </ac:spMkLst>
        </pc:spChg>
        <pc:picChg chg="add mod ord">
          <ac:chgData name="William Wragg Larco" userId="14f350dc62e3a358" providerId="LiveId" clId="{BEE1A529-8A74-486E-AFCD-D4ACA1DB7CF6}" dt="2022-09-27T11:13:10.912" v="83" actId="1076"/>
          <ac:picMkLst>
            <pc:docMk/>
            <pc:sldMk cId="0" sldId="288"/>
            <ac:picMk id="3" creationId="{908A9EED-788B-7C9E-7E26-4F2F2A1095E8}"/>
          </ac:picMkLst>
        </pc:picChg>
        <pc:picChg chg="add mod">
          <ac:chgData name="William Wragg Larco" userId="14f350dc62e3a358" providerId="LiveId" clId="{BEE1A529-8A74-486E-AFCD-D4ACA1DB7CF6}" dt="2022-09-27T11:16:08.418" v="89" actId="1076"/>
          <ac:picMkLst>
            <pc:docMk/>
            <pc:sldMk cId="0" sldId="288"/>
            <ac:picMk id="5" creationId="{3A02ED13-5CDF-39A5-E01C-DA09333B81AF}"/>
          </ac:picMkLst>
        </pc:picChg>
        <pc:picChg chg="add del">
          <ac:chgData name="William Wragg Larco" userId="14f350dc62e3a358" providerId="LiveId" clId="{BEE1A529-8A74-486E-AFCD-D4ACA1DB7CF6}" dt="2022-09-27T11:12:42.813" v="77" actId="478"/>
          <ac:picMkLst>
            <pc:docMk/>
            <pc:sldMk cId="0" sldId="288"/>
            <ac:picMk id="33796" creationId="{B1077FD1-3123-4E6F-B67A-AF6BC374B600}"/>
          </ac:picMkLst>
        </pc:picChg>
      </pc:sldChg>
      <pc:sldChg chg="addSp delSp modSp mod">
        <pc:chgData name="William Wragg Larco" userId="14f350dc62e3a358" providerId="LiveId" clId="{BEE1A529-8A74-486E-AFCD-D4ACA1DB7CF6}" dt="2022-09-27T11:20:33.855" v="159" actId="1076"/>
        <pc:sldMkLst>
          <pc:docMk/>
          <pc:sldMk cId="0" sldId="289"/>
        </pc:sldMkLst>
        <pc:spChg chg="mod">
          <ac:chgData name="William Wragg Larco" userId="14f350dc62e3a358" providerId="LiveId" clId="{BEE1A529-8A74-486E-AFCD-D4ACA1DB7CF6}" dt="2022-09-27T11:19:29.337" v="154" actId="20577"/>
          <ac:spMkLst>
            <pc:docMk/>
            <pc:sldMk cId="0" sldId="289"/>
            <ac:spMk id="105475" creationId="{EF00FACF-4107-4931-97F4-331858CED7B2}"/>
          </ac:spMkLst>
        </pc:spChg>
        <pc:picChg chg="add mod">
          <ac:chgData name="William Wragg Larco" userId="14f350dc62e3a358" providerId="LiveId" clId="{BEE1A529-8A74-486E-AFCD-D4ACA1DB7CF6}" dt="2022-09-27T11:20:10.628" v="157" actId="14100"/>
          <ac:picMkLst>
            <pc:docMk/>
            <pc:sldMk cId="0" sldId="289"/>
            <ac:picMk id="3" creationId="{34E8DACB-0C49-0B2E-86B6-74F2508FFDAB}"/>
          </ac:picMkLst>
        </pc:picChg>
        <pc:picChg chg="add mod">
          <ac:chgData name="William Wragg Larco" userId="14f350dc62e3a358" providerId="LiveId" clId="{BEE1A529-8A74-486E-AFCD-D4ACA1DB7CF6}" dt="2022-09-27T11:20:33.855" v="159" actId="1076"/>
          <ac:picMkLst>
            <pc:docMk/>
            <pc:sldMk cId="0" sldId="289"/>
            <ac:picMk id="5" creationId="{9700C615-61FB-0822-0B16-CB370790A7DB}"/>
          </ac:picMkLst>
        </pc:picChg>
        <pc:picChg chg="del">
          <ac:chgData name="William Wragg Larco" userId="14f350dc62e3a358" providerId="LiveId" clId="{BEE1A529-8A74-486E-AFCD-D4ACA1DB7CF6}" dt="2022-09-27T11:19:16.575" v="126" actId="478"/>
          <ac:picMkLst>
            <pc:docMk/>
            <pc:sldMk cId="0" sldId="289"/>
            <ac:picMk id="35844" creationId="{90BC0956-D0C0-4CF2-84FE-F8AED7111B8C}"/>
          </ac:picMkLst>
        </pc:picChg>
      </pc:sldChg>
      <pc:sldChg chg="addSp delSp modSp mod">
        <pc:chgData name="William Wragg Larco" userId="14f350dc62e3a358" providerId="LiveId" clId="{BEE1A529-8A74-486E-AFCD-D4ACA1DB7CF6}" dt="2022-09-27T11:18:04.833" v="118" actId="27636"/>
        <pc:sldMkLst>
          <pc:docMk/>
          <pc:sldMk cId="0" sldId="290"/>
        </pc:sldMkLst>
        <pc:spChg chg="add mod">
          <ac:chgData name="William Wragg Larco" userId="14f350dc62e3a358" providerId="LiveId" clId="{BEE1A529-8A74-486E-AFCD-D4ACA1DB7CF6}" dt="2022-09-27T11:18:04.833" v="118" actId="27636"/>
          <ac:spMkLst>
            <pc:docMk/>
            <pc:sldMk cId="0" sldId="290"/>
            <ac:spMk id="36868" creationId="{13BF6B5A-8516-4C10-B60E-C302AA75814F}"/>
          </ac:spMkLst>
        </pc:spChg>
        <pc:graphicFrameChg chg="del mod replId">
          <ac:chgData name="William Wragg Larco" userId="14f350dc62e3a358" providerId="LiveId" clId="{BEE1A529-8A74-486E-AFCD-D4ACA1DB7CF6}" dt="2022-09-20T11:09:21.591" v="45"/>
          <ac:graphicFrameMkLst>
            <pc:docMk/>
            <pc:sldMk cId="0" sldId="290"/>
            <ac:graphicFrameMk id="2" creationId="{13BF6B5A-8516-4C10-B60E-C302AA75814F}"/>
          </ac:graphicFrameMkLst>
        </pc:graphicFrameChg>
      </pc:sldChg>
      <pc:sldChg chg="add">
        <pc:chgData name="William Wragg Larco" userId="14f350dc62e3a358" providerId="LiveId" clId="{BEE1A529-8A74-486E-AFCD-D4ACA1DB7CF6}" dt="2022-09-27T11:19:11.983" v="125" actId="2890"/>
        <pc:sldMkLst>
          <pc:docMk/>
          <pc:sldMk cId="2362133533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84F81BD-ACA8-424D-958F-D9DF67805A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921" tIns="40961" rIns="81921" bIns="40961" numCol="1" anchor="t" anchorCtr="0" compatLnSpc="1">
            <a:prstTxWarp prst="textNoShape">
              <a:avLst/>
            </a:prstTxWarp>
          </a:bodyPr>
          <a:lstStyle>
            <a:lvl1pPr defTabSz="819150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3105E41-2540-4159-8728-49A063C9B6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921" tIns="40961" rIns="81921" bIns="40961" numCol="1" anchor="t" anchorCtr="0" compatLnSpc="1">
            <a:prstTxWarp prst="textNoShape">
              <a:avLst/>
            </a:prstTxWarp>
          </a:bodyPr>
          <a:lstStyle>
            <a:lvl1pPr algn="r" defTabSz="819150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34BAC7EE-F0EA-4D2F-94BA-14DA7EF356B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921" tIns="40961" rIns="81921" bIns="40961" numCol="1" anchor="b" anchorCtr="0" compatLnSpc="1">
            <a:prstTxWarp prst="textNoShape">
              <a:avLst/>
            </a:prstTxWarp>
          </a:bodyPr>
          <a:lstStyle>
            <a:lvl1pPr defTabSz="819150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3BB7B592-E5A5-4BBD-ABA9-BDE77FA1349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921" tIns="40961" rIns="81921" bIns="40961" numCol="1" anchor="b" anchorCtr="0" compatLnSpc="1">
            <a:prstTxWarp prst="textNoShape">
              <a:avLst/>
            </a:prstTxWarp>
          </a:bodyPr>
          <a:lstStyle>
            <a:lvl1pPr algn="r" defTabSz="819150">
              <a:defRPr sz="11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2EEE9B-002B-471E-BBC4-95E7466060D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1A1B075-51FC-469E-BF92-0CC71E9AC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6963" y="930275"/>
            <a:ext cx="4473575" cy="3354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7C396BAC-3600-42DB-86A3-F6C78DE2D2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10100"/>
            <a:ext cx="4608513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600FCA9C-16BD-40DB-944B-4BAE4B315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63B9D88-B6B8-464A-B66D-F7222AF829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770C49B-1A6A-48B9-90E4-614D41380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5780018E-D239-415E-B5D6-1D0BEA3D5E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C860F6E-4752-449B-96CA-ABA90A9FD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8A0C60D-BC89-4A5F-A458-7700A3628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2AADCB2-4EA8-44F4-9ADF-7A42F5BF4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F838C16-9C6B-4C94-837B-A38F555F11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D168DDC9-2F79-40C8-A9DD-27F853D5E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0F7DCFE-EF99-48DB-90B2-F97E828F86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638B282-75BD-4150-B928-BF904F331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70343C3-98ED-46ED-AB0C-C10E9B33D6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C5CE486-441B-41AA-A733-9B677025C7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8273A25-56A4-47CC-89A9-B38C95F69A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62CD527-F1CE-48CB-B3D5-1FB02D96B4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0E9F4-51D3-436B-9E63-450B4A05C6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7EAC233-4DE8-4CDC-AFEC-0D95B7FAC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5E9A176-47E2-40F6-A688-33E800CC26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2E87C4F7-1CEE-4B96-B304-C45BE8A0B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7138AE9-E8BB-4597-9905-611BD5F4D4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21" tIns="40961" rIns="81921" bIns="40961" anchor="ctr"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B89C0A1-5783-484C-B9A8-55AC0FCF2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6125" cy="3417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45473A6-F26F-497C-AB9E-E5D4737306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486736-E84A-427C-B3F1-EFD93210E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6125" cy="3417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8858A2B-341E-41E1-9161-509A1E4C1A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41DAE52-03A4-4996-8CD3-0D874E2AC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6125" cy="3417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23E72A8-CB09-4DD8-BE47-5F6094E793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F41332D-9085-4D08-ADFF-895AFB79D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6125" cy="3417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61C2169-3B0C-48D1-9A66-B13CCBD520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71D261B-768F-45C7-B992-3B82078EFA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7450" cy="7550150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0B3DF5A2-46ED-4A8C-8C2E-E7A74640EF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7ED3CD40-4A70-4D0F-B278-755AF595F93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F9035CE-8BB9-4D17-9983-F1FB695A8A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B8DD0ED-BD89-41CD-9F99-59993FFD24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4136655-14C4-4566-AEFC-116C0747F1F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56C2BC2-B1B8-4E36-824D-50D8E2D7A67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9DEA3E64-1E14-48D5-B932-C888EE6AD4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4172714B-498E-48FF-BC29-2C18D58AE1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90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914525"/>
            <a:ext cx="8569325" cy="2117725"/>
          </a:xfrm>
        </p:spPr>
        <p:txBody>
          <a:bodyPr/>
          <a:lstStyle>
            <a:lvl1pPr>
              <a:defRPr sz="66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891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FA53DB68-24D7-470C-BE96-711B90D6DFB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504825" y="6888163"/>
            <a:ext cx="2351088" cy="523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04F4D08A-0D32-4748-AE8C-03C06C5FB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44875" y="6891338"/>
            <a:ext cx="3190875" cy="525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30E3FADD-5C4B-4FB9-8032-34A7CC633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4713" y="6894513"/>
            <a:ext cx="2352675" cy="52546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0FBD90-5038-4116-AF47-FC1F2FAF6E20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97275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E547DE-61E6-44ED-B983-C7CB11931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0256854-47F8-478B-971D-C3B5D79A09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55055-CCC5-4793-9FF2-2698AFA24A4D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D52086B-4FBA-4313-A673-CB30EF582EA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35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AC411C-742C-4626-B5E3-D836A1FA7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B322CC-AF92-45AE-ACD9-6B0E4404B7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B5437-854B-4BB4-A72A-0E22FE146040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D42CBA1-12E6-4802-8232-DBE926C51D2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8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4825" y="1763713"/>
            <a:ext cx="9072563" cy="4989512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655590-1613-41FB-BCF6-B72EA12D1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0A42337-AAB9-49C0-8D37-C9D440F80D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F711-1EEF-4968-959A-4BDE1543DF2E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6DE7932-0D0C-46D7-B9D6-4A2864E5A3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0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F9B9476-913E-4557-B2B0-7F48D4DC7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B03E134-9B6A-45AC-9382-B87D8FD6A3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9FE08-A0B6-4EE4-BECA-37022C9DDC9C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F21DAC2-E8DA-451E-80BF-4B65DF1ACDD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23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CA0518-0C62-4EDC-8A2E-8100B3DA7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6E89CE-2FDC-46AE-86E0-A751E29748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056A9-4C88-46BA-BC8C-5765071DCFE2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59F315D-BB04-4063-9948-8F724F6F336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30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520679-C0B5-4F65-8A0D-BA4385283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195BFB2-9599-418D-B740-94FCBB976D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70345-C513-44B1-9652-8BE82302B8B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1C3D068-395B-4DC2-861C-F0F13EDE53A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82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F0D4EE7-A25D-4AF7-A781-12492CBD9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420C60F-F96D-404B-81BF-B44B086FF7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1C28A-E23C-4B3C-9DD3-F5F7C9C7F670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3017721-6CBC-4C58-B5BB-2C8D87F6BD4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71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D7B56CD-AE13-4907-8F2A-5E9E41845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06CA648-6D11-4B04-A3DB-DFC630B78D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C4077-8EF8-4EA6-B9EC-CF6266BA439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806DDCC-B8D2-462D-AC46-34F1F5510C4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4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9B4AD8-BE30-459F-978E-DB630EA4E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F45553-8EB7-436E-A622-A32E00BE82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2DA06-3223-44A5-863D-FE819B87BE5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4313C2B-A1C4-482B-BE38-8E627B7DDF8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57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B64534-8207-46D4-9572-A2C9DE4A5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0D3F7EB-926F-48E5-A8B6-C75FED4A01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D6FF-3F2A-4FD8-8244-8F9CC88D80D0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03AB0B14-1DC9-4EE3-B159-567913AB16B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96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7C096F-F894-4B48-A745-A5841FA0C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82FCF4-6130-4B97-85FC-BBA985C9A4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F12FF-CE1A-4091-ABBD-C9591634F9C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40BFE3E-61E5-434B-82F0-E0A29E961C0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08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1330A6C-0CFE-41AD-98A0-ABD5A4BEF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EA9AF3-69EB-412A-A8BE-AC8C5E730E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F3BC4-C45A-4CFD-8D22-B552E867749C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E7DF06C-800A-4999-BD99-2EE31312C03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85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58E56FB-94EF-4CFE-9211-61559EB4D6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91338"/>
            <a:ext cx="23510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FE8A7C45-07EA-4C31-AA3D-A4E235CC32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8163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2B1F1E-43C1-427B-8F5D-6A940CF418DD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D3357BE-F0ED-4E50-BEEC-EA5098E24F4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077450" cy="7550150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7EA8A25A-7432-4345-BA00-0D8FEF02A29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8070" name="Freeform 6">
                <a:extLst>
                  <a:ext uri="{FF2B5EF4-FFF2-40B4-BE49-F238E27FC236}">
                    <a16:creationId xmlns:a16="http://schemas.microsoft.com/office/drawing/2014/main" id="{3A33FC32-918F-4AB6-AAEE-A79A357A91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88071" name="Freeform 7">
                <a:extLst>
                  <a:ext uri="{FF2B5EF4-FFF2-40B4-BE49-F238E27FC236}">
                    <a16:creationId xmlns:a16="http://schemas.microsoft.com/office/drawing/2014/main" id="{9544A305-B697-4AA5-8DEF-FC903B81708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88072" name="Freeform 8">
                <a:extLst>
                  <a:ext uri="{FF2B5EF4-FFF2-40B4-BE49-F238E27FC236}">
                    <a16:creationId xmlns:a16="http://schemas.microsoft.com/office/drawing/2014/main" id="{38A7496D-C19F-470B-B368-F60E260E2C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F675A98A-20D9-4BC0-BE6A-809DCDA02D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88074" name="Freeform 10">
                <a:extLst>
                  <a:ext uri="{FF2B5EF4-FFF2-40B4-BE49-F238E27FC236}">
                    <a16:creationId xmlns:a16="http://schemas.microsoft.com/office/drawing/2014/main" id="{DBD1EA9A-6499-4A09-87C4-AA26323885C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L"/>
              </a:p>
            </p:txBody>
          </p:sp>
        </p:grpSp>
        <p:sp>
          <p:nvSpPr>
            <p:cNvPr id="88075" name="Freeform 11">
              <a:extLst>
                <a:ext uri="{FF2B5EF4-FFF2-40B4-BE49-F238E27FC236}">
                  <a16:creationId xmlns:a16="http://schemas.microsoft.com/office/drawing/2014/main" id="{16967C54-7852-40DB-B6FF-8D864D12CD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A350B06D-90BD-4B9C-B90B-91602E267A1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8077" name="Rectangle 13">
            <a:extLst>
              <a:ext uri="{FF2B5EF4-FFF2-40B4-BE49-F238E27FC236}">
                <a16:creationId xmlns:a16="http://schemas.microsoft.com/office/drawing/2014/main" id="{522C9315-0A75-4905-8414-43676EDE88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88078" name="Rectangle 14">
            <a:extLst>
              <a:ext uri="{FF2B5EF4-FFF2-40B4-BE49-F238E27FC236}">
                <a16:creationId xmlns:a16="http://schemas.microsoft.com/office/drawing/2014/main" id="{4EC06FE6-BB99-4BA3-A270-27C16BCB39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8163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8079" name="Rectangle 15">
            <a:extLst>
              <a:ext uri="{FF2B5EF4-FFF2-40B4-BE49-F238E27FC236}">
                <a16:creationId xmlns:a16="http://schemas.microsoft.com/office/drawing/2014/main" id="{34DAD7DB-0588-4816-B959-F317A8A2F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ctr" defTabSz="1008063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08063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defTabSz="1008063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defTabSz="1008063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defTabSz="1008063" rtl="0" eaLnBrk="0" fontAlgn="base" hangingPunct="0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3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909B330A-BA2C-4942-894F-01E1553AB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775" y="627063"/>
            <a:ext cx="8607425" cy="1263650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ES_tradnl"/>
              <a:t>CI4231</a:t>
            </a:r>
            <a:endParaRPr lang="en-GB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594BC39C-BFDD-4209-8CF1-F788D94292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39775" y="2101850"/>
            <a:ext cx="8607425" cy="3262313"/>
          </a:xfrm>
        </p:spPr>
        <p:txBody>
          <a:bodyPr lIns="0" tIns="0" rIns="0" bIns="0" anchor="ctr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>
                <a:latin typeface="Nimbus Roman No9 L" pitchFamily="16" charset="0"/>
              </a:rPr>
              <a:t>Maquinarias para Movimiento de Tierras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>
                <a:latin typeface="Nimbus Roman No9 L" pitchFamily="16" charset="0"/>
              </a:rPr>
              <a:t>Excavación</a:t>
            </a:r>
          </a:p>
        </p:txBody>
      </p:sp>
      <p:pic>
        <p:nvPicPr>
          <p:cNvPr id="5124" name="Picture 4" descr="npo000000">
            <a:extLst>
              <a:ext uri="{FF2B5EF4-FFF2-40B4-BE49-F238E27FC236}">
                <a16:creationId xmlns:a16="http://schemas.microsoft.com/office/drawing/2014/main" id="{572CF08B-3451-414C-A986-AD69FF9F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435600"/>
            <a:ext cx="29527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CC6F2448-D99D-4CA5-A53B-9D27CEDD38D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9360023" cy="1260475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 sz="4500" dirty="0"/>
              <a:t>PALA MECÁNICA</a:t>
            </a:r>
            <a:br>
              <a:rPr lang="en-GB" sz="4500" dirty="0"/>
            </a:br>
            <a:r>
              <a:rPr lang="en-GB" sz="4500" i="1" dirty="0"/>
              <a:t>FACE SHOVEL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009A004-D276-4281-A478-15B4AD917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979613"/>
            <a:ext cx="8929687" cy="5257800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Excavación sobre la superficie sobre la cual trabaja la máquina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Adecuada para excavación de grande volúmenes.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Montada sobre orugas.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Transmisión eléctrica.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Cables o cilindros</a:t>
            </a:r>
          </a:p>
        </p:txBody>
      </p:sp>
      <p:pic>
        <p:nvPicPr>
          <p:cNvPr id="23556" name="Picture 14" descr="Palas_camion">
            <a:extLst>
              <a:ext uri="{FF2B5EF4-FFF2-40B4-BE49-F238E27FC236}">
                <a16:creationId xmlns:a16="http://schemas.microsoft.com/office/drawing/2014/main" id="{EC6C7E00-3675-43F4-9C55-7F0DDB87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995738"/>
            <a:ext cx="46053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6" descr="Loading in the open pit, using a Liebherr 996 excavator and Caterpillar 993 haulers; Thiess Contractors provided the initial mine development service.&#10;">
            <a:extLst>
              <a:ext uri="{FF2B5EF4-FFF2-40B4-BE49-F238E27FC236}">
                <a16:creationId xmlns:a16="http://schemas.microsoft.com/office/drawing/2014/main" id="{947D2F53-BC05-4ACB-88D6-0C97A3C2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95738"/>
            <a:ext cx="5238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>
            <a:extLst>
              <a:ext uri="{FF2B5EF4-FFF2-40B4-BE49-F238E27FC236}">
                <a16:creationId xmlns:a16="http://schemas.microsoft.com/office/drawing/2014/main" id="{3D4745AA-077A-4F72-A2BF-D2D2BB3DA4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7704138" cy="1260475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 sz="4500"/>
              <a:t>PALA MECÁNICA</a:t>
            </a:r>
          </a:p>
        </p:txBody>
      </p:sp>
      <p:sp>
        <p:nvSpPr>
          <p:cNvPr id="25604" name="AutoShape 12">
            <a:extLst>
              <a:ext uri="{FF2B5EF4-FFF2-40B4-BE49-F238E27FC236}">
                <a16:creationId xmlns:a16="http://schemas.microsoft.com/office/drawing/2014/main" id="{C4DAF2DE-A7FB-4100-9C1D-2CAEFCA00813}"/>
              </a:ext>
            </a:extLst>
          </p:cNvPr>
          <p:cNvSpPr>
            <a:spLocks/>
          </p:cNvSpPr>
          <p:nvPr/>
        </p:nvSpPr>
        <p:spPr bwMode="auto">
          <a:xfrm>
            <a:off x="4679950" y="2195513"/>
            <a:ext cx="1728788" cy="1008062"/>
          </a:xfrm>
          <a:prstGeom prst="borderCallout2">
            <a:avLst>
              <a:gd name="adj1" fmla="val 11338"/>
              <a:gd name="adj2" fmla="val -4407"/>
              <a:gd name="adj3" fmla="val 11338"/>
              <a:gd name="adj4" fmla="val -27181"/>
              <a:gd name="adj5" fmla="val 284093"/>
              <a:gd name="adj6" fmla="val -51514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Cilindros Hidráulicos por debajo</a:t>
            </a:r>
            <a:endParaRPr lang="es-ES" altLang="es-CL" sz="1800"/>
          </a:p>
        </p:txBody>
      </p:sp>
      <p:sp>
        <p:nvSpPr>
          <p:cNvPr id="25605" name="AutoShape 13">
            <a:extLst>
              <a:ext uri="{FF2B5EF4-FFF2-40B4-BE49-F238E27FC236}">
                <a16:creationId xmlns:a16="http://schemas.microsoft.com/office/drawing/2014/main" id="{A8A8EA2B-1CE6-4E47-A1C7-1E09B0F18957}"/>
              </a:ext>
            </a:extLst>
          </p:cNvPr>
          <p:cNvSpPr>
            <a:spLocks/>
          </p:cNvSpPr>
          <p:nvPr/>
        </p:nvSpPr>
        <p:spPr bwMode="auto">
          <a:xfrm>
            <a:off x="7993063" y="4716463"/>
            <a:ext cx="1295400" cy="401637"/>
          </a:xfrm>
          <a:prstGeom prst="borderCallout2">
            <a:avLst>
              <a:gd name="adj1" fmla="val 28458"/>
              <a:gd name="adj2" fmla="val -5884"/>
              <a:gd name="adj3" fmla="val 28458"/>
              <a:gd name="adj4" fmla="val -81250"/>
              <a:gd name="adj5" fmla="val 233204"/>
              <a:gd name="adj6" fmla="val -159681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Contrapeso</a:t>
            </a:r>
            <a:endParaRPr lang="es-ES" altLang="es-CL" sz="1800"/>
          </a:p>
        </p:txBody>
      </p:sp>
      <p:sp>
        <p:nvSpPr>
          <p:cNvPr id="25606" name="AutoShape 19">
            <a:extLst>
              <a:ext uri="{FF2B5EF4-FFF2-40B4-BE49-F238E27FC236}">
                <a16:creationId xmlns:a16="http://schemas.microsoft.com/office/drawing/2014/main" id="{2E5EA3A0-AC8A-49E6-96AB-42ACD060B2E9}"/>
              </a:ext>
            </a:extLst>
          </p:cNvPr>
          <p:cNvSpPr>
            <a:spLocks/>
          </p:cNvSpPr>
          <p:nvPr/>
        </p:nvSpPr>
        <p:spPr bwMode="auto">
          <a:xfrm>
            <a:off x="215900" y="2555875"/>
            <a:ext cx="1295400" cy="401638"/>
          </a:xfrm>
          <a:prstGeom prst="borderCallout2">
            <a:avLst>
              <a:gd name="adj1" fmla="val 28458"/>
              <a:gd name="adj2" fmla="val 105884"/>
              <a:gd name="adj3" fmla="val 28458"/>
              <a:gd name="adj4" fmla="val 132106"/>
              <a:gd name="adj5" fmla="val 582606"/>
              <a:gd name="adj6" fmla="val 159681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Cucharón</a:t>
            </a:r>
            <a:endParaRPr lang="es-ES" altLang="es-CL" sz="180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5E55389-C16D-4025-ADCB-30E31D3431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9074150" cy="1260475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PALA MECÁNICA</a:t>
            </a:r>
          </a:p>
        </p:txBody>
      </p:sp>
      <p:pic>
        <p:nvPicPr>
          <p:cNvPr id="27651" name="Picture 12">
            <a:extLst>
              <a:ext uri="{FF2B5EF4-FFF2-40B4-BE49-F238E27FC236}">
                <a16:creationId xmlns:a16="http://schemas.microsoft.com/office/drawing/2014/main" id="{8CEC065D-F14C-4EDD-B60C-EDB7CD4F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76375"/>
            <a:ext cx="59912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14">
            <a:extLst>
              <a:ext uri="{FF2B5EF4-FFF2-40B4-BE49-F238E27FC236}">
                <a16:creationId xmlns:a16="http://schemas.microsoft.com/office/drawing/2014/main" id="{F86202B8-1E0C-4B17-96F0-D826FF062671}"/>
              </a:ext>
            </a:extLst>
          </p:cNvPr>
          <p:cNvSpPr>
            <a:spLocks/>
          </p:cNvSpPr>
          <p:nvPr/>
        </p:nvSpPr>
        <p:spPr bwMode="auto">
          <a:xfrm>
            <a:off x="863600" y="1547813"/>
            <a:ext cx="1295400" cy="936625"/>
          </a:xfrm>
          <a:prstGeom prst="borderCallout2">
            <a:avLst>
              <a:gd name="adj1" fmla="val 12204"/>
              <a:gd name="adj2" fmla="val 105884"/>
              <a:gd name="adj3" fmla="val 12204"/>
              <a:gd name="adj4" fmla="val 221079"/>
              <a:gd name="adj5" fmla="val 50171"/>
              <a:gd name="adj6" fmla="val 342278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Altura máxima excavación</a:t>
            </a:r>
            <a:endParaRPr lang="es-ES" altLang="es-CL" sz="1800"/>
          </a:p>
        </p:txBody>
      </p:sp>
      <p:sp>
        <p:nvSpPr>
          <p:cNvPr id="27653" name="AutoShape 15">
            <a:extLst>
              <a:ext uri="{FF2B5EF4-FFF2-40B4-BE49-F238E27FC236}">
                <a16:creationId xmlns:a16="http://schemas.microsoft.com/office/drawing/2014/main" id="{96ECDB3B-5682-4CEF-AC24-0D60F65AAACF}"/>
              </a:ext>
            </a:extLst>
          </p:cNvPr>
          <p:cNvSpPr>
            <a:spLocks/>
          </p:cNvSpPr>
          <p:nvPr/>
        </p:nvSpPr>
        <p:spPr bwMode="auto">
          <a:xfrm>
            <a:off x="503238" y="6084888"/>
            <a:ext cx="1439862" cy="936625"/>
          </a:xfrm>
          <a:prstGeom prst="borderCallout2">
            <a:avLst>
              <a:gd name="adj1" fmla="val 12204"/>
              <a:gd name="adj2" fmla="val 105292"/>
              <a:gd name="adj3" fmla="val 12204"/>
              <a:gd name="adj4" fmla="val 214000"/>
              <a:gd name="adj5" fmla="val -7458"/>
              <a:gd name="adj6" fmla="val 328444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Profundidad máxima excavación</a:t>
            </a:r>
            <a:endParaRPr lang="es-ES" altLang="es-CL" sz="1800"/>
          </a:p>
        </p:txBody>
      </p:sp>
      <p:sp>
        <p:nvSpPr>
          <p:cNvPr id="27654" name="AutoShape 16">
            <a:extLst>
              <a:ext uri="{FF2B5EF4-FFF2-40B4-BE49-F238E27FC236}">
                <a16:creationId xmlns:a16="http://schemas.microsoft.com/office/drawing/2014/main" id="{58D598CA-F195-4DE2-B293-70E2A6F7B8E8}"/>
              </a:ext>
            </a:extLst>
          </p:cNvPr>
          <p:cNvSpPr>
            <a:spLocks/>
          </p:cNvSpPr>
          <p:nvPr/>
        </p:nvSpPr>
        <p:spPr bwMode="auto">
          <a:xfrm>
            <a:off x="863600" y="3635375"/>
            <a:ext cx="1439863" cy="936625"/>
          </a:xfrm>
          <a:prstGeom prst="borderCallout2">
            <a:avLst>
              <a:gd name="adj1" fmla="val 12204"/>
              <a:gd name="adj2" fmla="val 105292"/>
              <a:gd name="adj3" fmla="val 12204"/>
              <a:gd name="adj4" fmla="val 254023"/>
              <a:gd name="adj5" fmla="val -52375"/>
              <a:gd name="adj6" fmla="val 410694"/>
            </a:avLst>
          </a:prstGeom>
          <a:solidFill>
            <a:schemeClr val="accent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Altura máxima descarga</a:t>
            </a:r>
            <a:endParaRPr lang="es-ES" altLang="es-CL" sz="180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23D6BA1F-D422-482E-8FD8-8ADFCC3832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9074150" cy="1260475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PALA MECÁNICA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C1E83C9A-DA33-444D-9DAE-7C0742DC6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476375"/>
            <a:ext cx="9505950" cy="2735263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La </a:t>
            </a:r>
            <a:r>
              <a:rPr lang="es-CL"/>
              <a:t>capacidad del balde o capacho se mide en forma similar a la retroexcavadora (Norma SAE)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Para materiales duros conviene usar el capacho que ejerza la mayor presión posible</a:t>
            </a:r>
          </a:p>
        </p:txBody>
      </p:sp>
      <p:pic>
        <p:nvPicPr>
          <p:cNvPr id="29700" name="Picture 444" descr="P1020489">
            <a:extLst>
              <a:ext uri="{FF2B5EF4-FFF2-40B4-BE49-F238E27FC236}">
                <a16:creationId xmlns:a16="http://schemas.microsoft.com/office/drawing/2014/main" id="{1B6D1392-6373-4126-85A2-83E75378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708400"/>
            <a:ext cx="475138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45">
            <a:extLst>
              <a:ext uri="{FF2B5EF4-FFF2-40B4-BE49-F238E27FC236}">
                <a16:creationId xmlns:a16="http://schemas.microsoft.com/office/drawing/2014/main" id="{E92865E8-CBD2-4ED6-93B4-DA9C5661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14750"/>
            <a:ext cx="4176712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E4C39DEB-8C7F-4803-85CC-3869899555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/>
              <a:t>Tiempo de Ciclo</a:t>
            </a:r>
            <a:endParaRPr lang="es-ES"/>
          </a:p>
        </p:txBody>
      </p:sp>
      <p:pic>
        <p:nvPicPr>
          <p:cNvPr id="3" name="Terex Giant Truck and Excavator in Gold Mine">
            <a:hlinkClick r:id="" action="ppaction://media"/>
            <a:extLst>
              <a:ext uri="{FF2B5EF4-FFF2-40B4-BE49-F238E27FC236}">
                <a16:creationId xmlns:a16="http://schemas.microsoft.com/office/drawing/2014/main" id="{34A13B8C-E0F1-4BA2-9FAE-24D5568DFC9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9500" y="1316038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8FF9C74-4EC3-49D6-82A3-D40D70E6573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PALA MECÁNICA</a:t>
            </a:r>
            <a:endParaRPr lang="es-CL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DDEBF40-D66C-46CF-87AB-410893573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Profundidad óptima de excavación varía entre 30% a 50% de la altura máxima de excavación</a:t>
            </a:r>
          </a:p>
          <a:p>
            <a:pPr eaLnBrk="1" hangingPunct="1">
              <a:defRPr/>
            </a:pPr>
            <a:r>
              <a:rPr lang="es-ES_tradnl"/>
              <a:t>Ciclo típico</a:t>
            </a:r>
          </a:p>
          <a:p>
            <a:pPr lvl="1" eaLnBrk="1" hangingPunct="1">
              <a:defRPr/>
            </a:pPr>
            <a:r>
              <a:rPr lang="es-ES_tradnl"/>
              <a:t>Cargar el balde: 7 a 9 seg.</a:t>
            </a:r>
          </a:p>
          <a:p>
            <a:pPr lvl="1" eaLnBrk="1" hangingPunct="1">
              <a:defRPr/>
            </a:pPr>
            <a:r>
              <a:rPr lang="es-ES_tradnl"/>
              <a:t>Girar con carga: 4 a 6 seg.</a:t>
            </a:r>
          </a:p>
          <a:p>
            <a:pPr lvl="1" eaLnBrk="1" hangingPunct="1">
              <a:defRPr/>
            </a:pPr>
            <a:r>
              <a:rPr lang="es-ES_tradnl"/>
              <a:t>Descargar: 2 a 4 seg.</a:t>
            </a:r>
          </a:p>
          <a:p>
            <a:pPr lvl="1" eaLnBrk="1" hangingPunct="1">
              <a:defRPr/>
            </a:pPr>
            <a:r>
              <a:rPr lang="es-ES_tradnl"/>
              <a:t>Giro de retorno: 4 a 5 seg.</a:t>
            </a:r>
            <a:endParaRPr lang="es-C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8A9EED-788B-7C9E-7E26-4F2F2A10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443" y="3916312"/>
            <a:ext cx="4541914" cy="3528366"/>
          </a:xfrm>
          <a:prstGeom prst="rect">
            <a:avLst/>
          </a:prstGeom>
        </p:spPr>
      </p:pic>
      <p:sp>
        <p:nvSpPr>
          <p:cNvPr id="94210" name="Rectangle 2">
            <a:extLst>
              <a:ext uri="{FF2B5EF4-FFF2-40B4-BE49-F238E27FC236}">
                <a16:creationId xmlns:a16="http://schemas.microsoft.com/office/drawing/2014/main" id="{2226578D-DC17-4844-8EE4-40EB01F454C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9288463" cy="1244600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PALA MECÁNICA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6147748-B310-437E-8985-1BD5096C7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768" y="2003425"/>
            <a:ext cx="9145587" cy="4968875"/>
          </a:xfrm>
        </p:spPr>
        <p:txBody>
          <a:bodyPr lIns="0" tIns="0" rIns="0" bIns="0"/>
          <a:lstStyle/>
          <a:p>
            <a:pPr marL="431800" indent="-32385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Ángulo de barrido</a:t>
            </a:r>
          </a:p>
          <a:p>
            <a:pPr marL="862013" lvl="1" indent="-28575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Tipo de material</a:t>
            </a:r>
          </a:p>
          <a:p>
            <a:pPr marL="862013" lvl="1" indent="-28575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Altura de la cara de excavación</a:t>
            </a:r>
          </a:p>
          <a:p>
            <a:pPr marL="1295400" lvl="2" indent="-21590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Menor que altura de llenado</a:t>
            </a:r>
          </a:p>
          <a:p>
            <a:pPr marL="1295400" lvl="2" indent="-21590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Mayor que altura de llenado</a:t>
            </a:r>
          </a:p>
        </p:txBody>
      </p:sp>
      <p:sp>
        <p:nvSpPr>
          <p:cNvPr id="33799" name="AutoShape 13">
            <a:extLst>
              <a:ext uri="{FF2B5EF4-FFF2-40B4-BE49-F238E27FC236}">
                <a16:creationId xmlns:a16="http://schemas.microsoft.com/office/drawing/2014/main" id="{A4E9F7E8-3196-4E52-9481-199A618523F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076032" y="4896643"/>
            <a:ext cx="2305050" cy="1223963"/>
          </a:xfrm>
          <a:prstGeom prst="curvedDownArrow">
            <a:avLst>
              <a:gd name="adj1" fmla="val 37665"/>
              <a:gd name="adj2" fmla="val 75331"/>
              <a:gd name="adj3" fmla="val 33333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02ED13-5CDF-39A5-E01C-DA09333B8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68" y="5749795"/>
            <a:ext cx="5090289" cy="1678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F4BA7D0-B1E8-4401-AE9F-B9594CF908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500"/>
              <a:t>PALA MECÁNICA</a:t>
            </a:r>
            <a:endParaRPr lang="es-CL" sz="450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EF00FACF-4107-4931-97F4-331858CED7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763713"/>
            <a:ext cx="9072563" cy="1008062"/>
          </a:xfrm>
        </p:spPr>
        <p:txBody>
          <a:bodyPr/>
          <a:lstStyle/>
          <a:p>
            <a:pPr eaLnBrk="1" hangingPunct="1">
              <a:defRPr/>
            </a:pPr>
            <a:r>
              <a:rPr lang="es-CL" sz="3100" dirty="0"/>
              <a:t>Estimación de la Producción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E8DACB-0C49-0B2E-86B6-74F2508FF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2328976"/>
            <a:ext cx="6841331" cy="5092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00C615-61FB-0822-0B16-CB370790A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92" y="5182882"/>
            <a:ext cx="2247619" cy="22380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F4BA7D0-B1E8-4401-AE9F-B9594CF908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500"/>
              <a:t>PALA MECÁNICA</a:t>
            </a:r>
            <a:endParaRPr lang="es-CL" sz="450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EF00FACF-4107-4931-97F4-331858CED7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763713"/>
            <a:ext cx="9072563" cy="1008062"/>
          </a:xfrm>
        </p:spPr>
        <p:txBody>
          <a:bodyPr/>
          <a:lstStyle/>
          <a:p>
            <a:pPr eaLnBrk="1" hangingPunct="1">
              <a:defRPr/>
            </a:pPr>
            <a:r>
              <a:rPr lang="es-CL" sz="3100" dirty="0"/>
              <a:t>Factores de modificación de la producción (F</a:t>
            </a:r>
            <a:r>
              <a:rPr lang="es-CL" sz="3100" baseline="-25000" dirty="0"/>
              <a:t>2</a:t>
            </a:r>
            <a:r>
              <a:rPr lang="es-CL" sz="3100" dirty="0"/>
              <a:t>)</a:t>
            </a:r>
          </a:p>
        </p:txBody>
      </p:sp>
      <p:pic>
        <p:nvPicPr>
          <p:cNvPr id="35844" name="Picture 440">
            <a:extLst>
              <a:ext uri="{FF2B5EF4-FFF2-40B4-BE49-F238E27FC236}">
                <a16:creationId xmlns:a16="http://schemas.microsoft.com/office/drawing/2014/main" id="{90BC0956-D0C0-4CF2-84FE-F8AED711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987675"/>
            <a:ext cx="96488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3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BB45523-0FC4-4C0A-90CA-5184AE9FA85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PALA MECÁNICA</a:t>
            </a:r>
            <a:endParaRPr lang="es-CL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D28A4CF-63FC-493B-870E-A7DE20083AA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763713"/>
            <a:ext cx="8785225" cy="1535112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100" dirty="0"/>
              <a:t>FÓRMULA DE PRODUCCIÓN (m</a:t>
            </a:r>
            <a:r>
              <a:rPr lang="es-ES_tradnl" sz="3100" baseline="30000" dirty="0"/>
              <a:t>3</a:t>
            </a:r>
            <a:r>
              <a:rPr lang="es-ES_tradnl" sz="3100" dirty="0"/>
              <a:t> en banco)</a:t>
            </a:r>
            <a:endParaRPr lang="es-CL" sz="3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868" name="Object 4">
                <a:extLst>
                  <a:ext uri="{FF2B5EF4-FFF2-40B4-BE49-F238E27FC236}">
                    <a16:creationId xmlns:a16="http://schemas.microsoft.com/office/drawing/2014/main" id="{13BF6B5A-8516-4C10-B60E-C302AA75814F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862692" y="2758281"/>
                <a:ext cx="8138059" cy="1309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47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CL" sz="51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𝑃𝑅𝑂𝐷</m:t>
                      </m:r>
                      <m:r>
                        <a:rPr lang="es-CL" sz="51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3600</m:t>
                          </m:r>
                        </m:num>
                        <m:den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L" sz="5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CL" sz="5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CL" sz="5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𝐸𝑓</m:t>
                          </m:r>
                        </m:num>
                        <m:den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s-CL" sz="5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5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𝑒𝑠𝑝𝑜𝑛𝑗𝑎𝑚𝑖𝑒𝑛𝑡𝑜</m:t>
                          </m:r>
                          <m:r>
                            <a:rPr lang="es-CL" sz="5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s-CL" sz="51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CL" sz="51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L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6868" name="Object 4">
                <a:extLst>
                  <a:ext uri="{FF2B5EF4-FFF2-40B4-BE49-F238E27FC236}">
                    <a16:creationId xmlns:a16="http://schemas.microsoft.com/office/drawing/2014/main" id="{13BF6B5A-8516-4C10-B60E-C302AA75814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862692" y="2758281"/>
                <a:ext cx="8138059" cy="1309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869" name="Text Box 6">
            <a:extLst>
              <a:ext uri="{FF2B5EF4-FFF2-40B4-BE49-F238E27FC236}">
                <a16:creationId xmlns:a16="http://schemas.microsoft.com/office/drawing/2014/main" id="{3124BCF0-BC86-4639-B4C7-F8BFB5DA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4572000"/>
            <a:ext cx="90725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Q: capacidad del balde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F</a:t>
            </a:r>
            <a:r>
              <a:rPr lang="es-ES_tradnl" altLang="es-CL" sz="2400" baseline="-25000" dirty="0">
                <a:latin typeface="Times New Roman" panose="02020603050405020304" pitchFamily="18" charset="0"/>
              </a:rPr>
              <a:t>1</a:t>
            </a:r>
            <a:r>
              <a:rPr lang="es-ES_tradnl" altLang="es-CL" sz="2400" dirty="0">
                <a:latin typeface="Times New Roman" panose="02020603050405020304" pitchFamily="18" charset="0"/>
              </a:rPr>
              <a:t>: factor de llenado (tabla según material)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F</a:t>
            </a:r>
            <a:r>
              <a:rPr lang="es-ES_tradnl" altLang="es-CL" sz="2400" baseline="-25000" dirty="0">
                <a:latin typeface="Times New Roman" panose="02020603050405020304" pitchFamily="18" charset="0"/>
              </a:rPr>
              <a:t>2</a:t>
            </a:r>
            <a:r>
              <a:rPr lang="es-ES_tradnl" altLang="es-CL" sz="2400" dirty="0">
                <a:latin typeface="Times New Roman" panose="02020603050405020304" pitchFamily="18" charset="0"/>
              </a:rPr>
              <a:t>: factor de eficiencia según ángulo de giro y altura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t: tiempo de ciclo (</a:t>
            </a:r>
            <a:r>
              <a:rPr lang="es-ES_tradnl" altLang="es-CL" sz="2400" dirty="0" err="1">
                <a:latin typeface="Times New Roman" panose="02020603050405020304" pitchFamily="18" charset="0"/>
              </a:rPr>
              <a:t>seg</a:t>
            </a:r>
            <a:r>
              <a:rPr lang="es-ES_tradnl" altLang="es-CL" sz="24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 err="1">
                <a:latin typeface="Times New Roman" panose="02020603050405020304" pitchFamily="18" charset="0"/>
              </a:rPr>
              <a:t>Ef</a:t>
            </a:r>
            <a:r>
              <a:rPr lang="es-ES_tradnl" altLang="es-CL" sz="2400" dirty="0">
                <a:latin typeface="Times New Roman" panose="02020603050405020304" pitchFamily="18" charset="0"/>
              </a:rPr>
              <a:t>: eficiencia en minutos de cada hora ( </a:t>
            </a:r>
            <a:r>
              <a:rPr lang="es-ES_tradnl" altLang="es-CL" sz="2400" dirty="0" err="1">
                <a:latin typeface="Times New Roman" panose="02020603050405020304" pitchFamily="18" charset="0"/>
              </a:rPr>
              <a:t>tipicamente</a:t>
            </a:r>
            <a:r>
              <a:rPr lang="es-ES_tradnl" altLang="es-CL" sz="2400" dirty="0">
                <a:latin typeface="Times New Roman" panose="02020603050405020304" pitchFamily="18" charset="0"/>
              </a:rPr>
              <a:t> 50 min/hora)</a:t>
            </a:r>
            <a:endParaRPr lang="es-CL" altLang="es-CL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3C27581A-6546-463C-B7B0-F616EACCF0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7704138" cy="1260475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EXCAVADORA (HOE)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648E96C0-90B3-4D93-87A8-BE588C310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979613"/>
            <a:ext cx="8929687" cy="5257800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Excavación bajo la superficie sobre la cual trabaja la máquina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Adecuada para excavación de zanjas y pozos.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Sobre ruedas o sobre orugas.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 dirty="0"/>
              <a:t>Opción combinada con Cargador Frontal.</a:t>
            </a:r>
          </a:p>
        </p:txBody>
      </p:sp>
      <p:pic>
        <p:nvPicPr>
          <p:cNvPr id="7172" name="Picture 8" descr="npo000002">
            <a:extLst>
              <a:ext uri="{FF2B5EF4-FFF2-40B4-BE49-F238E27FC236}">
                <a16:creationId xmlns:a16="http://schemas.microsoft.com/office/drawing/2014/main" id="{2246B5C2-B4F3-4F72-AB19-0DB3540F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9" y="5184725"/>
            <a:ext cx="219551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Medium-sized hydraulic excavator (PC200)">
            <a:extLst>
              <a:ext uri="{FF2B5EF4-FFF2-40B4-BE49-F238E27FC236}">
                <a16:creationId xmlns:a16="http://schemas.microsoft.com/office/drawing/2014/main" id="{7BE64037-45D6-4869-B899-44E81241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96" y="5184725"/>
            <a:ext cx="28559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se Backhoe Loader, 580 ST -Alibaba.com">
            <a:extLst>
              <a:ext uri="{FF2B5EF4-FFF2-40B4-BE49-F238E27FC236}">
                <a16:creationId xmlns:a16="http://schemas.microsoft.com/office/drawing/2014/main" id="{8D519CA3-C143-230F-CAC7-B0E58092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64" y="5149801"/>
            <a:ext cx="2230436" cy="22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D746758-7135-40A3-A361-3168526D59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7704138" cy="1260475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EXCAVADORA (HOE)</a:t>
            </a:r>
          </a:p>
        </p:txBody>
      </p:sp>
      <p:pic>
        <p:nvPicPr>
          <p:cNvPr id="9219" name="Picture 6" descr="npo000006">
            <a:extLst>
              <a:ext uri="{FF2B5EF4-FFF2-40B4-BE49-F238E27FC236}">
                <a16:creationId xmlns:a16="http://schemas.microsoft.com/office/drawing/2014/main" id="{B462FBD2-78BC-4946-AD49-90E0B607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419475"/>
            <a:ext cx="6049962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11">
            <a:extLst>
              <a:ext uri="{FF2B5EF4-FFF2-40B4-BE49-F238E27FC236}">
                <a16:creationId xmlns:a16="http://schemas.microsoft.com/office/drawing/2014/main" id="{F73BEECB-328E-4F16-B94A-7708CE782EA4}"/>
              </a:ext>
            </a:extLst>
          </p:cNvPr>
          <p:cNvSpPr>
            <a:spLocks/>
          </p:cNvSpPr>
          <p:nvPr/>
        </p:nvSpPr>
        <p:spPr bwMode="auto">
          <a:xfrm>
            <a:off x="863600" y="2195513"/>
            <a:ext cx="936625" cy="647700"/>
          </a:xfrm>
          <a:prstGeom prst="borderCallout2">
            <a:avLst>
              <a:gd name="adj1" fmla="val 28458"/>
              <a:gd name="adj2" fmla="val 108333"/>
              <a:gd name="adj3" fmla="val 28458"/>
              <a:gd name="adj4" fmla="val 173093"/>
              <a:gd name="adj5" fmla="val 342315"/>
              <a:gd name="adj6" fmla="val 240958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s-ES_tradnl" altLang="es-CL" sz="1800"/>
              <a:t>Arco (Boom)</a:t>
            </a:r>
            <a:endParaRPr lang="es-ES" altLang="es-CL" sz="1800"/>
          </a:p>
        </p:txBody>
      </p:sp>
      <p:sp>
        <p:nvSpPr>
          <p:cNvPr id="9221" name="AutoShape 12">
            <a:extLst>
              <a:ext uri="{FF2B5EF4-FFF2-40B4-BE49-F238E27FC236}">
                <a16:creationId xmlns:a16="http://schemas.microsoft.com/office/drawing/2014/main" id="{8681885C-5659-4EF9-A438-3225427144DF}"/>
              </a:ext>
            </a:extLst>
          </p:cNvPr>
          <p:cNvSpPr>
            <a:spLocks/>
          </p:cNvSpPr>
          <p:nvPr/>
        </p:nvSpPr>
        <p:spPr bwMode="auto">
          <a:xfrm>
            <a:off x="5400675" y="2016125"/>
            <a:ext cx="1728788" cy="1008063"/>
          </a:xfrm>
          <a:prstGeom prst="borderCallout2">
            <a:avLst>
              <a:gd name="adj1" fmla="val 11338"/>
              <a:gd name="adj2" fmla="val -4407"/>
              <a:gd name="adj3" fmla="val 11338"/>
              <a:gd name="adj4" fmla="val -61801"/>
              <a:gd name="adj5" fmla="val 199880"/>
              <a:gd name="adj6" fmla="val -103671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s-ES_tradnl" altLang="es-CL" sz="1800"/>
              <a:t>Cilindros Hidráulicos por encima</a:t>
            </a:r>
            <a:endParaRPr lang="es-ES" altLang="es-CL" sz="1800"/>
          </a:p>
        </p:txBody>
      </p:sp>
      <p:sp>
        <p:nvSpPr>
          <p:cNvPr id="9222" name="AutoShape 13">
            <a:extLst>
              <a:ext uri="{FF2B5EF4-FFF2-40B4-BE49-F238E27FC236}">
                <a16:creationId xmlns:a16="http://schemas.microsoft.com/office/drawing/2014/main" id="{2B85AC7E-B1E8-4017-9ED6-B5BDA9CC07E4}"/>
              </a:ext>
            </a:extLst>
          </p:cNvPr>
          <p:cNvSpPr>
            <a:spLocks/>
          </p:cNvSpPr>
          <p:nvPr/>
        </p:nvSpPr>
        <p:spPr bwMode="auto">
          <a:xfrm>
            <a:off x="6769100" y="6588125"/>
            <a:ext cx="1223963" cy="663575"/>
          </a:xfrm>
          <a:prstGeom prst="borderCallout2">
            <a:avLst>
              <a:gd name="adj1" fmla="val 28458"/>
              <a:gd name="adj2" fmla="val -8333"/>
              <a:gd name="adj3" fmla="val 28458"/>
              <a:gd name="adj4" fmla="val -104514"/>
              <a:gd name="adj5" fmla="val -72468"/>
              <a:gd name="adj6" fmla="val -15827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Balde (Bucket)</a:t>
            </a:r>
            <a:endParaRPr lang="es-ES" altLang="es-CL" sz="1800"/>
          </a:p>
        </p:txBody>
      </p:sp>
      <p:sp>
        <p:nvSpPr>
          <p:cNvPr id="9223" name="AutoShape 12">
            <a:extLst>
              <a:ext uri="{FF2B5EF4-FFF2-40B4-BE49-F238E27FC236}">
                <a16:creationId xmlns:a16="http://schemas.microsoft.com/office/drawing/2014/main" id="{DD053F70-6320-4C92-A2A7-EB15D5AFE5A2}"/>
              </a:ext>
            </a:extLst>
          </p:cNvPr>
          <p:cNvSpPr>
            <a:spLocks/>
          </p:cNvSpPr>
          <p:nvPr/>
        </p:nvSpPr>
        <p:spPr bwMode="auto">
          <a:xfrm>
            <a:off x="6756400" y="4235450"/>
            <a:ext cx="1187450" cy="600075"/>
          </a:xfrm>
          <a:prstGeom prst="borderCallout2">
            <a:avLst>
              <a:gd name="adj1" fmla="val 11338"/>
              <a:gd name="adj2" fmla="val -4407"/>
              <a:gd name="adj3" fmla="val 11338"/>
              <a:gd name="adj4" fmla="val -61801"/>
              <a:gd name="adj5" fmla="val 143764"/>
              <a:gd name="adj6" fmla="val -173338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buClrTx/>
              <a:buSzTx/>
              <a:buFont typeface="Wingdings" panose="05000000000000000000" pitchFamily="2" charset="2"/>
              <a:buNone/>
            </a:pPr>
            <a:r>
              <a:rPr lang="es-ES_tradnl" altLang="es-CL" sz="1800"/>
              <a:t>Brazo (Stick)</a:t>
            </a:r>
            <a:endParaRPr lang="es-ES" altLang="es-CL" sz="1800"/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2381FBC8-5D81-4E7C-A092-0F37DECBB3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7704138" cy="1260475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/>
              <a:t>EXCAVADORA (HOE)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85EAD68-53C4-4C45-AF9D-51F7F6004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979613"/>
            <a:ext cx="9145587" cy="647700"/>
          </a:xfrm>
        </p:spPr>
        <p:txBody>
          <a:bodyPr lIns="0" tIns="0" rIns="0" bIns="0"/>
          <a:lstStyle/>
          <a:p>
            <a:pPr marL="431800" indent="-323850"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s-CL"/>
              <a:t>Distancias características:</a:t>
            </a:r>
          </a:p>
        </p:txBody>
      </p:sp>
      <p:pic>
        <p:nvPicPr>
          <p:cNvPr id="11268" name="Picture 5" descr="npo000007">
            <a:extLst>
              <a:ext uri="{FF2B5EF4-FFF2-40B4-BE49-F238E27FC236}">
                <a16:creationId xmlns:a16="http://schemas.microsoft.com/office/drawing/2014/main" id="{5229C4C8-7828-4BF6-945A-FED40CB0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627313"/>
            <a:ext cx="3810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6">
            <a:extLst>
              <a:ext uri="{FF2B5EF4-FFF2-40B4-BE49-F238E27FC236}">
                <a16:creationId xmlns:a16="http://schemas.microsoft.com/office/drawing/2014/main" id="{99953D66-FC1B-46C6-9F24-D682B310137B}"/>
              </a:ext>
            </a:extLst>
          </p:cNvPr>
          <p:cNvSpPr>
            <a:spLocks/>
          </p:cNvSpPr>
          <p:nvPr/>
        </p:nvSpPr>
        <p:spPr bwMode="auto">
          <a:xfrm>
            <a:off x="7853363" y="1403350"/>
            <a:ext cx="1435100" cy="720725"/>
          </a:xfrm>
          <a:prstGeom prst="borderCallout2">
            <a:avLst>
              <a:gd name="adj1" fmla="val 15861"/>
              <a:gd name="adj2" fmla="val -5310"/>
              <a:gd name="adj3" fmla="val 15861"/>
              <a:gd name="adj4" fmla="val -22565"/>
              <a:gd name="adj5" fmla="val 308741"/>
              <a:gd name="adj6" fmla="val -22375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Altura de descarga</a:t>
            </a:r>
            <a:endParaRPr lang="es-ES" altLang="es-CL" sz="1800"/>
          </a:p>
        </p:txBody>
      </p:sp>
      <p:sp>
        <p:nvSpPr>
          <p:cNvPr id="11270" name="AutoShape 7">
            <a:extLst>
              <a:ext uri="{FF2B5EF4-FFF2-40B4-BE49-F238E27FC236}">
                <a16:creationId xmlns:a16="http://schemas.microsoft.com/office/drawing/2014/main" id="{168A39A7-2FEC-4515-B20D-B8195ACD91BB}"/>
              </a:ext>
            </a:extLst>
          </p:cNvPr>
          <p:cNvSpPr>
            <a:spLocks/>
          </p:cNvSpPr>
          <p:nvPr/>
        </p:nvSpPr>
        <p:spPr bwMode="auto">
          <a:xfrm>
            <a:off x="2447925" y="2987675"/>
            <a:ext cx="1435100" cy="360363"/>
          </a:xfrm>
          <a:prstGeom prst="borderCallout2">
            <a:avLst>
              <a:gd name="adj1" fmla="val 31718"/>
              <a:gd name="adj2" fmla="val 105310"/>
              <a:gd name="adj3" fmla="val 31718"/>
              <a:gd name="adj4" fmla="val 184181"/>
              <a:gd name="adj5" fmla="val 598792"/>
              <a:gd name="adj6" fmla="val 271407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Alcance</a:t>
            </a:r>
            <a:endParaRPr lang="es-ES" altLang="es-CL" sz="1800"/>
          </a:p>
        </p:txBody>
      </p:sp>
      <p:sp>
        <p:nvSpPr>
          <p:cNvPr id="11271" name="AutoShape 8">
            <a:extLst>
              <a:ext uri="{FF2B5EF4-FFF2-40B4-BE49-F238E27FC236}">
                <a16:creationId xmlns:a16="http://schemas.microsoft.com/office/drawing/2014/main" id="{7ADA218B-D080-4410-B117-D41A754F7BB4}"/>
              </a:ext>
            </a:extLst>
          </p:cNvPr>
          <p:cNvSpPr>
            <a:spLocks/>
          </p:cNvSpPr>
          <p:nvPr/>
        </p:nvSpPr>
        <p:spPr bwMode="auto">
          <a:xfrm>
            <a:off x="2879725" y="6443663"/>
            <a:ext cx="1435100" cy="914400"/>
          </a:xfrm>
          <a:prstGeom prst="borderCallout2">
            <a:avLst>
              <a:gd name="adj1" fmla="val 28301"/>
              <a:gd name="adj2" fmla="val 105310"/>
              <a:gd name="adj3" fmla="val 28301"/>
              <a:gd name="adj4" fmla="val 243472"/>
              <a:gd name="adj5" fmla="val 15671"/>
              <a:gd name="adj6" fmla="val 350731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L" sz="1800"/>
              <a:t>Profundidad de excavación</a:t>
            </a:r>
            <a:endParaRPr lang="es-ES" altLang="es-CL" sz="1800"/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B360B1DD-FD72-49A7-8371-6B785984FB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4825" y="303213"/>
            <a:ext cx="9074150" cy="1260475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 dirty="0"/>
              <a:t>EXCAVADORA (HOE)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10AD7B55-8954-4CE3-92CE-0E8DBC68D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476375"/>
            <a:ext cx="9505950" cy="2735263"/>
          </a:xfrm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 dirty="0"/>
              <a:t>La </a:t>
            </a:r>
            <a:r>
              <a:rPr lang="en-GB" dirty="0" err="1"/>
              <a:t>capacidad</a:t>
            </a:r>
            <a:r>
              <a:rPr lang="en-GB" dirty="0"/>
              <a:t> del </a:t>
            </a:r>
            <a:r>
              <a:rPr lang="en-GB" dirty="0" err="1"/>
              <a:t>balde</a:t>
            </a:r>
            <a:r>
              <a:rPr lang="en-GB" dirty="0"/>
              <a:t> o </a:t>
            </a:r>
            <a:r>
              <a:rPr lang="en-GB" dirty="0" err="1"/>
              <a:t>capacho</a:t>
            </a:r>
            <a:r>
              <a:rPr lang="en-GB" dirty="0"/>
              <a:t> se </a:t>
            </a:r>
            <a:r>
              <a:rPr lang="en-GB" dirty="0" err="1"/>
              <a:t>mide</a:t>
            </a:r>
            <a:r>
              <a:rPr lang="en-GB" dirty="0"/>
              <a:t> </a:t>
            </a:r>
            <a:r>
              <a:rPr lang="en-GB" dirty="0" err="1"/>
              <a:t>colmado</a:t>
            </a:r>
            <a:r>
              <a:rPr lang="en-GB" dirty="0"/>
              <a:t>, con </a:t>
            </a:r>
            <a:r>
              <a:rPr lang="en-GB" dirty="0" err="1"/>
              <a:t>pendiente</a:t>
            </a:r>
            <a:r>
              <a:rPr lang="en-GB" dirty="0"/>
              <a:t> 1:1. Ver </a:t>
            </a:r>
            <a:r>
              <a:rPr lang="en-GB" dirty="0" err="1"/>
              <a:t>figura</a:t>
            </a:r>
            <a:r>
              <a:rPr lang="en-GB" dirty="0"/>
              <a:t> B</a:t>
            </a:r>
          </a:p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  <a:defRPr/>
            </a:pPr>
            <a:r>
              <a:rPr lang="en-GB" dirty="0"/>
              <a:t>Para </a:t>
            </a:r>
            <a:r>
              <a:rPr lang="en-GB" dirty="0" err="1"/>
              <a:t>materiales</a:t>
            </a:r>
            <a:r>
              <a:rPr lang="en-GB" dirty="0"/>
              <a:t> </a:t>
            </a:r>
            <a:r>
              <a:rPr lang="en-GB" dirty="0" err="1"/>
              <a:t>blandos</a:t>
            </a:r>
            <a:r>
              <a:rPr lang="en-GB" dirty="0"/>
              <a:t> </a:t>
            </a:r>
            <a:r>
              <a:rPr lang="en-GB" dirty="0" err="1"/>
              <a:t>conviene</a:t>
            </a:r>
            <a:r>
              <a:rPr lang="en-GB" dirty="0"/>
              <a:t> </a:t>
            </a:r>
            <a:r>
              <a:rPr lang="en-GB" dirty="0" err="1"/>
              <a:t>usar</a:t>
            </a:r>
            <a:r>
              <a:rPr lang="en-GB" dirty="0"/>
              <a:t> el </a:t>
            </a:r>
            <a:r>
              <a:rPr lang="en-GB" dirty="0" err="1"/>
              <a:t>capacho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ancho y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posible</a:t>
            </a:r>
            <a:r>
              <a:rPr lang="en-GB" dirty="0"/>
              <a:t>.</a:t>
            </a:r>
          </a:p>
        </p:txBody>
      </p:sp>
      <p:pic>
        <p:nvPicPr>
          <p:cNvPr id="13316" name="Picture 442" descr="npo000009">
            <a:extLst>
              <a:ext uri="{FF2B5EF4-FFF2-40B4-BE49-F238E27FC236}">
                <a16:creationId xmlns:a16="http://schemas.microsoft.com/office/drawing/2014/main" id="{8B9E31E6-516D-44E2-A0E7-ABBCC0C0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3814052"/>
            <a:ext cx="46085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CEA308-2A0F-4D08-8532-F9473893D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65" y="3814052"/>
            <a:ext cx="3982954" cy="344241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452B616-1F2A-47A8-B25D-EEC354CFD5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/>
              <a:t>Tiempo de Ciclo</a:t>
            </a:r>
            <a:endParaRPr lang="es-ES"/>
          </a:p>
        </p:txBody>
      </p:sp>
      <p:pic>
        <p:nvPicPr>
          <p:cNvPr id="2" name="Excavadora_02-hi">
            <a:hlinkClick r:id="" action="ppaction://media"/>
            <a:extLst>
              <a:ext uri="{FF2B5EF4-FFF2-40B4-BE49-F238E27FC236}">
                <a16:creationId xmlns:a16="http://schemas.microsoft.com/office/drawing/2014/main" id="{1F16F845-A195-41BA-963A-B864FB58D95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16012" y="1562100"/>
            <a:ext cx="7848600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48F5C8B-A474-4E84-92D6-A1DAA86480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EXCAVADORA</a:t>
            </a:r>
            <a:endParaRPr lang="es-CL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01647D5-95C2-44B0-B189-0F07E3EE8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Profundidad óptima de excavación varía entre 30% a 60% de la profundidad máxima de excavación.</a:t>
            </a:r>
          </a:p>
          <a:p>
            <a:pPr eaLnBrk="1" hangingPunct="1">
              <a:defRPr/>
            </a:pPr>
            <a:r>
              <a:rPr lang="es-ES_tradnl" dirty="0"/>
              <a:t>Siempre a balde colmado</a:t>
            </a:r>
          </a:p>
          <a:p>
            <a:pPr eaLnBrk="1" hangingPunct="1">
              <a:defRPr/>
            </a:pPr>
            <a:r>
              <a:rPr lang="es-ES_tradnl" dirty="0"/>
              <a:t>Ciclo de trabajo (Tiempo de Ciclo)</a:t>
            </a:r>
          </a:p>
          <a:p>
            <a:pPr lvl="1" eaLnBrk="1" hangingPunct="1">
              <a:defRPr/>
            </a:pPr>
            <a:r>
              <a:rPr lang="es-ES_tradnl" dirty="0"/>
              <a:t>Cargar el balde (profundidad óptima)</a:t>
            </a:r>
          </a:p>
          <a:p>
            <a:pPr lvl="1" eaLnBrk="1" hangingPunct="1">
              <a:defRPr/>
            </a:pPr>
            <a:r>
              <a:rPr lang="es-ES_tradnl" dirty="0"/>
              <a:t>Girar (30º a 60º)</a:t>
            </a:r>
          </a:p>
          <a:p>
            <a:pPr lvl="1" eaLnBrk="1" hangingPunct="1">
              <a:defRPr/>
            </a:pPr>
            <a:r>
              <a:rPr lang="es-ES_tradnl" dirty="0"/>
              <a:t>Descargar</a:t>
            </a:r>
          </a:p>
          <a:p>
            <a:pPr lvl="1" eaLnBrk="1" hangingPunct="1">
              <a:defRPr/>
            </a:pPr>
            <a:r>
              <a:rPr lang="es-ES_tradnl" dirty="0"/>
              <a:t>Giro de retorno</a:t>
            </a:r>
            <a:endParaRPr lang="es-CL" dirty="0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662D119-8321-4304-9208-1C6D35BE9F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EXCAVADORA</a:t>
            </a:r>
            <a:endParaRPr lang="es-CL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9D3C756-CA08-48AC-A66E-7E00AD688D9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763713"/>
            <a:ext cx="8785225" cy="1535112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100" dirty="0"/>
              <a:t>FÓRMULA DE PRODUCCIÓN (m</a:t>
            </a:r>
            <a:r>
              <a:rPr lang="es-ES_tradnl" sz="3100" baseline="30000" dirty="0"/>
              <a:t>3</a:t>
            </a:r>
            <a:r>
              <a:rPr lang="es-ES_tradnl" sz="3100" dirty="0"/>
              <a:t> en banco)</a:t>
            </a:r>
            <a:endParaRPr lang="es-CL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Object 4">
                <a:extLst>
                  <a:ext uri="{FF2B5EF4-FFF2-40B4-BE49-F238E27FC236}">
                    <a16:creationId xmlns:a16="http://schemas.microsoft.com/office/drawing/2014/main" id="{D8D4BE9B-5146-4503-88C2-77A1951EF8CE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790574" y="2765424"/>
                <a:ext cx="8785225" cy="15351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CL" sz="2800" i="1" smtClean="0">
                          <a:latin typeface="Cambria Math" panose="02040503050406030204" pitchFamily="18" charset="0"/>
                        </a:rPr>
                        <m:t>𝑃𝑅𝑂𝐷</m:t>
                      </m:r>
                      <m:r>
                        <a:rPr lang="es-CL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3600·</m:t>
                          </m:r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L" sz="2800" i="1"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C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𝐸𝑓</m:t>
                          </m:r>
                        </m:num>
                        <m:den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s-CL" sz="2800" i="1">
                          <a:latin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CL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CL" sz="2800" i="1">
                              <a:latin typeface="Cambria Math" panose="02040503050406030204" pitchFamily="18" charset="0"/>
                            </a:rPr>
                            <m:t>𝑒𝑠𝑝𝑜𝑛𝑗𝑎𝑚𝑖𝑒𝑛𝑡𝑜</m:t>
                          </m:r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19460" name="Object 4">
                <a:extLst>
                  <a:ext uri="{FF2B5EF4-FFF2-40B4-BE49-F238E27FC236}">
                    <a16:creationId xmlns:a16="http://schemas.microsoft.com/office/drawing/2014/main" id="{D8D4BE9B-5146-4503-88C2-77A1951EF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790574" y="2765424"/>
                <a:ext cx="8785225" cy="1535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1" name="Text Box 6">
            <a:extLst>
              <a:ext uri="{FF2B5EF4-FFF2-40B4-BE49-F238E27FC236}">
                <a16:creationId xmlns:a16="http://schemas.microsoft.com/office/drawing/2014/main" id="{249A16D8-B9D0-4EF3-AEDB-5DF94A5F4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4572000"/>
            <a:ext cx="90725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Q: capacidad del balde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F: factor de llenado (tabla según material)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Times New Roman" panose="02020603050405020304" pitchFamily="18" charset="0"/>
              </a:rPr>
              <a:t>t: tiempo de ciclo (</a:t>
            </a:r>
            <a:r>
              <a:rPr lang="es-ES_tradnl" altLang="es-CL" sz="2400" dirty="0" err="1">
                <a:latin typeface="Times New Roman" panose="02020603050405020304" pitchFamily="18" charset="0"/>
              </a:rPr>
              <a:t>seg</a:t>
            </a:r>
            <a:r>
              <a:rPr lang="es-ES_tradnl" altLang="es-CL" sz="24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 err="1">
                <a:latin typeface="Times New Roman" panose="02020603050405020304" pitchFamily="18" charset="0"/>
              </a:rPr>
              <a:t>Ef</a:t>
            </a:r>
            <a:r>
              <a:rPr lang="es-ES_tradnl" altLang="es-CL" sz="2400" dirty="0">
                <a:latin typeface="Times New Roman" panose="02020603050405020304" pitchFamily="18" charset="0"/>
              </a:rPr>
              <a:t>: eficiencia en minutos trabajados de cada hora cronológica (típicamente 50 min/hora = 83% aprox.)</a:t>
            </a:r>
            <a:endParaRPr lang="es-CL" altLang="es-CL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F03968F-7647-4448-90D6-DFD862D0A6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FACTOR DE LLENADO</a:t>
            </a:r>
            <a:endParaRPr lang="es-CL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D6EDBB0-8717-45C1-8C4A-1D0810663C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9775" y="2100263"/>
            <a:ext cx="8693150" cy="8858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200" dirty="0"/>
              <a:t>(SE APLICAN SOBRE CAPACIDAD BALDE COLMADO)</a:t>
            </a:r>
            <a:endParaRPr lang="es-CL" sz="2200" dirty="0"/>
          </a:p>
        </p:txBody>
      </p:sp>
      <p:graphicFrame>
        <p:nvGraphicFramePr>
          <p:cNvPr id="34850" name="Group 34">
            <a:extLst>
              <a:ext uri="{FF2B5EF4-FFF2-40B4-BE49-F238E27FC236}">
                <a16:creationId xmlns:a16="http://schemas.microsoft.com/office/drawing/2014/main" id="{2BD8A1EB-C34C-47F0-9F98-0A45E221039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936625" y="3419475"/>
          <a:ext cx="8424863" cy="3383040"/>
        </p:xfrm>
        <a:graphic>
          <a:graphicData uri="http://schemas.openxmlformats.org/drawingml/2006/table">
            <a:tbl>
              <a:tblPr/>
              <a:tblGrid>
                <a:gridCol w="42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1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827"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MATERIAL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FACTOR (%)</a:t>
                      </a:r>
                      <a:endParaRPr kumimoji="0" lang="es-CL" sz="3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27">
                <a:tc>
                  <a:txBody>
                    <a:bodyPr/>
                    <a:lstStyle/>
                    <a:p>
                      <a:pPr marL="107950" marR="0" lvl="0" indent="-10795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Arcilla arenosa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100 – 110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827">
                <a:tc>
                  <a:txBody>
                    <a:bodyPr/>
                    <a:lstStyle/>
                    <a:p>
                      <a:pPr marL="107950" marR="0" lvl="0" indent="-10795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Grava y/o arena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95 – 110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27">
                <a:tc>
                  <a:txBody>
                    <a:bodyPr/>
                    <a:lstStyle/>
                    <a:p>
                      <a:pPr marL="107950" marR="0" lvl="0" indent="-10795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Roca mal dinamitada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40 – 50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827">
                <a:tc>
                  <a:txBody>
                    <a:bodyPr/>
                    <a:lstStyle/>
                    <a:p>
                      <a:pPr marL="107950" marR="0" lvl="0" indent="-10795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Roca bien dinamitada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60 – 75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827">
                <a:tc>
                  <a:txBody>
                    <a:bodyPr/>
                    <a:lstStyle/>
                    <a:p>
                      <a:pPr marL="107950" marR="0" lvl="0" indent="-107950" algn="l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Arcilla dura</a:t>
                      </a:r>
                      <a:endParaRPr kumimoji="0" lang="es-CL" sz="3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10080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3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80 -90</a:t>
                      </a:r>
                      <a:endParaRPr kumimoji="0" lang="es-CL" sz="3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91430" marR="91430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818</TotalTime>
  <Words>518</Words>
  <Application>Microsoft Office PowerPoint</Application>
  <PresentationFormat>Personalizado</PresentationFormat>
  <Paragraphs>94</Paragraphs>
  <Slides>19</Slides>
  <Notes>14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Cambria Math</vt:lpstr>
      <vt:lpstr>Garamond</vt:lpstr>
      <vt:lpstr>Nimbus Roman No9 L</vt:lpstr>
      <vt:lpstr>StarSymbol</vt:lpstr>
      <vt:lpstr>Times New Roman</vt:lpstr>
      <vt:lpstr>Wingdings</vt:lpstr>
      <vt:lpstr>Secuencia</vt:lpstr>
      <vt:lpstr>CI4231</vt:lpstr>
      <vt:lpstr>EXCAVADORA (HOE)</vt:lpstr>
      <vt:lpstr>EXCAVADORA (HOE)</vt:lpstr>
      <vt:lpstr>EXCAVADORA (HOE)</vt:lpstr>
      <vt:lpstr>EXCAVADORA (HOE)</vt:lpstr>
      <vt:lpstr>Tiempo de Ciclo</vt:lpstr>
      <vt:lpstr>EXCAVADORA</vt:lpstr>
      <vt:lpstr>EXCAVADORA</vt:lpstr>
      <vt:lpstr>FACTOR DE LLENADO</vt:lpstr>
      <vt:lpstr>PALA MECÁNICA FACE SHOVEL</vt:lpstr>
      <vt:lpstr>PALA MECÁNICA</vt:lpstr>
      <vt:lpstr>PALA MECÁNICA</vt:lpstr>
      <vt:lpstr>PALA MECÁNICA</vt:lpstr>
      <vt:lpstr>Tiempo de Ciclo</vt:lpstr>
      <vt:lpstr>PALA MECÁNICA</vt:lpstr>
      <vt:lpstr>PALA MECÁNICA</vt:lpstr>
      <vt:lpstr>PALA MECÁNICA</vt:lpstr>
      <vt:lpstr>PALA MECÁNICA</vt:lpstr>
      <vt:lpstr>PALA MECÁNICA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52A</dc:title>
  <dc:creator>William Wragg Larco</dc:creator>
  <cp:lastModifiedBy>William Wragg Larco</cp:lastModifiedBy>
  <cp:revision>39</cp:revision>
  <dcterms:modified xsi:type="dcterms:W3CDTF">2022-09-27T11:25:06Z</dcterms:modified>
</cp:coreProperties>
</file>