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sldIdLst>
    <p:sldId id="256" r:id="rId2"/>
    <p:sldId id="257" r:id="rId3"/>
    <p:sldId id="263" r:id="rId4"/>
    <p:sldId id="258" r:id="rId5"/>
    <p:sldId id="259" r:id="rId6"/>
    <p:sldId id="260" r:id="rId7"/>
    <p:sldId id="261" r:id="rId8"/>
    <p:sldId id="262" r:id="rId9"/>
    <p:sldId id="264" r:id="rId10"/>
  </p:sldIdLst>
  <p:sldSz cx="9144000" cy="6858000" type="screen4x3"/>
  <p:notesSz cx="6858000" cy="9144000"/>
  <p:defaultTextStyle>
    <a:defPPr>
      <a:defRPr lang="es-E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672B7D7-AE90-4AA8-8F54-6787AFBB1FC3}" v="1" dt="2022-10-13T11:36:25.60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1566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6/11/relationships/changesInfo" Target="changesInfos/changesInfo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William Wragg Larco" userId="14f350dc62e3a358" providerId="LiveId" clId="{E672B7D7-AE90-4AA8-8F54-6787AFBB1FC3}"/>
    <pc:docChg chg="delSld modSld">
      <pc:chgData name="William Wragg Larco" userId="14f350dc62e3a358" providerId="LiveId" clId="{E672B7D7-AE90-4AA8-8F54-6787AFBB1FC3}" dt="2022-10-13T11:38:01.785" v="18" actId="47"/>
      <pc:docMkLst>
        <pc:docMk/>
      </pc:docMkLst>
      <pc:sldChg chg="modSp mod">
        <pc:chgData name="William Wragg Larco" userId="14f350dc62e3a358" providerId="LiveId" clId="{E672B7D7-AE90-4AA8-8F54-6787AFBB1FC3}" dt="2022-10-13T11:35:57.006" v="16" actId="20577"/>
        <pc:sldMkLst>
          <pc:docMk/>
          <pc:sldMk cId="0" sldId="256"/>
        </pc:sldMkLst>
        <pc:spChg chg="mod">
          <ac:chgData name="William Wragg Larco" userId="14f350dc62e3a358" providerId="LiveId" clId="{E672B7D7-AE90-4AA8-8F54-6787AFBB1FC3}" dt="2022-10-13T11:35:57.006" v="16" actId="20577"/>
          <ac:spMkLst>
            <pc:docMk/>
            <pc:sldMk cId="0" sldId="256"/>
            <ac:spMk id="2050" creationId="{FA817800-3B7C-4D90-AF23-89AE27042FF6}"/>
          </ac:spMkLst>
        </pc:spChg>
      </pc:sldChg>
      <pc:sldChg chg="modAnim">
        <pc:chgData name="William Wragg Larco" userId="14f350dc62e3a358" providerId="LiveId" clId="{E672B7D7-AE90-4AA8-8F54-6787AFBB1FC3}" dt="2022-10-13T11:36:25.605" v="17"/>
        <pc:sldMkLst>
          <pc:docMk/>
          <pc:sldMk cId="0" sldId="264"/>
        </pc:sldMkLst>
      </pc:sldChg>
      <pc:sldChg chg="del">
        <pc:chgData name="William Wragg Larco" userId="14f350dc62e3a358" providerId="LiveId" clId="{E672B7D7-AE90-4AA8-8F54-6787AFBB1FC3}" dt="2022-10-13T11:38:01.785" v="18" actId="47"/>
        <pc:sldMkLst>
          <pc:docMk/>
          <pc:sldMk cId="0" sldId="265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>
            <a:extLst>
              <a:ext uri="{FF2B5EF4-FFF2-40B4-BE49-F238E27FC236}">
                <a16:creationId xmlns:a16="http://schemas.microsoft.com/office/drawing/2014/main" id="{A1E53BF0-A56E-BF0C-4769-D73796815128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9140825" cy="6850063"/>
            <a:chOff x="0" y="0"/>
            <a:chExt cx="5758" cy="4315"/>
          </a:xfrm>
        </p:grpSpPr>
        <p:grpSp>
          <p:nvGrpSpPr>
            <p:cNvPr id="3" name="Group 3">
              <a:extLst>
                <a:ext uri="{FF2B5EF4-FFF2-40B4-BE49-F238E27FC236}">
                  <a16:creationId xmlns:a16="http://schemas.microsoft.com/office/drawing/2014/main" id="{1ADA1E33-F4C0-CBE3-8012-048E6538B89D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1728" y="2230"/>
              <a:ext cx="4027" cy="2085"/>
              <a:chOff x="1728" y="2230"/>
              <a:chExt cx="4027" cy="2085"/>
            </a:xfrm>
          </p:grpSpPr>
          <p:sp>
            <p:nvSpPr>
              <p:cNvPr id="6" name="Freeform 4">
                <a:extLst>
                  <a:ext uri="{FF2B5EF4-FFF2-40B4-BE49-F238E27FC236}">
                    <a16:creationId xmlns:a16="http://schemas.microsoft.com/office/drawing/2014/main" id="{F536A6B4-870A-10B5-6445-63A849148747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1728" y="2644"/>
                <a:ext cx="2882" cy="1671"/>
              </a:xfrm>
              <a:custGeom>
                <a:avLst/>
                <a:gdLst/>
                <a:ahLst/>
                <a:cxnLst>
                  <a:cxn ang="0">
                    <a:pos x="2740" y="528"/>
                  </a:cxn>
                  <a:cxn ang="0">
                    <a:pos x="2632" y="484"/>
                  </a:cxn>
                  <a:cxn ang="0">
                    <a:pos x="2480" y="424"/>
                  </a:cxn>
                  <a:cxn ang="0">
                    <a:pos x="2203" y="343"/>
                  </a:cxn>
                  <a:cxn ang="0">
                    <a:pos x="1970" y="277"/>
                  </a:cxn>
                  <a:cxn ang="0">
                    <a:pos x="1807" y="212"/>
                  </a:cxn>
                  <a:cxn ang="0">
                    <a:pos x="1693" y="152"/>
                  </a:cxn>
                  <a:cxn ang="0">
                    <a:pos x="1628" y="103"/>
                  </a:cxn>
                  <a:cxn ang="0">
                    <a:pos x="1590" y="60"/>
                  </a:cxn>
                  <a:cxn ang="0">
                    <a:pos x="1579" y="27"/>
                  </a:cxn>
                  <a:cxn ang="0">
                    <a:pos x="1585" y="0"/>
                  </a:cxn>
                  <a:cxn ang="0">
                    <a:pos x="1557" y="49"/>
                  </a:cxn>
                  <a:cxn ang="0">
                    <a:pos x="1568" y="98"/>
                  </a:cxn>
                  <a:cxn ang="0">
                    <a:pos x="1617" y="141"/>
                  </a:cxn>
                  <a:cxn ang="0">
                    <a:pos x="1688" y="185"/>
                  </a:cxn>
                  <a:cxn ang="0">
                    <a:pos x="1791" y="228"/>
                  </a:cxn>
                  <a:cxn ang="0">
                    <a:pos x="2040" y="310"/>
                  </a:cxn>
                  <a:cxn ang="0">
                    <a:pos x="2285" y="381"/>
                  </a:cxn>
                  <a:cxn ang="0">
                    <a:pos x="2464" y="435"/>
                  </a:cxn>
                  <a:cxn ang="0">
                    <a:pos x="2605" y="484"/>
                  </a:cxn>
                  <a:cxn ang="0">
                    <a:pos x="2708" y="528"/>
                  </a:cxn>
                  <a:cxn ang="0">
                    <a:pos x="2768" y="560"/>
                  </a:cxn>
                  <a:cxn ang="0">
                    <a:pos x="2795" y="593"/>
                  </a:cxn>
                  <a:cxn ang="0">
                    <a:pos x="2795" y="642"/>
                  </a:cxn>
                  <a:cxn ang="0">
                    <a:pos x="2762" y="691"/>
                  </a:cxn>
                  <a:cxn ang="0">
                    <a:pos x="2692" y="735"/>
                  </a:cxn>
                  <a:cxn ang="0">
                    <a:pos x="2589" y="778"/>
                  </a:cxn>
                  <a:cxn ang="0">
                    <a:pos x="2458" y="822"/>
                  </a:cxn>
                  <a:cxn ang="0">
                    <a:pos x="2301" y="865"/>
                  </a:cxn>
                  <a:cxn ang="0">
                    <a:pos x="2030" y="930"/>
                  </a:cxn>
                  <a:cxn ang="0">
                    <a:pos x="1606" y="1034"/>
                  </a:cxn>
                  <a:cxn ang="0">
                    <a:pos x="1145" y="1164"/>
                  </a:cxn>
                  <a:cxn ang="0">
                    <a:pos x="673" y="1328"/>
                  </a:cxn>
                  <a:cxn ang="0">
                    <a:pos x="217" y="1545"/>
                  </a:cxn>
                  <a:cxn ang="0">
                    <a:pos x="353" y="1671"/>
                  </a:cxn>
                  <a:cxn ang="0">
                    <a:pos x="754" y="1469"/>
                  </a:cxn>
                  <a:cxn ang="0">
                    <a:pos x="1145" y="1311"/>
                  </a:cxn>
                  <a:cxn ang="0">
                    <a:pos x="1519" y="1186"/>
                  </a:cxn>
                  <a:cxn ang="0">
                    <a:pos x="1861" y="1083"/>
                  </a:cxn>
                  <a:cxn ang="0">
                    <a:pos x="2165" y="1007"/>
                  </a:cxn>
                  <a:cxn ang="0">
                    <a:pos x="2426" y="947"/>
                  </a:cxn>
                  <a:cxn ang="0">
                    <a:pos x="2626" y="892"/>
                  </a:cxn>
                  <a:cxn ang="0">
                    <a:pos x="2762" y="838"/>
                  </a:cxn>
                  <a:cxn ang="0">
                    <a:pos x="2827" y="794"/>
                  </a:cxn>
                  <a:cxn ang="0">
                    <a:pos x="2865" y="745"/>
                  </a:cxn>
                  <a:cxn ang="0">
                    <a:pos x="2882" y="702"/>
                  </a:cxn>
                  <a:cxn ang="0">
                    <a:pos x="2854" y="620"/>
                  </a:cxn>
                  <a:cxn ang="0">
                    <a:pos x="2800" y="560"/>
                  </a:cxn>
                  <a:cxn ang="0">
                    <a:pos x="2773" y="544"/>
                  </a:cxn>
                </a:cxnLst>
                <a:rect l="0" t="0" r="r" b="b"/>
                <a:pathLst>
                  <a:path w="2882" h="1671">
                    <a:moveTo>
                      <a:pt x="2773" y="544"/>
                    </a:moveTo>
                    <a:lnTo>
                      <a:pt x="2740" y="528"/>
                    </a:lnTo>
                    <a:lnTo>
                      <a:pt x="2692" y="506"/>
                    </a:lnTo>
                    <a:lnTo>
                      <a:pt x="2632" y="484"/>
                    </a:lnTo>
                    <a:lnTo>
                      <a:pt x="2561" y="457"/>
                    </a:lnTo>
                    <a:lnTo>
                      <a:pt x="2480" y="424"/>
                    </a:lnTo>
                    <a:lnTo>
                      <a:pt x="2388" y="397"/>
                    </a:lnTo>
                    <a:lnTo>
                      <a:pt x="2203" y="343"/>
                    </a:lnTo>
                    <a:lnTo>
                      <a:pt x="2078" y="310"/>
                    </a:lnTo>
                    <a:lnTo>
                      <a:pt x="1970" y="277"/>
                    </a:lnTo>
                    <a:lnTo>
                      <a:pt x="1878" y="245"/>
                    </a:lnTo>
                    <a:lnTo>
                      <a:pt x="1807" y="212"/>
                    </a:lnTo>
                    <a:lnTo>
                      <a:pt x="1742" y="179"/>
                    </a:lnTo>
                    <a:lnTo>
                      <a:pt x="1693" y="152"/>
                    </a:lnTo>
                    <a:lnTo>
                      <a:pt x="1655" y="125"/>
                    </a:lnTo>
                    <a:lnTo>
                      <a:pt x="1628" y="103"/>
                    </a:lnTo>
                    <a:lnTo>
                      <a:pt x="1606" y="81"/>
                    </a:lnTo>
                    <a:lnTo>
                      <a:pt x="1590" y="60"/>
                    </a:lnTo>
                    <a:lnTo>
                      <a:pt x="1585" y="43"/>
                    </a:lnTo>
                    <a:lnTo>
                      <a:pt x="1579" y="27"/>
                    </a:lnTo>
                    <a:lnTo>
                      <a:pt x="1585" y="5"/>
                    </a:lnTo>
                    <a:lnTo>
                      <a:pt x="1585" y="0"/>
                    </a:lnTo>
                    <a:lnTo>
                      <a:pt x="1568" y="27"/>
                    </a:lnTo>
                    <a:lnTo>
                      <a:pt x="1557" y="49"/>
                    </a:lnTo>
                    <a:lnTo>
                      <a:pt x="1557" y="76"/>
                    </a:lnTo>
                    <a:lnTo>
                      <a:pt x="1568" y="98"/>
                    </a:lnTo>
                    <a:lnTo>
                      <a:pt x="1590" y="120"/>
                    </a:lnTo>
                    <a:lnTo>
                      <a:pt x="1617" y="141"/>
                    </a:lnTo>
                    <a:lnTo>
                      <a:pt x="1650" y="163"/>
                    </a:lnTo>
                    <a:lnTo>
                      <a:pt x="1688" y="185"/>
                    </a:lnTo>
                    <a:lnTo>
                      <a:pt x="1737" y="207"/>
                    </a:lnTo>
                    <a:lnTo>
                      <a:pt x="1791" y="228"/>
                    </a:lnTo>
                    <a:lnTo>
                      <a:pt x="1905" y="267"/>
                    </a:lnTo>
                    <a:lnTo>
                      <a:pt x="2040" y="310"/>
                    </a:lnTo>
                    <a:lnTo>
                      <a:pt x="2182" y="348"/>
                    </a:lnTo>
                    <a:lnTo>
                      <a:pt x="2285" y="381"/>
                    </a:lnTo>
                    <a:lnTo>
                      <a:pt x="2382" y="408"/>
                    </a:lnTo>
                    <a:lnTo>
                      <a:pt x="2464" y="435"/>
                    </a:lnTo>
                    <a:lnTo>
                      <a:pt x="2540" y="462"/>
                    </a:lnTo>
                    <a:lnTo>
                      <a:pt x="2605" y="484"/>
                    </a:lnTo>
                    <a:lnTo>
                      <a:pt x="2659" y="506"/>
                    </a:lnTo>
                    <a:lnTo>
                      <a:pt x="2708" y="528"/>
                    </a:lnTo>
                    <a:lnTo>
                      <a:pt x="2740" y="544"/>
                    </a:lnTo>
                    <a:lnTo>
                      <a:pt x="2768" y="560"/>
                    </a:lnTo>
                    <a:lnTo>
                      <a:pt x="2784" y="577"/>
                    </a:lnTo>
                    <a:lnTo>
                      <a:pt x="2795" y="593"/>
                    </a:lnTo>
                    <a:lnTo>
                      <a:pt x="2800" y="615"/>
                    </a:lnTo>
                    <a:lnTo>
                      <a:pt x="2795" y="642"/>
                    </a:lnTo>
                    <a:lnTo>
                      <a:pt x="2784" y="664"/>
                    </a:lnTo>
                    <a:lnTo>
                      <a:pt x="2762" y="691"/>
                    </a:lnTo>
                    <a:lnTo>
                      <a:pt x="2730" y="713"/>
                    </a:lnTo>
                    <a:lnTo>
                      <a:pt x="2692" y="735"/>
                    </a:lnTo>
                    <a:lnTo>
                      <a:pt x="2643" y="756"/>
                    </a:lnTo>
                    <a:lnTo>
                      <a:pt x="2589" y="778"/>
                    </a:lnTo>
                    <a:lnTo>
                      <a:pt x="2529" y="800"/>
                    </a:lnTo>
                    <a:lnTo>
                      <a:pt x="2458" y="822"/>
                    </a:lnTo>
                    <a:lnTo>
                      <a:pt x="2382" y="843"/>
                    </a:lnTo>
                    <a:lnTo>
                      <a:pt x="2301" y="865"/>
                    </a:lnTo>
                    <a:lnTo>
                      <a:pt x="2214" y="887"/>
                    </a:lnTo>
                    <a:lnTo>
                      <a:pt x="2030" y="930"/>
                    </a:lnTo>
                    <a:lnTo>
                      <a:pt x="1823" y="979"/>
                    </a:lnTo>
                    <a:lnTo>
                      <a:pt x="1606" y="1034"/>
                    </a:lnTo>
                    <a:lnTo>
                      <a:pt x="1378" y="1094"/>
                    </a:lnTo>
                    <a:lnTo>
                      <a:pt x="1145" y="1164"/>
                    </a:lnTo>
                    <a:lnTo>
                      <a:pt x="912" y="1241"/>
                    </a:lnTo>
                    <a:lnTo>
                      <a:pt x="673" y="1328"/>
                    </a:lnTo>
                    <a:lnTo>
                      <a:pt x="440" y="1431"/>
                    </a:lnTo>
                    <a:lnTo>
                      <a:pt x="217" y="1545"/>
                    </a:lnTo>
                    <a:lnTo>
                      <a:pt x="0" y="1671"/>
                    </a:lnTo>
                    <a:lnTo>
                      <a:pt x="353" y="1671"/>
                    </a:lnTo>
                    <a:lnTo>
                      <a:pt x="554" y="1567"/>
                    </a:lnTo>
                    <a:lnTo>
                      <a:pt x="754" y="1469"/>
                    </a:lnTo>
                    <a:lnTo>
                      <a:pt x="955" y="1388"/>
                    </a:lnTo>
                    <a:lnTo>
                      <a:pt x="1145" y="1311"/>
                    </a:lnTo>
                    <a:lnTo>
                      <a:pt x="1335" y="1241"/>
                    </a:lnTo>
                    <a:lnTo>
                      <a:pt x="1519" y="1186"/>
                    </a:lnTo>
                    <a:lnTo>
                      <a:pt x="1693" y="1132"/>
                    </a:lnTo>
                    <a:lnTo>
                      <a:pt x="1861" y="1083"/>
                    </a:lnTo>
                    <a:lnTo>
                      <a:pt x="2019" y="1045"/>
                    </a:lnTo>
                    <a:lnTo>
                      <a:pt x="2165" y="1007"/>
                    </a:lnTo>
                    <a:lnTo>
                      <a:pt x="2301" y="974"/>
                    </a:lnTo>
                    <a:lnTo>
                      <a:pt x="2426" y="947"/>
                    </a:lnTo>
                    <a:lnTo>
                      <a:pt x="2534" y="914"/>
                    </a:lnTo>
                    <a:lnTo>
                      <a:pt x="2626" y="892"/>
                    </a:lnTo>
                    <a:lnTo>
                      <a:pt x="2702" y="865"/>
                    </a:lnTo>
                    <a:lnTo>
                      <a:pt x="2762" y="838"/>
                    </a:lnTo>
                    <a:lnTo>
                      <a:pt x="2800" y="816"/>
                    </a:lnTo>
                    <a:lnTo>
                      <a:pt x="2827" y="794"/>
                    </a:lnTo>
                    <a:lnTo>
                      <a:pt x="2849" y="767"/>
                    </a:lnTo>
                    <a:lnTo>
                      <a:pt x="2865" y="745"/>
                    </a:lnTo>
                    <a:lnTo>
                      <a:pt x="2876" y="724"/>
                    </a:lnTo>
                    <a:lnTo>
                      <a:pt x="2882" y="702"/>
                    </a:lnTo>
                    <a:lnTo>
                      <a:pt x="2876" y="658"/>
                    </a:lnTo>
                    <a:lnTo>
                      <a:pt x="2854" y="620"/>
                    </a:lnTo>
                    <a:lnTo>
                      <a:pt x="2833" y="588"/>
                    </a:lnTo>
                    <a:lnTo>
                      <a:pt x="2800" y="560"/>
                    </a:lnTo>
                    <a:lnTo>
                      <a:pt x="2773" y="544"/>
                    </a:lnTo>
                    <a:lnTo>
                      <a:pt x="2773" y="54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es-ES">
                  <a:latin typeface="Arial" charset="0"/>
                </a:endParaRPr>
              </a:p>
            </p:txBody>
          </p:sp>
          <p:sp>
            <p:nvSpPr>
              <p:cNvPr id="7" name="Freeform 5">
                <a:extLst>
                  <a:ext uri="{FF2B5EF4-FFF2-40B4-BE49-F238E27FC236}">
                    <a16:creationId xmlns:a16="http://schemas.microsoft.com/office/drawing/2014/main" id="{BD25E93A-56BA-646D-A499-88732E2815A5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4170" y="2671"/>
                <a:ext cx="1259" cy="811"/>
              </a:xfrm>
              <a:custGeom>
                <a:avLst/>
                <a:gdLst/>
                <a:ahLst/>
                <a:cxnLst>
                  <a:cxn ang="0">
                    <a:pos x="1259" y="615"/>
                  </a:cxn>
                  <a:cxn ang="0">
                    <a:pos x="1248" y="588"/>
                  </a:cxn>
                  <a:cxn ang="0">
                    <a:pos x="1237" y="566"/>
                  </a:cxn>
                  <a:cxn ang="0">
                    <a:pos x="1216" y="539"/>
                  </a:cxn>
                  <a:cxn ang="0">
                    <a:pos x="1188" y="517"/>
                  </a:cxn>
                  <a:cxn ang="0">
                    <a:pos x="1123" y="479"/>
                  </a:cxn>
                  <a:cxn ang="0">
                    <a:pos x="1042" y="441"/>
                  </a:cxn>
                  <a:cxn ang="0">
                    <a:pos x="944" y="408"/>
                  </a:cxn>
                  <a:cxn ang="0">
                    <a:pos x="841" y="381"/>
                  </a:cxn>
                  <a:cxn ang="0">
                    <a:pos x="727" y="348"/>
                  </a:cxn>
                  <a:cxn ang="0">
                    <a:pos x="613" y="321"/>
                  </a:cxn>
                  <a:cxn ang="0">
                    <a:pos x="499" y="294"/>
                  </a:cxn>
                  <a:cxn ang="0">
                    <a:pos x="391" y="261"/>
                  </a:cxn>
                  <a:cxn ang="0">
                    <a:pos x="288" y="229"/>
                  </a:cxn>
                  <a:cxn ang="0">
                    <a:pos x="195" y="196"/>
                  </a:cxn>
                  <a:cxn ang="0">
                    <a:pos x="119" y="152"/>
                  </a:cxn>
                  <a:cxn ang="0">
                    <a:pos x="54" y="109"/>
                  </a:cxn>
                  <a:cxn ang="0">
                    <a:pos x="33" y="87"/>
                  </a:cxn>
                  <a:cxn ang="0">
                    <a:pos x="16" y="60"/>
                  </a:cxn>
                  <a:cxn ang="0">
                    <a:pos x="5" y="33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11"/>
                  </a:cxn>
                  <a:cxn ang="0">
                    <a:pos x="0" y="38"/>
                  </a:cxn>
                  <a:cxn ang="0">
                    <a:pos x="5" y="60"/>
                  </a:cxn>
                  <a:cxn ang="0">
                    <a:pos x="16" y="87"/>
                  </a:cxn>
                  <a:cxn ang="0">
                    <a:pos x="33" y="114"/>
                  </a:cxn>
                  <a:cxn ang="0">
                    <a:pos x="54" y="142"/>
                  </a:cxn>
                  <a:cxn ang="0">
                    <a:pos x="87" y="174"/>
                  </a:cxn>
                  <a:cxn ang="0">
                    <a:pos x="125" y="207"/>
                  </a:cxn>
                  <a:cxn ang="0">
                    <a:pos x="179" y="240"/>
                  </a:cxn>
                  <a:cxn ang="0">
                    <a:pos x="244" y="278"/>
                  </a:cxn>
                  <a:cxn ang="0">
                    <a:pos x="326" y="310"/>
                  </a:cxn>
                  <a:cxn ang="0">
                    <a:pos x="418" y="348"/>
                  </a:cxn>
                  <a:cxn ang="0">
                    <a:pos x="526" y="381"/>
                  </a:cxn>
                  <a:cxn ang="0">
                    <a:pos x="657" y="414"/>
                  </a:cxn>
                  <a:cxn ang="0">
                    <a:pos x="749" y="435"/>
                  </a:cxn>
                  <a:cxn ang="0">
                    <a:pos x="830" y="463"/>
                  </a:cxn>
                  <a:cxn ang="0">
                    <a:pos x="901" y="490"/>
                  </a:cxn>
                  <a:cxn ang="0">
                    <a:pos x="966" y="512"/>
                  </a:cxn>
                  <a:cxn ang="0">
                    <a:pos x="1015" y="539"/>
                  </a:cxn>
                  <a:cxn ang="0">
                    <a:pos x="1053" y="566"/>
                  </a:cxn>
                  <a:cxn ang="0">
                    <a:pos x="1080" y="593"/>
                  </a:cxn>
                  <a:cxn ang="0">
                    <a:pos x="1102" y="620"/>
                  </a:cxn>
                  <a:cxn ang="0">
                    <a:pos x="1112" y="648"/>
                  </a:cxn>
                  <a:cxn ang="0">
                    <a:pos x="1118" y="675"/>
                  </a:cxn>
                  <a:cxn ang="0">
                    <a:pos x="1112" y="697"/>
                  </a:cxn>
                  <a:cxn ang="0">
                    <a:pos x="1096" y="724"/>
                  </a:cxn>
                  <a:cxn ang="0">
                    <a:pos x="1080" y="746"/>
                  </a:cxn>
                  <a:cxn ang="0">
                    <a:pos x="1053" y="767"/>
                  </a:cxn>
                  <a:cxn ang="0">
                    <a:pos x="1015" y="789"/>
                  </a:cxn>
                  <a:cxn ang="0">
                    <a:pos x="977" y="811"/>
                  </a:cxn>
                  <a:cxn ang="0">
                    <a:pos x="1047" y="789"/>
                  </a:cxn>
                  <a:cxn ang="0">
                    <a:pos x="1107" y="767"/>
                  </a:cxn>
                  <a:cxn ang="0">
                    <a:pos x="1156" y="746"/>
                  </a:cxn>
                  <a:cxn ang="0">
                    <a:pos x="1199" y="724"/>
                  </a:cxn>
                  <a:cxn ang="0">
                    <a:pos x="1226" y="702"/>
                  </a:cxn>
                  <a:cxn ang="0">
                    <a:pos x="1248" y="675"/>
                  </a:cxn>
                  <a:cxn ang="0">
                    <a:pos x="1259" y="648"/>
                  </a:cxn>
                  <a:cxn ang="0">
                    <a:pos x="1259" y="615"/>
                  </a:cxn>
                  <a:cxn ang="0">
                    <a:pos x="1259" y="615"/>
                  </a:cxn>
                </a:cxnLst>
                <a:rect l="0" t="0" r="r" b="b"/>
                <a:pathLst>
                  <a:path w="1259" h="811">
                    <a:moveTo>
                      <a:pt x="1259" y="615"/>
                    </a:moveTo>
                    <a:lnTo>
                      <a:pt x="1248" y="588"/>
                    </a:lnTo>
                    <a:lnTo>
                      <a:pt x="1237" y="566"/>
                    </a:lnTo>
                    <a:lnTo>
                      <a:pt x="1216" y="539"/>
                    </a:lnTo>
                    <a:lnTo>
                      <a:pt x="1188" y="517"/>
                    </a:lnTo>
                    <a:lnTo>
                      <a:pt x="1123" y="479"/>
                    </a:lnTo>
                    <a:lnTo>
                      <a:pt x="1042" y="441"/>
                    </a:lnTo>
                    <a:lnTo>
                      <a:pt x="944" y="408"/>
                    </a:lnTo>
                    <a:lnTo>
                      <a:pt x="841" y="381"/>
                    </a:lnTo>
                    <a:lnTo>
                      <a:pt x="727" y="348"/>
                    </a:lnTo>
                    <a:lnTo>
                      <a:pt x="613" y="321"/>
                    </a:lnTo>
                    <a:lnTo>
                      <a:pt x="499" y="294"/>
                    </a:lnTo>
                    <a:lnTo>
                      <a:pt x="391" y="261"/>
                    </a:lnTo>
                    <a:lnTo>
                      <a:pt x="288" y="229"/>
                    </a:lnTo>
                    <a:lnTo>
                      <a:pt x="195" y="196"/>
                    </a:lnTo>
                    <a:lnTo>
                      <a:pt x="119" y="152"/>
                    </a:lnTo>
                    <a:lnTo>
                      <a:pt x="54" y="109"/>
                    </a:lnTo>
                    <a:lnTo>
                      <a:pt x="33" y="87"/>
                    </a:lnTo>
                    <a:lnTo>
                      <a:pt x="16" y="60"/>
                    </a:lnTo>
                    <a:lnTo>
                      <a:pt x="5" y="33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11"/>
                    </a:lnTo>
                    <a:lnTo>
                      <a:pt x="0" y="38"/>
                    </a:lnTo>
                    <a:lnTo>
                      <a:pt x="5" y="60"/>
                    </a:lnTo>
                    <a:lnTo>
                      <a:pt x="16" y="87"/>
                    </a:lnTo>
                    <a:lnTo>
                      <a:pt x="33" y="114"/>
                    </a:lnTo>
                    <a:lnTo>
                      <a:pt x="54" y="142"/>
                    </a:lnTo>
                    <a:lnTo>
                      <a:pt x="87" y="174"/>
                    </a:lnTo>
                    <a:lnTo>
                      <a:pt x="125" y="207"/>
                    </a:lnTo>
                    <a:lnTo>
                      <a:pt x="179" y="240"/>
                    </a:lnTo>
                    <a:lnTo>
                      <a:pt x="244" y="278"/>
                    </a:lnTo>
                    <a:lnTo>
                      <a:pt x="326" y="310"/>
                    </a:lnTo>
                    <a:lnTo>
                      <a:pt x="418" y="348"/>
                    </a:lnTo>
                    <a:lnTo>
                      <a:pt x="526" y="381"/>
                    </a:lnTo>
                    <a:lnTo>
                      <a:pt x="657" y="414"/>
                    </a:lnTo>
                    <a:lnTo>
                      <a:pt x="749" y="435"/>
                    </a:lnTo>
                    <a:lnTo>
                      <a:pt x="830" y="463"/>
                    </a:lnTo>
                    <a:lnTo>
                      <a:pt x="901" y="490"/>
                    </a:lnTo>
                    <a:lnTo>
                      <a:pt x="966" y="512"/>
                    </a:lnTo>
                    <a:lnTo>
                      <a:pt x="1015" y="539"/>
                    </a:lnTo>
                    <a:lnTo>
                      <a:pt x="1053" y="566"/>
                    </a:lnTo>
                    <a:lnTo>
                      <a:pt x="1080" y="593"/>
                    </a:lnTo>
                    <a:lnTo>
                      <a:pt x="1102" y="620"/>
                    </a:lnTo>
                    <a:lnTo>
                      <a:pt x="1112" y="648"/>
                    </a:lnTo>
                    <a:lnTo>
                      <a:pt x="1118" y="675"/>
                    </a:lnTo>
                    <a:lnTo>
                      <a:pt x="1112" y="697"/>
                    </a:lnTo>
                    <a:lnTo>
                      <a:pt x="1096" y="724"/>
                    </a:lnTo>
                    <a:lnTo>
                      <a:pt x="1080" y="746"/>
                    </a:lnTo>
                    <a:lnTo>
                      <a:pt x="1053" y="767"/>
                    </a:lnTo>
                    <a:lnTo>
                      <a:pt x="1015" y="789"/>
                    </a:lnTo>
                    <a:lnTo>
                      <a:pt x="977" y="811"/>
                    </a:lnTo>
                    <a:lnTo>
                      <a:pt x="1047" y="789"/>
                    </a:lnTo>
                    <a:lnTo>
                      <a:pt x="1107" y="767"/>
                    </a:lnTo>
                    <a:lnTo>
                      <a:pt x="1156" y="746"/>
                    </a:lnTo>
                    <a:lnTo>
                      <a:pt x="1199" y="724"/>
                    </a:lnTo>
                    <a:lnTo>
                      <a:pt x="1226" y="702"/>
                    </a:lnTo>
                    <a:lnTo>
                      <a:pt x="1248" y="675"/>
                    </a:lnTo>
                    <a:lnTo>
                      <a:pt x="1259" y="648"/>
                    </a:lnTo>
                    <a:lnTo>
                      <a:pt x="1259" y="615"/>
                    </a:lnTo>
                    <a:lnTo>
                      <a:pt x="1259" y="61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es-ES">
                  <a:latin typeface="Arial" charset="0"/>
                </a:endParaRPr>
              </a:p>
            </p:txBody>
          </p:sp>
          <p:sp>
            <p:nvSpPr>
              <p:cNvPr id="8" name="Freeform 6">
                <a:extLst>
                  <a:ext uri="{FF2B5EF4-FFF2-40B4-BE49-F238E27FC236}">
                    <a16:creationId xmlns:a16="http://schemas.microsoft.com/office/drawing/2014/main" id="{6EFBDBDD-241D-8D41-28D0-9F33386A6D5B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2900" y="3346"/>
                <a:ext cx="2849" cy="969"/>
              </a:xfrm>
              <a:custGeom>
                <a:avLst/>
                <a:gdLst/>
                <a:ahLst/>
                <a:cxnLst>
                  <a:cxn ang="0">
                    <a:pos x="92" y="958"/>
                  </a:cxn>
                  <a:cxn ang="0">
                    <a:pos x="0" y="969"/>
                  </a:cxn>
                  <a:cxn ang="0">
                    <a:pos x="391" y="969"/>
                  </a:cxn>
                  <a:cxn ang="0">
                    <a:pos x="434" y="947"/>
                  </a:cxn>
                  <a:cxn ang="0">
                    <a:pos x="483" y="914"/>
                  </a:cxn>
                  <a:cxn ang="0">
                    <a:pos x="554" y="876"/>
                  </a:cxn>
                  <a:cxn ang="0">
                    <a:pos x="635" y="838"/>
                  </a:cxn>
                  <a:cxn ang="0">
                    <a:pos x="727" y="794"/>
                  </a:cxn>
                  <a:cxn ang="0">
                    <a:pos x="836" y="745"/>
                  </a:cxn>
                  <a:cxn ang="0">
                    <a:pos x="961" y="696"/>
                  </a:cxn>
                  <a:cxn ang="0">
                    <a:pos x="1102" y="642"/>
                  </a:cxn>
                  <a:cxn ang="0">
                    <a:pos x="1259" y="582"/>
                  </a:cxn>
                  <a:cxn ang="0">
                    <a:pos x="1433" y="522"/>
                  </a:cxn>
                  <a:cxn ang="0">
                    <a:pos x="1623" y="462"/>
                  </a:cxn>
                  <a:cxn ang="0">
                    <a:pos x="1829" y="403"/>
                  </a:cxn>
                  <a:cxn ang="0">
                    <a:pos x="2057" y="343"/>
                  </a:cxn>
                  <a:cxn ang="0">
                    <a:pos x="2301" y="283"/>
                  </a:cxn>
                  <a:cxn ang="0">
                    <a:pos x="2567" y="223"/>
                  </a:cxn>
                  <a:cxn ang="0">
                    <a:pos x="2849" y="163"/>
                  </a:cxn>
                  <a:cxn ang="0">
                    <a:pos x="2849" y="0"/>
                  </a:cxn>
                  <a:cxn ang="0">
                    <a:pos x="2817" y="16"/>
                  </a:cxn>
                  <a:cxn ang="0">
                    <a:pos x="2773" y="33"/>
                  </a:cxn>
                  <a:cxn ang="0">
                    <a:pos x="2719" y="54"/>
                  </a:cxn>
                  <a:cxn ang="0">
                    <a:pos x="2648" y="76"/>
                  </a:cxn>
                  <a:cxn ang="0">
                    <a:pos x="2572" y="98"/>
                  </a:cxn>
                  <a:cxn ang="0">
                    <a:pos x="2491" y="120"/>
                  </a:cxn>
                  <a:cxn ang="0">
                    <a:pos x="2399" y="147"/>
                  </a:cxn>
                  <a:cxn ang="0">
                    <a:pos x="2301" y="169"/>
                  </a:cxn>
                  <a:cxn ang="0">
                    <a:pos x="2095" y="223"/>
                  </a:cxn>
                  <a:cxn ang="0">
                    <a:pos x="1889" y="277"/>
                  </a:cxn>
                  <a:cxn ang="0">
                    <a:pos x="1688" y="326"/>
                  </a:cxn>
                  <a:cxn ang="0">
                    <a:pos x="1590" y="354"/>
                  </a:cxn>
                  <a:cxn ang="0">
                    <a:pos x="1503" y="381"/>
                  </a:cxn>
                  <a:cxn ang="0">
                    <a:pos x="1107" y="506"/>
                  </a:cxn>
                  <a:cxn ang="0">
                    <a:pos x="912" y="577"/>
                  </a:cxn>
                  <a:cxn ang="0">
                    <a:pos x="727" y="647"/>
                  </a:cxn>
                  <a:cxn ang="0">
                    <a:pos x="548" y="718"/>
                  </a:cxn>
                  <a:cxn ang="0">
                    <a:pos x="380" y="794"/>
                  </a:cxn>
                  <a:cxn ang="0">
                    <a:pos x="228" y="876"/>
                  </a:cxn>
                  <a:cxn ang="0">
                    <a:pos x="92" y="958"/>
                  </a:cxn>
                  <a:cxn ang="0">
                    <a:pos x="92" y="958"/>
                  </a:cxn>
                </a:cxnLst>
                <a:rect l="0" t="0" r="r" b="b"/>
                <a:pathLst>
                  <a:path w="2849" h="969">
                    <a:moveTo>
                      <a:pt x="92" y="958"/>
                    </a:moveTo>
                    <a:lnTo>
                      <a:pt x="0" y="969"/>
                    </a:lnTo>
                    <a:lnTo>
                      <a:pt x="391" y="969"/>
                    </a:lnTo>
                    <a:lnTo>
                      <a:pt x="434" y="947"/>
                    </a:lnTo>
                    <a:lnTo>
                      <a:pt x="483" y="914"/>
                    </a:lnTo>
                    <a:lnTo>
                      <a:pt x="554" y="876"/>
                    </a:lnTo>
                    <a:lnTo>
                      <a:pt x="635" y="838"/>
                    </a:lnTo>
                    <a:lnTo>
                      <a:pt x="727" y="794"/>
                    </a:lnTo>
                    <a:lnTo>
                      <a:pt x="836" y="745"/>
                    </a:lnTo>
                    <a:lnTo>
                      <a:pt x="961" y="696"/>
                    </a:lnTo>
                    <a:lnTo>
                      <a:pt x="1102" y="642"/>
                    </a:lnTo>
                    <a:lnTo>
                      <a:pt x="1259" y="582"/>
                    </a:lnTo>
                    <a:lnTo>
                      <a:pt x="1433" y="522"/>
                    </a:lnTo>
                    <a:lnTo>
                      <a:pt x="1623" y="462"/>
                    </a:lnTo>
                    <a:lnTo>
                      <a:pt x="1829" y="403"/>
                    </a:lnTo>
                    <a:lnTo>
                      <a:pt x="2057" y="343"/>
                    </a:lnTo>
                    <a:lnTo>
                      <a:pt x="2301" y="283"/>
                    </a:lnTo>
                    <a:lnTo>
                      <a:pt x="2567" y="223"/>
                    </a:lnTo>
                    <a:lnTo>
                      <a:pt x="2849" y="163"/>
                    </a:lnTo>
                    <a:lnTo>
                      <a:pt x="2849" y="0"/>
                    </a:lnTo>
                    <a:lnTo>
                      <a:pt x="2817" y="16"/>
                    </a:lnTo>
                    <a:lnTo>
                      <a:pt x="2773" y="33"/>
                    </a:lnTo>
                    <a:lnTo>
                      <a:pt x="2719" y="54"/>
                    </a:lnTo>
                    <a:lnTo>
                      <a:pt x="2648" y="76"/>
                    </a:lnTo>
                    <a:lnTo>
                      <a:pt x="2572" y="98"/>
                    </a:lnTo>
                    <a:lnTo>
                      <a:pt x="2491" y="120"/>
                    </a:lnTo>
                    <a:lnTo>
                      <a:pt x="2399" y="147"/>
                    </a:lnTo>
                    <a:lnTo>
                      <a:pt x="2301" y="169"/>
                    </a:lnTo>
                    <a:lnTo>
                      <a:pt x="2095" y="223"/>
                    </a:lnTo>
                    <a:lnTo>
                      <a:pt x="1889" y="277"/>
                    </a:lnTo>
                    <a:lnTo>
                      <a:pt x="1688" y="326"/>
                    </a:lnTo>
                    <a:lnTo>
                      <a:pt x="1590" y="354"/>
                    </a:lnTo>
                    <a:lnTo>
                      <a:pt x="1503" y="381"/>
                    </a:lnTo>
                    <a:lnTo>
                      <a:pt x="1107" y="506"/>
                    </a:lnTo>
                    <a:lnTo>
                      <a:pt x="912" y="577"/>
                    </a:lnTo>
                    <a:lnTo>
                      <a:pt x="727" y="647"/>
                    </a:lnTo>
                    <a:lnTo>
                      <a:pt x="548" y="718"/>
                    </a:lnTo>
                    <a:lnTo>
                      <a:pt x="380" y="794"/>
                    </a:lnTo>
                    <a:lnTo>
                      <a:pt x="228" y="876"/>
                    </a:lnTo>
                    <a:lnTo>
                      <a:pt x="92" y="958"/>
                    </a:lnTo>
                    <a:lnTo>
                      <a:pt x="92" y="95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1961"/>
                      <a:invGamma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es-ES">
                  <a:latin typeface="Arial" charset="0"/>
                </a:endParaRPr>
              </a:p>
            </p:txBody>
          </p:sp>
          <p:sp>
            <p:nvSpPr>
              <p:cNvPr id="9" name="Freeform 7">
                <a:extLst>
                  <a:ext uri="{FF2B5EF4-FFF2-40B4-BE49-F238E27FC236}">
                    <a16:creationId xmlns:a16="http://schemas.microsoft.com/office/drawing/2014/main" id="{A996FCC2-B3C1-7F1B-7FF5-6925081E0CFA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2748" y="2230"/>
                <a:ext cx="3007" cy="2085"/>
              </a:xfrm>
              <a:custGeom>
                <a:avLst/>
                <a:gdLst>
                  <a:gd name="T0" fmla="*/ 1433 w 3007"/>
                  <a:gd name="T1" fmla="*/ 474 h 2085"/>
                  <a:gd name="T2" fmla="*/ 1460 w 3007"/>
                  <a:gd name="T3" fmla="*/ 528 h 2085"/>
                  <a:gd name="T4" fmla="*/ 1541 w 3007"/>
                  <a:gd name="T5" fmla="*/ 593 h 2085"/>
                  <a:gd name="T6" fmla="*/ 1715 w 3007"/>
                  <a:gd name="T7" fmla="*/ 670 h 2085"/>
                  <a:gd name="T8" fmla="*/ 1927 w 3007"/>
                  <a:gd name="T9" fmla="*/ 735 h 2085"/>
                  <a:gd name="T10" fmla="*/ 2155 w 3007"/>
                  <a:gd name="T11" fmla="*/ 789 h 2085"/>
                  <a:gd name="T12" fmla="*/ 2372 w 3007"/>
                  <a:gd name="T13" fmla="*/ 849 h 2085"/>
                  <a:gd name="T14" fmla="*/ 2551 w 3007"/>
                  <a:gd name="T15" fmla="*/ 920 h 2085"/>
                  <a:gd name="T16" fmla="*/ 2638 w 3007"/>
                  <a:gd name="T17" fmla="*/ 980 h 2085"/>
                  <a:gd name="T18" fmla="*/ 2676 w 3007"/>
                  <a:gd name="T19" fmla="*/ 1029 h 2085"/>
                  <a:gd name="T20" fmla="*/ 2681 w 3007"/>
                  <a:gd name="T21" fmla="*/ 1083 h 2085"/>
                  <a:gd name="T22" fmla="*/ 2665 w 3007"/>
                  <a:gd name="T23" fmla="*/ 1127 h 2085"/>
                  <a:gd name="T24" fmla="*/ 2616 w 3007"/>
                  <a:gd name="T25" fmla="*/ 1170 h 2085"/>
                  <a:gd name="T26" fmla="*/ 2545 w 3007"/>
                  <a:gd name="T27" fmla="*/ 1208 h 2085"/>
                  <a:gd name="T28" fmla="*/ 2448 w 3007"/>
                  <a:gd name="T29" fmla="*/ 1241 h 2085"/>
                  <a:gd name="T30" fmla="*/ 2328 w 3007"/>
                  <a:gd name="T31" fmla="*/ 1274 h 2085"/>
                  <a:gd name="T32" fmla="*/ 2106 w 3007"/>
                  <a:gd name="T33" fmla="*/ 1328 h 2085"/>
                  <a:gd name="T34" fmla="*/ 1742 w 3007"/>
                  <a:gd name="T35" fmla="*/ 1421 h 2085"/>
                  <a:gd name="T36" fmla="*/ 1308 w 3007"/>
                  <a:gd name="T37" fmla="*/ 1540 h 2085"/>
                  <a:gd name="T38" fmla="*/ 820 w 3007"/>
                  <a:gd name="T39" fmla="*/ 1709 h 2085"/>
                  <a:gd name="T40" fmla="*/ 282 w 3007"/>
                  <a:gd name="T41" fmla="*/ 1943 h 2085"/>
                  <a:gd name="T42" fmla="*/ 152 w 3007"/>
                  <a:gd name="T43" fmla="*/ 2085 h 2085"/>
                  <a:gd name="T44" fmla="*/ 386 w 3007"/>
                  <a:gd name="T45" fmla="*/ 1992 h 2085"/>
                  <a:gd name="T46" fmla="*/ 700 w 3007"/>
                  <a:gd name="T47" fmla="*/ 1834 h 2085"/>
                  <a:gd name="T48" fmla="*/ 1064 w 3007"/>
                  <a:gd name="T49" fmla="*/ 1693 h 2085"/>
                  <a:gd name="T50" fmla="*/ 1661 w 3007"/>
                  <a:gd name="T51" fmla="*/ 1497 h 2085"/>
                  <a:gd name="T52" fmla="*/ 1845 w 3007"/>
                  <a:gd name="T53" fmla="*/ 1442 h 2085"/>
                  <a:gd name="T54" fmla="*/ 2252 w 3007"/>
                  <a:gd name="T55" fmla="*/ 1339 h 2085"/>
                  <a:gd name="T56" fmla="*/ 2551 w 3007"/>
                  <a:gd name="T57" fmla="*/ 1263 h 2085"/>
                  <a:gd name="T58" fmla="*/ 2730 w 3007"/>
                  <a:gd name="T59" fmla="*/ 1214 h 2085"/>
                  <a:gd name="T60" fmla="*/ 2876 w 3007"/>
                  <a:gd name="T61" fmla="*/ 1170 h 2085"/>
                  <a:gd name="T62" fmla="*/ 2974 w 3007"/>
                  <a:gd name="T63" fmla="*/ 1132 h 2085"/>
                  <a:gd name="T64" fmla="*/ 3007 w 3007"/>
                  <a:gd name="T65" fmla="*/ 871 h 2085"/>
                  <a:gd name="T66" fmla="*/ 2860 w 3007"/>
                  <a:gd name="T67" fmla="*/ 844 h 2085"/>
                  <a:gd name="T68" fmla="*/ 2670 w 3007"/>
                  <a:gd name="T69" fmla="*/ 806 h 2085"/>
                  <a:gd name="T70" fmla="*/ 2458 w 3007"/>
                  <a:gd name="T71" fmla="*/ 757 h 2085"/>
                  <a:gd name="T72" fmla="*/ 2138 w 3007"/>
                  <a:gd name="T73" fmla="*/ 670 h 2085"/>
                  <a:gd name="T74" fmla="*/ 1959 w 3007"/>
                  <a:gd name="T75" fmla="*/ 604 h 2085"/>
                  <a:gd name="T76" fmla="*/ 1824 w 3007"/>
                  <a:gd name="T77" fmla="*/ 534 h 2085"/>
                  <a:gd name="T78" fmla="*/ 1769 w 3007"/>
                  <a:gd name="T79" fmla="*/ 474 h 2085"/>
                  <a:gd name="T80" fmla="*/ 1753 w 3007"/>
                  <a:gd name="T81" fmla="*/ 436 h 2085"/>
                  <a:gd name="T82" fmla="*/ 1780 w 3007"/>
                  <a:gd name="T83" fmla="*/ 381 h 2085"/>
                  <a:gd name="T84" fmla="*/ 1862 w 3007"/>
                  <a:gd name="T85" fmla="*/ 316 h 2085"/>
                  <a:gd name="T86" fmla="*/ 1986 w 3007"/>
                  <a:gd name="T87" fmla="*/ 267 h 2085"/>
                  <a:gd name="T88" fmla="*/ 2149 w 3007"/>
                  <a:gd name="T89" fmla="*/ 229 h 2085"/>
                  <a:gd name="T90" fmla="*/ 2431 w 3007"/>
                  <a:gd name="T91" fmla="*/ 180 h 2085"/>
                  <a:gd name="T92" fmla="*/ 2827 w 3007"/>
                  <a:gd name="T93" fmla="*/ 125 h 2085"/>
                  <a:gd name="T94" fmla="*/ 3007 w 3007"/>
                  <a:gd name="T95" fmla="*/ 87 h 2085"/>
                  <a:gd name="T96" fmla="*/ 2909 w 3007"/>
                  <a:gd name="T97" fmla="*/ 22 h 2085"/>
                  <a:gd name="T98" fmla="*/ 2676 w 3007"/>
                  <a:gd name="T99" fmla="*/ 66 h 2085"/>
                  <a:gd name="T100" fmla="*/ 2285 w 3007"/>
                  <a:gd name="T101" fmla="*/ 120 h 2085"/>
                  <a:gd name="T102" fmla="*/ 2030 w 3007"/>
                  <a:gd name="T103" fmla="*/ 158 h 2085"/>
                  <a:gd name="T104" fmla="*/ 1791 w 3007"/>
                  <a:gd name="T105" fmla="*/ 202 h 2085"/>
                  <a:gd name="T106" fmla="*/ 1601 w 3007"/>
                  <a:gd name="T107" fmla="*/ 261 h 2085"/>
                  <a:gd name="T108" fmla="*/ 1471 w 3007"/>
                  <a:gd name="T109" fmla="*/ 338 h 2085"/>
                  <a:gd name="T110" fmla="*/ 1438 w 3007"/>
                  <a:gd name="T111" fmla="*/ 387 h 2085"/>
                  <a:gd name="T112" fmla="*/ 1427 w 3007"/>
                  <a:gd name="T113" fmla="*/ 441 h 2085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</a:gdLst>
                <a:ahLst/>
                <a:cxnLst>
                  <a:cxn ang="T114">
                    <a:pos x="T0" y="T1"/>
                  </a:cxn>
                  <a:cxn ang="T115">
                    <a:pos x="T2" y="T3"/>
                  </a:cxn>
                  <a:cxn ang="T116">
                    <a:pos x="T4" y="T5"/>
                  </a:cxn>
                  <a:cxn ang="T117">
                    <a:pos x="T6" y="T7"/>
                  </a:cxn>
                  <a:cxn ang="T118">
                    <a:pos x="T8" y="T9"/>
                  </a:cxn>
                  <a:cxn ang="T119">
                    <a:pos x="T10" y="T11"/>
                  </a:cxn>
                  <a:cxn ang="T120">
                    <a:pos x="T12" y="T13"/>
                  </a:cxn>
                  <a:cxn ang="T121">
                    <a:pos x="T14" y="T15"/>
                  </a:cxn>
                  <a:cxn ang="T122">
                    <a:pos x="T16" y="T17"/>
                  </a:cxn>
                  <a:cxn ang="T123">
                    <a:pos x="T18" y="T19"/>
                  </a:cxn>
                  <a:cxn ang="T124">
                    <a:pos x="T20" y="T21"/>
                  </a:cxn>
                  <a:cxn ang="T125">
                    <a:pos x="T22" y="T23"/>
                  </a:cxn>
                  <a:cxn ang="T126">
                    <a:pos x="T24" y="T25"/>
                  </a:cxn>
                  <a:cxn ang="T127">
                    <a:pos x="T26" y="T27"/>
                  </a:cxn>
                  <a:cxn ang="T128">
                    <a:pos x="T28" y="T29"/>
                  </a:cxn>
                  <a:cxn ang="T129">
                    <a:pos x="T30" y="T31"/>
                  </a:cxn>
                  <a:cxn ang="T130">
                    <a:pos x="T32" y="T33"/>
                  </a:cxn>
                  <a:cxn ang="T131">
                    <a:pos x="T34" y="T35"/>
                  </a:cxn>
                  <a:cxn ang="T132">
                    <a:pos x="T36" y="T37"/>
                  </a:cxn>
                  <a:cxn ang="T133">
                    <a:pos x="T38" y="T39"/>
                  </a:cxn>
                  <a:cxn ang="T134">
                    <a:pos x="T40" y="T41"/>
                  </a:cxn>
                  <a:cxn ang="T135">
                    <a:pos x="T42" y="T43"/>
                  </a:cxn>
                  <a:cxn ang="T136">
                    <a:pos x="T44" y="T45"/>
                  </a:cxn>
                  <a:cxn ang="T137">
                    <a:pos x="T46" y="T47"/>
                  </a:cxn>
                  <a:cxn ang="T138">
                    <a:pos x="T48" y="T49"/>
                  </a:cxn>
                  <a:cxn ang="T139">
                    <a:pos x="T50" y="T51"/>
                  </a:cxn>
                  <a:cxn ang="T140">
                    <a:pos x="T52" y="T53"/>
                  </a:cxn>
                  <a:cxn ang="T141">
                    <a:pos x="T54" y="T55"/>
                  </a:cxn>
                  <a:cxn ang="T142">
                    <a:pos x="T56" y="T57"/>
                  </a:cxn>
                  <a:cxn ang="T143">
                    <a:pos x="T58" y="T59"/>
                  </a:cxn>
                  <a:cxn ang="T144">
                    <a:pos x="T60" y="T61"/>
                  </a:cxn>
                  <a:cxn ang="T145">
                    <a:pos x="T62" y="T63"/>
                  </a:cxn>
                  <a:cxn ang="T146">
                    <a:pos x="T64" y="T65"/>
                  </a:cxn>
                  <a:cxn ang="T147">
                    <a:pos x="T66" y="T67"/>
                  </a:cxn>
                  <a:cxn ang="T148">
                    <a:pos x="T68" y="T69"/>
                  </a:cxn>
                  <a:cxn ang="T149">
                    <a:pos x="T70" y="T71"/>
                  </a:cxn>
                  <a:cxn ang="T150">
                    <a:pos x="T72" y="T73"/>
                  </a:cxn>
                  <a:cxn ang="T151">
                    <a:pos x="T74" y="T75"/>
                  </a:cxn>
                  <a:cxn ang="T152">
                    <a:pos x="T76" y="T77"/>
                  </a:cxn>
                  <a:cxn ang="T153">
                    <a:pos x="T78" y="T79"/>
                  </a:cxn>
                  <a:cxn ang="T154">
                    <a:pos x="T80" y="T81"/>
                  </a:cxn>
                  <a:cxn ang="T155">
                    <a:pos x="T82" y="T83"/>
                  </a:cxn>
                  <a:cxn ang="T156">
                    <a:pos x="T84" y="T85"/>
                  </a:cxn>
                  <a:cxn ang="T157">
                    <a:pos x="T86" y="T87"/>
                  </a:cxn>
                  <a:cxn ang="T158">
                    <a:pos x="T88" y="T89"/>
                  </a:cxn>
                  <a:cxn ang="T159">
                    <a:pos x="T90" y="T91"/>
                  </a:cxn>
                  <a:cxn ang="T160">
                    <a:pos x="T92" y="T93"/>
                  </a:cxn>
                  <a:cxn ang="T161">
                    <a:pos x="T94" y="T95"/>
                  </a:cxn>
                  <a:cxn ang="T162">
                    <a:pos x="T96" y="T97"/>
                  </a:cxn>
                  <a:cxn ang="T163">
                    <a:pos x="T98" y="T99"/>
                  </a:cxn>
                  <a:cxn ang="T164">
                    <a:pos x="T100" y="T101"/>
                  </a:cxn>
                  <a:cxn ang="T165">
                    <a:pos x="T102" y="T103"/>
                  </a:cxn>
                  <a:cxn ang="T166">
                    <a:pos x="T104" y="T105"/>
                  </a:cxn>
                  <a:cxn ang="T167">
                    <a:pos x="T106" y="T107"/>
                  </a:cxn>
                  <a:cxn ang="T168">
                    <a:pos x="T108" y="T109"/>
                  </a:cxn>
                  <a:cxn ang="T169">
                    <a:pos x="T110" y="T111"/>
                  </a:cxn>
                  <a:cxn ang="T170">
                    <a:pos x="T112" y="T113"/>
                  </a:cxn>
                </a:cxnLst>
                <a:rect l="0" t="0" r="r" b="b"/>
                <a:pathLst>
                  <a:path w="3007" h="2085">
                    <a:moveTo>
                      <a:pt x="1427" y="441"/>
                    </a:moveTo>
                    <a:lnTo>
                      <a:pt x="1433" y="474"/>
                    </a:lnTo>
                    <a:lnTo>
                      <a:pt x="1444" y="501"/>
                    </a:lnTo>
                    <a:lnTo>
                      <a:pt x="1460" y="528"/>
                    </a:lnTo>
                    <a:lnTo>
                      <a:pt x="1482" y="550"/>
                    </a:lnTo>
                    <a:lnTo>
                      <a:pt x="1541" y="593"/>
                    </a:lnTo>
                    <a:lnTo>
                      <a:pt x="1623" y="637"/>
                    </a:lnTo>
                    <a:lnTo>
                      <a:pt x="1715" y="670"/>
                    </a:lnTo>
                    <a:lnTo>
                      <a:pt x="1818" y="702"/>
                    </a:lnTo>
                    <a:lnTo>
                      <a:pt x="1927" y="735"/>
                    </a:lnTo>
                    <a:lnTo>
                      <a:pt x="2041" y="762"/>
                    </a:lnTo>
                    <a:lnTo>
                      <a:pt x="2155" y="789"/>
                    </a:lnTo>
                    <a:lnTo>
                      <a:pt x="2269" y="822"/>
                    </a:lnTo>
                    <a:lnTo>
                      <a:pt x="2372" y="849"/>
                    </a:lnTo>
                    <a:lnTo>
                      <a:pt x="2464" y="882"/>
                    </a:lnTo>
                    <a:lnTo>
                      <a:pt x="2551" y="920"/>
                    </a:lnTo>
                    <a:lnTo>
                      <a:pt x="2616" y="958"/>
                    </a:lnTo>
                    <a:lnTo>
                      <a:pt x="2638" y="980"/>
                    </a:lnTo>
                    <a:lnTo>
                      <a:pt x="2659" y="1007"/>
                    </a:lnTo>
                    <a:lnTo>
                      <a:pt x="2676" y="1029"/>
                    </a:lnTo>
                    <a:lnTo>
                      <a:pt x="2681" y="1056"/>
                    </a:lnTo>
                    <a:lnTo>
                      <a:pt x="2681" y="1083"/>
                    </a:lnTo>
                    <a:lnTo>
                      <a:pt x="2676" y="1105"/>
                    </a:lnTo>
                    <a:lnTo>
                      <a:pt x="2665" y="1127"/>
                    </a:lnTo>
                    <a:lnTo>
                      <a:pt x="2643" y="1149"/>
                    </a:lnTo>
                    <a:lnTo>
                      <a:pt x="2616" y="1170"/>
                    </a:lnTo>
                    <a:lnTo>
                      <a:pt x="2583" y="1187"/>
                    </a:lnTo>
                    <a:lnTo>
                      <a:pt x="2545" y="1208"/>
                    </a:lnTo>
                    <a:lnTo>
                      <a:pt x="2502" y="1225"/>
                    </a:lnTo>
                    <a:lnTo>
                      <a:pt x="2448" y="1241"/>
                    </a:lnTo>
                    <a:lnTo>
                      <a:pt x="2388" y="1257"/>
                    </a:lnTo>
                    <a:lnTo>
                      <a:pt x="2328" y="1274"/>
                    </a:lnTo>
                    <a:lnTo>
                      <a:pt x="2258" y="1290"/>
                    </a:lnTo>
                    <a:lnTo>
                      <a:pt x="2106" y="1328"/>
                    </a:lnTo>
                    <a:lnTo>
                      <a:pt x="1932" y="1372"/>
                    </a:lnTo>
                    <a:lnTo>
                      <a:pt x="1742" y="1421"/>
                    </a:lnTo>
                    <a:lnTo>
                      <a:pt x="1531" y="1475"/>
                    </a:lnTo>
                    <a:lnTo>
                      <a:pt x="1308" y="1540"/>
                    </a:lnTo>
                    <a:lnTo>
                      <a:pt x="1069" y="1617"/>
                    </a:lnTo>
                    <a:lnTo>
                      <a:pt x="820" y="1709"/>
                    </a:lnTo>
                    <a:lnTo>
                      <a:pt x="554" y="1818"/>
                    </a:lnTo>
                    <a:lnTo>
                      <a:pt x="282" y="1943"/>
                    </a:lnTo>
                    <a:lnTo>
                      <a:pt x="0" y="2085"/>
                    </a:lnTo>
                    <a:lnTo>
                      <a:pt x="152" y="2085"/>
                    </a:lnTo>
                    <a:lnTo>
                      <a:pt x="244" y="2074"/>
                    </a:lnTo>
                    <a:lnTo>
                      <a:pt x="386" y="1992"/>
                    </a:lnTo>
                    <a:lnTo>
                      <a:pt x="537" y="1910"/>
                    </a:lnTo>
                    <a:lnTo>
                      <a:pt x="700" y="1834"/>
                    </a:lnTo>
                    <a:lnTo>
                      <a:pt x="879" y="1763"/>
                    </a:lnTo>
                    <a:lnTo>
                      <a:pt x="1064" y="1693"/>
                    </a:lnTo>
                    <a:lnTo>
                      <a:pt x="1259" y="1622"/>
                    </a:lnTo>
                    <a:lnTo>
                      <a:pt x="1661" y="1497"/>
                    </a:lnTo>
                    <a:lnTo>
                      <a:pt x="1748" y="1470"/>
                    </a:lnTo>
                    <a:lnTo>
                      <a:pt x="1845" y="1442"/>
                    </a:lnTo>
                    <a:lnTo>
                      <a:pt x="2046" y="1393"/>
                    </a:lnTo>
                    <a:lnTo>
                      <a:pt x="2252" y="1339"/>
                    </a:lnTo>
                    <a:lnTo>
                      <a:pt x="2458" y="1285"/>
                    </a:lnTo>
                    <a:lnTo>
                      <a:pt x="2551" y="1263"/>
                    </a:lnTo>
                    <a:lnTo>
                      <a:pt x="2643" y="1236"/>
                    </a:lnTo>
                    <a:lnTo>
                      <a:pt x="2730" y="1214"/>
                    </a:lnTo>
                    <a:lnTo>
                      <a:pt x="2806" y="1192"/>
                    </a:lnTo>
                    <a:lnTo>
                      <a:pt x="2876" y="1170"/>
                    </a:lnTo>
                    <a:lnTo>
                      <a:pt x="2931" y="1149"/>
                    </a:lnTo>
                    <a:lnTo>
                      <a:pt x="2974" y="1132"/>
                    </a:lnTo>
                    <a:lnTo>
                      <a:pt x="3007" y="1116"/>
                    </a:lnTo>
                    <a:lnTo>
                      <a:pt x="3007" y="871"/>
                    </a:lnTo>
                    <a:lnTo>
                      <a:pt x="2941" y="860"/>
                    </a:lnTo>
                    <a:lnTo>
                      <a:pt x="2860" y="844"/>
                    </a:lnTo>
                    <a:lnTo>
                      <a:pt x="2773" y="827"/>
                    </a:lnTo>
                    <a:lnTo>
                      <a:pt x="2670" y="806"/>
                    </a:lnTo>
                    <a:lnTo>
                      <a:pt x="2567" y="784"/>
                    </a:lnTo>
                    <a:lnTo>
                      <a:pt x="2458" y="757"/>
                    </a:lnTo>
                    <a:lnTo>
                      <a:pt x="2241" y="702"/>
                    </a:lnTo>
                    <a:lnTo>
                      <a:pt x="2138" y="670"/>
                    </a:lnTo>
                    <a:lnTo>
                      <a:pt x="2046" y="637"/>
                    </a:lnTo>
                    <a:lnTo>
                      <a:pt x="1959" y="604"/>
                    </a:lnTo>
                    <a:lnTo>
                      <a:pt x="1883" y="566"/>
                    </a:lnTo>
                    <a:lnTo>
                      <a:pt x="1824" y="534"/>
                    </a:lnTo>
                    <a:lnTo>
                      <a:pt x="1780" y="495"/>
                    </a:lnTo>
                    <a:lnTo>
                      <a:pt x="1769" y="474"/>
                    </a:lnTo>
                    <a:lnTo>
                      <a:pt x="1758" y="457"/>
                    </a:lnTo>
                    <a:lnTo>
                      <a:pt x="1753" y="436"/>
                    </a:lnTo>
                    <a:lnTo>
                      <a:pt x="1758" y="419"/>
                    </a:lnTo>
                    <a:lnTo>
                      <a:pt x="1780" y="381"/>
                    </a:lnTo>
                    <a:lnTo>
                      <a:pt x="1813" y="343"/>
                    </a:lnTo>
                    <a:lnTo>
                      <a:pt x="1862" y="316"/>
                    </a:lnTo>
                    <a:lnTo>
                      <a:pt x="1921" y="289"/>
                    </a:lnTo>
                    <a:lnTo>
                      <a:pt x="1986" y="267"/>
                    </a:lnTo>
                    <a:lnTo>
                      <a:pt x="2062" y="245"/>
                    </a:lnTo>
                    <a:lnTo>
                      <a:pt x="2149" y="229"/>
                    </a:lnTo>
                    <a:lnTo>
                      <a:pt x="2236" y="213"/>
                    </a:lnTo>
                    <a:lnTo>
                      <a:pt x="2431" y="180"/>
                    </a:lnTo>
                    <a:lnTo>
                      <a:pt x="2627" y="158"/>
                    </a:lnTo>
                    <a:lnTo>
                      <a:pt x="2827" y="125"/>
                    </a:lnTo>
                    <a:lnTo>
                      <a:pt x="2920" y="109"/>
                    </a:lnTo>
                    <a:lnTo>
                      <a:pt x="3007" y="87"/>
                    </a:lnTo>
                    <a:lnTo>
                      <a:pt x="3007" y="0"/>
                    </a:lnTo>
                    <a:lnTo>
                      <a:pt x="2909" y="22"/>
                    </a:lnTo>
                    <a:lnTo>
                      <a:pt x="2795" y="44"/>
                    </a:lnTo>
                    <a:lnTo>
                      <a:pt x="2676" y="66"/>
                    </a:lnTo>
                    <a:lnTo>
                      <a:pt x="2551" y="82"/>
                    </a:lnTo>
                    <a:lnTo>
                      <a:pt x="2285" y="120"/>
                    </a:lnTo>
                    <a:lnTo>
                      <a:pt x="2155" y="136"/>
                    </a:lnTo>
                    <a:lnTo>
                      <a:pt x="2030" y="158"/>
                    </a:lnTo>
                    <a:lnTo>
                      <a:pt x="1905" y="174"/>
                    </a:lnTo>
                    <a:lnTo>
                      <a:pt x="1791" y="202"/>
                    </a:lnTo>
                    <a:lnTo>
                      <a:pt x="1688" y="229"/>
                    </a:lnTo>
                    <a:lnTo>
                      <a:pt x="1601" y="261"/>
                    </a:lnTo>
                    <a:lnTo>
                      <a:pt x="1525" y="300"/>
                    </a:lnTo>
                    <a:lnTo>
                      <a:pt x="1471" y="338"/>
                    </a:lnTo>
                    <a:lnTo>
                      <a:pt x="1455" y="359"/>
                    </a:lnTo>
                    <a:lnTo>
                      <a:pt x="1438" y="387"/>
                    </a:lnTo>
                    <a:lnTo>
                      <a:pt x="1427" y="414"/>
                    </a:lnTo>
                    <a:lnTo>
                      <a:pt x="1427" y="441"/>
                    </a:ln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s-CL"/>
              </a:p>
            </p:txBody>
          </p:sp>
          <p:sp>
            <p:nvSpPr>
              <p:cNvPr id="10" name="Freeform 8">
                <a:extLst>
                  <a:ext uri="{FF2B5EF4-FFF2-40B4-BE49-F238E27FC236}">
                    <a16:creationId xmlns:a16="http://schemas.microsoft.com/office/drawing/2014/main" id="{31339615-B114-69E8-EFD0-8476ABA6E00C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4501" y="2317"/>
                <a:ext cx="1248" cy="539"/>
              </a:xfrm>
              <a:custGeom>
                <a:avLst/>
                <a:gdLst/>
                <a:ahLst/>
                <a:cxnLst>
                  <a:cxn ang="0">
                    <a:pos x="0" y="332"/>
                  </a:cxn>
                  <a:cxn ang="0">
                    <a:pos x="0" y="360"/>
                  </a:cxn>
                  <a:cxn ang="0">
                    <a:pos x="5" y="387"/>
                  </a:cxn>
                  <a:cxn ang="0">
                    <a:pos x="27" y="414"/>
                  </a:cxn>
                  <a:cxn ang="0">
                    <a:pos x="54" y="436"/>
                  </a:cxn>
                  <a:cxn ang="0">
                    <a:pos x="92" y="463"/>
                  </a:cxn>
                  <a:cxn ang="0">
                    <a:pos x="141" y="490"/>
                  </a:cxn>
                  <a:cxn ang="0">
                    <a:pos x="195" y="512"/>
                  </a:cxn>
                  <a:cxn ang="0">
                    <a:pos x="255" y="539"/>
                  </a:cxn>
                  <a:cxn ang="0">
                    <a:pos x="212" y="517"/>
                  </a:cxn>
                  <a:cxn ang="0">
                    <a:pos x="179" y="490"/>
                  </a:cxn>
                  <a:cxn ang="0">
                    <a:pos x="157" y="468"/>
                  </a:cxn>
                  <a:cxn ang="0">
                    <a:pos x="141" y="447"/>
                  </a:cxn>
                  <a:cxn ang="0">
                    <a:pos x="136" y="425"/>
                  </a:cxn>
                  <a:cxn ang="0">
                    <a:pos x="136" y="403"/>
                  </a:cxn>
                  <a:cxn ang="0">
                    <a:pos x="141" y="381"/>
                  </a:cxn>
                  <a:cxn ang="0">
                    <a:pos x="157" y="365"/>
                  </a:cxn>
                  <a:cxn ang="0">
                    <a:pos x="179" y="343"/>
                  </a:cxn>
                  <a:cxn ang="0">
                    <a:pos x="201" y="327"/>
                  </a:cxn>
                  <a:cxn ang="0">
                    <a:pos x="266" y="294"/>
                  </a:cxn>
                  <a:cxn ang="0">
                    <a:pos x="353" y="262"/>
                  </a:cxn>
                  <a:cxn ang="0">
                    <a:pos x="445" y="234"/>
                  </a:cxn>
                  <a:cxn ang="0">
                    <a:pos x="554" y="213"/>
                  </a:cxn>
                  <a:cxn ang="0">
                    <a:pos x="662" y="191"/>
                  </a:cxn>
                  <a:cxn ang="0">
                    <a:pos x="890" y="153"/>
                  </a:cxn>
                  <a:cxn ang="0">
                    <a:pos x="993" y="136"/>
                  </a:cxn>
                  <a:cxn ang="0">
                    <a:pos x="1091" y="120"/>
                  </a:cxn>
                  <a:cxn ang="0">
                    <a:pos x="1178" y="115"/>
                  </a:cxn>
                  <a:cxn ang="0">
                    <a:pos x="1248" y="104"/>
                  </a:cxn>
                  <a:cxn ang="0">
                    <a:pos x="1248" y="0"/>
                  </a:cxn>
                  <a:cxn ang="0">
                    <a:pos x="1161" y="22"/>
                  </a:cxn>
                  <a:cxn ang="0">
                    <a:pos x="1069" y="38"/>
                  </a:cxn>
                  <a:cxn ang="0">
                    <a:pos x="874" y="71"/>
                  </a:cxn>
                  <a:cxn ang="0">
                    <a:pos x="673" y="93"/>
                  </a:cxn>
                  <a:cxn ang="0">
                    <a:pos x="483" y="126"/>
                  </a:cxn>
                  <a:cxn ang="0">
                    <a:pos x="391" y="142"/>
                  </a:cxn>
                  <a:cxn ang="0">
                    <a:pos x="309" y="158"/>
                  </a:cxn>
                  <a:cxn ang="0">
                    <a:pos x="228" y="180"/>
                  </a:cxn>
                  <a:cxn ang="0">
                    <a:pos x="163" y="202"/>
                  </a:cxn>
                  <a:cxn ang="0">
                    <a:pos x="103" y="229"/>
                  </a:cxn>
                  <a:cxn ang="0">
                    <a:pos x="54" y="256"/>
                  </a:cxn>
                  <a:cxn ang="0">
                    <a:pos x="22" y="294"/>
                  </a:cxn>
                  <a:cxn ang="0">
                    <a:pos x="0" y="332"/>
                  </a:cxn>
                  <a:cxn ang="0">
                    <a:pos x="0" y="332"/>
                  </a:cxn>
                </a:cxnLst>
                <a:rect l="0" t="0" r="r" b="b"/>
                <a:pathLst>
                  <a:path w="1248" h="539">
                    <a:moveTo>
                      <a:pt x="0" y="332"/>
                    </a:moveTo>
                    <a:lnTo>
                      <a:pt x="0" y="360"/>
                    </a:lnTo>
                    <a:lnTo>
                      <a:pt x="5" y="387"/>
                    </a:lnTo>
                    <a:lnTo>
                      <a:pt x="27" y="414"/>
                    </a:lnTo>
                    <a:lnTo>
                      <a:pt x="54" y="436"/>
                    </a:lnTo>
                    <a:lnTo>
                      <a:pt x="92" y="463"/>
                    </a:lnTo>
                    <a:lnTo>
                      <a:pt x="141" y="490"/>
                    </a:lnTo>
                    <a:lnTo>
                      <a:pt x="195" y="512"/>
                    </a:lnTo>
                    <a:lnTo>
                      <a:pt x="255" y="539"/>
                    </a:lnTo>
                    <a:lnTo>
                      <a:pt x="212" y="517"/>
                    </a:lnTo>
                    <a:lnTo>
                      <a:pt x="179" y="490"/>
                    </a:lnTo>
                    <a:lnTo>
                      <a:pt x="157" y="468"/>
                    </a:lnTo>
                    <a:lnTo>
                      <a:pt x="141" y="447"/>
                    </a:lnTo>
                    <a:lnTo>
                      <a:pt x="136" y="425"/>
                    </a:lnTo>
                    <a:lnTo>
                      <a:pt x="136" y="403"/>
                    </a:lnTo>
                    <a:lnTo>
                      <a:pt x="141" y="381"/>
                    </a:lnTo>
                    <a:lnTo>
                      <a:pt x="157" y="365"/>
                    </a:lnTo>
                    <a:lnTo>
                      <a:pt x="179" y="343"/>
                    </a:lnTo>
                    <a:lnTo>
                      <a:pt x="201" y="327"/>
                    </a:lnTo>
                    <a:lnTo>
                      <a:pt x="266" y="294"/>
                    </a:lnTo>
                    <a:lnTo>
                      <a:pt x="353" y="262"/>
                    </a:lnTo>
                    <a:lnTo>
                      <a:pt x="445" y="234"/>
                    </a:lnTo>
                    <a:lnTo>
                      <a:pt x="554" y="213"/>
                    </a:lnTo>
                    <a:lnTo>
                      <a:pt x="662" y="191"/>
                    </a:lnTo>
                    <a:lnTo>
                      <a:pt x="890" y="153"/>
                    </a:lnTo>
                    <a:lnTo>
                      <a:pt x="993" y="136"/>
                    </a:lnTo>
                    <a:lnTo>
                      <a:pt x="1091" y="120"/>
                    </a:lnTo>
                    <a:lnTo>
                      <a:pt x="1178" y="115"/>
                    </a:lnTo>
                    <a:lnTo>
                      <a:pt x="1248" y="104"/>
                    </a:lnTo>
                    <a:lnTo>
                      <a:pt x="1248" y="0"/>
                    </a:lnTo>
                    <a:lnTo>
                      <a:pt x="1161" y="22"/>
                    </a:lnTo>
                    <a:lnTo>
                      <a:pt x="1069" y="38"/>
                    </a:lnTo>
                    <a:lnTo>
                      <a:pt x="874" y="71"/>
                    </a:lnTo>
                    <a:lnTo>
                      <a:pt x="673" y="93"/>
                    </a:lnTo>
                    <a:lnTo>
                      <a:pt x="483" y="126"/>
                    </a:lnTo>
                    <a:lnTo>
                      <a:pt x="391" y="142"/>
                    </a:lnTo>
                    <a:lnTo>
                      <a:pt x="309" y="158"/>
                    </a:lnTo>
                    <a:lnTo>
                      <a:pt x="228" y="180"/>
                    </a:lnTo>
                    <a:lnTo>
                      <a:pt x="163" y="202"/>
                    </a:lnTo>
                    <a:lnTo>
                      <a:pt x="103" y="229"/>
                    </a:lnTo>
                    <a:lnTo>
                      <a:pt x="54" y="256"/>
                    </a:lnTo>
                    <a:lnTo>
                      <a:pt x="22" y="294"/>
                    </a:lnTo>
                    <a:lnTo>
                      <a:pt x="0" y="332"/>
                    </a:lnTo>
                    <a:lnTo>
                      <a:pt x="0" y="33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7843"/>
                      <a:invGamma/>
                    </a:schemeClr>
                  </a:gs>
                  <a:gs pos="100000">
                    <a:schemeClr val="bg1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es-ES">
                  <a:latin typeface="Arial" charset="0"/>
                </a:endParaRPr>
              </a:p>
            </p:txBody>
          </p:sp>
        </p:grpSp>
        <p:sp>
          <p:nvSpPr>
            <p:cNvPr id="4" name="Freeform 9">
              <a:extLst>
                <a:ext uri="{FF2B5EF4-FFF2-40B4-BE49-F238E27FC236}">
                  <a16:creationId xmlns:a16="http://schemas.microsoft.com/office/drawing/2014/main" id="{E32F45C3-BCD6-7606-905D-682D1CB4497F}"/>
                </a:ext>
              </a:extLst>
            </p:cNvPr>
            <p:cNvSpPr>
              <a:spLocks/>
            </p:cNvSpPr>
            <p:nvPr/>
          </p:nvSpPr>
          <p:spPr bwMode="hidden">
            <a:xfrm>
              <a:off x="3322" y="1341"/>
              <a:ext cx="1825" cy="1537"/>
            </a:xfrm>
            <a:custGeom>
              <a:avLst/>
              <a:gdLst/>
              <a:ahLst/>
              <a:cxnLst>
                <a:cxn ang="0">
                  <a:pos x="982" y="1061"/>
                </a:cxn>
                <a:cxn ang="0">
                  <a:pos x="1357" y="1012"/>
                </a:cxn>
                <a:cxn ang="0">
                  <a:pos x="1666" y="957"/>
                </a:cxn>
                <a:cxn ang="0">
                  <a:pos x="1916" y="897"/>
                </a:cxn>
                <a:cxn ang="0">
                  <a:pos x="2100" y="832"/>
                </a:cxn>
                <a:cxn ang="0">
                  <a:pos x="2220" y="756"/>
                </a:cxn>
                <a:cxn ang="0">
                  <a:pos x="2285" y="669"/>
                </a:cxn>
                <a:cxn ang="0">
                  <a:pos x="2290" y="560"/>
                </a:cxn>
                <a:cxn ang="0">
                  <a:pos x="2241" y="457"/>
                </a:cxn>
                <a:cxn ang="0">
                  <a:pos x="2144" y="364"/>
                </a:cxn>
                <a:cxn ang="0">
                  <a:pos x="2008" y="277"/>
                </a:cxn>
                <a:cxn ang="0">
                  <a:pos x="1769" y="157"/>
                </a:cxn>
                <a:cxn ang="0">
                  <a:pos x="1612" y="92"/>
                </a:cxn>
                <a:cxn ang="0">
                  <a:pos x="1476" y="43"/>
                </a:cxn>
                <a:cxn ang="0">
                  <a:pos x="1384" y="10"/>
                </a:cxn>
                <a:cxn ang="0">
                  <a:pos x="1346" y="0"/>
                </a:cxn>
                <a:cxn ang="0">
                  <a:pos x="1655" y="119"/>
                </a:cxn>
                <a:cxn ang="0">
                  <a:pos x="1948" y="255"/>
                </a:cxn>
                <a:cxn ang="0">
                  <a:pos x="2068" y="326"/>
                </a:cxn>
                <a:cxn ang="0">
                  <a:pos x="2171" y="402"/>
                </a:cxn>
                <a:cxn ang="0">
                  <a:pos x="2236" y="478"/>
                </a:cxn>
                <a:cxn ang="0">
                  <a:pos x="2263" y="560"/>
                </a:cxn>
                <a:cxn ang="0">
                  <a:pos x="2241" y="636"/>
                </a:cxn>
                <a:cxn ang="0">
                  <a:pos x="2171" y="702"/>
                </a:cxn>
                <a:cxn ang="0">
                  <a:pos x="2062" y="756"/>
                </a:cxn>
                <a:cxn ang="0">
                  <a:pos x="1921" y="800"/>
                </a:cxn>
                <a:cxn ang="0">
                  <a:pos x="1748" y="843"/>
                </a:cxn>
                <a:cxn ang="0">
                  <a:pos x="1351" y="908"/>
                </a:cxn>
                <a:cxn ang="0">
                  <a:pos x="923" y="968"/>
                </a:cxn>
                <a:cxn ang="0">
                  <a:pos x="521" y="1028"/>
                </a:cxn>
                <a:cxn ang="0">
                  <a:pos x="353" y="1066"/>
                </a:cxn>
                <a:cxn ang="0">
                  <a:pos x="206" y="1104"/>
                </a:cxn>
                <a:cxn ang="0">
                  <a:pos x="92" y="1148"/>
                </a:cxn>
                <a:cxn ang="0">
                  <a:pos x="22" y="1202"/>
                </a:cxn>
                <a:cxn ang="0">
                  <a:pos x="0" y="1262"/>
                </a:cxn>
                <a:cxn ang="0">
                  <a:pos x="27" y="1327"/>
                </a:cxn>
                <a:cxn ang="0">
                  <a:pos x="98" y="1382"/>
                </a:cxn>
                <a:cxn ang="0">
                  <a:pos x="196" y="1425"/>
                </a:cxn>
                <a:cxn ang="0">
                  <a:pos x="326" y="1469"/>
                </a:cxn>
                <a:cxn ang="0">
                  <a:pos x="217" y="1414"/>
                </a:cxn>
                <a:cxn ang="0">
                  <a:pos x="147" y="1360"/>
                </a:cxn>
                <a:cxn ang="0">
                  <a:pos x="120" y="1306"/>
                </a:cxn>
                <a:cxn ang="0">
                  <a:pos x="141" y="1257"/>
                </a:cxn>
                <a:cxn ang="0">
                  <a:pos x="212" y="1208"/>
                </a:cxn>
                <a:cxn ang="0">
                  <a:pos x="342" y="1164"/>
                </a:cxn>
                <a:cxn ang="0">
                  <a:pos x="527" y="1121"/>
                </a:cxn>
                <a:cxn ang="0">
                  <a:pos x="771" y="1088"/>
                </a:cxn>
              </a:cxnLst>
              <a:rect l="0" t="0" r="r" b="b"/>
              <a:pathLst>
                <a:path w="2296" h="1469">
                  <a:moveTo>
                    <a:pt x="771" y="1088"/>
                  </a:moveTo>
                  <a:lnTo>
                    <a:pt x="982" y="1061"/>
                  </a:lnTo>
                  <a:lnTo>
                    <a:pt x="1178" y="1034"/>
                  </a:lnTo>
                  <a:lnTo>
                    <a:pt x="1357" y="1012"/>
                  </a:lnTo>
                  <a:lnTo>
                    <a:pt x="1520" y="985"/>
                  </a:lnTo>
                  <a:lnTo>
                    <a:pt x="1666" y="957"/>
                  </a:lnTo>
                  <a:lnTo>
                    <a:pt x="1796" y="930"/>
                  </a:lnTo>
                  <a:lnTo>
                    <a:pt x="1916" y="897"/>
                  </a:lnTo>
                  <a:lnTo>
                    <a:pt x="2013" y="870"/>
                  </a:lnTo>
                  <a:lnTo>
                    <a:pt x="2100" y="832"/>
                  </a:lnTo>
                  <a:lnTo>
                    <a:pt x="2171" y="800"/>
                  </a:lnTo>
                  <a:lnTo>
                    <a:pt x="2220" y="756"/>
                  </a:lnTo>
                  <a:lnTo>
                    <a:pt x="2263" y="712"/>
                  </a:lnTo>
                  <a:lnTo>
                    <a:pt x="2285" y="669"/>
                  </a:lnTo>
                  <a:lnTo>
                    <a:pt x="2296" y="614"/>
                  </a:lnTo>
                  <a:lnTo>
                    <a:pt x="2290" y="560"/>
                  </a:lnTo>
                  <a:lnTo>
                    <a:pt x="2269" y="500"/>
                  </a:lnTo>
                  <a:lnTo>
                    <a:pt x="2241" y="457"/>
                  </a:lnTo>
                  <a:lnTo>
                    <a:pt x="2198" y="408"/>
                  </a:lnTo>
                  <a:lnTo>
                    <a:pt x="2144" y="364"/>
                  </a:lnTo>
                  <a:lnTo>
                    <a:pt x="2079" y="321"/>
                  </a:lnTo>
                  <a:lnTo>
                    <a:pt x="2008" y="277"/>
                  </a:lnTo>
                  <a:lnTo>
                    <a:pt x="1927" y="234"/>
                  </a:lnTo>
                  <a:lnTo>
                    <a:pt x="1769" y="157"/>
                  </a:lnTo>
                  <a:lnTo>
                    <a:pt x="1688" y="125"/>
                  </a:lnTo>
                  <a:lnTo>
                    <a:pt x="1612" y="92"/>
                  </a:lnTo>
                  <a:lnTo>
                    <a:pt x="1536" y="65"/>
                  </a:lnTo>
                  <a:lnTo>
                    <a:pt x="1476" y="43"/>
                  </a:lnTo>
                  <a:lnTo>
                    <a:pt x="1422" y="27"/>
                  </a:lnTo>
                  <a:lnTo>
                    <a:pt x="1384" y="10"/>
                  </a:lnTo>
                  <a:lnTo>
                    <a:pt x="1357" y="5"/>
                  </a:lnTo>
                  <a:lnTo>
                    <a:pt x="1346" y="0"/>
                  </a:lnTo>
                  <a:lnTo>
                    <a:pt x="1498" y="54"/>
                  </a:lnTo>
                  <a:lnTo>
                    <a:pt x="1655" y="119"/>
                  </a:lnTo>
                  <a:lnTo>
                    <a:pt x="1807" y="185"/>
                  </a:lnTo>
                  <a:lnTo>
                    <a:pt x="1948" y="255"/>
                  </a:lnTo>
                  <a:lnTo>
                    <a:pt x="2013" y="288"/>
                  </a:lnTo>
                  <a:lnTo>
                    <a:pt x="2068" y="326"/>
                  </a:lnTo>
                  <a:lnTo>
                    <a:pt x="2122" y="364"/>
                  </a:lnTo>
                  <a:lnTo>
                    <a:pt x="2171" y="402"/>
                  </a:lnTo>
                  <a:lnTo>
                    <a:pt x="2209" y="440"/>
                  </a:lnTo>
                  <a:lnTo>
                    <a:pt x="2236" y="478"/>
                  </a:lnTo>
                  <a:lnTo>
                    <a:pt x="2252" y="522"/>
                  </a:lnTo>
                  <a:lnTo>
                    <a:pt x="2263" y="560"/>
                  </a:lnTo>
                  <a:lnTo>
                    <a:pt x="2258" y="598"/>
                  </a:lnTo>
                  <a:lnTo>
                    <a:pt x="2241" y="636"/>
                  </a:lnTo>
                  <a:lnTo>
                    <a:pt x="2214" y="669"/>
                  </a:lnTo>
                  <a:lnTo>
                    <a:pt x="2171" y="702"/>
                  </a:lnTo>
                  <a:lnTo>
                    <a:pt x="2122" y="729"/>
                  </a:lnTo>
                  <a:lnTo>
                    <a:pt x="2062" y="756"/>
                  </a:lnTo>
                  <a:lnTo>
                    <a:pt x="1997" y="778"/>
                  </a:lnTo>
                  <a:lnTo>
                    <a:pt x="1921" y="800"/>
                  </a:lnTo>
                  <a:lnTo>
                    <a:pt x="1834" y="821"/>
                  </a:lnTo>
                  <a:lnTo>
                    <a:pt x="1748" y="843"/>
                  </a:lnTo>
                  <a:lnTo>
                    <a:pt x="1552" y="876"/>
                  </a:lnTo>
                  <a:lnTo>
                    <a:pt x="1351" y="908"/>
                  </a:lnTo>
                  <a:lnTo>
                    <a:pt x="1134" y="941"/>
                  </a:lnTo>
                  <a:lnTo>
                    <a:pt x="923" y="968"/>
                  </a:lnTo>
                  <a:lnTo>
                    <a:pt x="716" y="995"/>
                  </a:lnTo>
                  <a:lnTo>
                    <a:pt x="521" y="1028"/>
                  </a:lnTo>
                  <a:lnTo>
                    <a:pt x="434" y="1044"/>
                  </a:lnTo>
                  <a:lnTo>
                    <a:pt x="353" y="1066"/>
                  </a:lnTo>
                  <a:lnTo>
                    <a:pt x="277" y="1082"/>
                  </a:lnTo>
                  <a:lnTo>
                    <a:pt x="206" y="1104"/>
                  </a:lnTo>
                  <a:lnTo>
                    <a:pt x="147" y="1126"/>
                  </a:lnTo>
                  <a:lnTo>
                    <a:pt x="92" y="1148"/>
                  </a:lnTo>
                  <a:lnTo>
                    <a:pt x="54" y="1175"/>
                  </a:lnTo>
                  <a:lnTo>
                    <a:pt x="22" y="1202"/>
                  </a:lnTo>
                  <a:lnTo>
                    <a:pt x="6" y="1229"/>
                  </a:lnTo>
                  <a:lnTo>
                    <a:pt x="0" y="1262"/>
                  </a:lnTo>
                  <a:lnTo>
                    <a:pt x="11" y="1295"/>
                  </a:lnTo>
                  <a:lnTo>
                    <a:pt x="27" y="1327"/>
                  </a:lnTo>
                  <a:lnTo>
                    <a:pt x="54" y="1355"/>
                  </a:lnTo>
                  <a:lnTo>
                    <a:pt x="98" y="1382"/>
                  </a:lnTo>
                  <a:lnTo>
                    <a:pt x="141" y="1404"/>
                  </a:lnTo>
                  <a:lnTo>
                    <a:pt x="196" y="1425"/>
                  </a:lnTo>
                  <a:lnTo>
                    <a:pt x="261" y="1447"/>
                  </a:lnTo>
                  <a:lnTo>
                    <a:pt x="326" y="1469"/>
                  </a:lnTo>
                  <a:lnTo>
                    <a:pt x="266" y="1442"/>
                  </a:lnTo>
                  <a:lnTo>
                    <a:pt x="217" y="1414"/>
                  </a:lnTo>
                  <a:lnTo>
                    <a:pt x="174" y="1387"/>
                  </a:lnTo>
                  <a:lnTo>
                    <a:pt x="147" y="1360"/>
                  </a:lnTo>
                  <a:lnTo>
                    <a:pt x="125" y="1333"/>
                  </a:lnTo>
                  <a:lnTo>
                    <a:pt x="120" y="1306"/>
                  </a:lnTo>
                  <a:lnTo>
                    <a:pt x="125" y="1278"/>
                  </a:lnTo>
                  <a:lnTo>
                    <a:pt x="141" y="1257"/>
                  </a:lnTo>
                  <a:lnTo>
                    <a:pt x="174" y="1229"/>
                  </a:lnTo>
                  <a:lnTo>
                    <a:pt x="212" y="1208"/>
                  </a:lnTo>
                  <a:lnTo>
                    <a:pt x="272" y="1186"/>
                  </a:lnTo>
                  <a:lnTo>
                    <a:pt x="342" y="1164"/>
                  </a:lnTo>
                  <a:lnTo>
                    <a:pt x="423" y="1142"/>
                  </a:lnTo>
                  <a:lnTo>
                    <a:pt x="527" y="1121"/>
                  </a:lnTo>
                  <a:lnTo>
                    <a:pt x="641" y="1104"/>
                  </a:lnTo>
                  <a:lnTo>
                    <a:pt x="771" y="1088"/>
                  </a:lnTo>
                  <a:lnTo>
                    <a:pt x="771" y="108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es-ES">
                <a:latin typeface="Arial" charset="0"/>
              </a:endParaRPr>
            </a:p>
          </p:txBody>
        </p:sp>
        <p:sp>
          <p:nvSpPr>
            <p:cNvPr id="5" name="Freeform 10">
              <a:extLst>
                <a:ext uri="{FF2B5EF4-FFF2-40B4-BE49-F238E27FC236}">
                  <a16:creationId xmlns:a16="http://schemas.microsoft.com/office/drawing/2014/main" id="{E6D83293-A14B-5C74-7478-681BC02964CC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0"/>
              <a:ext cx="5758" cy="1776"/>
            </a:xfrm>
            <a:custGeom>
              <a:avLst/>
              <a:gdLst>
                <a:gd name="T0" fmla="*/ 0 w 5740"/>
                <a:gd name="T1" fmla="*/ 0 h 1906"/>
                <a:gd name="T2" fmla="*/ 0 w 5740"/>
                <a:gd name="T3" fmla="*/ 1776 h 1906"/>
                <a:gd name="T4" fmla="*/ 5758 w 5740"/>
                <a:gd name="T5" fmla="*/ 1776 h 1906"/>
                <a:gd name="T6" fmla="*/ 5758 w 5740"/>
                <a:gd name="T7" fmla="*/ 0 h 1906"/>
                <a:gd name="T8" fmla="*/ 0 w 5740"/>
                <a:gd name="T9" fmla="*/ 0 h 1906"/>
                <a:gd name="T10" fmla="*/ 0 w 5740"/>
                <a:gd name="T11" fmla="*/ 0 h 190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740" h="1906">
                  <a:moveTo>
                    <a:pt x="0" y="0"/>
                  </a:moveTo>
                  <a:lnTo>
                    <a:pt x="0" y="1906"/>
                  </a:lnTo>
                  <a:lnTo>
                    <a:pt x="5740" y="1906"/>
                  </a:lnTo>
                  <a:lnTo>
                    <a:pt x="574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s-CL"/>
            </a:p>
          </p:txBody>
        </p:sp>
      </p:grpSp>
      <p:sp>
        <p:nvSpPr>
          <p:cNvPr id="27659" name="Rectangle 11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736725"/>
            <a:ext cx="7772400" cy="1920875"/>
          </a:xfrm>
        </p:spPr>
        <p:txBody>
          <a:bodyPr/>
          <a:lstStyle>
            <a:lvl1pPr>
              <a:defRPr sz="6000"/>
            </a:lvl1pPr>
          </a:lstStyle>
          <a:p>
            <a:r>
              <a:rPr lang="es-ES"/>
              <a:t>Haga clic para cambiar el estilo de título	</a:t>
            </a:r>
          </a:p>
        </p:txBody>
      </p:sp>
      <p:sp>
        <p:nvSpPr>
          <p:cNvPr id="27660" name="Rectangle 1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11" name="Rectangle 13">
            <a:extLst>
              <a:ext uri="{FF2B5EF4-FFF2-40B4-BE49-F238E27FC236}">
                <a16:creationId xmlns:a16="http://schemas.microsoft.com/office/drawing/2014/main" id="{79CC4B0A-1367-7C0B-51E8-6C89FE117A6D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>
          <a:xfrm>
            <a:off x="457200" y="6248400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2" name="Rectangle 14">
            <a:extLst>
              <a:ext uri="{FF2B5EF4-FFF2-40B4-BE49-F238E27FC236}">
                <a16:creationId xmlns:a16="http://schemas.microsoft.com/office/drawing/2014/main" id="{B78195C0-6A81-2442-7660-63EB3DCCF3D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5157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3" name="Rectangle 15">
            <a:extLst>
              <a:ext uri="{FF2B5EF4-FFF2-40B4-BE49-F238E27FC236}">
                <a16:creationId xmlns:a16="http://schemas.microsoft.com/office/drawing/2014/main" id="{FFDFBA37-C9A6-169C-7082-887F5DF4F77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54750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0CCB5BCB-34C8-4E6E-83CF-E9DE9D7DC7CD}" type="slidenum">
              <a:rPr lang="es-ES" altLang="es-CL"/>
              <a:pPr/>
              <a:t>‹Nº›</a:t>
            </a:fld>
            <a:endParaRPr lang="es-ES" altLang="es-CL"/>
          </a:p>
        </p:txBody>
      </p:sp>
    </p:spTree>
    <p:extLst>
      <p:ext uri="{BB962C8B-B14F-4D97-AF65-F5344CB8AC3E}">
        <p14:creationId xmlns:p14="http://schemas.microsoft.com/office/powerpoint/2010/main" val="25084402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FB62198C-20F0-7F7A-522E-88789015F49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DA293A7D-9632-23FA-AFE5-BF95055262C7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05B1CE6-6D87-460B-A9F7-E862DBFCF6A8}" type="slidenum">
              <a:rPr lang="es-ES" altLang="es-CL"/>
              <a:pPr/>
              <a:t>‹Nº›</a:t>
            </a:fld>
            <a:endParaRPr lang="es-ES" altLang="es-CL"/>
          </a:p>
        </p:txBody>
      </p:sp>
      <p:sp>
        <p:nvSpPr>
          <p:cNvPr id="6" name="Rectangle 14">
            <a:extLst>
              <a:ext uri="{FF2B5EF4-FFF2-40B4-BE49-F238E27FC236}">
                <a16:creationId xmlns:a16="http://schemas.microsoft.com/office/drawing/2014/main" id="{7D3BEAC7-DE97-3EE7-F06B-0509FE8DE3CF}"/>
              </a:ext>
            </a:extLst>
          </p:cNvPr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979561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C9E55EDE-BD5B-C4B0-6272-A5801C9A13C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7AFF917A-F716-2719-64FF-4A46FAC6D7FB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3B78513-6651-4779-B6B9-FB6A6ABEB172}" type="slidenum">
              <a:rPr lang="es-ES" altLang="es-CL"/>
              <a:pPr/>
              <a:t>‹Nº›</a:t>
            </a:fld>
            <a:endParaRPr lang="es-ES" altLang="es-CL"/>
          </a:p>
        </p:txBody>
      </p:sp>
      <p:sp>
        <p:nvSpPr>
          <p:cNvPr id="6" name="Rectangle 14">
            <a:extLst>
              <a:ext uri="{FF2B5EF4-FFF2-40B4-BE49-F238E27FC236}">
                <a16:creationId xmlns:a16="http://schemas.microsoft.com/office/drawing/2014/main" id="{12836EF7-8A5A-1BDA-8165-B5FD873D6654}"/>
              </a:ext>
            </a:extLst>
          </p:cNvPr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568481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C4779BB4-FEA0-B27C-2B18-4125813F52E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13371F29-D73B-A8FB-A7E7-EB2E86261513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1433981-5BC2-4E9F-9F95-F0965361E502}" type="slidenum">
              <a:rPr lang="es-ES" altLang="es-CL"/>
              <a:pPr/>
              <a:t>‹Nº›</a:t>
            </a:fld>
            <a:endParaRPr lang="es-ES" altLang="es-CL"/>
          </a:p>
        </p:txBody>
      </p:sp>
      <p:sp>
        <p:nvSpPr>
          <p:cNvPr id="6" name="Rectangle 14">
            <a:extLst>
              <a:ext uri="{FF2B5EF4-FFF2-40B4-BE49-F238E27FC236}">
                <a16:creationId xmlns:a16="http://schemas.microsoft.com/office/drawing/2014/main" id="{AA132667-36D2-3A4F-E32D-640C39E3EDA2}"/>
              </a:ext>
            </a:extLst>
          </p:cNvPr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659802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22516442-4FFB-53BE-665D-B1EEED5D122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C6CC8211-043F-20AD-81B3-662EDA13BB26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E3CF341-78E1-434F-B02D-46D472BC9E98}" type="slidenum">
              <a:rPr lang="es-ES" altLang="es-CL"/>
              <a:pPr/>
              <a:t>‹Nº›</a:t>
            </a:fld>
            <a:endParaRPr lang="es-ES" altLang="es-CL"/>
          </a:p>
        </p:txBody>
      </p:sp>
      <p:sp>
        <p:nvSpPr>
          <p:cNvPr id="6" name="Rectangle 14">
            <a:extLst>
              <a:ext uri="{FF2B5EF4-FFF2-40B4-BE49-F238E27FC236}">
                <a16:creationId xmlns:a16="http://schemas.microsoft.com/office/drawing/2014/main" id="{1C0E1B73-0BBB-1657-E76A-5C97E0FFF7DB}"/>
              </a:ext>
            </a:extLst>
          </p:cNvPr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281896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8F6BDBB6-B516-B4B8-384C-0D88B8B4D74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AFC866E0-F5B8-A0D0-97E1-169BC373205C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6DB8997-5574-4E9B-B6A2-575A8BFDF9C7}" type="slidenum">
              <a:rPr lang="es-ES" altLang="es-CL"/>
              <a:pPr/>
              <a:t>‹Nº›</a:t>
            </a:fld>
            <a:endParaRPr lang="es-ES" altLang="es-CL"/>
          </a:p>
        </p:txBody>
      </p:sp>
      <p:sp>
        <p:nvSpPr>
          <p:cNvPr id="7" name="Rectangle 14">
            <a:extLst>
              <a:ext uri="{FF2B5EF4-FFF2-40B4-BE49-F238E27FC236}">
                <a16:creationId xmlns:a16="http://schemas.microsoft.com/office/drawing/2014/main" id="{7E5A256E-BC57-790A-17C3-ECF94B9C807D}"/>
              </a:ext>
            </a:extLst>
          </p:cNvPr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778030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id="{66E06865-5103-2A80-1919-571229143CD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8" name="Rectangle 3">
            <a:extLst>
              <a:ext uri="{FF2B5EF4-FFF2-40B4-BE49-F238E27FC236}">
                <a16:creationId xmlns:a16="http://schemas.microsoft.com/office/drawing/2014/main" id="{F39D477E-6F7E-5413-F0FF-9C08E0DACAC7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BD8E7A2-C9CA-4215-9223-9825F3FED1D0}" type="slidenum">
              <a:rPr lang="es-ES" altLang="es-CL"/>
              <a:pPr/>
              <a:t>‹Nº›</a:t>
            </a:fld>
            <a:endParaRPr lang="es-ES" altLang="es-CL"/>
          </a:p>
        </p:txBody>
      </p:sp>
      <p:sp>
        <p:nvSpPr>
          <p:cNvPr id="9" name="Rectangle 14">
            <a:extLst>
              <a:ext uri="{FF2B5EF4-FFF2-40B4-BE49-F238E27FC236}">
                <a16:creationId xmlns:a16="http://schemas.microsoft.com/office/drawing/2014/main" id="{0696C504-0B32-D3B3-67AE-FC2A0C02B608}"/>
              </a:ext>
            </a:extLst>
          </p:cNvPr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311455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BF1BF87D-5FC7-48C7-FEF8-EA49739F568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3F5C6A00-4EC8-4C8A-8B43-D652DAF1246E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E3D4CA7-91FD-44A6-BCF8-9F6333BF706E}" type="slidenum">
              <a:rPr lang="es-ES" altLang="es-CL"/>
              <a:pPr/>
              <a:t>‹Nº›</a:t>
            </a:fld>
            <a:endParaRPr lang="es-ES" altLang="es-CL"/>
          </a:p>
        </p:txBody>
      </p:sp>
      <p:sp>
        <p:nvSpPr>
          <p:cNvPr id="5" name="Rectangle 14">
            <a:extLst>
              <a:ext uri="{FF2B5EF4-FFF2-40B4-BE49-F238E27FC236}">
                <a16:creationId xmlns:a16="http://schemas.microsoft.com/office/drawing/2014/main" id="{730AE07D-5624-A7A8-E18D-4CF98ACE99F3}"/>
              </a:ext>
            </a:extLst>
          </p:cNvPr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306611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E6030A30-8D89-BBC2-718E-AC4E58AA791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EDC3A799-DAEA-23B6-463D-541B26C13077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6D44000-674A-4EB1-A82C-CCC9EE0CB59F}" type="slidenum">
              <a:rPr lang="es-ES" altLang="es-CL"/>
              <a:pPr/>
              <a:t>‹Nº›</a:t>
            </a:fld>
            <a:endParaRPr lang="es-ES" altLang="es-CL"/>
          </a:p>
        </p:txBody>
      </p:sp>
      <p:sp>
        <p:nvSpPr>
          <p:cNvPr id="4" name="Rectangle 14">
            <a:extLst>
              <a:ext uri="{FF2B5EF4-FFF2-40B4-BE49-F238E27FC236}">
                <a16:creationId xmlns:a16="http://schemas.microsoft.com/office/drawing/2014/main" id="{FD24D201-9AF3-5622-F735-CE8C5254BAD7}"/>
              </a:ext>
            </a:extLst>
          </p:cNvPr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726437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95A61A5B-C2C1-7225-5912-116E2DD502F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5CAF6E8F-5C84-BB25-B2C7-1B53550C39D0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A8C14A7-FE57-4170-8A56-50987BEA1F8B}" type="slidenum">
              <a:rPr lang="es-ES" altLang="es-CL"/>
              <a:pPr/>
              <a:t>‹Nº›</a:t>
            </a:fld>
            <a:endParaRPr lang="es-ES" altLang="es-CL"/>
          </a:p>
        </p:txBody>
      </p:sp>
      <p:sp>
        <p:nvSpPr>
          <p:cNvPr id="7" name="Rectangle 14">
            <a:extLst>
              <a:ext uri="{FF2B5EF4-FFF2-40B4-BE49-F238E27FC236}">
                <a16:creationId xmlns:a16="http://schemas.microsoft.com/office/drawing/2014/main" id="{C2F6A670-803C-FA30-6398-71E3D2460963}"/>
              </a:ext>
            </a:extLst>
          </p:cNvPr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919570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ES" noProof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B4F49A8E-D303-942C-4034-2BDF35E6D3C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70686477-3D39-09BA-AEF6-F7D8FE60C3B1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1206D5A-D50E-4868-8047-53176EDDEB65}" type="slidenum">
              <a:rPr lang="es-ES" altLang="es-CL"/>
              <a:pPr/>
              <a:t>‹Nº›</a:t>
            </a:fld>
            <a:endParaRPr lang="es-ES" altLang="es-CL"/>
          </a:p>
        </p:txBody>
      </p:sp>
      <p:sp>
        <p:nvSpPr>
          <p:cNvPr id="7" name="Rectangle 14">
            <a:extLst>
              <a:ext uri="{FF2B5EF4-FFF2-40B4-BE49-F238E27FC236}">
                <a16:creationId xmlns:a16="http://schemas.microsoft.com/office/drawing/2014/main" id="{EA50920F-856D-3FA1-4A9C-8F383553DB38}"/>
              </a:ext>
            </a:extLst>
          </p:cNvPr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326746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>
            <a:extLst>
              <a:ext uri="{FF2B5EF4-FFF2-40B4-BE49-F238E27FC236}">
                <a16:creationId xmlns:a16="http://schemas.microsoft.com/office/drawing/2014/main" id="{DB323463-E22F-4286-8B18-A8D35D433EC1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5157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26627" name="Rectangle 3">
            <a:extLst>
              <a:ext uri="{FF2B5EF4-FFF2-40B4-BE49-F238E27FC236}">
                <a16:creationId xmlns:a16="http://schemas.microsoft.com/office/drawing/2014/main" id="{6C5E8D61-0D9E-4AEA-B11D-0D8A413350A4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76214B08-871F-48E3-8C7B-75F352C24BB0}" type="slidenum">
              <a:rPr lang="es-ES" altLang="es-CL"/>
              <a:pPr/>
              <a:t>‹Nº›</a:t>
            </a:fld>
            <a:endParaRPr lang="es-ES" altLang="es-CL"/>
          </a:p>
        </p:txBody>
      </p:sp>
      <p:grpSp>
        <p:nvGrpSpPr>
          <p:cNvPr id="1028" name="Group 4">
            <a:extLst>
              <a:ext uri="{FF2B5EF4-FFF2-40B4-BE49-F238E27FC236}">
                <a16:creationId xmlns:a16="http://schemas.microsoft.com/office/drawing/2014/main" id="{97D88F97-4663-F317-B0A5-D6FB84873BD1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9140825" cy="6850063"/>
            <a:chOff x="0" y="0"/>
            <a:chExt cx="5758" cy="4315"/>
          </a:xfrm>
        </p:grpSpPr>
        <p:grpSp>
          <p:nvGrpSpPr>
            <p:cNvPr id="1032" name="Group 5">
              <a:extLst>
                <a:ext uri="{FF2B5EF4-FFF2-40B4-BE49-F238E27FC236}">
                  <a16:creationId xmlns:a16="http://schemas.microsoft.com/office/drawing/2014/main" id="{E16EABE1-B7D1-C547-85DB-DEDCE41AF8A9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1728" y="2230"/>
              <a:ext cx="4027" cy="2085"/>
              <a:chOff x="1728" y="2230"/>
              <a:chExt cx="4027" cy="2085"/>
            </a:xfrm>
          </p:grpSpPr>
          <p:sp>
            <p:nvSpPr>
              <p:cNvPr id="26630" name="Freeform 6">
                <a:extLst>
                  <a:ext uri="{FF2B5EF4-FFF2-40B4-BE49-F238E27FC236}">
                    <a16:creationId xmlns:a16="http://schemas.microsoft.com/office/drawing/2014/main" id="{06D302DC-1ED5-4C72-ABE3-C623EE15DDA9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1728" y="2644"/>
                <a:ext cx="2882" cy="1671"/>
              </a:xfrm>
              <a:custGeom>
                <a:avLst/>
                <a:gdLst/>
                <a:ahLst/>
                <a:cxnLst>
                  <a:cxn ang="0">
                    <a:pos x="2740" y="528"/>
                  </a:cxn>
                  <a:cxn ang="0">
                    <a:pos x="2632" y="484"/>
                  </a:cxn>
                  <a:cxn ang="0">
                    <a:pos x="2480" y="424"/>
                  </a:cxn>
                  <a:cxn ang="0">
                    <a:pos x="2203" y="343"/>
                  </a:cxn>
                  <a:cxn ang="0">
                    <a:pos x="1970" y="277"/>
                  </a:cxn>
                  <a:cxn ang="0">
                    <a:pos x="1807" y="212"/>
                  </a:cxn>
                  <a:cxn ang="0">
                    <a:pos x="1693" y="152"/>
                  </a:cxn>
                  <a:cxn ang="0">
                    <a:pos x="1628" y="103"/>
                  </a:cxn>
                  <a:cxn ang="0">
                    <a:pos x="1590" y="60"/>
                  </a:cxn>
                  <a:cxn ang="0">
                    <a:pos x="1579" y="27"/>
                  </a:cxn>
                  <a:cxn ang="0">
                    <a:pos x="1585" y="0"/>
                  </a:cxn>
                  <a:cxn ang="0">
                    <a:pos x="1557" y="49"/>
                  </a:cxn>
                  <a:cxn ang="0">
                    <a:pos x="1568" y="98"/>
                  </a:cxn>
                  <a:cxn ang="0">
                    <a:pos x="1617" y="141"/>
                  </a:cxn>
                  <a:cxn ang="0">
                    <a:pos x="1688" y="185"/>
                  </a:cxn>
                  <a:cxn ang="0">
                    <a:pos x="1791" y="228"/>
                  </a:cxn>
                  <a:cxn ang="0">
                    <a:pos x="2040" y="310"/>
                  </a:cxn>
                  <a:cxn ang="0">
                    <a:pos x="2285" y="381"/>
                  </a:cxn>
                  <a:cxn ang="0">
                    <a:pos x="2464" y="435"/>
                  </a:cxn>
                  <a:cxn ang="0">
                    <a:pos x="2605" y="484"/>
                  </a:cxn>
                  <a:cxn ang="0">
                    <a:pos x="2708" y="528"/>
                  </a:cxn>
                  <a:cxn ang="0">
                    <a:pos x="2768" y="560"/>
                  </a:cxn>
                  <a:cxn ang="0">
                    <a:pos x="2795" y="593"/>
                  </a:cxn>
                  <a:cxn ang="0">
                    <a:pos x="2795" y="642"/>
                  </a:cxn>
                  <a:cxn ang="0">
                    <a:pos x="2762" y="691"/>
                  </a:cxn>
                  <a:cxn ang="0">
                    <a:pos x="2692" y="735"/>
                  </a:cxn>
                  <a:cxn ang="0">
                    <a:pos x="2589" y="778"/>
                  </a:cxn>
                  <a:cxn ang="0">
                    <a:pos x="2458" y="822"/>
                  </a:cxn>
                  <a:cxn ang="0">
                    <a:pos x="2301" y="865"/>
                  </a:cxn>
                  <a:cxn ang="0">
                    <a:pos x="2030" y="930"/>
                  </a:cxn>
                  <a:cxn ang="0">
                    <a:pos x="1606" y="1034"/>
                  </a:cxn>
                  <a:cxn ang="0">
                    <a:pos x="1145" y="1164"/>
                  </a:cxn>
                  <a:cxn ang="0">
                    <a:pos x="673" y="1328"/>
                  </a:cxn>
                  <a:cxn ang="0">
                    <a:pos x="217" y="1545"/>
                  </a:cxn>
                  <a:cxn ang="0">
                    <a:pos x="353" y="1671"/>
                  </a:cxn>
                  <a:cxn ang="0">
                    <a:pos x="754" y="1469"/>
                  </a:cxn>
                  <a:cxn ang="0">
                    <a:pos x="1145" y="1311"/>
                  </a:cxn>
                  <a:cxn ang="0">
                    <a:pos x="1519" y="1186"/>
                  </a:cxn>
                  <a:cxn ang="0">
                    <a:pos x="1861" y="1083"/>
                  </a:cxn>
                  <a:cxn ang="0">
                    <a:pos x="2165" y="1007"/>
                  </a:cxn>
                  <a:cxn ang="0">
                    <a:pos x="2426" y="947"/>
                  </a:cxn>
                  <a:cxn ang="0">
                    <a:pos x="2626" y="892"/>
                  </a:cxn>
                  <a:cxn ang="0">
                    <a:pos x="2762" y="838"/>
                  </a:cxn>
                  <a:cxn ang="0">
                    <a:pos x="2827" y="794"/>
                  </a:cxn>
                  <a:cxn ang="0">
                    <a:pos x="2865" y="745"/>
                  </a:cxn>
                  <a:cxn ang="0">
                    <a:pos x="2882" y="702"/>
                  </a:cxn>
                  <a:cxn ang="0">
                    <a:pos x="2854" y="620"/>
                  </a:cxn>
                  <a:cxn ang="0">
                    <a:pos x="2800" y="560"/>
                  </a:cxn>
                  <a:cxn ang="0">
                    <a:pos x="2773" y="544"/>
                  </a:cxn>
                </a:cxnLst>
                <a:rect l="0" t="0" r="r" b="b"/>
                <a:pathLst>
                  <a:path w="2882" h="1671">
                    <a:moveTo>
                      <a:pt x="2773" y="544"/>
                    </a:moveTo>
                    <a:lnTo>
                      <a:pt x="2740" y="528"/>
                    </a:lnTo>
                    <a:lnTo>
                      <a:pt x="2692" y="506"/>
                    </a:lnTo>
                    <a:lnTo>
                      <a:pt x="2632" y="484"/>
                    </a:lnTo>
                    <a:lnTo>
                      <a:pt x="2561" y="457"/>
                    </a:lnTo>
                    <a:lnTo>
                      <a:pt x="2480" y="424"/>
                    </a:lnTo>
                    <a:lnTo>
                      <a:pt x="2388" y="397"/>
                    </a:lnTo>
                    <a:lnTo>
                      <a:pt x="2203" y="343"/>
                    </a:lnTo>
                    <a:lnTo>
                      <a:pt x="2078" y="310"/>
                    </a:lnTo>
                    <a:lnTo>
                      <a:pt x="1970" y="277"/>
                    </a:lnTo>
                    <a:lnTo>
                      <a:pt x="1878" y="245"/>
                    </a:lnTo>
                    <a:lnTo>
                      <a:pt x="1807" y="212"/>
                    </a:lnTo>
                    <a:lnTo>
                      <a:pt x="1742" y="179"/>
                    </a:lnTo>
                    <a:lnTo>
                      <a:pt x="1693" y="152"/>
                    </a:lnTo>
                    <a:lnTo>
                      <a:pt x="1655" y="125"/>
                    </a:lnTo>
                    <a:lnTo>
                      <a:pt x="1628" y="103"/>
                    </a:lnTo>
                    <a:lnTo>
                      <a:pt x="1606" y="81"/>
                    </a:lnTo>
                    <a:lnTo>
                      <a:pt x="1590" y="60"/>
                    </a:lnTo>
                    <a:lnTo>
                      <a:pt x="1585" y="43"/>
                    </a:lnTo>
                    <a:lnTo>
                      <a:pt x="1579" y="27"/>
                    </a:lnTo>
                    <a:lnTo>
                      <a:pt x="1585" y="5"/>
                    </a:lnTo>
                    <a:lnTo>
                      <a:pt x="1585" y="0"/>
                    </a:lnTo>
                    <a:lnTo>
                      <a:pt x="1568" y="27"/>
                    </a:lnTo>
                    <a:lnTo>
                      <a:pt x="1557" y="49"/>
                    </a:lnTo>
                    <a:lnTo>
                      <a:pt x="1557" y="76"/>
                    </a:lnTo>
                    <a:lnTo>
                      <a:pt x="1568" y="98"/>
                    </a:lnTo>
                    <a:lnTo>
                      <a:pt x="1590" y="120"/>
                    </a:lnTo>
                    <a:lnTo>
                      <a:pt x="1617" y="141"/>
                    </a:lnTo>
                    <a:lnTo>
                      <a:pt x="1650" y="163"/>
                    </a:lnTo>
                    <a:lnTo>
                      <a:pt x="1688" y="185"/>
                    </a:lnTo>
                    <a:lnTo>
                      <a:pt x="1737" y="207"/>
                    </a:lnTo>
                    <a:lnTo>
                      <a:pt x="1791" y="228"/>
                    </a:lnTo>
                    <a:lnTo>
                      <a:pt x="1905" y="267"/>
                    </a:lnTo>
                    <a:lnTo>
                      <a:pt x="2040" y="310"/>
                    </a:lnTo>
                    <a:lnTo>
                      <a:pt x="2182" y="348"/>
                    </a:lnTo>
                    <a:lnTo>
                      <a:pt x="2285" y="381"/>
                    </a:lnTo>
                    <a:lnTo>
                      <a:pt x="2382" y="408"/>
                    </a:lnTo>
                    <a:lnTo>
                      <a:pt x="2464" y="435"/>
                    </a:lnTo>
                    <a:lnTo>
                      <a:pt x="2540" y="462"/>
                    </a:lnTo>
                    <a:lnTo>
                      <a:pt x="2605" y="484"/>
                    </a:lnTo>
                    <a:lnTo>
                      <a:pt x="2659" y="506"/>
                    </a:lnTo>
                    <a:lnTo>
                      <a:pt x="2708" y="528"/>
                    </a:lnTo>
                    <a:lnTo>
                      <a:pt x="2740" y="544"/>
                    </a:lnTo>
                    <a:lnTo>
                      <a:pt x="2768" y="560"/>
                    </a:lnTo>
                    <a:lnTo>
                      <a:pt x="2784" y="577"/>
                    </a:lnTo>
                    <a:lnTo>
                      <a:pt x="2795" y="593"/>
                    </a:lnTo>
                    <a:lnTo>
                      <a:pt x="2800" y="615"/>
                    </a:lnTo>
                    <a:lnTo>
                      <a:pt x="2795" y="642"/>
                    </a:lnTo>
                    <a:lnTo>
                      <a:pt x="2784" y="664"/>
                    </a:lnTo>
                    <a:lnTo>
                      <a:pt x="2762" y="691"/>
                    </a:lnTo>
                    <a:lnTo>
                      <a:pt x="2730" y="713"/>
                    </a:lnTo>
                    <a:lnTo>
                      <a:pt x="2692" y="735"/>
                    </a:lnTo>
                    <a:lnTo>
                      <a:pt x="2643" y="756"/>
                    </a:lnTo>
                    <a:lnTo>
                      <a:pt x="2589" y="778"/>
                    </a:lnTo>
                    <a:lnTo>
                      <a:pt x="2529" y="800"/>
                    </a:lnTo>
                    <a:lnTo>
                      <a:pt x="2458" y="822"/>
                    </a:lnTo>
                    <a:lnTo>
                      <a:pt x="2382" y="843"/>
                    </a:lnTo>
                    <a:lnTo>
                      <a:pt x="2301" y="865"/>
                    </a:lnTo>
                    <a:lnTo>
                      <a:pt x="2214" y="887"/>
                    </a:lnTo>
                    <a:lnTo>
                      <a:pt x="2030" y="930"/>
                    </a:lnTo>
                    <a:lnTo>
                      <a:pt x="1823" y="979"/>
                    </a:lnTo>
                    <a:lnTo>
                      <a:pt x="1606" y="1034"/>
                    </a:lnTo>
                    <a:lnTo>
                      <a:pt x="1378" y="1094"/>
                    </a:lnTo>
                    <a:lnTo>
                      <a:pt x="1145" y="1164"/>
                    </a:lnTo>
                    <a:lnTo>
                      <a:pt x="912" y="1241"/>
                    </a:lnTo>
                    <a:lnTo>
                      <a:pt x="673" y="1328"/>
                    </a:lnTo>
                    <a:lnTo>
                      <a:pt x="440" y="1431"/>
                    </a:lnTo>
                    <a:lnTo>
                      <a:pt x="217" y="1545"/>
                    </a:lnTo>
                    <a:lnTo>
                      <a:pt x="0" y="1671"/>
                    </a:lnTo>
                    <a:lnTo>
                      <a:pt x="353" y="1671"/>
                    </a:lnTo>
                    <a:lnTo>
                      <a:pt x="554" y="1567"/>
                    </a:lnTo>
                    <a:lnTo>
                      <a:pt x="754" y="1469"/>
                    </a:lnTo>
                    <a:lnTo>
                      <a:pt x="955" y="1388"/>
                    </a:lnTo>
                    <a:lnTo>
                      <a:pt x="1145" y="1311"/>
                    </a:lnTo>
                    <a:lnTo>
                      <a:pt x="1335" y="1241"/>
                    </a:lnTo>
                    <a:lnTo>
                      <a:pt x="1519" y="1186"/>
                    </a:lnTo>
                    <a:lnTo>
                      <a:pt x="1693" y="1132"/>
                    </a:lnTo>
                    <a:lnTo>
                      <a:pt x="1861" y="1083"/>
                    </a:lnTo>
                    <a:lnTo>
                      <a:pt x="2019" y="1045"/>
                    </a:lnTo>
                    <a:lnTo>
                      <a:pt x="2165" y="1007"/>
                    </a:lnTo>
                    <a:lnTo>
                      <a:pt x="2301" y="974"/>
                    </a:lnTo>
                    <a:lnTo>
                      <a:pt x="2426" y="947"/>
                    </a:lnTo>
                    <a:lnTo>
                      <a:pt x="2534" y="914"/>
                    </a:lnTo>
                    <a:lnTo>
                      <a:pt x="2626" y="892"/>
                    </a:lnTo>
                    <a:lnTo>
                      <a:pt x="2702" y="865"/>
                    </a:lnTo>
                    <a:lnTo>
                      <a:pt x="2762" y="838"/>
                    </a:lnTo>
                    <a:lnTo>
                      <a:pt x="2800" y="816"/>
                    </a:lnTo>
                    <a:lnTo>
                      <a:pt x="2827" y="794"/>
                    </a:lnTo>
                    <a:lnTo>
                      <a:pt x="2849" y="767"/>
                    </a:lnTo>
                    <a:lnTo>
                      <a:pt x="2865" y="745"/>
                    </a:lnTo>
                    <a:lnTo>
                      <a:pt x="2876" y="724"/>
                    </a:lnTo>
                    <a:lnTo>
                      <a:pt x="2882" y="702"/>
                    </a:lnTo>
                    <a:lnTo>
                      <a:pt x="2876" y="658"/>
                    </a:lnTo>
                    <a:lnTo>
                      <a:pt x="2854" y="620"/>
                    </a:lnTo>
                    <a:lnTo>
                      <a:pt x="2833" y="588"/>
                    </a:lnTo>
                    <a:lnTo>
                      <a:pt x="2800" y="560"/>
                    </a:lnTo>
                    <a:lnTo>
                      <a:pt x="2773" y="544"/>
                    </a:lnTo>
                    <a:lnTo>
                      <a:pt x="2773" y="54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es-ES">
                  <a:latin typeface="Arial" charset="0"/>
                </a:endParaRPr>
              </a:p>
            </p:txBody>
          </p:sp>
          <p:sp>
            <p:nvSpPr>
              <p:cNvPr id="26631" name="Freeform 7">
                <a:extLst>
                  <a:ext uri="{FF2B5EF4-FFF2-40B4-BE49-F238E27FC236}">
                    <a16:creationId xmlns:a16="http://schemas.microsoft.com/office/drawing/2014/main" id="{D4AE65A9-D1CA-47E5-B8BD-3F7D41AB077C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4170" y="2671"/>
                <a:ext cx="1259" cy="811"/>
              </a:xfrm>
              <a:custGeom>
                <a:avLst/>
                <a:gdLst/>
                <a:ahLst/>
                <a:cxnLst>
                  <a:cxn ang="0">
                    <a:pos x="1259" y="615"/>
                  </a:cxn>
                  <a:cxn ang="0">
                    <a:pos x="1248" y="588"/>
                  </a:cxn>
                  <a:cxn ang="0">
                    <a:pos x="1237" y="566"/>
                  </a:cxn>
                  <a:cxn ang="0">
                    <a:pos x="1216" y="539"/>
                  </a:cxn>
                  <a:cxn ang="0">
                    <a:pos x="1188" y="517"/>
                  </a:cxn>
                  <a:cxn ang="0">
                    <a:pos x="1123" y="479"/>
                  </a:cxn>
                  <a:cxn ang="0">
                    <a:pos x="1042" y="441"/>
                  </a:cxn>
                  <a:cxn ang="0">
                    <a:pos x="944" y="408"/>
                  </a:cxn>
                  <a:cxn ang="0">
                    <a:pos x="841" y="381"/>
                  </a:cxn>
                  <a:cxn ang="0">
                    <a:pos x="727" y="348"/>
                  </a:cxn>
                  <a:cxn ang="0">
                    <a:pos x="613" y="321"/>
                  </a:cxn>
                  <a:cxn ang="0">
                    <a:pos x="499" y="294"/>
                  </a:cxn>
                  <a:cxn ang="0">
                    <a:pos x="391" y="261"/>
                  </a:cxn>
                  <a:cxn ang="0">
                    <a:pos x="288" y="229"/>
                  </a:cxn>
                  <a:cxn ang="0">
                    <a:pos x="195" y="196"/>
                  </a:cxn>
                  <a:cxn ang="0">
                    <a:pos x="119" y="152"/>
                  </a:cxn>
                  <a:cxn ang="0">
                    <a:pos x="54" y="109"/>
                  </a:cxn>
                  <a:cxn ang="0">
                    <a:pos x="33" y="87"/>
                  </a:cxn>
                  <a:cxn ang="0">
                    <a:pos x="16" y="60"/>
                  </a:cxn>
                  <a:cxn ang="0">
                    <a:pos x="5" y="33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11"/>
                  </a:cxn>
                  <a:cxn ang="0">
                    <a:pos x="0" y="38"/>
                  </a:cxn>
                  <a:cxn ang="0">
                    <a:pos x="5" y="60"/>
                  </a:cxn>
                  <a:cxn ang="0">
                    <a:pos x="16" y="87"/>
                  </a:cxn>
                  <a:cxn ang="0">
                    <a:pos x="33" y="114"/>
                  </a:cxn>
                  <a:cxn ang="0">
                    <a:pos x="54" y="142"/>
                  </a:cxn>
                  <a:cxn ang="0">
                    <a:pos x="87" y="174"/>
                  </a:cxn>
                  <a:cxn ang="0">
                    <a:pos x="125" y="207"/>
                  </a:cxn>
                  <a:cxn ang="0">
                    <a:pos x="179" y="240"/>
                  </a:cxn>
                  <a:cxn ang="0">
                    <a:pos x="244" y="278"/>
                  </a:cxn>
                  <a:cxn ang="0">
                    <a:pos x="326" y="310"/>
                  </a:cxn>
                  <a:cxn ang="0">
                    <a:pos x="418" y="348"/>
                  </a:cxn>
                  <a:cxn ang="0">
                    <a:pos x="526" y="381"/>
                  </a:cxn>
                  <a:cxn ang="0">
                    <a:pos x="657" y="414"/>
                  </a:cxn>
                  <a:cxn ang="0">
                    <a:pos x="749" y="435"/>
                  </a:cxn>
                  <a:cxn ang="0">
                    <a:pos x="830" y="463"/>
                  </a:cxn>
                  <a:cxn ang="0">
                    <a:pos x="901" y="490"/>
                  </a:cxn>
                  <a:cxn ang="0">
                    <a:pos x="966" y="512"/>
                  </a:cxn>
                  <a:cxn ang="0">
                    <a:pos x="1015" y="539"/>
                  </a:cxn>
                  <a:cxn ang="0">
                    <a:pos x="1053" y="566"/>
                  </a:cxn>
                  <a:cxn ang="0">
                    <a:pos x="1080" y="593"/>
                  </a:cxn>
                  <a:cxn ang="0">
                    <a:pos x="1102" y="620"/>
                  </a:cxn>
                  <a:cxn ang="0">
                    <a:pos x="1112" y="648"/>
                  </a:cxn>
                  <a:cxn ang="0">
                    <a:pos x="1118" y="675"/>
                  </a:cxn>
                  <a:cxn ang="0">
                    <a:pos x="1112" y="697"/>
                  </a:cxn>
                  <a:cxn ang="0">
                    <a:pos x="1096" y="724"/>
                  </a:cxn>
                  <a:cxn ang="0">
                    <a:pos x="1080" y="746"/>
                  </a:cxn>
                  <a:cxn ang="0">
                    <a:pos x="1053" y="767"/>
                  </a:cxn>
                  <a:cxn ang="0">
                    <a:pos x="1015" y="789"/>
                  </a:cxn>
                  <a:cxn ang="0">
                    <a:pos x="977" y="811"/>
                  </a:cxn>
                  <a:cxn ang="0">
                    <a:pos x="1047" y="789"/>
                  </a:cxn>
                  <a:cxn ang="0">
                    <a:pos x="1107" y="767"/>
                  </a:cxn>
                  <a:cxn ang="0">
                    <a:pos x="1156" y="746"/>
                  </a:cxn>
                  <a:cxn ang="0">
                    <a:pos x="1199" y="724"/>
                  </a:cxn>
                  <a:cxn ang="0">
                    <a:pos x="1226" y="702"/>
                  </a:cxn>
                  <a:cxn ang="0">
                    <a:pos x="1248" y="675"/>
                  </a:cxn>
                  <a:cxn ang="0">
                    <a:pos x="1259" y="648"/>
                  </a:cxn>
                  <a:cxn ang="0">
                    <a:pos x="1259" y="615"/>
                  </a:cxn>
                  <a:cxn ang="0">
                    <a:pos x="1259" y="615"/>
                  </a:cxn>
                </a:cxnLst>
                <a:rect l="0" t="0" r="r" b="b"/>
                <a:pathLst>
                  <a:path w="1259" h="811">
                    <a:moveTo>
                      <a:pt x="1259" y="615"/>
                    </a:moveTo>
                    <a:lnTo>
                      <a:pt x="1248" y="588"/>
                    </a:lnTo>
                    <a:lnTo>
                      <a:pt x="1237" y="566"/>
                    </a:lnTo>
                    <a:lnTo>
                      <a:pt x="1216" y="539"/>
                    </a:lnTo>
                    <a:lnTo>
                      <a:pt x="1188" y="517"/>
                    </a:lnTo>
                    <a:lnTo>
                      <a:pt x="1123" y="479"/>
                    </a:lnTo>
                    <a:lnTo>
                      <a:pt x="1042" y="441"/>
                    </a:lnTo>
                    <a:lnTo>
                      <a:pt x="944" y="408"/>
                    </a:lnTo>
                    <a:lnTo>
                      <a:pt x="841" y="381"/>
                    </a:lnTo>
                    <a:lnTo>
                      <a:pt x="727" y="348"/>
                    </a:lnTo>
                    <a:lnTo>
                      <a:pt x="613" y="321"/>
                    </a:lnTo>
                    <a:lnTo>
                      <a:pt x="499" y="294"/>
                    </a:lnTo>
                    <a:lnTo>
                      <a:pt x="391" y="261"/>
                    </a:lnTo>
                    <a:lnTo>
                      <a:pt x="288" y="229"/>
                    </a:lnTo>
                    <a:lnTo>
                      <a:pt x="195" y="196"/>
                    </a:lnTo>
                    <a:lnTo>
                      <a:pt x="119" y="152"/>
                    </a:lnTo>
                    <a:lnTo>
                      <a:pt x="54" y="109"/>
                    </a:lnTo>
                    <a:lnTo>
                      <a:pt x="33" y="87"/>
                    </a:lnTo>
                    <a:lnTo>
                      <a:pt x="16" y="60"/>
                    </a:lnTo>
                    <a:lnTo>
                      <a:pt x="5" y="33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11"/>
                    </a:lnTo>
                    <a:lnTo>
                      <a:pt x="0" y="38"/>
                    </a:lnTo>
                    <a:lnTo>
                      <a:pt x="5" y="60"/>
                    </a:lnTo>
                    <a:lnTo>
                      <a:pt x="16" y="87"/>
                    </a:lnTo>
                    <a:lnTo>
                      <a:pt x="33" y="114"/>
                    </a:lnTo>
                    <a:lnTo>
                      <a:pt x="54" y="142"/>
                    </a:lnTo>
                    <a:lnTo>
                      <a:pt x="87" y="174"/>
                    </a:lnTo>
                    <a:lnTo>
                      <a:pt x="125" y="207"/>
                    </a:lnTo>
                    <a:lnTo>
                      <a:pt x="179" y="240"/>
                    </a:lnTo>
                    <a:lnTo>
                      <a:pt x="244" y="278"/>
                    </a:lnTo>
                    <a:lnTo>
                      <a:pt x="326" y="310"/>
                    </a:lnTo>
                    <a:lnTo>
                      <a:pt x="418" y="348"/>
                    </a:lnTo>
                    <a:lnTo>
                      <a:pt x="526" y="381"/>
                    </a:lnTo>
                    <a:lnTo>
                      <a:pt x="657" y="414"/>
                    </a:lnTo>
                    <a:lnTo>
                      <a:pt x="749" y="435"/>
                    </a:lnTo>
                    <a:lnTo>
                      <a:pt x="830" y="463"/>
                    </a:lnTo>
                    <a:lnTo>
                      <a:pt x="901" y="490"/>
                    </a:lnTo>
                    <a:lnTo>
                      <a:pt x="966" y="512"/>
                    </a:lnTo>
                    <a:lnTo>
                      <a:pt x="1015" y="539"/>
                    </a:lnTo>
                    <a:lnTo>
                      <a:pt x="1053" y="566"/>
                    </a:lnTo>
                    <a:lnTo>
                      <a:pt x="1080" y="593"/>
                    </a:lnTo>
                    <a:lnTo>
                      <a:pt x="1102" y="620"/>
                    </a:lnTo>
                    <a:lnTo>
                      <a:pt x="1112" y="648"/>
                    </a:lnTo>
                    <a:lnTo>
                      <a:pt x="1118" y="675"/>
                    </a:lnTo>
                    <a:lnTo>
                      <a:pt x="1112" y="697"/>
                    </a:lnTo>
                    <a:lnTo>
                      <a:pt x="1096" y="724"/>
                    </a:lnTo>
                    <a:lnTo>
                      <a:pt x="1080" y="746"/>
                    </a:lnTo>
                    <a:lnTo>
                      <a:pt x="1053" y="767"/>
                    </a:lnTo>
                    <a:lnTo>
                      <a:pt x="1015" y="789"/>
                    </a:lnTo>
                    <a:lnTo>
                      <a:pt x="977" y="811"/>
                    </a:lnTo>
                    <a:lnTo>
                      <a:pt x="1047" y="789"/>
                    </a:lnTo>
                    <a:lnTo>
                      <a:pt x="1107" y="767"/>
                    </a:lnTo>
                    <a:lnTo>
                      <a:pt x="1156" y="746"/>
                    </a:lnTo>
                    <a:lnTo>
                      <a:pt x="1199" y="724"/>
                    </a:lnTo>
                    <a:lnTo>
                      <a:pt x="1226" y="702"/>
                    </a:lnTo>
                    <a:lnTo>
                      <a:pt x="1248" y="675"/>
                    </a:lnTo>
                    <a:lnTo>
                      <a:pt x="1259" y="648"/>
                    </a:lnTo>
                    <a:lnTo>
                      <a:pt x="1259" y="615"/>
                    </a:lnTo>
                    <a:lnTo>
                      <a:pt x="1259" y="61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es-ES">
                  <a:latin typeface="Arial" charset="0"/>
                </a:endParaRPr>
              </a:p>
            </p:txBody>
          </p:sp>
          <p:sp>
            <p:nvSpPr>
              <p:cNvPr id="26632" name="Freeform 8">
                <a:extLst>
                  <a:ext uri="{FF2B5EF4-FFF2-40B4-BE49-F238E27FC236}">
                    <a16:creationId xmlns:a16="http://schemas.microsoft.com/office/drawing/2014/main" id="{955D08EB-7EA7-47DF-A4AB-CACDFB8F0CBF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2900" y="3346"/>
                <a:ext cx="2849" cy="969"/>
              </a:xfrm>
              <a:custGeom>
                <a:avLst/>
                <a:gdLst/>
                <a:ahLst/>
                <a:cxnLst>
                  <a:cxn ang="0">
                    <a:pos x="92" y="958"/>
                  </a:cxn>
                  <a:cxn ang="0">
                    <a:pos x="0" y="969"/>
                  </a:cxn>
                  <a:cxn ang="0">
                    <a:pos x="391" y="969"/>
                  </a:cxn>
                  <a:cxn ang="0">
                    <a:pos x="434" y="947"/>
                  </a:cxn>
                  <a:cxn ang="0">
                    <a:pos x="483" y="914"/>
                  </a:cxn>
                  <a:cxn ang="0">
                    <a:pos x="554" y="876"/>
                  </a:cxn>
                  <a:cxn ang="0">
                    <a:pos x="635" y="838"/>
                  </a:cxn>
                  <a:cxn ang="0">
                    <a:pos x="727" y="794"/>
                  </a:cxn>
                  <a:cxn ang="0">
                    <a:pos x="836" y="745"/>
                  </a:cxn>
                  <a:cxn ang="0">
                    <a:pos x="961" y="696"/>
                  </a:cxn>
                  <a:cxn ang="0">
                    <a:pos x="1102" y="642"/>
                  </a:cxn>
                  <a:cxn ang="0">
                    <a:pos x="1259" y="582"/>
                  </a:cxn>
                  <a:cxn ang="0">
                    <a:pos x="1433" y="522"/>
                  </a:cxn>
                  <a:cxn ang="0">
                    <a:pos x="1623" y="462"/>
                  </a:cxn>
                  <a:cxn ang="0">
                    <a:pos x="1829" y="403"/>
                  </a:cxn>
                  <a:cxn ang="0">
                    <a:pos x="2057" y="343"/>
                  </a:cxn>
                  <a:cxn ang="0">
                    <a:pos x="2301" y="283"/>
                  </a:cxn>
                  <a:cxn ang="0">
                    <a:pos x="2567" y="223"/>
                  </a:cxn>
                  <a:cxn ang="0">
                    <a:pos x="2849" y="163"/>
                  </a:cxn>
                  <a:cxn ang="0">
                    <a:pos x="2849" y="0"/>
                  </a:cxn>
                  <a:cxn ang="0">
                    <a:pos x="2817" y="16"/>
                  </a:cxn>
                  <a:cxn ang="0">
                    <a:pos x="2773" y="33"/>
                  </a:cxn>
                  <a:cxn ang="0">
                    <a:pos x="2719" y="54"/>
                  </a:cxn>
                  <a:cxn ang="0">
                    <a:pos x="2648" y="76"/>
                  </a:cxn>
                  <a:cxn ang="0">
                    <a:pos x="2572" y="98"/>
                  </a:cxn>
                  <a:cxn ang="0">
                    <a:pos x="2491" y="120"/>
                  </a:cxn>
                  <a:cxn ang="0">
                    <a:pos x="2399" y="147"/>
                  </a:cxn>
                  <a:cxn ang="0">
                    <a:pos x="2301" y="169"/>
                  </a:cxn>
                  <a:cxn ang="0">
                    <a:pos x="2095" y="223"/>
                  </a:cxn>
                  <a:cxn ang="0">
                    <a:pos x="1889" y="277"/>
                  </a:cxn>
                  <a:cxn ang="0">
                    <a:pos x="1688" y="326"/>
                  </a:cxn>
                  <a:cxn ang="0">
                    <a:pos x="1590" y="354"/>
                  </a:cxn>
                  <a:cxn ang="0">
                    <a:pos x="1503" y="381"/>
                  </a:cxn>
                  <a:cxn ang="0">
                    <a:pos x="1107" y="506"/>
                  </a:cxn>
                  <a:cxn ang="0">
                    <a:pos x="912" y="577"/>
                  </a:cxn>
                  <a:cxn ang="0">
                    <a:pos x="727" y="647"/>
                  </a:cxn>
                  <a:cxn ang="0">
                    <a:pos x="548" y="718"/>
                  </a:cxn>
                  <a:cxn ang="0">
                    <a:pos x="380" y="794"/>
                  </a:cxn>
                  <a:cxn ang="0">
                    <a:pos x="228" y="876"/>
                  </a:cxn>
                  <a:cxn ang="0">
                    <a:pos x="92" y="958"/>
                  </a:cxn>
                  <a:cxn ang="0">
                    <a:pos x="92" y="958"/>
                  </a:cxn>
                </a:cxnLst>
                <a:rect l="0" t="0" r="r" b="b"/>
                <a:pathLst>
                  <a:path w="2849" h="969">
                    <a:moveTo>
                      <a:pt x="92" y="958"/>
                    </a:moveTo>
                    <a:lnTo>
                      <a:pt x="0" y="969"/>
                    </a:lnTo>
                    <a:lnTo>
                      <a:pt x="391" y="969"/>
                    </a:lnTo>
                    <a:lnTo>
                      <a:pt x="434" y="947"/>
                    </a:lnTo>
                    <a:lnTo>
                      <a:pt x="483" y="914"/>
                    </a:lnTo>
                    <a:lnTo>
                      <a:pt x="554" y="876"/>
                    </a:lnTo>
                    <a:lnTo>
                      <a:pt x="635" y="838"/>
                    </a:lnTo>
                    <a:lnTo>
                      <a:pt x="727" y="794"/>
                    </a:lnTo>
                    <a:lnTo>
                      <a:pt x="836" y="745"/>
                    </a:lnTo>
                    <a:lnTo>
                      <a:pt x="961" y="696"/>
                    </a:lnTo>
                    <a:lnTo>
                      <a:pt x="1102" y="642"/>
                    </a:lnTo>
                    <a:lnTo>
                      <a:pt x="1259" y="582"/>
                    </a:lnTo>
                    <a:lnTo>
                      <a:pt x="1433" y="522"/>
                    </a:lnTo>
                    <a:lnTo>
                      <a:pt x="1623" y="462"/>
                    </a:lnTo>
                    <a:lnTo>
                      <a:pt x="1829" y="403"/>
                    </a:lnTo>
                    <a:lnTo>
                      <a:pt x="2057" y="343"/>
                    </a:lnTo>
                    <a:lnTo>
                      <a:pt x="2301" y="283"/>
                    </a:lnTo>
                    <a:lnTo>
                      <a:pt x="2567" y="223"/>
                    </a:lnTo>
                    <a:lnTo>
                      <a:pt x="2849" y="163"/>
                    </a:lnTo>
                    <a:lnTo>
                      <a:pt x="2849" y="0"/>
                    </a:lnTo>
                    <a:lnTo>
                      <a:pt x="2817" y="16"/>
                    </a:lnTo>
                    <a:lnTo>
                      <a:pt x="2773" y="33"/>
                    </a:lnTo>
                    <a:lnTo>
                      <a:pt x="2719" y="54"/>
                    </a:lnTo>
                    <a:lnTo>
                      <a:pt x="2648" y="76"/>
                    </a:lnTo>
                    <a:lnTo>
                      <a:pt x="2572" y="98"/>
                    </a:lnTo>
                    <a:lnTo>
                      <a:pt x="2491" y="120"/>
                    </a:lnTo>
                    <a:lnTo>
                      <a:pt x="2399" y="147"/>
                    </a:lnTo>
                    <a:lnTo>
                      <a:pt x="2301" y="169"/>
                    </a:lnTo>
                    <a:lnTo>
                      <a:pt x="2095" y="223"/>
                    </a:lnTo>
                    <a:lnTo>
                      <a:pt x="1889" y="277"/>
                    </a:lnTo>
                    <a:lnTo>
                      <a:pt x="1688" y="326"/>
                    </a:lnTo>
                    <a:lnTo>
                      <a:pt x="1590" y="354"/>
                    </a:lnTo>
                    <a:lnTo>
                      <a:pt x="1503" y="381"/>
                    </a:lnTo>
                    <a:lnTo>
                      <a:pt x="1107" y="506"/>
                    </a:lnTo>
                    <a:lnTo>
                      <a:pt x="912" y="577"/>
                    </a:lnTo>
                    <a:lnTo>
                      <a:pt x="727" y="647"/>
                    </a:lnTo>
                    <a:lnTo>
                      <a:pt x="548" y="718"/>
                    </a:lnTo>
                    <a:lnTo>
                      <a:pt x="380" y="794"/>
                    </a:lnTo>
                    <a:lnTo>
                      <a:pt x="228" y="876"/>
                    </a:lnTo>
                    <a:lnTo>
                      <a:pt x="92" y="958"/>
                    </a:lnTo>
                    <a:lnTo>
                      <a:pt x="92" y="95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1961"/>
                      <a:invGamma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es-ES">
                  <a:latin typeface="Arial" charset="0"/>
                </a:endParaRPr>
              </a:p>
            </p:txBody>
          </p:sp>
          <p:sp>
            <p:nvSpPr>
              <p:cNvPr id="1038" name="Freeform 9">
                <a:extLst>
                  <a:ext uri="{FF2B5EF4-FFF2-40B4-BE49-F238E27FC236}">
                    <a16:creationId xmlns:a16="http://schemas.microsoft.com/office/drawing/2014/main" id="{145B5681-5CE8-6826-2B26-BCDFD333C509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2748" y="2230"/>
                <a:ext cx="3007" cy="2085"/>
              </a:xfrm>
              <a:custGeom>
                <a:avLst/>
                <a:gdLst>
                  <a:gd name="T0" fmla="*/ 1433 w 3007"/>
                  <a:gd name="T1" fmla="*/ 474 h 2085"/>
                  <a:gd name="T2" fmla="*/ 1460 w 3007"/>
                  <a:gd name="T3" fmla="*/ 528 h 2085"/>
                  <a:gd name="T4" fmla="*/ 1541 w 3007"/>
                  <a:gd name="T5" fmla="*/ 593 h 2085"/>
                  <a:gd name="T6" fmla="*/ 1715 w 3007"/>
                  <a:gd name="T7" fmla="*/ 670 h 2085"/>
                  <a:gd name="T8" fmla="*/ 1927 w 3007"/>
                  <a:gd name="T9" fmla="*/ 735 h 2085"/>
                  <a:gd name="T10" fmla="*/ 2155 w 3007"/>
                  <a:gd name="T11" fmla="*/ 789 h 2085"/>
                  <a:gd name="T12" fmla="*/ 2372 w 3007"/>
                  <a:gd name="T13" fmla="*/ 849 h 2085"/>
                  <a:gd name="T14" fmla="*/ 2551 w 3007"/>
                  <a:gd name="T15" fmla="*/ 920 h 2085"/>
                  <a:gd name="T16" fmla="*/ 2638 w 3007"/>
                  <a:gd name="T17" fmla="*/ 980 h 2085"/>
                  <a:gd name="T18" fmla="*/ 2676 w 3007"/>
                  <a:gd name="T19" fmla="*/ 1029 h 2085"/>
                  <a:gd name="T20" fmla="*/ 2681 w 3007"/>
                  <a:gd name="T21" fmla="*/ 1083 h 2085"/>
                  <a:gd name="T22" fmla="*/ 2665 w 3007"/>
                  <a:gd name="T23" fmla="*/ 1127 h 2085"/>
                  <a:gd name="T24" fmla="*/ 2616 w 3007"/>
                  <a:gd name="T25" fmla="*/ 1170 h 2085"/>
                  <a:gd name="T26" fmla="*/ 2545 w 3007"/>
                  <a:gd name="T27" fmla="*/ 1208 h 2085"/>
                  <a:gd name="T28" fmla="*/ 2448 w 3007"/>
                  <a:gd name="T29" fmla="*/ 1241 h 2085"/>
                  <a:gd name="T30" fmla="*/ 2328 w 3007"/>
                  <a:gd name="T31" fmla="*/ 1274 h 2085"/>
                  <a:gd name="T32" fmla="*/ 2106 w 3007"/>
                  <a:gd name="T33" fmla="*/ 1328 h 2085"/>
                  <a:gd name="T34" fmla="*/ 1742 w 3007"/>
                  <a:gd name="T35" fmla="*/ 1421 h 2085"/>
                  <a:gd name="T36" fmla="*/ 1308 w 3007"/>
                  <a:gd name="T37" fmla="*/ 1540 h 2085"/>
                  <a:gd name="T38" fmla="*/ 820 w 3007"/>
                  <a:gd name="T39" fmla="*/ 1709 h 2085"/>
                  <a:gd name="T40" fmla="*/ 282 w 3007"/>
                  <a:gd name="T41" fmla="*/ 1943 h 2085"/>
                  <a:gd name="T42" fmla="*/ 152 w 3007"/>
                  <a:gd name="T43" fmla="*/ 2085 h 2085"/>
                  <a:gd name="T44" fmla="*/ 386 w 3007"/>
                  <a:gd name="T45" fmla="*/ 1992 h 2085"/>
                  <a:gd name="T46" fmla="*/ 700 w 3007"/>
                  <a:gd name="T47" fmla="*/ 1834 h 2085"/>
                  <a:gd name="T48" fmla="*/ 1064 w 3007"/>
                  <a:gd name="T49" fmla="*/ 1693 h 2085"/>
                  <a:gd name="T50" fmla="*/ 1661 w 3007"/>
                  <a:gd name="T51" fmla="*/ 1497 h 2085"/>
                  <a:gd name="T52" fmla="*/ 1845 w 3007"/>
                  <a:gd name="T53" fmla="*/ 1442 h 2085"/>
                  <a:gd name="T54" fmla="*/ 2252 w 3007"/>
                  <a:gd name="T55" fmla="*/ 1339 h 2085"/>
                  <a:gd name="T56" fmla="*/ 2551 w 3007"/>
                  <a:gd name="T57" fmla="*/ 1263 h 2085"/>
                  <a:gd name="T58" fmla="*/ 2730 w 3007"/>
                  <a:gd name="T59" fmla="*/ 1214 h 2085"/>
                  <a:gd name="T60" fmla="*/ 2876 w 3007"/>
                  <a:gd name="T61" fmla="*/ 1170 h 2085"/>
                  <a:gd name="T62" fmla="*/ 2974 w 3007"/>
                  <a:gd name="T63" fmla="*/ 1132 h 2085"/>
                  <a:gd name="T64" fmla="*/ 3007 w 3007"/>
                  <a:gd name="T65" fmla="*/ 871 h 2085"/>
                  <a:gd name="T66" fmla="*/ 2860 w 3007"/>
                  <a:gd name="T67" fmla="*/ 844 h 2085"/>
                  <a:gd name="T68" fmla="*/ 2670 w 3007"/>
                  <a:gd name="T69" fmla="*/ 806 h 2085"/>
                  <a:gd name="T70" fmla="*/ 2458 w 3007"/>
                  <a:gd name="T71" fmla="*/ 757 h 2085"/>
                  <a:gd name="T72" fmla="*/ 2138 w 3007"/>
                  <a:gd name="T73" fmla="*/ 670 h 2085"/>
                  <a:gd name="T74" fmla="*/ 1959 w 3007"/>
                  <a:gd name="T75" fmla="*/ 604 h 2085"/>
                  <a:gd name="T76" fmla="*/ 1824 w 3007"/>
                  <a:gd name="T77" fmla="*/ 534 h 2085"/>
                  <a:gd name="T78" fmla="*/ 1769 w 3007"/>
                  <a:gd name="T79" fmla="*/ 474 h 2085"/>
                  <a:gd name="T80" fmla="*/ 1753 w 3007"/>
                  <a:gd name="T81" fmla="*/ 436 h 2085"/>
                  <a:gd name="T82" fmla="*/ 1780 w 3007"/>
                  <a:gd name="T83" fmla="*/ 381 h 2085"/>
                  <a:gd name="T84" fmla="*/ 1862 w 3007"/>
                  <a:gd name="T85" fmla="*/ 316 h 2085"/>
                  <a:gd name="T86" fmla="*/ 1986 w 3007"/>
                  <a:gd name="T87" fmla="*/ 267 h 2085"/>
                  <a:gd name="T88" fmla="*/ 2149 w 3007"/>
                  <a:gd name="T89" fmla="*/ 229 h 2085"/>
                  <a:gd name="T90" fmla="*/ 2431 w 3007"/>
                  <a:gd name="T91" fmla="*/ 180 h 2085"/>
                  <a:gd name="T92" fmla="*/ 2827 w 3007"/>
                  <a:gd name="T93" fmla="*/ 125 h 2085"/>
                  <a:gd name="T94" fmla="*/ 3007 w 3007"/>
                  <a:gd name="T95" fmla="*/ 87 h 2085"/>
                  <a:gd name="T96" fmla="*/ 2909 w 3007"/>
                  <a:gd name="T97" fmla="*/ 22 h 2085"/>
                  <a:gd name="T98" fmla="*/ 2676 w 3007"/>
                  <a:gd name="T99" fmla="*/ 66 h 2085"/>
                  <a:gd name="T100" fmla="*/ 2285 w 3007"/>
                  <a:gd name="T101" fmla="*/ 120 h 2085"/>
                  <a:gd name="T102" fmla="*/ 2030 w 3007"/>
                  <a:gd name="T103" fmla="*/ 158 h 2085"/>
                  <a:gd name="T104" fmla="*/ 1791 w 3007"/>
                  <a:gd name="T105" fmla="*/ 202 h 2085"/>
                  <a:gd name="T106" fmla="*/ 1601 w 3007"/>
                  <a:gd name="T107" fmla="*/ 261 h 2085"/>
                  <a:gd name="T108" fmla="*/ 1471 w 3007"/>
                  <a:gd name="T109" fmla="*/ 338 h 2085"/>
                  <a:gd name="T110" fmla="*/ 1438 w 3007"/>
                  <a:gd name="T111" fmla="*/ 387 h 2085"/>
                  <a:gd name="T112" fmla="*/ 1427 w 3007"/>
                  <a:gd name="T113" fmla="*/ 441 h 2085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</a:gdLst>
                <a:ahLst/>
                <a:cxnLst>
                  <a:cxn ang="T114">
                    <a:pos x="T0" y="T1"/>
                  </a:cxn>
                  <a:cxn ang="T115">
                    <a:pos x="T2" y="T3"/>
                  </a:cxn>
                  <a:cxn ang="T116">
                    <a:pos x="T4" y="T5"/>
                  </a:cxn>
                  <a:cxn ang="T117">
                    <a:pos x="T6" y="T7"/>
                  </a:cxn>
                  <a:cxn ang="T118">
                    <a:pos x="T8" y="T9"/>
                  </a:cxn>
                  <a:cxn ang="T119">
                    <a:pos x="T10" y="T11"/>
                  </a:cxn>
                  <a:cxn ang="T120">
                    <a:pos x="T12" y="T13"/>
                  </a:cxn>
                  <a:cxn ang="T121">
                    <a:pos x="T14" y="T15"/>
                  </a:cxn>
                  <a:cxn ang="T122">
                    <a:pos x="T16" y="T17"/>
                  </a:cxn>
                  <a:cxn ang="T123">
                    <a:pos x="T18" y="T19"/>
                  </a:cxn>
                  <a:cxn ang="T124">
                    <a:pos x="T20" y="T21"/>
                  </a:cxn>
                  <a:cxn ang="T125">
                    <a:pos x="T22" y="T23"/>
                  </a:cxn>
                  <a:cxn ang="T126">
                    <a:pos x="T24" y="T25"/>
                  </a:cxn>
                  <a:cxn ang="T127">
                    <a:pos x="T26" y="T27"/>
                  </a:cxn>
                  <a:cxn ang="T128">
                    <a:pos x="T28" y="T29"/>
                  </a:cxn>
                  <a:cxn ang="T129">
                    <a:pos x="T30" y="T31"/>
                  </a:cxn>
                  <a:cxn ang="T130">
                    <a:pos x="T32" y="T33"/>
                  </a:cxn>
                  <a:cxn ang="T131">
                    <a:pos x="T34" y="T35"/>
                  </a:cxn>
                  <a:cxn ang="T132">
                    <a:pos x="T36" y="T37"/>
                  </a:cxn>
                  <a:cxn ang="T133">
                    <a:pos x="T38" y="T39"/>
                  </a:cxn>
                  <a:cxn ang="T134">
                    <a:pos x="T40" y="T41"/>
                  </a:cxn>
                  <a:cxn ang="T135">
                    <a:pos x="T42" y="T43"/>
                  </a:cxn>
                  <a:cxn ang="T136">
                    <a:pos x="T44" y="T45"/>
                  </a:cxn>
                  <a:cxn ang="T137">
                    <a:pos x="T46" y="T47"/>
                  </a:cxn>
                  <a:cxn ang="T138">
                    <a:pos x="T48" y="T49"/>
                  </a:cxn>
                  <a:cxn ang="T139">
                    <a:pos x="T50" y="T51"/>
                  </a:cxn>
                  <a:cxn ang="T140">
                    <a:pos x="T52" y="T53"/>
                  </a:cxn>
                  <a:cxn ang="T141">
                    <a:pos x="T54" y="T55"/>
                  </a:cxn>
                  <a:cxn ang="T142">
                    <a:pos x="T56" y="T57"/>
                  </a:cxn>
                  <a:cxn ang="T143">
                    <a:pos x="T58" y="T59"/>
                  </a:cxn>
                  <a:cxn ang="T144">
                    <a:pos x="T60" y="T61"/>
                  </a:cxn>
                  <a:cxn ang="T145">
                    <a:pos x="T62" y="T63"/>
                  </a:cxn>
                  <a:cxn ang="T146">
                    <a:pos x="T64" y="T65"/>
                  </a:cxn>
                  <a:cxn ang="T147">
                    <a:pos x="T66" y="T67"/>
                  </a:cxn>
                  <a:cxn ang="T148">
                    <a:pos x="T68" y="T69"/>
                  </a:cxn>
                  <a:cxn ang="T149">
                    <a:pos x="T70" y="T71"/>
                  </a:cxn>
                  <a:cxn ang="T150">
                    <a:pos x="T72" y="T73"/>
                  </a:cxn>
                  <a:cxn ang="T151">
                    <a:pos x="T74" y="T75"/>
                  </a:cxn>
                  <a:cxn ang="T152">
                    <a:pos x="T76" y="T77"/>
                  </a:cxn>
                  <a:cxn ang="T153">
                    <a:pos x="T78" y="T79"/>
                  </a:cxn>
                  <a:cxn ang="T154">
                    <a:pos x="T80" y="T81"/>
                  </a:cxn>
                  <a:cxn ang="T155">
                    <a:pos x="T82" y="T83"/>
                  </a:cxn>
                  <a:cxn ang="T156">
                    <a:pos x="T84" y="T85"/>
                  </a:cxn>
                  <a:cxn ang="T157">
                    <a:pos x="T86" y="T87"/>
                  </a:cxn>
                  <a:cxn ang="T158">
                    <a:pos x="T88" y="T89"/>
                  </a:cxn>
                  <a:cxn ang="T159">
                    <a:pos x="T90" y="T91"/>
                  </a:cxn>
                  <a:cxn ang="T160">
                    <a:pos x="T92" y="T93"/>
                  </a:cxn>
                  <a:cxn ang="T161">
                    <a:pos x="T94" y="T95"/>
                  </a:cxn>
                  <a:cxn ang="T162">
                    <a:pos x="T96" y="T97"/>
                  </a:cxn>
                  <a:cxn ang="T163">
                    <a:pos x="T98" y="T99"/>
                  </a:cxn>
                  <a:cxn ang="T164">
                    <a:pos x="T100" y="T101"/>
                  </a:cxn>
                  <a:cxn ang="T165">
                    <a:pos x="T102" y="T103"/>
                  </a:cxn>
                  <a:cxn ang="T166">
                    <a:pos x="T104" y="T105"/>
                  </a:cxn>
                  <a:cxn ang="T167">
                    <a:pos x="T106" y="T107"/>
                  </a:cxn>
                  <a:cxn ang="T168">
                    <a:pos x="T108" y="T109"/>
                  </a:cxn>
                  <a:cxn ang="T169">
                    <a:pos x="T110" y="T111"/>
                  </a:cxn>
                  <a:cxn ang="T170">
                    <a:pos x="T112" y="T113"/>
                  </a:cxn>
                </a:cxnLst>
                <a:rect l="0" t="0" r="r" b="b"/>
                <a:pathLst>
                  <a:path w="3007" h="2085">
                    <a:moveTo>
                      <a:pt x="1427" y="441"/>
                    </a:moveTo>
                    <a:lnTo>
                      <a:pt x="1433" y="474"/>
                    </a:lnTo>
                    <a:lnTo>
                      <a:pt x="1444" y="501"/>
                    </a:lnTo>
                    <a:lnTo>
                      <a:pt x="1460" y="528"/>
                    </a:lnTo>
                    <a:lnTo>
                      <a:pt x="1482" y="550"/>
                    </a:lnTo>
                    <a:lnTo>
                      <a:pt x="1541" y="593"/>
                    </a:lnTo>
                    <a:lnTo>
                      <a:pt x="1623" y="637"/>
                    </a:lnTo>
                    <a:lnTo>
                      <a:pt x="1715" y="670"/>
                    </a:lnTo>
                    <a:lnTo>
                      <a:pt x="1818" y="702"/>
                    </a:lnTo>
                    <a:lnTo>
                      <a:pt x="1927" y="735"/>
                    </a:lnTo>
                    <a:lnTo>
                      <a:pt x="2041" y="762"/>
                    </a:lnTo>
                    <a:lnTo>
                      <a:pt x="2155" y="789"/>
                    </a:lnTo>
                    <a:lnTo>
                      <a:pt x="2269" y="822"/>
                    </a:lnTo>
                    <a:lnTo>
                      <a:pt x="2372" y="849"/>
                    </a:lnTo>
                    <a:lnTo>
                      <a:pt x="2464" y="882"/>
                    </a:lnTo>
                    <a:lnTo>
                      <a:pt x="2551" y="920"/>
                    </a:lnTo>
                    <a:lnTo>
                      <a:pt x="2616" y="958"/>
                    </a:lnTo>
                    <a:lnTo>
                      <a:pt x="2638" y="980"/>
                    </a:lnTo>
                    <a:lnTo>
                      <a:pt x="2659" y="1007"/>
                    </a:lnTo>
                    <a:lnTo>
                      <a:pt x="2676" y="1029"/>
                    </a:lnTo>
                    <a:lnTo>
                      <a:pt x="2681" y="1056"/>
                    </a:lnTo>
                    <a:lnTo>
                      <a:pt x="2681" y="1083"/>
                    </a:lnTo>
                    <a:lnTo>
                      <a:pt x="2676" y="1105"/>
                    </a:lnTo>
                    <a:lnTo>
                      <a:pt x="2665" y="1127"/>
                    </a:lnTo>
                    <a:lnTo>
                      <a:pt x="2643" y="1149"/>
                    </a:lnTo>
                    <a:lnTo>
                      <a:pt x="2616" y="1170"/>
                    </a:lnTo>
                    <a:lnTo>
                      <a:pt x="2583" y="1187"/>
                    </a:lnTo>
                    <a:lnTo>
                      <a:pt x="2545" y="1208"/>
                    </a:lnTo>
                    <a:lnTo>
                      <a:pt x="2502" y="1225"/>
                    </a:lnTo>
                    <a:lnTo>
                      <a:pt x="2448" y="1241"/>
                    </a:lnTo>
                    <a:lnTo>
                      <a:pt x="2388" y="1257"/>
                    </a:lnTo>
                    <a:lnTo>
                      <a:pt x="2328" y="1274"/>
                    </a:lnTo>
                    <a:lnTo>
                      <a:pt x="2258" y="1290"/>
                    </a:lnTo>
                    <a:lnTo>
                      <a:pt x="2106" y="1328"/>
                    </a:lnTo>
                    <a:lnTo>
                      <a:pt x="1932" y="1372"/>
                    </a:lnTo>
                    <a:lnTo>
                      <a:pt x="1742" y="1421"/>
                    </a:lnTo>
                    <a:lnTo>
                      <a:pt x="1531" y="1475"/>
                    </a:lnTo>
                    <a:lnTo>
                      <a:pt x="1308" y="1540"/>
                    </a:lnTo>
                    <a:lnTo>
                      <a:pt x="1069" y="1617"/>
                    </a:lnTo>
                    <a:lnTo>
                      <a:pt x="820" y="1709"/>
                    </a:lnTo>
                    <a:lnTo>
                      <a:pt x="554" y="1818"/>
                    </a:lnTo>
                    <a:lnTo>
                      <a:pt x="282" y="1943"/>
                    </a:lnTo>
                    <a:lnTo>
                      <a:pt x="0" y="2085"/>
                    </a:lnTo>
                    <a:lnTo>
                      <a:pt x="152" y="2085"/>
                    </a:lnTo>
                    <a:lnTo>
                      <a:pt x="244" y="2074"/>
                    </a:lnTo>
                    <a:lnTo>
                      <a:pt x="386" y="1992"/>
                    </a:lnTo>
                    <a:lnTo>
                      <a:pt x="537" y="1910"/>
                    </a:lnTo>
                    <a:lnTo>
                      <a:pt x="700" y="1834"/>
                    </a:lnTo>
                    <a:lnTo>
                      <a:pt x="879" y="1763"/>
                    </a:lnTo>
                    <a:lnTo>
                      <a:pt x="1064" y="1693"/>
                    </a:lnTo>
                    <a:lnTo>
                      <a:pt x="1259" y="1622"/>
                    </a:lnTo>
                    <a:lnTo>
                      <a:pt x="1661" y="1497"/>
                    </a:lnTo>
                    <a:lnTo>
                      <a:pt x="1748" y="1470"/>
                    </a:lnTo>
                    <a:lnTo>
                      <a:pt x="1845" y="1442"/>
                    </a:lnTo>
                    <a:lnTo>
                      <a:pt x="2046" y="1393"/>
                    </a:lnTo>
                    <a:lnTo>
                      <a:pt x="2252" y="1339"/>
                    </a:lnTo>
                    <a:lnTo>
                      <a:pt x="2458" y="1285"/>
                    </a:lnTo>
                    <a:lnTo>
                      <a:pt x="2551" y="1263"/>
                    </a:lnTo>
                    <a:lnTo>
                      <a:pt x="2643" y="1236"/>
                    </a:lnTo>
                    <a:lnTo>
                      <a:pt x="2730" y="1214"/>
                    </a:lnTo>
                    <a:lnTo>
                      <a:pt x="2806" y="1192"/>
                    </a:lnTo>
                    <a:lnTo>
                      <a:pt x="2876" y="1170"/>
                    </a:lnTo>
                    <a:lnTo>
                      <a:pt x="2931" y="1149"/>
                    </a:lnTo>
                    <a:lnTo>
                      <a:pt x="2974" y="1132"/>
                    </a:lnTo>
                    <a:lnTo>
                      <a:pt x="3007" y="1116"/>
                    </a:lnTo>
                    <a:lnTo>
                      <a:pt x="3007" y="871"/>
                    </a:lnTo>
                    <a:lnTo>
                      <a:pt x="2941" y="860"/>
                    </a:lnTo>
                    <a:lnTo>
                      <a:pt x="2860" y="844"/>
                    </a:lnTo>
                    <a:lnTo>
                      <a:pt x="2773" y="827"/>
                    </a:lnTo>
                    <a:lnTo>
                      <a:pt x="2670" y="806"/>
                    </a:lnTo>
                    <a:lnTo>
                      <a:pt x="2567" y="784"/>
                    </a:lnTo>
                    <a:lnTo>
                      <a:pt x="2458" y="757"/>
                    </a:lnTo>
                    <a:lnTo>
                      <a:pt x="2241" y="702"/>
                    </a:lnTo>
                    <a:lnTo>
                      <a:pt x="2138" y="670"/>
                    </a:lnTo>
                    <a:lnTo>
                      <a:pt x="2046" y="637"/>
                    </a:lnTo>
                    <a:lnTo>
                      <a:pt x="1959" y="604"/>
                    </a:lnTo>
                    <a:lnTo>
                      <a:pt x="1883" y="566"/>
                    </a:lnTo>
                    <a:lnTo>
                      <a:pt x="1824" y="534"/>
                    </a:lnTo>
                    <a:lnTo>
                      <a:pt x="1780" y="495"/>
                    </a:lnTo>
                    <a:lnTo>
                      <a:pt x="1769" y="474"/>
                    </a:lnTo>
                    <a:lnTo>
                      <a:pt x="1758" y="457"/>
                    </a:lnTo>
                    <a:lnTo>
                      <a:pt x="1753" y="436"/>
                    </a:lnTo>
                    <a:lnTo>
                      <a:pt x="1758" y="419"/>
                    </a:lnTo>
                    <a:lnTo>
                      <a:pt x="1780" y="381"/>
                    </a:lnTo>
                    <a:lnTo>
                      <a:pt x="1813" y="343"/>
                    </a:lnTo>
                    <a:lnTo>
                      <a:pt x="1862" y="316"/>
                    </a:lnTo>
                    <a:lnTo>
                      <a:pt x="1921" y="289"/>
                    </a:lnTo>
                    <a:lnTo>
                      <a:pt x="1986" y="267"/>
                    </a:lnTo>
                    <a:lnTo>
                      <a:pt x="2062" y="245"/>
                    </a:lnTo>
                    <a:lnTo>
                      <a:pt x="2149" y="229"/>
                    </a:lnTo>
                    <a:lnTo>
                      <a:pt x="2236" y="213"/>
                    </a:lnTo>
                    <a:lnTo>
                      <a:pt x="2431" y="180"/>
                    </a:lnTo>
                    <a:lnTo>
                      <a:pt x="2627" y="158"/>
                    </a:lnTo>
                    <a:lnTo>
                      <a:pt x="2827" y="125"/>
                    </a:lnTo>
                    <a:lnTo>
                      <a:pt x="2920" y="109"/>
                    </a:lnTo>
                    <a:lnTo>
                      <a:pt x="3007" y="87"/>
                    </a:lnTo>
                    <a:lnTo>
                      <a:pt x="3007" y="0"/>
                    </a:lnTo>
                    <a:lnTo>
                      <a:pt x="2909" y="22"/>
                    </a:lnTo>
                    <a:lnTo>
                      <a:pt x="2795" y="44"/>
                    </a:lnTo>
                    <a:lnTo>
                      <a:pt x="2676" y="66"/>
                    </a:lnTo>
                    <a:lnTo>
                      <a:pt x="2551" y="82"/>
                    </a:lnTo>
                    <a:lnTo>
                      <a:pt x="2285" y="120"/>
                    </a:lnTo>
                    <a:lnTo>
                      <a:pt x="2155" y="136"/>
                    </a:lnTo>
                    <a:lnTo>
                      <a:pt x="2030" y="158"/>
                    </a:lnTo>
                    <a:lnTo>
                      <a:pt x="1905" y="174"/>
                    </a:lnTo>
                    <a:lnTo>
                      <a:pt x="1791" y="202"/>
                    </a:lnTo>
                    <a:lnTo>
                      <a:pt x="1688" y="229"/>
                    </a:lnTo>
                    <a:lnTo>
                      <a:pt x="1601" y="261"/>
                    </a:lnTo>
                    <a:lnTo>
                      <a:pt x="1525" y="300"/>
                    </a:lnTo>
                    <a:lnTo>
                      <a:pt x="1471" y="338"/>
                    </a:lnTo>
                    <a:lnTo>
                      <a:pt x="1455" y="359"/>
                    </a:lnTo>
                    <a:lnTo>
                      <a:pt x="1438" y="387"/>
                    </a:lnTo>
                    <a:lnTo>
                      <a:pt x="1427" y="414"/>
                    </a:lnTo>
                    <a:lnTo>
                      <a:pt x="1427" y="441"/>
                    </a:ln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s-CL"/>
              </a:p>
            </p:txBody>
          </p:sp>
          <p:sp>
            <p:nvSpPr>
              <p:cNvPr id="26634" name="Freeform 10">
                <a:extLst>
                  <a:ext uri="{FF2B5EF4-FFF2-40B4-BE49-F238E27FC236}">
                    <a16:creationId xmlns:a16="http://schemas.microsoft.com/office/drawing/2014/main" id="{F2529CAA-2473-47EF-A1D4-2C2C2F959815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4501" y="2317"/>
                <a:ext cx="1248" cy="539"/>
              </a:xfrm>
              <a:custGeom>
                <a:avLst/>
                <a:gdLst/>
                <a:ahLst/>
                <a:cxnLst>
                  <a:cxn ang="0">
                    <a:pos x="0" y="332"/>
                  </a:cxn>
                  <a:cxn ang="0">
                    <a:pos x="0" y="360"/>
                  </a:cxn>
                  <a:cxn ang="0">
                    <a:pos x="5" y="387"/>
                  </a:cxn>
                  <a:cxn ang="0">
                    <a:pos x="27" y="414"/>
                  </a:cxn>
                  <a:cxn ang="0">
                    <a:pos x="54" y="436"/>
                  </a:cxn>
                  <a:cxn ang="0">
                    <a:pos x="92" y="463"/>
                  </a:cxn>
                  <a:cxn ang="0">
                    <a:pos x="141" y="490"/>
                  </a:cxn>
                  <a:cxn ang="0">
                    <a:pos x="195" y="512"/>
                  </a:cxn>
                  <a:cxn ang="0">
                    <a:pos x="255" y="539"/>
                  </a:cxn>
                  <a:cxn ang="0">
                    <a:pos x="212" y="517"/>
                  </a:cxn>
                  <a:cxn ang="0">
                    <a:pos x="179" y="490"/>
                  </a:cxn>
                  <a:cxn ang="0">
                    <a:pos x="157" y="468"/>
                  </a:cxn>
                  <a:cxn ang="0">
                    <a:pos x="141" y="447"/>
                  </a:cxn>
                  <a:cxn ang="0">
                    <a:pos x="136" y="425"/>
                  </a:cxn>
                  <a:cxn ang="0">
                    <a:pos x="136" y="403"/>
                  </a:cxn>
                  <a:cxn ang="0">
                    <a:pos x="141" y="381"/>
                  </a:cxn>
                  <a:cxn ang="0">
                    <a:pos x="157" y="365"/>
                  </a:cxn>
                  <a:cxn ang="0">
                    <a:pos x="179" y="343"/>
                  </a:cxn>
                  <a:cxn ang="0">
                    <a:pos x="201" y="327"/>
                  </a:cxn>
                  <a:cxn ang="0">
                    <a:pos x="266" y="294"/>
                  </a:cxn>
                  <a:cxn ang="0">
                    <a:pos x="353" y="262"/>
                  </a:cxn>
                  <a:cxn ang="0">
                    <a:pos x="445" y="234"/>
                  </a:cxn>
                  <a:cxn ang="0">
                    <a:pos x="554" y="213"/>
                  </a:cxn>
                  <a:cxn ang="0">
                    <a:pos x="662" y="191"/>
                  </a:cxn>
                  <a:cxn ang="0">
                    <a:pos x="890" y="153"/>
                  </a:cxn>
                  <a:cxn ang="0">
                    <a:pos x="993" y="136"/>
                  </a:cxn>
                  <a:cxn ang="0">
                    <a:pos x="1091" y="120"/>
                  </a:cxn>
                  <a:cxn ang="0">
                    <a:pos x="1178" y="115"/>
                  </a:cxn>
                  <a:cxn ang="0">
                    <a:pos x="1248" y="104"/>
                  </a:cxn>
                  <a:cxn ang="0">
                    <a:pos x="1248" y="0"/>
                  </a:cxn>
                  <a:cxn ang="0">
                    <a:pos x="1161" y="22"/>
                  </a:cxn>
                  <a:cxn ang="0">
                    <a:pos x="1069" y="38"/>
                  </a:cxn>
                  <a:cxn ang="0">
                    <a:pos x="874" y="71"/>
                  </a:cxn>
                  <a:cxn ang="0">
                    <a:pos x="673" y="93"/>
                  </a:cxn>
                  <a:cxn ang="0">
                    <a:pos x="483" y="126"/>
                  </a:cxn>
                  <a:cxn ang="0">
                    <a:pos x="391" y="142"/>
                  </a:cxn>
                  <a:cxn ang="0">
                    <a:pos x="309" y="158"/>
                  </a:cxn>
                  <a:cxn ang="0">
                    <a:pos x="228" y="180"/>
                  </a:cxn>
                  <a:cxn ang="0">
                    <a:pos x="163" y="202"/>
                  </a:cxn>
                  <a:cxn ang="0">
                    <a:pos x="103" y="229"/>
                  </a:cxn>
                  <a:cxn ang="0">
                    <a:pos x="54" y="256"/>
                  </a:cxn>
                  <a:cxn ang="0">
                    <a:pos x="22" y="294"/>
                  </a:cxn>
                  <a:cxn ang="0">
                    <a:pos x="0" y="332"/>
                  </a:cxn>
                  <a:cxn ang="0">
                    <a:pos x="0" y="332"/>
                  </a:cxn>
                </a:cxnLst>
                <a:rect l="0" t="0" r="r" b="b"/>
                <a:pathLst>
                  <a:path w="1248" h="539">
                    <a:moveTo>
                      <a:pt x="0" y="332"/>
                    </a:moveTo>
                    <a:lnTo>
                      <a:pt x="0" y="360"/>
                    </a:lnTo>
                    <a:lnTo>
                      <a:pt x="5" y="387"/>
                    </a:lnTo>
                    <a:lnTo>
                      <a:pt x="27" y="414"/>
                    </a:lnTo>
                    <a:lnTo>
                      <a:pt x="54" y="436"/>
                    </a:lnTo>
                    <a:lnTo>
                      <a:pt x="92" y="463"/>
                    </a:lnTo>
                    <a:lnTo>
                      <a:pt x="141" y="490"/>
                    </a:lnTo>
                    <a:lnTo>
                      <a:pt x="195" y="512"/>
                    </a:lnTo>
                    <a:lnTo>
                      <a:pt x="255" y="539"/>
                    </a:lnTo>
                    <a:lnTo>
                      <a:pt x="212" y="517"/>
                    </a:lnTo>
                    <a:lnTo>
                      <a:pt x="179" y="490"/>
                    </a:lnTo>
                    <a:lnTo>
                      <a:pt x="157" y="468"/>
                    </a:lnTo>
                    <a:lnTo>
                      <a:pt x="141" y="447"/>
                    </a:lnTo>
                    <a:lnTo>
                      <a:pt x="136" y="425"/>
                    </a:lnTo>
                    <a:lnTo>
                      <a:pt x="136" y="403"/>
                    </a:lnTo>
                    <a:lnTo>
                      <a:pt x="141" y="381"/>
                    </a:lnTo>
                    <a:lnTo>
                      <a:pt x="157" y="365"/>
                    </a:lnTo>
                    <a:lnTo>
                      <a:pt x="179" y="343"/>
                    </a:lnTo>
                    <a:lnTo>
                      <a:pt x="201" y="327"/>
                    </a:lnTo>
                    <a:lnTo>
                      <a:pt x="266" y="294"/>
                    </a:lnTo>
                    <a:lnTo>
                      <a:pt x="353" y="262"/>
                    </a:lnTo>
                    <a:lnTo>
                      <a:pt x="445" y="234"/>
                    </a:lnTo>
                    <a:lnTo>
                      <a:pt x="554" y="213"/>
                    </a:lnTo>
                    <a:lnTo>
                      <a:pt x="662" y="191"/>
                    </a:lnTo>
                    <a:lnTo>
                      <a:pt x="890" y="153"/>
                    </a:lnTo>
                    <a:lnTo>
                      <a:pt x="993" y="136"/>
                    </a:lnTo>
                    <a:lnTo>
                      <a:pt x="1091" y="120"/>
                    </a:lnTo>
                    <a:lnTo>
                      <a:pt x="1178" y="115"/>
                    </a:lnTo>
                    <a:lnTo>
                      <a:pt x="1248" y="104"/>
                    </a:lnTo>
                    <a:lnTo>
                      <a:pt x="1248" y="0"/>
                    </a:lnTo>
                    <a:lnTo>
                      <a:pt x="1161" y="22"/>
                    </a:lnTo>
                    <a:lnTo>
                      <a:pt x="1069" y="38"/>
                    </a:lnTo>
                    <a:lnTo>
                      <a:pt x="874" y="71"/>
                    </a:lnTo>
                    <a:lnTo>
                      <a:pt x="673" y="93"/>
                    </a:lnTo>
                    <a:lnTo>
                      <a:pt x="483" y="126"/>
                    </a:lnTo>
                    <a:lnTo>
                      <a:pt x="391" y="142"/>
                    </a:lnTo>
                    <a:lnTo>
                      <a:pt x="309" y="158"/>
                    </a:lnTo>
                    <a:lnTo>
                      <a:pt x="228" y="180"/>
                    </a:lnTo>
                    <a:lnTo>
                      <a:pt x="163" y="202"/>
                    </a:lnTo>
                    <a:lnTo>
                      <a:pt x="103" y="229"/>
                    </a:lnTo>
                    <a:lnTo>
                      <a:pt x="54" y="256"/>
                    </a:lnTo>
                    <a:lnTo>
                      <a:pt x="22" y="294"/>
                    </a:lnTo>
                    <a:lnTo>
                      <a:pt x="0" y="332"/>
                    </a:lnTo>
                    <a:lnTo>
                      <a:pt x="0" y="33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7843"/>
                      <a:invGamma/>
                    </a:schemeClr>
                  </a:gs>
                  <a:gs pos="100000">
                    <a:schemeClr val="bg1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es-ES">
                  <a:latin typeface="Arial" charset="0"/>
                </a:endParaRPr>
              </a:p>
            </p:txBody>
          </p:sp>
        </p:grpSp>
        <p:sp>
          <p:nvSpPr>
            <p:cNvPr id="26635" name="Freeform 11">
              <a:extLst>
                <a:ext uri="{FF2B5EF4-FFF2-40B4-BE49-F238E27FC236}">
                  <a16:creationId xmlns:a16="http://schemas.microsoft.com/office/drawing/2014/main" id="{C91E0859-E54C-4E27-B4E2-BFDF71F4A28B}"/>
                </a:ext>
              </a:extLst>
            </p:cNvPr>
            <p:cNvSpPr>
              <a:spLocks/>
            </p:cNvSpPr>
            <p:nvPr/>
          </p:nvSpPr>
          <p:spPr bwMode="hidden">
            <a:xfrm>
              <a:off x="3322" y="1341"/>
              <a:ext cx="1825" cy="1537"/>
            </a:xfrm>
            <a:custGeom>
              <a:avLst/>
              <a:gdLst/>
              <a:ahLst/>
              <a:cxnLst>
                <a:cxn ang="0">
                  <a:pos x="982" y="1061"/>
                </a:cxn>
                <a:cxn ang="0">
                  <a:pos x="1357" y="1012"/>
                </a:cxn>
                <a:cxn ang="0">
                  <a:pos x="1666" y="957"/>
                </a:cxn>
                <a:cxn ang="0">
                  <a:pos x="1916" y="897"/>
                </a:cxn>
                <a:cxn ang="0">
                  <a:pos x="2100" y="832"/>
                </a:cxn>
                <a:cxn ang="0">
                  <a:pos x="2220" y="756"/>
                </a:cxn>
                <a:cxn ang="0">
                  <a:pos x="2285" y="669"/>
                </a:cxn>
                <a:cxn ang="0">
                  <a:pos x="2290" y="560"/>
                </a:cxn>
                <a:cxn ang="0">
                  <a:pos x="2241" y="457"/>
                </a:cxn>
                <a:cxn ang="0">
                  <a:pos x="2144" y="364"/>
                </a:cxn>
                <a:cxn ang="0">
                  <a:pos x="2008" y="277"/>
                </a:cxn>
                <a:cxn ang="0">
                  <a:pos x="1769" y="157"/>
                </a:cxn>
                <a:cxn ang="0">
                  <a:pos x="1612" y="92"/>
                </a:cxn>
                <a:cxn ang="0">
                  <a:pos x="1476" y="43"/>
                </a:cxn>
                <a:cxn ang="0">
                  <a:pos x="1384" y="10"/>
                </a:cxn>
                <a:cxn ang="0">
                  <a:pos x="1346" y="0"/>
                </a:cxn>
                <a:cxn ang="0">
                  <a:pos x="1655" y="119"/>
                </a:cxn>
                <a:cxn ang="0">
                  <a:pos x="1948" y="255"/>
                </a:cxn>
                <a:cxn ang="0">
                  <a:pos x="2068" y="326"/>
                </a:cxn>
                <a:cxn ang="0">
                  <a:pos x="2171" y="402"/>
                </a:cxn>
                <a:cxn ang="0">
                  <a:pos x="2236" y="478"/>
                </a:cxn>
                <a:cxn ang="0">
                  <a:pos x="2263" y="560"/>
                </a:cxn>
                <a:cxn ang="0">
                  <a:pos x="2241" y="636"/>
                </a:cxn>
                <a:cxn ang="0">
                  <a:pos x="2171" y="702"/>
                </a:cxn>
                <a:cxn ang="0">
                  <a:pos x="2062" y="756"/>
                </a:cxn>
                <a:cxn ang="0">
                  <a:pos x="1921" y="800"/>
                </a:cxn>
                <a:cxn ang="0">
                  <a:pos x="1748" y="843"/>
                </a:cxn>
                <a:cxn ang="0">
                  <a:pos x="1351" y="908"/>
                </a:cxn>
                <a:cxn ang="0">
                  <a:pos x="923" y="968"/>
                </a:cxn>
                <a:cxn ang="0">
                  <a:pos x="521" y="1028"/>
                </a:cxn>
                <a:cxn ang="0">
                  <a:pos x="353" y="1066"/>
                </a:cxn>
                <a:cxn ang="0">
                  <a:pos x="206" y="1104"/>
                </a:cxn>
                <a:cxn ang="0">
                  <a:pos x="92" y="1148"/>
                </a:cxn>
                <a:cxn ang="0">
                  <a:pos x="22" y="1202"/>
                </a:cxn>
                <a:cxn ang="0">
                  <a:pos x="0" y="1262"/>
                </a:cxn>
                <a:cxn ang="0">
                  <a:pos x="27" y="1327"/>
                </a:cxn>
                <a:cxn ang="0">
                  <a:pos x="98" y="1382"/>
                </a:cxn>
                <a:cxn ang="0">
                  <a:pos x="196" y="1425"/>
                </a:cxn>
                <a:cxn ang="0">
                  <a:pos x="326" y="1469"/>
                </a:cxn>
                <a:cxn ang="0">
                  <a:pos x="217" y="1414"/>
                </a:cxn>
                <a:cxn ang="0">
                  <a:pos x="147" y="1360"/>
                </a:cxn>
                <a:cxn ang="0">
                  <a:pos x="120" y="1306"/>
                </a:cxn>
                <a:cxn ang="0">
                  <a:pos x="141" y="1257"/>
                </a:cxn>
                <a:cxn ang="0">
                  <a:pos x="212" y="1208"/>
                </a:cxn>
                <a:cxn ang="0">
                  <a:pos x="342" y="1164"/>
                </a:cxn>
                <a:cxn ang="0">
                  <a:pos x="527" y="1121"/>
                </a:cxn>
                <a:cxn ang="0">
                  <a:pos x="771" y="1088"/>
                </a:cxn>
              </a:cxnLst>
              <a:rect l="0" t="0" r="r" b="b"/>
              <a:pathLst>
                <a:path w="2296" h="1469">
                  <a:moveTo>
                    <a:pt x="771" y="1088"/>
                  </a:moveTo>
                  <a:lnTo>
                    <a:pt x="982" y="1061"/>
                  </a:lnTo>
                  <a:lnTo>
                    <a:pt x="1178" y="1034"/>
                  </a:lnTo>
                  <a:lnTo>
                    <a:pt x="1357" y="1012"/>
                  </a:lnTo>
                  <a:lnTo>
                    <a:pt x="1520" y="985"/>
                  </a:lnTo>
                  <a:lnTo>
                    <a:pt x="1666" y="957"/>
                  </a:lnTo>
                  <a:lnTo>
                    <a:pt x="1796" y="930"/>
                  </a:lnTo>
                  <a:lnTo>
                    <a:pt x="1916" y="897"/>
                  </a:lnTo>
                  <a:lnTo>
                    <a:pt x="2013" y="870"/>
                  </a:lnTo>
                  <a:lnTo>
                    <a:pt x="2100" y="832"/>
                  </a:lnTo>
                  <a:lnTo>
                    <a:pt x="2171" y="800"/>
                  </a:lnTo>
                  <a:lnTo>
                    <a:pt x="2220" y="756"/>
                  </a:lnTo>
                  <a:lnTo>
                    <a:pt x="2263" y="712"/>
                  </a:lnTo>
                  <a:lnTo>
                    <a:pt x="2285" y="669"/>
                  </a:lnTo>
                  <a:lnTo>
                    <a:pt x="2296" y="614"/>
                  </a:lnTo>
                  <a:lnTo>
                    <a:pt x="2290" y="560"/>
                  </a:lnTo>
                  <a:lnTo>
                    <a:pt x="2269" y="500"/>
                  </a:lnTo>
                  <a:lnTo>
                    <a:pt x="2241" y="457"/>
                  </a:lnTo>
                  <a:lnTo>
                    <a:pt x="2198" y="408"/>
                  </a:lnTo>
                  <a:lnTo>
                    <a:pt x="2144" y="364"/>
                  </a:lnTo>
                  <a:lnTo>
                    <a:pt x="2079" y="321"/>
                  </a:lnTo>
                  <a:lnTo>
                    <a:pt x="2008" y="277"/>
                  </a:lnTo>
                  <a:lnTo>
                    <a:pt x="1927" y="234"/>
                  </a:lnTo>
                  <a:lnTo>
                    <a:pt x="1769" y="157"/>
                  </a:lnTo>
                  <a:lnTo>
                    <a:pt x="1688" y="125"/>
                  </a:lnTo>
                  <a:lnTo>
                    <a:pt x="1612" y="92"/>
                  </a:lnTo>
                  <a:lnTo>
                    <a:pt x="1536" y="65"/>
                  </a:lnTo>
                  <a:lnTo>
                    <a:pt x="1476" y="43"/>
                  </a:lnTo>
                  <a:lnTo>
                    <a:pt x="1422" y="27"/>
                  </a:lnTo>
                  <a:lnTo>
                    <a:pt x="1384" y="10"/>
                  </a:lnTo>
                  <a:lnTo>
                    <a:pt x="1357" y="5"/>
                  </a:lnTo>
                  <a:lnTo>
                    <a:pt x="1346" y="0"/>
                  </a:lnTo>
                  <a:lnTo>
                    <a:pt x="1498" y="54"/>
                  </a:lnTo>
                  <a:lnTo>
                    <a:pt x="1655" y="119"/>
                  </a:lnTo>
                  <a:lnTo>
                    <a:pt x="1807" y="185"/>
                  </a:lnTo>
                  <a:lnTo>
                    <a:pt x="1948" y="255"/>
                  </a:lnTo>
                  <a:lnTo>
                    <a:pt x="2013" y="288"/>
                  </a:lnTo>
                  <a:lnTo>
                    <a:pt x="2068" y="326"/>
                  </a:lnTo>
                  <a:lnTo>
                    <a:pt x="2122" y="364"/>
                  </a:lnTo>
                  <a:lnTo>
                    <a:pt x="2171" y="402"/>
                  </a:lnTo>
                  <a:lnTo>
                    <a:pt x="2209" y="440"/>
                  </a:lnTo>
                  <a:lnTo>
                    <a:pt x="2236" y="478"/>
                  </a:lnTo>
                  <a:lnTo>
                    <a:pt x="2252" y="522"/>
                  </a:lnTo>
                  <a:lnTo>
                    <a:pt x="2263" y="560"/>
                  </a:lnTo>
                  <a:lnTo>
                    <a:pt x="2258" y="598"/>
                  </a:lnTo>
                  <a:lnTo>
                    <a:pt x="2241" y="636"/>
                  </a:lnTo>
                  <a:lnTo>
                    <a:pt x="2214" y="669"/>
                  </a:lnTo>
                  <a:lnTo>
                    <a:pt x="2171" y="702"/>
                  </a:lnTo>
                  <a:lnTo>
                    <a:pt x="2122" y="729"/>
                  </a:lnTo>
                  <a:lnTo>
                    <a:pt x="2062" y="756"/>
                  </a:lnTo>
                  <a:lnTo>
                    <a:pt x="1997" y="778"/>
                  </a:lnTo>
                  <a:lnTo>
                    <a:pt x="1921" y="800"/>
                  </a:lnTo>
                  <a:lnTo>
                    <a:pt x="1834" y="821"/>
                  </a:lnTo>
                  <a:lnTo>
                    <a:pt x="1748" y="843"/>
                  </a:lnTo>
                  <a:lnTo>
                    <a:pt x="1552" y="876"/>
                  </a:lnTo>
                  <a:lnTo>
                    <a:pt x="1351" y="908"/>
                  </a:lnTo>
                  <a:lnTo>
                    <a:pt x="1134" y="941"/>
                  </a:lnTo>
                  <a:lnTo>
                    <a:pt x="923" y="968"/>
                  </a:lnTo>
                  <a:lnTo>
                    <a:pt x="716" y="995"/>
                  </a:lnTo>
                  <a:lnTo>
                    <a:pt x="521" y="1028"/>
                  </a:lnTo>
                  <a:lnTo>
                    <a:pt x="434" y="1044"/>
                  </a:lnTo>
                  <a:lnTo>
                    <a:pt x="353" y="1066"/>
                  </a:lnTo>
                  <a:lnTo>
                    <a:pt x="277" y="1082"/>
                  </a:lnTo>
                  <a:lnTo>
                    <a:pt x="206" y="1104"/>
                  </a:lnTo>
                  <a:lnTo>
                    <a:pt x="147" y="1126"/>
                  </a:lnTo>
                  <a:lnTo>
                    <a:pt x="92" y="1148"/>
                  </a:lnTo>
                  <a:lnTo>
                    <a:pt x="54" y="1175"/>
                  </a:lnTo>
                  <a:lnTo>
                    <a:pt x="22" y="1202"/>
                  </a:lnTo>
                  <a:lnTo>
                    <a:pt x="6" y="1229"/>
                  </a:lnTo>
                  <a:lnTo>
                    <a:pt x="0" y="1262"/>
                  </a:lnTo>
                  <a:lnTo>
                    <a:pt x="11" y="1295"/>
                  </a:lnTo>
                  <a:lnTo>
                    <a:pt x="27" y="1327"/>
                  </a:lnTo>
                  <a:lnTo>
                    <a:pt x="54" y="1355"/>
                  </a:lnTo>
                  <a:lnTo>
                    <a:pt x="98" y="1382"/>
                  </a:lnTo>
                  <a:lnTo>
                    <a:pt x="141" y="1404"/>
                  </a:lnTo>
                  <a:lnTo>
                    <a:pt x="196" y="1425"/>
                  </a:lnTo>
                  <a:lnTo>
                    <a:pt x="261" y="1447"/>
                  </a:lnTo>
                  <a:lnTo>
                    <a:pt x="326" y="1469"/>
                  </a:lnTo>
                  <a:lnTo>
                    <a:pt x="266" y="1442"/>
                  </a:lnTo>
                  <a:lnTo>
                    <a:pt x="217" y="1414"/>
                  </a:lnTo>
                  <a:lnTo>
                    <a:pt x="174" y="1387"/>
                  </a:lnTo>
                  <a:lnTo>
                    <a:pt x="147" y="1360"/>
                  </a:lnTo>
                  <a:lnTo>
                    <a:pt x="125" y="1333"/>
                  </a:lnTo>
                  <a:lnTo>
                    <a:pt x="120" y="1306"/>
                  </a:lnTo>
                  <a:lnTo>
                    <a:pt x="125" y="1278"/>
                  </a:lnTo>
                  <a:lnTo>
                    <a:pt x="141" y="1257"/>
                  </a:lnTo>
                  <a:lnTo>
                    <a:pt x="174" y="1229"/>
                  </a:lnTo>
                  <a:lnTo>
                    <a:pt x="212" y="1208"/>
                  </a:lnTo>
                  <a:lnTo>
                    <a:pt x="272" y="1186"/>
                  </a:lnTo>
                  <a:lnTo>
                    <a:pt x="342" y="1164"/>
                  </a:lnTo>
                  <a:lnTo>
                    <a:pt x="423" y="1142"/>
                  </a:lnTo>
                  <a:lnTo>
                    <a:pt x="527" y="1121"/>
                  </a:lnTo>
                  <a:lnTo>
                    <a:pt x="641" y="1104"/>
                  </a:lnTo>
                  <a:lnTo>
                    <a:pt x="771" y="1088"/>
                  </a:lnTo>
                  <a:lnTo>
                    <a:pt x="771" y="108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es-ES">
                <a:latin typeface="Arial" charset="0"/>
              </a:endParaRPr>
            </a:p>
          </p:txBody>
        </p:sp>
        <p:sp>
          <p:nvSpPr>
            <p:cNvPr id="1034" name="Freeform 12">
              <a:extLst>
                <a:ext uri="{FF2B5EF4-FFF2-40B4-BE49-F238E27FC236}">
                  <a16:creationId xmlns:a16="http://schemas.microsoft.com/office/drawing/2014/main" id="{8F613755-DF1A-BEFA-8FF6-3442589038A6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0"/>
              <a:ext cx="5758" cy="1776"/>
            </a:xfrm>
            <a:custGeom>
              <a:avLst/>
              <a:gdLst>
                <a:gd name="T0" fmla="*/ 0 w 5740"/>
                <a:gd name="T1" fmla="*/ 0 h 1906"/>
                <a:gd name="T2" fmla="*/ 0 w 5740"/>
                <a:gd name="T3" fmla="*/ 1776 h 1906"/>
                <a:gd name="T4" fmla="*/ 5758 w 5740"/>
                <a:gd name="T5" fmla="*/ 1776 h 1906"/>
                <a:gd name="T6" fmla="*/ 5758 w 5740"/>
                <a:gd name="T7" fmla="*/ 0 h 1906"/>
                <a:gd name="T8" fmla="*/ 0 w 5740"/>
                <a:gd name="T9" fmla="*/ 0 h 1906"/>
                <a:gd name="T10" fmla="*/ 0 w 5740"/>
                <a:gd name="T11" fmla="*/ 0 h 190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740" h="1906">
                  <a:moveTo>
                    <a:pt x="0" y="0"/>
                  </a:moveTo>
                  <a:lnTo>
                    <a:pt x="0" y="1906"/>
                  </a:lnTo>
                  <a:lnTo>
                    <a:pt x="5740" y="1906"/>
                  </a:lnTo>
                  <a:lnTo>
                    <a:pt x="574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s-CL"/>
            </a:p>
          </p:txBody>
        </p:sp>
      </p:grpSp>
      <p:sp>
        <p:nvSpPr>
          <p:cNvPr id="26637" name="Rectangle 13">
            <a:extLst>
              <a:ext uri="{FF2B5EF4-FFF2-40B4-BE49-F238E27FC236}">
                <a16:creationId xmlns:a16="http://schemas.microsoft.com/office/drawing/2014/main" id="{21E0B08D-F94E-41B6-8326-DE7BC707F5A7}"/>
              </a:ext>
            </a:extLst>
          </p:cNvPr>
          <p:cNvSpPr>
            <a:spLocks noGrp="1" noRot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/>
              <a:t>Haga clic para cambiar el estilo de título	</a:t>
            </a:r>
          </a:p>
        </p:txBody>
      </p:sp>
      <p:sp>
        <p:nvSpPr>
          <p:cNvPr id="26638" name="Rectangle 14">
            <a:extLst>
              <a:ext uri="{FF2B5EF4-FFF2-40B4-BE49-F238E27FC236}">
                <a16:creationId xmlns:a16="http://schemas.microsoft.com/office/drawing/2014/main" id="{C8D09240-F1EE-452F-A1C7-12C455EAE96D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26639" name="Rectangle 15">
            <a:extLst>
              <a:ext uri="{FF2B5EF4-FFF2-40B4-BE49-F238E27FC236}">
                <a16:creationId xmlns:a16="http://schemas.microsoft.com/office/drawing/2014/main" id="{B626CE34-0E92-4F2C-AEFA-D617C87544F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20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anose="05000000000000000000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anose="05000000000000000000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anose="05000000000000000000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zzoatmX_Xh8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FA817800-3B7C-4D90-AF23-89AE27042FF6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s-ES_tradnl" dirty="0"/>
              <a:t>CI 4231</a:t>
            </a:r>
            <a:br>
              <a:rPr lang="es-ES_tradnl" dirty="0"/>
            </a:br>
            <a:r>
              <a:rPr lang="es-ES_tradnl" dirty="0"/>
              <a:t>Construcción</a:t>
            </a:r>
            <a:endParaRPr lang="es-ES" dirty="0"/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AE0792E5-AE0C-4220-9F2B-1F9277ADBE3A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s-ES_tradnl"/>
              <a:t>Rocas y Tronaduras</a:t>
            </a:r>
            <a:endParaRPr lang="es-E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052DB436-01B7-4982-A195-5F8FA8F8D637}"/>
              </a:ext>
            </a:extLst>
          </p:cNvPr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s-ES_tradnl"/>
              <a:t>ROCA</a:t>
            </a:r>
            <a:endParaRPr lang="es-CL"/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488CF901-ED55-41A1-BE2E-92F844E95F7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5791200" cy="5105400"/>
          </a:xfrm>
        </p:spPr>
        <p:txBody>
          <a:bodyPr/>
          <a:lstStyle/>
          <a:p>
            <a:pPr eaLnBrk="1" hangingPunct="1">
              <a:defRPr/>
            </a:pPr>
            <a:r>
              <a:rPr lang="es-ES_tradnl"/>
              <a:t>Excavación en roca requiere operaciones adicionales para “soltar” el material</a:t>
            </a:r>
          </a:p>
          <a:p>
            <a:pPr lvl="1" eaLnBrk="1" hangingPunct="1">
              <a:defRPr/>
            </a:pPr>
            <a:r>
              <a:rPr lang="es-ES_tradnl"/>
              <a:t>Cincel (punto) y combo</a:t>
            </a:r>
          </a:p>
          <a:p>
            <a:pPr lvl="1" eaLnBrk="1" hangingPunct="1">
              <a:defRPr/>
            </a:pPr>
            <a:r>
              <a:rPr lang="es-ES_tradnl"/>
              <a:t>Martillos neumáticos (guagua)</a:t>
            </a:r>
          </a:p>
          <a:p>
            <a:pPr lvl="1" eaLnBrk="1" hangingPunct="1">
              <a:defRPr/>
            </a:pPr>
            <a:r>
              <a:rPr lang="es-ES_tradnl"/>
              <a:t>Agentes químicos expansivos</a:t>
            </a:r>
          </a:p>
          <a:p>
            <a:pPr lvl="1" eaLnBrk="1" hangingPunct="1">
              <a:defRPr/>
            </a:pPr>
            <a:r>
              <a:rPr lang="es-CL"/>
              <a:t>Desgarrador (ripper)</a:t>
            </a:r>
          </a:p>
          <a:p>
            <a:pPr lvl="1" eaLnBrk="1" hangingPunct="1">
              <a:defRPr/>
            </a:pPr>
            <a:r>
              <a:rPr lang="es-CL"/>
              <a:t>Explosivos</a:t>
            </a:r>
          </a:p>
        </p:txBody>
      </p:sp>
      <p:pic>
        <p:nvPicPr>
          <p:cNvPr id="4100" name="Picture 4">
            <a:extLst>
              <a:ext uri="{FF2B5EF4-FFF2-40B4-BE49-F238E27FC236}">
                <a16:creationId xmlns:a16="http://schemas.microsoft.com/office/drawing/2014/main" id="{636D5019-72FD-6B66-7221-B38557D4083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34200" y="1676400"/>
            <a:ext cx="1809750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1" name="Picture 5">
            <a:extLst>
              <a:ext uri="{FF2B5EF4-FFF2-40B4-BE49-F238E27FC236}">
                <a16:creationId xmlns:a16="http://schemas.microsoft.com/office/drawing/2014/main" id="{718BCD64-9B93-F271-F1DA-58B591F2490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34200" y="4419600"/>
            <a:ext cx="1885950" cy="1790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>
            <a:extLst>
              <a:ext uri="{FF2B5EF4-FFF2-40B4-BE49-F238E27FC236}">
                <a16:creationId xmlns:a16="http://schemas.microsoft.com/office/drawing/2014/main" id="{5D55E74C-301C-43BE-ACA2-4B7EF282601A}"/>
              </a:ext>
            </a:extLst>
          </p:cNvPr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s-ES_tradnl"/>
              <a:t>Ripper</a:t>
            </a:r>
            <a:endParaRPr lang="es-CL"/>
          </a:p>
        </p:txBody>
      </p:sp>
      <p:pic>
        <p:nvPicPr>
          <p:cNvPr id="5123" name="Picture 7">
            <a:extLst>
              <a:ext uri="{FF2B5EF4-FFF2-40B4-BE49-F238E27FC236}">
                <a16:creationId xmlns:a16="http://schemas.microsoft.com/office/drawing/2014/main" id="{08748ABE-E71D-2F91-6C85-BCD0BC8F484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1447800"/>
            <a:ext cx="7772400" cy="5151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DF0EF3CA-75AC-4E11-8D29-B7729FAEE239}"/>
              </a:ext>
            </a:extLst>
          </p:cNvPr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s-ES_tradnl"/>
              <a:t>TRONADURAS</a:t>
            </a:r>
            <a:endParaRPr lang="es-CL"/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D54628C4-9957-4AED-A3F5-8CB5E1C5776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s-ES_tradnl"/>
              <a:t>En general es la solución más económica cuando hay que demoler grandes cantidades de roca.</a:t>
            </a:r>
          </a:p>
          <a:p>
            <a:pPr eaLnBrk="1" hangingPunct="1">
              <a:defRPr/>
            </a:pPr>
            <a:r>
              <a:rPr lang="es-ES_tradnl"/>
              <a:t>Efecto de golpe (explosión no confinada)</a:t>
            </a:r>
          </a:p>
          <a:p>
            <a:pPr eaLnBrk="1" hangingPunct="1">
              <a:defRPr/>
            </a:pPr>
            <a:r>
              <a:rPr lang="es-ES_tradnl"/>
              <a:t>Efecto de la expansión de gases (explosión confinada)</a:t>
            </a:r>
            <a:endParaRPr lang="es-CL"/>
          </a:p>
        </p:txBody>
      </p:sp>
      <p:pic>
        <p:nvPicPr>
          <p:cNvPr id="7172" name="Picture 5" descr="Blasting rock used to build the causeway">
            <a:extLst>
              <a:ext uri="{FF2B5EF4-FFF2-40B4-BE49-F238E27FC236}">
                <a16:creationId xmlns:a16="http://schemas.microsoft.com/office/drawing/2014/main" id="{74EDCC8C-CB40-94E6-AC66-89368252549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4663" y="4005263"/>
            <a:ext cx="4286250" cy="2609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A8684B47-26C6-4B4D-9FA2-B4A553267E63}"/>
              </a:ext>
            </a:extLst>
          </p:cNvPr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s-ES_tradnl" dirty="0"/>
              <a:t>TRONADURAS</a:t>
            </a:r>
            <a:endParaRPr lang="es-CL" dirty="0"/>
          </a:p>
        </p:txBody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id="{2F922DAF-8444-4581-BBCA-67035EF276C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s-ES_tradnl" dirty="0"/>
              <a:t>Explosivos comerciales:</a:t>
            </a:r>
          </a:p>
          <a:p>
            <a:pPr lvl="1" eaLnBrk="1" hangingPunct="1">
              <a:defRPr/>
            </a:pPr>
            <a:r>
              <a:rPr lang="es-ES_tradnl" dirty="0"/>
              <a:t>Dinamita: nitroglicerina con agentes estabilizadores (celulosa). Se clasifican según % en peso de la nitroglicerina sobre el total del cartucho.</a:t>
            </a:r>
          </a:p>
          <a:p>
            <a:pPr lvl="1" eaLnBrk="1" hangingPunct="1">
              <a:defRPr/>
            </a:pPr>
            <a:r>
              <a:rPr lang="es-ES_tradnl" dirty="0" err="1"/>
              <a:t>Tronex</a:t>
            </a:r>
            <a:r>
              <a:rPr lang="es-ES_tradnl" dirty="0"/>
              <a:t> (ENAEX)</a:t>
            </a:r>
          </a:p>
        </p:txBody>
      </p:sp>
      <p:pic>
        <p:nvPicPr>
          <p:cNvPr id="8196" name="Picture 5" descr="Dynamite%20stick%2001">
            <a:extLst>
              <a:ext uri="{FF2B5EF4-FFF2-40B4-BE49-F238E27FC236}">
                <a16:creationId xmlns:a16="http://schemas.microsoft.com/office/drawing/2014/main" id="{2AD9E3EA-79A8-0A29-9C0B-A37781D2137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24300" y="3644900"/>
            <a:ext cx="4629150" cy="2967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A3C9469E-65CA-4047-A773-17EAEC6414EE}"/>
              </a:ext>
            </a:extLst>
          </p:cNvPr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s-ES_tradnl"/>
              <a:t>TRONADURAS</a:t>
            </a:r>
            <a:endParaRPr lang="es-CL"/>
          </a:p>
        </p:txBody>
      </p:sp>
      <p:sp>
        <p:nvSpPr>
          <p:cNvPr id="6147" name="Rectangle 3">
            <a:extLst>
              <a:ext uri="{FF2B5EF4-FFF2-40B4-BE49-F238E27FC236}">
                <a16:creationId xmlns:a16="http://schemas.microsoft.com/office/drawing/2014/main" id="{4037C81E-E17B-4D24-AAFA-BA889128331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s-ES_tradnl"/>
              <a:t>Explosivos comerciales:</a:t>
            </a:r>
          </a:p>
          <a:p>
            <a:pPr lvl="1" eaLnBrk="1" hangingPunct="1">
              <a:defRPr/>
            </a:pPr>
            <a:r>
              <a:rPr lang="es-ES_tradnl"/>
              <a:t>ANFO: nitrato de amonio + 5.2% de petróleo Nº 2 (diesel). El ANFO se escurre libremente y puede ser inyectado en las perforaciones. No es resistente al agua (usar lechadas)</a:t>
            </a:r>
          </a:p>
        </p:txBody>
      </p:sp>
      <p:pic>
        <p:nvPicPr>
          <p:cNvPr id="9220" name="Picture 5" descr="Anfo">
            <a:extLst>
              <a:ext uri="{FF2B5EF4-FFF2-40B4-BE49-F238E27FC236}">
                <a16:creationId xmlns:a16="http://schemas.microsoft.com/office/drawing/2014/main" id="{549B9131-9385-D1F6-3217-ECD4D2427A3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19700" y="4076700"/>
            <a:ext cx="3492500" cy="2370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21" name="Picture 7" descr="semilla03">
            <a:extLst>
              <a:ext uri="{FF2B5EF4-FFF2-40B4-BE49-F238E27FC236}">
                <a16:creationId xmlns:a16="http://schemas.microsoft.com/office/drawing/2014/main" id="{90B80FF6-3FA1-3C8F-BD5F-BE108C27C6A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188" y="4221163"/>
            <a:ext cx="1028700" cy="895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22" name="Picture 9" descr="Moeller Portable Fuel Tanks">
            <a:extLst>
              <a:ext uri="{FF2B5EF4-FFF2-40B4-BE49-F238E27FC236}">
                <a16:creationId xmlns:a16="http://schemas.microsoft.com/office/drawing/2014/main" id="{91B772EE-9274-32C1-BE53-DFC64C05B8A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5150" y="5084763"/>
            <a:ext cx="1428750" cy="1428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23" name="AutoShape 10">
            <a:extLst>
              <a:ext uri="{FF2B5EF4-FFF2-40B4-BE49-F238E27FC236}">
                <a16:creationId xmlns:a16="http://schemas.microsoft.com/office/drawing/2014/main" id="{A2830D88-5BE6-7858-081F-6227A8E1F3B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35375" y="4652963"/>
            <a:ext cx="1439863" cy="1152525"/>
          </a:xfrm>
          <a:prstGeom prst="notchedRightArrow">
            <a:avLst>
              <a:gd name="adj1" fmla="val 50000"/>
              <a:gd name="adj2" fmla="val 31233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s-CL" altLang="es-CL" sz="1800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>
            <a:extLst>
              <a:ext uri="{FF2B5EF4-FFF2-40B4-BE49-F238E27FC236}">
                <a16:creationId xmlns:a16="http://schemas.microsoft.com/office/drawing/2014/main" id="{06044419-E198-40B8-A03A-FBC1DAE927D2}"/>
              </a:ext>
            </a:extLst>
          </p:cNvPr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s-ES_tradnl"/>
              <a:t>TRONADURAS</a:t>
            </a:r>
            <a:endParaRPr lang="es-CL"/>
          </a:p>
        </p:txBody>
      </p:sp>
      <p:sp>
        <p:nvSpPr>
          <p:cNvPr id="29699" name="Rectangle 3">
            <a:extLst>
              <a:ext uri="{FF2B5EF4-FFF2-40B4-BE49-F238E27FC236}">
                <a16:creationId xmlns:a16="http://schemas.microsoft.com/office/drawing/2014/main" id="{9FB96883-3B38-49BB-BCF6-9F672F744CF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s-ES_tradnl"/>
              <a:t>Explosivos comerciales:</a:t>
            </a:r>
          </a:p>
          <a:p>
            <a:pPr lvl="1" eaLnBrk="1" hangingPunct="1">
              <a:defRPr/>
            </a:pPr>
            <a:r>
              <a:rPr lang="es-ES_tradnl"/>
              <a:t>Lechadas (slurry): gel de agua o emulsiones. Mezclas de sales oxidantes, combustibles y sensibilizadores (aire, partículas de aluminio o nitrocelulosa). Pueden mezclase in situ.</a:t>
            </a:r>
          </a:p>
          <a:p>
            <a:pPr lvl="1" eaLnBrk="1" hangingPunct="1">
              <a:defRPr/>
            </a:pPr>
            <a:r>
              <a:rPr lang="es-ES_tradnl"/>
              <a:t>Cuando no contienen sensibilizadores se denominan emulsiones.</a:t>
            </a:r>
            <a:endParaRPr lang="es-CL"/>
          </a:p>
        </p:txBody>
      </p:sp>
      <p:pic>
        <p:nvPicPr>
          <p:cNvPr id="10244" name="Picture 5" descr="slurry1.jpg (52044 bytes)">
            <a:extLst>
              <a:ext uri="{FF2B5EF4-FFF2-40B4-BE49-F238E27FC236}">
                <a16:creationId xmlns:a16="http://schemas.microsoft.com/office/drawing/2014/main" id="{FC83C587-2297-3385-F869-5EC63606AE2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0418"/>
          <a:stretch>
            <a:fillRect/>
          </a:stretch>
        </p:blipFill>
        <p:spPr bwMode="auto">
          <a:xfrm>
            <a:off x="3851275" y="4797425"/>
            <a:ext cx="4752975" cy="172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>
            <a:extLst>
              <a:ext uri="{FF2B5EF4-FFF2-40B4-BE49-F238E27FC236}">
                <a16:creationId xmlns:a16="http://schemas.microsoft.com/office/drawing/2014/main" id="{1EC4CEA5-1F73-492D-8FBF-388D7DE843D6}"/>
              </a:ext>
            </a:extLst>
          </p:cNvPr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s-ES_tradnl"/>
              <a:t>TRONADURAS</a:t>
            </a:r>
            <a:endParaRPr lang="es-CL"/>
          </a:p>
        </p:txBody>
      </p:sp>
      <p:sp>
        <p:nvSpPr>
          <p:cNvPr id="30723" name="Rectangle 3">
            <a:extLst>
              <a:ext uri="{FF2B5EF4-FFF2-40B4-BE49-F238E27FC236}">
                <a16:creationId xmlns:a16="http://schemas.microsoft.com/office/drawing/2014/main" id="{C59199B0-9A3E-4C72-8BEC-BB75AE200BF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s-ES_tradnl" dirty="0"/>
              <a:t>Detonantes</a:t>
            </a:r>
          </a:p>
          <a:p>
            <a:pPr lvl="1" eaLnBrk="1" hangingPunct="1">
              <a:defRPr/>
            </a:pPr>
            <a:r>
              <a:rPr lang="es-ES_tradnl" dirty="0" err="1"/>
              <a:t>Primacord</a:t>
            </a:r>
            <a:r>
              <a:rPr lang="es-ES_tradnl" dirty="0"/>
              <a:t>. Explosivo (Pentrita) envuelto en fibras, avanza a unos 23000 km/h</a:t>
            </a:r>
          </a:p>
          <a:p>
            <a:pPr lvl="1" eaLnBrk="1" hangingPunct="1">
              <a:defRPr/>
            </a:pPr>
            <a:r>
              <a:rPr lang="es-ES_tradnl" dirty="0"/>
              <a:t>Eléctricos. Instantáneos o retardados (hasta 7seg)</a:t>
            </a:r>
          </a:p>
        </p:txBody>
      </p:sp>
      <p:pic>
        <p:nvPicPr>
          <p:cNvPr id="11268" name="Picture 5" descr="prima cord.jpg (45935 bytes)">
            <a:extLst>
              <a:ext uri="{FF2B5EF4-FFF2-40B4-BE49-F238E27FC236}">
                <a16:creationId xmlns:a16="http://schemas.microsoft.com/office/drawing/2014/main" id="{95BFE136-1317-5730-46C4-22FCA5A1409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2988" y="4076700"/>
            <a:ext cx="2638425" cy="190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69" name="Picture 7" descr="Product Photo">
            <a:extLst>
              <a:ext uri="{FF2B5EF4-FFF2-40B4-BE49-F238E27FC236}">
                <a16:creationId xmlns:a16="http://schemas.microsoft.com/office/drawing/2014/main" id="{4B8B8FE0-EF99-0B3E-6DCD-FF6A58DEDF6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3438" y="3933825"/>
            <a:ext cx="3810000" cy="2724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366DB5F-248A-479F-A76A-6CCA166628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s-CL" dirty="0"/>
              <a:t>PLASMA</a:t>
            </a:r>
          </a:p>
        </p:txBody>
      </p:sp>
      <p:pic>
        <p:nvPicPr>
          <p:cNvPr id="4" name="zzoatmX_Xh8">
            <a:hlinkClick r:id="" action="ppaction://media"/>
            <a:extLst>
              <a:ext uri="{FF2B5EF4-FFF2-40B4-BE49-F238E27FC236}">
                <a16:creationId xmlns:a16="http://schemas.microsoft.com/office/drawing/2014/main" id="{A1439261-2D6A-2BDB-04F2-11BD85B33B04}"/>
              </a:ext>
            </a:extLst>
          </p:cNvPr>
          <p:cNvPicPr>
            <a:picLocks noGrp="1" noRot="1" noChangeAspect="1" noChangeArrowheads="1"/>
          </p:cNvPicPr>
          <p:nvPr>
            <p:ph idx="1"/>
            <a:videoFile r:link="rId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079500" y="1417638"/>
            <a:ext cx="6985000" cy="5238750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4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Secuencia">
  <a:themeElements>
    <a:clrScheme name="Secuencia 1">
      <a:dk1>
        <a:srgbClr val="000514"/>
      </a:dk1>
      <a:lt1>
        <a:srgbClr val="FFFFFF"/>
      </a:lt1>
      <a:dk2>
        <a:srgbClr val="003399"/>
      </a:dk2>
      <a:lt2>
        <a:srgbClr val="E5E5FF"/>
      </a:lt2>
      <a:accent1>
        <a:srgbClr val="0099CC"/>
      </a:accent1>
      <a:accent2>
        <a:srgbClr val="A886E0"/>
      </a:accent2>
      <a:accent3>
        <a:srgbClr val="AAADCA"/>
      </a:accent3>
      <a:accent4>
        <a:srgbClr val="DADADA"/>
      </a:accent4>
      <a:accent5>
        <a:srgbClr val="AACAE2"/>
      </a:accent5>
      <a:accent6>
        <a:srgbClr val="9879CB"/>
      </a:accent6>
      <a:hlink>
        <a:srgbClr val="FFCC00"/>
      </a:hlink>
      <a:folHlink>
        <a:srgbClr val="FFFFCC"/>
      </a:folHlink>
    </a:clrScheme>
    <a:fontScheme name="Secuencia">
      <a:majorFont>
        <a:latin typeface="Garamond"/>
        <a:ea typeface=""/>
        <a:cs typeface=""/>
      </a:majorFont>
      <a:minorFont>
        <a:latin typeface="Garamon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ecuencia 1">
        <a:dk1>
          <a:srgbClr val="000514"/>
        </a:dk1>
        <a:lt1>
          <a:srgbClr val="FFFFFF"/>
        </a:lt1>
        <a:dk2>
          <a:srgbClr val="003399"/>
        </a:dk2>
        <a:lt2>
          <a:srgbClr val="E5E5FF"/>
        </a:lt2>
        <a:accent1>
          <a:srgbClr val="0099CC"/>
        </a:accent1>
        <a:accent2>
          <a:srgbClr val="A886E0"/>
        </a:accent2>
        <a:accent3>
          <a:srgbClr val="AAADCA"/>
        </a:accent3>
        <a:accent4>
          <a:srgbClr val="DADADA"/>
        </a:accent4>
        <a:accent5>
          <a:srgbClr val="AACAE2"/>
        </a:accent5>
        <a:accent6>
          <a:srgbClr val="9879CB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ecuencia 2">
        <a:dk1>
          <a:srgbClr val="3E3E5C"/>
        </a:dk1>
        <a:lt1>
          <a:srgbClr val="FFFFFF"/>
        </a:lt1>
        <a:dk2>
          <a:srgbClr val="666699"/>
        </a:dk2>
        <a:lt2>
          <a:srgbClr val="DFDFE9"/>
        </a:lt2>
        <a:accent1>
          <a:srgbClr val="CC66FF"/>
        </a:accent1>
        <a:accent2>
          <a:srgbClr val="679ACD"/>
        </a:accent2>
        <a:accent3>
          <a:srgbClr val="B8B8CA"/>
        </a:accent3>
        <a:accent4>
          <a:srgbClr val="DADADA"/>
        </a:accent4>
        <a:accent5>
          <a:srgbClr val="E2B8FF"/>
        </a:accent5>
        <a:accent6>
          <a:srgbClr val="5D8BBA"/>
        </a:accent6>
        <a:hlink>
          <a:srgbClr val="CCE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ecuencia 3">
        <a:dk1>
          <a:srgbClr val="2A5400"/>
        </a:dk1>
        <a:lt1>
          <a:srgbClr val="FFFFFF"/>
        </a:lt1>
        <a:dk2>
          <a:srgbClr val="4A9400"/>
        </a:dk2>
        <a:lt2>
          <a:srgbClr val="BAE8BA"/>
        </a:lt2>
        <a:accent1>
          <a:srgbClr val="33CC33"/>
        </a:accent1>
        <a:accent2>
          <a:srgbClr val="99CC00"/>
        </a:accent2>
        <a:accent3>
          <a:srgbClr val="B1C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99FF33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ecuencia 4">
        <a:dk1>
          <a:srgbClr val="000000"/>
        </a:dk1>
        <a:lt1>
          <a:srgbClr val="FFFFFF"/>
        </a:lt1>
        <a:dk2>
          <a:srgbClr val="51596D"/>
        </a:dk2>
        <a:lt2>
          <a:srgbClr val="DDDDDD"/>
        </a:lt2>
        <a:accent1>
          <a:srgbClr val="787E8A"/>
        </a:accent1>
        <a:accent2>
          <a:srgbClr val="339966"/>
        </a:accent2>
        <a:accent3>
          <a:srgbClr val="B3B5BA"/>
        </a:accent3>
        <a:accent4>
          <a:srgbClr val="DADADA"/>
        </a:accent4>
        <a:accent5>
          <a:srgbClr val="BEC0C4"/>
        </a:accent5>
        <a:accent6>
          <a:srgbClr val="2D8A5C"/>
        </a:accent6>
        <a:hlink>
          <a:srgbClr val="00FFFF"/>
        </a:hlink>
        <a:folHlink>
          <a:srgbClr val="74B6D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ecuencia 5">
        <a:dk1>
          <a:srgbClr val="5C1F00"/>
        </a:dk1>
        <a:lt1>
          <a:srgbClr val="FFFFFF"/>
        </a:lt1>
        <a:dk2>
          <a:srgbClr val="8C0000"/>
        </a:dk2>
        <a:lt2>
          <a:srgbClr val="DFD293"/>
        </a:lt2>
        <a:accent1>
          <a:srgbClr val="FF6845"/>
        </a:accent1>
        <a:accent2>
          <a:srgbClr val="BE7960"/>
        </a:accent2>
        <a:accent3>
          <a:srgbClr val="C5AAAA"/>
        </a:accent3>
        <a:accent4>
          <a:srgbClr val="DADADA"/>
        </a:accent4>
        <a:accent5>
          <a:srgbClr val="FFB9B0"/>
        </a:accent5>
        <a:accent6>
          <a:srgbClr val="AC6D56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ecuencia 6">
        <a:dk1>
          <a:srgbClr val="5E4444"/>
        </a:dk1>
        <a:lt1>
          <a:srgbClr val="F7F3F3"/>
        </a:lt1>
        <a:dk2>
          <a:srgbClr val="8A6362"/>
        </a:dk2>
        <a:lt2>
          <a:srgbClr val="D8C1BA"/>
        </a:lt2>
        <a:accent1>
          <a:srgbClr val="CC6600"/>
        </a:accent1>
        <a:accent2>
          <a:srgbClr val="C16059"/>
        </a:accent2>
        <a:accent3>
          <a:srgbClr val="C4B7B7"/>
        </a:accent3>
        <a:accent4>
          <a:srgbClr val="D3D0D0"/>
        </a:accent4>
        <a:accent5>
          <a:srgbClr val="E2B8AA"/>
        </a:accent5>
        <a:accent6>
          <a:srgbClr val="AF5650"/>
        </a:accent6>
        <a:hlink>
          <a:srgbClr val="FFCC00"/>
        </a:hlink>
        <a:folHlink>
          <a:srgbClr val="CBB55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ecuencia 7">
        <a:dk1>
          <a:srgbClr val="7F6737"/>
        </a:dk1>
        <a:lt1>
          <a:srgbClr val="FFFFFF"/>
        </a:lt1>
        <a:dk2>
          <a:srgbClr val="BFA673"/>
        </a:dk2>
        <a:lt2>
          <a:srgbClr val="E6E3AA"/>
        </a:lt2>
        <a:accent1>
          <a:srgbClr val="FFCC00"/>
        </a:accent1>
        <a:accent2>
          <a:srgbClr val="808000"/>
        </a:accent2>
        <a:accent3>
          <a:srgbClr val="DCD0BC"/>
        </a:accent3>
        <a:accent4>
          <a:srgbClr val="DADADA"/>
        </a:accent4>
        <a:accent5>
          <a:srgbClr val="FFE2AA"/>
        </a:accent5>
        <a:accent6>
          <a:srgbClr val="737300"/>
        </a:accent6>
        <a:hlink>
          <a:srgbClr val="784700"/>
        </a:hlink>
        <a:folHlink>
          <a:srgbClr val="9A7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ecuencia 8">
        <a:dk1>
          <a:srgbClr val="4B2500"/>
        </a:dk1>
        <a:lt1>
          <a:srgbClr val="F9F0D3"/>
        </a:lt1>
        <a:dk2>
          <a:srgbClr val="A69564"/>
        </a:dk2>
        <a:lt2>
          <a:srgbClr val="EFDEAF"/>
        </a:lt2>
        <a:accent1>
          <a:srgbClr val="FFFFE3"/>
        </a:accent1>
        <a:accent2>
          <a:srgbClr val="BFBFA7"/>
        </a:accent2>
        <a:accent3>
          <a:srgbClr val="FBF6E6"/>
        </a:accent3>
        <a:accent4>
          <a:srgbClr val="3F1E00"/>
        </a:accent4>
        <a:accent5>
          <a:srgbClr val="FFFFEF"/>
        </a:accent5>
        <a:accent6>
          <a:srgbClr val="ADAD97"/>
        </a:accent6>
        <a:hlink>
          <a:srgbClr val="7B6D47"/>
        </a:hlink>
        <a:folHlink>
          <a:srgbClr val="A99D2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ecuencia 9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CECFF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2D2D8A"/>
        </a:accent6>
        <a:hlink>
          <a:srgbClr val="6600FF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751</TotalTime>
  <Words>221</Words>
  <Application>Microsoft Office PowerPoint</Application>
  <PresentationFormat>Presentación en pantalla (4:3)</PresentationFormat>
  <Paragraphs>30</Paragraphs>
  <Slides>9</Slides>
  <Notes>0</Notes>
  <HiddenSlides>0</HiddenSlides>
  <MMClips>1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4" baseType="lpstr">
      <vt:lpstr>Arial</vt:lpstr>
      <vt:lpstr>Garamond</vt:lpstr>
      <vt:lpstr>Wingdings</vt:lpstr>
      <vt:lpstr>Calibri</vt:lpstr>
      <vt:lpstr>Secuencia</vt:lpstr>
      <vt:lpstr>CI 4231 Construcción</vt:lpstr>
      <vt:lpstr>ROCA</vt:lpstr>
      <vt:lpstr>Ripper</vt:lpstr>
      <vt:lpstr>TRONADURAS</vt:lpstr>
      <vt:lpstr>TRONADURAS</vt:lpstr>
      <vt:lpstr>TRONADURAS</vt:lpstr>
      <vt:lpstr>TRONADURAS</vt:lpstr>
      <vt:lpstr>TRONADURAS</vt:lpstr>
      <vt:lpstr>PLASMA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CI 52A</dc:title>
  <dc:creator>William Wragg L.</dc:creator>
  <cp:lastModifiedBy>William Wragg Larco</cp:lastModifiedBy>
  <cp:revision>13</cp:revision>
  <dcterms:created xsi:type="dcterms:W3CDTF">2004-10-17T19:44:22Z</dcterms:created>
  <dcterms:modified xsi:type="dcterms:W3CDTF">2022-10-13T11:38:10Z</dcterms:modified>
</cp:coreProperties>
</file>