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03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4" r:id="rId3"/>
    <p:sldId id="257" r:id="rId4"/>
    <p:sldId id="266" r:id="rId5"/>
    <p:sldId id="258" r:id="rId6"/>
    <p:sldId id="275" r:id="rId7"/>
    <p:sldId id="276" r:id="rId8"/>
    <p:sldId id="267" r:id="rId9"/>
    <p:sldId id="269" r:id="rId10"/>
    <p:sldId id="260" r:id="rId11"/>
    <p:sldId id="259" r:id="rId12"/>
    <p:sldId id="262" r:id="rId13"/>
    <p:sldId id="268" r:id="rId14"/>
    <p:sldId id="270" r:id="rId15"/>
    <p:sldId id="271" r:id="rId16"/>
    <p:sldId id="273" r:id="rId17"/>
    <p:sldId id="263" r:id="rId18"/>
    <p:sldId id="272" r:id="rId19"/>
  </p:sldIdLst>
  <p:sldSz cx="10080625" cy="7559675"/>
  <p:notesSz cx="6858000" cy="91170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10">
          <p15:clr>
            <a:srgbClr val="A4A3A4"/>
          </p15:clr>
        </p15:guide>
        <p15:guide id="2" pos="190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42" y="60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10"/>
        <p:guide pos="190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ragg Larco" userId="14f350dc62e3a358" providerId="LiveId" clId="{34A93644-B99B-4A9E-B465-7CF2A589866F}"/>
    <pc:docChg chg="modSld">
      <pc:chgData name="William Wragg Larco" userId="14f350dc62e3a358" providerId="LiveId" clId="{34A93644-B99B-4A9E-B465-7CF2A589866F}" dt="2022-09-29T11:37:10.754" v="23" actId="1076"/>
      <pc:docMkLst>
        <pc:docMk/>
      </pc:docMkLst>
      <pc:sldChg chg="modSp mod">
        <pc:chgData name="William Wragg Larco" userId="14f350dc62e3a358" providerId="LiveId" clId="{34A93644-B99B-4A9E-B465-7CF2A589866F}" dt="2022-09-29T11:22:17.104" v="15" actId="20577"/>
        <pc:sldMkLst>
          <pc:docMk/>
          <pc:sldMk cId="0" sldId="263"/>
        </pc:sldMkLst>
        <pc:spChg chg="mod">
          <ac:chgData name="William Wragg Larco" userId="14f350dc62e3a358" providerId="LiveId" clId="{34A93644-B99B-4A9E-B465-7CF2A589866F}" dt="2022-09-29T11:22:17.104" v="15" actId="20577"/>
          <ac:spMkLst>
            <pc:docMk/>
            <pc:sldMk cId="0" sldId="263"/>
            <ac:spMk id="36867" creationId="{4142E26D-5C09-211C-6F8D-49FD2CEE2FAC}"/>
          </ac:spMkLst>
        </pc:spChg>
      </pc:sldChg>
      <pc:sldChg chg="modSp mod">
        <pc:chgData name="William Wragg Larco" userId="14f350dc62e3a358" providerId="LiveId" clId="{34A93644-B99B-4A9E-B465-7CF2A589866F}" dt="2022-09-29T11:37:10.754" v="23" actId="1076"/>
        <pc:sldMkLst>
          <pc:docMk/>
          <pc:sldMk cId="0" sldId="274"/>
        </pc:sldMkLst>
        <pc:spChg chg="mod">
          <ac:chgData name="William Wragg Larco" userId="14f350dc62e3a358" providerId="LiveId" clId="{34A93644-B99B-4A9E-B465-7CF2A589866F}" dt="2022-09-29T11:36:57.664" v="20" actId="14100"/>
          <ac:spMkLst>
            <pc:docMk/>
            <pc:sldMk cId="0" sldId="274"/>
            <ac:spMk id="2" creationId="{76CF54AC-2F00-09BA-0B66-E51A10D9AF7F}"/>
          </ac:spMkLst>
        </pc:spChg>
        <pc:picChg chg="mod">
          <ac:chgData name="William Wragg Larco" userId="14f350dc62e3a358" providerId="LiveId" clId="{34A93644-B99B-4A9E-B465-7CF2A589866F}" dt="2022-09-29T11:37:10.754" v="23" actId="1076"/>
          <ac:picMkLst>
            <pc:docMk/>
            <pc:sldMk cId="0" sldId="274"/>
            <ac:picMk id="4" creationId="{DBB95187-B8CF-F7D9-F33B-3A4ED27C0B0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04DEACAE-1EAD-9ADF-148D-651D0C084A4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921" tIns="40961" rIns="81921" bIns="40961" numCol="1" anchor="t" anchorCtr="0" compatLnSpc="1">
            <a:prstTxWarp prst="textNoShape">
              <a:avLst/>
            </a:prstTxWarp>
          </a:bodyPr>
          <a:lstStyle>
            <a:lvl1pPr defTabSz="819150" eaLnBrk="0" fontAlgn="auto" hangingPunct="0">
              <a:spcBef>
                <a:spcPts val="0"/>
              </a:spcBef>
              <a:spcAft>
                <a:spcPts val="0"/>
              </a:spcAft>
              <a:defRPr sz="11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A09E4729-5B4C-D9F5-C216-97F553AFEED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921" tIns="40961" rIns="81921" bIns="40961" numCol="1" anchor="t" anchorCtr="0" compatLnSpc="1">
            <a:prstTxWarp prst="textNoShape">
              <a:avLst/>
            </a:prstTxWarp>
          </a:bodyPr>
          <a:lstStyle>
            <a:lvl1pPr algn="r" defTabSz="819150" eaLnBrk="0" fontAlgn="auto" hangingPunct="0">
              <a:spcBef>
                <a:spcPts val="0"/>
              </a:spcBef>
              <a:spcAft>
                <a:spcPts val="0"/>
              </a:spcAft>
              <a:defRPr sz="11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6ACF0722-AFEB-7379-63AD-0F89A086711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921" tIns="40961" rIns="81921" bIns="40961" numCol="1" anchor="b" anchorCtr="0" compatLnSpc="1">
            <a:prstTxWarp prst="textNoShape">
              <a:avLst/>
            </a:prstTxWarp>
          </a:bodyPr>
          <a:lstStyle>
            <a:lvl1pPr defTabSz="819150" eaLnBrk="0" fontAlgn="auto" hangingPunct="0">
              <a:spcBef>
                <a:spcPts val="0"/>
              </a:spcBef>
              <a:spcAft>
                <a:spcPts val="0"/>
              </a:spcAft>
              <a:defRPr sz="11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E092CB8C-3826-2AC8-68C2-C3D0ED6A850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921" tIns="40961" rIns="81921" bIns="40961" numCol="1" anchor="b" anchorCtr="0" compatLnSpc="1">
            <a:prstTxWarp prst="textNoShape">
              <a:avLst/>
            </a:prstTxWarp>
          </a:bodyPr>
          <a:lstStyle>
            <a:lvl1pPr algn="r" defTabSz="819150" eaLnBrk="1" hangingPunct="1">
              <a:defRPr sz="11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0220FB5-D2AD-4940-A1F4-592BE7941E61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F99B11F9-51ED-1EA7-1DCE-605E316FD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96963" y="930275"/>
            <a:ext cx="4473575" cy="3354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99E5CF60-B8C1-A448-81CE-E417141662C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31875" y="4610100"/>
            <a:ext cx="4608513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CL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8082AC24-6DE3-82D0-A0B4-8D50416847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04C563E4-162A-27D4-330C-2D66566A92C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3254A774-57F9-F7E8-89CB-58F7F0B052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56125" cy="3417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D8A995F-C7F8-AD83-413E-538F4EDBCA7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C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>
            <a:extLst>
              <a:ext uri="{FF2B5EF4-FFF2-40B4-BE49-F238E27FC236}">
                <a16:creationId xmlns:a16="http://schemas.microsoft.com/office/drawing/2014/main" id="{ECC6F03B-4694-34BA-9D8A-0767EF6633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5CF2CD19-AA02-0441-C477-7C9E5ADDD33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F388EBAE-7B9E-9FCE-A10A-C941EAF741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7A05D33D-07F9-F6DD-AA5B-ADE303F371F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CFADA15-A03F-3FB6-FFCB-17354CC1A0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C42AB83-8FE4-5B12-437A-A22EBF698D9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2714EFB4-08CC-4521-D106-5C0AD2EDB5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62664A33-DFE6-8ED7-1556-036E3060F34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F3D8157-9122-D82D-848F-955C3CA573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56125" cy="3417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2A07771-4764-36BD-8E34-0A5CCA9DD08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C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4C65FD3-F711-4F31-6C71-A9A0FC3397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4213"/>
            <a:ext cx="4556125" cy="3417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9EA023B-C121-35C6-8A75-7EBFA537D24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C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>
            <a:extLst>
              <a:ext uri="{FF2B5EF4-FFF2-40B4-BE49-F238E27FC236}">
                <a16:creationId xmlns:a16="http://schemas.microsoft.com/office/drawing/2014/main" id="{7C4514F8-73BB-46BE-FEA2-9EFB543EEE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580E8529-5AED-5737-0D3C-A4C09BED31D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>
            <a:extLst>
              <a:ext uri="{FF2B5EF4-FFF2-40B4-BE49-F238E27FC236}">
                <a16:creationId xmlns:a16="http://schemas.microsoft.com/office/drawing/2014/main" id="{6F12C60D-10E9-5249-A181-D3F86F34C7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FBC439D7-8E29-723C-5CC8-1774CC90AFD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>
            <a:extLst>
              <a:ext uri="{FF2B5EF4-FFF2-40B4-BE49-F238E27FC236}">
                <a16:creationId xmlns:a16="http://schemas.microsoft.com/office/drawing/2014/main" id="{351B3A64-1E3B-70B1-5B56-A990E9AB0E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A940080-7858-4D6D-06E9-DC33965C73F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>
            <a:extLst>
              <a:ext uri="{FF2B5EF4-FFF2-40B4-BE49-F238E27FC236}">
                <a16:creationId xmlns:a16="http://schemas.microsoft.com/office/drawing/2014/main" id="{3A80886A-C556-8100-CBE5-3A133CEBD019}"/>
              </a:ext>
            </a:extLst>
          </p:cNvPr>
          <p:cNvGrpSpPr>
            <a:grpSpLocks/>
          </p:cNvGrpSpPr>
          <p:nvPr/>
        </p:nvGrpSpPr>
        <p:grpSpPr bwMode="auto">
          <a:xfrm>
            <a:off x="4778375" y="1289050"/>
            <a:ext cx="5308600" cy="5505450"/>
            <a:chOff x="4334933" y="1169931"/>
            <a:chExt cx="4814835" cy="4993802"/>
          </a:xfrm>
        </p:grpSpPr>
        <p:cxnSp>
          <p:nvCxnSpPr>
            <p:cNvPr id="5" name="Straight Connector 16">
              <a:extLst>
                <a:ext uri="{FF2B5EF4-FFF2-40B4-BE49-F238E27FC236}">
                  <a16:creationId xmlns:a16="http://schemas.microsoft.com/office/drawing/2014/main" id="{DF34443D-5352-99F1-239A-795E58497ADB}"/>
                </a:ext>
              </a:extLst>
            </p:cNvPr>
            <p:cNvCxnSpPr/>
            <p:nvPr/>
          </p:nvCxnSpPr>
          <p:spPr>
            <a:xfrm flipH="1">
              <a:off x="6009471" y="1169931"/>
              <a:ext cx="3134538" cy="313480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8">
              <a:extLst>
                <a:ext uri="{FF2B5EF4-FFF2-40B4-BE49-F238E27FC236}">
                  <a16:creationId xmlns:a16="http://schemas.microsoft.com/office/drawing/2014/main" id="{0FA9CD0E-EF5C-A51C-8839-AF3DAEF72DD7}"/>
                </a:ext>
              </a:extLst>
            </p:cNvPr>
            <p:cNvCxnSpPr/>
            <p:nvPr/>
          </p:nvCxnSpPr>
          <p:spPr>
            <a:xfrm flipH="1">
              <a:off x="4334933" y="1348487"/>
              <a:ext cx="4814835" cy="481524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20">
              <a:extLst>
                <a:ext uri="{FF2B5EF4-FFF2-40B4-BE49-F238E27FC236}">
                  <a16:creationId xmlns:a16="http://schemas.microsoft.com/office/drawing/2014/main" id="{5591EE96-7250-372B-C38D-BFA0ED446D83}"/>
                </a:ext>
              </a:extLst>
            </p:cNvPr>
            <p:cNvCxnSpPr/>
            <p:nvPr/>
          </p:nvCxnSpPr>
          <p:spPr>
            <a:xfrm flipH="1">
              <a:off x="5226196" y="1469444"/>
              <a:ext cx="3912053" cy="39123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21">
              <a:extLst>
                <a:ext uri="{FF2B5EF4-FFF2-40B4-BE49-F238E27FC236}">
                  <a16:creationId xmlns:a16="http://schemas.microsoft.com/office/drawing/2014/main" id="{1712523E-AA1C-75AE-18B1-407CB7888010}"/>
                </a:ext>
              </a:extLst>
            </p:cNvPr>
            <p:cNvCxnSpPr/>
            <p:nvPr/>
          </p:nvCxnSpPr>
          <p:spPr>
            <a:xfrm flipH="1">
              <a:off x="5303948" y="1308168"/>
              <a:ext cx="3840061" cy="383894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22">
              <a:extLst>
                <a:ext uri="{FF2B5EF4-FFF2-40B4-BE49-F238E27FC236}">
                  <a16:creationId xmlns:a16="http://schemas.microsoft.com/office/drawing/2014/main" id="{045E2E55-B68C-EE4A-F7B6-BB90A35FA2BE}"/>
                </a:ext>
              </a:extLst>
            </p:cNvPr>
            <p:cNvCxnSpPr/>
            <p:nvPr/>
          </p:nvCxnSpPr>
          <p:spPr>
            <a:xfrm flipH="1">
              <a:off x="5707104" y="1770397"/>
              <a:ext cx="3431145" cy="34299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8037" y="587975"/>
            <a:ext cx="6785144" cy="3443853"/>
          </a:xfrm>
        </p:spPr>
        <p:txBody>
          <a:bodyPr anchor="b"/>
          <a:lstStyle>
            <a:lvl1pPr algn="l">
              <a:defRPr sz="485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8036" y="4237153"/>
            <a:ext cx="5461717" cy="2109242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5E60FC88-5839-539F-C9A6-83CB60F13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F961782-00E6-1914-7D2D-C8C68B17D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C8EE8FE-1128-927A-A52C-2C5FD0D91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BA383-D6B0-4986-9146-48831B9F8A43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415837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88037" y="587975"/>
            <a:ext cx="8904552" cy="3443852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40054" y="4237152"/>
            <a:ext cx="8027163" cy="503978"/>
          </a:xfrm>
        </p:spPr>
        <p:txBody>
          <a:bodyPr anchor="t"/>
          <a:lstStyle>
            <a:lvl1pPr marL="0" indent="0">
              <a:buFontTx/>
              <a:buNone/>
              <a:defRPr sz="1764"/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7B8D8AD-5852-ED93-24E9-45783A98541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1E1A218-AFDF-CC95-A070-EAC258E3E5F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13C7494-1648-3FC9-B7F3-DC866A94FB3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A23B0-8201-43B7-91BC-9C095837B320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886178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587975"/>
            <a:ext cx="8904552" cy="3191863"/>
          </a:xfrm>
        </p:spPr>
        <p:txBody>
          <a:bodyPr/>
          <a:lstStyle>
            <a:lvl1pPr algn="l">
              <a:defRPr sz="3086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6" y="4535805"/>
            <a:ext cx="7037423" cy="2099910"/>
          </a:xfrm>
        </p:spPr>
        <p:txBody>
          <a:bodyPr/>
          <a:lstStyle>
            <a:lvl1pPr marL="0" indent="0" algn="l">
              <a:buNone/>
              <a:defRPr sz="1984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385E1-85D6-F9C1-F15F-26C522526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43009-DE53-ED68-44AD-10FFC8F36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BD552-8683-B4FE-96DD-D18E92D0E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FB9A1-617D-4F8C-A16A-9A2EF1B763E0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723510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3">
            <a:extLst>
              <a:ext uri="{FF2B5EF4-FFF2-40B4-BE49-F238E27FC236}">
                <a16:creationId xmlns:a16="http://schemas.microsoft.com/office/drawing/2014/main" id="{E3B58A1A-FC9E-2718-F06C-93585D769E2F}"/>
              </a:ext>
            </a:extLst>
          </p:cNvPr>
          <p:cNvSpPr txBox="1"/>
          <p:nvPr/>
        </p:nvSpPr>
        <p:spPr>
          <a:xfrm>
            <a:off x="252413" y="782638"/>
            <a:ext cx="503237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18" dirty="0">
                <a:latin typeface="+mn-lt"/>
              </a:rPr>
              <a:t>“</a:t>
            </a:r>
          </a:p>
        </p:txBody>
      </p:sp>
      <p:sp>
        <p:nvSpPr>
          <p:cNvPr id="5" name="TextBox 14">
            <a:extLst>
              <a:ext uri="{FF2B5EF4-FFF2-40B4-BE49-F238E27FC236}">
                <a16:creationId xmlns:a16="http://schemas.microsoft.com/office/drawing/2014/main" id="{A1EA0342-E9E6-DB00-2A01-CABC96435221}"/>
              </a:ext>
            </a:extLst>
          </p:cNvPr>
          <p:cNvSpPr txBox="1"/>
          <p:nvPr/>
        </p:nvSpPr>
        <p:spPr>
          <a:xfrm>
            <a:off x="8485188" y="3051175"/>
            <a:ext cx="503237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18" dirty="0"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93" y="587975"/>
            <a:ext cx="7562439" cy="3191863"/>
          </a:xfrm>
        </p:spPr>
        <p:txBody>
          <a:bodyPr/>
          <a:lstStyle>
            <a:lvl1pPr algn="l">
              <a:defRPr sz="3086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76074" y="3779838"/>
            <a:ext cx="7058275" cy="531977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7" y="4741133"/>
            <a:ext cx="7036110" cy="1894582"/>
          </a:xfrm>
        </p:spPr>
        <p:txBody>
          <a:bodyPr/>
          <a:lstStyle>
            <a:lvl1pPr marL="0" indent="0" algn="l">
              <a:buNone/>
              <a:defRPr sz="2205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00CA009-5C50-3DC5-B3F2-E1FEB802F3E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FE2AF34-BBC9-EB07-8F60-ECC040BDBFB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ED7D22A-E951-1115-AB01-7381557AAFA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A044A-849F-4079-897C-A26414A7342C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545471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3779838"/>
            <a:ext cx="7036110" cy="1871069"/>
          </a:xfrm>
        </p:spPr>
        <p:txBody>
          <a:bodyPr anchor="b"/>
          <a:lstStyle>
            <a:lvl1pPr algn="l">
              <a:defRPr sz="3086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6" y="5658160"/>
            <a:ext cx="7037423" cy="977554"/>
          </a:xfrm>
        </p:spPr>
        <p:txBody>
          <a:bodyPr anchor="t"/>
          <a:lstStyle>
            <a:lvl1pPr marL="0" indent="0" algn="l">
              <a:buNone/>
              <a:defRPr sz="1984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89759-939C-346E-58EF-738812466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0F867-6DAB-63DD-DA31-AFD0B7935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86F2D-C01C-4419-9902-A68C75333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9DF90-BB09-4C78-8B2E-8AD31B9B66BB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4250224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3">
            <a:extLst>
              <a:ext uri="{FF2B5EF4-FFF2-40B4-BE49-F238E27FC236}">
                <a16:creationId xmlns:a16="http://schemas.microsoft.com/office/drawing/2014/main" id="{ADA1142E-F9DC-35E9-54D1-323C94044283}"/>
              </a:ext>
            </a:extLst>
          </p:cNvPr>
          <p:cNvSpPr txBox="1"/>
          <p:nvPr/>
        </p:nvSpPr>
        <p:spPr>
          <a:xfrm>
            <a:off x="252413" y="782638"/>
            <a:ext cx="503237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18" dirty="0">
                <a:latin typeface="+mn-lt"/>
              </a:rPr>
              <a:t>“</a:t>
            </a:r>
          </a:p>
        </p:txBody>
      </p:sp>
      <p:sp>
        <p:nvSpPr>
          <p:cNvPr id="5" name="TextBox 14">
            <a:extLst>
              <a:ext uri="{FF2B5EF4-FFF2-40B4-BE49-F238E27FC236}">
                <a16:creationId xmlns:a16="http://schemas.microsoft.com/office/drawing/2014/main" id="{209B9E9D-9DB7-36F4-736B-5E938545363F}"/>
              </a:ext>
            </a:extLst>
          </p:cNvPr>
          <p:cNvSpPr txBox="1"/>
          <p:nvPr/>
        </p:nvSpPr>
        <p:spPr>
          <a:xfrm>
            <a:off x="8485188" y="3051175"/>
            <a:ext cx="503237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18" dirty="0"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93" y="587975"/>
            <a:ext cx="7562438" cy="3191863"/>
          </a:xfrm>
        </p:spPr>
        <p:txBody>
          <a:bodyPr/>
          <a:lstStyle>
            <a:lvl1pPr algn="l">
              <a:defRPr sz="3086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88037" y="4283816"/>
            <a:ext cx="7036110" cy="1157283"/>
          </a:xfrm>
        </p:spPr>
        <p:txBody>
          <a:bodyPr anchor="b"/>
          <a:lstStyle>
            <a:lvl1pPr>
              <a:buNone/>
              <a:defRPr lang="en-US" sz="2205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6" y="5459766"/>
            <a:ext cx="7036109" cy="1175949"/>
          </a:xfrm>
        </p:spPr>
        <p:txBody>
          <a:bodyPr anchor="t"/>
          <a:lstStyle>
            <a:lvl1pPr marL="0" indent="0" algn="l">
              <a:buNone/>
              <a:defRPr sz="1984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F26F69E-36D2-7FD1-FA30-4B7A66D611D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1E9C020-7D28-F21B-9060-07269E2B5DA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35846BB-711A-BE45-73F3-CBB605149ED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E984A-8E7B-4412-B11A-F97877811707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170093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587975"/>
            <a:ext cx="8296515" cy="3191863"/>
          </a:xfrm>
        </p:spPr>
        <p:txBody>
          <a:bodyPr/>
          <a:lstStyle>
            <a:lvl1pPr>
              <a:defRPr lang="en-US" sz="3086" b="0" dirty="0"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88037" y="4330481"/>
            <a:ext cx="7036110" cy="923960"/>
          </a:xfrm>
        </p:spPr>
        <p:txBody>
          <a:bodyPr anchor="b"/>
          <a:lstStyle>
            <a:lvl1pPr>
              <a:buNone/>
              <a:defRPr lang="en-US" sz="2205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6" y="5254443"/>
            <a:ext cx="7036109" cy="1381272"/>
          </a:xfrm>
        </p:spPr>
        <p:txBody>
          <a:bodyPr anchor="t"/>
          <a:lstStyle>
            <a:lvl1pPr marL="0" indent="0" algn="l">
              <a:buNone/>
              <a:defRPr sz="1984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9532C-6A4A-BB68-E6FA-BA1820F6AA4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F6A9D-6E5A-EE6D-68F8-5157222FDE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BF5B1-0520-5E21-9E69-79C2B12E4F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07D1D-589C-4432-AAEB-97DB3D58FD24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685953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/>
          <a:lstStyle>
            <a:lvl1pPr algn="l">
              <a:defRPr sz="308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8037" y="587976"/>
            <a:ext cx="7226286" cy="4153158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75EEF-79E4-7A83-81D5-81DEA96DD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0657B-64F4-2B5D-F1A4-0F2B24EC5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214AF-BB9D-2757-3076-10B49909A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32A55-9D79-4090-822B-3FE7DA54AC0C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36745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7" y="587975"/>
            <a:ext cx="2253582" cy="4871791"/>
          </a:xfrm>
        </p:spPr>
        <p:txBody>
          <a:bodyPr vert="eaVert"/>
          <a:lstStyle>
            <a:lvl1pPr>
              <a:defRPr sz="308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8036" y="587975"/>
            <a:ext cx="6449232" cy="60477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49780-F57A-D840-1D03-C06FF8B11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FD250-592C-CCD0-D1D6-DDB4F9CA2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59A26-C2F0-7D16-FF7B-5EEDFBF23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E18AF-982D-46BF-BEB5-6590B62C92CF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424825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504825" y="303213"/>
            <a:ext cx="9072563" cy="64500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C744DC-B775-4486-645D-CCCA18A3F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2E7E89-F894-28C3-7981-15EF4254A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C390C56-2A00-4745-088F-B26EC8A23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841C2-C0B4-445F-9209-383A1ABC598C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468504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504825" y="1763713"/>
            <a:ext cx="9072563" cy="4989512"/>
          </a:xfrm>
        </p:spPr>
        <p:txBody>
          <a:bodyPr rtlCol="0">
            <a:normAutofit/>
          </a:bodyPr>
          <a:lstStyle/>
          <a:p>
            <a:pPr lvl="0"/>
            <a:endParaRPr lang="es-E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55652-9DD6-9C00-0F3E-7229921E2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CC49B-13EB-805F-B181-DC7679892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1AE7E-25A2-B567-638A-865FE8BC2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41CF8-F7BD-4F03-9A50-4C69F1AA4272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10448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037" y="587975"/>
            <a:ext cx="7226286" cy="415315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CED6B-5180-8B37-8C28-51E86DACA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47F80-1DA8-1195-4A18-4D6C5000F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90054-BBE3-E84E-6C0A-D2488756B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E2D7A-C7A1-4E92-9428-4DA6D05C89A1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89612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2183905"/>
            <a:ext cx="7058276" cy="2557224"/>
          </a:xfrm>
        </p:spPr>
        <p:txBody>
          <a:bodyPr anchor="b"/>
          <a:lstStyle>
            <a:lvl1pPr algn="l">
              <a:defRPr sz="3527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7" y="4946454"/>
            <a:ext cx="7058275" cy="1689261"/>
          </a:xfrm>
        </p:spPr>
        <p:txBody>
          <a:bodyPr anchor="t"/>
          <a:lstStyle>
            <a:lvl1pPr marL="0" indent="0" algn="l">
              <a:buNone/>
              <a:defRPr sz="1984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20F37-2193-E0DE-F86C-2C379BF2A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86F5A-000E-D81F-2348-596F8A8B7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EE38D-5A09-892C-D4C4-09DB1622D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9EBC3-CBE3-4727-A91A-148342D03B39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23280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88037" y="587975"/>
            <a:ext cx="4354564" cy="415315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5139930" y="587975"/>
            <a:ext cx="4352658" cy="41438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FE42AFA-4111-A9ED-5071-46331AC633F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12A1C7E-E315-6DF6-8929-B61A43F6289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6C224E2-51FE-94D7-8C45-F1D4C10CA80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1C6AD-3590-49EE-A8D3-6EA389764D64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51891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53" y="587975"/>
            <a:ext cx="4097587" cy="671971"/>
          </a:xfrm>
        </p:spPr>
        <p:txBody>
          <a:bodyPr anchor="b">
            <a:noAutofit/>
          </a:bodyPr>
          <a:lstStyle>
            <a:lvl1pPr marL="0" indent="0">
              <a:buNone/>
              <a:defRPr sz="2646" b="0" cap="all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036" y="1259946"/>
            <a:ext cx="4349603" cy="3481184"/>
          </a:xfrm>
        </p:spPr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52318" y="624724"/>
            <a:ext cx="4149605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 cap="all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39931" y="1259946"/>
            <a:ext cx="4361992" cy="3471851"/>
          </a:xfrm>
        </p:spPr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4B9CF74-80B3-B060-29C0-F91F5D317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ED81D36-92BB-88CE-23F8-8B0D843D5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B6C47F5-78B7-6426-0939-7C2C454FD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38113-1067-445E-83F6-7414A12F7A55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83469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5020370-6638-F5D4-A44A-D08F786A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07AF65F-4404-A6C1-2C8E-FCC97A6F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2D7B6B3-4C90-1328-31BF-77BD594A7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C4D3-8305-42D2-9736-AAE8690A5DEF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659590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59882B9-6E5C-32E9-7902-145A5A395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BA63D8E-6198-A77C-227B-5D37CE2CA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09AE98C-883B-6A07-DADD-E5522552D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C1516-2E0A-41F1-B996-A63BAA70097B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527165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3704" y="587975"/>
            <a:ext cx="3528219" cy="1679928"/>
          </a:xfrm>
        </p:spPr>
        <p:txBody>
          <a:bodyPr anchor="b"/>
          <a:lstStyle>
            <a:lvl1pPr algn="l">
              <a:defRPr sz="2205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036" y="587975"/>
            <a:ext cx="4893419" cy="604774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3704" y="2435898"/>
            <a:ext cx="3528219" cy="2305235"/>
          </a:xfrm>
        </p:spPr>
        <p:txBody>
          <a:bodyPr anchor="t"/>
          <a:lstStyle>
            <a:lvl1pPr marL="0" indent="0">
              <a:buNone/>
              <a:defRPr sz="176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67B97AE-F1ED-FBB1-2E01-30A3D377E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860846-978C-0A3C-4E3B-A53992D65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3D55F6D-D96C-78FA-FB4D-C5BE461AD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ED927-47E8-445C-ABEB-FB73944D8654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94008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6308" y="1595931"/>
            <a:ext cx="3928244" cy="1259946"/>
          </a:xfrm>
        </p:spPr>
        <p:txBody>
          <a:bodyPr anchor="b"/>
          <a:lstStyle>
            <a:lvl1pPr algn="l">
              <a:defRPr sz="2646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840052" y="1007956"/>
            <a:ext cx="3617046" cy="5291773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6558" y="3023870"/>
            <a:ext cx="3929308" cy="2295901"/>
          </a:xfrm>
        </p:spPr>
        <p:txBody>
          <a:bodyPr anchor="t"/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8703D78-F376-8153-CD69-F46A74D3357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A5C48-EAA9-E1E9-D153-1549CB1FE9F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36486-0BBF-B46B-61E7-786C38294E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A339E-81DE-427B-A8F2-5D55D73CD1A4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429729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48A7D3"/>
            </a:gs>
            <a:gs pos="10001">
              <a:srgbClr val="48A7D3"/>
            </a:gs>
            <a:gs pos="100000">
              <a:srgbClr val="0D386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>
            <a:extLst>
              <a:ext uri="{FF2B5EF4-FFF2-40B4-BE49-F238E27FC236}">
                <a16:creationId xmlns:a16="http://schemas.microsoft.com/office/drawing/2014/main" id="{30CAA9BD-08AD-0C5F-263F-C10549719068}"/>
              </a:ext>
            </a:extLst>
          </p:cNvPr>
          <p:cNvGrpSpPr>
            <a:grpSpLocks/>
          </p:cNvGrpSpPr>
          <p:nvPr/>
        </p:nvGrpSpPr>
        <p:grpSpPr bwMode="auto">
          <a:xfrm>
            <a:off x="7353300" y="4292600"/>
            <a:ext cx="2724150" cy="2930525"/>
            <a:chOff x="6687077" y="3259666"/>
            <a:chExt cx="2981857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D996689-8C00-F911-760F-B500C17B59E3}"/>
                </a:ext>
              </a:extLst>
            </p:cNvPr>
            <p:cNvCxnSpPr/>
            <p:nvPr/>
          </p:nvCxnSpPr>
          <p:spPr>
            <a:xfrm flipH="1">
              <a:off x="8756653" y="3259666"/>
              <a:ext cx="912281" cy="91259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943DCCE-DA2E-1442-9DE3-0E5C4D69630D}"/>
                </a:ext>
              </a:extLst>
            </p:cNvPr>
            <p:cNvCxnSpPr/>
            <p:nvPr/>
          </p:nvCxnSpPr>
          <p:spPr>
            <a:xfrm flipH="1">
              <a:off x="6687077" y="3487381"/>
              <a:ext cx="2981857" cy="298115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A308A09-E59A-CEBC-7322-E868A569986F}"/>
                </a:ext>
              </a:extLst>
            </p:cNvPr>
            <p:cNvCxnSpPr/>
            <p:nvPr/>
          </p:nvCxnSpPr>
          <p:spPr>
            <a:xfrm flipH="1">
              <a:off x="7773127" y="3581249"/>
              <a:ext cx="1895807" cy="1896464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B6B8325-7656-D05A-529B-BE34328D0219}"/>
                </a:ext>
              </a:extLst>
            </p:cNvPr>
            <p:cNvCxnSpPr/>
            <p:nvPr/>
          </p:nvCxnSpPr>
          <p:spPr>
            <a:xfrm flipH="1">
              <a:off x="7922567" y="3433494"/>
              <a:ext cx="1741154" cy="17400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D480B00-54FA-9679-1D25-87E073AB0337}"/>
                </a:ext>
              </a:extLst>
            </p:cNvPr>
            <p:cNvCxnSpPr/>
            <p:nvPr/>
          </p:nvCxnSpPr>
          <p:spPr>
            <a:xfrm flipH="1">
              <a:off x="8398691" y="3984530"/>
              <a:ext cx="1265030" cy="126546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DD13F-0996-A1A1-2EAF-28D93BEB6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4956175"/>
            <a:ext cx="7226300" cy="167957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7277F0A5-FF72-CC55-026C-2CA2F10A21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87375" y="587375"/>
            <a:ext cx="72263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los estilos de texto del patrón</a:t>
            </a:r>
          </a:p>
          <a:p>
            <a:pPr lvl="1"/>
            <a:r>
              <a:rPr lang="es-ES" altLang="es-CL"/>
              <a:t>Segundo nivel</a:t>
            </a:r>
          </a:p>
          <a:p>
            <a:pPr lvl="2"/>
            <a:r>
              <a:rPr lang="es-ES" altLang="es-CL"/>
              <a:t>Tercer nivel</a:t>
            </a:r>
          </a:p>
          <a:p>
            <a:pPr lvl="3"/>
            <a:r>
              <a:rPr lang="es-ES" altLang="es-CL"/>
              <a:t>Cuarto nivel</a:t>
            </a:r>
          </a:p>
          <a:p>
            <a:pPr lvl="4"/>
            <a:r>
              <a:rPr lang="es-ES" altLang="es-CL"/>
              <a:t>Quinto nivel</a:t>
            </a:r>
            <a:endParaRPr lang="en-US" alt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5755F-8A40-5207-BE0D-B07FCE28A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91500" y="6804025"/>
            <a:ext cx="1323975" cy="40163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2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88588-B12A-19A6-D482-16D042618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87375" y="6804025"/>
            <a:ext cx="6407150" cy="40163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2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C509B-A335-FD48-D653-7C5FB7906D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70913" y="6149975"/>
            <a:ext cx="944562" cy="7381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3000">
                <a:solidFill>
                  <a:srgbClr val="0C2036"/>
                </a:solidFill>
              </a:defRPr>
            </a:lvl1pPr>
          </a:lstStyle>
          <a:p>
            <a:pPr>
              <a:defRPr/>
            </a:pPr>
            <a:fld id="{466E9BAB-11F3-4947-870B-3ADA19142E9E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8" r:id="rId1"/>
    <p:sldLayoutId id="2147484092" r:id="rId2"/>
    <p:sldLayoutId id="2147484093" r:id="rId3"/>
    <p:sldLayoutId id="2147484094" r:id="rId4"/>
    <p:sldLayoutId id="2147484095" r:id="rId5"/>
    <p:sldLayoutId id="2147484096" r:id="rId6"/>
    <p:sldLayoutId id="2147484097" r:id="rId7"/>
    <p:sldLayoutId id="2147484098" r:id="rId8"/>
    <p:sldLayoutId id="2147484099" r:id="rId9"/>
    <p:sldLayoutId id="2147484100" r:id="rId10"/>
    <p:sldLayoutId id="2147484101" r:id="rId11"/>
    <p:sldLayoutId id="2147484109" r:id="rId12"/>
    <p:sldLayoutId id="2147484102" r:id="rId13"/>
    <p:sldLayoutId id="2147484110" r:id="rId14"/>
    <p:sldLayoutId id="2147484103" r:id="rId15"/>
    <p:sldLayoutId id="2147484104" r:id="rId16"/>
    <p:sldLayoutId id="2147484105" r:id="rId17"/>
    <p:sldLayoutId id="2147484106" r:id="rId18"/>
    <p:sldLayoutId id="2147484107" r:id="rId19"/>
  </p:sldLayoutIdLst>
  <p:txStyles>
    <p:titleStyle>
      <a:lvl1pPr algn="l" defTabSz="503238" rtl="0" eaLnBrk="0" fontAlgn="base" hangingPunct="0">
        <a:spcBef>
          <a:spcPct val="0"/>
        </a:spcBef>
        <a:spcAft>
          <a:spcPct val="0"/>
        </a:spcAft>
        <a:defRPr sz="35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503238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entury Gothic" panose="020B0502020202020204" pitchFamily="34" charset="0"/>
        </a:defRPr>
      </a:lvl2pPr>
      <a:lvl3pPr algn="l" defTabSz="503238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entury Gothic" panose="020B0502020202020204" pitchFamily="34" charset="0"/>
        </a:defRPr>
      </a:lvl3pPr>
      <a:lvl4pPr algn="l" defTabSz="503238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entury Gothic" panose="020B0502020202020204" pitchFamily="34" charset="0"/>
        </a:defRPr>
      </a:lvl4pPr>
      <a:lvl5pPr algn="l" defTabSz="503238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14325" indent="-314325" algn="l" defTabSz="503238" rtl="0" eaLnBrk="0" fontAlgn="base" hangingPunct="0">
        <a:spcBef>
          <a:spcPct val="20000"/>
        </a:spcBef>
        <a:spcAft>
          <a:spcPts val="66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200" kern="1200">
          <a:solidFill>
            <a:srgbClr val="113052"/>
          </a:solidFill>
          <a:latin typeface="+mn-lt"/>
          <a:ea typeface="+mn-ea"/>
          <a:cs typeface="+mn-cs"/>
        </a:defRPr>
      </a:lvl1pPr>
      <a:lvl2pPr marL="817563" indent="-314325" algn="l" defTabSz="503238" rtl="0" eaLnBrk="0" fontAlgn="base" hangingPunct="0">
        <a:spcBef>
          <a:spcPct val="20000"/>
        </a:spcBef>
        <a:spcAft>
          <a:spcPts val="66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900" kern="1200">
          <a:solidFill>
            <a:srgbClr val="113052"/>
          </a:solidFill>
          <a:latin typeface="+mn-lt"/>
          <a:ea typeface="+mn-ea"/>
          <a:cs typeface="+mn-cs"/>
        </a:defRPr>
      </a:lvl2pPr>
      <a:lvl3pPr marL="1322388" indent="-314325" algn="l" defTabSz="503238" rtl="0" eaLnBrk="0" fontAlgn="base" hangingPunct="0">
        <a:spcBef>
          <a:spcPct val="20000"/>
        </a:spcBef>
        <a:spcAft>
          <a:spcPts val="66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700" kern="1200">
          <a:solidFill>
            <a:srgbClr val="113052"/>
          </a:solidFill>
          <a:latin typeface="+mn-lt"/>
          <a:ea typeface="+mn-ea"/>
          <a:cs typeface="+mn-cs"/>
        </a:defRPr>
      </a:lvl3pPr>
      <a:lvl4pPr marL="1700213" indent="-188913" algn="l" defTabSz="503238" rtl="0" eaLnBrk="0" fontAlgn="base" hangingPunct="0">
        <a:spcBef>
          <a:spcPct val="20000"/>
        </a:spcBef>
        <a:spcAft>
          <a:spcPts val="66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>
          <a:solidFill>
            <a:srgbClr val="113052"/>
          </a:solidFill>
          <a:latin typeface="+mn-lt"/>
          <a:ea typeface="+mn-ea"/>
          <a:cs typeface="+mn-cs"/>
        </a:defRPr>
      </a:lvl4pPr>
      <a:lvl5pPr marL="2203450" indent="-188913" algn="l" defTabSz="503238" rtl="0" eaLnBrk="0" fontAlgn="base" hangingPunct="0">
        <a:spcBef>
          <a:spcPct val="20000"/>
        </a:spcBef>
        <a:spcAft>
          <a:spcPts val="66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>
          <a:solidFill>
            <a:srgbClr val="113052"/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Users\w_wra\OneDrive\00%20U.%20de%20Chile\CI5501%20-%20M&#233;todos%20Constructivos\Otro%20Material\Cat%20D11R~Ripping%20Rock.wmv" TargetMode="External"/><Relationship Id="rId1" Type="http://schemas.microsoft.com/office/2007/relationships/media" Target="file:///C:\Users\w_wra\OneDrive\00%20U.%20de%20Chile\CI5501%20-%20M&#233;todos%20Constructivos\Otro%20Material\Cat%20D11R~Ripping%20Rock.wmv" TargetMode="External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A68A7DBB-75CB-A917-0047-24B2F609E31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39775" y="627063"/>
            <a:ext cx="8607425" cy="1263650"/>
          </a:xfrm>
        </p:spPr>
        <p:txBody>
          <a:bodyPr lIns="0" tIns="0" rIns="0" bIns="0"/>
          <a:lstStyle/>
          <a:p>
            <a:pPr defTabSz="755650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altLang="es-CL" dirty="0"/>
              <a:t>CI 4231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D5534691-2297-25FD-85B8-70C65DF9DFF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39775" y="2101850"/>
            <a:ext cx="8607425" cy="4762500"/>
          </a:xfrm>
        </p:spPr>
        <p:txBody>
          <a:bodyPr lIns="0" tIns="0" rIns="0" bIns="0" rtlCol="0" anchor="ctr">
            <a:normAutofit/>
          </a:bodyPr>
          <a:lstStyle/>
          <a:p>
            <a:pPr defTabSz="755650" eaLnBrk="1" fontAlgn="auto" hangingPunct="1">
              <a:lnSpc>
                <a:spcPct val="95000"/>
              </a:lnSpc>
              <a:spcBef>
                <a:spcPct val="0"/>
              </a:spcBef>
              <a:spcAft>
                <a:spcPts val="0"/>
              </a:spcAft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altLang="es-CL">
                <a:latin typeface="Nimbus Roman No9 L" pitchFamily="16" charset="0"/>
              </a:rPr>
              <a:t>Maquinarias para Movimento de Tierras</a:t>
            </a:r>
          </a:p>
          <a:p>
            <a:pPr defTabSz="755650" eaLnBrk="1" fontAlgn="auto" hangingPunct="1">
              <a:lnSpc>
                <a:spcPct val="95000"/>
              </a:lnSpc>
              <a:spcBef>
                <a:spcPct val="0"/>
              </a:spcBef>
              <a:spcAft>
                <a:spcPts val="0"/>
              </a:spcAft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altLang="es-CL">
                <a:latin typeface="Nimbus Roman No9 L" pitchFamily="16" charset="0"/>
              </a:rPr>
              <a:t>Excavación y </a:t>
            </a:r>
            <a:r>
              <a:rPr lang="es-MX" altLang="es-CL">
                <a:latin typeface="Nimbus Roman No9 L" pitchFamily="16" charset="0"/>
              </a:rPr>
              <a:t>Transporte</a:t>
            </a:r>
          </a:p>
          <a:p>
            <a:pPr defTabSz="755650" eaLnBrk="1" fontAlgn="auto" hangingPunct="1">
              <a:lnSpc>
                <a:spcPct val="95000"/>
              </a:lnSpc>
              <a:spcBef>
                <a:spcPct val="0"/>
              </a:spcBef>
              <a:spcAft>
                <a:spcPts val="0"/>
              </a:spcAft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endParaRPr lang="en-GB" altLang="es-CL">
              <a:latin typeface="Nimbus Roman No9 L" pitchFamily="16" charset="0"/>
            </a:endParaRPr>
          </a:p>
          <a:p>
            <a:pPr defTabSz="755650" eaLnBrk="1" fontAlgn="auto" hangingPunct="1">
              <a:lnSpc>
                <a:spcPct val="95000"/>
              </a:lnSpc>
              <a:spcBef>
                <a:spcPct val="0"/>
              </a:spcBef>
              <a:spcAft>
                <a:spcPts val="0"/>
              </a:spcAft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MX" altLang="es-CL">
                <a:latin typeface="Nimbus Roman No9 L" pitchFamily="16" charset="0"/>
              </a:rPr>
              <a:t>Topadora</a:t>
            </a:r>
            <a:r>
              <a:rPr lang="en-GB" altLang="es-CL">
                <a:latin typeface="Nimbus Roman No9 L" pitchFamily="16" charset="0"/>
              </a:rPr>
              <a:t> (Dozer)</a:t>
            </a:r>
          </a:p>
        </p:txBody>
      </p:sp>
    </p:spTree>
  </p:cSld>
  <p:clrMapOvr>
    <a:masterClrMapping/>
  </p:clrMapOvr>
  <p:transition>
    <p:wipe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1">
            <a:extLst>
              <a:ext uri="{FF2B5EF4-FFF2-40B4-BE49-F238E27FC236}">
                <a16:creationId xmlns:a16="http://schemas.microsoft.com/office/drawing/2014/main" id="{7C41A180-6497-010E-BBEC-8193525661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6950" y="3883025"/>
          <a:ext cx="32512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3247920" imgH="809640" progId="">
                  <p:embed/>
                </p:oleObj>
              </mc:Choice>
              <mc:Fallback>
                <p:oleObj r:id="rId3" imgW="3247920" imgH="809640" progId="">
                  <p:embed/>
                  <p:pic>
                    <p:nvPicPr>
                      <p:cNvPr id="22530" name="Object 1">
                        <a:extLst>
                          <a:ext uri="{FF2B5EF4-FFF2-40B4-BE49-F238E27FC236}">
                            <a16:creationId xmlns:a16="http://schemas.microsoft.com/office/drawing/2014/main" id="{7C41A180-6497-010E-BBEC-819352566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3883025"/>
                        <a:ext cx="32512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2">
            <a:extLst>
              <a:ext uri="{FF2B5EF4-FFF2-40B4-BE49-F238E27FC236}">
                <a16:creationId xmlns:a16="http://schemas.microsoft.com/office/drawing/2014/main" id="{A7D21AD2-32F9-8546-B08C-09BCE3CA33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6950" y="3440113"/>
          <a:ext cx="32512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3247920" imgH="809640" progId="">
                  <p:embed/>
                </p:oleObj>
              </mc:Choice>
              <mc:Fallback>
                <p:oleObj r:id="rId5" imgW="3247920" imgH="809640" progId="">
                  <p:embed/>
                  <p:pic>
                    <p:nvPicPr>
                      <p:cNvPr id="22531" name="Object 2">
                        <a:extLst>
                          <a:ext uri="{FF2B5EF4-FFF2-40B4-BE49-F238E27FC236}">
                            <a16:creationId xmlns:a16="http://schemas.microsoft.com/office/drawing/2014/main" id="{A7D21AD2-32F9-8546-B08C-09BCE3CA33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3440113"/>
                        <a:ext cx="32512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5">
            <a:extLst>
              <a:ext uri="{FF2B5EF4-FFF2-40B4-BE49-F238E27FC236}">
                <a16:creationId xmlns:a16="http://schemas.microsoft.com/office/drawing/2014/main" id="{F0CFE802-2B95-4EAE-C3E7-D0A880DC03A9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503238" y="758825"/>
          <a:ext cx="9051925" cy="623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2257283" imgH="1543014" progId="">
                  <p:embed/>
                </p:oleObj>
              </mc:Choice>
              <mc:Fallback>
                <p:oleObj r:id="rId6" imgW="2257283" imgH="1543014" progId="">
                  <p:embed/>
                  <p:pic>
                    <p:nvPicPr>
                      <p:cNvPr id="22532" name="Object 5">
                        <a:extLst>
                          <a:ext uri="{FF2B5EF4-FFF2-40B4-BE49-F238E27FC236}">
                            <a16:creationId xmlns:a16="http://schemas.microsoft.com/office/drawing/2014/main" id="{F0CFE802-2B95-4EAE-C3E7-D0A880DC03A9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758825"/>
                        <a:ext cx="9051925" cy="623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:a16="http://schemas.microsoft.com/office/drawing/2014/main" id="{7F5D9EF0-5F82-721A-7DF0-00E8D7EFD17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9074150" cy="1260475"/>
          </a:xfrm>
        </p:spPr>
        <p:txBody>
          <a:bodyPr lIns="0" tIns="0" rIns="0" bIns="0"/>
          <a:lstStyle/>
          <a:p>
            <a:pPr defTabSz="755957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4850"/>
              <a:t>DOZER</a:t>
            </a:r>
          </a:p>
        </p:txBody>
      </p:sp>
      <p:grpSp>
        <p:nvGrpSpPr>
          <p:cNvPr id="24579" name="Group 4">
            <a:extLst>
              <a:ext uri="{FF2B5EF4-FFF2-40B4-BE49-F238E27FC236}">
                <a16:creationId xmlns:a16="http://schemas.microsoft.com/office/drawing/2014/main" id="{14633539-5CA2-8A49-3E7A-DC862402BD1C}"/>
              </a:ext>
            </a:extLst>
          </p:cNvPr>
          <p:cNvGrpSpPr>
            <a:grpSpLocks/>
          </p:cNvGrpSpPr>
          <p:nvPr/>
        </p:nvGrpSpPr>
        <p:grpSpPr bwMode="auto">
          <a:xfrm>
            <a:off x="1152525" y="1547813"/>
            <a:ext cx="7694613" cy="3482975"/>
            <a:chOff x="-3" y="-3"/>
            <a:chExt cx="4847" cy="2194"/>
          </a:xfrm>
        </p:grpSpPr>
        <p:grpSp>
          <p:nvGrpSpPr>
            <p:cNvPr id="24580" name="Group 5">
              <a:extLst>
                <a:ext uri="{FF2B5EF4-FFF2-40B4-BE49-F238E27FC236}">
                  <a16:creationId xmlns:a16="http://schemas.microsoft.com/office/drawing/2014/main" id="{1EBE1B69-27DC-F827-40A8-EDA53E6201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841" cy="2188"/>
              <a:chOff x="0" y="0"/>
              <a:chExt cx="4841" cy="2188"/>
            </a:xfrm>
          </p:grpSpPr>
          <p:grpSp>
            <p:nvGrpSpPr>
              <p:cNvPr id="24582" name="Group 6">
                <a:extLst>
                  <a:ext uri="{FF2B5EF4-FFF2-40B4-BE49-F238E27FC236}">
                    <a16:creationId xmlns:a16="http://schemas.microsoft.com/office/drawing/2014/main" id="{BA56E65B-31A5-5DC3-4095-C0EDC26E28F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2666" cy="748"/>
                <a:chOff x="0" y="0"/>
                <a:chExt cx="2666" cy="748"/>
              </a:xfrm>
            </p:grpSpPr>
            <p:sp>
              <p:nvSpPr>
                <p:cNvPr id="24670" name="Rectangle 7">
                  <a:extLst>
                    <a:ext uri="{FF2B5EF4-FFF2-40B4-BE49-F238E27FC236}">
                      <a16:creationId xmlns:a16="http://schemas.microsoft.com/office/drawing/2014/main" id="{1DDB3C12-5228-9CA6-4825-FA91AACC35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666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 b="1">
                      <a:latin typeface="Arial" panose="020B0604020202020204" pitchFamily="34" charset="0"/>
                      <a:cs typeface="Arial" panose="020B0604020202020204" pitchFamily="34" charset="0"/>
                    </a:rPr>
                    <a:t>CARACTERÍSTICA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71" name="Rectangle 8">
                  <a:extLst>
                    <a:ext uri="{FF2B5EF4-FFF2-40B4-BE49-F238E27FC236}">
                      <a16:creationId xmlns:a16="http://schemas.microsoft.com/office/drawing/2014/main" id="{8A198558-1835-EBFD-EC95-4D9E44B783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666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83" name="Group 9">
                <a:extLst>
                  <a:ext uri="{FF2B5EF4-FFF2-40B4-BE49-F238E27FC236}">
                    <a16:creationId xmlns:a16="http://schemas.microsoft.com/office/drawing/2014/main" id="{7300CB64-3918-7C67-1FB8-D336DBA4B2D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6" y="0"/>
                <a:ext cx="543" cy="748"/>
                <a:chOff x="2666" y="0"/>
                <a:chExt cx="543" cy="748"/>
              </a:xfrm>
            </p:grpSpPr>
            <p:sp>
              <p:nvSpPr>
                <p:cNvPr id="24668" name="Rectangle 10">
                  <a:extLst>
                    <a:ext uri="{FF2B5EF4-FFF2-40B4-BE49-F238E27FC236}">
                      <a16:creationId xmlns:a16="http://schemas.microsoft.com/office/drawing/2014/main" id="{5FE629FA-EF17-7D0E-EBD8-F297DBA44C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0"/>
                  <a:ext cx="543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 b="1">
                      <a:latin typeface="Arial" panose="020B0604020202020204" pitchFamily="34" charset="0"/>
                      <a:cs typeface="Arial" panose="020B0604020202020204" pitchFamily="34" charset="0"/>
                    </a:rPr>
                    <a:t>UD.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9" name="Rectangle 11">
                  <a:extLst>
                    <a:ext uri="{FF2B5EF4-FFF2-40B4-BE49-F238E27FC236}">
                      <a16:creationId xmlns:a16="http://schemas.microsoft.com/office/drawing/2014/main" id="{9FBE5E17-1CFC-2F9E-BC78-633C95B24C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0"/>
                  <a:ext cx="543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84" name="Group 12">
                <a:extLst>
                  <a:ext uri="{FF2B5EF4-FFF2-40B4-BE49-F238E27FC236}">
                    <a16:creationId xmlns:a16="http://schemas.microsoft.com/office/drawing/2014/main" id="{A9C09159-22B8-83D6-6FDA-33045496A19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09" y="0"/>
                <a:ext cx="544" cy="748"/>
                <a:chOff x="3209" y="0"/>
                <a:chExt cx="544" cy="748"/>
              </a:xfrm>
            </p:grpSpPr>
            <p:sp>
              <p:nvSpPr>
                <p:cNvPr id="24666" name="Rectangle 13">
                  <a:extLst>
                    <a:ext uri="{FF2B5EF4-FFF2-40B4-BE49-F238E27FC236}">
                      <a16:creationId xmlns:a16="http://schemas.microsoft.com/office/drawing/2014/main" id="{DDF4CB49-9221-65F9-47E2-BF53EA17CB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0"/>
                  <a:ext cx="544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 b="1">
                      <a:latin typeface="Arial" panose="020B0604020202020204" pitchFamily="34" charset="0"/>
                      <a:cs typeface="Arial" panose="020B0604020202020204" pitchFamily="34" charset="0"/>
                    </a:rPr>
                    <a:t>D8H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7" name="Rectangle 14">
                  <a:extLst>
                    <a:ext uri="{FF2B5EF4-FFF2-40B4-BE49-F238E27FC236}">
                      <a16:creationId xmlns:a16="http://schemas.microsoft.com/office/drawing/2014/main" id="{31608966-C8AA-AF3D-F428-3F3E8A4ABC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0"/>
                  <a:ext cx="544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85" name="Group 15">
                <a:extLst>
                  <a:ext uri="{FF2B5EF4-FFF2-40B4-BE49-F238E27FC236}">
                    <a16:creationId xmlns:a16="http://schemas.microsoft.com/office/drawing/2014/main" id="{BF2A46E4-CCDD-ADDB-0528-2BD86CB8C6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53" y="0"/>
                <a:ext cx="544" cy="748"/>
                <a:chOff x="3753" y="0"/>
                <a:chExt cx="544" cy="748"/>
              </a:xfrm>
            </p:grpSpPr>
            <p:sp>
              <p:nvSpPr>
                <p:cNvPr id="24664" name="Rectangle 16">
                  <a:extLst>
                    <a:ext uri="{FF2B5EF4-FFF2-40B4-BE49-F238E27FC236}">
                      <a16:creationId xmlns:a16="http://schemas.microsoft.com/office/drawing/2014/main" id="{54AED6A8-BDDA-221B-623F-CAC2002B26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0"/>
                  <a:ext cx="544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 b="1">
                      <a:latin typeface="Arial" panose="020B0604020202020204" pitchFamily="34" charset="0"/>
                      <a:cs typeface="Arial" panose="020B0604020202020204" pitchFamily="34" charset="0"/>
                    </a:rPr>
                    <a:t>D4D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5" name="Rectangle 17">
                  <a:extLst>
                    <a:ext uri="{FF2B5EF4-FFF2-40B4-BE49-F238E27FC236}">
                      <a16:creationId xmlns:a16="http://schemas.microsoft.com/office/drawing/2014/main" id="{6610434F-BCCB-99BC-4DA6-CBDAD97F75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0"/>
                  <a:ext cx="544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86" name="Group 18">
                <a:extLst>
                  <a:ext uri="{FF2B5EF4-FFF2-40B4-BE49-F238E27FC236}">
                    <a16:creationId xmlns:a16="http://schemas.microsoft.com/office/drawing/2014/main" id="{544756FB-A23D-82F9-09E5-FB6CB2C62F1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7" y="0"/>
                <a:ext cx="544" cy="748"/>
                <a:chOff x="4297" y="0"/>
                <a:chExt cx="544" cy="748"/>
              </a:xfrm>
            </p:grpSpPr>
            <p:sp>
              <p:nvSpPr>
                <p:cNvPr id="24662" name="Rectangle 19">
                  <a:extLst>
                    <a:ext uri="{FF2B5EF4-FFF2-40B4-BE49-F238E27FC236}">
                      <a16:creationId xmlns:a16="http://schemas.microsoft.com/office/drawing/2014/main" id="{0726B703-DD8F-AEC7-43EF-4894982E9D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0"/>
                  <a:ext cx="544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000" b="1">
                      <a:latin typeface="Arial" panose="020B0604020202020204" pitchFamily="34" charset="0"/>
                      <a:cs typeface="Arial" panose="020B0604020202020204" pitchFamily="34" charset="0"/>
                    </a:rPr>
                    <a:t>Auto</a:t>
                  </a:r>
                  <a:endParaRPr lang="en-GB" altLang="es-CL" sz="20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3" name="Rectangle 20">
                  <a:extLst>
                    <a:ext uri="{FF2B5EF4-FFF2-40B4-BE49-F238E27FC236}">
                      <a16:creationId xmlns:a16="http://schemas.microsoft.com/office/drawing/2014/main" id="{BCCA5D3C-680A-11D3-B736-AC1A5B7F82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0"/>
                  <a:ext cx="544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87" name="Group 21">
                <a:extLst>
                  <a:ext uri="{FF2B5EF4-FFF2-40B4-BE49-F238E27FC236}">
                    <a16:creationId xmlns:a16="http://schemas.microsoft.com/office/drawing/2014/main" id="{C19C1B95-8ACA-394A-2D1C-B66E6DEB2C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748"/>
                <a:ext cx="2666" cy="288"/>
                <a:chOff x="0" y="748"/>
                <a:chExt cx="2666" cy="288"/>
              </a:xfrm>
            </p:grpSpPr>
            <p:sp>
              <p:nvSpPr>
                <p:cNvPr id="24660" name="Rectangle 22">
                  <a:extLst>
                    <a:ext uri="{FF2B5EF4-FFF2-40B4-BE49-F238E27FC236}">
                      <a16:creationId xmlns:a16="http://schemas.microsoft.com/office/drawing/2014/main" id="{659D9FF5-52E6-9EF2-0447-925B47F8C8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748"/>
                  <a:ext cx="2666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CILINDRADA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1" name="Rectangle 23">
                  <a:extLst>
                    <a:ext uri="{FF2B5EF4-FFF2-40B4-BE49-F238E27FC236}">
                      <a16:creationId xmlns:a16="http://schemas.microsoft.com/office/drawing/2014/main" id="{73A697F6-85DC-1DBE-3CD9-3F04BB0DA7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748"/>
                  <a:ext cx="2666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88" name="Group 24">
                <a:extLst>
                  <a:ext uri="{FF2B5EF4-FFF2-40B4-BE49-F238E27FC236}">
                    <a16:creationId xmlns:a16="http://schemas.microsoft.com/office/drawing/2014/main" id="{6B7592AE-AB48-97AD-B282-5118B3BCE8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6" y="748"/>
                <a:ext cx="543" cy="288"/>
                <a:chOff x="2666" y="748"/>
                <a:chExt cx="543" cy="288"/>
              </a:xfrm>
            </p:grpSpPr>
            <p:sp>
              <p:nvSpPr>
                <p:cNvPr id="24658" name="Rectangle 25">
                  <a:extLst>
                    <a:ext uri="{FF2B5EF4-FFF2-40B4-BE49-F238E27FC236}">
                      <a16:creationId xmlns:a16="http://schemas.microsoft.com/office/drawing/2014/main" id="{97CED53A-02F8-147B-6279-09CEF7E490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748"/>
                  <a:ext cx="54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lt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9" name="Rectangle 26">
                  <a:extLst>
                    <a:ext uri="{FF2B5EF4-FFF2-40B4-BE49-F238E27FC236}">
                      <a16:creationId xmlns:a16="http://schemas.microsoft.com/office/drawing/2014/main" id="{B5EEF60E-B64F-9E1F-1B5B-5CEBB68AF3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748"/>
                  <a:ext cx="543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89" name="Group 27">
                <a:extLst>
                  <a:ext uri="{FF2B5EF4-FFF2-40B4-BE49-F238E27FC236}">
                    <a16:creationId xmlns:a16="http://schemas.microsoft.com/office/drawing/2014/main" id="{62CB4C2D-4FB4-A79F-365E-3987EBC3C11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09" y="748"/>
                <a:ext cx="544" cy="288"/>
                <a:chOff x="3209" y="748"/>
                <a:chExt cx="544" cy="288"/>
              </a:xfrm>
            </p:grpSpPr>
            <p:sp>
              <p:nvSpPr>
                <p:cNvPr id="24656" name="Rectangle 28">
                  <a:extLst>
                    <a:ext uri="{FF2B5EF4-FFF2-40B4-BE49-F238E27FC236}">
                      <a16:creationId xmlns:a16="http://schemas.microsoft.com/office/drawing/2014/main" id="{78E3FE90-16F0-A5A2-D361-449FEEC157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748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20,4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7" name="Rectangle 29">
                  <a:extLst>
                    <a:ext uri="{FF2B5EF4-FFF2-40B4-BE49-F238E27FC236}">
                      <a16:creationId xmlns:a16="http://schemas.microsoft.com/office/drawing/2014/main" id="{CD5FB24C-FCDC-D821-BBB4-A9ADCB21A2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748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90" name="Group 30">
                <a:extLst>
                  <a:ext uri="{FF2B5EF4-FFF2-40B4-BE49-F238E27FC236}">
                    <a16:creationId xmlns:a16="http://schemas.microsoft.com/office/drawing/2014/main" id="{D677EAAD-A062-5A46-0486-0324098CFA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53" y="748"/>
                <a:ext cx="544" cy="288"/>
                <a:chOff x="3753" y="748"/>
                <a:chExt cx="544" cy="288"/>
              </a:xfrm>
            </p:grpSpPr>
            <p:sp>
              <p:nvSpPr>
                <p:cNvPr id="24654" name="Rectangle 31">
                  <a:extLst>
                    <a:ext uri="{FF2B5EF4-FFF2-40B4-BE49-F238E27FC236}">
                      <a16:creationId xmlns:a16="http://schemas.microsoft.com/office/drawing/2014/main" id="{DB0C0BB8-9CD5-1A33-0CC1-657039F298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748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7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5" name="Rectangle 32">
                  <a:extLst>
                    <a:ext uri="{FF2B5EF4-FFF2-40B4-BE49-F238E27FC236}">
                      <a16:creationId xmlns:a16="http://schemas.microsoft.com/office/drawing/2014/main" id="{D130AAD2-3866-1F48-F27D-F536E5CD8D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748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91" name="Group 33">
                <a:extLst>
                  <a:ext uri="{FF2B5EF4-FFF2-40B4-BE49-F238E27FC236}">
                    <a16:creationId xmlns:a16="http://schemas.microsoft.com/office/drawing/2014/main" id="{8CF2C494-6204-F03C-019F-81EC3954E7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7" y="748"/>
                <a:ext cx="544" cy="288"/>
                <a:chOff x="4297" y="748"/>
                <a:chExt cx="544" cy="288"/>
              </a:xfrm>
            </p:grpSpPr>
            <p:sp>
              <p:nvSpPr>
                <p:cNvPr id="24652" name="Rectangle 34">
                  <a:extLst>
                    <a:ext uri="{FF2B5EF4-FFF2-40B4-BE49-F238E27FC236}">
                      <a16:creationId xmlns:a16="http://schemas.microsoft.com/office/drawing/2014/main" id="{016705F8-114A-E210-BE81-0CF2BD41E2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748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1,6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3" name="Rectangle 35">
                  <a:extLst>
                    <a:ext uri="{FF2B5EF4-FFF2-40B4-BE49-F238E27FC236}">
                      <a16:creationId xmlns:a16="http://schemas.microsoft.com/office/drawing/2014/main" id="{79252553-A302-1F5E-27E4-65A39AEEB6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748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92" name="Group 36">
                <a:extLst>
                  <a:ext uri="{FF2B5EF4-FFF2-40B4-BE49-F238E27FC236}">
                    <a16:creationId xmlns:a16="http://schemas.microsoft.com/office/drawing/2014/main" id="{EA9E4E87-959D-E3C4-22AD-F979158FC9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036"/>
                <a:ext cx="2666" cy="288"/>
                <a:chOff x="0" y="1036"/>
                <a:chExt cx="2666" cy="288"/>
              </a:xfrm>
            </p:grpSpPr>
            <p:sp>
              <p:nvSpPr>
                <p:cNvPr id="24650" name="Rectangle 37">
                  <a:extLst>
                    <a:ext uri="{FF2B5EF4-FFF2-40B4-BE49-F238E27FC236}">
                      <a16:creationId xmlns:a16="http://schemas.microsoft.com/office/drawing/2014/main" id="{8419A08E-73AD-9DF2-2BC7-8C64895893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036"/>
                  <a:ext cx="2666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POTENCIA EN EL VOLANTE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1" name="Rectangle 38">
                  <a:extLst>
                    <a:ext uri="{FF2B5EF4-FFF2-40B4-BE49-F238E27FC236}">
                      <a16:creationId xmlns:a16="http://schemas.microsoft.com/office/drawing/2014/main" id="{4D39EFD2-FBD1-6C0E-FAB9-37636B3F1E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036"/>
                  <a:ext cx="2666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93" name="Group 39">
                <a:extLst>
                  <a:ext uri="{FF2B5EF4-FFF2-40B4-BE49-F238E27FC236}">
                    <a16:creationId xmlns:a16="http://schemas.microsoft.com/office/drawing/2014/main" id="{6FE2D84D-FDC2-4D8E-846C-D693DC4FA5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6" y="1036"/>
                <a:ext cx="543" cy="288"/>
                <a:chOff x="2666" y="1036"/>
                <a:chExt cx="543" cy="288"/>
              </a:xfrm>
            </p:grpSpPr>
            <p:sp>
              <p:nvSpPr>
                <p:cNvPr id="24648" name="Rectangle 40">
                  <a:extLst>
                    <a:ext uri="{FF2B5EF4-FFF2-40B4-BE49-F238E27FC236}">
                      <a16:creationId xmlns:a16="http://schemas.microsoft.com/office/drawing/2014/main" id="{ABC97064-B0D8-D63B-8BDC-C361ED6CBD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1036"/>
                  <a:ext cx="54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HP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9" name="Rectangle 41">
                  <a:extLst>
                    <a:ext uri="{FF2B5EF4-FFF2-40B4-BE49-F238E27FC236}">
                      <a16:creationId xmlns:a16="http://schemas.microsoft.com/office/drawing/2014/main" id="{CC408E74-C78B-5C59-98D9-68B49C09D2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1036"/>
                  <a:ext cx="543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94" name="Group 42">
                <a:extLst>
                  <a:ext uri="{FF2B5EF4-FFF2-40B4-BE49-F238E27FC236}">
                    <a16:creationId xmlns:a16="http://schemas.microsoft.com/office/drawing/2014/main" id="{8B5DACAE-3A64-B626-0F3A-1F3274B036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09" y="1036"/>
                <a:ext cx="544" cy="288"/>
                <a:chOff x="3209" y="1036"/>
                <a:chExt cx="544" cy="288"/>
              </a:xfrm>
            </p:grpSpPr>
            <p:sp>
              <p:nvSpPr>
                <p:cNvPr id="24646" name="Rectangle 43">
                  <a:extLst>
                    <a:ext uri="{FF2B5EF4-FFF2-40B4-BE49-F238E27FC236}">
                      <a16:creationId xmlns:a16="http://schemas.microsoft.com/office/drawing/2014/main" id="{EC544D78-A6A2-FD3C-7279-22D5656121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1036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270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7" name="Rectangle 44">
                  <a:extLst>
                    <a:ext uri="{FF2B5EF4-FFF2-40B4-BE49-F238E27FC236}">
                      <a16:creationId xmlns:a16="http://schemas.microsoft.com/office/drawing/2014/main" id="{AC089DCF-44B7-F3B1-9795-4EE5F9EEF3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1036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95" name="Group 45">
                <a:extLst>
                  <a:ext uri="{FF2B5EF4-FFF2-40B4-BE49-F238E27FC236}">
                    <a16:creationId xmlns:a16="http://schemas.microsoft.com/office/drawing/2014/main" id="{1011BBF6-AA9C-5257-97DD-50C6EFDEA7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53" y="1036"/>
                <a:ext cx="544" cy="288"/>
                <a:chOff x="3753" y="1036"/>
                <a:chExt cx="544" cy="288"/>
              </a:xfrm>
            </p:grpSpPr>
            <p:sp>
              <p:nvSpPr>
                <p:cNvPr id="24644" name="Rectangle 46">
                  <a:extLst>
                    <a:ext uri="{FF2B5EF4-FFF2-40B4-BE49-F238E27FC236}">
                      <a16:creationId xmlns:a16="http://schemas.microsoft.com/office/drawing/2014/main" id="{17071A68-3065-9778-63C8-BFF1768063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1036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65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5" name="Rectangle 47">
                  <a:extLst>
                    <a:ext uri="{FF2B5EF4-FFF2-40B4-BE49-F238E27FC236}">
                      <a16:creationId xmlns:a16="http://schemas.microsoft.com/office/drawing/2014/main" id="{C9EB4778-F233-0808-161A-A373627400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1036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96" name="Group 48">
                <a:extLst>
                  <a:ext uri="{FF2B5EF4-FFF2-40B4-BE49-F238E27FC236}">
                    <a16:creationId xmlns:a16="http://schemas.microsoft.com/office/drawing/2014/main" id="{B51DD6CA-F0ED-4641-A7FD-E5E276427A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7" y="1036"/>
                <a:ext cx="544" cy="288"/>
                <a:chOff x="4297" y="1036"/>
                <a:chExt cx="544" cy="288"/>
              </a:xfrm>
            </p:grpSpPr>
            <p:sp>
              <p:nvSpPr>
                <p:cNvPr id="24642" name="Rectangle 49">
                  <a:extLst>
                    <a:ext uri="{FF2B5EF4-FFF2-40B4-BE49-F238E27FC236}">
                      <a16:creationId xmlns:a16="http://schemas.microsoft.com/office/drawing/2014/main" id="{1F492064-F00A-FF9D-B186-F71EC4DCA3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1036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100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3" name="Rectangle 50">
                  <a:extLst>
                    <a:ext uri="{FF2B5EF4-FFF2-40B4-BE49-F238E27FC236}">
                      <a16:creationId xmlns:a16="http://schemas.microsoft.com/office/drawing/2014/main" id="{0E65836E-E4EC-B416-B1BE-B0AA3CC716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1036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97" name="Group 51">
                <a:extLst>
                  <a:ext uri="{FF2B5EF4-FFF2-40B4-BE49-F238E27FC236}">
                    <a16:creationId xmlns:a16="http://schemas.microsoft.com/office/drawing/2014/main" id="{2F80838B-7F24-4F09-B04D-23AC402D49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324"/>
                <a:ext cx="2666" cy="288"/>
                <a:chOff x="0" y="1324"/>
                <a:chExt cx="2666" cy="288"/>
              </a:xfrm>
            </p:grpSpPr>
            <p:sp>
              <p:nvSpPr>
                <p:cNvPr id="24640" name="Rectangle 52">
                  <a:extLst>
                    <a:ext uri="{FF2B5EF4-FFF2-40B4-BE49-F238E27FC236}">
                      <a16:creationId xmlns:a16="http://schemas.microsoft.com/office/drawing/2014/main" id="{C7A77C89-A32C-8897-608B-1930E13E07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324"/>
                  <a:ext cx="2666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REGIMEN MÁXIMO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1" name="Rectangle 53">
                  <a:extLst>
                    <a:ext uri="{FF2B5EF4-FFF2-40B4-BE49-F238E27FC236}">
                      <a16:creationId xmlns:a16="http://schemas.microsoft.com/office/drawing/2014/main" id="{C11801D3-8375-8DD3-BAF7-09CC4AD5CF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324"/>
                  <a:ext cx="2666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98" name="Group 54">
                <a:extLst>
                  <a:ext uri="{FF2B5EF4-FFF2-40B4-BE49-F238E27FC236}">
                    <a16:creationId xmlns:a16="http://schemas.microsoft.com/office/drawing/2014/main" id="{E3A9E077-D894-9756-AF3B-43E9DDCF8DE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6" y="1324"/>
                <a:ext cx="543" cy="288"/>
                <a:chOff x="2666" y="1324"/>
                <a:chExt cx="543" cy="288"/>
              </a:xfrm>
            </p:grpSpPr>
            <p:sp>
              <p:nvSpPr>
                <p:cNvPr id="24638" name="Rectangle 55">
                  <a:extLst>
                    <a:ext uri="{FF2B5EF4-FFF2-40B4-BE49-F238E27FC236}">
                      <a16:creationId xmlns:a16="http://schemas.microsoft.com/office/drawing/2014/main" id="{4B102F5F-2C48-7D21-298F-AB49033F6E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1324"/>
                  <a:ext cx="54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RPM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9" name="Rectangle 56">
                  <a:extLst>
                    <a:ext uri="{FF2B5EF4-FFF2-40B4-BE49-F238E27FC236}">
                      <a16:creationId xmlns:a16="http://schemas.microsoft.com/office/drawing/2014/main" id="{C41D8DBC-FFEF-98C6-DB6D-BBA492544A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1324"/>
                  <a:ext cx="543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599" name="Group 57">
                <a:extLst>
                  <a:ext uri="{FF2B5EF4-FFF2-40B4-BE49-F238E27FC236}">
                    <a16:creationId xmlns:a16="http://schemas.microsoft.com/office/drawing/2014/main" id="{A259A964-1B57-1191-21DE-01496E0BA3D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09" y="1324"/>
                <a:ext cx="544" cy="288"/>
                <a:chOff x="3209" y="1324"/>
                <a:chExt cx="544" cy="288"/>
              </a:xfrm>
            </p:grpSpPr>
            <p:sp>
              <p:nvSpPr>
                <p:cNvPr id="24636" name="Rectangle 58">
                  <a:extLst>
                    <a:ext uri="{FF2B5EF4-FFF2-40B4-BE49-F238E27FC236}">
                      <a16:creationId xmlns:a16="http://schemas.microsoft.com/office/drawing/2014/main" id="{37D54FD4-CABC-5AB0-2285-C89860D533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1324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1280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7" name="Rectangle 59">
                  <a:extLst>
                    <a:ext uri="{FF2B5EF4-FFF2-40B4-BE49-F238E27FC236}">
                      <a16:creationId xmlns:a16="http://schemas.microsoft.com/office/drawing/2014/main" id="{7ED650A9-A4DB-66A4-1D0A-0917E6E461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1324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00" name="Group 60">
                <a:extLst>
                  <a:ext uri="{FF2B5EF4-FFF2-40B4-BE49-F238E27FC236}">
                    <a16:creationId xmlns:a16="http://schemas.microsoft.com/office/drawing/2014/main" id="{D20CDD07-7009-5B02-0566-CB277355C7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53" y="1324"/>
                <a:ext cx="544" cy="288"/>
                <a:chOff x="3753" y="1324"/>
                <a:chExt cx="544" cy="288"/>
              </a:xfrm>
            </p:grpSpPr>
            <p:sp>
              <p:nvSpPr>
                <p:cNvPr id="24634" name="Rectangle 61">
                  <a:extLst>
                    <a:ext uri="{FF2B5EF4-FFF2-40B4-BE49-F238E27FC236}">
                      <a16:creationId xmlns:a16="http://schemas.microsoft.com/office/drawing/2014/main" id="{A71B3FA5-A02D-014A-B0FA-83905F6032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1324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1680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5" name="Rectangle 62">
                  <a:extLst>
                    <a:ext uri="{FF2B5EF4-FFF2-40B4-BE49-F238E27FC236}">
                      <a16:creationId xmlns:a16="http://schemas.microsoft.com/office/drawing/2014/main" id="{117F4145-0263-B8D0-B73C-6670C68C38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1324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01" name="Group 63">
                <a:extLst>
                  <a:ext uri="{FF2B5EF4-FFF2-40B4-BE49-F238E27FC236}">
                    <a16:creationId xmlns:a16="http://schemas.microsoft.com/office/drawing/2014/main" id="{59205F81-525B-D2A9-8422-3EE6DB52B99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7" y="1324"/>
                <a:ext cx="544" cy="288"/>
                <a:chOff x="4297" y="1324"/>
                <a:chExt cx="544" cy="288"/>
              </a:xfrm>
            </p:grpSpPr>
            <p:sp>
              <p:nvSpPr>
                <p:cNvPr id="24632" name="Rectangle 64">
                  <a:extLst>
                    <a:ext uri="{FF2B5EF4-FFF2-40B4-BE49-F238E27FC236}">
                      <a16:creationId xmlns:a16="http://schemas.microsoft.com/office/drawing/2014/main" id="{07FDA58B-4670-C2D0-B082-85242E4A38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1324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6000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3" name="Rectangle 65">
                  <a:extLst>
                    <a:ext uri="{FF2B5EF4-FFF2-40B4-BE49-F238E27FC236}">
                      <a16:creationId xmlns:a16="http://schemas.microsoft.com/office/drawing/2014/main" id="{DA10BA05-CCD7-471A-ACBA-7D56C7BFB3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1324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02" name="Group 66">
                <a:extLst>
                  <a:ext uri="{FF2B5EF4-FFF2-40B4-BE49-F238E27FC236}">
                    <a16:creationId xmlns:a16="http://schemas.microsoft.com/office/drawing/2014/main" id="{E8DA64E2-4FC6-8C54-63D0-DA1AFE60DA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612"/>
                <a:ext cx="2666" cy="288"/>
                <a:chOff x="0" y="1612"/>
                <a:chExt cx="2666" cy="288"/>
              </a:xfrm>
            </p:grpSpPr>
            <p:sp>
              <p:nvSpPr>
                <p:cNvPr id="24630" name="Rectangle 67">
                  <a:extLst>
                    <a:ext uri="{FF2B5EF4-FFF2-40B4-BE49-F238E27FC236}">
                      <a16:creationId xmlns:a16="http://schemas.microsoft.com/office/drawing/2014/main" id="{C6CF5CA5-155A-539F-DB55-F388791E9D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612"/>
                  <a:ext cx="2666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PESO SIN HOJA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1" name="Rectangle 68">
                  <a:extLst>
                    <a:ext uri="{FF2B5EF4-FFF2-40B4-BE49-F238E27FC236}">
                      <a16:creationId xmlns:a16="http://schemas.microsoft.com/office/drawing/2014/main" id="{FEE5BD97-E9AE-A732-AD65-2B8AF49E36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612"/>
                  <a:ext cx="2666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03" name="Group 69">
                <a:extLst>
                  <a:ext uri="{FF2B5EF4-FFF2-40B4-BE49-F238E27FC236}">
                    <a16:creationId xmlns:a16="http://schemas.microsoft.com/office/drawing/2014/main" id="{25357345-495D-DE9E-3A23-65B69CE1D8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6" y="1612"/>
                <a:ext cx="543" cy="288"/>
                <a:chOff x="2666" y="1612"/>
                <a:chExt cx="543" cy="288"/>
              </a:xfrm>
            </p:grpSpPr>
            <p:sp>
              <p:nvSpPr>
                <p:cNvPr id="24628" name="Rectangle 70">
                  <a:extLst>
                    <a:ext uri="{FF2B5EF4-FFF2-40B4-BE49-F238E27FC236}">
                      <a16:creationId xmlns:a16="http://schemas.microsoft.com/office/drawing/2014/main" id="{EBEDFAD9-197A-1AC3-D73D-C473661DA8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1612"/>
                  <a:ext cx="54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Ton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9" name="Rectangle 71">
                  <a:extLst>
                    <a:ext uri="{FF2B5EF4-FFF2-40B4-BE49-F238E27FC236}">
                      <a16:creationId xmlns:a16="http://schemas.microsoft.com/office/drawing/2014/main" id="{79A84E5A-FF8E-2422-B8C9-950E7894BC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1612"/>
                  <a:ext cx="543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04" name="Group 72">
                <a:extLst>
                  <a:ext uri="{FF2B5EF4-FFF2-40B4-BE49-F238E27FC236}">
                    <a16:creationId xmlns:a16="http://schemas.microsoft.com/office/drawing/2014/main" id="{83D72C69-9BED-B040-B23D-AA9C7B3A7A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09" y="1612"/>
                <a:ext cx="544" cy="288"/>
                <a:chOff x="3209" y="1612"/>
                <a:chExt cx="544" cy="288"/>
              </a:xfrm>
            </p:grpSpPr>
            <p:sp>
              <p:nvSpPr>
                <p:cNvPr id="24626" name="Rectangle 73">
                  <a:extLst>
                    <a:ext uri="{FF2B5EF4-FFF2-40B4-BE49-F238E27FC236}">
                      <a16:creationId xmlns:a16="http://schemas.microsoft.com/office/drawing/2014/main" id="{E49187DB-6596-CEB6-CB60-F57B5056B3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1612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22,7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7" name="Rectangle 74">
                  <a:extLst>
                    <a:ext uri="{FF2B5EF4-FFF2-40B4-BE49-F238E27FC236}">
                      <a16:creationId xmlns:a16="http://schemas.microsoft.com/office/drawing/2014/main" id="{9D9A2A42-FD65-A486-41B7-486DA568B1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1612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05" name="Group 75">
                <a:extLst>
                  <a:ext uri="{FF2B5EF4-FFF2-40B4-BE49-F238E27FC236}">
                    <a16:creationId xmlns:a16="http://schemas.microsoft.com/office/drawing/2014/main" id="{B7A72D09-0AF9-C6AB-4262-DA2A381313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53" y="1612"/>
                <a:ext cx="544" cy="288"/>
                <a:chOff x="3753" y="1612"/>
                <a:chExt cx="544" cy="288"/>
              </a:xfrm>
            </p:grpSpPr>
            <p:sp>
              <p:nvSpPr>
                <p:cNvPr id="24624" name="Rectangle 76">
                  <a:extLst>
                    <a:ext uri="{FF2B5EF4-FFF2-40B4-BE49-F238E27FC236}">
                      <a16:creationId xmlns:a16="http://schemas.microsoft.com/office/drawing/2014/main" id="{9B7C5103-DF0F-455E-6721-12DF3E9619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1612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6,2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5" name="Rectangle 77">
                  <a:extLst>
                    <a:ext uri="{FF2B5EF4-FFF2-40B4-BE49-F238E27FC236}">
                      <a16:creationId xmlns:a16="http://schemas.microsoft.com/office/drawing/2014/main" id="{4A176868-EC7B-F7CC-905F-1B18466CBA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1612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06" name="Group 78">
                <a:extLst>
                  <a:ext uri="{FF2B5EF4-FFF2-40B4-BE49-F238E27FC236}">
                    <a16:creationId xmlns:a16="http://schemas.microsoft.com/office/drawing/2014/main" id="{E52D1C3D-CB31-7799-BD64-995F3F1B065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7" y="1612"/>
                <a:ext cx="544" cy="288"/>
                <a:chOff x="4297" y="1612"/>
                <a:chExt cx="544" cy="288"/>
              </a:xfrm>
            </p:grpSpPr>
            <p:sp>
              <p:nvSpPr>
                <p:cNvPr id="24622" name="Rectangle 79">
                  <a:extLst>
                    <a:ext uri="{FF2B5EF4-FFF2-40B4-BE49-F238E27FC236}">
                      <a16:creationId xmlns:a16="http://schemas.microsoft.com/office/drawing/2014/main" id="{96E594AC-14B6-73B6-E73D-0A7B9E5CB7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1612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1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3" name="Rectangle 80">
                  <a:extLst>
                    <a:ext uri="{FF2B5EF4-FFF2-40B4-BE49-F238E27FC236}">
                      <a16:creationId xmlns:a16="http://schemas.microsoft.com/office/drawing/2014/main" id="{2BA17653-50D2-4106-D70C-51BDA5FDF8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1612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07" name="Group 81">
                <a:extLst>
                  <a:ext uri="{FF2B5EF4-FFF2-40B4-BE49-F238E27FC236}">
                    <a16:creationId xmlns:a16="http://schemas.microsoft.com/office/drawing/2014/main" id="{6FF017C9-D8DD-84BD-8F97-1CD31A46DD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00"/>
                <a:ext cx="2666" cy="288"/>
                <a:chOff x="0" y="1900"/>
                <a:chExt cx="2666" cy="288"/>
              </a:xfrm>
            </p:grpSpPr>
            <p:sp>
              <p:nvSpPr>
                <p:cNvPr id="24620" name="Rectangle 82">
                  <a:extLst>
                    <a:ext uri="{FF2B5EF4-FFF2-40B4-BE49-F238E27FC236}">
                      <a16:creationId xmlns:a16="http://schemas.microsoft.com/office/drawing/2014/main" id="{1E3CE387-2220-ACA2-1DA1-0BE893A813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900"/>
                  <a:ext cx="2666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CAPACIDAD COMBUSTIBLE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1" name="Rectangle 83">
                  <a:extLst>
                    <a:ext uri="{FF2B5EF4-FFF2-40B4-BE49-F238E27FC236}">
                      <a16:creationId xmlns:a16="http://schemas.microsoft.com/office/drawing/2014/main" id="{8348BD4C-B739-244D-6C00-943606749C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900"/>
                  <a:ext cx="2666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08" name="Group 84">
                <a:extLst>
                  <a:ext uri="{FF2B5EF4-FFF2-40B4-BE49-F238E27FC236}">
                    <a16:creationId xmlns:a16="http://schemas.microsoft.com/office/drawing/2014/main" id="{5334F73F-66FE-A25B-C5D7-A6590BF35A0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6" y="1900"/>
                <a:ext cx="543" cy="288"/>
                <a:chOff x="2666" y="1900"/>
                <a:chExt cx="543" cy="288"/>
              </a:xfrm>
            </p:grpSpPr>
            <p:sp>
              <p:nvSpPr>
                <p:cNvPr id="24618" name="Rectangle 85">
                  <a:extLst>
                    <a:ext uri="{FF2B5EF4-FFF2-40B4-BE49-F238E27FC236}">
                      <a16:creationId xmlns:a16="http://schemas.microsoft.com/office/drawing/2014/main" id="{55F56DEF-8596-C176-EBB4-22F34E718A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1900"/>
                  <a:ext cx="54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lt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19" name="Rectangle 86">
                  <a:extLst>
                    <a:ext uri="{FF2B5EF4-FFF2-40B4-BE49-F238E27FC236}">
                      <a16:creationId xmlns:a16="http://schemas.microsoft.com/office/drawing/2014/main" id="{C0B8ED52-2395-A164-1C01-A1587B0FC0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1900"/>
                  <a:ext cx="543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09" name="Group 87">
                <a:extLst>
                  <a:ext uri="{FF2B5EF4-FFF2-40B4-BE49-F238E27FC236}">
                    <a16:creationId xmlns:a16="http://schemas.microsoft.com/office/drawing/2014/main" id="{99DA7E9E-79BD-9582-60E2-1C72F1C113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09" y="1900"/>
                <a:ext cx="544" cy="288"/>
                <a:chOff x="3209" y="1900"/>
                <a:chExt cx="544" cy="288"/>
              </a:xfrm>
            </p:grpSpPr>
            <p:sp>
              <p:nvSpPr>
                <p:cNvPr id="24616" name="Rectangle 88">
                  <a:extLst>
                    <a:ext uri="{FF2B5EF4-FFF2-40B4-BE49-F238E27FC236}">
                      <a16:creationId xmlns:a16="http://schemas.microsoft.com/office/drawing/2014/main" id="{CF99E013-883E-977B-0D4A-3E3CF92024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1900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510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17" name="Rectangle 89">
                  <a:extLst>
                    <a:ext uri="{FF2B5EF4-FFF2-40B4-BE49-F238E27FC236}">
                      <a16:creationId xmlns:a16="http://schemas.microsoft.com/office/drawing/2014/main" id="{E46277FD-8001-D9FC-BD87-768DD87FBF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9" y="1900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10" name="Group 90">
                <a:extLst>
                  <a:ext uri="{FF2B5EF4-FFF2-40B4-BE49-F238E27FC236}">
                    <a16:creationId xmlns:a16="http://schemas.microsoft.com/office/drawing/2014/main" id="{6348FA3F-1263-E832-D2A1-832A079DC05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53" y="1900"/>
                <a:ext cx="544" cy="288"/>
                <a:chOff x="3753" y="1900"/>
                <a:chExt cx="544" cy="288"/>
              </a:xfrm>
            </p:grpSpPr>
            <p:sp>
              <p:nvSpPr>
                <p:cNvPr id="24614" name="Rectangle 91">
                  <a:extLst>
                    <a:ext uri="{FF2B5EF4-FFF2-40B4-BE49-F238E27FC236}">
                      <a16:creationId xmlns:a16="http://schemas.microsoft.com/office/drawing/2014/main" id="{C7BC351C-91F6-A0D8-74A2-F912761698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1900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159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15" name="Rectangle 92">
                  <a:extLst>
                    <a:ext uri="{FF2B5EF4-FFF2-40B4-BE49-F238E27FC236}">
                      <a16:creationId xmlns:a16="http://schemas.microsoft.com/office/drawing/2014/main" id="{4DCB6E28-5DBC-B1D2-E380-DA5FEE184D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53" y="1900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  <p:grpSp>
            <p:nvGrpSpPr>
              <p:cNvPr id="24611" name="Group 93">
                <a:extLst>
                  <a:ext uri="{FF2B5EF4-FFF2-40B4-BE49-F238E27FC236}">
                    <a16:creationId xmlns:a16="http://schemas.microsoft.com/office/drawing/2014/main" id="{D635EB8C-B1A7-67D4-129F-73EA84D597F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7" y="1900"/>
                <a:ext cx="544" cy="288"/>
                <a:chOff x="4297" y="1900"/>
                <a:chExt cx="544" cy="288"/>
              </a:xfrm>
            </p:grpSpPr>
            <p:sp>
              <p:nvSpPr>
                <p:cNvPr id="24612" name="Rectangle 94">
                  <a:extLst>
                    <a:ext uri="{FF2B5EF4-FFF2-40B4-BE49-F238E27FC236}">
                      <a16:creationId xmlns:a16="http://schemas.microsoft.com/office/drawing/2014/main" id="{AF016AB2-6558-9420-95C8-1ECB2338C8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1900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GB" altLang="es-CL" sz="2400">
                      <a:latin typeface="Arial" panose="020B0604020202020204" pitchFamily="34" charset="0"/>
                      <a:cs typeface="Arial" panose="020B0604020202020204" pitchFamily="34" charset="0"/>
                    </a:rPr>
                    <a:t>45</a:t>
                  </a:r>
                  <a:endParaRPr lang="en-GB" altLang="es-CL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13" name="Rectangle 95">
                  <a:extLst>
                    <a:ext uri="{FF2B5EF4-FFF2-40B4-BE49-F238E27FC236}">
                      <a16:creationId xmlns:a16="http://schemas.microsoft.com/office/drawing/2014/main" id="{98AA0600-ACAE-B6F5-140F-DFCA5E9BBD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7" y="1900"/>
                  <a:ext cx="544" cy="28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entury Gothic" panose="020B0502020202020204" pitchFamily="34" charset="0"/>
                    </a:defRPr>
                  </a:lvl9pPr>
                </a:lstStyle>
                <a:p>
                  <a:pPr eaLnBrk="1" hangingPunct="1"/>
                  <a:endParaRPr lang="es-ES" altLang="es-CL">
                    <a:latin typeface="Garamond" panose="02020404030301010803" pitchFamily="18" charset="0"/>
                  </a:endParaRPr>
                </a:p>
              </p:txBody>
            </p:sp>
          </p:grpSp>
        </p:grpSp>
        <p:sp>
          <p:nvSpPr>
            <p:cNvPr id="24581" name="Rectangle 96">
              <a:extLst>
                <a:ext uri="{FF2B5EF4-FFF2-40B4-BE49-F238E27FC236}">
                  <a16:creationId xmlns:a16="http://schemas.microsoft.com/office/drawing/2014/main" id="{4422D446-117E-FF6F-21B9-D51364535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" y="-3"/>
              <a:ext cx="4847" cy="219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/>
              <a:endParaRPr lang="es-ES" altLang="es-CL">
                <a:latin typeface="Garamond" panose="02020404030301010803" pitchFamily="18" charset="0"/>
              </a:endParaRPr>
            </a:p>
          </p:txBody>
        </p:sp>
      </p:grp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>
            <a:extLst>
              <a:ext uri="{FF2B5EF4-FFF2-40B4-BE49-F238E27FC236}">
                <a16:creationId xmlns:a16="http://schemas.microsoft.com/office/drawing/2014/main" id="{E19352BF-B5DC-0DEC-A38F-079918F48DB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9074150" cy="1260475"/>
          </a:xfrm>
        </p:spPr>
        <p:txBody>
          <a:bodyPr lIns="0" tIns="0" rIns="0" bIns="0"/>
          <a:lstStyle/>
          <a:p>
            <a:pPr defTabSz="755957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4850"/>
              <a:t>DOZER</a:t>
            </a: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1B57EBDD-50C0-A726-908C-824B5ABCFA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19250"/>
            <a:ext cx="6696075" cy="5940425"/>
          </a:xfrm>
        </p:spPr>
        <p:txBody>
          <a:bodyPr lIns="0" tIns="0" rIns="0" bIns="0" rtlCol="0">
            <a:normAutofit fontScale="92500"/>
          </a:bodyPr>
          <a:lstStyle/>
          <a:p>
            <a:pPr marL="188989" indent="-188989" defTabSz="755957" eaLnBrk="1" fontAlgn="auto" hangingPunct="1">
              <a:spcBef>
                <a:spcPts val="827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3100" dirty="0" err="1">
                <a:solidFill>
                  <a:schemeClr val="tx1"/>
                </a:solidFill>
              </a:rPr>
              <a:t>Tipos</a:t>
            </a:r>
            <a:r>
              <a:rPr lang="en-GB" sz="3100" dirty="0">
                <a:solidFill>
                  <a:schemeClr val="tx1"/>
                </a:solidFill>
              </a:rPr>
              <a:t> de </a:t>
            </a:r>
            <a:r>
              <a:rPr lang="en-GB" sz="3100" dirty="0" err="1">
                <a:solidFill>
                  <a:schemeClr val="tx1"/>
                </a:solidFill>
              </a:rPr>
              <a:t>Hojas</a:t>
            </a:r>
            <a:endParaRPr lang="en-GB" sz="3100" dirty="0">
              <a:solidFill>
                <a:schemeClr val="tx1"/>
              </a:solidFill>
            </a:endParaRP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2700" dirty="0">
                <a:solidFill>
                  <a:schemeClr val="tx1"/>
                </a:solidFill>
              </a:rPr>
              <a:t>Recta (S): </a:t>
            </a:r>
            <a:r>
              <a:rPr lang="en-GB" sz="2700" dirty="0" err="1">
                <a:solidFill>
                  <a:schemeClr val="tx1"/>
                </a:solidFill>
              </a:rPr>
              <a:t>corta</a:t>
            </a:r>
            <a:r>
              <a:rPr lang="en-GB" sz="2700" dirty="0">
                <a:solidFill>
                  <a:schemeClr val="tx1"/>
                </a:solidFill>
              </a:rPr>
              <a:t> y media </a:t>
            </a:r>
            <a:r>
              <a:rPr lang="en-GB" sz="2700" dirty="0" err="1">
                <a:solidFill>
                  <a:schemeClr val="tx1"/>
                </a:solidFill>
              </a:rPr>
              <a:t>distancia</a:t>
            </a:r>
            <a:r>
              <a:rPr lang="en-GB" sz="2700" dirty="0">
                <a:solidFill>
                  <a:schemeClr val="tx1"/>
                </a:solidFill>
              </a:rPr>
              <a:t>, relleno y </a:t>
            </a:r>
            <a:r>
              <a:rPr lang="en-GB" sz="2700" dirty="0" err="1">
                <a:solidFill>
                  <a:schemeClr val="tx1"/>
                </a:solidFill>
              </a:rPr>
              <a:t>esparcimiento</a:t>
            </a:r>
            <a:r>
              <a:rPr lang="en-GB" sz="2700" dirty="0">
                <a:solidFill>
                  <a:schemeClr val="tx1"/>
                </a:solidFill>
              </a:rPr>
              <a:t> de material, perpendicular al </a:t>
            </a:r>
            <a:r>
              <a:rPr lang="en-GB" sz="2700" dirty="0" err="1">
                <a:solidFill>
                  <a:schemeClr val="tx1"/>
                </a:solidFill>
              </a:rPr>
              <a:t>eje</a:t>
            </a:r>
            <a:r>
              <a:rPr lang="en-GB" sz="2700" dirty="0">
                <a:solidFill>
                  <a:schemeClr val="tx1"/>
                </a:solidFill>
              </a:rPr>
              <a:t> de la </a:t>
            </a:r>
            <a:r>
              <a:rPr lang="en-GB" sz="2700" dirty="0" err="1">
                <a:solidFill>
                  <a:schemeClr val="tx1"/>
                </a:solidFill>
              </a:rPr>
              <a:t>máquina</a:t>
            </a:r>
            <a:r>
              <a:rPr lang="en-GB" sz="2700" dirty="0">
                <a:solidFill>
                  <a:schemeClr val="tx1"/>
                </a:solidFill>
              </a:rPr>
              <a:t>. Tilt y pitch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2700" dirty="0" err="1">
                <a:solidFill>
                  <a:schemeClr val="tx1"/>
                </a:solidFill>
              </a:rPr>
              <a:t>Angulada</a:t>
            </a:r>
            <a:r>
              <a:rPr lang="en-GB" sz="2700" dirty="0">
                <a:solidFill>
                  <a:schemeClr val="tx1"/>
                </a:solidFill>
              </a:rPr>
              <a:t> (A): </a:t>
            </a:r>
            <a:r>
              <a:rPr lang="en-GB" sz="2700" dirty="0" err="1">
                <a:solidFill>
                  <a:schemeClr val="tx1"/>
                </a:solidFill>
              </a:rPr>
              <a:t>más</a:t>
            </a:r>
            <a:r>
              <a:rPr lang="en-GB" sz="2700" dirty="0">
                <a:solidFill>
                  <a:schemeClr val="tx1"/>
                </a:solidFill>
              </a:rPr>
              <a:t> </a:t>
            </a:r>
            <a:r>
              <a:rPr lang="en-GB" sz="2700" dirty="0" err="1">
                <a:solidFill>
                  <a:schemeClr val="tx1"/>
                </a:solidFill>
              </a:rPr>
              <a:t>ancha</a:t>
            </a:r>
            <a:r>
              <a:rPr lang="en-GB" sz="2700" dirty="0">
                <a:solidFill>
                  <a:schemeClr val="tx1"/>
                </a:solidFill>
              </a:rPr>
              <a:t>, </a:t>
            </a:r>
            <a:r>
              <a:rPr lang="en-GB" sz="2700" dirty="0" err="1">
                <a:solidFill>
                  <a:schemeClr val="tx1"/>
                </a:solidFill>
              </a:rPr>
              <a:t>angulo</a:t>
            </a:r>
            <a:r>
              <a:rPr lang="en-GB" sz="2700" dirty="0">
                <a:solidFill>
                  <a:schemeClr val="tx1"/>
                </a:solidFill>
              </a:rPr>
              <a:t> &lt;&gt;90º c/r </a:t>
            </a:r>
            <a:r>
              <a:rPr lang="en-GB" sz="2700" dirty="0" err="1">
                <a:solidFill>
                  <a:schemeClr val="tx1"/>
                </a:solidFill>
              </a:rPr>
              <a:t>eje</a:t>
            </a:r>
            <a:r>
              <a:rPr lang="en-GB" sz="2700" dirty="0">
                <a:solidFill>
                  <a:schemeClr val="tx1"/>
                </a:solidFill>
              </a:rPr>
              <a:t> de la </a:t>
            </a:r>
            <a:r>
              <a:rPr lang="en-GB" sz="2700" dirty="0" err="1">
                <a:solidFill>
                  <a:schemeClr val="tx1"/>
                </a:solidFill>
              </a:rPr>
              <a:t>máquina</a:t>
            </a:r>
            <a:r>
              <a:rPr lang="en-GB" sz="2700" dirty="0">
                <a:solidFill>
                  <a:schemeClr val="tx1"/>
                </a:solidFill>
              </a:rPr>
              <a:t>. Tilt. Rellenos y </a:t>
            </a:r>
            <a:r>
              <a:rPr lang="en-GB" sz="2700" dirty="0" err="1">
                <a:solidFill>
                  <a:schemeClr val="tx1"/>
                </a:solidFill>
              </a:rPr>
              <a:t>corte</a:t>
            </a:r>
            <a:r>
              <a:rPr lang="en-GB" sz="2700" dirty="0">
                <a:solidFill>
                  <a:schemeClr val="tx1"/>
                </a:solidFill>
              </a:rPr>
              <a:t> </a:t>
            </a:r>
            <a:r>
              <a:rPr lang="en-GB" sz="2700" dirty="0" err="1">
                <a:solidFill>
                  <a:schemeClr val="tx1"/>
                </a:solidFill>
              </a:rPr>
              <a:t>en</a:t>
            </a:r>
            <a:r>
              <a:rPr lang="en-GB" sz="2700" dirty="0">
                <a:solidFill>
                  <a:schemeClr val="tx1"/>
                </a:solidFill>
              </a:rPr>
              <a:t> </a:t>
            </a:r>
            <a:r>
              <a:rPr lang="en-GB" sz="2700" dirty="0" err="1">
                <a:solidFill>
                  <a:schemeClr val="tx1"/>
                </a:solidFill>
              </a:rPr>
              <a:t>cerros</a:t>
            </a:r>
            <a:r>
              <a:rPr lang="en-GB" sz="2700" dirty="0">
                <a:solidFill>
                  <a:schemeClr val="tx1"/>
                </a:solidFill>
              </a:rPr>
              <a:t>.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2700" dirty="0">
                <a:solidFill>
                  <a:schemeClr val="tx1"/>
                </a:solidFill>
              </a:rPr>
              <a:t>Universal (U): </a:t>
            </a:r>
            <a:r>
              <a:rPr lang="en-GB" sz="2700" dirty="0" err="1">
                <a:solidFill>
                  <a:schemeClr val="tx1"/>
                </a:solidFill>
              </a:rPr>
              <a:t>más</a:t>
            </a:r>
            <a:r>
              <a:rPr lang="en-GB" sz="2700" dirty="0">
                <a:solidFill>
                  <a:schemeClr val="tx1"/>
                </a:solidFill>
              </a:rPr>
              <a:t> </a:t>
            </a:r>
            <a:r>
              <a:rPr lang="en-GB" sz="2700" dirty="0" err="1">
                <a:solidFill>
                  <a:schemeClr val="tx1"/>
                </a:solidFill>
              </a:rPr>
              <a:t>ancha</a:t>
            </a:r>
            <a:r>
              <a:rPr lang="en-GB" sz="2700" dirty="0">
                <a:solidFill>
                  <a:schemeClr val="tx1"/>
                </a:solidFill>
              </a:rPr>
              <a:t> que S, </a:t>
            </a:r>
            <a:r>
              <a:rPr lang="en-GB" sz="2700" dirty="0" err="1">
                <a:solidFill>
                  <a:schemeClr val="tx1"/>
                </a:solidFill>
              </a:rPr>
              <a:t>extremos</a:t>
            </a:r>
            <a:r>
              <a:rPr lang="en-GB" sz="2700" dirty="0">
                <a:solidFill>
                  <a:schemeClr val="tx1"/>
                </a:solidFill>
              </a:rPr>
              <a:t> </a:t>
            </a:r>
            <a:r>
              <a:rPr lang="en-GB" sz="2700" dirty="0" err="1">
                <a:solidFill>
                  <a:schemeClr val="tx1"/>
                </a:solidFill>
              </a:rPr>
              <a:t>curvos</a:t>
            </a:r>
            <a:r>
              <a:rPr lang="en-GB" sz="2700" dirty="0">
                <a:solidFill>
                  <a:schemeClr val="tx1"/>
                </a:solidFill>
              </a:rPr>
              <a:t>, mayor </a:t>
            </a:r>
            <a:r>
              <a:rPr lang="en-GB" sz="2700" dirty="0" err="1">
                <a:solidFill>
                  <a:schemeClr val="tx1"/>
                </a:solidFill>
              </a:rPr>
              <a:t>volumen</a:t>
            </a:r>
            <a:r>
              <a:rPr lang="en-GB" sz="2700" dirty="0">
                <a:solidFill>
                  <a:schemeClr val="tx1"/>
                </a:solidFill>
              </a:rPr>
              <a:t> de material, mayor </a:t>
            </a:r>
            <a:r>
              <a:rPr lang="en-GB" sz="2700" dirty="0" err="1">
                <a:solidFill>
                  <a:schemeClr val="tx1"/>
                </a:solidFill>
              </a:rPr>
              <a:t>distancia</a:t>
            </a:r>
            <a:r>
              <a:rPr lang="en-GB" sz="2700" dirty="0">
                <a:solidFill>
                  <a:schemeClr val="tx1"/>
                </a:solidFill>
              </a:rPr>
              <a:t>.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2700" dirty="0">
                <a:solidFill>
                  <a:schemeClr val="tx1"/>
                </a:solidFill>
              </a:rPr>
              <a:t>Semi Universal: </a:t>
            </a:r>
            <a:r>
              <a:rPr lang="en-GB" sz="2700" dirty="0" err="1">
                <a:solidFill>
                  <a:schemeClr val="tx1"/>
                </a:solidFill>
              </a:rPr>
              <a:t>mezcla</a:t>
            </a:r>
            <a:r>
              <a:rPr lang="en-GB" sz="2700" dirty="0">
                <a:solidFill>
                  <a:schemeClr val="tx1"/>
                </a:solidFill>
              </a:rPr>
              <a:t> de S con U. Mayor </a:t>
            </a:r>
            <a:r>
              <a:rPr lang="en-GB" sz="2700" dirty="0" err="1">
                <a:solidFill>
                  <a:schemeClr val="tx1"/>
                </a:solidFill>
              </a:rPr>
              <a:t>volumen</a:t>
            </a:r>
            <a:r>
              <a:rPr lang="en-GB" sz="2700" dirty="0">
                <a:solidFill>
                  <a:schemeClr val="tx1"/>
                </a:solidFill>
              </a:rPr>
              <a:t>.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2700" dirty="0" err="1">
                <a:solidFill>
                  <a:schemeClr val="tx1"/>
                </a:solidFill>
              </a:rPr>
              <a:t>Acolchada</a:t>
            </a:r>
            <a:r>
              <a:rPr lang="en-GB" sz="2700" dirty="0">
                <a:solidFill>
                  <a:schemeClr val="tx1"/>
                </a:solidFill>
              </a:rPr>
              <a:t> (C): para </a:t>
            </a:r>
            <a:r>
              <a:rPr lang="en-GB" sz="2700" dirty="0" err="1">
                <a:solidFill>
                  <a:schemeClr val="tx1"/>
                </a:solidFill>
              </a:rPr>
              <a:t>empujar</a:t>
            </a:r>
            <a:r>
              <a:rPr lang="en-GB" sz="2700" dirty="0">
                <a:solidFill>
                  <a:schemeClr val="tx1"/>
                </a:solidFill>
              </a:rPr>
              <a:t> </a:t>
            </a:r>
            <a:r>
              <a:rPr lang="en-GB" sz="2700" dirty="0" err="1">
                <a:solidFill>
                  <a:schemeClr val="tx1"/>
                </a:solidFill>
              </a:rPr>
              <a:t>traíllas</a:t>
            </a:r>
            <a:r>
              <a:rPr lang="en-GB" sz="27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26628" name="Picture 5" descr="semi_u_blades">
            <a:extLst>
              <a:ext uri="{FF2B5EF4-FFF2-40B4-BE49-F238E27FC236}">
                <a16:creationId xmlns:a16="http://schemas.microsoft.com/office/drawing/2014/main" id="{880B12B3-F81C-33F6-A14B-7DD3C6688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4356100"/>
            <a:ext cx="1585913" cy="158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7" descr="semi_u_blades">
            <a:extLst>
              <a:ext uri="{FF2B5EF4-FFF2-40B4-BE49-F238E27FC236}">
                <a16:creationId xmlns:a16="http://schemas.microsoft.com/office/drawing/2014/main" id="{AB103371-73D4-E3E2-1ABE-99E1335A3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638" y="5435600"/>
            <a:ext cx="1357312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8" descr="Power Angle Tilt Blade">
            <a:extLst>
              <a:ext uri="{FF2B5EF4-FFF2-40B4-BE49-F238E27FC236}">
                <a16:creationId xmlns:a16="http://schemas.microsoft.com/office/drawing/2014/main" id="{57237A17-0B54-4451-A68E-4D427A14F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538" y="3375025"/>
            <a:ext cx="302418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10" descr="push_plate_close">
            <a:extLst>
              <a:ext uri="{FF2B5EF4-FFF2-40B4-BE49-F238E27FC236}">
                <a16:creationId xmlns:a16="http://schemas.microsoft.com/office/drawing/2014/main" id="{7FECF0E1-C8B3-79A9-14FB-D69EC6F2B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5940425"/>
            <a:ext cx="18002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12" descr="dozer7">
            <a:extLst>
              <a:ext uri="{FF2B5EF4-FFF2-40B4-BE49-F238E27FC236}">
                <a16:creationId xmlns:a16="http://schemas.microsoft.com/office/drawing/2014/main" id="{9E34417B-CD20-84A0-8DD0-832041668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38" y="395288"/>
            <a:ext cx="249555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14" descr="wdblade1">
            <a:extLst>
              <a:ext uri="{FF2B5EF4-FFF2-40B4-BE49-F238E27FC236}">
                <a16:creationId xmlns:a16="http://schemas.microsoft.com/office/drawing/2014/main" id="{FE83FDF2-68D7-0216-8AFE-766CBB85A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363" y="1763713"/>
            <a:ext cx="2214562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FA51AB1E-5A16-6E5B-D2AC-673CC8716D0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87375" y="4956175"/>
            <a:ext cx="7226300" cy="1679575"/>
          </a:xfrm>
        </p:spPr>
        <p:txBody>
          <a:bodyPr/>
          <a:lstStyle/>
          <a:p>
            <a:pPr defTabSz="755957" eaLnBrk="1" fontAlgn="auto" hangingPunct="1">
              <a:spcAft>
                <a:spcPts val="0"/>
              </a:spcAft>
              <a:defRPr/>
            </a:pPr>
            <a:r>
              <a:rPr lang="en-GB" sz="4850"/>
              <a:t>DOZER</a:t>
            </a:r>
            <a:endParaRPr lang="es-ES" sz="4850"/>
          </a:p>
        </p:txBody>
      </p:sp>
      <p:pic>
        <p:nvPicPr>
          <p:cNvPr id="13315" name="Picture 4">
            <a:extLst>
              <a:ext uri="{FF2B5EF4-FFF2-40B4-BE49-F238E27FC236}">
                <a16:creationId xmlns:a16="http://schemas.microsoft.com/office/drawing/2014/main" id="{1CA264EA-6C26-5216-C50A-CDF140C78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00338"/>
            <a:ext cx="10080625" cy="3929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3 Flecha abajo">
            <a:extLst>
              <a:ext uri="{FF2B5EF4-FFF2-40B4-BE49-F238E27FC236}">
                <a16:creationId xmlns:a16="http://schemas.microsoft.com/office/drawing/2014/main" id="{22F2742A-AA79-B993-58CD-C3F2E2258F32}"/>
              </a:ext>
            </a:extLst>
          </p:cNvPr>
          <p:cNvSpPr/>
          <p:nvPr/>
        </p:nvSpPr>
        <p:spPr>
          <a:xfrm>
            <a:off x="7826375" y="2708275"/>
            <a:ext cx="642938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http://www.unam.mx/terracerias/t3graf02.gif">
            <a:extLst>
              <a:ext uri="{FF2B5EF4-FFF2-40B4-BE49-F238E27FC236}">
                <a16:creationId xmlns:a16="http://schemas.microsoft.com/office/drawing/2014/main" id="{88B4FFBE-1675-9B9F-E749-CA5540787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090" y="65061"/>
            <a:ext cx="5587299" cy="43513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363" name="Picture 3">
            <a:extLst>
              <a:ext uri="{FF2B5EF4-FFF2-40B4-BE49-F238E27FC236}">
                <a16:creationId xmlns:a16="http://schemas.microsoft.com/office/drawing/2014/main" id="{28A7E434-7784-1A15-284E-1749169B6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26125" y="2065338"/>
            <a:ext cx="4071938" cy="5327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277106BE-481E-A9EA-0A5F-722009E15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30" y="236215"/>
            <a:ext cx="5040349" cy="72519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7" descr="http://www.unam.mx/terracerias/t3graf01.gif">
            <a:extLst>
              <a:ext uri="{FF2B5EF4-FFF2-40B4-BE49-F238E27FC236}">
                <a16:creationId xmlns:a16="http://schemas.microsoft.com/office/drawing/2014/main" id="{6C1484B0-8700-2D62-7410-F7ED7F5AA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2" y="368967"/>
            <a:ext cx="4504434" cy="31195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B06DBC-8DEC-A394-E58E-B6723E02B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250825"/>
            <a:ext cx="8064500" cy="1273175"/>
          </a:xfrm>
        </p:spPr>
        <p:txBody>
          <a:bodyPr/>
          <a:lstStyle/>
          <a:p>
            <a:pPr defTabSz="755957" eaLnBrk="1" fontAlgn="auto" hangingPunct="1">
              <a:spcAft>
                <a:spcPts val="0"/>
              </a:spcAft>
              <a:defRPr/>
            </a:pPr>
            <a:r>
              <a:rPr lang="en-GB" sz="4850" dirty="0"/>
              <a:t>RIPPING (DESGARRO)</a:t>
            </a:r>
            <a:endParaRPr lang="es-CL" sz="4850" dirty="0"/>
          </a:p>
        </p:txBody>
      </p:sp>
      <p:pic>
        <p:nvPicPr>
          <p:cNvPr id="5" name="Cat D11R~Ripping Rock">
            <a:hlinkClick r:id="" action="ppaction://media"/>
            <a:extLst>
              <a:ext uri="{FF2B5EF4-FFF2-40B4-BE49-F238E27FC236}">
                <a16:creationId xmlns:a16="http://schemas.microsoft.com/office/drawing/2014/main" id="{D8B982F1-809E-10F1-BB4E-CAB4AAFE5840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1906588" y="1692275"/>
            <a:ext cx="626745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767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vol="0" mute="1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:a16="http://schemas.microsoft.com/office/drawing/2014/main" id="{6C81348C-ACD7-C334-9A61-E25A32D848C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9074150" cy="1260475"/>
          </a:xfrm>
        </p:spPr>
        <p:txBody>
          <a:bodyPr lIns="0" tIns="0" rIns="0" bIns="0"/>
          <a:lstStyle/>
          <a:p>
            <a:pPr defTabSz="755957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4850" dirty="0"/>
              <a:t>RIPPING (ESCARIFICAR)</a:t>
            </a: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4142E26D-5C09-211C-6F8D-49FD2CEE2F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39775" y="2101850"/>
            <a:ext cx="4300538" cy="5297488"/>
          </a:xfrm>
        </p:spPr>
        <p:txBody>
          <a:bodyPr lIns="0" tIns="0" rIns="0" bIns="0" rtlCol="0" anchor="t">
            <a:normAutofit/>
          </a:bodyPr>
          <a:lstStyle/>
          <a:p>
            <a:pPr marL="188913" indent="-188913" defTabSz="755650" eaLnBrk="1" fontAlgn="auto" hangingPunct="1">
              <a:spcBef>
                <a:spcPts val="825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altLang="es-CL" sz="2425" dirty="0">
                <a:solidFill>
                  <a:srgbClr val="FFC000"/>
                </a:solidFill>
              </a:rPr>
              <a:t>El ripper </a:t>
            </a:r>
            <a:r>
              <a:rPr lang="es-CL" altLang="es-CL" sz="2425" dirty="0">
                <a:solidFill>
                  <a:srgbClr val="FFC000"/>
                </a:solidFill>
              </a:rPr>
              <a:t>es</a:t>
            </a:r>
            <a:r>
              <a:rPr lang="en-GB" altLang="es-CL" sz="2425" dirty="0">
                <a:solidFill>
                  <a:srgbClr val="FFC000"/>
                </a:solidFill>
              </a:rPr>
              <a:t> un </a:t>
            </a:r>
            <a:r>
              <a:rPr lang="en-GB" altLang="es-CL" sz="2425" dirty="0" err="1">
                <a:solidFill>
                  <a:srgbClr val="FFC000"/>
                </a:solidFill>
              </a:rPr>
              <a:t>elemento</a:t>
            </a:r>
            <a:r>
              <a:rPr lang="en-GB" altLang="es-CL" sz="2425" dirty="0">
                <a:solidFill>
                  <a:srgbClr val="FFC000"/>
                </a:solidFill>
              </a:rPr>
              <a:t> </a:t>
            </a:r>
            <a:r>
              <a:rPr lang="en-GB" altLang="es-CL" sz="2425" dirty="0" err="1">
                <a:solidFill>
                  <a:srgbClr val="FFC000"/>
                </a:solidFill>
              </a:rPr>
              <a:t>angosto</a:t>
            </a:r>
            <a:r>
              <a:rPr lang="en-GB" altLang="es-CL" sz="2425" dirty="0">
                <a:solidFill>
                  <a:srgbClr val="FFC000"/>
                </a:solidFill>
              </a:rPr>
              <a:t> que </a:t>
            </a:r>
            <a:r>
              <a:rPr lang="en-GB" altLang="es-CL" sz="2425" dirty="0" err="1">
                <a:solidFill>
                  <a:srgbClr val="FFC000"/>
                </a:solidFill>
              </a:rPr>
              <a:t>penetra</a:t>
            </a:r>
            <a:r>
              <a:rPr lang="en-GB" altLang="es-CL" sz="2425" dirty="0">
                <a:solidFill>
                  <a:srgbClr val="FFC000"/>
                </a:solidFill>
              </a:rPr>
              <a:t> el </a:t>
            </a:r>
            <a:r>
              <a:rPr lang="en-GB" altLang="es-CL" sz="2425" dirty="0" err="1">
                <a:solidFill>
                  <a:srgbClr val="FFC000"/>
                </a:solidFill>
              </a:rPr>
              <a:t>terreno</a:t>
            </a:r>
            <a:r>
              <a:rPr lang="en-GB" altLang="es-CL" sz="2425" dirty="0">
                <a:solidFill>
                  <a:srgbClr val="FFC000"/>
                </a:solidFill>
              </a:rPr>
              <a:t> y lo </a:t>
            </a:r>
            <a:r>
              <a:rPr lang="en-GB" altLang="es-CL" sz="2425" dirty="0" err="1">
                <a:solidFill>
                  <a:srgbClr val="FFC000"/>
                </a:solidFill>
              </a:rPr>
              <a:t>suelta</a:t>
            </a:r>
            <a:r>
              <a:rPr lang="en-GB" altLang="es-CL" sz="2425" dirty="0">
                <a:solidFill>
                  <a:srgbClr val="FFC000"/>
                </a:solidFill>
              </a:rPr>
              <a:t>.</a:t>
            </a:r>
          </a:p>
          <a:p>
            <a:pPr marL="188913" indent="-188913" defTabSz="755650" eaLnBrk="1" fontAlgn="auto" hangingPunct="1">
              <a:spcBef>
                <a:spcPts val="825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altLang="es-CL" sz="2425" dirty="0">
                <a:solidFill>
                  <a:srgbClr val="FFC000"/>
                </a:solidFill>
              </a:rPr>
              <a:t>Para </a:t>
            </a:r>
            <a:r>
              <a:rPr lang="en-GB" altLang="es-CL" sz="2425" dirty="0" err="1">
                <a:solidFill>
                  <a:srgbClr val="FFC000"/>
                </a:solidFill>
              </a:rPr>
              <a:t>usos</a:t>
            </a:r>
            <a:r>
              <a:rPr lang="en-GB" altLang="es-CL" sz="2425" dirty="0">
                <a:solidFill>
                  <a:srgbClr val="FFC000"/>
                </a:solidFill>
              </a:rPr>
              <a:t> </a:t>
            </a:r>
            <a:r>
              <a:rPr lang="en-GB" altLang="es-CL" sz="2425" dirty="0" err="1">
                <a:solidFill>
                  <a:srgbClr val="FFC000"/>
                </a:solidFill>
              </a:rPr>
              <a:t>livianos</a:t>
            </a:r>
            <a:r>
              <a:rPr lang="en-GB" altLang="es-CL" sz="2425" dirty="0">
                <a:solidFill>
                  <a:srgbClr val="FFC000"/>
                </a:solidFill>
              </a:rPr>
              <a:t> (</a:t>
            </a:r>
            <a:r>
              <a:rPr lang="en-GB" altLang="es-CL" sz="2425" dirty="0" err="1">
                <a:solidFill>
                  <a:srgbClr val="FFC000"/>
                </a:solidFill>
              </a:rPr>
              <a:t>mezcla</a:t>
            </a:r>
            <a:r>
              <a:rPr lang="en-GB" altLang="es-CL" sz="2425" dirty="0">
                <a:solidFill>
                  <a:srgbClr val="FFC000"/>
                </a:solidFill>
              </a:rPr>
              <a:t>/</a:t>
            </a:r>
            <a:r>
              <a:rPr lang="en-GB" altLang="es-CL" sz="2425" dirty="0" err="1">
                <a:solidFill>
                  <a:srgbClr val="FFC000"/>
                </a:solidFill>
              </a:rPr>
              <a:t>secado</a:t>
            </a:r>
            <a:r>
              <a:rPr lang="en-GB" altLang="es-CL" sz="2425">
                <a:solidFill>
                  <a:srgbClr val="FFC000"/>
                </a:solidFill>
              </a:rPr>
              <a:t>) se </a:t>
            </a:r>
            <a:r>
              <a:rPr lang="en-GB" altLang="es-CL" sz="2425" dirty="0" err="1">
                <a:solidFill>
                  <a:srgbClr val="FFC000"/>
                </a:solidFill>
              </a:rPr>
              <a:t>pueden</a:t>
            </a:r>
            <a:r>
              <a:rPr lang="en-GB" altLang="es-CL" sz="2425" dirty="0">
                <a:solidFill>
                  <a:srgbClr val="FFC000"/>
                </a:solidFill>
              </a:rPr>
              <a:t> </a:t>
            </a:r>
            <a:r>
              <a:rPr lang="en-GB" altLang="es-CL" sz="2425" dirty="0" err="1">
                <a:solidFill>
                  <a:srgbClr val="FFC000"/>
                </a:solidFill>
              </a:rPr>
              <a:t>montar</a:t>
            </a:r>
            <a:r>
              <a:rPr lang="en-GB" altLang="es-CL" sz="2425" dirty="0">
                <a:solidFill>
                  <a:srgbClr val="FFC000"/>
                </a:solidFill>
              </a:rPr>
              <a:t> </a:t>
            </a:r>
            <a:r>
              <a:rPr lang="en-GB" altLang="es-CL" sz="2425" dirty="0" err="1">
                <a:solidFill>
                  <a:srgbClr val="FFC000"/>
                </a:solidFill>
              </a:rPr>
              <a:t>en</a:t>
            </a:r>
            <a:r>
              <a:rPr lang="en-GB" altLang="es-CL" sz="2425" dirty="0">
                <a:solidFill>
                  <a:srgbClr val="FFC000"/>
                </a:solidFill>
              </a:rPr>
              <a:t> </a:t>
            </a:r>
            <a:r>
              <a:rPr lang="en-GB" altLang="es-CL" sz="2425" dirty="0" err="1">
                <a:solidFill>
                  <a:srgbClr val="FFC000"/>
                </a:solidFill>
              </a:rPr>
              <a:t>motoniveladoras</a:t>
            </a:r>
            <a:r>
              <a:rPr lang="en-GB" altLang="es-CL" sz="2425" dirty="0">
                <a:solidFill>
                  <a:srgbClr val="FFC000"/>
                </a:solidFill>
              </a:rPr>
              <a:t>.</a:t>
            </a:r>
          </a:p>
          <a:p>
            <a:pPr marL="188913" indent="-188913" defTabSz="755650" eaLnBrk="1" fontAlgn="auto" hangingPunct="1">
              <a:spcBef>
                <a:spcPts val="825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altLang="es-CL" sz="2425" dirty="0">
                <a:solidFill>
                  <a:srgbClr val="FFC000"/>
                </a:solidFill>
              </a:rPr>
              <a:t>Para Heavy Duty se </a:t>
            </a:r>
            <a:r>
              <a:rPr lang="en-GB" altLang="es-CL" sz="2425" dirty="0" err="1">
                <a:solidFill>
                  <a:srgbClr val="FFC000"/>
                </a:solidFill>
              </a:rPr>
              <a:t>montan</a:t>
            </a:r>
            <a:r>
              <a:rPr lang="en-GB" altLang="es-CL" sz="2425" dirty="0">
                <a:solidFill>
                  <a:srgbClr val="FFC000"/>
                </a:solidFill>
              </a:rPr>
              <a:t> </a:t>
            </a:r>
            <a:r>
              <a:rPr lang="en-GB" altLang="es-CL" sz="2425" dirty="0" err="1">
                <a:solidFill>
                  <a:srgbClr val="FFC000"/>
                </a:solidFill>
              </a:rPr>
              <a:t>en</a:t>
            </a:r>
            <a:r>
              <a:rPr lang="en-GB" altLang="es-CL" sz="2425" dirty="0">
                <a:solidFill>
                  <a:srgbClr val="FFC000"/>
                </a:solidFill>
              </a:rPr>
              <a:t> DOZERS.</a:t>
            </a:r>
          </a:p>
          <a:p>
            <a:pPr marL="188913" indent="-188913" defTabSz="755650" eaLnBrk="1" fontAlgn="auto" hangingPunct="1">
              <a:spcBef>
                <a:spcPts val="825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altLang="es-CL" sz="2425" dirty="0">
                <a:solidFill>
                  <a:srgbClr val="FFC000"/>
                </a:solidFill>
              </a:rPr>
              <a:t>El </a:t>
            </a:r>
            <a:r>
              <a:rPr lang="en-GB" altLang="es-CL" sz="2425" dirty="0" err="1">
                <a:solidFill>
                  <a:srgbClr val="FFC000"/>
                </a:solidFill>
              </a:rPr>
              <a:t>costo</a:t>
            </a:r>
            <a:r>
              <a:rPr lang="en-GB" altLang="es-CL" sz="2425" dirty="0">
                <a:solidFill>
                  <a:srgbClr val="FFC000"/>
                </a:solidFill>
              </a:rPr>
              <a:t> de </a:t>
            </a:r>
            <a:r>
              <a:rPr lang="en-GB" altLang="es-CL" sz="2425" dirty="0" err="1">
                <a:solidFill>
                  <a:srgbClr val="FFC000"/>
                </a:solidFill>
              </a:rPr>
              <a:t>desgarrar</a:t>
            </a:r>
            <a:r>
              <a:rPr lang="en-GB" altLang="es-CL" sz="2425" dirty="0">
                <a:solidFill>
                  <a:srgbClr val="FFC000"/>
                </a:solidFill>
              </a:rPr>
              <a:t> es </a:t>
            </a:r>
            <a:r>
              <a:rPr lang="en-GB" altLang="es-CL" sz="2425" dirty="0" err="1">
                <a:solidFill>
                  <a:srgbClr val="FFC000"/>
                </a:solidFill>
              </a:rPr>
              <a:t>aproximadamente</a:t>
            </a:r>
            <a:r>
              <a:rPr lang="en-GB" altLang="es-CL" sz="2425" dirty="0">
                <a:solidFill>
                  <a:srgbClr val="FFC000"/>
                </a:solidFill>
              </a:rPr>
              <a:t> la </a:t>
            </a:r>
            <a:r>
              <a:rPr lang="en-GB" altLang="es-CL" sz="2425" dirty="0" err="1">
                <a:solidFill>
                  <a:srgbClr val="FFC000"/>
                </a:solidFill>
              </a:rPr>
              <a:t>mitad</a:t>
            </a:r>
            <a:r>
              <a:rPr lang="en-GB" altLang="es-CL" sz="2425" dirty="0">
                <a:solidFill>
                  <a:srgbClr val="FFC000"/>
                </a:solidFill>
              </a:rPr>
              <a:t> c/r a </a:t>
            </a:r>
            <a:r>
              <a:rPr lang="en-GB" altLang="es-CL" sz="2425" dirty="0" err="1">
                <a:solidFill>
                  <a:srgbClr val="FFC000"/>
                </a:solidFill>
              </a:rPr>
              <a:t>tronaduras</a:t>
            </a:r>
            <a:r>
              <a:rPr lang="en-GB" altLang="es-CL" sz="2425" dirty="0">
                <a:solidFill>
                  <a:srgbClr val="FFC000"/>
                </a:solidFill>
              </a:rPr>
              <a:t> para </a:t>
            </a:r>
            <a:r>
              <a:rPr lang="en-GB" altLang="es-CL" sz="2425" dirty="0" err="1">
                <a:solidFill>
                  <a:srgbClr val="FFC000"/>
                </a:solidFill>
              </a:rPr>
              <a:t>volúmenes</a:t>
            </a:r>
            <a:r>
              <a:rPr lang="en-GB" altLang="es-CL" sz="2425" dirty="0">
                <a:solidFill>
                  <a:srgbClr val="FFC000"/>
                </a:solidFill>
              </a:rPr>
              <a:t> </a:t>
            </a:r>
            <a:r>
              <a:rPr lang="en-GB" altLang="es-CL" sz="2425" dirty="0" err="1">
                <a:solidFill>
                  <a:srgbClr val="FFC000"/>
                </a:solidFill>
              </a:rPr>
              <a:t>medianos</a:t>
            </a:r>
            <a:endParaRPr lang="en-GB" altLang="es-CL" sz="2425" dirty="0">
              <a:solidFill>
                <a:srgbClr val="FFC000"/>
              </a:solidFill>
            </a:endParaRP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7A07E5A0-2BAD-827D-1771-E5E5C3639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26063" y="3663950"/>
            <a:ext cx="4540250" cy="3500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7F725D9F-5CD8-E7BF-0E7A-AEFC86979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179388"/>
            <a:ext cx="8064500" cy="1271587"/>
          </a:xfrm>
        </p:spPr>
        <p:txBody>
          <a:bodyPr/>
          <a:lstStyle/>
          <a:p>
            <a:pPr defTabSz="755957" eaLnBrk="1" fontAlgn="auto" hangingPunct="1">
              <a:spcAft>
                <a:spcPts val="0"/>
              </a:spcAft>
              <a:defRPr/>
            </a:pPr>
            <a:r>
              <a:rPr lang="en-GB" sz="4850" dirty="0"/>
              <a:t>RIPPING (ESCARIFICAR)</a:t>
            </a:r>
            <a:endParaRPr lang="es-ES" sz="4850" dirty="0"/>
          </a:p>
        </p:txBody>
      </p:sp>
      <p:sp>
        <p:nvSpPr>
          <p:cNvPr id="35843" name="2 Marcador de contenido">
            <a:extLst>
              <a:ext uri="{FF2B5EF4-FFF2-40B4-BE49-F238E27FC236}">
                <a16:creationId xmlns:a16="http://schemas.microsoft.com/office/drawing/2014/main" id="{465A2B95-552C-2ED1-1211-15DA5633D6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7863" y="1474788"/>
            <a:ext cx="8461375" cy="4797425"/>
          </a:xfrm>
        </p:spPr>
        <p:txBody>
          <a:bodyPr anchor="t"/>
          <a:lstStyle/>
          <a:p>
            <a:pPr marL="188913" indent="-188913" defTabSz="755650" eaLnBrk="1" hangingPunct="1">
              <a:spcBef>
                <a:spcPts val="825"/>
              </a:spcBef>
            </a:pPr>
            <a:r>
              <a:rPr lang="en-GB" altLang="es-CL" sz="2000"/>
              <a:t>Mientras menor sea la velocidad del sonido en la roca, más fácil será desgarrarla</a:t>
            </a:r>
          </a:p>
          <a:p>
            <a:pPr marL="188913" indent="-188913" defTabSz="755650" eaLnBrk="1" hangingPunct="1">
              <a:spcBef>
                <a:spcPts val="825"/>
              </a:spcBef>
            </a:pPr>
            <a:endParaRPr lang="es-ES" altLang="es-CL" sz="2000"/>
          </a:p>
        </p:txBody>
      </p:sp>
      <p:pic>
        <p:nvPicPr>
          <p:cNvPr id="45058" name="Picture 2">
            <a:extLst>
              <a:ext uri="{FF2B5EF4-FFF2-40B4-BE49-F238E27FC236}">
                <a16:creationId xmlns:a16="http://schemas.microsoft.com/office/drawing/2014/main" id="{5949890C-789B-C3D3-21C2-FF5F8FB0E0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8438" y="2279650"/>
            <a:ext cx="6572250" cy="5078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76CF54AC-2F00-09BA-0B66-E51A10D9A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775" y="5702209"/>
            <a:ext cx="9864849" cy="1679575"/>
          </a:xfrm>
        </p:spPr>
        <p:txBody>
          <a:bodyPr/>
          <a:lstStyle/>
          <a:p>
            <a:pPr defTabSz="755957" eaLnBrk="1" fontAlgn="auto" hangingPunct="1">
              <a:spcAft>
                <a:spcPts val="0"/>
              </a:spcAft>
              <a:defRPr/>
            </a:pPr>
            <a:r>
              <a:rPr lang="es-CL" sz="4850" dirty="0"/>
              <a:t>Excavación / Transporte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BB95187-B8CF-F7D9-F33B-3A4ED27C0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800" y="395461"/>
            <a:ext cx="8992830" cy="57152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AFE80FF9-7BD3-1445-C2DF-0F09A3FD595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9074150" cy="1260475"/>
          </a:xfrm>
        </p:spPr>
        <p:txBody>
          <a:bodyPr lIns="0" tIns="0" rIns="0" bIns="0"/>
          <a:lstStyle/>
          <a:p>
            <a:pPr defTabSz="755957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4850"/>
              <a:t>DOZER (HOJA TOPADORA)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60EF4EC5-D4E3-8C71-D941-9642793977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4825" y="1763713"/>
            <a:ext cx="9074150" cy="1871662"/>
          </a:xfrm>
        </p:spPr>
        <p:txBody>
          <a:bodyPr lIns="0" tIns="0" rIns="0" bIns="0" rtlCol="0">
            <a:normAutofit/>
          </a:bodyPr>
          <a:lstStyle/>
          <a:p>
            <a:pPr marL="188989" indent="-188989" defTabSz="755957" eaLnBrk="1" fontAlgn="auto" hangingPunct="1">
              <a:spcBef>
                <a:spcPts val="827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646" dirty="0">
                <a:solidFill>
                  <a:schemeClr val="bg2">
                    <a:lumMod val="75000"/>
                  </a:schemeClr>
                </a:solidFill>
              </a:rPr>
              <a:t>Descripción/Características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205" dirty="0">
                <a:solidFill>
                  <a:schemeClr val="bg2">
                    <a:lumMod val="75000"/>
                  </a:schemeClr>
                </a:solidFill>
              </a:rPr>
              <a:t>De orugas o ruedas. Observación mandos finales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205" dirty="0">
                <a:solidFill>
                  <a:schemeClr val="bg2">
                    <a:lumMod val="75000"/>
                  </a:schemeClr>
                </a:solidFill>
              </a:rPr>
              <a:t>Bajo centro de gravedad</a:t>
            </a:r>
          </a:p>
        </p:txBody>
      </p:sp>
      <p:pic>
        <p:nvPicPr>
          <p:cNvPr id="10244" name="Picture 5" descr="cat">
            <a:extLst>
              <a:ext uri="{FF2B5EF4-FFF2-40B4-BE49-F238E27FC236}">
                <a16:creationId xmlns:a16="http://schemas.microsoft.com/office/drawing/2014/main" id="{30B92F7F-47B9-9F9C-A0EE-2A281CCDE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675" y="3635375"/>
            <a:ext cx="3673475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7" descr="cat">
            <a:extLst>
              <a:ext uri="{FF2B5EF4-FFF2-40B4-BE49-F238E27FC236}">
                <a16:creationId xmlns:a16="http://schemas.microsoft.com/office/drawing/2014/main" id="{9B27CFCE-4BDF-BBF8-AFB7-EE23474B6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3582988"/>
            <a:ext cx="3673475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E6A5683A-1C07-3EA8-5B49-266966E64B0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9074150" cy="1260475"/>
          </a:xfrm>
        </p:spPr>
        <p:txBody>
          <a:bodyPr lIns="0" tIns="0" rIns="0" bIns="0"/>
          <a:lstStyle/>
          <a:p>
            <a:pPr defTabSz="449263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4850"/>
              <a:t>DOZER (HOJA TOPADORA)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19BC8F2-4875-6AE6-9692-54607C4F3F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4825" y="1763713"/>
            <a:ext cx="9074150" cy="2376487"/>
          </a:xfrm>
        </p:spPr>
        <p:txBody>
          <a:bodyPr lIns="0" tIns="0" rIns="0" bIns="0" rtlCol="0">
            <a:normAutofit/>
          </a:bodyPr>
          <a:lstStyle/>
          <a:p>
            <a:pPr marL="431800" indent="-323850" defTabSz="449263" eaLnBrk="1" fontAlgn="auto" hangingPunct="1">
              <a:spcBef>
                <a:spcPts val="827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646" dirty="0">
                <a:solidFill>
                  <a:schemeClr val="bg2">
                    <a:lumMod val="75000"/>
                  </a:schemeClr>
                </a:solidFill>
              </a:rPr>
              <a:t>Importancia</a:t>
            </a:r>
            <a:r>
              <a:rPr lang="en-GB" sz="2646" dirty="0">
                <a:solidFill>
                  <a:schemeClr val="bg2">
                    <a:lumMod val="75000"/>
                  </a:schemeClr>
                </a:solidFill>
              </a:rPr>
              <a:t> de la </a:t>
            </a:r>
            <a:r>
              <a:rPr lang="en-GB" sz="2646" dirty="0" err="1">
                <a:solidFill>
                  <a:schemeClr val="bg2">
                    <a:lumMod val="75000"/>
                  </a:schemeClr>
                </a:solidFill>
              </a:rPr>
              <a:t>tracción</a:t>
            </a:r>
            <a:endParaRPr lang="en-GB" sz="2646" dirty="0">
              <a:solidFill>
                <a:schemeClr val="bg2">
                  <a:lumMod val="75000"/>
                </a:schemeClr>
              </a:solidFill>
            </a:endParaRPr>
          </a:p>
          <a:p>
            <a:pPr marL="862013" lvl="1" indent="-285750" defTabSz="449263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2205" dirty="0" err="1">
                <a:solidFill>
                  <a:schemeClr val="bg2">
                    <a:lumMod val="75000"/>
                  </a:schemeClr>
                </a:solidFill>
              </a:rPr>
              <a:t>Coeficiente</a:t>
            </a:r>
            <a:r>
              <a:rPr lang="en-GB" sz="2205" dirty="0">
                <a:solidFill>
                  <a:schemeClr val="bg2">
                    <a:lumMod val="75000"/>
                  </a:schemeClr>
                </a:solidFill>
              </a:rPr>
              <a:t> de </a:t>
            </a:r>
            <a:r>
              <a:rPr lang="en-GB" sz="2205" dirty="0" err="1">
                <a:solidFill>
                  <a:schemeClr val="bg2">
                    <a:lumMod val="75000"/>
                  </a:schemeClr>
                </a:solidFill>
              </a:rPr>
              <a:t>tracción</a:t>
            </a:r>
            <a:endParaRPr lang="en-GB" sz="2205" dirty="0">
              <a:solidFill>
                <a:schemeClr val="bg2">
                  <a:lumMod val="75000"/>
                </a:schemeClr>
              </a:solidFill>
            </a:endParaRPr>
          </a:p>
          <a:p>
            <a:pPr marL="862013" lvl="1" indent="-285750" defTabSz="449263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2205" dirty="0">
                <a:solidFill>
                  <a:schemeClr val="bg2">
                    <a:lumMod val="75000"/>
                  </a:schemeClr>
                </a:solidFill>
              </a:rPr>
              <a:t>Peso </a:t>
            </a:r>
            <a:r>
              <a:rPr lang="en-GB" sz="2205" dirty="0" err="1">
                <a:solidFill>
                  <a:schemeClr val="bg2">
                    <a:lumMod val="75000"/>
                  </a:schemeClr>
                </a:solidFill>
              </a:rPr>
              <a:t>sobre</a:t>
            </a:r>
            <a:r>
              <a:rPr lang="en-GB" sz="2205" dirty="0">
                <a:solidFill>
                  <a:schemeClr val="bg2">
                    <a:lumMod val="75000"/>
                  </a:schemeClr>
                </a:solidFill>
              </a:rPr>
              <a:t> las </a:t>
            </a:r>
            <a:r>
              <a:rPr lang="en-GB" sz="2205" dirty="0" err="1">
                <a:solidFill>
                  <a:schemeClr val="bg2">
                    <a:lumMod val="75000"/>
                  </a:schemeClr>
                </a:solidFill>
              </a:rPr>
              <a:t>ruedas</a:t>
            </a:r>
            <a:r>
              <a:rPr lang="en-GB" sz="2205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GB" sz="2205" dirty="0" err="1">
                <a:solidFill>
                  <a:schemeClr val="bg2">
                    <a:lumMod val="75000"/>
                  </a:schemeClr>
                </a:solidFill>
              </a:rPr>
              <a:t>motrices</a:t>
            </a:r>
            <a:r>
              <a:rPr lang="en-GB" sz="2205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marL="862013" lvl="1" indent="-285750" defTabSz="449263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2205" dirty="0" err="1">
                <a:solidFill>
                  <a:schemeClr val="bg2">
                    <a:lumMod val="75000"/>
                  </a:schemeClr>
                </a:solidFill>
              </a:rPr>
              <a:t>Orugas</a:t>
            </a:r>
            <a:r>
              <a:rPr lang="en-GB" sz="2205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GB" sz="2205" dirty="0" err="1">
                <a:solidFill>
                  <a:schemeClr val="bg2">
                    <a:lumMod val="75000"/>
                  </a:schemeClr>
                </a:solidFill>
              </a:rPr>
              <a:t>normales</a:t>
            </a:r>
            <a:r>
              <a:rPr lang="en-GB" sz="2205" dirty="0">
                <a:solidFill>
                  <a:schemeClr val="bg2">
                    <a:lumMod val="75000"/>
                  </a:schemeClr>
                </a:solidFill>
              </a:rPr>
              <a:t> (6 a 9 psi) o LGP (3 a 4 psi)</a:t>
            </a:r>
          </a:p>
        </p:txBody>
      </p:sp>
      <p:pic>
        <p:nvPicPr>
          <p:cNvPr id="12292" name="Picture 5" descr="289420040810190137-3080534265">
            <a:extLst>
              <a:ext uri="{FF2B5EF4-FFF2-40B4-BE49-F238E27FC236}">
                <a16:creationId xmlns:a16="http://schemas.microsoft.com/office/drawing/2014/main" id="{F54BCF4A-5DC8-6903-4B1E-12E8C2186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4140200"/>
            <a:ext cx="4176712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7" descr="Muddy Soil Excavator">
            <a:extLst>
              <a:ext uri="{FF2B5EF4-FFF2-40B4-BE49-F238E27FC236}">
                <a16:creationId xmlns:a16="http://schemas.microsoft.com/office/drawing/2014/main" id="{221FECB5-AC73-4442-AB33-AEBAEB2FA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113" y="4140200"/>
            <a:ext cx="3997325" cy="322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DE4977B1-2183-0391-993E-E2BF111C892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9074150" cy="1260475"/>
          </a:xfrm>
        </p:spPr>
        <p:txBody>
          <a:bodyPr lIns="0" tIns="0" rIns="0" bIns="0"/>
          <a:lstStyle/>
          <a:p>
            <a:pPr defTabSz="755957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4850" dirty="0"/>
              <a:t>DOZER (HOJA TOPADORA)</a:t>
            </a: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3FB88292-2EBC-4DB9-3C4A-24DBE22BE2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4825" y="1763713"/>
            <a:ext cx="9074150" cy="4991100"/>
          </a:xfrm>
        </p:spPr>
        <p:txBody>
          <a:bodyPr lIns="0" tIns="0" rIns="0" bIns="0" rtlCol="0">
            <a:normAutofit/>
          </a:bodyPr>
          <a:lstStyle/>
          <a:p>
            <a:pPr marL="188989" indent="-188989" defTabSz="755957" eaLnBrk="1" fontAlgn="auto" hangingPunct="1">
              <a:spcBef>
                <a:spcPts val="827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646" dirty="0">
                <a:solidFill>
                  <a:schemeClr val="tx1"/>
                </a:solidFill>
              </a:rPr>
              <a:t>Descripción/Características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205" dirty="0">
                <a:solidFill>
                  <a:schemeClr val="tx1"/>
                </a:solidFill>
              </a:rPr>
              <a:t>Los equipos con orugas pueden trabajar en pendientes de hasta 45º, limitados por el sistema de lubricación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205" dirty="0">
                <a:solidFill>
                  <a:schemeClr val="tx1"/>
                </a:solidFill>
              </a:rPr>
              <a:t>Cabina ROPS (Roll </a:t>
            </a:r>
            <a:r>
              <a:rPr lang="es-CL" sz="2205" dirty="0" err="1">
                <a:solidFill>
                  <a:schemeClr val="tx1"/>
                </a:solidFill>
              </a:rPr>
              <a:t>Over</a:t>
            </a:r>
            <a:r>
              <a:rPr lang="es-CL" sz="2205" dirty="0">
                <a:solidFill>
                  <a:schemeClr val="tx1"/>
                </a:solidFill>
              </a:rPr>
              <a:t> </a:t>
            </a:r>
            <a:r>
              <a:rPr lang="es-CL" sz="2205" dirty="0" err="1">
                <a:solidFill>
                  <a:schemeClr val="tx1"/>
                </a:solidFill>
              </a:rPr>
              <a:t>Protection</a:t>
            </a:r>
            <a:r>
              <a:rPr lang="es-CL" sz="2205" dirty="0">
                <a:solidFill>
                  <a:schemeClr val="tx1"/>
                </a:solidFill>
              </a:rPr>
              <a:t> </a:t>
            </a:r>
            <a:r>
              <a:rPr lang="es-CL" sz="2205" dirty="0" err="1">
                <a:solidFill>
                  <a:schemeClr val="tx1"/>
                </a:solidFill>
              </a:rPr>
              <a:t>System</a:t>
            </a:r>
            <a:r>
              <a:rPr lang="es-CL" sz="2205" dirty="0">
                <a:solidFill>
                  <a:schemeClr val="tx1"/>
                </a:solidFill>
              </a:rPr>
              <a:t>)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205" dirty="0">
                <a:solidFill>
                  <a:schemeClr val="tx1"/>
                </a:solidFill>
              </a:rPr>
              <a:t>Motores típicamente diésel. Bencineros en equipos más pequeños.</a:t>
            </a:r>
          </a:p>
          <a:p>
            <a:pPr marL="188989" indent="-188989" defTabSz="755957" eaLnBrk="1" fontAlgn="auto" hangingPunct="1">
              <a:spcBef>
                <a:spcPts val="827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646" dirty="0">
                <a:solidFill>
                  <a:schemeClr val="tx1"/>
                </a:solidFill>
              </a:rPr>
              <a:t>Transmisión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205" dirty="0">
                <a:solidFill>
                  <a:schemeClr val="tx1"/>
                </a:solidFill>
              </a:rPr>
              <a:t>Mecánica directa (de orugas pequeños). Carga constante y distancias largas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205" dirty="0">
                <a:solidFill>
                  <a:schemeClr val="tx1"/>
                </a:solidFill>
              </a:rPr>
              <a:t>Con </a:t>
            </a:r>
            <a:r>
              <a:rPr lang="es-CL" sz="2205" u="sng" dirty="0">
                <a:solidFill>
                  <a:schemeClr val="tx1"/>
                </a:solidFill>
              </a:rPr>
              <a:t>convertidor de torque </a:t>
            </a:r>
            <a:r>
              <a:rPr lang="es-CL" sz="2205" dirty="0">
                <a:solidFill>
                  <a:schemeClr val="tx1"/>
                </a:solidFill>
              </a:rPr>
              <a:t>(de orugas grandes y de ruedas) Carga variable, absorción de impactos</a:t>
            </a:r>
          </a:p>
          <a:p>
            <a:pPr marL="566968" lvl="1" indent="-188989" defTabSz="755957" eaLnBrk="1" fontAlgn="auto" hangingPunct="1">
              <a:spcBef>
                <a:spcPts val="551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 sz="2205" dirty="0">
                <a:solidFill>
                  <a:schemeClr val="tx1"/>
                </a:solidFill>
              </a:rPr>
              <a:t>Hidráulica (orugas pequeños) Mayor control y eficiencia.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>
            <a:extLst>
              <a:ext uri="{FF2B5EF4-FFF2-40B4-BE49-F238E27FC236}">
                <a16:creationId xmlns:a16="http://schemas.microsoft.com/office/drawing/2014/main" id="{B5FD8C91-3406-9985-8207-2E9C3B7698C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3238" y="1547813"/>
            <a:ext cx="9217025" cy="5808662"/>
          </a:xfrm>
          <a:noFill/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7AB09684-E41C-CFED-F53D-C51103D6015A}"/>
              </a:ext>
            </a:extLst>
          </p:cNvPr>
          <p:cNvSpPr txBox="1">
            <a:spLocks/>
          </p:cNvSpPr>
          <p:nvPr/>
        </p:nvSpPr>
        <p:spPr>
          <a:xfrm>
            <a:off x="144463" y="34925"/>
            <a:ext cx="8064500" cy="1273175"/>
          </a:xfrm>
          <a:prstGeom prst="rect">
            <a:avLst/>
          </a:prstGeom>
        </p:spPr>
        <p:txBody>
          <a:bodyPr lIns="100794" tIns="50397" rIns="100794" bIns="50397" anchor="b">
            <a:normAutofit/>
          </a:bodyPr>
          <a:lstStyle>
            <a:lvl1pPr algn="l" defTabSz="1007943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755957" fontAlgn="auto">
              <a:spcAft>
                <a:spcPts val="0"/>
              </a:spcAft>
              <a:defRPr/>
            </a:pPr>
            <a:r>
              <a:rPr lang="es-CL" sz="4850" dirty="0"/>
              <a:t>Convertidor de Torque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C1D40C-CD2B-0B27-536A-85C8903F7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63" y="34925"/>
            <a:ext cx="8064500" cy="1273175"/>
          </a:xfrm>
        </p:spPr>
        <p:txBody>
          <a:bodyPr>
            <a:normAutofit fontScale="90000"/>
          </a:bodyPr>
          <a:lstStyle/>
          <a:p>
            <a:pPr defTabSz="755957" eaLnBrk="1" fontAlgn="auto" hangingPunct="1">
              <a:spcAft>
                <a:spcPts val="0"/>
              </a:spcAft>
              <a:defRPr/>
            </a:pPr>
            <a:r>
              <a:rPr lang="es-CL" sz="4850" dirty="0"/>
              <a:t>Convertidor de Torque</a:t>
            </a:r>
          </a:p>
        </p:txBody>
      </p:sp>
      <p:pic>
        <p:nvPicPr>
          <p:cNvPr id="17411" name="Picture 2" descr="Resultado de imagen para torque converter animation">
            <a:extLst>
              <a:ext uri="{FF2B5EF4-FFF2-40B4-BE49-F238E27FC236}">
                <a16:creationId xmlns:a16="http://schemas.microsoft.com/office/drawing/2014/main" id="{8CFBF701-074A-6598-95DD-BA556F6CE93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463" y="1606550"/>
            <a:ext cx="9791700" cy="5816600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>
            <a:extLst>
              <a:ext uri="{FF2B5EF4-FFF2-40B4-BE49-F238E27FC236}">
                <a16:creationId xmlns:a16="http://schemas.microsoft.com/office/drawing/2014/main" id="{04BAFC97-DA7B-E85D-5F56-ADBAF813D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" y="1403350"/>
            <a:ext cx="5408613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5">
            <a:extLst>
              <a:ext uri="{FF2B5EF4-FFF2-40B4-BE49-F238E27FC236}">
                <a16:creationId xmlns:a16="http://schemas.microsoft.com/office/drawing/2014/main" id="{9B58516C-DF35-29A9-37DD-EC2432C2A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13" y="179388"/>
            <a:ext cx="4799012" cy="229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AutoShape 6">
            <a:extLst>
              <a:ext uri="{FF2B5EF4-FFF2-40B4-BE49-F238E27FC236}">
                <a16:creationId xmlns:a16="http://schemas.microsoft.com/office/drawing/2014/main" id="{D39DB6B6-EE4D-DBC6-F5E4-778DA29AA1F9}"/>
              </a:ext>
            </a:extLst>
          </p:cNvPr>
          <p:cNvSpPr>
            <a:spLocks/>
          </p:cNvSpPr>
          <p:nvPr/>
        </p:nvSpPr>
        <p:spPr bwMode="auto">
          <a:xfrm>
            <a:off x="6264275" y="4859338"/>
            <a:ext cx="1800225" cy="647700"/>
          </a:xfrm>
          <a:prstGeom prst="borderCallout2">
            <a:avLst>
              <a:gd name="adj1" fmla="val 17648"/>
              <a:gd name="adj2" fmla="val -4231"/>
              <a:gd name="adj3" fmla="val 17648"/>
              <a:gd name="adj4" fmla="val -27602"/>
              <a:gd name="adj5" fmla="val 177449"/>
              <a:gd name="adj6" fmla="val -111639"/>
            </a:avLst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/>
            <a:r>
              <a:rPr lang="es-CL" altLang="es-CL">
                <a:latin typeface="Garamond" panose="02020404030301010803" pitchFamily="18" charset="0"/>
              </a:rPr>
              <a:t>Transmisión Mecánica</a:t>
            </a:r>
          </a:p>
        </p:txBody>
      </p:sp>
      <p:sp>
        <p:nvSpPr>
          <p:cNvPr id="18437" name="AutoShape 7">
            <a:extLst>
              <a:ext uri="{FF2B5EF4-FFF2-40B4-BE49-F238E27FC236}">
                <a16:creationId xmlns:a16="http://schemas.microsoft.com/office/drawing/2014/main" id="{4852FFD5-44F3-1BC6-557E-9FB2C31CB0D2}"/>
              </a:ext>
            </a:extLst>
          </p:cNvPr>
          <p:cNvSpPr>
            <a:spLocks/>
          </p:cNvSpPr>
          <p:nvPr/>
        </p:nvSpPr>
        <p:spPr bwMode="auto">
          <a:xfrm>
            <a:off x="6335713" y="3708400"/>
            <a:ext cx="1800225" cy="647700"/>
          </a:xfrm>
          <a:prstGeom prst="borderCallout2">
            <a:avLst>
              <a:gd name="adj1" fmla="val 17648"/>
              <a:gd name="adj2" fmla="val -4231"/>
              <a:gd name="adj3" fmla="val 17648"/>
              <a:gd name="adj4" fmla="val -35625"/>
              <a:gd name="adj5" fmla="val 353431"/>
              <a:gd name="adj6" fmla="val -148676"/>
            </a:avLst>
          </a:prstGeom>
          <a:noFill/>
          <a:ln w="25400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/>
            <a:r>
              <a:rPr lang="es-CL" altLang="es-CL">
                <a:latin typeface="Garamond" panose="02020404030301010803" pitchFamily="18" charset="0"/>
              </a:rPr>
              <a:t>Transmisión Conv. Torque</a:t>
            </a:r>
          </a:p>
        </p:txBody>
      </p:sp>
      <p:sp>
        <p:nvSpPr>
          <p:cNvPr id="18438" name="Text Box 8">
            <a:extLst>
              <a:ext uri="{FF2B5EF4-FFF2-40B4-BE49-F238E27FC236}">
                <a16:creationId xmlns:a16="http://schemas.microsoft.com/office/drawing/2014/main" id="{F4EA437E-E039-9473-B02A-016B22252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8375" y="6084888"/>
            <a:ext cx="309562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altLang="es-CL">
                <a:latin typeface="Garamond" panose="02020404030301010803" pitchFamily="18" charset="0"/>
              </a:rPr>
              <a:t>Velocidad máxima: 23 kph</a:t>
            </a:r>
          </a:p>
          <a:p>
            <a:pPr eaLnBrk="1" hangingPunct="1">
              <a:spcBef>
                <a:spcPct val="50000"/>
              </a:spcBef>
            </a:pPr>
            <a:r>
              <a:rPr lang="es-CL" altLang="es-CL">
                <a:latin typeface="Garamond" panose="02020404030301010803" pitchFamily="18" charset="0"/>
              </a:rPr>
              <a:t>Empuje máximo: 75 000 kgf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5">
            <a:extLst>
              <a:ext uri="{FF2B5EF4-FFF2-40B4-BE49-F238E27FC236}">
                <a16:creationId xmlns:a16="http://schemas.microsoft.com/office/drawing/2014/main" id="{F54459C0-BE95-6F60-D5D4-BF01C25DF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258888"/>
            <a:ext cx="5108575" cy="604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4">
            <a:extLst>
              <a:ext uri="{FF2B5EF4-FFF2-40B4-BE49-F238E27FC236}">
                <a16:creationId xmlns:a16="http://schemas.microsoft.com/office/drawing/2014/main" id="{A1637333-B5C9-4F49-2977-8E58AD5B24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713" y="179388"/>
            <a:ext cx="56959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6">
            <a:extLst>
              <a:ext uri="{FF2B5EF4-FFF2-40B4-BE49-F238E27FC236}">
                <a16:creationId xmlns:a16="http://schemas.microsoft.com/office/drawing/2014/main" id="{E9B06D41-206A-E040-8278-A6F3528C0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8375" y="6084888"/>
            <a:ext cx="309562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altLang="es-CL">
                <a:latin typeface="Garamond" panose="02020404030301010803" pitchFamily="18" charset="0"/>
              </a:rPr>
              <a:t>Velocidad máxima: 12 kph</a:t>
            </a:r>
          </a:p>
          <a:p>
            <a:pPr eaLnBrk="1" hangingPunct="1">
              <a:spcBef>
                <a:spcPct val="50000"/>
              </a:spcBef>
            </a:pPr>
            <a:r>
              <a:rPr lang="es-CL" altLang="es-CL">
                <a:latin typeface="Garamond" panose="02020404030301010803" pitchFamily="18" charset="0"/>
              </a:rPr>
              <a:t>Empuje máximo: 150 000 kgf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6249</TotalTime>
  <Words>403</Words>
  <Application>Microsoft Office PowerPoint</Application>
  <PresentationFormat>Personalizado</PresentationFormat>
  <Paragraphs>79</Paragraphs>
  <Slides>18</Slides>
  <Notes>11</Notes>
  <HiddenSlides>0</HiddenSlides>
  <MMClips>1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0</vt:i4>
      </vt:variant>
      <vt:variant>
        <vt:lpstr>Títulos de diapositiva</vt:lpstr>
      </vt:variant>
      <vt:variant>
        <vt:i4>18</vt:i4>
      </vt:variant>
    </vt:vector>
  </HeadingPairs>
  <TitlesOfParts>
    <vt:vector size="26" baseType="lpstr">
      <vt:lpstr>Arial</vt:lpstr>
      <vt:lpstr>Century Gothic</vt:lpstr>
      <vt:lpstr>Garamond</vt:lpstr>
      <vt:lpstr>Nimbus Roman No9 L</vt:lpstr>
      <vt:lpstr>StarSymbol</vt:lpstr>
      <vt:lpstr>Times New Roman</vt:lpstr>
      <vt:lpstr>Wingdings 3</vt:lpstr>
      <vt:lpstr>Sector</vt:lpstr>
      <vt:lpstr>CI 4231</vt:lpstr>
      <vt:lpstr>Excavación / Transporte</vt:lpstr>
      <vt:lpstr>DOZER (HOJA TOPADORA)</vt:lpstr>
      <vt:lpstr>DOZER (HOJA TOPADORA)</vt:lpstr>
      <vt:lpstr>DOZER (HOJA TOPADORA)</vt:lpstr>
      <vt:lpstr>Presentación de PowerPoint</vt:lpstr>
      <vt:lpstr>Convertidor de Torque</vt:lpstr>
      <vt:lpstr>Presentación de PowerPoint</vt:lpstr>
      <vt:lpstr>Presentación de PowerPoint</vt:lpstr>
      <vt:lpstr>Presentación de PowerPoint</vt:lpstr>
      <vt:lpstr>DOZER</vt:lpstr>
      <vt:lpstr>DOZER</vt:lpstr>
      <vt:lpstr>DOZER</vt:lpstr>
      <vt:lpstr>Presentación de PowerPoint</vt:lpstr>
      <vt:lpstr>Presentación de PowerPoint</vt:lpstr>
      <vt:lpstr>RIPPING (DESGARRO)</vt:lpstr>
      <vt:lpstr>RIPPING (ESCARIFICAR)</vt:lpstr>
      <vt:lpstr>RIPPING (ESCARIFICAR)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52A</dc:title>
  <cp:lastModifiedBy>William Wragg Larco</cp:lastModifiedBy>
  <cp:revision>49</cp:revision>
  <dcterms:modified xsi:type="dcterms:W3CDTF">2022-09-29T11:37:14Z</dcterms:modified>
</cp:coreProperties>
</file>