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272" r:id="rId2"/>
    <p:sldId id="256" r:id="rId3"/>
    <p:sldId id="273" r:id="rId4"/>
    <p:sldId id="257" r:id="rId5"/>
    <p:sldId id="259" r:id="rId6"/>
    <p:sldId id="274" r:id="rId7"/>
    <p:sldId id="258" r:id="rId8"/>
    <p:sldId id="271" r:id="rId9"/>
    <p:sldId id="260" r:id="rId10"/>
    <p:sldId id="264" r:id="rId11"/>
    <p:sldId id="262" r:id="rId12"/>
    <p:sldId id="263" r:id="rId13"/>
    <p:sldId id="265" r:id="rId14"/>
    <p:sldId id="269" r:id="rId15"/>
    <p:sldId id="270" r:id="rId16"/>
    <p:sldId id="266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 showGuides="1"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817C1EE1-BA64-4F1D-9661-C1644FBD5AE4}"/>
    <pc:docChg chg="addSld modSld modShowInfo">
      <pc:chgData name="William Wragg Larco" userId="14f350dc62e3a358" providerId="LiveId" clId="{817C1EE1-BA64-4F1D-9661-C1644FBD5AE4}" dt="2021-11-30T11:31:27.543" v="99" actId="2744"/>
      <pc:docMkLst>
        <pc:docMk/>
      </pc:docMkLst>
      <pc:sldChg chg="modNotesTx">
        <pc:chgData name="William Wragg Larco" userId="14f350dc62e3a358" providerId="LiveId" clId="{817C1EE1-BA64-4F1D-9661-C1644FBD5AE4}" dt="2021-11-30T11:19:44.688" v="44" actId="20577"/>
        <pc:sldMkLst>
          <pc:docMk/>
          <pc:sldMk cId="0" sldId="260"/>
        </pc:sldMkLst>
      </pc:sldChg>
      <pc:sldChg chg="addSp modSp mod">
        <pc:chgData name="William Wragg Larco" userId="14f350dc62e3a358" providerId="LiveId" clId="{817C1EE1-BA64-4F1D-9661-C1644FBD5AE4}" dt="2021-11-30T11:20:44.203" v="83" actId="14100"/>
        <pc:sldMkLst>
          <pc:docMk/>
          <pc:sldMk cId="0" sldId="264"/>
        </pc:sldMkLst>
        <pc:spChg chg="add mod">
          <ac:chgData name="William Wragg Larco" userId="14f350dc62e3a358" providerId="LiveId" clId="{817C1EE1-BA64-4F1D-9661-C1644FBD5AE4}" dt="2021-11-30T11:20:44.203" v="83" actId="14100"/>
          <ac:spMkLst>
            <pc:docMk/>
            <pc:sldMk cId="0" sldId="264"/>
            <ac:spMk id="2" creationId="{90BFF10C-1479-478C-9561-BBBFA6C5182D}"/>
          </ac:spMkLst>
        </pc:spChg>
      </pc:sldChg>
      <pc:sldChg chg="modSp mod">
        <pc:chgData name="William Wragg Larco" userId="14f350dc62e3a358" providerId="LiveId" clId="{817C1EE1-BA64-4F1D-9661-C1644FBD5AE4}" dt="2021-11-30T11:14:17.687" v="19" actId="14100"/>
        <pc:sldMkLst>
          <pc:docMk/>
          <pc:sldMk cId="0" sldId="266"/>
        </pc:sldMkLst>
        <pc:spChg chg="mod">
          <ac:chgData name="William Wragg Larco" userId="14f350dc62e3a358" providerId="LiveId" clId="{817C1EE1-BA64-4F1D-9661-C1644FBD5AE4}" dt="2021-11-30T11:14:17.687" v="19" actId="14100"/>
          <ac:spMkLst>
            <pc:docMk/>
            <pc:sldMk cId="0" sldId="266"/>
            <ac:spMk id="12295" creationId="{00000000-0000-0000-0000-000000000000}"/>
          </ac:spMkLst>
        </pc:spChg>
      </pc:sldChg>
      <pc:sldChg chg="modSp mod">
        <pc:chgData name="William Wragg Larco" userId="14f350dc62e3a358" providerId="LiveId" clId="{817C1EE1-BA64-4F1D-9661-C1644FBD5AE4}" dt="2021-11-30T11:16:04.538" v="41" actId="1076"/>
        <pc:sldMkLst>
          <pc:docMk/>
          <pc:sldMk cId="0" sldId="267"/>
        </pc:sldMkLst>
        <pc:spChg chg="mod">
          <ac:chgData name="William Wragg Larco" userId="14f350dc62e3a358" providerId="LiveId" clId="{817C1EE1-BA64-4F1D-9661-C1644FBD5AE4}" dt="2021-11-30T11:16:04.538" v="41" actId="1076"/>
          <ac:spMkLst>
            <pc:docMk/>
            <pc:sldMk cId="0" sldId="267"/>
            <ac:spMk id="13318" creationId="{00000000-0000-0000-0000-000000000000}"/>
          </ac:spMkLst>
        </pc:spChg>
      </pc:sldChg>
      <pc:sldChg chg="addSp delSp modSp new mod">
        <pc:chgData name="William Wragg Larco" userId="14f350dc62e3a358" providerId="LiveId" clId="{817C1EE1-BA64-4F1D-9661-C1644FBD5AE4}" dt="2021-11-30T11:27:54.462" v="97" actId="1036"/>
        <pc:sldMkLst>
          <pc:docMk/>
          <pc:sldMk cId="94826506" sldId="275"/>
        </pc:sldMkLst>
        <pc:spChg chg="mod">
          <ac:chgData name="William Wragg Larco" userId="14f350dc62e3a358" providerId="LiveId" clId="{817C1EE1-BA64-4F1D-9661-C1644FBD5AE4}" dt="2021-11-30T11:24:59.500" v="91" actId="20577"/>
          <ac:spMkLst>
            <pc:docMk/>
            <pc:sldMk cId="94826506" sldId="275"/>
            <ac:spMk id="2" creationId="{B96898BD-5820-48CF-81B6-72659C0E2B0B}"/>
          </ac:spMkLst>
        </pc:spChg>
        <pc:spChg chg="del">
          <ac:chgData name="William Wragg Larco" userId="14f350dc62e3a358" providerId="LiveId" clId="{817C1EE1-BA64-4F1D-9661-C1644FBD5AE4}" dt="2021-11-30T11:27:41.682" v="92" actId="22"/>
          <ac:spMkLst>
            <pc:docMk/>
            <pc:sldMk cId="94826506" sldId="275"/>
            <ac:spMk id="3" creationId="{C4DA912C-D2DB-4610-8B91-C4CC89A787E8}"/>
          </ac:spMkLst>
        </pc:spChg>
        <pc:picChg chg="add mod ord">
          <ac:chgData name="William Wragg Larco" userId="14f350dc62e3a358" providerId="LiveId" clId="{817C1EE1-BA64-4F1D-9661-C1644FBD5AE4}" dt="2021-11-30T11:27:54.462" v="97" actId="1036"/>
          <ac:picMkLst>
            <pc:docMk/>
            <pc:sldMk cId="94826506" sldId="275"/>
            <ac:picMk id="5" creationId="{E0FD624C-C19B-4ECD-A94C-A5C8BBBA27C0}"/>
          </ac:picMkLst>
        </pc:picChg>
      </pc:sldChg>
    </pc:docChg>
  </pc:docChgLst>
  <pc:docChgLst>
    <pc:chgData name="William Wragg Larco" userId="14f350dc62e3a358" providerId="LiveId" clId="{8F7FA802-73D3-4B2D-97DC-48E82064B853}"/>
    <pc:docChg chg="custSel modSld modShowInfo">
      <pc:chgData name="William Wragg Larco" userId="14f350dc62e3a358" providerId="LiveId" clId="{8F7FA802-73D3-4B2D-97DC-48E82064B853}" dt="2022-11-24T12:33:08.625" v="49" actId="20577"/>
      <pc:docMkLst>
        <pc:docMk/>
      </pc:docMkLst>
      <pc:sldChg chg="modSp mod">
        <pc:chgData name="William Wragg Larco" userId="14f350dc62e3a358" providerId="LiveId" clId="{8F7FA802-73D3-4B2D-97DC-48E82064B853}" dt="2022-11-24T11:25:51.816" v="15" actId="20577"/>
        <pc:sldMkLst>
          <pc:docMk/>
          <pc:sldMk cId="0" sldId="272"/>
        </pc:sldMkLst>
        <pc:spChg chg="mod">
          <ac:chgData name="William Wragg Larco" userId="14f350dc62e3a358" providerId="LiveId" clId="{8F7FA802-73D3-4B2D-97DC-48E82064B853}" dt="2022-11-24T11:25:51.816" v="15" actId="20577"/>
          <ac:spMkLst>
            <pc:docMk/>
            <pc:sldMk cId="0" sldId="272"/>
            <ac:spMk id="34818" creationId="{00000000-0000-0000-0000-000000000000}"/>
          </ac:spMkLst>
        </pc:spChg>
      </pc:sldChg>
      <pc:sldChg chg="modNotesTx">
        <pc:chgData name="William Wragg Larco" userId="14f350dc62e3a358" providerId="LiveId" clId="{8F7FA802-73D3-4B2D-97DC-48E82064B853}" dt="2022-11-24T12:33:08.625" v="49" actId="20577"/>
        <pc:sldMkLst>
          <pc:docMk/>
          <pc:sldMk cId="9482650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DB2B353-AAFF-49D9-8325-89B1F99EFB8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366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261F8-EDFA-4F95-85D4-95B566937EB8}" type="slidenum">
              <a:rPr lang="es-ES"/>
              <a:pPr/>
              <a:t>1</a:t>
            </a:fld>
            <a:endParaRPr 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93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622D-AA35-48F3-B1E5-C21CD8F4E15A}" type="slidenum">
              <a:rPr lang="es-ES"/>
              <a:pPr/>
              <a:t>12</a:t>
            </a:fld>
            <a:endParaRPr lang="es-E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480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EAE9E-9D0A-4D87-808B-BC9786136C99}" type="slidenum">
              <a:rPr lang="es-ES"/>
              <a:pPr/>
              <a:t>13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3C7F8-26CB-4626-927B-73C814319C6E}" type="slidenum">
              <a:rPr lang="es-ES"/>
              <a:pPr/>
              <a:t>14</a:t>
            </a:fld>
            <a:endParaRPr lang="es-E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01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1B30C-652E-4F33-A2E4-D0ADC1DC37D8}" type="slidenum">
              <a:rPr lang="es-ES"/>
              <a:pPr/>
              <a:t>15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04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D449D-C166-4D12-90D8-BD758014D0CD}" type="slidenum">
              <a:rPr lang="es-ES"/>
              <a:pPr/>
              <a:t>16</a:t>
            </a:fld>
            <a:endParaRPr lang="es-E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37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00367-22FD-4AC0-88CC-05505E688852}" type="slidenum">
              <a:rPr lang="es-ES"/>
              <a:pPr/>
              <a:t>17</a:t>
            </a:fld>
            <a:endParaRPr lang="es-E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1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91B7E-44DB-474A-854C-D44C05D07364}" type="slidenum">
              <a:rPr lang="es-ES"/>
              <a:pPr/>
              <a:t>18</a:t>
            </a:fld>
            <a:endParaRPr lang="es-E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Sopletes – Cortadora de Plasma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B353-AAFF-49D9-8325-89B1F99EFB8F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1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134A1-76AC-4B1D-909D-DBE05049A886}" type="slidenum">
              <a:rPr lang="es-ES"/>
              <a:pPr/>
              <a:t>2</a:t>
            </a:fld>
            <a:endParaRPr lang="es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0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2B262-6599-472B-AB63-1F4A649E8781}" type="slidenum">
              <a:rPr lang="es-ES"/>
              <a:pPr/>
              <a:t>4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48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D0241-29ED-48FA-8ABC-BB35873B0A19}" type="slidenum">
              <a:rPr lang="es-ES"/>
              <a:pPr/>
              <a:t>5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55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D31B0-4FBD-4214-B43B-FAB25C4CBBE0}" type="slidenum">
              <a:rPr lang="es-ES"/>
              <a:pPr/>
              <a:t>7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57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A6114-B469-4337-A286-D6DEDF5DA6EE}" type="slidenum">
              <a:rPr lang="es-ES"/>
              <a:pPr/>
              <a:t>8</a:t>
            </a:fld>
            <a:endParaRPr lang="es-E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44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F430C-3AC9-4AE9-ADB0-F1DA678B181A}" type="slidenum">
              <a:rPr lang="es-ES"/>
              <a:pPr/>
              <a:t>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https://www.indura.cl/Descargar/Manual%20de%20Soldadura%20INDURA?path=%2Fcontent%2Fstorage%2Fcl%2Fbiblioteca%2F00da6ac5e6754e428ecd94f1c78711cb.pdf</a:t>
            </a:r>
          </a:p>
        </p:txBody>
      </p:sp>
    </p:spTree>
    <p:extLst>
      <p:ext uri="{BB962C8B-B14F-4D97-AF65-F5344CB8AC3E}">
        <p14:creationId xmlns:p14="http://schemas.microsoft.com/office/powerpoint/2010/main" val="16077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BCDFC-8144-4007-855C-A6DB4AEB5261}" type="slidenum">
              <a:rPr lang="es-ES"/>
              <a:pPr/>
              <a:t>10</a:t>
            </a:fld>
            <a:endParaRPr lang="es-E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5A75-7A7F-4E41-A333-CFE14E2E5C82}" type="slidenum">
              <a:rPr lang="es-ES"/>
              <a:pPr/>
              <a:t>11</a:t>
            </a:fld>
            <a:endParaRPr lang="es-E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2E12F-4FBF-49AB-9CE0-915C50F55D4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FF983-45A1-4D0D-9C56-B5606EDEEB2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2A589-0F95-4B33-833C-94D9BA01958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8565C0-BFC6-432C-882B-FEAB389B28A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525B6-0853-4DB3-8384-C8AF5386945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819E2-70A3-4639-8B3C-B82C51E691D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0CB0C-5DF5-4B59-A9FF-26CC5B0ACC2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4B4F69-E403-4E3B-A4ED-4309B5E4FD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C24EE-552E-4ABE-A0E5-A79795F65DB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A59465-2C3B-49BD-94B2-A3F4EB1C851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3BB3B3-4D37-4EE2-8258-4DF31DBAB30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F9FBEC-BD59-4A82-B4FE-C920985728A1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CI 4231</a:t>
            </a:r>
            <a:br>
              <a:rPr lang="es-ES_tradnl" dirty="0"/>
            </a:br>
            <a:r>
              <a:rPr lang="es-ES_tradnl" dirty="0"/>
              <a:t>Construcción</a:t>
            </a:r>
            <a:endParaRPr lang="es-C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Estructuras Metálicas</a:t>
            </a:r>
          </a:p>
          <a:p>
            <a:r>
              <a:rPr lang="es-ES_tradnl" dirty="0"/>
              <a:t>Uniones</a:t>
            </a:r>
          </a:p>
          <a:p>
            <a:r>
              <a:rPr lang="es-ES_tradnl" dirty="0"/>
              <a:t>Soldadura</a:t>
            </a: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9629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90BFF10C-1479-478C-9561-BBBFA6C5182D}"/>
              </a:ext>
            </a:extLst>
          </p:cNvPr>
          <p:cNvSpPr/>
          <p:nvPr/>
        </p:nvSpPr>
        <p:spPr>
          <a:xfrm>
            <a:off x="6948264" y="6237312"/>
            <a:ext cx="2060476" cy="52765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Manual de soldadura INDURA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86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63638"/>
            <a:ext cx="74866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7543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04800"/>
            <a:ext cx="7315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0213"/>
            <a:ext cx="91440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0"/>
            <a:ext cx="5181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692150"/>
            <a:ext cx="3024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SOLDADURA AL ARCO MANUAL</a:t>
            </a:r>
            <a:endParaRPr lang="es-E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3789040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542280" y="5085184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557338"/>
            <a:ext cx="9153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/>
              <a:t>CUIDADO DE LOS ELECTRODOS</a:t>
            </a:r>
            <a:endParaRPr lang="es-ES" sz="3200" b="1"/>
          </a:p>
        </p:txBody>
      </p:sp>
      <p:sp>
        <p:nvSpPr>
          <p:cNvPr id="2" name="1 Rectángulo"/>
          <p:cNvSpPr/>
          <p:nvPr/>
        </p:nvSpPr>
        <p:spPr>
          <a:xfrm>
            <a:off x="179512" y="3068960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179512" y="4941168"/>
            <a:ext cx="720080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/>
              <a:t>CUIDADO DE LOS ELECTRODOS</a:t>
            </a:r>
            <a:endParaRPr lang="es-ES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3111500"/>
            <a:ext cx="56054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20072" y="765175"/>
            <a:ext cx="367240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dirty="0"/>
              <a:t>SOLDADURA MIG</a:t>
            </a:r>
          </a:p>
          <a:p>
            <a:pPr algn="ctr">
              <a:spcBef>
                <a:spcPct val="50000"/>
              </a:spcBef>
            </a:pPr>
            <a:r>
              <a:rPr lang="es-ES_tradnl" sz="2800" dirty="0"/>
              <a:t>(METAL INERT GAS)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389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2914650"/>
            <a:ext cx="8801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732588" y="351174"/>
            <a:ext cx="2411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dirty="0"/>
              <a:t>SOLDADURA TIG</a:t>
            </a:r>
          </a:p>
          <a:p>
            <a:pPr algn="ctr">
              <a:spcBef>
                <a:spcPct val="50000"/>
              </a:spcBef>
            </a:pPr>
            <a:r>
              <a:rPr lang="es-ES_tradnl" sz="2800" dirty="0"/>
              <a:t>(TUNGSTEN INERT GAS)</a:t>
            </a:r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486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87713"/>
            <a:ext cx="6477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56325" y="692150"/>
            <a:ext cx="27368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/>
              <a:t>SOLDADURA ARCO SUMERGIDO</a:t>
            </a:r>
            <a:endParaRPr lang="es-E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898BD-5820-48CF-81B6-72659C0E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Torchar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FD624C-C19B-4ECD-A94C-A5C8BBBA2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54" y="1412776"/>
            <a:ext cx="8868891" cy="5184576"/>
          </a:xfrm>
        </p:spPr>
      </p:pic>
    </p:spTree>
    <p:extLst>
      <p:ext uri="{BB962C8B-B14F-4D97-AF65-F5344CB8AC3E}">
        <p14:creationId xmlns:p14="http://schemas.microsoft.com/office/powerpoint/2010/main" val="9482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1438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6841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97425"/>
            <a:ext cx="3333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365625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92275" y="47625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PILARES, MARCOS, “FRAME BRACES”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1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16632"/>
            <a:ext cx="5715000" cy="4286250"/>
          </a:xfrm>
          <a:prstGeom prst="rect">
            <a:avLst/>
          </a:prstGeom>
          <a:noFill/>
        </p:spPr>
      </p:pic>
      <p:pic>
        <p:nvPicPr>
          <p:cNvPr id="26626" name="Picture 2" descr="IMG_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49289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81075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832100"/>
            <a:ext cx="4176713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644900"/>
            <a:ext cx="175101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19475" y="11969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/>
              <a:t>COSTANERAS DE TECHO Y MURO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86138"/>
            <a:ext cx="42481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365625"/>
            <a:ext cx="35290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/>
              <a:t>ARRIOSTRAMIENTOS Y COLGADORES</a:t>
            </a:r>
            <a:endParaRPr lang="es-E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908050"/>
            <a:ext cx="1924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908050"/>
            <a:ext cx="324008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1" y="1916832"/>
            <a:ext cx="7972044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4384"/>
          <a:stretch/>
        </p:blipFill>
        <p:spPr>
          <a:xfrm>
            <a:off x="588571" y="4365104"/>
            <a:ext cx="7995033" cy="1656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dirty="0"/>
              <a:t>UNIONES EMPERNADAS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9622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052513"/>
            <a:ext cx="22320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0" y="228600"/>
          <a:ext cx="471011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010040" imgH="5450040" progId="Excel.Sheet.8">
                  <p:embed/>
                </p:oleObj>
              </mc:Choice>
              <mc:Fallback>
                <p:oleObj name="Hoja de cálculo" r:id="rId4" imgW="4010040" imgH="5450040" progId="Excel.Sheet.8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471011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724400" y="4191000"/>
          <a:ext cx="441960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4010040" imgH="2170080" progId="Excel.Sheet.8">
                  <p:embed/>
                </p:oleObj>
              </mc:Choice>
              <mc:Fallback>
                <p:oleObj name="Hoja de cálculo" r:id="rId6" imgW="4010040" imgH="2170080" progId="Excel.Sheet.8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4419600" cy="239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003800" y="188913"/>
            <a:ext cx="3671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UNIONES EMPERNADAS</a:t>
            </a:r>
          </a:p>
          <a:p>
            <a:pPr algn="ctr">
              <a:spcBef>
                <a:spcPct val="50000"/>
              </a:spcBef>
            </a:pP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FRICCIÓN Y CORTE</a:t>
            </a:r>
            <a:endParaRPr lang="es-E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19075"/>
            <a:ext cx="4194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87900" y="404664"/>
            <a:ext cx="3529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dirty="0"/>
              <a:t>LLAVE DE TORQUE CALIBRADA O MÉTODO DE LA VUELTA DE TUERCA</a:t>
            </a:r>
            <a:endParaRPr lang="es-ES" sz="2400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83646" y="2276872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/>
              <a:t>½</a:t>
            </a:r>
            <a:r>
              <a:rPr lang="es-ES_tradnl" sz="2400" dirty="0"/>
              <a:t> </a:t>
            </a:r>
            <a:r>
              <a:rPr lang="es-ES_tradnl" dirty="0"/>
              <a:t>VUELTA SI </a:t>
            </a:r>
            <a:r>
              <a:rPr lang="es-ES_tradnl" sz="2400" dirty="0"/>
              <a:t>L &lt; 8</a:t>
            </a:r>
            <a:r>
              <a:rPr lang="es-ES_tradnl" sz="2400" dirty="0">
                <a:latin typeface="Symbol" pitchFamily="18" charset="2"/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s-ES_tradnl" sz="2000" b="1" dirty="0"/>
              <a:t>2/3</a:t>
            </a:r>
            <a:r>
              <a:rPr lang="es-ES_tradnl" dirty="0"/>
              <a:t> DE VUELTA SI </a:t>
            </a:r>
            <a:r>
              <a:rPr lang="es-ES_tradnl" sz="2400" dirty="0"/>
              <a:t>L &gt; 8</a:t>
            </a:r>
            <a:r>
              <a:rPr lang="es-ES_tradnl" sz="2400" dirty="0">
                <a:latin typeface="Symbol" pitchFamily="18" charset="2"/>
              </a:rPr>
              <a:t>f</a:t>
            </a:r>
            <a:endParaRPr lang="es-ES" sz="2400" dirty="0">
              <a:latin typeface="Symbol" pitchFamily="18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2139"/>
            <a:ext cx="6069784" cy="3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/>
              <a:t>UNIONES SOLDADAS</a:t>
            </a:r>
            <a:endParaRPr lang="es-E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566</TotalTime>
  <Words>145</Words>
  <Application>Microsoft Office PowerPoint</Application>
  <PresentationFormat>Presentación en pantalla (4:3)</PresentationFormat>
  <Paragraphs>43</Paragraphs>
  <Slides>19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Garamond</vt:lpstr>
      <vt:lpstr>Symbol</vt:lpstr>
      <vt:lpstr>Times New Roman</vt:lpstr>
      <vt:lpstr>Wingdings</vt:lpstr>
      <vt:lpstr>Secuencia</vt:lpstr>
      <vt:lpstr>Hoja de cálculo</vt:lpstr>
      <vt:lpstr>CI 4231 Construcción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Torchar</vt:lpstr>
    </vt:vector>
  </TitlesOfParts>
  <Company>socoicsa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wwragg</dc:creator>
  <cp:lastModifiedBy>William Wragg Larco</cp:lastModifiedBy>
  <cp:revision>29</cp:revision>
  <dcterms:created xsi:type="dcterms:W3CDTF">2004-11-08T22:37:33Z</dcterms:created>
  <dcterms:modified xsi:type="dcterms:W3CDTF">2022-11-24T17:31:27Z</dcterms:modified>
</cp:coreProperties>
</file>