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77" r:id="rId4"/>
    <p:sldId id="258" r:id="rId5"/>
    <p:sldId id="278" r:id="rId6"/>
    <p:sldId id="259" r:id="rId7"/>
    <p:sldId id="260" r:id="rId8"/>
    <p:sldId id="261" r:id="rId9"/>
    <p:sldId id="262" r:id="rId10"/>
    <p:sldId id="263" r:id="rId11"/>
    <p:sldId id="264" r:id="rId12"/>
    <p:sldId id="265" r:id="rId13"/>
    <p:sldId id="266" r:id="rId14"/>
    <p:sldId id="267" r:id="rId15"/>
    <p:sldId id="268" r:id="rId16"/>
    <p:sldId id="269" r:id="rId17"/>
    <p:sldId id="270" r:id="rId18"/>
    <p:sldId id="275" r:id="rId19"/>
    <p:sldId id="271" r:id="rId20"/>
    <p:sldId id="272" r:id="rId21"/>
    <p:sldId id="273" r:id="rId22"/>
    <p:sldId id="274" r:id="rId23"/>
    <p:sldId id="276" r:id="rId24"/>
  </p:sldIdLst>
  <p:sldSz cx="9144000" cy="6858000" type="screen4x3"/>
  <p:notesSz cx="6858000" cy="9144000"/>
  <p:defaultTextStyle>
    <a:defPPr>
      <a:defRPr lang="es-ES"/>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9663" autoAdjust="0"/>
    <p:restoredTop sz="90361" autoAdjust="0"/>
  </p:normalViewPr>
  <p:slideViewPr>
    <p:cSldViewPr>
      <p:cViewPr varScale="1">
        <p:scale>
          <a:sx n="62" d="100"/>
          <a:sy n="62" d="100"/>
        </p:scale>
        <p:origin x="1458" y="66"/>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1143000" y="1122363"/>
            <a:ext cx="6858000" cy="2387600"/>
          </a:xfrm>
        </p:spPr>
        <p:txBody>
          <a:bodyPr anchor="b"/>
          <a:lstStyle>
            <a:lvl1pPr algn="ctr">
              <a:defRPr sz="6000"/>
            </a:lvl1pPr>
          </a:lstStyle>
          <a:p>
            <a:r>
              <a:rPr lang="es-ES"/>
              <a:t>Haga clic para modificar el estilo de título del patrón</a:t>
            </a:r>
            <a:endParaRPr lang="es-CL"/>
          </a:p>
        </p:txBody>
      </p:sp>
      <p:sp>
        <p:nvSpPr>
          <p:cNvPr id="3" name="Subtítulo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endParaRPr lang="es-CL"/>
          </a:p>
        </p:txBody>
      </p:sp>
      <p:sp>
        <p:nvSpPr>
          <p:cNvPr id="4" name="Rectangle 4">
            <a:extLst>
              <a:ext uri="{FF2B5EF4-FFF2-40B4-BE49-F238E27FC236}">
                <a16:creationId xmlns:a16="http://schemas.microsoft.com/office/drawing/2014/main" id="{68F844BB-AD1C-8A4B-A7FA-865D282F9C92}"/>
              </a:ext>
            </a:extLst>
          </p:cNvPr>
          <p:cNvSpPr>
            <a:spLocks noGrp="1" noChangeArrowheads="1"/>
          </p:cNvSpPr>
          <p:nvPr>
            <p:ph type="dt" sz="half" idx="10"/>
          </p:nvPr>
        </p:nvSpPr>
        <p:spPr>
          <a:ln/>
        </p:spPr>
        <p:txBody>
          <a:bodyPr/>
          <a:lstStyle>
            <a:lvl1pPr>
              <a:defRPr/>
            </a:lvl1pPr>
          </a:lstStyle>
          <a:p>
            <a:pPr>
              <a:defRPr/>
            </a:pPr>
            <a:endParaRPr lang="es-ES" altLang="es-CL"/>
          </a:p>
        </p:txBody>
      </p:sp>
      <p:sp>
        <p:nvSpPr>
          <p:cNvPr id="5" name="Rectangle 5">
            <a:extLst>
              <a:ext uri="{FF2B5EF4-FFF2-40B4-BE49-F238E27FC236}">
                <a16:creationId xmlns:a16="http://schemas.microsoft.com/office/drawing/2014/main" id="{E1A834A2-C1FB-6B80-3514-4959E9D62F4F}"/>
              </a:ext>
            </a:extLst>
          </p:cNvPr>
          <p:cNvSpPr>
            <a:spLocks noGrp="1" noChangeArrowheads="1"/>
          </p:cNvSpPr>
          <p:nvPr>
            <p:ph type="ftr" sz="quarter" idx="11"/>
          </p:nvPr>
        </p:nvSpPr>
        <p:spPr>
          <a:ln/>
        </p:spPr>
        <p:txBody>
          <a:bodyPr/>
          <a:lstStyle>
            <a:lvl1pPr>
              <a:defRPr/>
            </a:lvl1pPr>
          </a:lstStyle>
          <a:p>
            <a:pPr>
              <a:defRPr/>
            </a:pPr>
            <a:endParaRPr lang="es-ES" altLang="es-CL"/>
          </a:p>
        </p:txBody>
      </p:sp>
      <p:sp>
        <p:nvSpPr>
          <p:cNvPr id="6" name="Rectangle 6">
            <a:extLst>
              <a:ext uri="{FF2B5EF4-FFF2-40B4-BE49-F238E27FC236}">
                <a16:creationId xmlns:a16="http://schemas.microsoft.com/office/drawing/2014/main" id="{DE038964-8EB8-8B9B-A8AD-FB8E2D3C4CAF}"/>
              </a:ext>
            </a:extLst>
          </p:cNvPr>
          <p:cNvSpPr>
            <a:spLocks noGrp="1" noChangeArrowheads="1"/>
          </p:cNvSpPr>
          <p:nvPr>
            <p:ph type="sldNum" sz="quarter" idx="12"/>
          </p:nvPr>
        </p:nvSpPr>
        <p:spPr>
          <a:ln/>
        </p:spPr>
        <p:txBody>
          <a:bodyPr/>
          <a:lstStyle>
            <a:lvl1pPr>
              <a:defRPr/>
            </a:lvl1pPr>
          </a:lstStyle>
          <a:p>
            <a:pPr>
              <a:defRPr/>
            </a:pPr>
            <a:fld id="{BA3CFB7E-B903-4E8F-9F34-77D5CE1DF982}" type="slidenum">
              <a:rPr lang="es-ES" altLang="es-CL"/>
              <a:pPr>
                <a:defRPr/>
              </a:pPr>
              <a:t>‹Nº›</a:t>
            </a:fld>
            <a:endParaRPr lang="es-ES" altLang="es-CL"/>
          </a:p>
        </p:txBody>
      </p:sp>
    </p:spTree>
    <p:extLst>
      <p:ext uri="{BB962C8B-B14F-4D97-AF65-F5344CB8AC3E}">
        <p14:creationId xmlns:p14="http://schemas.microsoft.com/office/powerpoint/2010/main" val="237050272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a:t>Haga clic para modificar el estilo de título del patrón</a:t>
            </a:r>
            <a:endParaRPr lang="es-CL"/>
          </a:p>
        </p:txBody>
      </p:sp>
      <p:sp>
        <p:nvSpPr>
          <p:cNvPr id="3" name="Marcador de texto vertical 2"/>
          <p:cNvSpPr>
            <a:spLocks noGrp="1"/>
          </p:cNvSpPr>
          <p:nvPr>
            <p:ph type="body" orient="vert" idx="1"/>
          </p:nvPr>
        </p:nvSpPr>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L"/>
          </a:p>
        </p:txBody>
      </p:sp>
      <p:sp>
        <p:nvSpPr>
          <p:cNvPr id="4" name="Rectangle 4">
            <a:extLst>
              <a:ext uri="{FF2B5EF4-FFF2-40B4-BE49-F238E27FC236}">
                <a16:creationId xmlns:a16="http://schemas.microsoft.com/office/drawing/2014/main" id="{DB4B01C1-C6A1-A1F2-3391-AEFD3BC0BECA}"/>
              </a:ext>
            </a:extLst>
          </p:cNvPr>
          <p:cNvSpPr>
            <a:spLocks noGrp="1" noChangeArrowheads="1"/>
          </p:cNvSpPr>
          <p:nvPr>
            <p:ph type="dt" sz="half" idx="10"/>
          </p:nvPr>
        </p:nvSpPr>
        <p:spPr>
          <a:ln/>
        </p:spPr>
        <p:txBody>
          <a:bodyPr/>
          <a:lstStyle>
            <a:lvl1pPr>
              <a:defRPr/>
            </a:lvl1pPr>
          </a:lstStyle>
          <a:p>
            <a:pPr>
              <a:defRPr/>
            </a:pPr>
            <a:endParaRPr lang="es-ES" altLang="es-CL"/>
          </a:p>
        </p:txBody>
      </p:sp>
      <p:sp>
        <p:nvSpPr>
          <p:cNvPr id="5" name="Rectangle 5">
            <a:extLst>
              <a:ext uri="{FF2B5EF4-FFF2-40B4-BE49-F238E27FC236}">
                <a16:creationId xmlns:a16="http://schemas.microsoft.com/office/drawing/2014/main" id="{8E4AFEA8-1B7A-3F72-3C65-41D5DA22012C}"/>
              </a:ext>
            </a:extLst>
          </p:cNvPr>
          <p:cNvSpPr>
            <a:spLocks noGrp="1" noChangeArrowheads="1"/>
          </p:cNvSpPr>
          <p:nvPr>
            <p:ph type="ftr" sz="quarter" idx="11"/>
          </p:nvPr>
        </p:nvSpPr>
        <p:spPr>
          <a:ln/>
        </p:spPr>
        <p:txBody>
          <a:bodyPr/>
          <a:lstStyle>
            <a:lvl1pPr>
              <a:defRPr/>
            </a:lvl1pPr>
          </a:lstStyle>
          <a:p>
            <a:pPr>
              <a:defRPr/>
            </a:pPr>
            <a:endParaRPr lang="es-ES" altLang="es-CL"/>
          </a:p>
        </p:txBody>
      </p:sp>
      <p:sp>
        <p:nvSpPr>
          <p:cNvPr id="6" name="Rectangle 6">
            <a:extLst>
              <a:ext uri="{FF2B5EF4-FFF2-40B4-BE49-F238E27FC236}">
                <a16:creationId xmlns:a16="http://schemas.microsoft.com/office/drawing/2014/main" id="{1E6DC705-19EB-85FC-BEF0-6AFA176FE279}"/>
              </a:ext>
            </a:extLst>
          </p:cNvPr>
          <p:cNvSpPr>
            <a:spLocks noGrp="1" noChangeArrowheads="1"/>
          </p:cNvSpPr>
          <p:nvPr>
            <p:ph type="sldNum" sz="quarter" idx="12"/>
          </p:nvPr>
        </p:nvSpPr>
        <p:spPr>
          <a:ln/>
        </p:spPr>
        <p:txBody>
          <a:bodyPr/>
          <a:lstStyle>
            <a:lvl1pPr>
              <a:defRPr/>
            </a:lvl1pPr>
          </a:lstStyle>
          <a:p>
            <a:pPr>
              <a:defRPr/>
            </a:pPr>
            <a:fld id="{C9E1255F-1458-4088-A854-6EC657880539}" type="slidenum">
              <a:rPr lang="es-ES" altLang="es-CL"/>
              <a:pPr>
                <a:defRPr/>
              </a:pPr>
              <a:t>‹Nº›</a:t>
            </a:fld>
            <a:endParaRPr lang="es-ES" altLang="es-CL"/>
          </a:p>
        </p:txBody>
      </p:sp>
    </p:spTree>
    <p:extLst>
      <p:ext uri="{BB962C8B-B14F-4D97-AF65-F5344CB8AC3E}">
        <p14:creationId xmlns:p14="http://schemas.microsoft.com/office/powerpoint/2010/main" val="19008098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6629400" y="274638"/>
            <a:ext cx="2057400" cy="5851525"/>
          </a:xfrm>
        </p:spPr>
        <p:txBody>
          <a:bodyPr vert="eaVert"/>
          <a:lstStyle/>
          <a:p>
            <a:r>
              <a:rPr lang="es-ES"/>
              <a:t>Haga clic para modificar el estilo de título del patrón</a:t>
            </a:r>
            <a:endParaRPr lang="es-CL"/>
          </a:p>
        </p:txBody>
      </p:sp>
      <p:sp>
        <p:nvSpPr>
          <p:cNvPr id="3" name="Marcador de texto vertical 2"/>
          <p:cNvSpPr>
            <a:spLocks noGrp="1"/>
          </p:cNvSpPr>
          <p:nvPr>
            <p:ph type="body" orient="vert" idx="1"/>
          </p:nvPr>
        </p:nvSpPr>
        <p:spPr>
          <a:xfrm>
            <a:off x="457200" y="274638"/>
            <a:ext cx="6019800" cy="5851525"/>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L"/>
          </a:p>
        </p:txBody>
      </p:sp>
      <p:sp>
        <p:nvSpPr>
          <p:cNvPr id="4" name="Rectangle 4">
            <a:extLst>
              <a:ext uri="{FF2B5EF4-FFF2-40B4-BE49-F238E27FC236}">
                <a16:creationId xmlns:a16="http://schemas.microsoft.com/office/drawing/2014/main" id="{DFFF3A40-D8B8-467B-FB33-8B7EF09C5C32}"/>
              </a:ext>
            </a:extLst>
          </p:cNvPr>
          <p:cNvSpPr>
            <a:spLocks noGrp="1" noChangeArrowheads="1"/>
          </p:cNvSpPr>
          <p:nvPr>
            <p:ph type="dt" sz="half" idx="10"/>
          </p:nvPr>
        </p:nvSpPr>
        <p:spPr>
          <a:ln/>
        </p:spPr>
        <p:txBody>
          <a:bodyPr/>
          <a:lstStyle>
            <a:lvl1pPr>
              <a:defRPr/>
            </a:lvl1pPr>
          </a:lstStyle>
          <a:p>
            <a:pPr>
              <a:defRPr/>
            </a:pPr>
            <a:endParaRPr lang="es-ES" altLang="es-CL"/>
          </a:p>
        </p:txBody>
      </p:sp>
      <p:sp>
        <p:nvSpPr>
          <p:cNvPr id="5" name="Rectangle 5">
            <a:extLst>
              <a:ext uri="{FF2B5EF4-FFF2-40B4-BE49-F238E27FC236}">
                <a16:creationId xmlns:a16="http://schemas.microsoft.com/office/drawing/2014/main" id="{AC100E43-803F-0385-7876-52EF936C00C5}"/>
              </a:ext>
            </a:extLst>
          </p:cNvPr>
          <p:cNvSpPr>
            <a:spLocks noGrp="1" noChangeArrowheads="1"/>
          </p:cNvSpPr>
          <p:nvPr>
            <p:ph type="ftr" sz="quarter" idx="11"/>
          </p:nvPr>
        </p:nvSpPr>
        <p:spPr>
          <a:ln/>
        </p:spPr>
        <p:txBody>
          <a:bodyPr/>
          <a:lstStyle>
            <a:lvl1pPr>
              <a:defRPr/>
            </a:lvl1pPr>
          </a:lstStyle>
          <a:p>
            <a:pPr>
              <a:defRPr/>
            </a:pPr>
            <a:endParaRPr lang="es-ES" altLang="es-CL"/>
          </a:p>
        </p:txBody>
      </p:sp>
      <p:sp>
        <p:nvSpPr>
          <p:cNvPr id="6" name="Rectangle 6">
            <a:extLst>
              <a:ext uri="{FF2B5EF4-FFF2-40B4-BE49-F238E27FC236}">
                <a16:creationId xmlns:a16="http://schemas.microsoft.com/office/drawing/2014/main" id="{23BA9FAF-0105-A95E-954F-B97297FA261B}"/>
              </a:ext>
            </a:extLst>
          </p:cNvPr>
          <p:cNvSpPr>
            <a:spLocks noGrp="1" noChangeArrowheads="1"/>
          </p:cNvSpPr>
          <p:nvPr>
            <p:ph type="sldNum" sz="quarter" idx="12"/>
          </p:nvPr>
        </p:nvSpPr>
        <p:spPr>
          <a:ln/>
        </p:spPr>
        <p:txBody>
          <a:bodyPr/>
          <a:lstStyle>
            <a:lvl1pPr>
              <a:defRPr/>
            </a:lvl1pPr>
          </a:lstStyle>
          <a:p>
            <a:pPr>
              <a:defRPr/>
            </a:pPr>
            <a:fld id="{C4B04306-8949-46D8-A08A-9B5184EB6BC2}" type="slidenum">
              <a:rPr lang="es-ES" altLang="es-CL"/>
              <a:pPr>
                <a:defRPr/>
              </a:pPr>
              <a:t>‹Nº›</a:t>
            </a:fld>
            <a:endParaRPr lang="es-ES" altLang="es-CL"/>
          </a:p>
        </p:txBody>
      </p:sp>
    </p:spTree>
    <p:extLst>
      <p:ext uri="{BB962C8B-B14F-4D97-AF65-F5344CB8AC3E}">
        <p14:creationId xmlns:p14="http://schemas.microsoft.com/office/powerpoint/2010/main" val="414988705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a:t>Haga clic para modificar el estilo de título del patrón</a:t>
            </a:r>
            <a:endParaRPr lang="es-CL"/>
          </a:p>
        </p:txBody>
      </p:sp>
      <p:sp>
        <p:nvSpPr>
          <p:cNvPr id="3" name="Marcador de contenido 2"/>
          <p:cNvSpPr>
            <a:spLocks noGrp="1"/>
          </p:cNvSpPr>
          <p:nvPr>
            <p:ph idx="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L"/>
          </a:p>
        </p:txBody>
      </p:sp>
      <p:sp>
        <p:nvSpPr>
          <p:cNvPr id="4" name="Rectangle 4">
            <a:extLst>
              <a:ext uri="{FF2B5EF4-FFF2-40B4-BE49-F238E27FC236}">
                <a16:creationId xmlns:a16="http://schemas.microsoft.com/office/drawing/2014/main" id="{E8FF9510-07D4-E13F-4460-C492BBA497E7}"/>
              </a:ext>
            </a:extLst>
          </p:cNvPr>
          <p:cNvSpPr>
            <a:spLocks noGrp="1" noChangeArrowheads="1"/>
          </p:cNvSpPr>
          <p:nvPr>
            <p:ph type="dt" sz="half" idx="10"/>
          </p:nvPr>
        </p:nvSpPr>
        <p:spPr>
          <a:ln/>
        </p:spPr>
        <p:txBody>
          <a:bodyPr/>
          <a:lstStyle>
            <a:lvl1pPr>
              <a:defRPr/>
            </a:lvl1pPr>
          </a:lstStyle>
          <a:p>
            <a:pPr>
              <a:defRPr/>
            </a:pPr>
            <a:endParaRPr lang="es-ES" altLang="es-CL"/>
          </a:p>
        </p:txBody>
      </p:sp>
      <p:sp>
        <p:nvSpPr>
          <p:cNvPr id="5" name="Rectangle 5">
            <a:extLst>
              <a:ext uri="{FF2B5EF4-FFF2-40B4-BE49-F238E27FC236}">
                <a16:creationId xmlns:a16="http://schemas.microsoft.com/office/drawing/2014/main" id="{A8CB584F-2B8D-0910-46CC-B9435BCF864A}"/>
              </a:ext>
            </a:extLst>
          </p:cNvPr>
          <p:cNvSpPr>
            <a:spLocks noGrp="1" noChangeArrowheads="1"/>
          </p:cNvSpPr>
          <p:nvPr>
            <p:ph type="ftr" sz="quarter" idx="11"/>
          </p:nvPr>
        </p:nvSpPr>
        <p:spPr>
          <a:ln/>
        </p:spPr>
        <p:txBody>
          <a:bodyPr/>
          <a:lstStyle>
            <a:lvl1pPr>
              <a:defRPr/>
            </a:lvl1pPr>
          </a:lstStyle>
          <a:p>
            <a:pPr>
              <a:defRPr/>
            </a:pPr>
            <a:endParaRPr lang="es-ES" altLang="es-CL"/>
          </a:p>
        </p:txBody>
      </p:sp>
      <p:sp>
        <p:nvSpPr>
          <p:cNvPr id="6" name="Rectangle 6">
            <a:extLst>
              <a:ext uri="{FF2B5EF4-FFF2-40B4-BE49-F238E27FC236}">
                <a16:creationId xmlns:a16="http://schemas.microsoft.com/office/drawing/2014/main" id="{B6A8B483-AE2C-3BD5-ABBD-E9A4D7AED5E8}"/>
              </a:ext>
            </a:extLst>
          </p:cNvPr>
          <p:cNvSpPr>
            <a:spLocks noGrp="1" noChangeArrowheads="1"/>
          </p:cNvSpPr>
          <p:nvPr>
            <p:ph type="sldNum" sz="quarter" idx="12"/>
          </p:nvPr>
        </p:nvSpPr>
        <p:spPr>
          <a:ln/>
        </p:spPr>
        <p:txBody>
          <a:bodyPr/>
          <a:lstStyle>
            <a:lvl1pPr>
              <a:defRPr/>
            </a:lvl1pPr>
          </a:lstStyle>
          <a:p>
            <a:pPr>
              <a:defRPr/>
            </a:pPr>
            <a:fld id="{2ED15D48-1147-4852-8215-626BE28CC8B5}" type="slidenum">
              <a:rPr lang="es-ES" altLang="es-CL"/>
              <a:pPr>
                <a:defRPr/>
              </a:pPr>
              <a:t>‹Nº›</a:t>
            </a:fld>
            <a:endParaRPr lang="es-ES" altLang="es-CL"/>
          </a:p>
        </p:txBody>
      </p:sp>
    </p:spTree>
    <p:extLst>
      <p:ext uri="{BB962C8B-B14F-4D97-AF65-F5344CB8AC3E}">
        <p14:creationId xmlns:p14="http://schemas.microsoft.com/office/powerpoint/2010/main" val="307233815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p:cNvSpPr>
            <a:spLocks noGrp="1"/>
          </p:cNvSpPr>
          <p:nvPr>
            <p:ph type="title"/>
          </p:nvPr>
        </p:nvSpPr>
        <p:spPr>
          <a:xfrm>
            <a:off x="623888" y="1709738"/>
            <a:ext cx="7886700" cy="2852737"/>
          </a:xfrm>
        </p:spPr>
        <p:txBody>
          <a:bodyPr anchor="b"/>
          <a:lstStyle>
            <a:lvl1pPr>
              <a:defRPr sz="6000"/>
            </a:lvl1pPr>
          </a:lstStyle>
          <a:p>
            <a:r>
              <a:rPr lang="es-ES"/>
              <a:t>Haga clic para modificar el estilo de título del patrón</a:t>
            </a:r>
            <a:endParaRPr lang="es-CL"/>
          </a:p>
        </p:txBody>
      </p:sp>
      <p:sp>
        <p:nvSpPr>
          <p:cNvPr id="3" name="Marcador de texto 2"/>
          <p:cNvSpPr>
            <a:spLocks noGrp="1"/>
          </p:cNvSpPr>
          <p:nvPr>
            <p:ph type="body" idx="1"/>
          </p:nvPr>
        </p:nvSpPr>
        <p:spPr>
          <a:xfrm>
            <a:off x="623888" y="4589463"/>
            <a:ext cx="78867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s-ES"/>
              <a:t>Haga clic para modificar los estilos de texto del patrón</a:t>
            </a:r>
          </a:p>
        </p:txBody>
      </p:sp>
      <p:sp>
        <p:nvSpPr>
          <p:cNvPr id="4" name="Rectangle 4">
            <a:extLst>
              <a:ext uri="{FF2B5EF4-FFF2-40B4-BE49-F238E27FC236}">
                <a16:creationId xmlns:a16="http://schemas.microsoft.com/office/drawing/2014/main" id="{F7C7DD5D-1DD9-5DAC-FF0A-FE7EAA2491E3}"/>
              </a:ext>
            </a:extLst>
          </p:cNvPr>
          <p:cNvSpPr>
            <a:spLocks noGrp="1" noChangeArrowheads="1"/>
          </p:cNvSpPr>
          <p:nvPr>
            <p:ph type="dt" sz="half" idx="10"/>
          </p:nvPr>
        </p:nvSpPr>
        <p:spPr>
          <a:ln/>
        </p:spPr>
        <p:txBody>
          <a:bodyPr/>
          <a:lstStyle>
            <a:lvl1pPr>
              <a:defRPr/>
            </a:lvl1pPr>
          </a:lstStyle>
          <a:p>
            <a:pPr>
              <a:defRPr/>
            </a:pPr>
            <a:endParaRPr lang="es-ES" altLang="es-CL"/>
          </a:p>
        </p:txBody>
      </p:sp>
      <p:sp>
        <p:nvSpPr>
          <p:cNvPr id="5" name="Rectangle 5">
            <a:extLst>
              <a:ext uri="{FF2B5EF4-FFF2-40B4-BE49-F238E27FC236}">
                <a16:creationId xmlns:a16="http://schemas.microsoft.com/office/drawing/2014/main" id="{0FA1F31F-2400-863C-F79F-114FF57642D2}"/>
              </a:ext>
            </a:extLst>
          </p:cNvPr>
          <p:cNvSpPr>
            <a:spLocks noGrp="1" noChangeArrowheads="1"/>
          </p:cNvSpPr>
          <p:nvPr>
            <p:ph type="ftr" sz="quarter" idx="11"/>
          </p:nvPr>
        </p:nvSpPr>
        <p:spPr>
          <a:ln/>
        </p:spPr>
        <p:txBody>
          <a:bodyPr/>
          <a:lstStyle>
            <a:lvl1pPr>
              <a:defRPr/>
            </a:lvl1pPr>
          </a:lstStyle>
          <a:p>
            <a:pPr>
              <a:defRPr/>
            </a:pPr>
            <a:endParaRPr lang="es-ES" altLang="es-CL"/>
          </a:p>
        </p:txBody>
      </p:sp>
      <p:sp>
        <p:nvSpPr>
          <p:cNvPr id="6" name="Rectangle 6">
            <a:extLst>
              <a:ext uri="{FF2B5EF4-FFF2-40B4-BE49-F238E27FC236}">
                <a16:creationId xmlns:a16="http://schemas.microsoft.com/office/drawing/2014/main" id="{7079E94D-FDC1-05B3-B056-2BC9144DFC70}"/>
              </a:ext>
            </a:extLst>
          </p:cNvPr>
          <p:cNvSpPr>
            <a:spLocks noGrp="1" noChangeArrowheads="1"/>
          </p:cNvSpPr>
          <p:nvPr>
            <p:ph type="sldNum" sz="quarter" idx="12"/>
          </p:nvPr>
        </p:nvSpPr>
        <p:spPr>
          <a:ln/>
        </p:spPr>
        <p:txBody>
          <a:bodyPr/>
          <a:lstStyle>
            <a:lvl1pPr>
              <a:defRPr/>
            </a:lvl1pPr>
          </a:lstStyle>
          <a:p>
            <a:pPr>
              <a:defRPr/>
            </a:pPr>
            <a:fld id="{D9A3FEDA-B13A-47D4-A490-37E93A53F7FD}" type="slidenum">
              <a:rPr lang="es-ES" altLang="es-CL"/>
              <a:pPr>
                <a:defRPr/>
              </a:pPr>
              <a:t>‹Nº›</a:t>
            </a:fld>
            <a:endParaRPr lang="es-ES" altLang="es-CL"/>
          </a:p>
        </p:txBody>
      </p:sp>
    </p:spTree>
    <p:extLst>
      <p:ext uri="{BB962C8B-B14F-4D97-AF65-F5344CB8AC3E}">
        <p14:creationId xmlns:p14="http://schemas.microsoft.com/office/powerpoint/2010/main" val="86623836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a:t>Haga clic para modificar el estilo de título del patrón</a:t>
            </a:r>
            <a:endParaRPr lang="es-CL"/>
          </a:p>
        </p:txBody>
      </p:sp>
      <p:sp>
        <p:nvSpPr>
          <p:cNvPr id="3" name="Marcador de contenido 2"/>
          <p:cNvSpPr>
            <a:spLocks noGrp="1"/>
          </p:cNvSpPr>
          <p:nvPr>
            <p:ph sz="half" idx="1"/>
          </p:nvPr>
        </p:nvSpPr>
        <p:spPr>
          <a:xfrm>
            <a:off x="457200" y="1600200"/>
            <a:ext cx="4038600" cy="4525963"/>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L"/>
          </a:p>
        </p:txBody>
      </p:sp>
      <p:sp>
        <p:nvSpPr>
          <p:cNvPr id="4" name="Marcador de contenido 3"/>
          <p:cNvSpPr>
            <a:spLocks noGrp="1"/>
          </p:cNvSpPr>
          <p:nvPr>
            <p:ph sz="half" idx="2"/>
          </p:nvPr>
        </p:nvSpPr>
        <p:spPr>
          <a:xfrm>
            <a:off x="4648200" y="1600200"/>
            <a:ext cx="4038600" cy="4525963"/>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L"/>
          </a:p>
        </p:txBody>
      </p:sp>
      <p:sp>
        <p:nvSpPr>
          <p:cNvPr id="5" name="Rectangle 4">
            <a:extLst>
              <a:ext uri="{FF2B5EF4-FFF2-40B4-BE49-F238E27FC236}">
                <a16:creationId xmlns:a16="http://schemas.microsoft.com/office/drawing/2014/main" id="{47DE502C-C088-758E-007C-E39C24C16BE9}"/>
              </a:ext>
            </a:extLst>
          </p:cNvPr>
          <p:cNvSpPr>
            <a:spLocks noGrp="1" noChangeArrowheads="1"/>
          </p:cNvSpPr>
          <p:nvPr>
            <p:ph type="dt" sz="half" idx="10"/>
          </p:nvPr>
        </p:nvSpPr>
        <p:spPr>
          <a:ln/>
        </p:spPr>
        <p:txBody>
          <a:bodyPr/>
          <a:lstStyle>
            <a:lvl1pPr>
              <a:defRPr/>
            </a:lvl1pPr>
          </a:lstStyle>
          <a:p>
            <a:pPr>
              <a:defRPr/>
            </a:pPr>
            <a:endParaRPr lang="es-ES" altLang="es-CL"/>
          </a:p>
        </p:txBody>
      </p:sp>
      <p:sp>
        <p:nvSpPr>
          <p:cNvPr id="6" name="Rectangle 5">
            <a:extLst>
              <a:ext uri="{FF2B5EF4-FFF2-40B4-BE49-F238E27FC236}">
                <a16:creationId xmlns:a16="http://schemas.microsoft.com/office/drawing/2014/main" id="{13B2ECCE-21E1-FEAE-5359-02534502F05D}"/>
              </a:ext>
            </a:extLst>
          </p:cNvPr>
          <p:cNvSpPr>
            <a:spLocks noGrp="1" noChangeArrowheads="1"/>
          </p:cNvSpPr>
          <p:nvPr>
            <p:ph type="ftr" sz="quarter" idx="11"/>
          </p:nvPr>
        </p:nvSpPr>
        <p:spPr>
          <a:ln/>
        </p:spPr>
        <p:txBody>
          <a:bodyPr/>
          <a:lstStyle>
            <a:lvl1pPr>
              <a:defRPr/>
            </a:lvl1pPr>
          </a:lstStyle>
          <a:p>
            <a:pPr>
              <a:defRPr/>
            </a:pPr>
            <a:endParaRPr lang="es-ES" altLang="es-CL"/>
          </a:p>
        </p:txBody>
      </p:sp>
      <p:sp>
        <p:nvSpPr>
          <p:cNvPr id="7" name="Rectangle 6">
            <a:extLst>
              <a:ext uri="{FF2B5EF4-FFF2-40B4-BE49-F238E27FC236}">
                <a16:creationId xmlns:a16="http://schemas.microsoft.com/office/drawing/2014/main" id="{D163D974-C337-8B4F-DF40-5C7E4AB1D502}"/>
              </a:ext>
            </a:extLst>
          </p:cNvPr>
          <p:cNvSpPr>
            <a:spLocks noGrp="1" noChangeArrowheads="1"/>
          </p:cNvSpPr>
          <p:nvPr>
            <p:ph type="sldNum" sz="quarter" idx="12"/>
          </p:nvPr>
        </p:nvSpPr>
        <p:spPr>
          <a:ln/>
        </p:spPr>
        <p:txBody>
          <a:bodyPr/>
          <a:lstStyle>
            <a:lvl1pPr>
              <a:defRPr/>
            </a:lvl1pPr>
          </a:lstStyle>
          <a:p>
            <a:pPr>
              <a:defRPr/>
            </a:pPr>
            <a:fld id="{24746E24-2344-4FE4-B4C3-09C01F4026A2}" type="slidenum">
              <a:rPr lang="es-ES" altLang="es-CL"/>
              <a:pPr>
                <a:defRPr/>
              </a:pPr>
              <a:t>‹Nº›</a:t>
            </a:fld>
            <a:endParaRPr lang="es-ES" altLang="es-CL"/>
          </a:p>
        </p:txBody>
      </p:sp>
    </p:spTree>
    <p:extLst>
      <p:ext uri="{BB962C8B-B14F-4D97-AF65-F5344CB8AC3E}">
        <p14:creationId xmlns:p14="http://schemas.microsoft.com/office/powerpoint/2010/main" val="365920315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p:cNvSpPr>
            <a:spLocks noGrp="1"/>
          </p:cNvSpPr>
          <p:nvPr>
            <p:ph type="title"/>
          </p:nvPr>
        </p:nvSpPr>
        <p:spPr>
          <a:xfrm>
            <a:off x="630238" y="365125"/>
            <a:ext cx="7886700" cy="1325563"/>
          </a:xfrm>
        </p:spPr>
        <p:txBody>
          <a:bodyPr/>
          <a:lstStyle/>
          <a:p>
            <a:r>
              <a:rPr lang="es-ES"/>
              <a:t>Haga clic para modificar el estilo de título del patrón</a:t>
            </a:r>
            <a:endParaRPr lang="es-CL"/>
          </a:p>
        </p:txBody>
      </p:sp>
      <p:sp>
        <p:nvSpPr>
          <p:cNvPr id="3" name="Marcador de texto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Marcador de contenido 3"/>
          <p:cNvSpPr>
            <a:spLocks noGrp="1"/>
          </p:cNvSpPr>
          <p:nvPr>
            <p:ph sz="half" idx="2"/>
          </p:nvPr>
        </p:nvSpPr>
        <p:spPr>
          <a:xfrm>
            <a:off x="630238" y="2505075"/>
            <a:ext cx="3868737"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L"/>
          </a:p>
        </p:txBody>
      </p:sp>
      <p:sp>
        <p:nvSpPr>
          <p:cNvPr id="5" name="Marcador de texto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Marcador de contenido 5"/>
          <p:cNvSpPr>
            <a:spLocks noGrp="1"/>
          </p:cNvSpPr>
          <p:nvPr>
            <p:ph sz="quarter" idx="4"/>
          </p:nvPr>
        </p:nvSpPr>
        <p:spPr>
          <a:xfrm>
            <a:off x="4629150" y="2505075"/>
            <a:ext cx="3887788"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L"/>
          </a:p>
        </p:txBody>
      </p:sp>
      <p:sp>
        <p:nvSpPr>
          <p:cNvPr id="7" name="Rectangle 4">
            <a:extLst>
              <a:ext uri="{FF2B5EF4-FFF2-40B4-BE49-F238E27FC236}">
                <a16:creationId xmlns:a16="http://schemas.microsoft.com/office/drawing/2014/main" id="{E9879B97-5DC4-8C95-40D0-4B4AF4214975}"/>
              </a:ext>
            </a:extLst>
          </p:cNvPr>
          <p:cNvSpPr>
            <a:spLocks noGrp="1" noChangeArrowheads="1"/>
          </p:cNvSpPr>
          <p:nvPr>
            <p:ph type="dt" sz="half" idx="10"/>
          </p:nvPr>
        </p:nvSpPr>
        <p:spPr>
          <a:ln/>
        </p:spPr>
        <p:txBody>
          <a:bodyPr/>
          <a:lstStyle>
            <a:lvl1pPr>
              <a:defRPr/>
            </a:lvl1pPr>
          </a:lstStyle>
          <a:p>
            <a:pPr>
              <a:defRPr/>
            </a:pPr>
            <a:endParaRPr lang="es-ES" altLang="es-CL"/>
          </a:p>
        </p:txBody>
      </p:sp>
      <p:sp>
        <p:nvSpPr>
          <p:cNvPr id="8" name="Rectangle 5">
            <a:extLst>
              <a:ext uri="{FF2B5EF4-FFF2-40B4-BE49-F238E27FC236}">
                <a16:creationId xmlns:a16="http://schemas.microsoft.com/office/drawing/2014/main" id="{0B1A3E31-A3D9-530C-12B8-A9FC14CB7B7C}"/>
              </a:ext>
            </a:extLst>
          </p:cNvPr>
          <p:cNvSpPr>
            <a:spLocks noGrp="1" noChangeArrowheads="1"/>
          </p:cNvSpPr>
          <p:nvPr>
            <p:ph type="ftr" sz="quarter" idx="11"/>
          </p:nvPr>
        </p:nvSpPr>
        <p:spPr>
          <a:ln/>
        </p:spPr>
        <p:txBody>
          <a:bodyPr/>
          <a:lstStyle>
            <a:lvl1pPr>
              <a:defRPr/>
            </a:lvl1pPr>
          </a:lstStyle>
          <a:p>
            <a:pPr>
              <a:defRPr/>
            </a:pPr>
            <a:endParaRPr lang="es-ES" altLang="es-CL"/>
          </a:p>
        </p:txBody>
      </p:sp>
      <p:sp>
        <p:nvSpPr>
          <p:cNvPr id="9" name="Rectangle 6">
            <a:extLst>
              <a:ext uri="{FF2B5EF4-FFF2-40B4-BE49-F238E27FC236}">
                <a16:creationId xmlns:a16="http://schemas.microsoft.com/office/drawing/2014/main" id="{A3B5429B-B3ED-6EE6-3CDC-512009C39F38}"/>
              </a:ext>
            </a:extLst>
          </p:cNvPr>
          <p:cNvSpPr>
            <a:spLocks noGrp="1" noChangeArrowheads="1"/>
          </p:cNvSpPr>
          <p:nvPr>
            <p:ph type="sldNum" sz="quarter" idx="12"/>
          </p:nvPr>
        </p:nvSpPr>
        <p:spPr>
          <a:ln/>
        </p:spPr>
        <p:txBody>
          <a:bodyPr/>
          <a:lstStyle>
            <a:lvl1pPr>
              <a:defRPr/>
            </a:lvl1pPr>
          </a:lstStyle>
          <a:p>
            <a:pPr>
              <a:defRPr/>
            </a:pPr>
            <a:fld id="{2D9B2BB2-2BC9-455D-8E81-4C6F7B1DE126}" type="slidenum">
              <a:rPr lang="es-ES" altLang="es-CL"/>
              <a:pPr>
                <a:defRPr/>
              </a:pPr>
              <a:t>‹Nº›</a:t>
            </a:fld>
            <a:endParaRPr lang="es-ES" altLang="es-CL"/>
          </a:p>
        </p:txBody>
      </p:sp>
    </p:spTree>
    <p:extLst>
      <p:ext uri="{BB962C8B-B14F-4D97-AF65-F5344CB8AC3E}">
        <p14:creationId xmlns:p14="http://schemas.microsoft.com/office/powerpoint/2010/main" val="175025934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a:t>Haga clic para modificar el estilo de título del patrón</a:t>
            </a:r>
            <a:endParaRPr lang="es-CL"/>
          </a:p>
        </p:txBody>
      </p:sp>
      <p:sp>
        <p:nvSpPr>
          <p:cNvPr id="3" name="Rectangle 4">
            <a:extLst>
              <a:ext uri="{FF2B5EF4-FFF2-40B4-BE49-F238E27FC236}">
                <a16:creationId xmlns:a16="http://schemas.microsoft.com/office/drawing/2014/main" id="{73D0921F-76B1-30F6-9D7A-BAD2778AD427}"/>
              </a:ext>
            </a:extLst>
          </p:cNvPr>
          <p:cNvSpPr>
            <a:spLocks noGrp="1" noChangeArrowheads="1"/>
          </p:cNvSpPr>
          <p:nvPr>
            <p:ph type="dt" sz="half" idx="10"/>
          </p:nvPr>
        </p:nvSpPr>
        <p:spPr>
          <a:ln/>
        </p:spPr>
        <p:txBody>
          <a:bodyPr/>
          <a:lstStyle>
            <a:lvl1pPr>
              <a:defRPr/>
            </a:lvl1pPr>
          </a:lstStyle>
          <a:p>
            <a:pPr>
              <a:defRPr/>
            </a:pPr>
            <a:endParaRPr lang="es-ES" altLang="es-CL"/>
          </a:p>
        </p:txBody>
      </p:sp>
      <p:sp>
        <p:nvSpPr>
          <p:cNvPr id="4" name="Rectangle 5">
            <a:extLst>
              <a:ext uri="{FF2B5EF4-FFF2-40B4-BE49-F238E27FC236}">
                <a16:creationId xmlns:a16="http://schemas.microsoft.com/office/drawing/2014/main" id="{B85EC611-7A39-9649-7151-7C54DDE2F517}"/>
              </a:ext>
            </a:extLst>
          </p:cNvPr>
          <p:cNvSpPr>
            <a:spLocks noGrp="1" noChangeArrowheads="1"/>
          </p:cNvSpPr>
          <p:nvPr>
            <p:ph type="ftr" sz="quarter" idx="11"/>
          </p:nvPr>
        </p:nvSpPr>
        <p:spPr>
          <a:ln/>
        </p:spPr>
        <p:txBody>
          <a:bodyPr/>
          <a:lstStyle>
            <a:lvl1pPr>
              <a:defRPr/>
            </a:lvl1pPr>
          </a:lstStyle>
          <a:p>
            <a:pPr>
              <a:defRPr/>
            </a:pPr>
            <a:endParaRPr lang="es-ES" altLang="es-CL"/>
          </a:p>
        </p:txBody>
      </p:sp>
      <p:sp>
        <p:nvSpPr>
          <p:cNvPr id="5" name="Rectangle 6">
            <a:extLst>
              <a:ext uri="{FF2B5EF4-FFF2-40B4-BE49-F238E27FC236}">
                <a16:creationId xmlns:a16="http://schemas.microsoft.com/office/drawing/2014/main" id="{B902B4F1-21CA-12B3-3193-F9042E414E81}"/>
              </a:ext>
            </a:extLst>
          </p:cNvPr>
          <p:cNvSpPr>
            <a:spLocks noGrp="1" noChangeArrowheads="1"/>
          </p:cNvSpPr>
          <p:nvPr>
            <p:ph type="sldNum" sz="quarter" idx="12"/>
          </p:nvPr>
        </p:nvSpPr>
        <p:spPr>
          <a:ln/>
        </p:spPr>
        <p:txBody>
          <a:bodyPr/>
          <a:lstStyle>
            <a:lvl1pPr>
              <a:defRPr/>
            </a:lvl1pPr>
          </a:lstStyle>
          <a:p>
            <a:pPr>
              <a:defRPr/>
            </a:pPr>
            <a:fld id="{20109A9D-1960-428C-829E-1BA838AB99CA}" type="slidenum">
              <a:rPr lang="es-ES" altLang="es-CL"/>
              <a:pPr>
                <a:defRPr/>
              </a:pPr>
              <a:t>‹Nº›</a:t>
            </a:fld>
            <a:endParaRPr lang="es-ES" altLang="es-CL"/>
          </a:p>
        </p:txBody>
      </p:sp>
    </p:spTree>
    <p:extLst>
      <p:ext uri="{BB962C8B-B14F-4D97-AF65-F5344CB8AC3E}">
        <p14:creationId xmlns:p14="http://schemas.microsoft.com/office/powerpoint/2010/main" val="157305840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Rectangle 4">
            <a:extLst>
              <a:ext uri="{FF2B5EF4-FFF2-40B4-BE49-F238E27FC236}">
                <a16:creationId xmlns:a16="http://schemas.microsoft.com/office/drawing/2014/main" id="{32541325-C3EF-CC3A-FD2E-F34E394B99B7}"/>
              </a:ext>
            </a:extLst>
          </p:cNvPr>
          <p:cNvSpPr>
            <a:spLocks noGrp="1" noChangeArrowheads="1"/>
          </p:cNvSpPr>
          <p:nvPr>
            <p:ph type="dt" sz="half" idx="10"/>
          </p:nvPr>
        </p:nvSpPr>
        <p:spPr>
          <a:ln/>
        </p:spPr>
        <p:txBody>
          <a:bodyPr/>
          <a:lstStyle>
            <a:lvl1pPr>
              <a:defRPr/>
            </a:lvl1pPr>
          </a:lstStyle>
          <a:p>
            <a:pPr>
              <a:defRPr/>
            </a:pPr>
            <a:endParaRPr lang="es-ES" altLang="es-CL"/>
          </a:p>
        </p:txBody>
      </p:sp>
      <p:sp>
        <p:nvSpPr>
          <p:cNvPr id="3" name="Rectangle 5">
            <a:extLst>
              <a:ext uri="{FF2B5EF4-FFF2-40B4-BE49-F238E27FC236}">
                <a16:creationId xmlns:a16="http://schemas.microsoft.com/office/drawing/2014/main" id="{8145E1AB-03AB-B5F2-D118-227038C66B48}"/>
              </a:ext>
            </a:extLst>
          </p:cNvPr>
          <p:cNvSpPr>
            <a:spLocks noGrp="1" noChangeArrowheads="1"/>
          </p:cNvSpPr>
          <p:nvPr>
            <p:ph type="ftr" sz="quarter" idx="11"/>
          </p:nvPr>
        </p:nvSpPr>
        <p:spPr>
          <a:ln/>
        </p:spPr>
        <p:txBody>
          <a:bodyPr/>
          <a:lstStyle>
            <a:lvl1pPr>
              <a:defRPr/>
            </a:lvl1pPr>
          </a:lstStyle>
          <a:p>
            <a:pPr>
              <a:defRPr/>
            </a:pPr>
            <a:endParaRPr lang="es-ES" altLang="es-CL"/>
          </a:p>
        </p:txBody>
      </p:sp>
      <p:sp>
        <p:nvSpPr>
          <p:cNvPr id="4" name="Rectangle 6">
            <a:extLst>
              <a:ext uri="{FF2B5EF4-FFF2-40B4-BE49-F238E27FC236}">
                <a16:creationId xmlns:a16="http://schemas.microsoft.com/office/drawing/2014/main" id="{995ABCE2-D0A8-7455-0F18-639D6583A7BC}"/>
              </a:ext>
            </a:extLst>
          </p:cNvPr>
          <p:cNvSpPr>
            <a:spLocks noGrp="1" noChangeArrowheads="1"/>
          </p:cNvSpPr>
          <p:nvPr>
            <p:ph type="sldNum" sz="quarter" idx="12"/>
          </p:nvPr>
        </p:nvSpPr>
        <p:spPr>
          <a:ln/>
        </p:spPr>
        <p:txBody>
          <a:bodyPr/>
          <a:lstStyle>
            <a:lvl1pPr>
              <a:defRPr/>
            </a:lvl1pPr>
          </a:lstStyle>
          <a:p>
            <a:pPr>
              <a:defRPr/>
            </a:pPr>
            <a:fld id="{7B386775-E13E-441A-AA14-58987820511B}" type="slidenum">
              <a:rPr lang="es-ES" altLang="es-CL"/>
              <a:pPr>
                <a:defRPr/>
              </a:pPr>
              <a:t>‹Nº›</a:t>
            </a:fld>
            <a:endParaRPr lang="es-ES" altLang="es-CL"/>
          </a:p>
        </p:txBody>
      </p:sp>
    </p:spTree>
    <p:extLst>
      <p:ext uri="{BB962C8B-B14F-4D97-AF65-F5344CB8AC3E}">
        <p14:creationId xmlns:p14="http://schemas.microsoft.com/office/powerpoint/2010/main" val="141092111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630238" y="457200"/>
            <a:ext cx="2949575" cy="1600200"/>
          </a:xfrm>
        </p:spPr>
        <p:txBody>
          <a:bodyPr anchor="b"/>
          <a:lstStyle>
            <a:lvl1pPr>
              <a:defRPr sz="3200"/>
            </a:lvl1pPr>
          </a:lstStyle>
          <a:p>
            <a:r>
              <a:rPr lang="es-ES"/>
              <a:t>Haga clic para modificar el estilo de título del patrón</a:t>
            </a:r>
            <a:endParaRPr lang="es-CL"/>
          </a:p>
        </p:txBody>
      </p:sp>
      <p:sp>
        <p:nvSpPr>
          <p:cNvPr id="3" name="Marcador de contenido 2"/>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L"/>
          </a:p>
        </p:txBody>
      </p:sp>
      <p:sp>
        <p:nvSpPr>
          <p:cNvPr id="4" name="Marcador de texto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Rectangle 4">
            <a:extLst>
              <a:ext uri="{FF2B5EF4-FFF2-40B4-BE49-F238E27FC236}">
                <a16:creationId xmlns:a16="http://schemas.microsoft.com/office/drawing/2014/main" id="{56334A8B-47CE-207C-8C67-7B49FFE9E9D2}"/>
              </a:ext>
            </a:extLst>
          </p:cNvPr>
          <p:cNvSpPr>
            <a:spLocks noGrp="1" noChangeArrowheads="1"/>
          </p:cNvSpPr>
          <p:nvPr>
            <p:ph type="dt" sz="half" idx="10"/>
          </p:nvPr>
        </p:nvSpPr>
        <p:spPr>
          <a:ln/>
        </p:spPr>
        <p:txBody>
          <a:bodyPr/>
          <a:lstStyle>
            <a:lvl1pPr>
              <a:defRPr/>
            </a:lvl1pPr>
          </a:lstStyle>
          <a:p>
            <a:pPr>
              <a:defRPr/>
            </a:pPr>
            <a:endParaRPr lang="es-ES" altLang="es-CL"/>
          </a:p>
        </p:txBody>
      </p:sp>
      <p:sp>
        <p:nvSpPr>
          <p:cNvPr id="6" name="Rectangle 5">
            <a:extLst>
              <a:ext uri="{FF2B5EF4-FFF2-40B4-BE49-F238E27FC236}">
                <a16:creationId xmlns:a16="http://schemas.microsoft.com/office/drawing/2014/main" id="{CDF760E0-DB95-3847-0281-91487DF15207}"/>
              </a:ext>
            </a:extLst>
          </p:cNvPr>
          <p:cNvSpPr>
            <a:spLocks noGrp="1" noChangeArrowheads="1"/>
          </p:cNvSpPr>
          <p:nvPr>
            <p:ph type="ftr" sz="quarter" idx="11"/>
          </p:nvPr>
        </p:nvSpPr>
        <p:spPr>
          <a:ln/>
        </p:spPr>
        <p:txBody>
          <a:bodyPr/>
          <a:lstStyle>
            <a:lvl1pPr>
              <a:defRPr/>
            </a:lvl1pPr>
          </a:lstStyle>
          <a:p>
            <a:pPr>
              <a:defRPr/>
            </a:pPr>
            <a:endParaRPr lang="es-ES" altLang="es-CL"/>
          </a:p>
        </p:txBody>
      </p:sp>
      <p:sp>
        <p:nvSpPr>
          <p:cNvPr id="7" name="Rectangle 6">
            <a:extLst>
              <a:ext uri="{FF2B5EF4-FFF2-40B4-BE49-F238E27FC236}">
                <a16:creationId xmlns:a16="http://schemas.microsoft.com/office/drawing/2014/main" id="{AFB34391-AC94-8BE4-6A63-419BCCCF8D95}"/>
              </a:ext>
            </a:extLst>
          </p:cNvPr>
          <p:cNvSpPr>
            <a:spLocks noGrp="1" noChangeArrowheads="1"/>
          </p:cNvSpPr>
          <p:nvPr>
            <p:ph type="sldNum" sz="quarter" idx="12"/>
          </p:nvPr>
        </p:nvSpPr>
        <p:spPr>
          <a:ln/>
        </p:spPr>
        <p:txBody>
          <a:bodyPr/>
          <a:lstStyle>
            <a:lvl1pPr>
              <a:defRPr/>
            </a:lvl1pPr>
          </a:lstStyle>
          <a:p>
            <a:pPr>
              <a:defRPr/>
            </a:pPr>
            <a:fld id="{226D34C3-2356-481E-B1F8-0AC490463C92}" type="slidenum">
              <a:rPr lang="es-ES" altLang="es-CL"/>
              <a:pPr>
                <a:defRPr/>
              </a:pPr>
              <a:t>‹Nº›</a:t>
            </a:fld>
            <a:endParaRPr lang="es-ES" altLang="es-CL"/>
          </a:p>
        </p:txBody>
      </p:sp>
    </p:spTree>
    <p:extLst>
      <p:ext uri="{BB962C8B-B14F-4D97-AF65-F5344CB8AC3E}">
        <p14:creationId xmlns:p14="http://schemas.microsoft.com/office/powerpoint/2010/main" val="349557221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630238" y="457200"/>
            <a:ext cx="2949575" cy="1600200"/>
          </a:xfrm>
        </p:spPr>
        <p:txBody>
          <a:bodyPr anchor="b"/>
          <a:lstStyle>
            <a:lvl1pPr>
              <a:defRPr sz="3200"/>
            </a:lvl1pPr>
          </a:lstStyle>
          <a:p>
            <a:r>
              <a:rPr lang="es-ES"/>
              <a:t>Haga clic para modificar el estilo de título del patrón</a:t>
            </a:r>
            <a:endParaRPr lang="es-CL"/>
          </a:p>
        </p:txBody>
      </p:sp>
      <p:sp>
        <p:nvSpPr>
          <p:cNvPr id="3" name="Marcador de posición de imagen 2"/>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s-CL" noProof="0"/>
          </a:p>
        </p:txBody>
      </p:sp>
      <p:sp>
        <p:nvSpPr>
          <p:cNvPr id="4" name="Marcador de texto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Rectangle 4">
            <a:extLst>
              <a:ext uri="{FF2B5EF4-FFF2-40B4-BE49-F238E27FC236}">
                <a16:creationId xmlns:a16="http://schemas.microsoft.com/office/drawing/2014/main" id="{61E4E6F5-32DD-EA5C-AA01-816E140A074A}"/>
              </a:ext>
            </a:extLst>
          </p:cNvPr>
          <p:cNvSpPr>
            <a:spLocks noGrp="1" noChangeArrowheads="1"/>
          </p:cNvSpPr>
          <p:nvPr>
            <p:ph type="dt" sz="half" idx="10"/>
          </p:nvPr>
        </p:nvSpPr>
        <p:spPr>
          <a:ln/>
        </p:spPr>
        <p:txBody>
          <a:bodyPr/>
          <a:lstStyle>
            <a:lvl1pPr>
              <a:defRPr/>
            </a:lvl1pPr>
          </a:lstStyle>
          <a:p>
            <a:pPr>
              <a:defRPr/>
            </a:pPr>
            <a:endParaRPr lang="es-ES" altLang="es-CL"/>
          </a:p>
        </p:txBody>
      </p:sp>
      <p:sp>
        <p:nvSpPr>
          <p:cNvPr id="6" name="Rectangle 5">
            <a:extLst>
              <a:ext uri="{FF2B5EF4-FFF2-40B4-BE49-F238E27FC236}">
                <a16:creationId xmlns:a16="http://schemas.microsoft.com/office/drawing/2014/main" id="{4845E266-9F6B-CBE1-FA40-D78C1ABB1B37}"/>
              </a:ext>
            </a:extLst>
          </p:cNvPr>
          <p:cNvSpPr>
            <a:spLocks noGrp="1" noChangeArrowheads="1"/>
          </p:cNvSpPr>
          <p:nvPr>
            <p:ph type="ftr" sz="quarter" idx="11"/>
          </p:nvPr>
        </p:nvSpPr>
        <p:spPr>
          <a:ln/>
        </p:spPr>
        <p:txBody>
          <a:bodyPr/>
          <a:lstStyle>
            <a:lvl1pPr>
              <a:defRPr/>
            </a:lvl1pPr>
          </a:lstStyle>
          <a:p>
            <a:pPr>
              <a:defRPr/>
            </a:pPr>
            <a:endParaRPr lang="es-ES" altLang="es-CL"/>
          </a:p>
        </p:txBody>
      </p:sp>
      <p:sp>
        <p:nvSpPr>
          <p:cNvPr id="7" name="Rectangle 6">
            <a:extLst>
              <a:ext uri="{FF2B5EF4-FFF2-40B4-BE49-F238E27FC236}">
                <a16:creationId xmlns:a16="http://schemas.microsoft.com/office/drawing/2014/main" id="{0FFA29BC-643A-4996-6D0E-11A3DBCDF610}"/>
              </a:ext>
            </a:extLst>
          </p:cNvPr>
          <p:cNvSpPr>
            <a:spLocks noGrp="1" noChangeArrowheads="1"/>
          </p:cNvSpPr>
          <p:nvPr>
            <p:ph type="sldNum" sz="quarter" idx="12"/>
          </p:nvPr>
        </p:nvSpPr>
        <p:spPr>
          <a:ln/>
        </p:spPr>
        <p:txBody>
          <a:bodyPr/>
          <a:lstStyle>
            <a:lvl1pPr>
              <a:defRPr/>
            </a:lvl1pPr>
          </a:lstStyle>
          <a:p>
            <a:pPr>
              <a:defRPr/>
            </a:pPr>
            <a:fld id="{9AC44455-CC4E-4D6F-89C0-757A7F3FA1E3}" type="slidenum">
              <a:rPr lang="es-ES" altLang="es-CL"/>
              <a:pPr>
                <a:defRPr/>
              </a:pPr>
              <a:t>‹Nº›</a:t>
            </a:fld>
            <a:endParaRPr lang="es-ES" altLang="es-CL"/>
          </a:p>
        </p:txBody>
      </p:sp>
    </p:spTree>
    <p:extLst>
      <p:ext uri="{BB962C8B-B14F-4D97-AF65-F5344CB8AC3E}">
        <p14:creationId xmlns:p14="http://schemas.microsoft.com/office/powerpoint/2010/main" val="420391069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a:extLst>
              <a:ext uri="{FF2B5EF4-FFF2-40B4-BE49-F238E27FC236}">
                <a16:creationId xmlns:a16="http://schemas.microsoft.com/office/drawing/2014/main" id="{197F7514-E228-F4DB-5412-885A0E3FC314}"/>
              </a:ext>
            </a:extLst>
          </p:cNvPr>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s-ES" altLang="es-CL"/>
              <a:t>Haga clic para cambiar el estilo de título	</a:t>
            </a:r>
          </a:p>
        </p:txBody>
      </p:sp>
      <p:sp>
        <p:nvSpPr>
          <p:cNvPr id="1027" name="Rectangle 3">
            <a:extLst>
              <a:ext uri="{FF2B5EF4-FFF2-40B4-BE49-F238E27FC236}">
                <a16:creationId xmlns:a16="http://schemas.microsoft.com/office/drawing/2014/main" id="{B7C65417-EB24-7466-0CD1-DA8CBFE88391}"/>
              </a:ext>
            </a:extLst>
          </p:cNvPr>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s-ES" altLang="es-CL"/>
              <a:t>Haga clic para modificar el estilo de texto del patrón</a:t>
            </a:r>
          </a:p>
          <a:p>
            <a:pPr lvl="1"/>
            <a:r>
              <a:rPr lang="es-ES" altLang="es-CL"/>
              <a:t>Segundo nivel</a:t>
            </a:r>
          </a:p>
          <a:p>
            <a:pPr lvl="2"/>
            <a:r>
              <a:rPr lang="es-ES" altLang="es-CL"/>
              <a:t>Tercer nivel</a:t>
            </a:r>
          </a:p>
          <a:p>
            <a:pPr lvl="3"/>
            <a:r>
              <a:rPr lang="es-ES" altLang="es-CL"/>
              <a:t>Cuarto nivel</a:t>
            </a:r>
          </a:p>
          <a:p>
            <a:pPr lvl="4"/>
            <a:r>
              <a:rPr lang="es-ES" altLang="es-CL"/>
              <a:t>Quinto nivel</a:t>
            </a:r>
          </a:p>
        </p:txBody>
      </p:sp>
      <p:sp>
        <p:nvSpPr>
          <p:cNvPr id="1028" name="Rectangle 4">
            <a:extLst>
              <a:ext uri="{FF2B5EF4-FFF2-40B4-BE49-F238E27FC236}">
                <a16:creationId xmlns:a16="http://schemas.microsoft.com/office/drawing/2014/main" id="{1E8A4722-5A16-9CF5-697B-BB3EAD7F97AF}"/>
              </a:ext>
            </a:extLst>
          </p:cNvPr>
          <p:cNvSpPr>
            <a:spLocks noGrp="1" noChangeArrowheads="1"/>
          </p:cNvSpPr>
          <p:nvPr>
            <p:ph type="dt" sz="half" idx="2"/>
          </p:nvPr>
        </p:nvSpPr>
        <p:spPr bwMode="auto">
          <a:xfrm>
            <a:off x="457200" y="6245225"/>
            <a:ext cx="2133600" cy="476250"/>
          </a:xfrm>
          <a:prstGeom prst="rect">
            <a:avLst/>
          </a:prstGeom>
          <a:noFill/>
          <a:ln>
            <a:noFill/>
          </a:ln>
          <a:effectLst/>
        </p:spPr>
        <p:txBody>
          <a:bodyPr vert="horz" wrap="square" lIns="91440" tIns="45720" rIns="91440" bIns="45720" numCol="1" anchor="t" anchorCtr="0" compatLnSpc="1">
            <a:prstTxWarp prst="textNoShape">
              <a:avLst/>
            </a:prstTxWarp>
          </a:bodyPr>
          <a:lstStyle>
            <a:lvl1pPr eaLnBrk="1" hangingPunct="1">
              <a:defRPr sz="1400"/>
            </a:lvl1pPr>
          </a:lstStyle>
          <a:p>
            <a:pPr>
              <a:defRPr/>
            </a:pPr>
            <a:endParaRPr lang="es-ES" altLang="es-CL"/>
          </a:p>
        </p:txBody>
      </p:sp>
      <p:sp>
        <p:nvSpPr>
          <p:cNvPr id="1029" name="Rectangle 5">
            <a:extLst>
              <a:ext uri="{FF2B5EF4-FFF2-40B4-BE49-F238E27FC236}">
                <a16:creationId xmlns:a16="http://schemas.microsoft.com/office/drawing/2014/main" id="{0AD0EC76-1385-9E98-666D-AD2850DD9B13}"/>
              </a:ext>
            </a:extLst>
          </p:cNvPr>
          <p:cNvSpPr>
            <a:spLocks noGrp="1" noChangeArrowheads="1"/>
          </p:cNvSpPr>
          <p:nvPr>
            <p:ph type="ftr" sz="quarter" idx="3"/>
          </p:nvPr>
        </p:nvSpPr>
        <p:spPr bwMode="auto">
          <a:xfrm>
            <a:off x="3124200" y="6245225"/>
            <a:ext cx="2895600" cy="476250"/>
          </a:xfrm>
          <a:prstGeom prst="rect">
            <a:avLst/>
          </a:prstGeom>
          <a:noFill/>
          <a:ln>
            <a:noFill/>
          </a:ln>
          <a:effectLst/>
        </p:spPr>
        <p:txBody>
          <a:bodyPr vert="horz" wrap="square" lIns="91440" tIns="45720" rIns="91440" bIns="45720" numCol="1" anchor="t" anchorCtr="0" compatLnSpc="1">
            <a:prstTxWarp prst="textNoShape">
              <a:avLst/>
            </a:prstTxWarp>
          </a:bodyPr>
          <a:lstStyle>
            <a:lvl1pPr algn="ctr" eaLnBrk="1" hangingPunct="1">
              <a:defRPr sz="1400"/>
            </a:lvl1pPr>
          </a:lstStyle>
          <a:p>
            <a:pPr>
              <a:defRPr/>
            </a:pPr>
            <a:endParaRPr lang="es-ES" altLang="es-CL"/>
          </a:p>
        </p:txBody>
      </p:sp>
      <p:sp>
        <p:nvSpPr>
          <p:cNvPr id="1030" name="Rectangle 6">
            <a:extLst>
              <a:ext uri="{FF2B5EF4-FFF2-40B4-BE49-F238E27FC236}">
                <a16:creationId xmlns:a16="http://schemas.microsoft.com/office/drawing/2014/main" id="{21BA2B7F-C163-0497-CF7F-AA97283EBE01}"/>
              </a:ext>
            </a:extLst>
          </p:cNvPr>
          <p:cNvSpPr>
            <a:spLocks noGrp="1" noChangeArrowheads="1"/>
          </p:cNvSpPr>
          <p:nvPr>
            <p:ph type="sldNum" sz="quarter" idx="4"/>
          </p:nvPr>
        </p:nvSpPr>
        <p:spPr bwMode="auto">
          <a:xfrm>
            <a:off x="6553200" y="6245225"/>
            <a:ext cx="2133600" cy="476250"/>
          </a:xfrm>
          <a:prstGeom prst="rect">
            <a:avLst/>
          </a:prstGeom>
          <a:noFill/>
          <a:ln>
            <a:noFill/>
          </a:ln>
          <a:effectLst/>
        </p:spPr>
        <p:txBody>
          <a:bodyPr vert="horz" wrap="square" lIns="91440" tIns="45720" rIns="91440" bIns="45720" numCol="1" anchor="t" anchorCtr="0" compatLnSpc="1">
            <a:prstTxWarp prst="textNoShape">
              <a:avLst/>
            </a:prstTxWarp>
          </a:bodyPr>
          <a:lstStyle>
            <a:lvl1pPr algn="r" eaLnBrk="1" hangingPunct="1">
              <a:defRPr sz="1400" smtClean="0"/>
            </a:lvl1pPr>
          </a:lstStyle>
          <a:p>
            <a:pPr>
              <a:defRPr/>
            </a:pPr>
            <a:fld id="{63AB5028-36DC-4A01-A293-06D2CB1EE952}" type="slidenum">
              <a:rPr lang="es-ES" altLang="es-CL"/>
              <a:pPr>
                <a:defRPr/>
              </a:pPr>
              <a:t>‹Nº›</a:t>
            </a:fld>
            <a:endParaRPr lang="es-ES" altLang="es-CL"/>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eaLnBrk="0" fontAlgn="base" hangingPunct="0">
        <a:spcBef>
          <a:spcPct val="0"/>
        </a:spcBef>
        <a:spcAft>
          <a:spcPct val="0"/>
        </a:spcAft>
        <a:defRPr sz="4400" kern="12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anose="020B0604020202020204" pitchFamily="34" charset="0"/>
        </a:defRPr>
      </a:lvl2pPr>
      <a:lvl3pPr algn="ctr" rtl="0" eaLnBrk="0" fontAlgn="base" hangingPunct="0">
        <a:spcBef>
          <a:spcPct val="0"/>
        </a:spcBef>
        <a:spcAft>
          <a:spcPct val="0"/>
        </a:spcAft>
        <a:defRPr sz="4400">
          <a:solidFill>
            <a:schemeClr val="tx2"/>
          </a:solidFill>
          <a:latin typeface="Arial" panose="020B0604020202020204" pitchFamily="34" charset="0"/>
        </a:defRPr>
      </a:lvl3pPr>
      <a:lvl4pPr algn="ctr" rtl="0" eaLnBrk="0" fontAlgn="base" hangingPunct="0">
        <a:spcBef>
          <a:spcPct val="0"/>
        </a:spcBef>
        <a:spcAft>
          <a:spcPct val="0"/>
        </a:spcAft>
        <a:defRPr sz="4400">
          <a:solidFill>
            <a:schemeClr val="tx2"/>
          </a:solidFill>
          <a:latin typeface="Arial" panose="020B0604020202020204" pitchFamily="34" charset="0"/>
        </a:defRPr>
      </a:lvl4pPr>
      <a:lvl5pPr algn="ctr" rtl="0" eaLnBrk="0" fontAlgn="base" hangingPunct="0">
        <a:spcBef>
          <a:spcPct val="0"/>
        </a:spcBef>
        <a:spcAft>
          <a:spcPct val="0"/>
        </a:spcAft>
        <a:defRPr sz="4400">
          <a:solidFill>
            <a:schemeClr val="tx2"/>
          </a:solidFill>
          <a:latin typeface="Arial" panose="020B0604020202020204" pitchFamily="34" charset="0"/>
        </a:defRPr>
      </a:lvl5pPr>
      <a:lvl6pPr marL="457200" algn="ctr" rtl="0" fontAlgn="base">
        <a:spcBef>
          <a:spcPct val="0"/>
        </a:spcBef>
        <a:spcAft>
          <a:spcPct val="0"/>
        </a:spcAft>
        <a:defRPr sz="4400">
          <a:solidFill>
            <a:schemeClr val="tx2"/>
          </a:solidFill>
          <a:latin typeface="Arial" panose="020B0604020202020204" pitchFamily="34" charset="0"/>
        </a:defRPr>
      </a:lvl6pPr>
      <a:lvl7pPr marL="914400" algn="ctr" rtl="0" fontAlgn="base">
        <a:spcBef>
          <a:spcPct val="0"/>
        </a:spcBef>
        <a:spcAft>
          <a:spcPct val="0"/>
        </a:spcAft>
        <a:defRPr sz="4400">
          <a:solidFill>
            <a:schemeClr val="tx2"/>
          </a:solidFill>
          <a:latin typeface="Arial" panose="020B0604020202020204" pitchFamily="34" charset="0"/>
        </a:defRPr>
      </a:lvl7pPr>
      <a:lvl8pPr marL="1371600" algn="ctr" rtl="0" fontAlgn="base">
        <a:spcBef>
          <a:spcPct val="0"/>
        </a:spcBef>
        <a:spcAft>
          <a:spcPct val="0"/>
        </a:spcAft>
        <a:defRPr sz="4400">
          <a:solidFill>
            <a:schemeClr val="tx2"/>
          </a:solidFill>
          <a:latin typeface="Arial" panose="020B0604020202020204" pitchFamily="34" charset="0"/>
        </a:defRPr>
      </a:lvl8pPr>
      <a:lvl9pPr marL="1828800" algn="ctr" rtl="0" fontAlgn="base">
        <a:spcBef>
          <a:spcPct val="0"/>
        </a:spcBef>
        <a:spcAft>
          <a:spcPct val="0"/>
        </a:spcAft>
        <a:defRPr sz="4400">
          <a:solidFill>
            <a:schemeClr val="tx2"/>
          </a:solidFill>
          <a:latin typeface="Arial" panose="020B0604020202020204" pitchFamily="34" charset="0"/>
        </a:defRPr>
      </a:lvl9pPr>
    </p:titleStyle>
    <p:bodyStyle>
      <a:lvl1pPr marL="342900" indent="-342900" algn="l" rtl="0" eaLnBrk="0" fontAlgn="base" hangingPunct="0">
        <a:spcBef>
          <a:spcPct val="20000"/>
        </a:spcBef>
        <a:spcAft>
          <a:spcPct val="0"/>
        </a:spcAft>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C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hyperlink" Target="http://img01.atlascopco.com/lowres/jpeg/202513.pcd.jpg" TargetMode="Externa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12.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0.wmf"/><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6.wmf"/><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a:extLst>
              <a:ext uri="{FF2B5EF4-FFF2-40B4-BE49-F238E27FC236}">
                <a16:creationId xmlns:a16="http://schemas.microsoft.com/office/drawing/2014/main" id="{6361F8A3-E2FD-51E3-F313-AEA282A446F3}"/>
              </a:ext>
            </a:extLst>
          </p:cNvPr>
          <p:cNvSpPr>
            <a:spLocks noGrp="1" noChangeArrowheads="1"/>
          </p:cNvSpPr>
          <p:nvPr>
            <p:ph type="ctrTitle"/>
          </p:nvPr>
        </p:nvSpPr>
        <p:spPr>
          <a:xfrm>
            <a:off x="685800" y="404813"/>
            <a:ext cx="7772400" cy="863600"/>
          </a:xfrm>
        </p:spPr>
        <p:txBody>
          <a:bodyPr anchor="ctr"/>
          <a:lstStyle/>
          <a:p>
            <a:pPr eaLnBrk="1" hangingPunct="1"/>
            <a:r>
              <a:rPr lang="es-ES" altLang="es-CL" sz="4400"/>
              <a:t>TUNELES</a:t>
            </a:r>
          </a:p>
        </p:txBody>
      </p:sp>
      <p:sp>
        <p:nvSpPr>
          <p:cNvPr id="2051" name="Rectangle 3">
            <a:extLst>
              <a:ext uri="{FF2B5EF4-FFF2-40B4-BE49-F238E27FC236}">
                <a16:creationId xmlns:a16="http://schemas.microsoft.com/office/drawing/2014/main" id="{AF173174-BD21-5B93-7A6B-70D253B7B831}"/>
              </a:ext>
            </a:extLst>
          </p:cNvPr>
          <p:cNvSpPr>
            <a:spLocks noGrp="1" noChangeArrowheads="1"/>
          </p:cNvSpPr>
          <p:nvPr>
            <p:ph type="subTitle" idx="1"/>
          </p:nvPr>
        </p:nvSpPr>
        <p:spPr>
          <a:xfrm>
            <a:off x="1371600" y="3886200"/>
            <a:ext cx="6400800" cy="1752600"/>
          </a:xfrm>
        </p:spPr>
        <p:txBody>
          <a:bodyPr/>
          <a:lstStyle/>
          <a:p>
            <a:pPr eaLnBrk="1" hangingPunct="1"/>
            <a:endParaRPr lang="es-CL" altLang="es-CL" sz="3200"/>
          </a:p>
        </p:txBody>
      </p:sp>
      <p:pic>
        <p:nvPicPr>
          <p:cNvPr id="2052" name="Picture 4">
            <a:extLst>
              <a:ext uri="{FF2B5EF4-FFF2-40B4-BE49-F238E27FC236}">
                <a16:creationId xmlns:a16="http://schemas.microsoft.com/office/drawing/2014/main" id="{53ADBB9D-6FFD-F55A-60B4-BC4E363C4BE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0825" y="1341438"/>
            <a:ext cx="8569325" cy="5038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a:extLst>
              <a:ext uri="{FF2B5EF4-FFF2-40B4-BE49-F238E27FC236}">
                <a16:creationId xmlns:a16="http://schemas.microsoft.com/office/drawing/2014/main" id="{04EA36A6-7E1F-E315-EC1F-17461E2F64F6}"/>
              </a:ext>
            </a:extLst>
          </p:cNvPr>
          <p:cNvSpPr>
            <a:spLocks noGrp="1" noChangeArrowheads="1"/>
          </p:cNvSpPr>
          <p:nvPr>
            <p:ph type="title"/>
          </p:nvPr>
        </p:nvSpPr>
        <p:spPr/>
        <p:txBody>
          <a:bodyPr/>
          <a:lstStyle/>
          <a:p>
            <a:pPr eaLnBrk="1" hangingPunct="1"/>
            <a:r>
              <a:rPr lang="es-ES" altLang="es-CL"/>
              <a:t>SOBRE RIELES</a:t>
            </a:r>
          </a:p>
        </p:txBody>
      </p:sp>
      <p:sp>
        <p:nvSpPr>
          <p:cNvPr id="10243" name="Rectangle 3">
            <a:extLst>
              <a:ext uri="{FF2B5EF4-FFF2-40B4-BE49-F238E27FC236}">
                <a16:creationId xmlns:a16="http://schemas.microsoft.com/office/drawing/2014/main" id="{56B883BA-BED3-14F1-F16F-350A63BEB9AA}"/>
              </a:ext>
            </a:extLst>
          </p:cNvPr>
          <p:cNvSpPr>
            <a:spLocks noGrp="1" noChangeArrowheads="1"/>
          </p:cNvSpPr>
          <p:nvPr>
            <p:ph type="body" idx="1"/>
          </p:nvPr>
        </p:nvSpPr>
        <p:spPr/>
        <p:txBody>
          <a:bodyPr/>
          <a:lstStyle/>
          <a:p>
            <a:pPr eaLnBrk="1" hangingPunct="1"/>
            <a:endParaRPr lang="es-CL" altLang="es-CL"/>
          </a:p>
        </p:txBody>
      </p:sp>
      <p:pic>
        <p:nvPicPr>
          <p:cNvPr id="10244" name="Picture 4">
            <a:extLst>
              <a:ext uri="{FF2B5EF4-FFF2-40B4-BE49-F238E27FC236}">
                <a16:creationId xmlns:a16="http://schemas.microsoft.com/office/drawing/2014/main" id="{9A562195-0A68-5BAE-96CC-009B09665F0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196975"/>
            <a:ext cx="9144000" cy="5661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a:extLst>
              <a:ext uri="{FF2B5EF4-FFF2-40B4-BE49-F238E27FC236}">
                <a16:creationId xmlns:a16="http://schemas.microsoft.com/office/drawing/2014/main" id="{F0069203-58B8-1665-70F7-FA7B6C16CB2D}"/>
              </a:ext>
            </a:extLst>
          </p:cNvPr>
          <p:cNvSpPr>
            <a:spLocks noGrp="1" noChangeArrowheads="1"/>
          </p:cNvSpPr>
          <p:nvPr>
            <p:ph type="title"/>
          </p:nvPr>
        </p:nvSpPr>
        <p:spPr/>
        <p:txBody>
          <a:bodyPr/>
          <a:lstStyle/>
          <a:p>
            <a:pPr eaLnBrk="1" hangingPunct="1"/>
            <a:r>
              <a:rPr lang="es-ES" altLang="es-CL"/>
              <a:t>SOBRE NEUMATICOS</a:t>
            </a:r>
          </a:p>
        </p:txBody>
      </p:sp>
      <p:pic>
        <p:nvPicPr>
          <p:cNvPr id="11267" name="Picture 5" descr="face_drilling_rigs_three-boom_202513">
            <a:hlinkClick r:id="rId2"/>
            <a:extLst>
              <a:ext uri="{FF2B5EF4-FFF2-40B4-BE49-F238E27FC236}">
                <a16:creationId xmlns:a16="http://schemas.microsoft.com/office/drawing/2014/main" id="{0544E457-F874-27FF-0B26-BE5F5CF7459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51275" y="3429000"/>
            <a:ext cx="1008063" cy="129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268" name="Picture 6" descr="face_drilling_rigs_three-boom_202513">
            <a:hlinkClick r:id="rId2"/>
            <a:extLst>
              <a:ext uri="{FF2B5EF4-FFF2-40B4-BE49-F238E27FC236}">
                <a16:creationId xmlns:a16="http://schemas.microsoft.com/office/drawing/2014/main" id="{D42DBFD5-154D-8A78-2046-31BA49A11AB8}"/>
              </a:ext>
            </a:extLst>
          </p:cNvPr>
          <p:cNvPicPr>
            <a:picLocks noChangeAspect="1" noChangeArrowheads="1"/>
          </p:cNvPicPr>
          <p:nvPr>
            <p:ph type="body" idx="1"/>
          </p:nvPr>
        </p:nvPicPr>
        <p:blipFill>
          <a:blip r:embed="rId3">
            <a:extLst>
              <a:ext uri="{28A0092B-C50C-407E-A947-70E740481C1C}">
                <a14:useLocalDpi xmlns:a14="http://schemas.microsoft.com/office/drawing/2010/main" val="0"/>
              </a:ext>
            </a:extLst>
          </a:blip>
          <a:srcRect/>
          <a:stretch>
            <a:fillRect/>
          </a:stretch>
        </p:blipFill>
        <p:spPr>
          <a:xfrm>
            <a:off x="3563938" y="3429000"/>
            <a:ext cx="1543050" cy="1314450"/>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11269" name="Picture 7">
            <a:extLst>
              <a:ext uri="{FF2B5EF4-FFF2-40B4-BE49-F238E27FC236}">
                <a16:creationId xmlns:a16="http://schemas.microsoft.com/office/drawing/2014/main" id="{A1808DA4-C706-3498-0D0D-B004BA62E15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16013" y="1268413"/>
            <a:ext cx="6769100" cy="5400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a:extLst>
              <a:ext uri="{FF2B5EF4-FFF2-40B4-BE49-F238E27FC236}">
                <a16:creationId xmlns:a16="http://schemas.microsoft.com/office/drawing/2014/main" id="{33ECE4F8-9BC2-9444-2155-B83924026B01}"/>
              </a:ext>
            </a:extLst>
          </p:cNvPr>
          <p:cNvSpPr>
            <a:spLocks noGrp="1" noChangeArrowheads="1"/>
          </p:cNvSpPr>
          <p:nvPr>
            <p:ph type="title"/>
          </p:nvPr>
        </p:nvSpPr>
        <p:spPr/>
        <p:txBody>
          <a:bodyPr/>
          <a:lstStyle/>
          <a:p>
            <a:pPr eaLnBrk="1" hangingPunct="1"/>
            <a:r>
              <a:rPr lang="es-ES" altLang="es-CL"/>
              <a:t>TBM</a:t>
            </a:r>
          </a:p>
        </p:txBody>
      </p:sp>
      <p:sp>
        <p:nvSpPr>
          <p:cNvPr id="12291" name="Rectangle 3">
            <a:extLst>
              <a:ext uri="{FF2B5EF4-FFF2-40B4-BE49-F238E27FC236}">
                <a16:creationId xmlns:a16="http://schemas.microsoft.com/office/drawing/2014/main" id="{ABC4F8DC-1420-82F2-295A-980B6DA56511}"/>
              </a:ext>
            </a:extLst>
          </p:cNvPr>
          <p:cNvSpPr>
            <a:spLocks noGrp="1" noChangeArrowheads="1"/>
          </p:cNvSpPr>
          <p:nvPr>
            <p:ph type="body" idx="1"/>
          </p:nvPr>
        </p:nvSpPr>
        <p:spPr/>
        <p:txBody>
          <a:bodyPr/>
          <a:lstStyle/>
          <a:p>
            <a:pPr eaLnBrk="1" hangingPunct="1"/>
            <a:endParaRPr lang="es-CL" altLang="es-CL"/>
          </a:p>
        </p:txBody>
      </p:sp>
      <p:pic>
        <p:nvPicPr>
          <p:cNvPr id="12292" name="Picture 4">
            <a:extLst>
              <a:ext uri="{FF2B5EF4-FFF2-40B4-BE49-F238E27FC236}">
                <a16:creationId xmlns:a16="http://schemas.microsoft.com/office/drawing/2014/main" id="{DF77B5C9-3466-A13A-79ED-87FF0D22206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8313" y="1557338"/>
            <a:ext cx="8207375" cy="417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a:extLst>
              <a:ext uri="{FF2B5EF4-FFF2-40B4-BE49-F238E27FC236}">
                <a16:creationId xmlns:a16="http://schemas.microsoft.com/office/drawing/2014/main" id="{C22DB16C-D3A0-8CCD-3C2B-AB0F2AD34F2D}"/>
              </a:ext>
            </a:extLst>
          </p:cNvPr>
          <p:cNvSpPr>
            <a:spLocks noGrp="1" noChangeArrowheads="1"/>
          </p:cNvSpPr>
          <p:nvPr>
            <p:ph type="title"/>
          </p:nvPr>
        </p:nvSpPr>
        <p:spPr>
          <a:xfrm>
            <a:off x="457200" y="0"/>
            <a:ext cx="8229600" cy="692150"/>
          </a:xfrm>
        </p:spPr>
        <p:txBody>
          <a:bodyPr/>
          <a:lstStyle/>
          <a:p>
            <a:pPr eaLnBrk="1" hangingPunct="1"/>
            <a:r>
              <a:rPr lang="es-ES" altLang="es-CL" sz="4000"/>
              <a:t>FRESADO</a:t>
            </a:r>
          </a:p>
        </p:txBody>
      </p:sp>
      <p:pic>
        <p:nvPicPr>
          <p:cNvPr id="13315" name="Picture 4">
            <a:extLst>
              <a:ext uri="{FF2B5EF4-FFF2-40B4-BE49-F238E27FC236}">
                <a16:creationId xmlns:a16="http://schemas.microsoft.com/office/drawing/2014/main" id="{740483F5-66A8-20A4-544D-E13D68F0F032}"/>
              </a:ext>
            </a:extLst>
          </p:cNvPr>
          <p:cNvPicPr>
            <a:picLocks noChangeAspect="1" noChangeArrowheads="1"/>
          </p:cNvPicPr>
          <p:nvPr>
            <p:ph type="body" idx="1"/>
          </p:nvPr>
        </p:nvPicPr>
        <p:blipFill>
          <a:blip r:embed="rId2">
            <a:extLst>
              <a:ext uri="{28A0092B-C50C-407E-A947-70E740481C1C}">
                <a14:useLocalDpi xmlns:a14="http://schemas.microsoft.com/office/drawing/2010/main" val="0"/>
              </a:ext>
            </a:extLst>
          </a:blip>
          <a:srcRect/>
          <a:stretch>
            <a:fillRect/>
          </a:stretch>
        </p:blipFill>
        <p:spPr>
          <a:xfrm>
            <a:off x="1835150" y="765175"/>
            <a:ext cx="5473700" cy="3168650"/>
          </a:xfrm>
          <a:noFill/>
        </p:spPr>
      </p:pic>
      <p:pic>
        <p:nvPicPr>
          <p:cNvPr id="13316" name="Picture 5">
            <a:extLst>
              <a:ext uri="{FF2B5EF4-FFF2-40B4-BE49-F238E27FC236}">
                <a16:creationId xmlns:a16="http://schemas.microsoft.com/office/drawing/2014/main" id="{CCD05F92-FF79-50E7-1505-7C175F860C7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55875" y="3860800"/>
            <a:ext cx="4176713" cy="299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a:extLst>
              <a:ext uri="{FF2B5EF4-FFF2-40B4-BE49-F238E27FC236}">
                <a16:creationId xmlns:a16="http://schemas.microsoft.com/office/drawing/2014/main" id="{CD99D031-AD83-7238-4AFE-690D4387F487}"/>
              </a:ext>
            </a:extLst>
          </p:cNvPr>
          <p:cNvSpPr>
            <a:spLocks noGrp="1" noChangeArrowheads="1"/>
          </p:cNvSpPr>
          <p:nvPr>
            <p:ph type="title"/>
          </p:nvPr>
        </p:nvSpPr>
        <p:spPr/>
        <p:txBody>
          <a:bodyPr/>
          <a:lstStyle/>
          <a:p>
            <a:pPr eaLnBrk="1" hangingPunct="1"/>
            <a:r>
              <a:rPr lang="es-ES" altLang="es-CL"/>
              <a:t>PREFABRICADO</a:t>
            </a:r>
          </a:p>
        </p:txBody>
      </p:sp>
      <p:pic>
        <p:nvPicPr>
          <p:cNvPr id="2" name="Imagen 1">
            <a:extLst>
              <a:ext uri="{FF2B5EF4-FFF2-40B4-BE49-F238E27FC236}">
                <a16:creationId xmlns:a16="http://schemas.microsoft.com/office/drawing/2014/main" id="{7224B8EB-F2A9-0FEB-6ED5-94DE8F27AA4B}"/>
              </a:ext>
            </a:extLst>
          </p:cNvPr>
          <p:cNvPicPr>
            <a:picLocks noChangeAspect="1"/>
          </p:cNvPicPr>
          <p:nvPr/>
        </p:nvPicPr>
        <p:blipFill>
          <a:blip r:embed="rId2"/>
          <a:stretch>
            <a:fillRect/>
          </a:stretch>
        </p:blipFill>
        <p:spPr>
          <a:xfrm>
            <a:off x="353942" y="2142201"/>
            <a:ext cx="6613468" cy="4441161"/>
          </a:xfrm>
          <a:prstGeom prst="rect">
            <a:avLst/>
          </a:prstGeom>
        </p:spPr>
      </p:pic>
      <p:pic>
        <p:nvPicPr>
          <p:cNvPr id="14341" name="Picture 5" descr="Segment of concrete tube tunnel in prefabrication of HZM project. |  Download Scientific Diagram">
            <a:extLst>
              <a:ext uri="{FF2B5EF4-FFF2-40B4-BE49-F238E27FC236}">
                <a16:creationId xmlns:a16="http://schemas.microsoft.com/office/drawing/2014/main" id="{68B778BA-12B9-C1BA-C3A4-69852BBABB3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109538" y="1417638"/>
            <a:ext cx="4680520" cy="2232248"/>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a:extLst>
              <a:ext uri="{FF2B5EF4-FFF2-40B4-BE49-F238E27FC236}">
                <a16:creationId xmlns:a16="http://schemas.microsoft.com/office/drawing/2014/main" id="{850DFFD9-8775-B3E3-4EDC-9C05E6E53F8B}"/>
              </a:ext>
            </a:extLst>
          </p:cNvPr>
          <p:cNvSpPr>
            <a:spLocks noGrp="1" noChangeArrowheads="1"/>
          </p:cNvSpPr>
          <p:nvPr>
            <p:ph type="title"/>
          </p:nvPr>
        </p:nvSpPr>
        <p:spPr/>
        <p:txBody>
          <a:bodyPr/>
          <a:lstStyle/>
          <a:p>
            <a:pPr eaLnBrk="1" hangingPunct="1"/>
            <a:r>
              <a:rPr lang="es-ES" altLang="es-CL"/>
              <a:t>HINCADO</a:t>
            </a:r>
          </a:p>
        </p:txBody>
      </p:sp>
      <p:sp>
        <p:nvSpPr>
          <p:cNvPr id="15363" name="Rectangle 3">
            <a:extLst>
              <a:ext uri="{FF2B5EF4-FFF2-40B4-BE49-F238E27FC236}">
                <a16:creationId xmlns:a16="http://schemas.microsoft.com/office/drawing/2014/main" id="{67D37B5E-3957-8CE2-2BB7-D585D846AA5D}"/>
              </a:ext>
            </a:extLst>
          </p:cNvPr>
          <p:cNvSpPr>
            <a:spLocks noGrp="1" noChangeArrowheads="1"/>
          </p:cNvSpPr>
          <p:nvPr>
            <p:ph type="body" idx="1"/>
          </p:nvPr>
        </p:nvSpPr>
        <p:spPr/>
        <p:txBody>
          <a:bodyPr/>
          <a:lstStyle/>
          <a:p>
            <a:pPr eaLnBrk="1" hangingPunct="1"/>
            <a:endParaRPr lang="es-CL" altLang="es-CL"/>
          </a:p>
        </p:txBody>
      </p:sp>
      <p:pic>
        <p:nvPicPr>
          <p:cNvPr id="15364" name="Picture 4">
            <a:extLst>
              <a:ext uri="{FF2B5EF4-FFF2-40B4-BE49-F238E27FC236}">
                <a16:creationId xmlns:a16="http://schemas.microsoft.com/office/drawing/2014/main" id="{B865AB17-F8B6-7EE7-1FE0-ED309482187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63713" y="2998788"/>
            <a:ext cx="4968875" cy="69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365" name="Picture 5">
            <a:extLst>
              <a:ext uri="{FF2B5EF4-FFF2-40B4-BE49-F238E27FC236}">
                <a16:creationId xmlns:a16="http://schemas.microsoft.com/office/drawing/2014/main" id="{3990B058-0153-4E81-7626-C9D2A633097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5288" y="1412875"/>
            <a:ext cx="8280400" cy="4968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a:extLst>
              <a:ext uri="{FF2B5EF4-FFF2-40B4-BE49-F238E27FC236}">
                <a16:creationId xmlns:a16="http://schemas.microsoft.com/office/drawing/2014/main" id="{C257E0E5-E19F-F131-78F6-D8BAFA15F6BF}"/>
              </a:ext>
            </a:extLst>
          </p:cNvPr>
          <p:cNvSpPr>
            <a:spLocks noGrp="1" noChangeArrowheads="1"/>
          </p:cNvSpPr>
          <p:nvPr>
            <p:ph type="title"/>
          </p:nvPr>
        </p:nvSpPr>
        <p:spPr/>
        <p:txBody>
          <a:bodyPr/>
          <a:lstStyle/>
          <a:p>
            <a:pPr eaLnBrk="1" hangingPunct="1"/>
            <a:r>
              <a:rPr lang="es-ES" altLang="es-CL" sz="4000"/>
              <a:t>Consideraciones en la construcción de un túnel</a:t>
            </a:r>
          </a:p>
        </p:txBody>
      </p:sp>
      <p:sp>
        <p:nvSpPr>
          <p:cNvPr id="16387" name="Rectangle 3">
            <a:extLst>
              <a:ext uri="{FF2B5EF4-FFF2-40B4-BE49-F238E27FC236}">
                <a16:creationId xmlns:a16="http://schemas.microsoft.com/office/drawing/2014/main" id="{C73206C6-4397-D01B-7DB7-CA29AAF190E2}"/>
              </a:ext>
            </a:extLst>
          </p:cNvPr>
          <p:cNvSpPr>
            <a:spLocks noGrp="1" noChangeArrowheads="1"/>
          </p:cNvSpPr>
          <p:nvPr>
            <p:ph type="body" idx="1"/>
          </p:nvPr>
        </p:nvSpPr>
        <p:spPr/>
        <p:txBody>
          <a:bodyPr/>
          <a:lstStyle/>
          <a:p>
            <a:pPr eaLnBrk="1" hangingPunct="1">
              <a:lnSpc>
                <a:spcPct val="90000"/>
              </a:lnSpc>
            </a:pPr>
            <a:r>
              <a:rPr lang="es-ES" altLang="es-CL"/>
              <a:t>Geología</a:t>
            </a:r>
          </a:p>
          <a:p>
            <a:pPr eaLnBrk="1" hangingPunct="1">
              <a:lnSpc>
                <a:spcPct val="90000"/>
              </a:lnSpc>
            </a:pPr>
            <a:r>
              <a:rPr lang="es-ES" altLang="es-CL"/>
              <a:t>Mecánica de rocas</a:t>
            </a:r>
          </a:p>
          <a:p>
            <a:pPr eaLnBrk="1" hangingPunct="1">
              <a:lnSpc>
                <a:spcPct val="90000"/>
              </a:lnSpc>
            </a:pPr>
            <a:r>
              <a:rPr lang="es-ES" altLang="es-CL"/>
              <a:t>Tecnología a utilizar</a:t>
            </a:r>
          </a:p>
          <a:p>
            <a:pPr eaLnBrk="1" hangingPunct="1">
              <a:lnSpc>
                <a:spcPct val="90000"/>
              </a:lnSpc>
            </a:pPr>
            <a:r>
              <a:rPr lang="es-ES" altLang="es-CL"/>
              <a:t>Tipo de sostenimiento</a:t>
            </a:r>
          </a:p>
          <a:p>
            <a:pPr eaLnBrk="1" hangingPunct="1">
              <a:lnSpc>
                <a:spcPct val="90000"/>
              </a:lnSpc>
            </a:pPr>
            <a:r>
              <a:rPr lang="es-ES" altLang="es-CL"/>
              <a:t>Hidro-geología</a:t>
            </a:r>
          </a:p>
          <a:p>
            <a:pPr eaLnBrk="1" hangingPunct="1">
              <a:lnSpc>
                <a:spcPct val="90000"/>
              </a:lnSpc>
            </a:pPr>
            <a:r>
              <a:rPr lang="es-ES" altLang="es-CL"/>
              <a:t>Ventilación</a:t>
            </a:r>
          </a:p>
          <a:p>
            <a:pPr eaLnBrk="1" hangingPunct="1">
              <a:lnSpc>
                <a:spcPct val="90000"/>
              </a:lnSpc>
            </a:pPr>
            <a:r>
              <a:rPr lang="es-ES" altLang="es-CL"/>
              <a:t>Ruido</a:t>
            </a:r>
          </a:p>
          <a:p>
            <a:pPr eaLnBrk="1" hangingPunct="1">
              <a:lnSpc>
                <a:spcPct val="90000"/>
              </a:lnSpc>
            </a:pPr>
            <a:r>
              <a:rPr lang="es-ES" altLang="es-CL"/>
              <a:t>Consideraciones medio ambientales</a:t>
            </a:r>
          </a:p>
          <a:p>
            <a:pPr eaLnBrk="1" hangingPunct="1">
              <a:lnSpc>
                <a:spcPct val="90000"/>
              </a:lnSpc>
            </a:pPr>
            <a:endParaRPr lang="es-ES" altLang="es-CL"/>
          </a:p>
          <a:p>
            <a:pPr eaLnBrk="1" hangingPunct="1">
              <a:lnSpc>
                <a:spcPct val="90000"/>
              </a:lnSpc>
            </a:pPr>
            <a:endParaRPr lang="es-ES" altLang="es-CL"/>
          </a:p>
          <a:p>
            <a:pPr eaLnBrk="1" hangingPunct="1">
              <a:lnSpc>
                <a:spcPct val="90000"/>
              </a:lnSpc>
            </a:pPr>
            <a:endParaRPr lang="es-ES" altLang="es-CL"/>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a:extLst>
              <a:ext uri="{FF2B5EF4-FFF2-40B4-BE49-F238E27FC236}">
                <a16:creationId xmlns:a16="http://schemas.microsoft.com/office/drawing/2014/main" id="{499B3EE2-D74A-F188-32D5-EB4E97624462}"/>
              </a:ext>
            </a:extLst>
          </p:cNvPr>
          <p:cNvSpPr>
            <a:spLocks noGrp="1" noChangeArrowheads="1"/>
          </p:cNvSpPr>
          <p:nvPr>
            <p:ph type="title"/>
          </p:nvPr>
        </p:nvSpPr>
        <p:spPr/>
        <p:txBody>
          <a:bodyPr/>
          <a:lstStyle/>
          <a:p>
            <a:pPr eaLnBrk="1" hangingPunct="1"/>
            <a:r>
              <a:rPr lang="es-ES" altLang="es-CL"/>
              <a:t>Tipos de Sostenimiento</a:t>
            </a:r>
          </a:p>
        </p:txBody>
      </p:sp>
      <p:sp>
        <p:nvSpPr>
          <p:cNvPr id="17411" name="Rectangle 3">
            <a:extLst>
              <a:ext uri="{FF2B5EF4-FFF2-40B4-BE49-F238E27FC236}">
                <a16:creationId xmlns:a16="http://schemas.microsoft.com/office/drawing/2014/main" id="{FED1C1C2-0AB6-AEC6-0D8A-303FA21A1793}"/>
              </a:ext>
            </a:extLst>
          </p:cNvPr>
          <p:cNvSpPr>
            <a:spLocks noGrp="1" noChangeArrowheads="1"/>
          </p:cNvSpPr>
          <p:nvPr>
            <p:ph type="body" idx="1"/>
          </p:nvPr>
        </p:nvSpPr>
        <p:spPr/>
        <p:txBody>
          <a:bodyPr/>
          <a:lstStyle/>
          <a:p>
            <a:pPr eaLnBrk="1" hangingPunct="1"/>
            <a:r>
              <a:rPr lang="es-ES" altLang="es-CL"/>
              <a:t>Nada</a:t>
            </a:r>
          </a:p>
          <a:p>
            <a:pPr eaLnBrk="1" hangingPunct="1"/>
            <a:r>
              <a:rPr lang="es-ES" altLang="es-CL"/>
              <a:t>Pernos puntuales</a:t>
            </a:r>
          </a:p>
          <a:p>
            <a:pPr eaLnBrk="1" hangingPunct="1"/>
            <a:r>
              <a:rPr lang="es-ES" altLang="es-CL"/>
              <a:t>Pernos sistemáticos</a:t>
            </a:r>
          </a:p>
          <a:p>
            <a:pPr eaLnBrk="1" hangingPunct="1"/>
            <a:r>
              <a:rPr lang="es-ES" altLang="es-CL"/>
              <a:t>Perno y malla</a:t>
            </a:r>
          </a:p>
          <a:p>
            <a:pPr eaLnBrk="1" hangingPunct="1"/>
            <a:r>
              <a:rPr lang="es-ES" altLang="es-CL"/>
              <a:t>Perno, malla y Shotcrete</a:t>
            </a:r>
          </a:p>
          <a:p>
            <a:pPr eaLnBrk="1" hangingPunct="1"/>
            <a:r>
              <a:rPr lang="es-ES" altLang="es-CL"/>
              <a:t>Marco encastillado</a:t>
            </a:r>
          </a:p>
          <a:p>
            <a:pPr eaLnBrk="1" hangingPunct="1"/>
            <a:r>
              <a:rPr lang="es-ES" altLang="es-CL"/>
              <a:t>Marco Hormigonado</a:t>
            </a:r>
          </a:p>
          <a:p>
            <a:pPr eaLnBrk="1" hangingPunct="1"/>
            <a:endParaRPr lang="es-ES" altLang="es-CL"/>
          </a:p>
          <a:p>
            <a:pPr eaLnBrk="1" hangingPunct="1"/>
            <a:endParaRPr lang="es-ES" altLang="es-CL"/>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a:extLst>
              <a:ext uri="{FF2B5EF4-FFF2-40B4-BE49-F238E27FC236}">
                <a16:creationId xmlns:a16="http://schemas.microsoft.com/office/drawing/2014/main" id="{4BB1DCEF-CBD5-EE1D-CA42-F59A840AA351}"/>
              </a:ext>
            </a:extLst>
          </p:cNvPr>
          <p:cNvSpPr>
            <a:spLocks noGrp="1" noChangeArrowheads="1"/>
          </p:cNvSpPr>
          <p:nvPr>
            <p:ph type="title"/>
          </p:nvPr>
        </p:nvSpPr>
        <p:spPr/>
        <p:txBody>
          <a:bodyPr/>
          <a:lstStyle/>
          <a:p>
            <a:pPr eaLnBrk="1" hangingPunct="1"/>
            <a:r>
              <a:rPr lang="es-ES" altLang="es-CL"/>
              <a:t>Marco encastillado</a:t>
            </a:r>
          </a:p>
        </p:txBody>
      </p:sp>
      <p:sp>
        <p:nvSpPr>
          <p:cNvPr id="18435" name="Rectangle 3">
            <a:extLst>
              <a:ext uri="{FF2B5EF4-FFF2-40B4-BE49-F238E27FC236}">
                <a16:creationId xmlns:a16="http://schemas.microsoft.com/office/drawing/2014/main" id="{4B3F8071-1A77-D042-1806-F2B5CA21716C}"/>
              </a:ext>
            </a:extLst>
          </p:cNvPr>
          <p:cNvSpPr>
            <a:spLocks noGrp="1" noChangeArrowheads="1"/>
          </p:cNvSpPr>
          <p:nvPr>
            <p:ph type="body" idx="1"/>
          </p:nvPr>
        </p:nvSpPr>
        <p:spPr/>
        <p:txBody>
          <a:bodyPr/>
          <a:lstStyle/>
          <a:p>
            <a:pPr eaLnBrk="1" hangingPunct="1"/>
            <a:endParaRPr lang="es-CL" altLang="es-CL"/>
          </a:p>
        </p:txBody>
      </p:sp>
      <p:pic>
        <p:nvPicPr>
          <p:cNvPr id="18436" name="Picture 4">
            <a:extLst>
              <a:ext uri="{FF2B5EF4-FFF2-40B4-BE49-F238E27FC236}">
                <a16:creationId xmlns:a16="http://schemas.microsoft.com/office/drawing/2014/main" id="{BDED0089-C9C4-A137-8B80-96DB33A6E9B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3850" y="1268413"/>
            <a:ext cx="8496300" cy="5329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a:extLst>
              <a:ext uri="{FF2B5EF4-FFF2-40B4-BE49-F238E27FC236}">
                <a16:creationId xmlns:a16="http://schemas.microsoft.com/office/drawing/2014/main" id="{ACF43FE5-41CD-1181-F1F6-1415E2E292B0}"/>
              </a:ext>
            </a:extLst>
          </p:cNvPr>
          <p:cNvSpPr>
            <a:spLocks noGrp="1" noChangeArrowheads="1"/>
          </p:cNvSpPr>
          <p:nvPr>
            <p:ph type="title"/>
          </p:nvPr>
        </p:nvSpPr>
        <p:spPr/>
        <p:txBody>
          <a:bodyPr/>
          <a:lstStyle/>
          <a:p>
            <a:pPr eaLnBrk="1" hangingPunct="1"/>
            <a:r>
              <a:rPr lang="es-ES" altLang="es-CL"/>
              <a:t>Determinación de la soportación</a:t>
            </a:r>
          </a:p>
        </p:txBody>
      </p:sp>
      <p:sp>
        <p:nvSpPr>
          <p:cNvPr id="19459" name="Rectangle 3">
            <a:extLst>
              <a:ext uri="{FF2B5EF4-FFF2-40B4-BE49-F238E27FC236}">
                <a16:creationId xmlns:a16="http://schemas.microsoft.com/office/drawing/2014/main" id="{C70C9436-40B2-4F24-6891-30DF13F6C7F6}"/>
              </a:ext>
            </a:extLst>
          </p:cNvPr>
          <p:cNvSpPr>
            <a:spLocks noGrp="1" noChangeArrowheads="1"/>
          </p:cNvSpPr>
          <p:nvPr>
            <p:ph type="body" idx="1"/>
          </p:nvPr>
        </p:nvSpPr>
        <p:spPr/>
        <p:txBody>
          <a:bodyPr/>
          <a:lstStyle/>
          <a:p>
            <a:pPr eaLnBrk="1" hangingPunct="1"/>
            <a:r>
              <a:rPr lang="es-ES" altLang="es-CL"/>
              <a:t>Usualmente se usa el método de Barton</a:t>
            </a:r>
          </a:p>
        </p:txBody>
      </p:sp>
      <p:pic>
        <p:nvPicPr>
          <p:cNvPr id="19460" name="Picture 4">
            <a:extLst>
              <a:ext uri="{FF2B5EF4-FFF2-40B4-BE49-F238E27FC236}">
                <a16:creationId xmlns:a16="http://schemas.microsoft.com/office/drawing/2014/main" id="{EE97EBC2-CB17-0F86-EA6C-93F3149F762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7638" y="2349500"/>
            <a:ext cx="8847137" cy="41036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a:extLst>
              <a:ext uri="{FF2B5EF4-FFF2-40B4-BE49-F238E27FC236}">
                <a16:creationId xmlns:a16="http://schemas.microsoft.com/office/drawing/2014/main" id="{E63E7EFA-3590-5773-C864-3A086A965BA3}"/>
              </a:ext>
            </a:extLst>
          </p:cNvPr>
          <p:cNvSpPr>
            <a:spLocks noGrp="1" noChangeArrowheads="1"/>
          </p:cNvSpPr>
          <p:nvPr>
            <p:ph type="title"/>
          </p:nvPr>
        </p:nvSpPr>
        <p:spPr/>
        <p:txBody>
          <a:bodyPr/>
          <a:lstStyle/>
          <a:p>
            <a:pPr eaLnBrk="1" hangingPunct="1"/>
            <a:r>
              <a:rPr lang="es-ES" altLang="es-CL"/>
              <a:t>Historia de los túneles</a:t>
            </a:r>
          </a:p>
        </p:txBody>
      </p:sp>
      <p:sp>
        <p:nvSpPr>
          <p:cNvPr id="3075" name="Rectangle 3">
            <a:extLst>
              <a:ext uri="{FF2B5EF4-FFF2-40B4-BE49-F238E27FC236}">
                <a16:creationId xmlns:a16="http://schemas.microsoft.com/office/drawing/2014/main" id="{A9036148-1611-1B64-5A6B-69CE36BEF1A7}"/>
              </a:ext>
            </a:extLst>
          </p:cNvPr>
          <p:cNvSpPr>
            <a:spLocks noGrp="1" noChangeArrowheads="1"/>
          </p:cNvSpPr>
          <p:nvPr>
            <p:ph type="body" idx="1"/>
          </p:nvPr>
        </p:nvSpPr>
        <p:spPr/>
        <p:txBody>
          <a:bodyPr/>
          <a:lstStyle/>
          <a:p>
            <a:pPr marL="0" indent="0" eaLnBrk="1" hangingPunct="1">
              <a:lnSpc>
                <a:spcPct val="80000"/>
              </a:lnSpc>
              <a:buNone/>
            </a:pPr>
            <a:r>
              <a:rPr lang="es-MX" altLang="es-CL" sz="1800" b="1" u="sng" dirty="0"/>
              <a:t>Túneles de ayer y hoy</a:t>
            </a:r>
            <a:endParaRPr lang="es-MX" altLang="es-CL" sz="1800" dirty="0"/>
          </a:p>
          <a:p>
            <a:pPr eaLnBrk="1" hangingPunct="1">
              <a:lnSpc>
                <a:spcPct val="80000"/>
              </a:lnSpc>
            </a:pPr>
            <a:r>
              <a:rPr lang="es-MX" altLang="es-CL" sz="1800" dirty="0"/>
              <a:t>Los primeros túneles conocidos se destinaron a llevar agua a las ciudades. Siete siglos A.C. se cavó en las roca un túnel para llevar agua a </a:t>
            </a:r>
            <a:r>
              <a:rPr lang="es-MX" altLang="es-CL" sz="1800" dirty="0" err="1"/>
              <a:t>Jerusalem</a:t>
            </a:r>
            <a:r>
              <a:rPr lang="es-MX" altLang="es-CL" sz="1800" dirty="0"/>
              <a:t> desde un manantial situado a 330m de sus muros. Pero el que puede considerarse la primera obra técnica es el túnel cavado en la isla griega de Samos hacia el año 530D.C. tenía más de 1Km de largo y dirigió la excavación </a:t>
            </a:r>
            <a:r>
              <a:rPr lang="es-MX" altLang="es-CL" sz="1800" dirty="0" err="1"/>
              <a:t>Eupalino</a:t>
            </a:r>
            <a:r>
              <a:rPr lang="es-MX" altLang="es-CL" sz="1800" dirty="0"/>
              <a:t> de Megara el primero que se haya tenido memoria que haya recibido el título de arquitecto. </a:t>
            </a:r>
          </a:p>
          <a:p>
            <a:pPr eaLnBrk="1" hangingPunct="1">
              <a:lnSpc>
                <a:spcPct val="80000"/>
              </a:lnSpc>
            </a:pPr>
            <a:r>
              <a:rPr lang="es-MX" altLang="es-CL" sz="1800" dirty="0"/>
              <a:t>Muchos túneles se han cavado en el curso de los siglos la mayor parte para llevar agua pero muchos como pasajes secretos desde los castillos o como elemento técnico militar básico para atacar las fortalezas feudales. </a:t>
            </a:r>
          </a:p>
          <a:p>
            <a:pPr eaLnBrk="1" hangingPunct="1">
              <a:lnSpc>
                <a:spcPct val="80000"/>
              </a:lnSpc>
            </a:pPr>
            <a:r>
              <a:rPr lang="es-MX" altLang="es-CL" sz="1800" dirty="0"/>
              <a:t>En los siglos XVII y XVIII durante la era de construcciones de canales en Europa, se cavaron muchos túneles para el paso a través de los montes. En 1926 se terminó en Francia un enorme túnel. Va de Marsella al río Ródano situado a unos 7Km de las ciudad. Su anchura es 6 veces mayor que el túnel ferroviario corriente.</a:t>
            </a:r>
            <a:endParaRPr lang="es-ES" altLang="es-CL" sz="1800"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0482" name="Rectangle 2">
            <a:extLst>
              <a:ext uri="{FF2B5EF4-FFF2-40B4-BE49-F238E27FC236}">
                <a16:creationId xmlns:a16="http://schemas.microsoft.com/office/drawing/2014/main" id="{82540939-E163-6801-6A61-4BBD679C9D3F}"/>
              </a:ext>
            </a:extLst>
          </p:cNvPr>
          <p:cNvSpPr>
            <a:spLocks noGrp="1" noChangeArrowheads="1"/>
          </p:cNvSpPr>
          <p:nvPr>
            <p:ph type="title"/>
          </p:nvPr>
        </p:nvSpPr>
        <p:spPr/>
        <p:txBody>
          <a:bodyPr/>
          <a:lstStyle/>
          <a:p>
            <a:pPr eaLnBrk="1" hangingPunct="1"/>
            <a:r>
              <a:rPr lang="es-ES" altLang="es-CL"/>
              <a:t>Ventilacion</a:t>
            </a:r>
          </a:p>
        </p:txBody>
      </p:sp>
      <p:sp>
        <p:nvSpPr>
          <p:cNvPr id="20483" name="Rectangle 3">
            <a:extLst>
              <a:ext uri="{FF2B5EF4-FFF2-40B4-BE49-F238E27FC236}">
                <a16:creationId xmlns:a16="http://schemas.microsoft.com/office/drawing/2014/main" id="{0F8AFD0B-B46C-A867-0611-E668BF0FFE9F}"/>
              </a:ext>
            </a:extLst>
          </p:cNvPr>
          <p:cNvSpPr>
            <a:spLocks noGrp="1" noChangeArrowheads="1"/>
          </p:cNvSpPr>
          <p:nvPr>
            <p:ph type="body" idx="1"/>
          </p:nvPr>
        </p:nvSpPr>
        <p:spPr/>
        <p:txBody>
          <a:bodyPr/>
          <a:lstStyle/>
          <a:p>
            <a:pPr eaLnBrk="1" hangingPunct="1"/>
            <a:r>
              <a:rPr lang="es-ES" altLang="es-CL"/>
              <a:t>Ver en excel</a:t>
            </a: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a:extLst>
              <a:ext uri="{FF2B5EF4-FFF2-40B4-BE49-F238E27FC236}">
                <a16:creationId xmlns:a16="http://schemas.microsoft.com/office/drawing/2014/main" id="{B73F1B8C-36AC-F7C9-413F-ABBAEF391519}"/>
              </a:ext>
            </a:extLst>
          </p:cNvPr>
          <p:cNvSpPr>
            <a:spLocks noGrp="1" noChangeArrowheads="1"/>
          </p:cNvSpPr>
          <p:nvPr>
            <p:ph type="title"/>
          </p:nvPr>
        </p:nvSpPr>
        <p:spPr/>
        <p:txBody>
          <a:bodyPr/>
          <a:lstStyle/>
          <a:p>
            <a:pPr eaLnBrk="1" hangingPunct="1"/>
            <a:r>
              <a:rPr lang="es-ES" altLang="es-CL" sz="4000"/>
              <a:t>Ciclos en la construcción de un túnel con métodos tradicionales</a:t>
            </a:r>
          </a:p>
        </p:txBody>
      </p:sp>
      <p:sp>
        <p:nvSpPr>
          <p:cNvPr id="21507" name="Rectangle 3">
            <a:extLst>
              <a:ext uri="{FF2B5EF4-FFF2-40B4-BE49-F238E27FC236}">
                <a16:creationId xmlns:a16="http://schemas.microsoft.com/office/drawing/2014/main" id="{ED86E6B3-6F20-516B-2D74-7BB373926F69}"/>
              </a:ext>
            </a:extLst>
          </p:cNvPr>
          <p:cNvSpPr>
            <a:spLocks noGrp="1" noChangeArrowheads="1"/>
          </p:cNvSpPr>
          <p:nvPr>
            <p:ph type="body" idx="1"/>
          </p:nvPr>
        </p:nvSpPr>
        <p:spPr/>
        <p:txBody>
          <a:bodyPr/>
          <a:lstStyle/>
          <a:p>
            <a:pPr eaLnBrk="1" hangingPunct="1">
              <a:lnSpc>
                <a:spcPct val="80000"/>
              </a:lnSpc>
            </a:pPr>
            <a:r>
              <a:rPr lang="es-ES" altLang="es-CL" sz="2000"/>
              <a:t>Marcar la frente</a:t>
            </a:r>
          </a:p>
          <a:p>
            <a:pPr eaLnBrk="1" hangingPunct="1">
              <a:lnSpc>
                <a:spcPct val="80000"/>
              </a:lnSpc>
            </a:pPr>
            <a:r>
              <a:rPr lang="es-ES" altLang="es-CL" sz="2000"/>
              <a:t>Perforación </a:t>
            </a:r>
          </a:p>
          <a:p>
            <a:pPr eaLnBrk="1" hangingPunct="1">
              <a:lnSpc>
                <a:spcPct val="80000"/>
              </a:lnSpc>
            </a:pPr>
            <a:r>
              <a:rPr lang="es-ES" altLang="es-CL" sz="2000"/>
              <a:t>         </a:t>
            </a:r>
            <a:r>
              <a:rPr lang="es-ES" altLang="es-CL" sz="1400"/>
              <a:t>Adelantar servicios</a:t>
            </a:r>
          </a:p>
          <a:p>
            <a:pPr eaLnBrk="1" hangingPunct="1">
              <a:lnSpc>
                <a:spcPct val="80000"/>
              </a:lnSpc>
            </a:pPr>
            <a:r>
              <a:rPr lang="es-ES" altLang="es-CL" sz="2000"/>
              <a:t>                          </a:t>
            </a:r>
            <a:r>
              <a:rPr lang="es-ES" altLang="es-CL" sz="1200"/>
              <a:t>Agua</a:t>
            </a:r>
          </a:p>
          <a:p>
            <a:pPr eaLnBrk="1" hangingPunct="1">
              <a:lnSpc>
                <a:spcPct val="80000"/>
              </a:lnSpc>
            </a:pPr>
            <a:r>
              <a:rPr lang="es-ES" altLang="es-CL" sz="1200"/>
              <a:t>                                              Electricidad</a:t>
            </a:r>
          </a:p>
          <a:p>
            <a:pPr eaLnBrk="1" hangingPunct="1">
              <a:lnSpc>
                <a:spcPct val="80000"/>
              </a:lnSpc>
            </a:pPr>
            <a:r>
              <a:rPr lang="es-ES" altLang="es-CL" sz="1200"/>
              <a:t>                                              Ventilación</a:t>
            </a:r>
          </a:p>
          <a:p>
            <a:pPr eaLnBrk="1" hangingPunct="1">
              <a:lnSpc>
                <a:spcPct val="80000"/>
              </a:lnSpc>
            </a:pPr>
            <a:r>
              <a:rPr lang="es-ES" altLang="es-CL" sz="1200"/>
              <a:t>                                              Limpieza Cajas</a:t>
            </a:r>
          </a:p>
          <a:p>
            <a:pPr eaLnBrk="1" hangingPunct="1">
              <a:lnSpc>
                <a:spcPct val="80000"/>
              </a:lnSpc>
            </a:pPr>
            <a:r>
              <a:rPr lang="es-ES" altLang="es-CL" sz="2000"/>
              <a:t>Limpieza de tiros</a:t>
            </a:r>
          </a:p>
          <a:p>
            <a:pPr eaLnBrk="1" hangingPunct="1">
              <a:lnSpc>
                <a:spcPct val="80000"/>
              </a:lnSpc>
            </a:pPr>
            <a:r>
              <a:rPr lang="es-ES" altLang="es-CL" sz="2000"/>
              <a:t>Cargio de frente</a:t>
            </a:r>
          </a:p>
          <a:p>
            <a:pPr eaLnBrk="1" hangingPunct="1">
              <a:lnSpc>
                <a:spcPct val="80000"/>
              </a:lnSpc>
            </a:pPr>
            <a:r>
              <a:rPr lang="es-ES" altLang="es-CL" sz="2000"/>
              <a:t>Tronadura</a:t>
            </a:r>
          </a:p>
          <a:p>
            <a:pPr eaLnBrk="1" hangingPunct="1">
              <a:lnSpc>
                <a:spcPct val="80000"/>
              </a:lnSpc>
            </a:pPr>
            <a:r>
              <a:rPr lang="es-ES" altLang="es-CL" sz="2000"/>
              <a:t>Ventilación</a:t>
            </a:r>
          </a:p>
          <a:p>
            <a:pPr eaLnBrk="1" hangingPunct="1">
              <a:lnSpc>
                <a:spcPct val="80000"/>
              </a:lnSpc>
            </a:pPr>
            <a:r>
              <a:rPr lang="es-ES" altLang="es-CL" sz="2000"/>
              <a:t>Riego de marina y acuñadura</a:t>
            </a:r>
          </a:p>
          <a:p>
            <a:pPr eaLnBrk="1" hangingPunct="1">
              <a:lnSpc>
                <a:spcPct val="80000"/>
              </a:lnSpc>
            </a:pPr>
            <a:r>
              <a:rPr lang="es-ES" altLang="es-CL" sz="2000"/>
              <a:t>Extracción de marina</a:t>
            </a:r>
          </a:p>
          <a:p>
            <a:pPr eaLnBrk="1" hangingPunct="1">
              <a:lnSpc>
                <a:spcPct val="80000"/>
              </a:lnSpc>
            </a:pPr>
            <a:r>
              <a:rPr lang="es-ES" altLang="es-CL" sz="2000"/>
              <a:t>Fortificación.</a:t>
            </a:r>
          </a:p>
          <a:p>
            <a:pPr eaLnBrk="1" hangingPunct="1">
              <a:lnSpc>
                <a:spcPct val="80000"/>
              </a:lnSpc>
            </a:pPr>
            <a:endParaRPr lang="es-ES" altLang="es-CL" sz="2000"/>
          </a:p>
          <a:p>
            <a:pPr eaLnBrk="1" hangingPunct="1">
              <a:lnSpc>
                <a:spcPct val="80000"/>
              </a:lnSpc>
            </a:pPr>
            <a:endParaRPr lang="es-ES" altLang="es-CL" sz="2000"/>
          </a:p>
          <a:p>
            <a:pPr eaLnBrk="1" hangingPunct="1">
              <a:lnSpc>
                <a:spcPct val="80000"/>
              </a:lnSpc>
            </a:pPr>
            <a:endParaRPr lang="es-ES" altLang="es-CL" sz="2000"/>
          </a:p>
          <a:p>
            <a:pPr eaLnBrk="1" hangingPunct="1">
              <a:lnSpc>
                <a:spcPct val="80000"/>
              </a:lnSpc>
            </a:pPr>
            <a:endParaRPr lang="es-ES" altLang="es-CL" sz="2000"/>
          </a:p>
          <a:p>
            <a:pPr eaLnBrk="1" hangingPunct="1">
              <a:lnSpc>
                <a:spcPct val="80000"/>
              </a:lnSpc>
            </a:pPr>
            <a:endParaRPr lang="es-ES" altLang="es-CL" sz="2000"/>
          </a:p>
          <a:p>
            <a:pPr eaLnBrk="1" hangingPunct="1">
              <a:lnSpc>
                <a:spcPct val="80000"/>
              </a:lnSpc>
            </a:pPr>
            <a:endParaRPr lang="es-ES" altLang="es-CL" sz="2000"/>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a:extLst>
              <a:ext uri="{FF2B5EF4-FFF2-40B4-BE49-F238E27FC236}">
                <a16:creationId xmlns:a16="http://schemas.microsoft.com/office/drawing/2014/main" id="{D45D6101-D42D-AB42-D7BC-8645A1C7D076}"/>
              </a:ext>
            </a:extLst>
          </p:cNvPr>
          <p:cNvSpPr>
            <a:spLocks noGrp="1" noChangeArrowheads="1"/>
          </p:cNvSpPr>
          <p:nvPr>
            <p:ph type="title"/>
          </p:nvPr>
        </p:nvSpPr>
        <p:spPr/>
        <p:txBody>
          <a:bodyPr/>
          <a:lstStyle/>
          <a:p>
            <a:pPr eaLnBrk="1" hangingPunct="1"/>
            <a:r>
              <a:rPr lang="es-ES" altLang="es-CL" sz="4000"/>
              <a:t>EQUIPOS</a:t>
            </a:r>
            <a:br>
              <a:rPr lang="es-ES" altLang="es-CL" sz="4000"/>
            </a:br>
            <a:r>
              <a:rPr lang="es-ES" altLang="es-CL" sz="4000"/>
              <a:t>Jumbo</a:t>
            </a:r>
          </a:p>
        </p:txBody>
      </p:sp>
      <p:sp>
        <p:nvSpPr>
          <p:cNvPr id="22531" name="Rectangle 3">
            <a:extLst>
              <a:ext uri="{FF2B5EF4-FFF2-40B4-BE49-F238E27FC236}">
                <a16:creationId xmlns:a16="http://schemas.microsoft.com/office/drawing/2014/main" id="{92D29E2D-356C-4D12-AA61-DE887DE8333D}"/>
              </a:ext>
            </a:extLst>
          </p:cNvPr>
          <p:cNvSpPr>
            <a:spLocks noGrp="1" noChangeArrowheads="1"/>
          </p:cNvSpPr>
          <p:nvPr>
            <p:ph type="body" idx="1"/>
          </p:nvPr>
        </p:nvSpPr>
        <p:spPr/>
        <p:txBody>
          <a:bodyPr/>
          <a:lstStyle/>
          <a:p>
            <a:pPr eaLnBrk="1" hangingPunct="1"/>
            <a:endParaRPr lang="es-ES" altLang="es-CL"/>
          </a:p>
          <a:p>
            <a:pPr eaLnBrk="1" hangingPunct="1"/>
            <a:endParaRPr lang="es-ES" altLang="es-CL"/>
          </a:p>
        </p:txBody>
      </p:sp>
      <p:pic>
        <p:nvPicPr>
          <p:cNvPr id="22532" name="Picture 4">
            <a:extLst>
              <a:ext uri="{FF2B5EF4-FFF2-40B4-BE49-F238E27FC236}">
                <a16:creationId xmlns:a16="http://schemas.microsoft.com/office/drawing/2014/main" id="{6DEC6E0B-6A34-2ADC-40F6-65E8F7B7855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4213" y="1544638"/>
            <a:ext cx="7920037" cy="4764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a:extLst>
              <a:ext uri="{FF2B5EF4-FFF2-40B4-BE49-F238E27FC236}">
                <a16:creationId xmlns:a16="http://schemas.microsoft.com/office/drawing/2014/main" id="{18718C79-EE9D-6A29-D91D-62D81A89EBD0}"/>
              </a:ext>
            </a:extLst>
          </p:cNvPr>
          <p:cNvSpPr>
            <a:spLocks noGrp="1" noChangeArrowheads="1"/>
          </p:cNvSpPr>
          <p:nvPr>
            <p:ph type="title"/>
          </p:nvPr>
        </p:nvSpPr>
        <p:spPr/>
        <p:txBody>
          <a:bodyPr/>
          <a:lstStyle/>
          <a:p>
            <a:pPr eaLnBrk="1" hangingPunct="1"/>
            <a:r>
              <a:rPr lang="es-ES" altLang="es-CL" sz="4000"/>
              <a:t>EQUIPOS</a:t>
            </a:r>
            <a:br>
              <a:rPr lang="es-ES" altLang="es-CL" sz="4000"/>
            </a:br>
            <a:r>
              <a:rPr lang="es-ES" altLang="es-CL" sz="4000"/>
              <a:t>Scoop</a:t>
            </a:r>
          </a:p>
        </p:txBody>
      </p:sp>
      <p:sp>
        <p:nvSpPr>
          <p:cNvPr id="23555" name="Rectangle 3">
            <a:extLst>
              <a:ext uri="{FF2B5EF4-FFF2-40B4-BE49-F238E27FC236}">
                <a16:creationId xmlns:a16="http://schemas.microsoft.com/office/drawing/2014/main" id="{FB2EEF62-B471-17CF-2453-C15C6471D56C}"/>
              </a:ext>
            </a:extLst>
          </p:cNvPr>
          <p:cNvSpPr>
            <a:spLocks noGrp="1" noChangeArrowheads="1"/>
          </p:cNvSpPr>
          <p:nvPr>
            <p:ph type="body" idx="1"/>
          </p:nvPr>
        </p:nvSpPr>
        <p:spPr/>
        <p:txBody>
          <a:bodyPr/>
          <a:lstStyle/>
          <a:p>
            <a:pPr eaLnBrk="1" hangingPunct="1"/>
            <a:endParaRPr lang="es-CL" altLang="es-CL"/>
          </a:p>
        </p:txBody>
      </p:sp>
      <p:pic>
        <p:nvPicPr>
          <p:cNvPr id="23556" name="Picture 5" descr="Scooptram EST  3_5 204035">
            <a:extLst>
              <a:ext uri="{FF2B5EF4-FFF2-40B4-BE49-F238E27FC236}">
                <a16:creationId xmlns:a16="http://schemas.microsoft.com/office/drawing/2014/main" id="{820CD847-2C46-29E5-3D97-4736B5032A4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79613" y="2276475"/>
            <a:ext cx="144462" cy="88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557" name="Picture 7" descr="Wagner team">
            <a:extLst>
              <a:ext uri="{FF2B5EF4-FFF2-40B4-BE49-F238E27FC236}">
                <a16:creationId xmlns:a16="http://schemas.microsoft.com/office/drawing/2014/main" id="{518DD31A-7C17-310A-7989-F2C20000221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5288" y="1700213"/>
            <a:ext cx="8424862" cy="3095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Rectangle 3">
            <a:extLst>
              <a:ext uri="{FF2B5EF4-FFF2-40B4-BE49-F238E27FC236}">
                <a16:creationId xmlns:a16="http://schemas.microsoft.com/office/drawing/2014/main" id="{F163BE52-EA32-FBB7-1FCA-7DEF5980D312}"/>
              </a:ext>
            </a:extLst>
          </p:cNvPr>
          <p:cNvSpPr>
            <a:spLocks noGrp="1" noChangeArrowheads="1"/>
          </p:cNvSpPr>
          <p:nvPr>
            <p:ph type="body" idx="1"/>
          </p:nvPr>
        </p:nvSpPr>
        <p:spPr>
          <a:xfrm>
            <a:off x="457200" y="260648"/>
            <a:ext cx="8229600" cy="4525963"/>
          </a:xfrm>
        </p:spPr>
        <p:txBody>
          <a:bodyPr/>
          <a:lstStyle/>
          <a:p>
            <a:pPr eaLnBrk="1" hangingPunct="1"/>
            <a:r>
              <a:rPr lang="es-MX" altLang="es-CL" sz="1800" dirty="0"/>
              <a:t>En el lejano oeste Norteamericano está el acueducto del río Colorado la operación de perforación más asombrosa de la historia. Abarca 173Km de túneles y conduce agua a lo largo de 396Km desde Colorado hasta las ciudades del Sur de California.</a:t>
            </a:r>
          </a:p>
          <a:p>
            <a:pPr eaLnBrk="1" hangingPunct="1"/>
            <a:r>
              <a:rPr lang="es-MX" altLang="es-CL" sz="1800" dirty="0"/>
              <a:t>El acueducto de </a:t>
            </a:r>
            <a:r>
              <a:rPr lang="es-MX" altLang="es-CL" sz="1800" dirty="0" err="1"/>
              <a:t>Catskill</a:t>
            </a:r>
            <a:r>
              <a:rPr lang="es-MX" altLang="es-CL" sz="1800" dirty="0"/>
              <a:t> lleva agua a la ciudad de N.Y. y casi la mitad de su recorrido es de 147Km y lo hace por túneles que alcanzan una profundidad de 370m bajo el nivel del mar.</a:t>
            </a:r>
          </a:p>
          <a:p>
            <a:pPr eaLnBrk="1" hangingPunct="1"/>
            <a:r>
              <a:rPr lang="es-MX" altLang="es-CL" sz="1800" dirty="0"/>
              <a:t>En 1960 el acueducto Delaware que consta de 121Km de túneles profundos por los que el agua corre a presión también empezó a llevar agua a N.Y. </a:t>
            </a:r>
          </a:p>
          <a:p>
            <a:pPr eaLnBrk="1" hangingPunct="1"/>
            <a:r>
              <a:rPr lang="es-MX" altLang="es-CL" sz="1800" dirty="0"/>
              <a:t>Pero el más notable del mundo es el de </a:t>
            </a:r>
            <a:r>
              <a:rPr lang="es-MX" altLang="es-CL" sz="1800" dirty="0" err="1"/>
              <a:t>Stornorrfors</a:t>
            </a:r>
            <a:r>
              <a:rPr lang="es-MX" altLang="es-CL" sz="1800" dirty="0"/>
              <a:t> en Suecia en el que cabría fácilmente un edificio de 5 pisos. Sólo mide 4Km de largo pero tiene una sección transversal de uno 450m2.</a:t>
            </a:r>
            <a:r>
              <a:rPr lang="es-ES" altLang="es-CL" sz="1800" dirty="0"/>
              <a:t> </a:t>
            </a:r>
          </a:p>
        </p:txBody>
      </p:sp>
      <p:pic>
        <p:nvPicPr>
          <p:cNvPr id="4101" name="Picture 5" descr="Vattenfall - Kraftverksbygget i Stornorrfors 1955, dåtidens största  tunnelprojekt, 2,6 miljoner kubikmeter berg sprängdes bort. #tbt  #throwbackthursday #vattenkraft | Facebook">
            <a:extLst>
              <a:ext uri="{FF2B5EF4-FFF2-40B4-BE49-F238E27FC236}">
                <a16:creationId xmlns:a16="http://schemas.microsoft.com/office/drawing/2014/main" id="{B3E3C81F-1792-A312-0430-EBCFA571694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148064" y="3971664"/>
            <a:ext cx="3456262" cy="2625688"/>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a:extLst>
              <a:ext uri="{FF2B5EF4-FFF2-40B4-BE49-F238E27FC236}">
                <a16:creationId xmlns:a16="http://schemas.microsoft.com/office/drawing/2014/main" id="{2225CCF8-44F8-26A2-901B-0F17761C5984}"/>
              </a:ext>
            </a:extLst>
          </p:cNvPr>
          <p:cNvSpPr>
            <a:spLocks noGrp="1" noChangeArrowheads="1"/>
          </p:cNvSpPr>
          <p:nvPr>
            <p:ph type="title"/>
          </p:nvPr>
        </p:nvSpPr>
        <p:spPr/>
        <p:txBody>
          <a:bodyPr/>
          <a:lstStyle/>
          <a:p>
            <a:pPr eaLnBrk="1" hangingPunct="1"/>
            <a:r>
              <a:rPr lang="es-ES" altLang="es-CL"/>
              <a:t>Los Tuneles en Chile</a:t>
            </a:r>
          </a:p>
        </p:txBody>
      </p:sp>
      <p:sp>
        <p:nvSpPr>
          <p:cNvPr id="5123" name="Rectangle 3">
            <a:extLst>
              <a:ext uri="{FF2B5EF4-FFF2-40B4-BE49-F238E27FC236}">
                <a16:creationId xmlns:a16="http://schemas.microsoft.com/office/drawing/2014/main" id="{30B79507-5A66-65E1-6214-9B5C0194D4AF}"/>
              </a:ext>
            </a:extLst>
          </p:cNvPr>
          <p:cNvSpPr>
            <a:spLocks noGrp="1" noChangeArrowheads="1"/>
          </p:cNvSpPr>
          <p:nvPr>
            <p:ph type="body" idx="1"/>
          </p:nvPr>
        </p:nvSpPr>
        <p:spPr>
          <a:xfrm>
            <a:off x="457200" y="1316442"/>
            <a:ext cx="8229600" cy="4525963"/>
          </a:xfrm>
        </p:spPr>
        <p:txBody>
          <a:bodyPr/>
          <a:lstStyle/>
          <a:p>
            <a:pPr eaLnBrk="1" hangingPunct="1">
              <a:lnSpc>
                <a:spcPct val="80000"/>
              </a:lnSpc>
            </a:pPr>
            <a:r>
              <a:rPr lang="es-ES" altLang="es-CL" sz="1600" dirty="0"/>
              <a:t>Gran parte del territorio chileno se desarrolla entre dos cordilleras; la Cordillera de Los Andes, columna vertebral de América Latina y la Cordillera de La Costa. Chile se encuentra cubierto aproximadamente en un 70% por montañas, cerros y lomajes. Ello, sumado a su actividad minera, ha exigido una cantidad considerable de socavones y túneles.</a:t>
            </a:r>
          </a:p>
          <a:p>
            <a:pPr eaLnBrk="1" hangingPunct="1">
              <a:lnSpc>
                <a:spcPct val="80000"/>
              </a:lnSpc>
            </a:pPr>
            <a:r>
              <a:rPr lang="es-ES" altLang="es-CL" sz="1600" dirty="0"/>
              <a:t>El espíritu innato del excavador está muy dentro de la mentalidad nacional, kilómetros y kilómetros de túnel se han labrado en la explotación de yacimientos; incluso bajo el océano, como es el caso del carbón; en las obras de regadío; en las líneas ferroviarias y rutas viales; en las centrales hidroeléctricas y en muchas otras faenas de progreso.</a:t>
            </a:r>
          </a:p>
          <a:p>
            <a:pPr eaLnBrk="1" hangingPunct="1">
              <a:lnSpc>
                <a:spcPct val="80000"/>
              </a:lnSpc>
            </a:pPr>
            <a:r>
              <a:rPr lang="es-ES" altLang="es-CL" sz="1600" dirty="0"/>
              <a:t>Desde la fundación del Ministerio de Obras Públicas, todos los túneles de los ferrocarriles, de las obras hidráulicas y de los caminos, estuvieron a su cargo. Recordaremos alguno de ellos. </a:t>
            </a:r>
          </a:p>
          <a:p>
            <a:pPr eaLnBrk="1" hangingPunct="1">
              <a:lnSpc>
                <a:spcPct val="80000"/>
              </a:lnSpc>
            </a:pPr>
            <a:r>
              <a:rPr lang="es-ES" altLang="es-CL" sz="1600" dirty="0"/>
              <a:t>En la red ferroviaria norte, tramo La Calera - Cabildo, se abrió el túnel Palos Quemados, con 1050m de longitud. En la zona de Cabildo se construyeron cuatro túneles, que suman 2.180 m. de los cuales La Grupa y Las Palmas son utilizados por Vialidad desde que dejo de correr el ferrocarril. De Los Vilos al Choapa se construyó el de </a:t>
            </a:r>
            <a:r>
              <a:rPr lang="es-ES" altLang="es-CL" sz="1600" dirty="0" err="1"/>
              <a:t>Cavilolen</a:t>
            </a:r>
            <a:r>
              <a:rPr lang="es-ES" altLang="es-CL" sz="1600" dirty="0"/>
              <a:t>, de poco más de 1.600 m. de longitud y de Illapel a San Marcos, el de Espino, con cerca de 1.500 m. de longitud.</a:t>
            </a:r>
          </a:p>
          <a:p>
            <a:pPr eaLnBrk="1" hangingPunct="1">
              <a:lnSpc>
                <a:spcPct val="80000"/>
              </a:lnSpc>
            </a:pPr>
            <a:r>
              <a:rPr lang="es-ES" altLang="es-CL" sz="1600" dirty="0"/>
              <a:t>En la zona central se construyó el túnel Caracoles, del Ferrocarril Transandino, inaugurado en 1910, con una extensión de 3.143 m. (con 1.460 m. en el lado chileno). Al sur, próximo a Lonquimay se terminó el túnel Las Raíces en 1939, con una longitud que alcanzó a los 4.528 m. y que también está a cargo de la Dirección de Vialidad en la actualidad. En Santiago, el túnel de Matucana fue finalizado en 1943 con 2.300 m. de longitud, para comunicar bajo tierra las estaciones ferroviarias Central y Mapocho.</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a:extLst>
              <a:ext uri="{FF2B5EF4-FFF2-40B4-BE49-F238E27FC236}">
                <a16:creationId xmlns:a16="http://schemas.microsoft.com/office/drawing/2014/main" id="{2225CCF8-44F8-26A2-901B-0F17761C5984}"/>
              </a:ext>
            </a:extLst>
          </p:cNvPr>
          <p:cNvSpPr>
            <a:spLocks noGrp="1" noChangeArrowheads="1"/>
          </p:cNvSpPr>
          <p:nvPr>
            <p:ph type="title"/>
          </p:nvPr>
        </p:nvSpPr>
        <p:spPr/>
        <p:txBody>
          <a:bodyPr/>
          <a:lstStyle/>
          <a:p>
            <a:pPr eaLnBrk="1" hangingPunct="1"/>
            <a:r>
              <a:rPr lang="es-ES" altLang="es-CL"/>
              <a:t>Los Tuneles en Chile</a:t>
            </a:r>
          </a:p>
        </p:txBody>
      </p:sp>
      <p:sp>
        <p:nvSpPr>
          <p:cNvPr id="5123" name="Rectangle 3">
            <a:extLst>
              <a:ext uri="{FF2B5EF4-FFF2-40B4-BE49-F238E27FC236}">
                <a16:creationId xmlns:a16="http://schemas.microsoft.com/office/drawing/2014/main" id="{30B79507-5A66-65E1-6214-9B5C0194D4AF}"/>
              </a:ext>
            </a:extLst>
          </p:cNvPr>
          <p:cNvSpPr>
            <a:spLocks noGrp="1" noChangeArrowheads="1"/>
          </p:cNvSpPr>
          <p:nvPr>
            <p:ph type="body" idx="1"/>
          </p:nvPr>
        </p:nvSpPr>
        <p:spPr/>
        <p:txBody>
          <a:bodyPr/>
          <a:lstStyle/>
          <a:p>
            <a:pPr eaLnBrk="1" hangingPunct="1">
              <a:lnSpc>
                <a:spcPct val="80000"/>
              </a:lnSpc>
            </a:pPr>
            <a:r>
              <a:rPr lang="es-ES" altLang="es-CL" sz="1600" dirty="0"/>
              <a:t>En cuanto a las rutas viales, el Ministerio de Obras Públicas a ejecutado las siguientes obras: En 1948 túnel Angostura, Ruta 5 en la VI región con 347 m. de longitud, en 1950 túnel La Calavera Ruta 5 en la V región con una longitud de 298 m., en 1955 se entrega la construcción del túnel Zapata ubicado en la Ruta 68, ruta que une la ciudad de Santiago con la ciudad de Valparaíso, con una longitud de 1.215 m. El túnel Lo Prado, data de 1970, con una extensión de 2.744 m. ubicado en la Ruta 68 y en 1972 la construcción del túnel Chacabuco con 2.045 m. de longitud ubicado en la Ruta 57 CH en la V región.</a:t>
            </a:r>
          </a:p>
          <a:p>
            <a:pPr eaLnBrk="1" hangingPunct="1">
              <a:lnSpc>
                <a:spcPct val="80000"/>
              </a:lnSpc>
            </a:pPr>
            <a:r>
              <a:rPr lang="es-ES" altLang="es-CL" sz="1600" dirty="0"/>
              <a:t>En cuanto a las obras ejecutadas en los últimos 20 años se cita la construcción del túnel Cristo Redentor en 1980 ubicado en la Ruta Internacional 60 CH en la V región con una extensión de 3.080 m. (con 1.564 m. en el lado chileno), posteriormente en el año 1984 la construcción del túnel El Farellón en Coyhaique, XI región, con 240 m. de longitud y en el norte de Chile en la segunda región de Antofagasta la construcción del túnel Pedro Galleguillos de 793 m. de longitud, construido en 199.</a:t>
            </a:r>
          </a:p>
          <a:p>
            <a:pPr eaLnBrk="1" hangingPunct="1">
              <a:lnSpc>
                <a:spcPct val="80000"/>
              </a:lnSpc>
            </a:pPr>
            <a:r>
              <a:rPr lang="es-ES" altLang="es-CL" sz="1600" dirty="0"/>
              <a:t>La construcción del túnel El Melón (1995) construido mediante el sistema de concesión, se encuentra ubicado en la Ruta 5, V región, con una longitud de 2.500 m. y permite evitar la cuesta del mismo nombre. Finalmente el reciente inaugurado túnel La Calavera </a:t>
            </a:r>
            <a:r>
              <a:rPr lang="es-ES" altLang="es-CL" sz="1600" dirty="0" err="1"/>
              <a:t>Iien</a:t>
            </a:r>
            <a:r>
              <a:rPr lang="es-ES" altLang="es-CL" sz="1600" dirty="0"/>
              <a:t> la misma ruta.</a:t>
            </a:r>
          </a:p>
          <a:p>
            <a:pPr eaLnBrk="1" hangingPunct="1">
              <a:lnSpc>
                <a:spcPct val="80000"/>
              </a:lnSpc>
            </a:pPr>
            <a:r>
              <a:rPr lang="es-ES" altLang="es-CL" sz="1600" dirty="0"/>
              <a:t>Toda esta actividad </a:t>
            </a:r>
            <a:r>
              <a:rPr lang="es-ES" altLang="es-CL" sz="1600" dirty="0" err="1"/>
              <a:t>tunelera</a:t>
            </a:r>
            <a:r>
              <a:rPr lang="es-ES" altLang="es-CL" sz="1600" dirty="0"/>
              <a:t> creciente en nuestro país, hace que la ingeniería chilena esté particularmente interesada en esta materia, aplicando nuevas técnicas de proyecto y de construcción para los proyectos viales.</a:t>
            </a:r>
          </a:p>
        </p:txBody>
      </p:sp>
    </p:spTree>
    <p:extLst>
      <p:ext uri="{BB962C8B-B14F-4D97-AF65-F5344CB8AC3E}">
        <p14:creationId xmlns:p14="http://schemas.microsoft.com/office/powerpoint/2010/main" val="391222576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a:extLst>
              <a:ext uri="{FF2B5EF4-FFF2-40B4-BE49-F238E27FC236}">
                <a16:creationId xmlns:a16="http://schemas.microsoft.com/office/drawing/2014/main" id="{07B003ED-F26E-50D9-5FF8-267151A3099D}"/>
              </a:ext>
            </a:extLst>
          </p:cNvPr>
          <p:cNvSpPr>
            <a:spLocks noGrp="1" noChangeArrowheads="1"/>
          </p:cNvSpPr>
          <p:nvPr>
            <p:ph type="title"/>
          </p:nvPr>
        </p:nvSpPr>
        <p:spPr/>
        <p:txBody>
          <a:bodyPr/>
          <a:lstStyle/>
          <a:p>
            <a:pPr eaLnBrk="1" hangingPunct="1"/>
            <a:r>
              <a:rPr lang="es-ES" altLang="es-CL"/>
              <a:t>Para que sirve un tunel</a:t>
            </a:r>
          </a:p>
        </p:txBody>
      </p:sp>
      <p:sp>
        <p:nvSpPr>
          <p:cNvPr id="6147" name="Rectangle 3">
            <a:extLst>
              <a:ext uri="{FF2B5EF4-FFF2-40B4-BE49-F238E27FC236}">
                <a16:creationId xmlns:a16="http://schemas.microsoft.com/office/drawing/2014/main" id="{C449DF83-D301-CE78-5F4C-CCDFE0299435}"/>
              </a:ext>
            </a:extLst>
          </p:cNvPr>
          <p:cNvSpPr>
            <a:spLocks noGrp="1" noChangeArrowheads="1"/>
          </p:cNvSpPr>
          <p:nvPr>
            <p:ph type="body" idx="1"/>
          </p:nvPr>
        </p:nvSpPr>
        <p:spPr/>
        <p:txBody>
          <a:bodyPr/>
          <a:lstStyle/>
          <a:p>
            <a:pPr eaLnBrk="1" hangingPunct="1"/>
            <a:r>
              <a:rPr lang="es-ES" altLang="es-CL"/>
              <a:t>Básicamente Transporte</a:t>
            </a:r>
          </a:p>
          <a:p>
            <a:pPr eaLnBrk="1" hangingPunct="1"/>
            <a:endParaRPr lang="es-ES" altLang="es-CL"/>
          </a:p>
          <a:p>
            <a:pPr eaLnBrk="1" hangingPunct="1"/>
            <a:r>
              <a:rPr lang="es-ES" altLang="es-CL"/>
              <a:t>Bienes</a:t>
            </a:r>
          </a:p>
          <a:p>
            <a:pPr eaLnBrk="1" hangingPunct="1"/>
            <a:r>
              <a:rPr lang="es-ES" altLang="es-CL"/>
              <a:t>Minerales</a:t>
            </a:r>
          </a:p>
          <a:p>
            <a:pPr eaLnBrk="1" hangingPunct="1"/>
            <a:r>
              <a:rPr lang="es-ES" altLang="es-CL"/>
              <a:t>Líquidos</a:t>
            </a:r>
          </a:p>
          <a:p>
            <a:pPr eaLnBrk="1" hangingPunct="1"/>
            <a:r>
              <a:rPr lang="es-ES" altLang="es-CL"/>
              <a:t>Personas</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a:extLst>
              <a:ext uri="{FF2B5EF4-FFF2-40B4-BE49-F238E27FC236}">
                <a16:creationId xmlns:a16="http://schemas.microsoft.com/office/drawing/2014/main" id="{346031E0-CB85-9765-5A7A-B16AB13EDF95}"/>
              </a:ext>
            </a:extLst>
          </p:cNvPr>
          <p:cNvSpPr>
            <a:spLocks noGrp="1" noChangeArrowheads="1"/>
          </p:cNvSpPr>
          <p:nvPr>
            <p:ph type="title"/>
          </p:nvPr>
        </p:nvSpPr>
        <p:spPr/>
        <p:txBody>
          <a:bodyPr/>
          <a:lstStyle/>
          <a:p>
            <a:pPr eaLnBrk="1" hangingPunct="1"/>
            <a:r>
              <a:rPr lang="es-ES" altLang="es-CL" sz="4000"/>
              <a:t>En donde se puede construir un tunel</a:t>
            </a:r>
          </a:p>
        </p:txBody>
      </p:sp>
      <p:sp>
        <p:nvSpPr>
          <p:cNvPr id="7171" name="Rectangle 3">
            <a:extLst>
              <a:ext uri="{FF2B5EF4-FFF2-40B4-BE49-F238E27FC236}">
                <a16:creationId xmlns:a16="http://schemas.microsoft.com/office/drawing/2014/main" id="{446DC3F8-BFFB-497F-8A43-24634EE4A226}"/>
              </a:ext>
            </a:extLst>
          </p:cNvPr>
          <p:cNvSpPr>
            <a:spLocks noGrp="1" noChangeArrowheads="1"/>
          </p:cNvSpPr>
          <p:nvPr>
            <p:ph type="body" idx="1"/>
          </p:nvPr>
        </p:nvSpPr>
        <p:spPr/>
        <p:txBody>
          <a:bodyPr/>
          <a:lstStyle/>
          <a:p>
            <a:pPr eaLnBrk="1" hangingPunct="1"/>
            <a:r>
              <a:rPr lang="es-ES" altLang="es-CL"/>
              <a:t>En cualquier medio no gaseoso</a:t>
            </a:r>
          </a:p>
          <a:p>
            <a:pPr eaLnBrk="1" hangingPunct="1"/>
            <a:endParaRPr lang="es-ES" altLang="es-CL"/>
          </a:p>
          <a:p>
            <a:pPr eaLnBrk="1" hangingPunct="1">
              <a:buFontTx/>
              <a:buNone/>
            </a:pPr>
            <a:r>
              <a:rPr lang="es-ES" altLang="es-CL"/>
              <a:t>Roca, Agua, Arena, Suelo, Grava, etc.</a:t>
            </a:r>
          </a:p>
          <a:p>
            <a:pPr eaLnBrk="1" hangingPunct="1">
              <a:buFontTx/>
              <a:buNone/>
            </a:pPr>
            <a:endParaRPr lang="es-ES" altLang="es-CL"/>
          </a:p>
          <a:p>
            <a:pPr eaLnBrk="1" hangingPunct="1">
              <a:buFontTx/>
              <a:buNone/>
            </a:pPr>
            <a:r>
              <a:rPr lang="es-ES" altLang="es-CL"/>
              <a:t>Todo depende de la tecnología y los recursos</a:t>
            </a:r>
          </a:p>
          <a:p>
            <a:pPr eaLnBrk="1" hangingPunct="1">
              <a:buFontTx/>
              <a:buNone/>
            </a:pPr>
            <a:endParaRPr lang="es-ES" altLang="es-CL"/>
          </a:p>
          <a:p>
            <a:pPr eaLnBrk="1" hangingPunct="1">
              <a:buFontTx/>
              <a:buNone/>
            </a:pPr>
            <a:endParaRPr lang="es-ES" altLang="es-CL"/>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a:extLst>
              <a:ext uri="{FF2B5EF4-FFF2-40B4-BE49-F238E27FC236}">
                <a16:creationId xmlns:a16="http://schemas.microsoft.com/office/drawing/2014/main" id="{A56A572F-0AFC-62EE-D1CD-95DF4CC8123F}"/>
              </a:ext>
            </a:extLst>
          </p:cNvPr>
          <p:cNvSpPr>
            <a:spLocks noGrp="1" noChangeArrowheads="1"/>
          </p:cNvSpPr>
          <p:nvPr>
            <p:ph type="title"/>
          </p:nvPr>
        </p:nvSpPr>
        <p:spPr/>
        <p:txBody>
          <a:bodyPr/>
          <a:lstStyle/>
          <a:p>
            <a:pPr eaLnBrk="1" hangingPunct="1"/>
            <a:r>
              <a:rPr lang="es-ES" altLang="es-CL"/>
              <a:t>Tipos de tecnologías</a:t>
            </a:r>
          </a:p>
        </p:txBody>
      </p:sp>
      <p:sp>
        <p:nvSpPr>
          <p:cNvPr id="8195" name="Rectangle 3">
            <a:extLst>
              <a:ext uri="{FF2B5EF4-FFF2-40B4-BE49-F238E27FC236}">
                <a16:creationId xmlns:a16="http://schemas.microsoft.com/office/drawing/2014/main" id="{9FD81796-1760-48F2-167D-6364203AA590}"/>
              </a:ext>
            </a:extLst>
          </p:cNvPr>
          <p:cNvSpPr>
            <a:spLocks noGrp="1" noChangeArrowheads="1"/>
          </p:cNvSpPr>
          <p:nvPr>
            <p:ph type="body" idx="1"/>
          </p:nvPr>
        </p:nvSpPr>
        <p:spPr/>
        <p:txBody>
          <a:bodyPr/>
          <a:lstStyle/>
          <a:p>
            <a:pPr eaLnBrk="1" hangingPunct="1"/>
            <a:r>
              <a:rPr lang="es-ES" altLang="es-CL" dirty="0"/>
              <a:t>Manual</a:t>
            </a:r>
          </a:p>
          <a:p>
            <a:pPr eaLnBrk="1" hangingPunct="1"/>
            <a:r>
              <a:rPr lang="es-ES" altLang="es-CL" dirty="0"/>
              <a:t>Sobre rieles</a:t>
            </a:r>
          </a:p>
          <a:p>
            <a:pPr eaLnBrk="1" hangingPunct="1"/>
            <a:r>
              <a:rPr lang="es-ES" altLang="es-CL" dirty="0"/>
              <a:t>Sobre neumáticos (tradicional)</a:t>
            </a:r>
          </a:p>
          <a:p>
            <a:pPr eaLnBrk="1" hangingPunct="1"/>
            <a:r>
              <a:rPr lang="es-ES" altLang="es-CL" dirty="0"/>
              <a:t>TBM</a:t>
            </a:r>
          </a:p>
          <a:p>
            <a:pPr eaLnBrk="1" hangingPunct="1"/>
            <a:r>
              <a:rPr lang="es-ES" altLang="es-CL" dirty="0"/>
              <a:t>Fresado</a:t>
            </a:r>
          </a:p>
          <a:p>
            <a:pPr eaLnBrk="1" hangingPunct="1"/>
            <a:r>
              <a:rPr lang="es-ES" altLang="es-CL" dirty="0"/>
              <a:t>Prefabricado</a:t>
            </a:r>
          </a:p>
          <a:p>
            <a:pPr eaLnBrk="1" hangingPunct="1"/>
            <a:r>
              <a:rPr lang="es-ES" altLang="es-CL" dirty="0"/>
              <a:t>Hincado</a:t>
            </a:r>
          </a:p>
          <a:p>
            <a:pPr eaLnBrk="1" hangingPunct="1"/>
            <a:endParaRPr lang="es-ES" altLang="es-CL"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a:extLst>
              <a:ext uri="{FF2B5EF4-FFF2-40B4-BE49-F238E27FC236}">
                <a16:creationId xmlns:a16="http://schemas.microsoft.com/office/drawing/2014/main" id="{BF0261A6-1573-87BD-3DAD-FBA7058A7697}"/>
              </a:ext>
            </a:extLst>
          </p:cNvPr>
          <p:cNvSpPr>
            <a:spLocks noGrp="1" noChangeArrowheads="1"/>
          </p:cNvSpPr>
          <p:nvPr>
            <p:ph type="title"/>
          </p:nvPr>
        </p:nvSpPr>
        <p:spPr/>
        <p:txBody>
          <a:bodyPr/>
          <a:lstStyle/>
          <a:p>
            <a:pPr eaLnBrk="1" hangingPunct="1"/>
            <a:r>
              <a:rPr lang="es-ES" altLang="es-CL"/>
              <a:t>MANUAL</a:t>
            </a:r>
          </a:p>
        </p:txBody>
      </p:sp>
      <p:sp>
        <p:nvSpPr>
          <p:cNvPr id="9219" name="Rectangle 3">
            <a:extLst>
              <a:ext uri="{FF2B5EF4-FFF2-40B4-BE49-F238E27FC236}">
                <a16:creationId xmlns:a16="http://schemas.microsoft.com/office/drawing/2014/main" id="{C7C13581-1F3E-FF97-EBE1-457FACF0F575}"/>
              </a:ext>
            </a:extLst>
          </p:cNvPr>
          <p:cNvSpPr>
            <a:spLocks noGrp="1" noChangeArrowheads="1"/>
          </p:cNvSpPr>
          <p:nvPr>
            <p:ph type="body" idx="1"/>
          </p:nvPr>
        </p:nvSpPr>
        <p:spPr/>
        <p:txBody>
          <a:bodyPr/>
          <a:lstStyle/>
          <a:p>
            <a:pPr eaLnBrk="1" hangingPunct="1"/>
            <a:endParaRPr lang="es-CL" altLang="es-CL"/>
          </a:p>
        </p:txBody>
      </p:sp>
      <p:pic>
        <p:nvPicPr>
          <p:cNvPr id="9220" name="Picture 5">
            <a:extLst>
              <a:ext uri="{FF2B5EF4-FFF2-40B4-BE49-F238E27FC236}">
                <a16:creationId xmlns:a16="http://schemas.microsoft.com/office/drawing/2014/main" id="{D6540B33-A8EF-5DC1-E120-5BE14EFED61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19250" y="2781300"/>
            <a:ext cx="4897438" cy="3529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221" name="Picture 6">
            <a:extLst>
              <a:ext uri="{FF2B5EF4-FFF2-40B4-BE49-F238E27FC236}">
                <a16:creationId xmlns:a16="http://schemas.microsoft.com/office/drawing/2014/main" id="{CAEAFBE4-F607-F55D-EA5E-BEBDFE9C03E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0825" y="1125538"/>
            <a:ext cx="8640763" cy="5543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theme/theme1.xml><?xml version="1.0" encoding="utf-8"?>
<a:theme xmlns:a="http://schemas.openxmlformats.org/drawingml/2006/main" name="Diseño predeterminado">
  <a:themeElements>
    <a:clrScheme name="Diseño predeterminado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iseño predeterminado">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raClrScheme>
      <a:clrScheme name="Diseño predeterminado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iseño predeterminado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iseño predeterminado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iseño predeterminado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iseño predeterminado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iseño predeterminado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iseño predeterminado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iseño predeterminado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iseño predeterminado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iseño predeterminado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iseño predeterminado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iseño predeterminado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845</TotalTime>
  <Words>1234</Words>
  <Application>Microsoft Office PowerPoint</Application>
  <PresentationFormat>Presentación en pantalla (4:3)</PresentationFormat>
  <Paragraphs>93</Paragraphs>
  <Slides>23</Slides>
  <Notes>0</Notes>
  <HiddenSlides>1</HiddenSlides>
  <MMClips>0</MMClips>
  <ScaleCrop>false</ScaleCrop>
  <HeadingPairs>
    <vt:vector size="6" baseType="variant">
      <vt:variant>
        <vt:lpstr>Fuentes usadas</vt:lpstr>
      </vt:variant>
      <vt:variant>
        <vt:i4>2</vt:i4>
      </vt:variant>
      <vt:variant>
        <vt:lpstr>Tema</vt:lpstr>
      </vt:variant>
      <vt:variant>
        <vt:i4>1</vt:i4>
      </vt:variant>
      <vt:variant>
        <vt:lpstr>Títulos de diapositiva</vt:lpstr>
      </vt:variant>
      <vt:variant>
        <vt:i4>23</vt:i4>
      </vt:variant>
    </vt:vector>
  </HeadingPairs>
  <TitlesOfParts>
    <vt:vector size="26" baseType="lpstr">
      <vt:lpstr>Arial</vt:lpstr>
      <vt:lpstr>Calibri</vt:lpstr>
      <vt:lpstr>Diseño predeterminado</vt:lpstr>
      <vt:lpstr>TUNELES</vt:lpstr>
      <vt:lpstr>Historia de los túneles</vt:lpstr>
      <vt:lpstr>Presentación de PowerPoint</vt:lpstr>
      <vt:lpstr>Los Tuneles en Chile</vt:lpstr>
      <vt:lpstr>Los Tuneles en Chile</vt:lpstr>
      <vt:lpstr>Para que sirve un tunel</vt:lpstr>
      <vt:lpstr>En donde se puede construir un tunel</vt:lpstr>
      <vt:lpstr>Tipos de tecnologías</vt:lpstr>
      <vt:lpstr>MANUAL</vt:lpstr>
      <vt:lpstr>SOBRE RIELES</vt:lpstr>
      <vt:lpstr>SOBRE NEUMATICOS</vt:lpstr>
      <vt:lpstr>TBM</vt:lpstr>
      <vt:lpstr>FRESADO</vt:lpstr>
      <vt:lpstr>PREFABRICADO</vt:lpstr>
      <vt:lpstr>HINCADO</vt:lpstr>
      <vt:lpstr>Consideraciones en la construcción de un túnel</vt:lpstr>
      <vt:lpstr>Tipos de Sostenimiento</vt:lpstr>
      <vt:lpstr>Marco encastillado</vt:lpstr>
      <vt:lpstr>Determinación de la soportación</vt:lpstr>
      <vt:lpstr>Ventilacion</vt:lpstr>
      <vt:lpstr>Ciclos en la construcción de un túnel con métodos tradicionales</vt:lpstr>
      <vt:lpstr>EQUIPOS Jumbo</vt:lpstr>
      <vt:lpstr>EQUIPOS Scoop</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TUNELES</dc:title>
  <dc:creator>Pedro Grand</dc:creator>
  <cp:lastModifiedBy>William Wragg Larco</cp:lastModifiedBy>
  <cp:revision>11</cp:revision>
  <dcterms:created xsi:type="dcterms:W3CDTF">2006-10-04T13:56:09Z</dcterms:created>
  <dcterms:modified xsi:type="dcterms:W3CDTF">2022-12-01T09:55:49Z</dcterms:modified>
</cp:coreProperties>
</file>