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8"/>
  </p:notesMasterIdLst>
  <p:sldIdLst>
    <p:sldId id="256" r:id="rId2"/>
    <p:sldId id="259" r:id="rId3"/>
    <p:sldId id="262" r:id="rId4"/>
    <p:sldId id="263" r:id="rId5"/>
    <p:sldId id="260" r:id="rId6"/>
    <p:sldId id="264" r:id="rId7"/>
    <p:sldId id="265" r:id="rId8"/>
    <p:sldId id="266" r:id="rId9"/>
    <p:sldId id="267" r:id="rId10"/>
    <p:sldId id="269" r:id="rId11"/>
    <p:sldId id="270" r:id="rId12"/>
    <p:sldId id="271" r:id="rId13"/>
    <p:sldId id="272" r:id="rId14"/>
    <p:sldId id="257" r:id="rId15"/>
    <p:sldId id="258" r:id="rId16"/>
    <p:sldId id="268" r:id="rId17"/>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Tahoma" panose="020B0604030504040204" pitchFamily="34" charset="0"/>
        <a:ea typeface="+mn-ea"/>
        <a:cs typeface="+mn-cs"/>
      </a:defRPr>
    </a:lvl1pPr>
    <a:lvl2pPr marL="457200" algn="l" rtl="0" fontAlgn="base">
      <a:spcBef>
        <a:spcPct val="0"/>
      </a:spcBef>
      <a:spcAft>
        <a:spcPct val="0"/>
      </a:spcAft>
      <a:defRPr kern="1200">
        <a:solidFill>
          <a:schemeClr val="tx1"/>
        </a:solidFill>
        <a:latin typeface="Tahoma" panose="020B0604030504040204" pitchFamily="34" charset="0"/>
        <a:ea typeface="+mn-ea"/>
        <a:cs typeface="+mn-cs"/>
      </a:defRPr>
    </a:lvl2pPr>
    <a:lvl3pPr marL="914400" algn="l" rtl="0" fontAlgn="base">
      <a:spcBef>
        <a:spcPct val="0"/>
      </a:spcBef>
      <a:spcAft>
        <a:spcPct val="0"/>
      </a:spcAft>
      <a:defRPr kern="1200">
        <a:solidFill>
          <a:schemeClr val="tx1"/>
        </a:solidFill>
        <a:latin typeface="Tahoma" panose="020B0604030504040204" pitchFamily="34" charset="0"/>
        <a:ea typeface="+mn-ea"/>
        <a:cs typeface="+mn-cs"/>
      </a:defRPr>
    </a:lvl3pPr>
    <a:lvl4pPr marL="1371600" algn="l" rtl="0" fontAlgn="base">
      <a:spcBef>
        <a:spcPct val="0"/>
      </a:spcBef>
      <a:spcAft>
        <a:spcPct val="0"/>
      </a:spcAft>
      <a:defRPr kern="1200">
        <a:solidFill>
          <a:schemeClr val="tx1"/>
        </a:solidFill>
        <a:latin typeface="Tahoma" panose="020B0604030504040204" pitchFamily="34" charset="0"/>
        <a:ea typeface="+mn-ea"/>
        <a:cs typeface="+mn-cs"/>
      </a:defRPr>
    </a:lvl4pPr>
    <a:lvl5pPr marL="1828800" algn="l" rtl="0" fontAlgn="base">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7C4962-3B8E-4138-8ED1-1CE451E6607A}" v="10" dt="2022-09-06T12:16:02.8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566" y="7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lliam Wragg Larco" userId="14f350dc62e3a358" providerId="LiveId" clId="{387C4962-3B8E-4138-8ED1-1CE451E6607A}"/>
    <pc:docChg chg="undo custSel modSld modShowInfo">
      <pc:chgData name="William Wragg Larco" userId="14f350dc62e3a358" providerId="LiveId" clId="{387C4962-3B8E-4138-8ED1-1CE451E6607A}" dt="2022-09-06T12:36:39.290" v="52" actId="2744"/>
      <pc:docMkLst>
        <pc:docMk/>
      </pc:docMkLst>
      <pc:sldChg chg="modSp mod">
        <pc:chgData name="William Wragg Larco" userId="14f350dc62e3a358" providerId="LiveId" clId="{387C4962-3B8E-4138-8ED1-1CE451E6607A}" dt="2022-09-06T12:12:07.613" v="15" actId="20577"/>
        <pc:sldMkLst>
          <pc:docMk/>
          <pc:sldMk cId="0" sldId="256"/>
        </pc:sldMkLst>
        <pc:spChg chg="mod">
          <ac:chgData name="William Wragg Larco" userId="14f350dc62e3a358" providerId="LiveId" clId="{387C4962-3B8E-4138-8ED1-1CE451E6607A}" dt="2022-09-06T12:12:07.613" v="15" actId="20577"/>
          <ac:spMkLst>
            <pc:docMk/>
            <pc:sldMk cId="0" sldId="256"/>
            <ac:spMk id="2050" creationId="{BA12687C-F97F-4888-978D-7D019F8DFCF2}"/>
          </ac:spMkLst>
        </pc:spChg>
      </pc:sldChg>
      <pc:sldChg chg="addSp delSp modSp mod">
        <pc:chgData name="William Wragg Larco" userId="14f350dc62e3a358" providerId="LiveId" clId="{387C4962-3B8E-4138-8ED1-1CE451E6607A}" dt="2022-09-06T12:16:18.682" v="49" actId="478"/>
        <pc:sldMkLst>
          <pc:docMk/>
          <pc:sldMk cId="0" sldId="259"/>
        </pc:sldMkLst>
        <pc:spChg chg="add mod">
          <ac:chgData name="William Wragg Larco" userId="14f350dc62e3a358" providerId="LiveId" clId="{387C4962-3B8E-4138-8ED1-1CE451E6607A}" dt="2022-09-06T12:14:58.336" v="33" actId="1076"/>
          <ac:spMkLst>
            <pc:docMk/>
            <pc:sldMk cId="0" sldId="259"/>
            <ac:spMk id="2" creationId="{1F2ED00C-62E0-2C1B-3CBC-3587005F144E}"/>
          </ac:spMkLst>
        </pc:spChg>
        <pc:spChg chg="add mod">
          <ac:chgData name="William Wragg Larco" userId="14f350dc62e3a358" providerId="LiveId" clId="{387C4962-3B8E-4138-8ED1-1CE451E6607A}" dt="2022-09-06T12:15:34.768" v="42" actId="1037"/>
          <ac:spMkLst>
            <pc:docMk/>
            <pc:sldMk cId="0" sldId="259"/>
            <ac:spMk id="3" creationId="{6BD26DB7-F606-8116-80C1-7F5021F42179}"/>
          </ac:spMkLst>
        </pc:spChg>
        <pc:spChg chg="add mod">
          <ac:chgData name="William Wragg Larco" userId="14f350dc62e3a358" providerId="LiveId" clId="{387C4962-3B8E-4138-8ED1-1CE451E6607A}" dt="2022-09-06T12:16:07.152" v="48" actId="313"/>
          <ac:spMkLst>
            <pc:docMk/>
            <pc:sldMk cId="0" sldId="259"/>
            <ac:spMk id="4" creationId="{13C8D3BF-A6CF-8690-402B-D577D7677809}"/>
          </ac:spMkLst>
        </pc:spChg>
        <pc:spChg chg="mod">
          <ac:chgData name="William Wragg Larco" userId="14f350dc62e3a358" providerId="LiveId" clId="{387C4962-3B8E-4138-8ED1-1CE451E6607A}" dt="2022-09-06T12:15:16.469" v="35" actId="208"/>
          <ac:spMkLst>
            <pc:docMk/>
            <pc:sldMk cId="0" sldId="259"/>
            <ac:spMk id="3077" creationId="{5C251D99-5BD9-41A2-83E2-96D2E8C50A3B}"/>
          </ac:spMkLst>
        </pc:spChg>
        <pc:spChg chg="mod">
          <ac:chgData name="William Wragg Larco" userId="14f350dc62e3a358" providerId="LiveId" clId="{387C4962-3B8E-4138-8ED1-1CE451E6607A}" dt="2022-09-06T12:12:51.070" v="16" actId="1076"/>
          <ac:spMkLst>
            <pc:docMk/>
            <pc:sldMk cId="0" sldId="259"/>
            <ac:spMk id="6149" creationId="{5C505B52-E350-4141-95AC-B47CEA52B7D9}"/>
          </ac:spMkLst>
        </pc:spChg>
        <pc:spChg chg="del mod">
          <ac:chgData name="William Wragg Larco" userId="14f350dc62e3a358" providerId="LiveId" clId="{387C4962-3B8E-4138-8ED1-1CE451E6607A}" dt="2022-09-06T12:16:18.682" v="49" actId="478"/>
          <ac:spMkLst>
            <pc:docMk/>
            <pc:sldMk cId="0" sldId="259"/>
            <ac:spMk id="6150" creationId="{0740695B-4B7D-4F5E-8843-611CF497626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71F412B7-144D-433E-A13A-D82ED24826C9}"/>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s-ES"/>
          </a:p>
        </p:txBody>
      </p:sp>
      <p:sp>
        <p:nvSpPr>
          <p:cNvPr id="26627" name="Rectangle 3">
            <a:extLst>
              <a:ext uri="{FF2B5EF4-FFF2-40B4-BE49-F238E27FC236}">
                <a16:creationId xmlns:a16="http://schemas.microsoft.com/office/drawing/2014/main" id="{37246D4C-C7BA-4518-A404-706F7E4A3D38}"/>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s-ES"/>
          </a:p>
        </p:txBody>
      </p:sp>
      <p:sp>
        <p:nvSpPr>
          <p:cNvPr id="14340" name="Rectangle 4">
            <a:extLst>
              <a:ext uri="{FF2B5EF4-FFF2-40B4-BE49-F238E27FC236}">
                <a16:creationId xmlns:a16="http://schemas.microsoft.com/office/drawing/2014/main" id="{5CCF2E5B-D4D5-403D-A749-0C81CF4325ED}"/>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a:extLst>
              <a:ext uri="{FF2B5EF4-FFF2-40B4-BE49-F238E27FC236}">
                <a16:creationId xmlns:a16="http://schemas.microsoft.com/office/drawing/2014/main" id="{C33E13B5-6BC8-446A-BA1B-5223D12B4495}"/>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p>
        </p:txBody>
      </p:sp>
      <p:sp>
        <p:nvSpPr>
          <p:cNvPr id="26630" name="Rectangle 6">
            <a:extLst>
              <a:ext uri="{FF2B5EF4-FFF2-40B4-BE49-F238E27FC236}">
                <a16:creationId xmlns:a16="http://schemas.microsoft.com/office/drawing/2014/main" id="{499199C4-2E4A-4E76-A5A9-AEF1BFBF3527}"/>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s-ES"/>
          </a:p>
        </p:txBody>
      </p:sp>
      <p:sp>
        <p:nvSpPr>
          <p:cNvPr id="26631" name="Rectangle 7">
            <a:extLst>
              <a:ext uri="{FF2B5EF4-FFF2-40B4-BE49-F238E27FC236}">
                <a16:creationId xmlns:a16="http://schemas.microsoft.com/office/drawing/2014/main" id="{26E9F191-07B2-4266-9AD7-FAD80DEB3177}"/>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B0A8698B-B258-40F1-9DBD-12545BE92D74}" type="slidenum">
              <a:rPr lang="es-ES" altLang="es-CL"/>
              <a:pPr/>
              <a:t>‹Nº›</a:t>
            </a:fld>
            <a:endParaRPr lang="es-ES" altLang="es-CL"/>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391866B8-64C7-4F00-9652-D93F1EE3300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FDE4C751-9970-4ADD-95C6-C10B7167A4F8}" type="slidenum">
              <a:rPr lang="es-ES" altLang="es-CL">
                <a:latin typeface="Arial" panose="020B0604020202020204" pitchFamily="34" charset="0"/>
              </a:rPr>
              <a:pPr eaLnBrk="1" hangingPunct="1"/>
              <a:t>1</a:t>
            </a:fld>
            <a:endParaRPr lang="es-ES" altLang="es-CL">
              <a:latin typeface="Arial" panose="020B0604020202020204" pitchFamily="34" charset="0"/>
            </a:endParaRPr>
          </a:p>
        </p:txBody>
      </p:sp>
      <p:sp>
        <p:nvSpPr>
          <p:cNvPr id="15363" name="Rectangle 2">
            <a:extLst>
              <a:ext uri="{FF2B5EF4-FFF2-40B4-BE49-F238E27FC236}">
                <a16:creationId xmlns:a16="http://schemas.microsoft.com/office/drawing/2014/main" id="{A5B1B116-D742-449F-95B7-247B309A1175}"/>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8C52752B-BF57-44EB-B56B-7454A2FC1D1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FA5F1C04-7615-445B-983E-0DE584EBA53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B9086090-21BC-4A05-BCD5-5B46139A3469}" type="slidenum">
              <a:rPr lang="es-ES" altLang="es-CL">
                <a:latin typeface="Arial" panose="020B0604020202020204" pitchFamily="34" charset="0"/>
              </a:rPr>
              <a:pPr eaLnBrk="1" hangingPunct="1"/>
              <a:t>14</a:t>
            </a:fld>
            <a:endParaRPr lang="es-ES" altLang="es-CL">
              <a:latin typeface="Arial" panose="020B0604020202020204" pitchFamily="34" charset="0"/>
            </a:endParaRPr>
          </a:p>
        </p:txBody>
      </p:sp>
      <p:sp>
        <p:nvSpPr>
          <p:cNvPr id="24579" name="Rectangle 2">
            <a:extLst>
              <a:ext uri="{FF2B5EF4-FFF2-40B4-BE49-F238E27FC236}">
                <a16:creationId xmlns:a16="http://schemas.microsoft.com/office/drawing/2014/main" id="{1B030E8F-567B-44ED-811D-8965F07B2EFF}"/>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8D6BB19A-4A0A-46F5-96F1-E2D7A8357B5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extLst>
      <p:ext uri="{BB962C8B-B14F-4D97-AF65-F5344CB8AC3E}">
        <p14:creationId xmlns:p14="http://schemas.microsoft.com/office/powerpoint/2010/main" val="31241873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253C3C6C-C1C3-408A-95BD-DF0E629D94F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59031B3B-9979-4F32-A020-203D1BF658A9}" type="slidenum">
              <a:rPr lang="es-ES" altLang="es-CL">
                <a:latin typeface="Arial" panose="020B0604020202020204" pitchFamily="34" charset="0"/>
              </a:rPr>
              <a:pPr eaLnBrk="1" hangingPunct="1"/>
              <a:t>15</a:t>
            </a:fld>
            <a:endParaRPr lang="es-ES" altLang="es-CL">
              <a:latin typeface="Arial" panose="020B0604020202020204" pitchFamily="34" charset="0"/>
            </a:endParaRPr>
          </a:p>
        </p:txBody>
      </p:sp>
      <p:sp>
        <p:nvSpPr>
          <p:cNvPr id="25603" name="Rectangle 2">
            <a:extLst>
              <a:ext uri="{FF2B5EF4-FFF2-40B4-BE49-F238E27FC236}">
                <a16:creationId xmlns:a16="http://schemas.microsoft.com/office/drawing/2014/main" id="{CBAB955E-B125-46E6-A29A-CC4E4EE9CE89}"/>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23613CB2-3DCA-4791-9147-1C587B541BC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485031D1-20AC-4614-89DE-AD4FDC239F9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37973A0F-BD0F-40BF-87BA-63253E3D3A9A}" type="slidenum">
              <a:rPr lang="es-ES" altLang="es-CL">
                <a:latin typeface="Arial" panose="020B0604020202020204" pitchFamily="34" charset="0"/>
              </a:rPr>
              <a:pPr eaLnBrk="1" hangingPunct="1"/>
              <a:t>16</a:t>
            </a:fld>
            <a:endParaRPr lang="es-ES" altLang="es-CL">
              <a:latin typeface="Arial" panose="020B0604020202020204" pitchFamily="34" charset="0"/>
            </a:endParaRPr>
          </a:p>
        </p:txBody>
      </p:sp>
      <p:sp>
        <p:nvSpPr>
          <p:cNvPr id="26627" name="Rectangle 2">
            <a:extLst>
              <a:ext uri="{FF2B5EF4-FFF2-40B4-BE49-F238E27FC236}">
                <a16:creationId xmlns:a16="http://schemas.microsoft.com/office/drawing/2014/main" id="{1329F356-4C11-45B9-9850-DA067877AE78}"/>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E83BC034-AFE8-48A5-8953-C723ECE4240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BEC10A74-FB5E-4F51-8A04-53B00C67116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AD4493E6-0B5F-49AF-8A03-887C7CD2B87D}" type="slidenum">
              <a:rPr lang="es-ES" altLang="es-CL">
                <a:latin typeface="Arial" panose="020B0604020202020204" pitchFamily="34" charset="0"/>
              </a:rPr>
              <a:pPr eaLnBrk="1" hangingPunct="1"/>
              <a:t>2</a:t>
            </a:fld>
            <a:endParaRPr lang="es-ES" altLang="es-CL">
              <a:latin typeface="Arial" panose="020B0604020202020204" pitchFamily="34" charset="0"/>
            </a:endParaRPr>
          </a:p>
        </p:txBody>
      </p:sp>
      <p:sp>
        <p:nvSpPr>
          <p:cNvPr id="16387" name="Rectangle 2">
            <a:extLst>
              <a:ext uri="{FF2B5EF4-FFF2-40B4-BE49-F238E27FC236}">
                <a16:creationId xmlns:a16="http://schemas.microsoft.com/office/drawing/2014/main" id="{9D2CEBF6-E71F-4996-95A3-6A774154133D}"/>
              </a:ext>
            </a:extLst>
          </p:cNvPr>
          <p:cNvSpPr>
            <a:spLocks noGrp="1" noRot="1" noChangeAspect="1" noChangeArrowheads="1" noTextEdit="1"/>
          </p:cNvSpPr>
          <p:nvPr>
            <p:ph type="sldImg"/>
          </p:nvPr>
        </p:nvSpPr>
        <p:spPr>
          <a:ln/>
        </p:spPr>
      </p:sp>
      <p:sp>
        <p:nvSpPr>
          <p:cNvPr id="16388" name="Rectangle 3">
            <a:extLst>
              <a:ext uri="{FF2B5EF4-FFF2-40B4-BE49-F238E27FC236}">
                <a16:creationId xmlns:a16="http://schemas.microsoft.com/office/drawing/2014/main" id="{4361E06F-3362-45A2-A383-C1003135100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41659764-4D77-473D-B522-67A1BE5E8F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60272100-8E08-4BB4-A663-8609D0FA31E3}" type="slidenum">
              <a:rPr lang="es-ES" altLang="es-CL">
                <a:latin typeface="Arial" panose="020B0604020202020204" pitchFamily="34" charset="0"/>
              </a:rPr>
              <a:pPr eaLnBrk="1" hangingPunct="1"/>
              <a:t>3</a:t>
            </a:fld>
            <a:endParaRPr lang="es-ES" altLang="es-CL">
              <a:latin typeface="Arial" panose="020B0604020202020204" pitchFamily="34" charset="0"/>
            </a:endParaRPr>
          </a:p>
        </p:txBody>
      </p:sp>
      <p:sp>
        <p:nvSpPr>
          <p:cNvPr id="17411" name="Rectangle 2">
            <a:extLst>
              <a:ext uri="{FF2B5EF4-FFF2-40B4-BE49-F238E27FC236}">
                <a16:creationId xmlns:a16="http://schemas.microsoft.com/office/drawing/2014/main" id="{C9C9BE7E-A96A-46FB-BEC2-506272BFAB72}"/>
              </a:ext>
            </a:extLst>
          </p:cNvPr>
          <p:cNvSpPr>
            <a:spLocks noGrp="1" noRot="1" noChangeAspect="1" noChangeArrowheads="1" noTextEdit="1"/>
          </p:cNvSpPr>
          <p:nvPr>
            <p:ph type="sldImg"/>
          </p:nvPr>
        </p:nvSpPr>
        <p:spPr>
          <a:ln/>
        </p:spPr>
      </p:sp>
      <p:sp>
        <p:nvSpPr>
          <p:cNvPr id="17412" name="Rectangle 3">
            <a:extLst>
              <a:ext uri="{FF2B5EF4-FFF2-40B4-BE49-F238E27FC236}">
                <a16:creationId xmlns:a16="http://schemas.microsoft.com/office/drawing/2014/main" id="{FAB47BAE-B2F4-4DE2-96A9-404E3D222D5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0AD78ECF-4BEB-437F-BFC0-46CB37943F0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E9445440-4AB3-4F2A-9E7D-CB476167D609}" type="slidenum">
              <a:rPr lang="es-ES" altLang="es-CL">
                <a:latin typeface="Arial" panose="020B0604020202020204" pitchFamily="34" charset="0"/>
              </a:rPr>
              <a:pPr eaLnBrk="1" hangingPunct="1"/>
              <a:t>4</a:t>
            </a:fld>
            <a:endParaRPr lang="es-ES" altLang="es-CL">
              <a:latin typeface="Arial" panose="020B0604020202020204" pitchFamily="34" charset="0"/>
            </a:endParaRPr>
          </a:p>
        </p:txBody>
      </p:sp>
      <p:sp>
        <p:nvSpPr>
          <p:cNvPr id="18435" name="Rectangle 2">
            <a:extLst>
              <a:ext uri="{FF2B5EF4-FFF2-40B4-BE49-F238E27FC236}">
                <a16:creationId xmlns:a16="http://schemas.microsoft.com/office/drawing/2014/main" id="{2FC94413-3878-468C-9C67-10E7058FDA2F}"/>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B7685649-8B32-4711-B1D5-8E2AC3F6BA4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751905A9-2A10-4FF6-80D7-37A1707403B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142C8C29-C4DE-420C-9BD4-59774F5E141B}" type="slidenum">
              <a:rPr lang="es-ES" altLang="es-CL">
                <a:latin typeface="Arial" panose="020B0604020202020204" pitchFamily="34" charset="0"/>
              </a:rPr>
              <a:pPr eaLnBrk="1" hangingPunct="1"/>
              <a:t>5</a:t>
            </a:fld>
            <a:endParaRPr lang="es-ES" altLang="es-CL">
              <a:latin typeface="Arial" panose="020B0604020202020204" pitchFamily="34" charset="0"/>
            </a:endParaRPr>
          </a:p>
        </p:txBody>
      </p:sp>
      <p:sp>
        <p:nvSpPr>
          <p:cNvPr id="19459" name="Rectangle 2">
            <a:extLst>
              <a:ext uri="{FF2B5EF4-FFF2-40B4-BE49-F238E27FC236}">
                <a16:creationId xmlns:a16="http://schemas.microsoft.com/office/drawing/2014/main" id="{E59A2EAB-6EAC-4198-99A1-9A60178170E1}"/>
              </a:ext>
            </a:extLst>
          </p:cNvPr>
          <p:cNvSpPr>
            <a:spLocks noGrp="1" noRot="1" noChangeAspect="1" noChangeArrowheads="1" noTextEdit="1"/>
          </p:cNvSpPr>
          <p:nvPr>
            <p:ph type="sldImg"/>
          </p:nvPr>
        </p:nvSpPr>
        <p:spPr>
          <a:ln/>
        </p:spPr>
      </p:sp>
      <p:sp>
        <p:nvSpPr>
          <p:cNvPr id="19460" name="Rectangle 3">
            <a:extLst>
              <a:ext uri="{FF2B5EF4-FFF2-40B4-BE49-F238E27FC236}">
                <a16:creationId xmlns:a16="http://schemas.microsoft.com/office/drawing/2014/main" id="{9CB93DE0-0446-48F1-ADA6-594517FDB3C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1849AD1A-4E35-4B76-A492-472A51BDF41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E628419C-CBDA-42A0-9FD1-C816C8484AC8}" type="slidenum">
              <a:rPr lang="es-ES" altLang="es-CL">
                <a:latin typeface="Arial" panose="020B0604020202020204" pitchFamily="34" charset="0"/>
              </a:rPr>
              <a:pPr eaLnBrk="1" hangingPunct="1"/>
              <a:t>6</a:t>
            </a:fld>
            <a:endParaRPr lang="es-ES" altLang="es-CL">
              <a:latin typeface="Arial" panose="020B0604020202020204" pitchFamily="34" charset="0"/>
            </a:endParaRPr>
          </a:p>
        </p:txBody>
      </p:sp>
      <p:sp>
        <p:nvSpPr>
          <p:cNvPr id="20483" name="Rectangle 2">
            <a:extLst>
              <a:ext uri="{FF2B5EF4-FFF2-40B4-BE49-F238E27FC236}">
                <a16:creationId xmlns:a16="http://schemas.microsoft.com/office/drawing/2014/main" id="{0714AF74-F5D6-446A-8B11-42278525F403}"/>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BA330E65-E94C-4C92-8045-B5103460069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0954673D-1167-446A-8C12-9A8068F3F80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9EDE7563-16F3-450C-9AF8-E115B7DC2F09}" type="slidenum">
              <a:rPr lang="es-ES" altLang="es-CL">
                <a:latin typeface="Arial" panose="020B0604020202020204" pitchFamily="34" charset="0"/>
              </a:rPr>
              <a:pPr eaLnBrk="1" hangingPunct="1"/>
              <a:t>7</a:t>
            </a:fld>
            <a:endParaRPr lang="es-ES" altLang="es-CL">
              <a:latin typeface="Arial" panose="020B0604020202020204" pitchFamily="34" charset="0"/>
            </a:endParaRPr>
          </a:p>
        </p:txBody>
      </p:sp>
      <p:sp>
        <p:nvSpPr>
          <p:cNvPr id="21507" name="Rectangle 2">
            <a:extLst>
              <a:ext uri="{FF2B5EF4-FFF2-40B4-BE49-F238E27FC236}">
                <a16:creationId xmlns:a16="http://schemas.microsoft.com/office/drawing/2014/main" id="{1825F0AE-C647-49BF-8BCF-77103D303140}"/>
              </a:ext>
            </a:extLst>
          </p:cNvPr>
          <p:cNvSpPr>
            <a:spLocks noGrp="1" noRot="1" noChangeAspect="1" noChangeArrowheads="1" noTextEdit="1"/>
          </p:cNvSpPr>
          <p:nvPr>
            <p:ph type="sldImg"/>
          </p:nvPr>
        </p:nvSpPr>
        <p:spPr>
          <a:ln/>
        </p:spPr>
      </p:sp>
      <p:sp>
        <p:nvSpPr>
          <p:cNvPr id="21508" name="Rectangle 3">
            <a:extLst>
              <a:ext uri="{FF2B5EF4-FFF2-40B4-BE49-F238E27FC236}">
                <a16:creationId xmlns:a16="http://schemas.microsoft.com/office/drawing/2014/main" id="{ED850AA2-4422-4CEA-8AE5-FAF9731DC24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0E44929A-804E-4DA6-8656-6FC3E4086F0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440C6F05-5B67-4C7E-9685-96A0865702E1}" type="slidenum">
              <a:rPr lang="es-ES" altLang="es-CL">
                <a:latin typeface="Arial" panose="020B0604020202020204" pitchFamily="34" charset="0"/>
              </a:rPr>
              <a:pPr eaLnBrk="1" hangingPunct="1"/>
              <a:t>8</a:t>
            </a:fld>
            <a:endParaRPr lang="es-ES" altLang="es-CL">
              <a:latin typeface="Arial" panose="020B0604020202020204" pitchFamily="34" charset="0"/>
            </a:endParaRPr>
          </a:p>
        </p:txBody>
      </p:sp>
      <p:sp>
        <p:nvSpPr>
          <p:cNvPr id="22531" name="Rectangle 2">
            <a:extLst>
              <a:ext uri="{FF2B5EF4-FFF2-40B4-BE49-F238E27FC236}">
                <a16:creationId xmlns:a16="http://schemas.microsoft.com/office/drawing/2014/main" id="{24AC24F7-FC68-4C84-B8C0-4162B6088A84}"/>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F2668B77-F6B1-4379-B736-979E9EFF7D4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C0D9CFD9-6416-4C48-9207-6E9081640C3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27172E5B-DDF6-42AF-AA52-10DF29861D15}" type="slidenum">
              <a:rPr lang="es-ES" altLang="es-CL">
                <a:latin typeface="Arial" panose="020B0604020202020204" pitchFamily="34" charset="0"/>
              </a:rPr>
              <a:pPr eaLnBrk="1" hangingPunct="1"/>
              <a:t>9</a:t>
            </a:fld>
            <a:endParaRPr lang="es-ES" altLang="es-CL">
              <a:latin typeface="Arial" panose="020B0604020202020204" pitchFamily="34" charset="0"/>
            </a:endParaRPr>
          </a:p>
        </p:txBody>
      </p:sp>
      <p:sp>
        <p:nvSpPr>
          <p:cNvPr id="23555" name="Rectangle 2">
            <a:extLst>
              <a:ext uri="{FF2B5EF4-FFF2-40B4-BE49-F238E27FC236}">
                <a16:creationId xmlns:a16="http://schemas.microsoft.com/office/drawing/2014/main" id="{CD493CFF-9A40-47A0-BB44-59C1642B2FB9}"/>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8E2019E5-DACB-45AE-8ED4-B3A0EC0ACEA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3554" name="Rectangle 2"/>
          <p:cNvSpPr>
            <a:spLocks noGrp="1" noChangeArrowheads="1"/>
          </p:cNvSpPr>
          <p:nvPr>
            <p:ph type="ctrTitle" sz="quarter"/>
          </p:nvPr>
        </p:nvSpPr>
        <p:spPr>
          <a:xfrm>
            <a:off x="685800" y="1676400"/>
            <a:ext cx="7772400" cy="1828800"/>
          </a:xfrm>
        </p:spPr>
        <p:txBody>
          <a:bodyPr/>
          <a:lstStyle>
            <a:lvl1pPr>
              <a:defRPr/>
            </a:lvl1pPr>
          </a:lstStyle>
          <a:p>
            <a:r>
              <a:rPr lang="es-ES"/>
              <a:t>Haga clic para cambiar el estilo de título	</a:t>
            </a:r>
          </a:p>
        </p:txBody>
      </p:sp>
      <p:sp>
        <p:nvSpPr>
          <p:cNvPr id="23555"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s-ES"/>
              <a:t>Haga clic para modificar el estilo de subtítulo del patrón</a:t>
            </a:r>
          </a:p>
        </p:txBody>
      </p:sp>
      <p:sp>
        <p:nvSpPr>
          <p:cNvPr id="4" name="Rectangle 4">
            <a:extLst>
              <a:ext uri="{FF2B5EF4-FFF2-40B4-BE49-F238E27FC236}">
                <a16:creationId xmlns:a16="http://schemas.microsoft.com/office/drawing/2014/main" id="{DA945EB8-AD71-4ECE-955B-B69C98F85D55}"/>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5">
            <a:extLst>
              <a:ext uri="{FF2B5EF4-FFF2-40B4-BE49-F238E27FC236}">
                <a16:creationId xmlns:a16="http://schemas.microsoft.com/office/drawing/2014/main" id="{BDA63E50-7CAC-455B-87EC-78A139DB419B}"/>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6">
            <a:extLst>
              <a:ext uri="{FF2B5EF4-FFF2-40B4-BE49-F238E27FC236}">
                <a16:creationId xmlns:a16="http://schemas.microsoft.com/office/drawing/2014/main" id="{8AEE62F1-8D55-4696-938F-90AE14B126A2}"/>
              </a:ext>
            </a:extLst>
          </p:cNvPr>
          <p:cNvSpPr>
            <a:spLocks noGrp="1" noChangeArrowheads="1"/>
          </p:cNvSpPr>
          <p:nvPr>
            <p:ph type="sldNum" sz="quarter" idx="12"/>
          </p:nvPr>
        </p:nvSpPr>
        <p:spPr>
          <a:ln/>
        </p:spPr>
        <p:txBody>
          <a:bodyPr/>
          <a:lstStyle>
            <a:lvl1pPr>
              <a:defRPr/>
            </a:lvl1pPr>
          </a:lstStyle>
          <a:p>
            <a:fld id="{F3DA27CF-8FB3-4134-BCA1-03B8666840C5}" type="slidenum">
              <a:rPr lang="es-ES" altLang="es-CL"/>
              <a:pPr/>
              <a:t>‹Nº›</a:t>
            </a:fld>
            <a:endParaRPr lang="es-ES" altLang="es-CL"/>
          </a:p>
        </p:txBody>
      </p:sp>
    </p:spTree>
    <p:extLst>
      <p:ext uri="{BB962C8B-B14F-4D97-AF65-F5344CB8AC3E}">
        <p14:creationId xmlns:p14="http://schemas.microsoft.com/office/powerpoint/2010/main" val="2860359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a:extLst>
              <a:ext uri="{FF2B5EF4-FFF2-40B4-BE49-F238E27FC236}">
                <a16:creationId xmlns:a16="http://schemas.microsoft.com/office/drawing/2014/main" id="{B7C04EEC-2EC6-43F8-A1A1-995D53B55E63}"/>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5">
            <a:extLst>
              <a:ext uri="{FF2B5EF4-FFF2-40B4-BE49-F238E27FC236}">
                <a16:creationId xmlns:a16="http://schemas.microsoft.com/office/drawing/2014/main" id="{058E4423-A56C-4DBC-9299-036A4C8BCD6B}"/>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6">
            <a:extLst>
              <a:ext uri="{FF2B5EF4-FFF2-40B4-BE49-F238E27FC236}">
                <a16:creationId xmlns:a16="http://schemas.microsoft.com/office/drawing/2014/main" id="{8E9DC44C-4ED7-4F74-96D4-97127FCDBF32}"/>
              </a:ext>
            </a:extLst>
          </p:cNvPr>
          <p:cNvSpPr>
            <a:spLocks noGrp="1" noChangeArrowheads="1"/>
          </p:cNvSpPr>
          <p:nvPr>
            <p:ph type="sldNum" sz="quarter" idx="12"/>
          </p:nvPr>
        </p:nvSpPr>
        <p:spPr>
          <a:ln/>
        </p:spPr>
        <p:txBody>
          <a:bodyPr/>
          <a:lstStyle>
            <a:lvl1pPr>
              <a:defRPr/>
            </a:lvl1pPr>
          </a:lstStyle>
          <a:p>
            <a:fld id="{2D4EB3A0-E9AC-4419-A988-069849F17B9E}" type="slidenum">
              <a:rPr lang="es-ES" altLang="es-CL"/>
              <a:pPr/>
              <a:t>‹Nº›</a:t>
            </a:fld>
            <a:endParaRPr lang="es-ES" altLang="es-CL"/>
          </a:p>
        </p:txBody>
      </p:sp>
    </p:spTree>
    <p:extLst>
      <p:ext uri="{BB962C8B-B14F-4D97-AF65-F5344CB8AC3E}">
        <p14:creationId xmlns:p14="http://schemas.microsoft.com/office/powerpoint/2010/main" val="517549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381000"/>
            <a:ext cx="2057400" cy="5715000"/>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381000"/>
            <a:ext cx="6019800" cy="57150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a:extLst>
              <a:ext uri="{FF2B5EF4-FFF2-40B4-BE49-F238E27FC236}">
                <a16:creationId xmlns:a16="http://schemas.microsoft.com/office/drawing/2014/main" id="{E69C66AB-D75D-422E-B191-DC9EFB04B799}"/>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5">
            <a:extLst>
              <a:ext uri="{FF2B5EF4-FFF2-40B4-BE49-F238E27FC236}">
                <a16:creationId xmlns:a16="http://schemas.microsoft.com/office/drawing/2014/main" id="{4F8DF155-A099-45F9-896F-84613A765BDD}"/>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6">
            <a:extLst>
              <a:ext uri="{FF2B5EF4-FFF2-40B4-BE49-F238E27FC236}">
                <a16:creationId xmlns:a16="http://schemas.microsoft.com/office/drawing/2014/main" id="{B71C54F1-F230-4ED7-B614-E98A588A6AE8}"/>
              </a:ext>
            </a:extLst>
          </p:cNvPr>
          <p:cNvSpPr>
            <a:spLocks noGrp="1" noChangeArrowheads="1"/>
          </p:cNvSpPr>
          <p:nvPr>
            <p:ph type="sldNum" sz="quarter" idx="12"/>
          </p:nvPr>
        </p:nvSpPr>
        <p:spPr>
          <a:ln/>
        </p:spPr>
        <p:txBody>
          <a:bodyPr/>
          <a:lstStyle>
            <a:lvl1pPr>
              <a:defRPr/>
            </a:lvl1pPr>
          </a:lstStyle>
          <a:p>
            <a:fld id="{669B4B25-99F8-4714-9906-2011660449E3}" type="slidenum">
              <a:rPr lang="es-ES" altLang="es-CL"/>
              <a:pPr/>
              <a:t>‹Nº›</a:t>
            </a:fld>
            <a:endParaRPr lang="es-ES" altLang="es-CL"/>
          </a:p>
        </p:txBody>
      </p:sp>
    </p:spTree>
    <p:extLst>
      <p:ext uri="{BB962C8B-B14F-4D97-AF65-F5344CB8AC3E}">
        <p14:creationId xmlns:p14="http://schemas.microsoft.com/office/powerpoint/2010/main" val="1834417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a:extLst>
              <a:ext uri="{FF2B5EF4-FFF2-40B4-BE49-F238E27FC236}">
                <a16:creationId xmlns:a16="http://schemas.microsoft.com/office/drawing/2014/main" id="{4751FB0E-BC32-4A97-9054-7451AC3FF4FC}"/>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5">
            <a:extLst>
              <a:ext uri="{FF2B5EF4-FFF2-40B4-BE49-F238E27FC236}">
                <a16:creationId xmlns:a16="http://schemas.microsoft.com/office/drawing/2014/main" id="{A4D601B7-0082-43F7-919B-CAA130578FB2}"/>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6">
            <a:extLst>
              <a:ext uri="{FF2B5EF4-FFF2-40B4-BE49-F238E27FC236}">
                <a16:creationId xmlns:a16="http://schemas.microsoft.com/office/drawing/2014/main" id="{14915E9F-DFAA-4F89-A412-6316118C4099}"/>
              </a:ext>
            </a:extLst>
          </p:cNvPr>
          <p:cNvSpPr>
            <a:spLocks noGrp="1" noChangeArrowheads="1"/>
          </p:cNvSpPr>
          <p:nvPr>
            <p:ph type="sldNum" sz="quarter" idx="12"/>
          </p:nvPr>
        </p:nvSpPr>
        <p:spPr>
          <a:ln/>
        </p:spPr>
        <p:txBody>
          <a:bodyPr/>
          <a:lstStyle>
            <a:lvl1pPr>
              <a:defRPr/>
            </a:lvl1pPr>
          </a:lstStyle>
          <a:p>
            <a:fld id="{022F71BE-40A9-4B1B-A824-2A661F72DF04}" type="slidenum">
              <a:rPr lang="es-ES" altLang="es-CL"/>
              <a:pPr/>
              <a:t>‹Nº›</a:t>
            </a:fld>
            <a:endParaRPr lang="es-ES" altLang="es-CL"/>
          </a:p>
        </p:txBody>
      </p:sp>
    </p:spTree>
    <p:extLst>
      <p:ext uri="{BB962C8B-B14F-4D97-AF65-F5344CB8AC3E}">
        <p14:creationId xmlns:p14="http://schemas.microsoft.com/office/powerpoint/2010/main" val="3567117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a:extLst>
              <a:ext uri="{FF2B5EF4-FFF2-40B4-BE49-F238E27FC236}">
                <a16:creationId xmlns:a16="http://schemas.microsoft.com/office/drawing/2014/main" id="{4BBDFC3F-8581-4A23-A04C-9EC07C1B9FE0}"/>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5">
            <a:extLst>
              <a:ext uri="{FF2B5EF4-FFF2-40B4-BE49-F238E27FC236}">
                <a16:creationId xmlns:a16="http://schemas.microsoft.com/office/drawing/2014/main" id="{6B0DE13F-9C2B-4D4D-9BCC-2558BBFC4402}"/>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6">
            <a:extLst>
              <a:ext uri="{FF2B5EF4-FFF2-40B4-BE49-F238E27FC236}">
                <a16:creationId xmlns:a16="http://schemas.microsoft.com/office/drawing/2014/main" id="{02DE7A84-31D4-4A44-AAE9-8C083E0599CB}"/>
              </a:ext>
            </a:extLst>
          </p:cNvPr>
          <p:cNvSpPr>
            <a:spLocks noGrp="1" noChangeArrowheads="1"/>
          </p:cNvSpPr>
          <p:nvPr>
            <p:ph type="sldNum" sz="quarter" idx="12"/>
          </p:nvPr>
        </p:nvSpPr>
        <p:spPr>
          <a:ln/>
        </p:spPr>
        <p:txBody>
          <a:bodyPr/>
          <a:lstStyle>
            <a:lvl1pPr>
              <a:defRPr/>
            </a:lvl1pPr>
          </a:lstStyle>
          <a:p>
            <a:fld id="{785608DC-313C-4B3C-840A-CAF54ED25CAD}" type="slidenum">
              <a:rPr lang="es-ES" altLang="es-CL"/>
              <a:pPr/>
              <a:t>‹Nº›</a:t>
            </a:fld>
            <a:endParaRPr lang="es-ES" altLang="es-CL"/>
          </a:p>
        </p:txBody>
      </p:sp>
    </p:spTree>
    <p:extLst>
      <p:ext uri="{BB962C8B-B14F-4D97-AF65-F5344CB8AC3E}">
        <p14:creationId xmlns:p14="http://schemas.microsoft.com/office/powerpoint/2010/main" val="2002089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a:extLst>
              <a:ext uri="{FF2B5EF4-FFF2-40B4-BE49-F238E27FC236}">
                <a16:creationId xmlns:a16="http://schemas.microsoft.com/office/drawing/2014/main" id="{28CF5BBA-93A3-42B5-8000-03693BB8E6BF}"/>
              </a:ext>
            </a:extLst>
          </p:cNvPr>
          <p:cNvSpPr>
            <a:spLocks noGrp="1" noChangeArrowheads="1"/>
          </p:cNvSpPr>
          <p:nvPr>
            <p:ph type="dt" sz="half" idx="10"/>
          </p:nvPr>
        </p:nvSpPr>
        <p:spPr>
          <a:ln/>
        </p:spPr>
        <p:txBody>
          <a:bodyPr/>
          <a:lstStyle>
            <a:lvl1pPr>
              <a:defRPr/>
            </a:lvl1pPr>
          </a:lstStyle>
          <a:p>
            <a:pPr>
              <a:defRPr/>
            </a:pPr>
            <a:endParaRPr lang="es-ES"/>
          </a:p>
        </p:txBody>
      </p:sp>
      <p:sp>
        <p:nvSpPr>
          <p:cNvPr id="6" name="Rectangle 5">
            <a:extLst>
              <a:ext uri="{FF2B5EF4-FFF2-40B4-BE49-F238E27FC236}">
                <a16:creationId xmlns:a16="http://schemas.microsoft.com/office/drawing/2014/main" id="{CD212BC4-A146-49A5-81B1-FBDF14152587}"/>
              </a:ext>
            </a:extLst>
          </p:cNvPr>
          <p:cNvSpPr>
            <a:spLocks noGrp="1" noChangeArrowheads="1"/>
          </p:cNvSpPr>
          <p:nvPr>
            <p:ph type="ftr" sz="quarter" idx="11"/>
          </p:nvPr>
        </p:nvSpPr>
        <p:spPr>
          <a:ln/>
        </p:spPr>
        <p:txBody>
          <a:bodyPr/>
          <a:lstStyle>
            <a:lvl1pPr>
              <a:defRPr/>
            </a:lvl1pPr>
          </a:lstStyle>
          <a:p>
            <a:pPr>
              <a:defRPr/>
            </a:pPr>
            <a:endParaRPr lang="es-ES"/>
          </a:p>
        </p:txBody>
      </p:sp>
      <p:sp>
        <p:nvSpPr>
          <p:cNvPr id="7" name="Rectangle 6">
            <a:extLst>
              <a:ext uri="{FF2B5EF4-FFF2-40B4-BE49-F238E27FC236}">
                <a16:creationId xmlns:a16="http://schemas.microsoft.com/office/drawing/2014/main" id="{1CE35AD3-13DD-4E72-AB6C-B23E3A8BEECE}"/>
              </a:ext>
            </a:extLst>
          </p:cNvPr>
          <p:cNvSpPr>
            <a:spLocks noGrp="1" noChangeArrowheads="1"/>
          </p:cNvSpPr>
          <p:nvPr>
            <p:ph type="sldNum" sz="quarter" idx="12"/>
          </p:nvPr>
        </p:nvSpPr>
        <p:spPr>
          <a:ln/>
        </p:spPr>
        <p:txBody>
          <a:bodyPr/>
          <a:lstStyle>
            <a:lvl1pPr>
              <a:defRPr/>
            </a:lvl1pPr>
          </a:lstStyle>
          <a:p>
            <a:fld id="{FE5CE232-7B3B-4DA0-8213-C16BEAB7F6BC}" type="slidenum">
              <a:rPr lang="es-ES" altLang="es-CL"/>
              <a:pPr/>
              <a:t>‹Nº›</a:t>
            </a:fld>
            <a:endParaRPr lang="es-ES" altLang="es-CL"/>
          </a:p>
        </p:txBody>
      </p:sp>
    </p:spTree>
    <p:extLst>
      <p:ext uri="{BB962C8B-B14F-4D97-AF65-F5344CB8AC3E}">
        <p14:creationId xmlns:p14="http://schemas.microsoft.com/office/powerpoint/2010/main" val="249323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a:extLst>
              <a:ext uri="{FF2B5EF4-FFF2-40B4-BE49-F238E27FC236}">
                <a16:creationId xmlns:a16="http://schemas.microsoft.com/office/drawing/2014/main" id="{6940BB2F-2EFE-4611-9F30-50F2DB7F21F3}"/>
              </a:ext>
            </a:extLst>
          </p:cNvPr>
          <p:cNvSpPr>
            <a:spLocks noGrp="1" noChangeArrowheads="1"/>
          </p:cNvSpPr>
          <p:nvPr>
            <p:ph type="dt" sz="half" idx="10"/>
          </p:nvPr>
        </p:nvSpPr>
        <p:spPr>
          <a:ln/>
        </p:spPr>
        <p:txBody>
          <a:bodyPr/>
          <a:lstStyle>
            <a:lvl1pPr>
              <a:defRPr/>
            </a:lvl1pPr>
          </a:lstStyle>
          <a:p>
            <a:pPr>
              <a:defRPr/>
            </a:pPr>
            <a:endParaRPr lang="es-ES"/>
          </a:p>
        </p:txBody>
      </p:sp>
      <p:sp>
        <p:nvSpPr>
          <p:cNvPr id="8" name="Rectangle 5">
            <a:extLst>
              <a:ext uri="{FF2B5EF4-FFF2-40B4-BE49-F238E27FC236}">
                <a16:creationId xmlns:a16="http://schemas.microsoft.com/office/drawing/2014/main" id="{ED2BCF4A-2947-424C-B215-2CE40E9535AB}"/>
              </a:ext>
            </a:extLst>
          </p:cNvPr>
          <p:cNvSpPr>
            <a:spLocks noGrp="1" noChangeArrowheads="1"/>
          </p:cNvSpPr>
          <p:nvPr>
            <p:ph type="ftr" sz="quarter" idx="11"/>
          </p:nvPr>
        </p:nvSpPr>
        <p:spPr>
          <a:ln/>
        </p:spPr>
        <p:txBody>
          <a:bodyPr/>
          <a:lstStyle>
            <a:lvl1pPr>
              <a:defRPr/>
            </a:lvl1pPr>
          </a:lstStyle>
          <a:p>
            <a:pPr>
              <a:defRPr/>
            </a:pPr>
            <a:endParaRPr lang="es-ES"/>
          </a:p>
        </p:txBody>
      </p:sp>
      <p:sp>
        <p:nvSpPr>
          <p:cNvPr id="9" name="Rectangle 6">
            <a:extLst>
              <a:ext uri="{FF2B5EF4-FFF2-40B4-BE49-F238E27FC236}">
                <a16:creationId xmlns:a16="http://schemas.microsoft.com/office/drawing/2014/main" id="{E0009924-6641-45EF-8E2A-E76D5101B01D}"/>
              </a:ext>
            </a:extLst>
          </p:cNvPr>
          <p:cNvSpPr>
            <a:spLocks noGrp="1" noChangeArrowheads="1"/>
          </p:cNvSpPr>
          <p:nvPr>
            <p:ph type="sldNum" sz="quarter" idx="12"/>
          </p:nvPr>
        </p:nvSpPr>
        <p:spPr>
          <a:ln/>
        </p:spPr>
        <p:txBody>
          <a:bodyPr/>
          <a:lstStyle>
            <a:lvl1pPr>
              <a:defRPr/>
            </a:lvl1pPr>
          </a:lstStyle>
          <a:p>
            <a:fld id="{41681D75-09ED-40DB-A3ED-B89DD8852382}" type="slidenum">
              <a:rPr lang="es-ES" altLang="es-CL"/>
              <a:pPr/>
              <a:t>‹Nº›</a:t>
            </a:fld>
            <a:endParaRPr lang="es-ES" altLang="es-CL"/>
          </a:p>
        </p:txBody>
      </p:sp>
    </p:spTree>
    <p:extLst>
      <p:ext uri="{BB962C8B-B14F-4D97-AF65-F5344CB8AC3E}">
        <p14:creationId xmlns:p14="http://schemas.microsoft.com/office/powerpoint/2010/main" val="1628568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a:extLst>
              <a:ext uri="{FF2B5EF4-FFF2-40B4-BE49-F238E27FC236}">
                <a16:creationId xmlns:a16="http://schemas.microsoft.com/office/drawing/2014/main" id="{23F6263E-3E60-49EA-8F67-7849E80F13A3}"/>
              </a:ext>
            </a:extLst>
          </p:cNvPr>
          <p:cNvSpPr>
            <a:spLocks noGrp="1" noChangeArrowheads="1"/>
          </p:cNvSpPr>
          <p:nvPr>
            <p:ph type="dt" sz="half" idx="10"/>
          </p:nvPr>
        </p:nvSpPr>
        <p:spPr>
          <a:ln/>
        </p:spPr>
        <p:txBody>
          <a:bodyPr/>
          <a:lstStyle>
            <a:lvl1pPr>
              <a:defRPr/>
            </a:lvl1pPr>
          </a:lstStyle>
          <a:p>
            <a:pPr>
              <a:defRPr/>
            </a:pPr>
            <a:endParaRPr lang="es-ES"/>
          </a:p>
        </p:txBody>
      </p:sp>
      <p:sp>
        <p:nvSpPr>
          <p:cNvPr id="4" name="Rectangle 5">
            <a:extLst>
              <a:ext uri="{FF2B5EF4-FFF2-40B4-BE49-F238E27FC236}">
                <a16:creationId xmlns:a16="http://schemas.microsoft.com/office/drawing/2014/main" id="{7FC435D0-A15E-4890-943B-E63C5CB9C27D}"/>
              </a:ext>
            </a:extLst>
          </p:cNvPr>
          <p:cNvSpPr>
            <a:spLocks noGrp="1" noChangeArrowheads="1"/>
          </p:cNvSpPr>
          <p:nvPr>
            <p:ph type="ftr" sz="quarter" idx="11"/>
          </p:nvPr>
        </p:nvSpPr>
        <p:spPr>
          <a:ln/>
        </p:spPr>
        <p:txBody>
          <a:bodyPr/>
          <a:lstStyle>
            <a:lvl1pPr>
              <a:defRPr/>
            </a:lvl1pPr>
          </a:lstStyle>
          <a:p>
            <a:pPr>
              <a:defRPr/>
            </a:pPr>
            <a:endParaRPr lang="es-ES"/>
          </a:p>
        </p:txBody>
      </p:sp>
      <p:sp>
        <p:nvSpPr>
          <p:cNvPr id="5" name="Rectangle 6">
            <a:extLst>
              <a:ext uri="{FF2B5EF4-FFF2-40B4-BE49-F238E27FC236}">
                <a16:creationId xmlns:a16="http://schemas.microsoft.com/office/drawing/2014/main" id="{56F71C11-6CF2-4B69-8570-1FCC5BDD28AF}"/>
              </a:ext>
            </a:extLst>
          </p:cNvPr>
          <p:cNvSpPr>
            <a:spLocks noGrp="1" noChangeArrowheads="1"/>
          </p:cNvSpPr>
          <p:nvPr>
            <p:ph type="sldNum" sz="quarter" idx="12"/>
          </p:nvPr>
        </p:nvSpPr>
        <p:spPr>
          <a:ln/>
        </p:spPr>
        <p:txBody>
          <a:bodyPr/>
          <a:lstStyle>
            <a:lvl1pPr>
              <a:defRPr/>
            </a:lvl1pPr>
          </a:lstStyle>
          <a:p>
            <a:fld id="{332B8E34-5F05-48CD-B8C1-7E4FF33C15C9}" type="slidenum">
              <a:rPr lang="es-ES" altLang="es-CL"/>
              <a:pPr/>
              <a:t>‹Nº›</a:t>
            </a:fld>
            <a:endParaRPr lang="es-ES" altLang="es-CL"/>
          </a:p>
        </p:txBody>
      </p:sp>
    </p:spTree>
    <p:extLst>
      <p:ext uri="{BB962C8B-B14F-4D97-AF65-F5344CB8AC3E}">
        <p14:creationId xmlns:p14="http://schemas.microsoft.com/office/powerpoint/2010/main" val="834974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C6D2D0A-3172-4794-90A6-9E90AD6C110B}"/>
              </a:ext>
            </a:extLst>
          </p:cNvPr>
          <p:cNvSpPr>
            <a:spLocks noGrp="1" noChangeArrowheads="1"/>
          </p:cNvSpPr>
          <p:nvPr>
            <p:ph type="dt" sz="half" idx="10"/>
          </p:nvPr>
        </p:nvSpPr>
        <p:spPr>
          <a:ln/>
        </p:spPr>
        <p:txBody>
          <a:bodyPr/>
          <a:lstStyle>
            <a:lvl1pPr>
              <a:defRPr/>
            </a:lvl1pPr>
          </a:lstStyle>
          <a:p>
            <a:pPr>
              <a:defRPr/>
            </a:pPr>
            <a:endParaRPr lang="es-ES"/>
          </a:p>
        </p:txBody>
      </p:sp>
      <p:sp>
        <p:nvSpPr>
          <p:cNvPr id="3" name="Rectangle 5">
            <a:extLst>
              <a:ext uri="{FF2B5EF4-FFF2-40B4-BE49-F238E27FC236}">
                <a16:creationId xmlns:a16="http://schemas.microsoft.com/office/drawing/2014/main" id="{B0F54D9B-E7A7-454D-A59B-482DE2EE47E1}"/>
              </a:ext>
            </a:extLst>
          </p:cNvPr>
          <p:cNvSpPr>
            <a:spLocks noGrp="1" noChangeArrowheads="1"/>
          </p:cNvSpPr>
          <p:nvPr>
            <p:ph type="ftr" sz="quarter" idx="11"/>
          </p:nvPr>
        </p:nvSpPr>
        <p:spPr>
          <a:ln/>
        </p:spPr>
        <p:txBody>
          <a:bodyPr/>
          <a:lstStyle>
            <a:lvl1pPr>
              <a:defRPr/>
            </a:lvl1pPr>
          </a:lstStyle>
          <a:p>
            <a:pPr>
              <a:defRPr/>
            </a:pPr>
            <a:endParaRPr lang="es-ES"/>
          </a:p>
        </p:txBody>
      </p:sp>
      <p:sp>
        <p:nvSpPr>
          <p:cNvPr id="4" name="Rectangle 6">
            <a:extLst>
              <a:ext uri="{FF2B5EF4-FFF2-40B4-BE49-F238E27FC236}">
                <a16:creationId xmlns:a16="http://schemas.microsoft.com/office/drawing/2014/main" id="{146FE760-7B22-4239-AB98-62C55E14BD33}"/>
              </a:ext>
            </a:extLst>
          </p:cNvPr>
          <p:cNvSpPr>
            <a:spLocks noGrp="1" noChangeArrowheads="1"/>
          </p:cNvSpPr>
          <p:nvPr>
            <p:ph type="sldNum" sz="quarter" idx="12"/>
          </p:nvPr>
        </p:nvSpPr>
        <p:spPr>
          <a:ln/>
        </p:spPr>
        <p:txBody>
          <a:bodyPr/>
          <a:lstStyle>
            <a:lvl1pPr>
              <a:defRPr/>
            </a:lvl1pPr>
          </a:lstStyle>
          <a:p>
            <a:fld id="{BA2D45A2-30E6-4B1D-BD05-821798DC7353}" type="slidenum">
              <a:rPr lang="es-ES" altLang="es-CL"/>
              <a:pPr/>
              <a:t>‹Nº›</a:t>
            </a:fld>
            <a:endParaRPr lang="es-ES" altLang="es-CL"/>
          </a:p>
        </p:txBody>
      </p:sp>
    </p:spTree>
    <p:extLst>
      <p:ext uri="{BB962C8B-B14F-4D97-AF65-F5344CB8AC3E}">
        <p14:creationId xmlns:p14="http://schemas.microsoft.com/office/powerpoint/2010/main" val="671112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a:extLst>
              <a:ext uri="{FF2B5EF4-FFF2-40B4-BE49-F238E27FC236}">
                <a16:creationId xmlns:a16="http://schemas.microsoft.com/office/drawing/2014/main" id="{F201D640-09A2-45FF-BA39-4F4166D5E206}"/>
              </a:ext>
            </a:extLst>
          </p:cNvPr>
          <p:cNvSpPr>
            <a:spLocks noGrp="1" noChangeArrowheads="1"/>
          </p:cNvSpPr>
          <p:nvPr>
            <p:ph type="dt" sz="half" idx="10"/>
          </p:nvPr>
        </p:nvSpPr>
        <p:spPr>
          <a:ln/>
        </p:spPr>
        <p:txBody>
          <a:bodyPr/>
          <a:lstStyle>
            <a:lvl1pPr>
              <a:defRPr/>
            </a:lvl1pPr>
          </a:lstStyle>
          <a:p>
            <a:pPr>
              <a:defRPr/>
            </a:pPr>
            <a:endParaRPr lang="es-ES"/>
          </a:p>
        </p:txBody>
      </p:sp>
      <p:sp>
        <p:nvSpPr>
          <p:cNvPr id="6" name="Rectangle 5">
            <a:extLst>
              <a:ext uri="{FF2B5EF4-FFF2-40B4-BE49-F238E27FC236}">
                <a16:creationId xmlns:a16="http://schemas.microsoft.com/office/drawing/2014/main" id="{DAF2884C-AEDF-48F8-BE6F-392506277000}"/>
              </a:ext>
            </a:extLst>
          </p:cNvPr>
          <p:cNvSpPr>
            <a:spLocks noGrp="1" noChangeArrowheads="1"/>
          </p:cNvSpPr>
          <p:nvPr>
            <p:ph type="ftr" sz="quarter" idx="11"/>
          </p:nvPr>
        </p:nvSpPr>
        <p:spPr>
          <a:ln/>
        </p:spPr>
        <p:txBody>
          <a:bodyPr/>
          <a:lstStyle>
            <a:lvl1pPr>
              <a:defRPr/>
            </a:lvl1pPr>
          </a:lstStyle>
          <a:p>
            <a:pPr>
              <a:defRPr/>
            </a:pPr>
            <a:endParaRPr lang="es-ES"/>
          </a:p>
        </p:txBody>
      </p:sp>
      <p:sp>
        <p:nvSpPr>
          <p:cNvPr id="7" name="Rectangle 6">
            <a:extLst>
              <a:ext uri="{FF2B5EF4-FFF2-40B4-BE49-F238E27FC236}">
                <a16:creationId xmlns:a16="http://schemas.microsoft.com/office/drawing/2014/main" id="{62E3F5D4-279F-4F78-AEB4-037A2029EB3C}"/>
              </a:ext>
            </a:extLst>
          </p:cNvPr>
          <p:cNvSpPr>
            <a:spLocks noGrp="1" noChangeArrowheads="1"/>
          </p:cNvSpPr>
          <p:nvPr>
            <p:ph type="sldNum" sz="quarter" idx="12"/>
          </p:nvPr>
        </p:nvSpPr>
        <p:spPr>
          <a:ln/>
        </p:spPr>
        <p:txBody>
          <a:bodyPr/>
          <a:lstStyle>
            <a:lvl1pPr>
              <a:defRPr/>
            </a:lvl1pPr>
          </a:lstStyle>
          <a:p>
            <a:fld id="{3562AC34-77A1-4597-B729-C614152B843D}" type="slidenum">
              <a:rPr lang="es-ES" altLang="es-CL"/>
              <a:pPr/>
              <a:t>‹Nº›</a:t>
            </a:fld>
            <a:endParaRPr lang="es-ES" altLang="es-CL"/>
          </a:p>
        </p:txBody>
      </p:sp>
    </p:spTree>
    <p:extLst>
      <p:ext uri="{BB962C8B-B14F-4D97-AF65-F5344CB8AC3E}">
        <p14:creationId xmlns:p14="http://schemas.microsoft.com/office/powerpoint/2010/main" val="3099025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a:extLst>
              <a:ext uri="{FF2B5EF4-FFF2-40B4-BE49-F238E27FC236}">
                <a16:creationId xmlns:a16="http://schemas.microsoft.com/office/drawing/2014/main" id="{C5CCC3CA-0CC0-43DC-A748-2E6CB4AD61CF}"/>
              </a:ext>
            </a:extLst>
          </p:cNvPr>
          <p:cNvSpPr>
            <a:spLocks noGrp="1" noChangeArrowheads="1"/>
          </p:cNvSpPr>
          <p:nvPr>
            <p:ph type="dt" sz="half" idx="10"/>
          </p:nvPr>
        </p:nvSpPr>
        <p:spPr>
          <a:ln/>
        </p:spPr>
        <p:txBody>
          <a:bodyPr/>
          <a:lstStyle>
            <a:lvl1pPr>
              <a:defRPr/>
            </a:lvl1pPr>
          </a:lstStyle>
          <a:p>
            <a:pPr>
              <a:defRPr/>
            </a:pPr>
            <a:endParaRPr lang="es-ES"/>
          </a:p>
        </p:txBody>
      </p:sp>
      <p:sp>
        <p:nvSpPr>
          <p:cNvPr id="6" name="Rectangle 5">
            <a:extLst>
              <a:ext uri="{FF2B5EF4-FFF2-40B4-BE49-F238E27FC236}">
                <a16:creationId xmlns:a16="http://schemas.microsoft.com/office/drawing/2014/main" id="{1430F95A-0B2D-477A-B283-DD1757909B6B}"/>
              </a:ext>
            </a:extLst>
          </p:cNvPr>
          <p:cNvSpPr>
            <a:spLocks noGrp="1" noChangeArrowheads="1"/>
          </p:cNvSpPr>
          <p:nvPr>
            <p:ph type="ftr" sz="quarter" idx="11"/>
          </p:nvPr>
        </p:nvSpPr>
        <p:spPr>
          <a:ln/>
        </p:spPr>
        <p:txBody>
          <a:bodyPr/>
          <a:lstStyle>
            <a:lvl1pPr>
              <a:defRPr/>
            </a:lvl1pPr>
          </a:lstStyle>
          <a:p>
            <a:pPr>
              <a:defRPr/>
            </a:pPr>
            <a:endParaRPr lang="es-ES"/>
          </a:p>
        </p:txBody>
      </p:sp>
      <p:sp>
        <p:nvSpPr>
          <p:cNvPr id="7" name="Rectangle 6">
            <a:extLst>
              <a:ext uri="{FF2B5EF4-FFF2-40B4-BE49-F238E27FC236}">
                <a16:creationId xmlns:a16="http://schemas.microsoft.com/office/drawing/2014/main" id="{C28AFC10-CFEC-4BED-AC8A-F7D7E2474005}"/>
              </a:ext>
            </a:extLst>
          </p:cNvPr>
          <p:cNvSpPr>
            <a:spLocks noGrp="1" noChangeArrowheads="1"/>
          </p:cNvSpPr>
          <p:nvPr>
            <p:ph type="sldNum" sz="quarter" idx="12"/>
          </p:nvPr>
        </p:nvSpPr>
        <p:spPr>
          <a:ln/>
        </p:spPr>
        <p:txBody>
          <a:bodyPr/>
          <a:lstStyle>
            <a:lvl1pPr>
              <a:defRPr/>
            </a:lvl1pPr>
          </a:lstStyle>
          <a:p>
            <a:fld id="{ECB1F796-8871-4028-A64D-945F2D5B9A80}" type="slidenum">
              <a:rPr lang="es-ES" altLang="es-CL"/>
              <a:pPr/>
              <a:t>‹Nº›</a:t>
            </a:fld>
            <a:endParaRPr lang="es-ES" altLang="es-CL"/>
          </a:p>
        </p:txBody>
      </p:sp>
    </p:spTree>
    <p:extLst>
      <p:ext uri="{BB962C8B-B14F-4D97-AF65-F5344CB8AC3E}">
        <p14:creationId xmlns:p14="http://schemas.microsoft.com/office/powerpoint/2010/main" val="4168720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048EE0C6-D72C-42A7-A148-5F962B140538}"/>
              </a:ext>
            </a:extLst>
          </p:cNvPr>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a:t>Haga clic para cambiar el estilo de título	</a:t>
            </a:r>
          </a:p>
        </p:txBody>
      </p:sp>
      <p:sp>
        <p:nvSpPr>
          <p:cNvPr id="22531" name="Rectangle 3">
            <a:extLst>
              <a:ext uri="{FF2B5EF4-FFF2-40B4-BE49-F238E27FC236}">
                <a16:creationId xmlns:a16="http://schemas.microsoft.com/office/drawing/2014/main" id="{EEDA790B-35E7-44E2-8A04-75D2208558F2}"/>
              </a:ext>
            </a:extLst>
          </p:cNvPr>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22532" name="Rectangle 4">
            <a:extLst>
              <a:ext uri="{FF2B5EF4-FFF2-40B4-BE49-F238E27FC236}">
                <a16:creationId xmlns:a16="http://schemas.microsoft.com/office/drawing/2014/main" id="{E11FC34B-6300-45F2-88C2-ABBBE733C6F2}"/>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s-ES"/>
          </a:p>
        </p:txBody>
      </p:sp>
      <p:sp>
        <p:nvSpPr>
          <p:cNvPr id="22533" name="Rectangle 5">
            <a:extLst>
              <a:ext uri="{FF2B5EF4-FFF2-40B4-BE49-F238E27FC236}">
                <a16:creationId xmlns:a16="http://schemas.microsoft.com/office/drawing/2014/main" id="{037135F2-1D00-4699-A055-D2C32B3B4A5E}"/>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s-ES"/>
          </a:p>
        </p:txBody>
      </p:sp>
      <p:sp>
        <p:nvSpPr>
          <p:cNvPr id="22534" name="Rectangle 6">
            <a:extLst>
              <a:ext uri="{FF2B5EF4-FFF2-40B4-BE49-F238E27FC236}">
                <a16:creationId xmlns:a16="http://schemas.microsoft.com/office/drawing/2014/main" id="{46E9D0CF-E862-4753-B349-04E71415B756}"/>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panose="020B0604020202020204" pitchFamily="34" charset="0"/>
              </a:defRPr>
            </a:lvl1pPr>
          </a:lstStyle>
          <a:p>
            <a:fld id="{F33ADA80-DCFB-4790-A0B6-C31722DE4184}" type="slidenum">
              <a:rPr lang="es-ES" altLang="es-CL"/>
              <a:pPr/>
              <a:t>‹Nº›</a:t>
            </a:fld>
            <a:endParaRPr lang="es-ES" altLang="es-CL"/>
          </a:p>
        </p:txBody>
      </p:sp>
    </p:spTree>
  </p:cSld>
  <p:clrMap bg1="dk2" tx1="lt1" bg2="dk1"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9pPr>
    </p:titleStyle>
    <p:bodyStyle>
      <a:lvl1pPr marL="342900" indent="-342900" algn="l" rtl="0" eaLnBrk="0" fontAlgn="base" hangingPunct="0">
        <a:spcBef>
          <a:spcPct val="20000"/>
        </a:spcBef>
        <a:spcAft>
          <a:spcPct val="0"/>
        </a:spcAft>
        <a:buClr>
          <a:schemeClr val="hlink"/>
        </a:buClr>
        <a:buSzPct val="65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BA12687C-F97F-4888-978D-7D019F8DFCF2}"/>
              </a:ext>
            </a:extLst>
          </p:cNvPr>
          <p:cNvSpPr>
            <a:spLocks noGrp="1" noChangeArrowheads="1"/>
          </p:cNvSpPr>
          <p:nvPr>
            <p:ph type="ctrTitle"/>
          </p:nvPr>
        </p:nvSpPr>
        <p:spPr/>
        <p:txBody>
          <a:bodyPr/>
          <a:lstStyle/>
          <a:p>
            <a:pPr eaLnBrk="1" hangingPunct="1">
              <a:defRPr/>
            </a:pPr>
            <a:r>
              <a:rPr lang="es-CL" dirty="0"/>
              <a:t>CI 4231</a:t>
            </a:r>
            <a:br>
              <a:rPr lang="es-CL" dirty="0"/>
            </a:br>
            <a:r>
              <a:rPr lang="es-CL" dirty="0"/>
              <a:t>Construcción</a:t>
            </a:r>
            <a:endParaRPr lang="es-ES" dirty="0"/>
          </a:p>
        </p:txBody>
      </p:sp>
      <p:sp>
        <p:nvSpPr>
          <p:cNvPr id="2051" name="Rectangle 3">
            <a:extLst>
              <a:ext uri="{FF2B5EF4-FFF2-40B4-BE49-F238E27FC236}">
                <a16:creationId xmlns:a16="http://schemas.microsoft.com/office/drawing/2014/main" id="{0DB0E71E-F3F4-4007-A362-DF30DF18BACB}"/>
              </a:ext>
            </a:extLst>
          </p:cNvPr>
          <p:cNvSpPr>
            <a:spLocks noGrp="1" noChangeArrowheads="1"/>
          </p:cNvSpPr>
          <p:nvPr>
            <p:ph type="subTitle" idx="1"/>
          </p:nvPr>
        </p:nvSpPr>
        <p:spPr/>
        <p:txBody>
          <a:bodyPr/>
          <a:lstStyle/>
          <a:p>
            <a:pPr eaLnBrk="1" hangingPunct="1">
              <a:defRPr/>
            </a:pPr>
            <a:r>
              <a:rPr lang="es-CL"/>
              <a:t>Instalación de Faenas</a:t>
            </a:r>
            <a:endParaRPr lang="es-E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B4097-0D78-4060-B793-02F8F98DA7AC}"/>
              </a:ext>
            </a:extLst>
          </p:cNvPr>
          <p:cNvSpPr>
            <a:spLocks noGrp="1"/>
          </p:cNvSpPr>
          <p:nvPr>
            <p:ph type="ctrTitle" sz="quarter"/>
          </p:nvPr>
        </p:nvSpPr>
        <p:spPr/>
        <p:txBody>
          <a:bodyPr/>
          <a:lstStyle/>
          <a:p>
            <a:r>
              <a:rPr lang="es-MX" dirty="0"/>
              <a:t>Instalaciones Temporales</a:t>
            </a:r>
            <a:endParaRPr lang="es-CL" dirty="0"/>
          </a:p>
        </p:txBody>
      </p:sp>
      <p:sp>
        <p:nvSpPr>
          <p:cNvPr id="3" name="Subtitle 2">
            <a:extLst>
              <a:ext uri="{FF2B5EF4-FFF2-40B4-BE49-F238E27FC236}">
                <a16:creationId xmlns:a16="http://schemas.microsoft.com/office/drawing/2014/main" id="{72B286DC-1315-44C1-9679-D6D3EF247DC5}"/>
              </a:ext>
            </a:extLst>
          </p:cNvPr>
          <p:cNvSpPr>
            <a:spLocks noGrp="1"/>
          </p:cNvSpPr>
          <p:nvPr>
            <p:ph type="subTitle" sz="quarter" idx="1"/>
          </p:nvPr>
        </p:nvSpPr>
        <p:spPr/>
        <p:txBody>
          <a:bodyPr/>
          <a:lstStyle/>
          <a:p>
            <a:endParaRPr lang="es-CL"/>
          </a:p>
        </p:txBody>
      </p:sp>
    </p:spTree>
    <p:extLst>
      <p:ext uri="{BB962C8B-B14F-4D97-AF65-F5344CB8AC3E}">
        <p14:creationId xmlns:p14="http://schemas.microsoft.com/office/powerpoint/2010/main" val="446816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DB951AA5-CDED-4067-9367-D45386B11493}"/>
              </a:ext>
            </a:extLst>
          </p:cNvPr>
          <p:cNvSpPr>
            <a:spLocks noGrp="1"/>
          </p:cNvSpPr>
          <p:nvPr>
            <p:ph type="title"/>
          </p:nvPr>
        </p:nvSpPr>
        <p:spPr/>
        <p:txBody>
          <a:bodyPr/>
          <a:lstStyle/>
          <a:p>
            <a:r>
              <a:rPr lang="es-CL" dirty="0"/>
              <a:t>Instalación de Faenas</a:t>
            </a:r>
          </a:p>
        </p:txBody>
      </p:sp>
      <p:sp>
        <p:nvSpPr>
          <p:cNvPr id="5" name="Marcador de contenido 4">
            <a:extLst>
              <a:ext uri="{FF2B5EF4-FFF2-40B4-BE49-F238E27FC236}">
                <a16:creationId xmlns:a16="http://schemas.microsoft.com/office/drawing/2014/main" id="{AAFA3C01-5D3E-4D3D-A681-C62BE01FD703}"/>
              </a:ext>
            </a:extLst>
          </p:cNvPr>
          <p:cNvSpPr>
            <a:spLocks noGrp="1"/>
          </p:cNvSpPr>
          <p:nvPr>
            <p:ph idx="1"/>
          </p:nvPr>
        </p:nvSpPr>
        <p:spPr/>
        <p:txBody>
          <a:bodyPr/>
          <a:lstStyle/>
          <a:p>
            <a:r>
              <a:rPr lang="es-CL" sz="2800" dirty="0"/>
              <a:t>Construcciones provisorias para la construcción:</a:t>
            </a:r>
          </a:p>
          <a:p>
            <a:pPr lvl="1"/>
            <a:r>
              <a:rPr lang="es-CL" sz="2400" dirty="0"/>
              <a:t>Oficinas</a:t>
            </a:r>
          </a:p>
          <a:p>
            <a:pPr lvl="1"/>
            <a:r>
              <a:rPr lang="es-CL" sz="2400" dirty="0"/>
              <a:t>Baños y duchas</a:t>
            </a:r>
          </a:p>
          <a:p>
            <a:pPr lvl="1"/>
            <a:r>
              <a:rPr lang="es-CL" sz="2400" dirty="0"/>
              <a:t>Comedores, casinos, cocinas</a:t>
            </a:r>
          </a:p>
          <a:p>
            <a:pPr lvl="1"/>
            <a:r>
              <a:rPr lang="es-CL" sz="2400" dirty="0"/>
              <a:t>Bodegas, pañoles y sitios de acopio</a:t>
            </a:r>
          </a:p>
          <a:p>
            <a:pPr lvl="1"/>
            <a:r>
              <a:rPr lang="es-CL" sz="2400" dirty="0"/>
              <a:t>Talleres</a:t>
            </a:r>
          </a:p>
          <a:p>
            <a:pPr lvl="1"/>
            <a:r>
              <a:rPr lang="es-CL" sz="2400" dirty="0"/>
              <a:t>Caminos, vías de circulación y estacionamientos</a:t>
            </a:r>
          </a:p>
          <a:p>
            <a:pPr lvl="1"/>
            <a:r>
              <a:rPr lang="es-CL" sz="2400" dirty="0"/>
              <a:t>Enfermería</a:t>
            </a:r>
          </a:p>
        </p:txBody>
      </p:sp>
    </p:spTree>
    <p:extLst>
      <p:ext uri="{BB962C8B-B14F-4D97-AF65-F5344CB8AC3E}">
        <p14:creationId xmlns:p14="http://schemas.microsoft.com/office/powerpoint/2010/main" val="42669261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A9B63E-9E86-44B3-9C62-FECB54956834}"/>
              </a:ext>
            </a:extLst>
          </p:cNvPr>
          <p:cNvSpPr>
            <a:spLocks noGrp="1"/>
          </p:cNvSpPr>
          <p:nvPr>
            <p:ph type="title"/>
          </p:nvPr>
        </p:nvSpPr>
        <p:spPr/>
        <p:txBody>
          <a:bodyPr/>
          <a:lstStyle/>
          <a:p>
            <a:r>
              <a:rPr lang="es-CL" dirty="0"/>
              <a:t>Instalación de Faenas</a:t>
            </a:r>
          </a:p>
        </p:txBody>
      </p:sp>
      <p:sp>
        <p:nvSpPr>
          <p:cNvPr id="3" name="Marcador de contenido 2">
            <a:extLst>
              <a:ext uri="{FF2B5EF4-FFF2-40B4-BE49-F238E27FC236}">
                <a16:creationId xmlns:a16="http://schemas.microsoft.com/office/drawing/2014/main" id="{F80760D3-67E4-4A4F-8966-63D6507F2292}"/>
              </a:ext>
            </a:extLst>
          </p:cNvPr>
          <p:cNvSpPr>
            <a:spLocks noGrp="1"/>
          </p:cNvSpPr>
          <p:nvPr>
            <p:ph idx="1"/>
          </p:nvPr>
        </p:nvSpPr>
        <p:spPr/>
        <p:txBody>
          <a:bodyPr/>
          <a:lstStyle/>
          <a:p>
            <a:r>
              <a:rPr lang="es-CL" dirty="0"/>
              <a:t>Servicios provisorios durante la construcción:</a:t>
            </a:r>
          </a:p>
          <a:p>
            <a:pPr lvl="1"/>
            <a:r>
              <a:rPr lang="es-CL" dirty="0"/>
              <a:t>Empalme eléctrico y red de distribución interior.</a:t>
            </a:r>
          </a:p>
          <a:p>
            <a:pPr lvl="1"/>
            <a:r>
              <a:rPr lang="es-CL" dirty="0"/>
              <a:t>Agua potable y alcantarillado. Conexiones y redes. </a:t>
            </a:r>
          </a:p>
          <a:p>
            <a:pPr lvl="1"/>
            <a:r>
              <a:rPr lang="es-CL" dirty="0"/>
              <a:t>Gas</a:t>
            </a:r>
          </a:p>
          <a:p>
            <a:pPr lvl="1"/>
            <a:r>
              <a:rPr lang="es-CL" dirty="0"/>
              <a:t>Comunicaciones: Internet, telefonía.</a:t>
            </a:r>
          </a:p>
        </p:txBody>
      </p:sp>
    </p:spTree>
    <p:extLst>
      <p:ext uri="{BB962C8B-B14F-4D97-AF65-F5344CB8AC3E}">
        <p14:creationId xmlns:p14="http://schemas.microsoft.com/office/powerpoint/2010/main" val="3033587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240310-E082-4E87-BC04-BD9D206B4C7C}"/>
              </a:ext>
            </a:extLst>
          </p:cNvPr>
          <p:cNvSpPr>
            <a:spLocks noGrp="1"/>
          </p:cNvSpPr>
          <p:nvPr>
            <p:ph type="title"/>
          </p:nvPr>
        </p:nvSpPr>
        <p:spPr/>
        <p:txBody>
          <a:bodyPr/>
          <a:lstStyle/>
          <a:p>
            <a:r>
              <a:rPr lang="es-CL" dirty="0"/>
              <a:t>Instalación de Faenas</a:t>
            </a:r>
          </a:p>
        </p:txBody>
      </p:sp>
      <p:sp>
        <p:nvSpPr>
          <p:cNvPr id="3" name="Marcador de contenido 2">
            <a:extLst>
              <a:ext uri="{FF2B5EF4-FFF2-40B4-BE49-F238E27FC236}">
                <a16:creationId xmlns:a16="http://schemas.microsoft.com/office/drawing/2014/main" id="{A74C1177-A726-4D62-A842-7FAF5136473A}"/>
              </a:ext>
            </a:extLst>
          </p:cNvPr>
          <p:cNvSpPr>
            <a:spLocks noGrp="1"/>
          </p:cNvSpPr>
          <p:nvPr>
            <p:ph idx="1"/>
          </p:nvPr>
        </p:nvSpPr>
        <p:spPr/>
        <p:txBody>
          <a:bodyPr/>
          <a:lstStyle/>
          <a:p>
            <a:r>
              <a:rPr lang="es-CL" dirty="0"/>
              <a:t>En caso de lugares alejados de centros urbanos se puede construir un campamento:</a:t>
            </a:r>
          </a:p>
          <a:p>
            <a:pPr lvl="1"/>
            <a:r>
              <a:rPr lang="es-CL" dirty="0"/>
              <a:t>Dormitorios, comedores, baños.</a:t>
            </a:r>
          </a:p>
          <a:p>
            <a:pPr lvl="1"/>
            <a:r>
              <a:rPr lang="es-CL" dirty="0"/>
              <a:t>Servicios de entretenimiento.</a:t>
            </a:r>
          </a:p>
        </p:txBody>
      </p:sp>
    </p:spTree>
    <p:extLst>
      <p:ext uri="{BB962C8B-B14F-4D97-AF65-F5344CB8AC3E}">
        <p14:creationId xmlns:p14="http://schemas.microsoft.com/office/powerpoint/2010/main" val="34089027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02A951BF-53A8-4679-8069-991803851EB4}"/>
              </a:ext>
            </a:extLst>
          </p:cNvPr>
          <p:cNvSpPr>
            <a:spLocks noGrp="1" noChangeArrowheads="1"/>
          </p:cNvSpPr>
          <p:nvPr>
            <p:ph type="title"/>
          </p:nvPr>
        </p:nvSpPr>
        <p:spPr/>
        <p:txBody>
          <a:bodyPr/>
          <a:lstStyle/>
          <a:p>
            <a:pPr eaLnBrk="1" hangingPunct="1">
              <a:defRPr/>
            </a:pPr>
            <a:r>
              <a:rPr lang="es-CL"/>
              <a:t>Requisitos de </a:t>
            </a:r>
            <a:r>
              <a:rPr lang="es-CL" dirty="0"/>
              <a:t>la Instalación Provisoria</a:t>
            </a:r>
            <a:endParaRPr lang="es-ES" dirty="0"/>
          </a:p>
        </p:txBody>
      </p:sp>
      <p:sp>
        <p:nvSpPr>
          <p:cNvPr id="3075" name="Rectangle 3">
            <a:extLst>
              <a:ext uri="{FF2B5EF4-FFF2-40B4-BE49-F238E27FC236}">
                <a16:creationId xmlns:a16="http://schemas.microsoft.com/office/drawing/2014/main" id="{7DD7B7FF-5B85-4CD7-A0D9-B01A4EF88D9C}"/>
              </a:ext>
            </a:extLst>
          </p:cNvPr>
          <p:cNvSpPr>
            <a:spLocks noGrp="1" noChangeArrowheads="1"/>
          </p:cNvSpPr>
          <p:nvPr>
            <p:ph type="body" idx="1"/>
          </p:nvPr>
        </p:nvSpPr>
        <p:spPr/>
        <p:txBody>
          <a:bodyPr/>
          <a:lstStyle/>
          <a:p>
            <a:pPr eaLnBrk="1" hangingPunct="1">
              <a:lnSpc>
                <a:spcPct val="90000"/>
              </a:lnSpc>
              <a:defRPr/>
            </a:pPr>
            <a:r>
              <a:rPr lang="es-CL" sz="2400" dirty="0"/>
              <a:t>Proporcionar los espacios requeridos. Funcionalidad</a:t>
            </a:r>
          </a:p>
          <a:p>
            <a:pPr eaLnBrk="1" hangingPunct="1">
              <a:lnSpc>
                <a:spcPct val="90000"/>
              </a:lnSpc>
              <a:defRPr/>
            </a:pPr>
            <a:r>
              <a:rPr lang="es-CL" sz="2400" b="1" dirty="0">
                <a:solidFill>
                  <a:srgbClr val="FF0000"/>
                </a:solidFill>
              </a:rPr>
              <a:t>Minimizar costos de transporte interno</a:t>
            </a:r>
          </a:p>
          <a:p>
            <a:pPr eaLnBrk="1" hangingPunct="1">
              <a:lnSpc>
                <a:spcPct val="90000"/>
              </a:lnSpc>
              <a:defRPr/>
            </a:pPr>
            <a:r>
              <a:rPr lang="es-CL" sz="2400" dirty="0"/>
              <a:t>Minimizar costos de instalaciones provisorias</a:t>
            </a:r>
          </a:p>
          <a:p>
            <a:pPr eaLnBrk="1" hangingPunct="1">
              <a:lnSpc>
                <a:spcPct val="90000"/>
              </a:lnSpc>
              <a:defRPr/>
            </a:pPr>
            <a:r>
              <a:rPr lang="es-CL" sz="2400" dirty="0"/>
              <a:t>Minimizar impacto en sitios vecinos</a:t>
            </a:r>
          </a:p>
          <a:p>
            <a:pPr eaLnBrk="1" hangingPunct="1">
              <a:lnSpc>
                <a:spcPct val="90000"/>
              </a:lnSpc>
              <a:defRPr/>
            </a:pPr>
            <a:r>
              <a:rPr lang="es-CL" sz="2400" dirty="0"/>
              <a:t>No interferir con la construcción</a:t>
            </a:r>
          </a:p>
          <a:p>
            <a:pPr eaLnBrk="1" hangingPunct="1">
              <a:lnSpc>
                <a:spcPct val="90000"/>
              </a:lnSpc>
              <a:defRPr/>
            </a:pPr>
            <a:r>
              <a:rPr lang="es-CL" sz="2400" dirty="0"/>
              <a:t>Evitar accidentes personales</a:t>
            </a:r>
          </a:p>
          <a:p>
            <a:pPr eaLnBrk="1" hangingPunct="1">
              <a:lnSpc>
                <a:spcPct val="90000"/>
              </a:lnSpc>
              <a:defRPr/>
            </a:pPr>
            <a:r>
              <a:rPr lang="es-CL" sz="2400" b="1" dirty="0">
                <a:solidFill>
                  <a:srgbClr val="FF0000"/>
                </a:solidFill>
              </a:rPr>
              <a:t>Cumplir con las leyes vigentes</a:t>
            </a:r>
          </a:p>
          <a:p>
            <a:pPr eaLnBrk="1" hangingPunct="1">
              <a:lnSpc>
                <a:spcPct val="90000"/>
              </a:lnSpc>
              <a:defRPr/>
            </a:pPr>
            <a:r>
              <a:rPr lang="es-CL" sz="2400" dirty="0"/>
              <a:t>Otros:</a:t>
            </a:r>
          </a:p>
          <a:p>
            <a:pPr lvl="1" eaLnBrk="1" hangingPunct="1">
              <a:lnSpc>
                <a:spcPct val="90000"/>
              </a:lnSpc>
              <a:defRPr/>
            </a:pPr>
            <a:r>
              <a:rPr lang="es-CL" sz="2000" dirty="0"/>
              <a:t>Paisajismo</a:t>
            </a:r>
          </a:p>
          <a:p>
            <a:pPr lvl="1" eaLnBrk="1" hangingPunct="1">
              <a:lnSpc>
                <a:spcPct val="90000"/>
              </a:lnSpc>
              <a:defRPr/>
            </a:pPr>
            <a:r>
              <a:rPr lang="es-CL" sz="2000" dirty="0"/>
              <a:t>Arqueología</a:t>
            </a:r>
            <a:endParaRPr lang="es-ES" sz="2000" dirty="0"/>
          </a:p>
        </p:txBody>
      </p:sp>
      <p:sp>
        <p:nvSpPr>
          <p:cNvPr id="11268" name="Oval 5">
            <a:extLst>
              <a:ext uri="{FF2B5EF4-FFF2-40B4-BE49-F238E27FC236}">
                <a16:creationId xmlns:a16="http://schemas.microsoft.com/office/drawing/2014/main" id="{8CED85B2-4957-4BF1-810B-FD8A5DD175F5}"/>
              </a:ext>
            </a:extLst>
          </p:cNvPr>
          <p:cNvSpPr>
            <a:spLocks noChangeArrowheads="1"/>
          </p:cNvSpPr>
          <p:nvPr/>
        </p:nvSpPr>
        <p:spPr bwMode="auto">
          <a:xfrm>
            <a:off x="6011863" y="4005263"/>
            <a:ext cx="2089150" cy="1295400"/>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s-CL" altLang="es-CL"/>
              <a:t>HEURISTICA</a:t>
            </a:r>
            <a:endParaRPr lang="es-ES" altLang="es-CL"/>
          </a:p>
        </p:txBody>
      </p:sp>
    </p:spTree>
    <p:extLst>
      <p:ext uri="{BB962C8B-B14F-4D97-AF65-F5344CB8AC3E}">
        <p14:creationId xmlns:p14="http://schemas.microsoft.com/office/powerpoint/2010/main" val="5985046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E2DCD904-BEBA-4F8A-90C8-73771E721193}"/>
              </a:ext>
            </a:extLst>
          </p:cNvPr>
          <p:cNvSpPr>
            <a:spLocks noGrp="1" noChangeArrowheads="1"/>
          </p:cNvSpPr>
          <p:nvPr>
            <p:ph type="title"/>
          </p:nvPr>
        </p:nvSpPr>
        <p:spPr/>
        <p:txBody>
          <a:bodyPr/>
          <a:lstStyle/>
          <a:p>
            <a:pPr eaLnBrk="1" hangingPunct="1">
              <a:defRPr/>
            </a:pPr>
            <a:r>
              <a:rPr lang="es-CL"/>
              <a:t>Transporte Interno</a:t>
            </a:r>
            <a:endParaRPr lang="es-ES"/>
          </a:p>
        </p:txBody>
      </p:sp>
      <p:sp>
        <p:nvSpPr>
          <p:cNvPr id="5123" name="Rectangle 3">
            <a:extLst>
              <a:ext uri="{FF2B5EF4-FFF2-40B4-BE49-F238E27FC236}">
                <a16:creationId xmlns:a16="http://schemas.microsoft.com/office/drawing/2014/main" id="{6FECAACE-5CB0-4615-8E5A-AA52F998C5D4}"/>
              </a:ext>
            </a:extLst>
          </p:cNvPr>
          <p:cNvSpPr>
            <a:spLocks noGrp="1" noChangeArrowheads="1"/>
          </p:cNvSpPr>
          <p:nvPr>
            <p:ph type="body" idx="1"/>
          </p:nvPr>
        </p:nvSpPr>
        <p:spPr/>
        <p:txBody>
          <a:bodyPr/>
          <a:lstStyle/>
          <a:p>
            <a:pPr eaLnBrk="1" hangingPunct="1">
              <a:lnSpc>
                <a:spcPct val="90000"/>
              </a:lnSpc>
              <a:defRPr/>
            </a:pPr>
            <a:r>
              <a:rPr lang="es-CL" dirty="0"/>
              <a:t>Caminos de acceso y distancia a lugares de almacenamiento</a:t>
            </a:r>
          </a:p>
          <a:p>
            <a:pPr eaLnBrk="1" hangingPunct="1">
              <a:lnSpc>
                <a:spcPct val="90000"/>
              </a:lnSpc>
              <a:defRPr/>
            </a:pPr>
            <a:r>
              <a:rPr lang="es-CL" dirty="0"/>
              <a:t>Ubicación lugares almacenamiento. Ordenados según grado de elaboración</a:t>
            </a:r>
          </a:p>
          <a:p>
            <a:pPr lvl="1" eaLnBrk="1" hangingPunct="1">
              <a:lnSpc>
                <a:spcPct val="90000"/>
              </a:lnSpc>
              <a:defRPr/>
            </a:pPr>
            <a:r>
              <a:rPr lang="es-CL" dirty="0"/>
              <a:t>Ripio, arena, materiales a granel</a:t>
            </a:r>
          </a:p>
          <a:p>
            <a:pPr lvl="1" eaLnBrk="1" hangingPunct="1">
              <a:lnSpc>
                <a:spcPct val="90000"/>
              </a:lnSpc>
              <a:defRPr/>
            </a:pPr>
            <a:r>
              <a:rPr lang="es-CL" dirty="0"/>
              <a:t>Taller de preparación de fierro</a:t>
            </a:r>
          </a:p>
          <a:p>
            <a:pPr lvl="1" eaLnBrk="1" hangingPunct="1">
              <a:lnSpc>
                <a:spcPct val="90000"/>
              </a:lnSpc>
              <a:defRPr/>
            </a:pPr>
            <a:r>
              <a:rPr lang="es-CL" dirty="0"/>
              <a:t>Descarga de hormigón</a:t>
            </a:r>
          </a:p>
          <a:p>
            <a:pPr eaLnBrk="1" hangingPunct="1">
              <a:lnSpc>
                <a:spcPct val="90000"/>
              </a:lnSpc>
              <a:defRPr/>
            </a:pPr>
            <a:r>
              <a:rPr lang="es-CL" dirty="0"/>
              <a:t>Ubicación de la(s) grúa(s)</a:t>
            </a:r>
            <a:endParaRPr lang="es-E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83C063A2-807B-4CF9-A3A5-74F629C8BD0C}"/>
              </a:ext>
            </a:extLst>
          </p:cNvPr>
          <p:cNvSpPr>
            <a:spLocks noGrp="1" noChangeArrowheads="1"/>
          </p:cNvSpPr>
          <p:nvPr>
            <p:ph type="title"/>
          </p:nvPr>
        </p:nvSpPr>
        <p:spPr/>
        <p:txBody>
          <a:bodyPr/>
          <a:lstStyle/>
          <a:p>
            <a:pPr eaLnBrk="1" hangingPunct="1">
              <a:defRPr/>
            </a:pPr>
            <a:r>
              <a:rPr lang="es-CL"/>
              <a:t>Metodología Moderna</a:t>
            </a:r>
            <a:endParaRPr lang="es-ES"/>
          </a:p>
        </p:txBody>
      </p:sp>
      <p:sp>
        <p:nvSpPr>
          <p:cNvPr id="25603" name="Rectangle 3">
            <a:extLst>
              <a:ext uri="{FF2B5EF4-FFF2-40B4-BE49-F238E27FC236}">
                <a16:creationId xmlns:a16="http://schemas.microsoft.com/office/drawing/2014/main" id="{EC280254-6FB9-4020-81A7-0A8C21DB8810}"/>
              </a:ext>
            </a:extLst>
          </p:cNvPr>
          <p:cNvSpPr>
            <a:spLocks noGrp="1" noChangeArrowheads="1"/>
          </p:cNvSpPr>
          <p:nvPr>
            <p:ph type="body" idx="1"/>
          </p:nvPr>
        </p:nvSpPr>
        <p:spPr/>
        <p:txBody>
          <a:bodyPr/>
          <a:lstStyle/>
          <a:p>
            <a:pPr eaLnBrk="1" hangingPunct="1">
              <a:lnSpc>
                <a:spcPct val="90000"/>
              </a:lnSpc>
              <a:defRPr/>
            </a:pPr>
            <a:r>
              <a:rPr lang="es-CL" dirty="0"/>
              <a:t>Se han probado satisfactoriamente sistemas asistidos por computador para planificar sitios de construcción usando un esquema de restricciones espaciales (distancias entre objetos y superficies requeridas)</a:t>
            </a:r>
            <a:endParaRPr lang="es-ES" dirty="0"/>
          </a:p>
        </p:txBody>
      </p:sp>
      <p:sp>
        <p:nvSpPr>
          <p:cNvPr id="6" name="Rectangle 4">
            <a:extLst>
              <a:ext uri="{FF2B5EF4-FFF2-40B4-BE49-F238E27FC236}">
                <a16:creationId xmlns:a16="http://schemas.microsoft.com/office/drawing/2014/main" id="{E0B1A3C7-4AE2-48E3-A3B9-A3138A8F2FCB}"/>
              </a:ext>
            </a:extLst>
          </p:cNvPr>
          <p:cNvSpPr>
            <a:spLocks noChangeArrowheads="1"/>
          </p:cNvSpPr>
          <p:nvPr/>
        </p:nvSpPr>
        <p:spPr bwMode="auto">
          <a:xfrm>
            <a:off x="785813" y="5715000"/>
            <a:ext cx="7572375" cy="882650"/>
          </a:xfrm>
          <a:prstGeom prst="rect">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lgn="ctr">
              <a:defRPr/>
            </a:pPr>
            <a:r>
              <a:rPr lang="es-CL" dirty="0">
                <a:latin typeface="Arial" charset="0"/>
              </a:rPr>
              <a:t>ASCE </a:t>
            </a:r>
            <a:r>
              <a:rPr lang="es-CL" dirty="0" err="1">
                <a:latin typeface="Arial" charset="0"/>
              </a:rPr>
              <a:t>Journal</a:t>
            </a:r>
            <a:r>
              <a:rPr lang="es-CL" dirty="0">
                <a:latin typeface="Arial" charset="0"/>
              </a:rPr>
              <a:t> of </a:t>
            </a:r>
            <a:r>
              <a:rPr lang="es-CL" dirty="0" err="1">
                <a:latin typeface="Arial" charset="0"/>
              </a:rPr>
              <a:t>Construction</a:t>
            </a:r>
            <a:r>
              <a:rPr lang="es-CL" dirty="0">
                <a:latin typeface="Arial" charset="0"/>
              </a:rPr>
              <a:t> </a:t>
            </a:r>
            <a:r>
              <a:rPr lang="es-CL" dirty="0" err="1">
                <a:latin typeface="Arial" charset="0"/>
              </a:rPr>
              <a:t>Engineering</a:t>
            </a:r>
            <a:r>
              <a:rPr lang="es-CL" dirty="0">
                <a:latin typeface="Arial" charset="0"/>
              </a:rPr>
              <a:t> and Management</a:t>
            </a:r>
          </a:p>
          <a:p>
            <a:pPr algn="ctr">
              <a:defRPr/>
            </a:pPr>
            <a:r>
              <a:rPr lang="es-CL" dirty="0" err="1">
                <a:latin typeface="Arial" charset="0"/>
              </a:rPr>
              <a:t>Site</a:t>
            </a:r>
            <a:r>
              <a:rPr lang="es-CL" dirty="0">
                <a:latin typeface="Arial" charset="0"/>
              </a:rPr>
              <a:t> </a:t>
            </a:r>
            <a:r>
              <a:rPr lang="es-CL" dirty="0" err="1">
                <a:latin typeface="Arial" charset="0"/>
              </a:rPr>
              <a:t>layout</a:t>
            </a:r>
            <a:r>
              <a:rPr lang="es-CL" dirty="0">
                <a:latin typeface="Arial" charset="0"/>
              </a:rPr>
              <a:t> </a:t>
            </a:r>
            <a:r>
              <a:rPr lang="es-CL" dirty="0" err="1">
                <a:latin typeface="Arial" charset="0"/>
              </a:rPr>
              <a:t>Planning</a:t>
            </a:r>
            <a:r>
              <a:rPr lang="es-CL" dirty="0">
                <a:latin typeface="Arial" charset="0"/>
              </a:rPr>
              <a:t> </a:t>
            </a:r>
            <a:r>
              <a:rPr lang="es-CL" dirty="0" err="1">
                <a:latin typeface="Arial" charset="0"/>
              </a:rPr>
              <a:t>using</a:t>
            </a:r>
            <a:r>
              <a:rPr lang="es-CL" dirty="0">
                <a:latin typeface="Arial" charset="0"/>
              </a:rPr>
              <a:t> </a:t>
            </a:r>
            <a:r>
              <a:rPr lang="es-CL" dirty="0" err="1">
                <a:latin typeface="Arial" charset="0"/>
              </a:rPr>
              <a:t>Nonstructural</a:t>
            </a:r>
            <a:r>
              <a:rPr lang="es-CL" dirty="0">
                <a:latin typeface="Arial" charset="0"/>
              </a:rPr>
              <a:t> </a:t>
            </a:r>
            <a:r>
              <a:rPr lang="es-CL" dirty="0" err="1">
                <a:latin typeface="Arial" charset="0"/>
              </a:rPr>
              <a:t>Fuzzy</a:t>
            </a:r>
            <a:r>
              <a:rPr lang="es-CL" dirty="0">
                <a:latin typeface="Arial" charset="0"/>
              </a:rPr>
              <a:t> </a:t>
            </a:r>
            <a:r>
              <a:rPr lang="es-CL" dirty="0" err="1">
                <a:latin typeface="Arial" charset="0"/>
              </a:rPr>
              <a:t>Decision</a:t>
            </a:r>
            <a:r>
              <a:rPr lang="es-CL" dirty="0">
                <a:latin typeface="Arial" charset="0"/>
              </a:rPr>
              <a:t> </a:t>
            </a:r>
            <a:r>
              <a:rPr lang="es-CL" dirty="0" err="1">
                <a:latin typeface="Arial" charset="0"/>
              </a:rPr>
              <a:t>Support</a:t>
            </a:r>
            <a:r>
              <a:rPr lang="es-CL" dirty="0">
                <a:latin typeface="Arial" charset="0"/>
              </a:rPr>
              <a:t> </a:t>
            </a:r>
            <a:r>
              <a:rPr lang="es-CL" dirty="0" err="1">
                <a:latin typeface="Arial" charset="0"/>
              </a:rPr>
              <a:t>System</a:t>
            </a:r>
            <a:endParaRPr lang="es-CL" dirty="0">
              <a:latin typeface="Arial" charset="0"/>
            </a:endParaRPr>
          </a:p>
          <a:p>
            <a:pPr algn="ctr">
              <a:defRPr/>
            </a:pPr>
            <a:r>
              <a:rPr lang="es-CL" dirty="0">
                <a:latin typeface="Arial" charset="0"/>
              </a:rPr>
              <a:t>Edición Mayo-Junio 2002, pág. 220</a:t>
            </a:r>
            <a:endParaRPr lang="es-ES" dirty="0">
              <a:latin typeface="Arial" charset="0"/>
            </a:endParaRPr>
          </a:p>
        </p:txBody>
      </p:sp>
      <p:sp>
        <p:nvSpPr>
          <p:cNvPr id="7" name="6 Rectángulo">
            <a:extLst>
              <a:ext uri="{FF2B5EF4-FFF2-40B4-BE49-F238E27FC236}">
                <a16:creationId xmlns:a16="http://schemas.microsoft.com/office/drawing/2014/main" id="{8E93D1DA-011B-4880-8D5C-E35E55CA1B0E}"/>
              </a:ext>
            </a:extLst>
          </p:cNvPr>
          <p:cNvSpPr/>
          <p:nvPr/>
        </p:nvSpPr>
        <p:spPr>
          <a:xfrm>
            <a:off x="785813" y="4857750"/>
            <a:ext cx="7572375" cy="5715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lvl="1">
              <a:lnSpc>
                <a:spcPct val="90000"/>
              </a:lnSpc>
              <a:buFont typeface="Wingdings" pitchFamily="2" charset="2"/>
              <a:buNone/>
              <a:defRPr/>
            </a:pPr>
            <a:r>
              <a:rPr lang="es-CL" dirty="0"/>
              <a:t>ASCE </a:t>
            </a:r>
            <a:r>
              <a:rPr lang="es-CL" dirty="0" err="1"/>
              <a:t>Journal</a:t>
            </a:r>
            <a:r>
              <a:rPr lang="es-CL" dirty="0"/>
              <a:t> of </a:t>
            </a:r>
            <a:r>
              <a:rPr lang="es-CL" dirty="0" err="1"/>
              <a:t>Construction</a:t>
            </a:r>
            <a:r>
              <a:rPr lang="es-CL" dirty="0"/>
              <a:t> </a:t>
            </a:r>
            <a:r>
              <a:rPr lang="es-CL" dirty="0" err="1"/>
              <a:t>Eng</a:t>
            </a:r>
            <a:r>
              <a:rPr lang="es-CL" dirty="0"/>
              <a:t>. And Management. Febrero 2006, </a:t>
            </a:r>
            <a:r>
              <a:rPr lang="es-CL" dirty="0" err="1"/>
              <a:t>pp</a:t>
            </a:r>
            <a:r>
              <a:rPr lang="es-CL" dirty="0"/>
              <a:t> 148</a:t>
            </a:r>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11BE1FF1-5E82-497A-AA75-86C588FB1D71}"/>
              </a:ext>
            </a:extLst>
          </p:cNvPr>
          <p:cNvSpPr>
            <a:spLocks noGrp="1" noChangeArrowheads="1"/>
          </p:cNvSpPr>
          <p:nvPr>
            <p:ph type="title"/>
          </p:nvPr>
        </p:nvSpPr>
        <p:spPr/>
        <p:txBody>
          <a:bodyPr/>
          <a:lstStyle/>
          <a:p>
            <a:pPr eaLnBrk="1" hangingPunct="1">
              <a:defRPr/>
            </a:pPr>
            <a:r>
              <a:rPr lang="es-CL" dirty="0"/>
              <a:t>Legislación Vigente</a:t>
            </a:r>
            <a:endParaRPr lang="es-ES" dirty="0"/>
          </a:p>
        </p:txBody>
      </p:sp>
      <p:sp>
        <p:nvSpPr>
          <p:cNvPr id="6149" name="Text Box 5">
            <a:extLst>
              <a:ext uri="{FF2B5EF4-FFF2-40B4-BE49-F238E27FC236}">
                <a16:creationId xmlns:a16="http://schemas.microsoft.com/office/drawing/2014/main" id="{5C505B52-E350-4141-95AC-B47CEA52B7D9}"/>
              </a:ext>
            </a:extLst>
          </p:cNvPr>
          <p:cNvSpPr txBox="1">
            <a:spLocks noChangeArrowheads="1"/>
          </p:cNvSpPr>
          <p:nvPr/>
        </p:nvSpPr>
        <p:spPr bwMode="auto">
          <a:xfrm>
            <a:off x="435772" y="1600993"/>
            <a:ext cx="4498975" cy="701675"/>
          </a:xfrm>
          <a:prstGeom prst="rect">
            <a:avLst/>
          </a:prstGeom>
          <a:noFill/>
          <a:ln w="9525">
            <a:noFill/>
            <a:miter lim="800000"/>
            <a:headEnd/>
            <a:tailEnd/>
          </a:ln>
          <a:effectLst/>
        </p:spPr>
        <p:txBody>
          <a:bodyPr wrap="none">
            <a:spAutoFit/>
          </a:bodyPr>
          <a:lstStyle/>
          <a:p>
            <a:pPr>
              <a:defRPr/>
            </a:pPr>
            <a:r>
              <a:rPr lang="es-ES_tradnl" sz="4000" b="1" dirty="0">
                <a:effectLst>
                  <a:outerShdw blurRad="38100" dist="38100" dir="2700000" algn="tl">
                    <a:srgbClr val="000000"/>
                  </a:outerShdw>
                </a:effectLst>
                <a:latin typeface="Times New Roman" pitchFamily="18" charset="0"/>
              </a:rPr>
              <a:t>DECRETO  </a:t>
            </a:r>
            <a:r>
              <a:rPr lang="es-ES_tradnl" sz="4000" b="1" dirty="0" err="1">
                <a:effectLst>
                  <a:outerShdw blurRad="38100" dist="38100" dir="2700000" algn="tl">
                    <a:srgbClr val="000000"/>
                  </a:outerShdw>
                </a:effectLst>
                <a:latin typeface="Times New Roman" pitchFamily="18" charset="0"/>
              </a:rPr>
              <a:t>Nº</a:t>
            </a:r>
            <a:r>
              <a:rPr lang="es-ES_tradnl" sz="4000" b="1" dirty="0">
                <a:effectLst>
                  <a:outerShdw blurRad="38100" dist="38100" dir="2700000" algn="tl">
                    <a:srgbClr val="000000"/>
                  </a:outerShdw>
                </a:effectLst>
                <a:latin typeface="Times New Roman" pitchFamily="18" charset="0"/>
              </a:rPr>
              <a:t>  594</a:t>
            </a:r>
          </a:p>
        </p:txBody>
      </p:sp>
      <p:sp>
        <p:nvSpPr>
          <p:cNvPr id="3077" name="Text Box 7">
            <a:extLst>
              <a:ext uri="{FF2B5EF4-FFF2-40B4-BE49-F238E27FC236}">
                <a16:creationId xmlns:a16="http://schemas.microsoft.com/office/drawing/2014/main" id="{5C251D99-5BD9-41A2-83E2-96D2E8C50A3B}"/>
              </a:ext>
            </a:extLst>
          </p:cNvPr>
          <p:cNvSpPr txBox="1">
            <a:spLocks noChangeArrowheads="1"/>
          </p:cNvSpPr>
          <p:nvPr/>
        </p:nvSpPr>
        <p:spPr bwMode="auto">
          <a:xfrm>
            <a:off x="5220072" y="1697192"/>
            <a:ext cx="3819879" cy="15061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s-CL" altLang="es-CL" dirty="0">
                <a:latin typeface="Arial" panose="020B0604020202020204" pitchFamily="34" charset="0"/>
              </a:rPr>
              <a:t>Define requerimientos sanitarios del lugar de trabajo, de seguridad y prevención de enfermedades profesionales y cuidado del medioambiente.</a:t>
            </a:r>
            <a:endParaRPr lang="es-ES" altLang="es-CL" dirty="0">
              <a:latin typeface="Arial" panose="020B0604020202020204" pitchFamily="34" charset="0"/>
            </a:endParaRPr>
          </a:p>
        </p:txBody>
      </p:sp>
      <p:sp>
        <p:nvSpPr>
          <p:cNvPr id="2" name="CuadroTexto 1">
            <a:extLst>
              <a:ext uri="{FF2B5EF4-FFF2-40B4-BE49-F238E27FC236}">
                <a16:creationId xmlns:a16="http://schemas.microsoft.com/office/drawing/2014/main" id="{1F2ED00C-62E0-2C1B-3CBC-3587005F144E}"/>
              </a:ext>
            </a:extLst>
          </p:cNvPr>
          <p:cNvSpPr txBox="1"/>
          <p:nvPr/>
        </p:nvSpPr>
        <p:spPr>
          <a:xfrm>
            <a:off x="385327" y="5076533"/>
            <a:ext cx="8229599" cy="1200329"/>
          </a:xfrm>
          <a:prstGeom prst="rect">
            <a:avLst/>
          </a:prstGeom>
          <a:noFill/>
        </p:spPr>
        <p:txBody>
          <a:bodyPr wrap="square" rtlCol="0">
            <a:spAutoFit/>
          </a:bodyPr>
          <a:lstStyle/>
          <a:p>
            <a:r>
              <a:rPr lang="es-MX" b="0" i="0" dirty="0">
                <a:effectLst/>
                <a:latin typeface="arial" panose="020B0604020202020204" pitchFamily="34" charset="0"/>
              </a:rPr>
              <a:t>ARTICULO 21º. Los empleadores tienen la </a:t>
            </a:r>
            <a:r>
              <a:rPr lang="es-MX" b="1" i="0" dirty="0">
                <a:effectLst/>
                <a:latin typeface="arial" panose="020B0604020202020204" pitchFamily="34" charset="0"/>
              </a:rPr>
              <a:t>obligación de informar</a:t>
            </a:r>
            <a:r>
              <a:rPr lang="es-MX" b="0" i="0" dirty="0">
                <a:effectLst/>
                <a:latin typeface="arial" panose="020B0604020202020204" pitchFamily="34" charset="0"/>
              </a:rPr>
              <a:t> oportuna y convenientemente a todos sus trabajadores acerca de los </a:t>
            </a:r>
            <a:r>
              <a:rPr lang="es-MX" b="1" i="0" dirty="0">
                <a:effectLst/>
                <a:latin typeface="arial" panose="020B0604020202020204" pitchFamily="34" charset="0"/>
              </a:rPr>
              <a:t>riesgos</a:t>
            </a:r>
            <a:r>
              <a:rPr lang="es-MX" b="0" i="0" dirty="0">
                <a:effectLst/>
                <a:latin typeface="arial" panose="020B0604020202020204" pitchFamily="34" charset="0"/>
              </a:rPr>
              <a:t> que entrañan sus labores, de las medidas preventivas y de los métodos de trabajo correctos. Los </a:t>
            </a:r>
            <a:r>
              <a:rPr lang="es-MX" b="1" i="0" dirty="0">
                <a:effectLst/>
                <a:latin typeface="arial" panose="020B0604020202020204" pitchFamily="34" charset="0"/>
              </a:rPr>
              <a:t>riesgos</a:t>
            </a:r>
            <a:r>
              <a:rPr lang="es-MX" b="0" i="0" dirty="0">
                <a:effectLst/>
                <a:latin typeface="arial" panose="020B0604020202020204" pitchFamily="34" charset="0"/>
              </a:rPr>
              <a:t> son los inherentes a la actividad de cada empresa.</a:t>
            </a:r>
            <a:endParaRPr lang="es-CL" dirty="0"/>
          </a:p>
        </p:txBody>
      </p:sp>
      <p:sp>
        <p:nvSpPr>
          <p:cNvPr id="3" name="Text Box 5">
            <a:extLst>
              <a:ext uri="{FF2B5EF4-FFF2-40B4-BE49-F238E27FC236}">
                <a16:creationId xmlns:a16="http://schemas.microsoft.com/office/drawing/2014/main" id="{6BD26DB7-F606-8116-80C1-7F5021F42179}"/>
              </a:ext>
            </a:extLst>
          </p:cNvPr>
          <p:cNvSpPr txBox="1">
            <a:spLocks noChangeArrowheads="1"/>
          </p:cNvSpPr>
          <p:nvPr/>
        </p:nvSpPr>
        <p:spPr bwMode="auto">
          <a:xfrm>
            <a:off x="539552" y="3448118"/>
            <a:ext cx="4275851" cy="707886"/>
          </a:xfrm>
          <a:prstGeom prst="rect">
            <a:avLst/>
          </a:prstGeom>
          <a:noFill/>
          <a:ln w="9525">
            <a:noFill/>
            <a:miter lim="800000"/>
            <a:headEnd/>
            <a:tailEnd/>
          </a:ln>
          <a:effectLst/>
        </p:spPr>
        <p:txBody>
          <a:bodyPr wrap="none">
            <a:spAutoFit/>
          </a:bodyPr>
          <a:lstStyle/>
          <a:p>
            <a:pPr>
              <a:defRPr/>
            </a:pPr>
            <a:r>
              <a:rPr lang="es-ES_tradnl" sz="4000" b="1" dirty="0">
                <a:effectLst>
                  <a:outerShdw blurRad="38100" dist="38100" dir="2700000" algn="tl">
                    <a:srgbClr val="000000"/>
                  </a:outerShdw>
                </a:effectLst>
                <a:latin typeface="Times New Roman" pitchFamily="18" charset="0"/>
              </a:rPr>
              <a:t>DECRETO  </a:t>
            </a:r>
            <a:r>
              <a:rPr lang="es-ES_tradnl" sz="4000" b="1" dirty="0" err="1">
                <a:effectLst>
                  <a:outerShdw blurRad="38100" dist="38100" dir="2700000" algn="tl">
                    <a:srgbClr val="000000"/>
                  </a:outerShdw>
                </a:effectLst>
                <a:latin typeface="Times New Roman" pitchFamily="18" charset="0"/>
              </a:rPr>
              <a:t>Nº</a:t>
            </a:r>
            <a:r>
              <a:rPr lang="es-ES_tradnl" sz="4000" b="1" dirty="0">
                <a:effectLst>
                  <a:outerShdw blurRad="38100" dist="38100" dir="2700000" algn="tl">
                    <a:srgbClr val="000000"/>
                  </a:outerShdw>
                </a:effectLst>
                <a:latin typeface="Times New Roman" pitchFamily="18" charset="0"/>
              </a:rPr>
              <a:t>  40</a:t>
            </a:r>
          </a:p>
        </p:txBody>
      </p:sp>
      <p:sp>
        <p:nvSpPr>
          <p:cNvPr id="4" name="Text Box 7">
            <a:extLst>
              <a:ext uri="{FF2B5EF4-FFF2-40B4-BE49-F238E27FC236}">
                <a16:creationId xmlns:a16="http://schemas.microsoft.com/office/drawing/2014/main" id="{13C8D3BF-A6CF-8690-402B-D577D7677809}"/>
              </a:ext>
            </a:extLst>
          </p:cNvPr>
          <p:cNvSpPr txBox="1">
            <a:spLocks noChangeArrowheads="1"/>
          </p:cNvSpPr>
          <p:nvPr/>
        </p:nvSpPr>
        <p:spPr bwMode="auto">
          <a:xfrm>
            <a:off x="5220071" y="3576336"/>
            <a:ext cx="3819879" cy="92333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s-MX" altLang="es-CL" dirty="0">
                <a:latin typeface="Arial" panose="020B0604020202020204" pitchFamily="34" charset="0"/>
              </a:rPr>
              <a:t>Aprueba reglamento sobre prevención de riesgos profesionales</a:t>
            </a:r>
            <a:endParaRPr lang="es-ES" altLang="es-CL" dirty="0">
              <a:latin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a:extLst>
              <a:ext uri="{FF2B5EF4-FFF2-40B4-BE49-F238E27FC236}">
                <a16:creationId xmlns:a16="http://schemas.microsoft.com/office/drawing/2014/main" id="{62A9145A-CE6B-4C51-8F32-A085913F844F}"/>
              </a:ext>
            </a:extLst>
          </p:cNvPr>
          <p:cNvSpPr txBox="1">
            <a:spLocks noChangeArrowheads="1"/>
          </p:cNvSpPr>
          <p:nvPr/>
        </p:nvSpPr>
        <p:spPr bwMode="auto">
          <a:xfrm>
            <a:off x="571500" y="533400"/>
            <a:ext cx="7954963" cy="860425"/>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s-ES_tradnl" altLang="es-CL" sz="2400" b="1">
                <a:solidFill>
                  <a:srgbClr val="06060A"/>
                </a:solidFill>
                <a:latin typeface="Arial Narrow" panose="020B0606020202030204" pitchFamily="34" charset="0"/>
              </a:rPr>
              <a:t>DE LA DISPOSICIÓN DE RESIDUOS INDUSTRIALES LÍQUIDOS Y SÓLIDOS</a:t>
            </a:r>
          </a:p>
        </p:txBody>
      </p:sp>
      <p:sp>
        <p:nvSpPr>
          <p:cNvPr id="4099" name="Text Box 3">
            <a:extLst>
              <a:ext uri="{FF2B5EF4-FFF2-40B4-BE49-F238E27FC236}">
                <a16:creationId xmlns:a16="http://schemas.microsoft.com/office/drawing/2014/main" id="{31445880-9740-4B82-BDBB-AB3603903AB7}"/>
              </a:ext>
            </a:extLst>
          </p:cNvPr>
          <p:cNvSpPr txBox="1">
            <a:spLocks noChangeArrowheads="1"/>
          </p:cNvSpPr>
          <p:nvPr/>
        </p:nvSpPr>
        <p:spPr bwMode="auto">
          <a:xfrm>
            <a:off x="2422525" y="24796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CL" altLang="es-CL" sz="2400">
              <a:latin typeface="Times New Roman" panose="02020603050405020304" pitchFamily="18" charset="0"/>
            </a:endParaRPr>
          </a:p>
        </p:txBody>
      </p:sp>
      <p:sp>
        <p:nvSpPr>
          <p:cNvPr id="4100" name="Text Box 4">
            <a:extLst>
              <a:ext uri="{FF2B5EF4-FFF2-40B4-BE49-F238E27FC236}">
                <a16:creationId xmlns:a16="http://schemas.microsoft.com/office/drawing/2014/main" id="{F35BE1BB-51E2-4B30-BB46-5A5629CE9800}"/>
              </a:ext>
            </a:extLst>
          </p:cNvPr>
          <p:cNvSpPr txBox="1">
            <a:spLocks noChangeArrowheads="1"/>
          </p:cNvSpPr>
          <p:nvPr/>
        </p:nvSpPr>
        <p:spPr bwMode="auto">
          <a:xfrm>
            <a:off x="142875" y="1676400"/>
            <a:ext cx="8858250" cy="4894263"/>
          </a:xfrm>
          <a:prstGeom prst="rect">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buFontTx/>
              <a:buChar char="•"/>
            </a:pPr>
            <a:r>
              <a:rPr lang="es-ES_tradnl" altLang="es-CL" sz="2400" b="1">
                <a:latin typeface="Arial Narrow" panose="020B0606020202030204" pitchFamily="34" charset="0"/>
              </a:rPr>
              <a:t>Art.16º.- No podrán vaciarse a la </a:t>
            </a:r>
            <a:r>
              <a:rPr lang="es-ES_tradnl" altLang="es-CL" sz="2400" b="1">
                <a:solidFill>
                  <a:srgbClr val="FF0000"/>
                </a:solidFill>
                <a:latin typeface="Arial Narrow" panose="020B0606020202030204" pitchFamily="34" charset="0"/>
              </a:rPr>
              <a:t>red pública de desagües de aguas servidas</a:t>
            </a:r>
            <a:r>
              <a:rPr lang="es-ES_tradnl" altLang="es-CL" sz="2400" b="1">
                <a:latin typeface="Arial Narrow" panose="020B0606020202030204" pitchFamily="34" charset="0"/>
              </a:rPr>
              <a:t> sustancias radiactivas, corrosivas, venenosas, infecciosas,  explosivas o inflamables o que tengan carácter peligroso en conformidad a la legislación y reglamentación vigente.</a:t>
            </a:r>
            <a:r>
              <a:rPr lang="es-ES_tradnl" altLang="es-CL" sz="2400">
                <a:latin typeface="Arial Narrow" panose="020B0606020202030204" pitchFamily="34" charset="0"/>
              </a:rPr>
              <a:t> </a:t>
            </a:r>
          </a:p>
          <a:p>
            <a:pPr eaLnBrk="1" hangingPunct="1"/>
            <a:endParaRPr lang="es-ES_tradnl" altLang="es-CL" sz="2400" b="1">
              <a:latin typeface="Arial Narrow" panose="020B0606020202030204" pitchFamily="34" charset="0"/>
            </a:endParaRPr>
          </a:p>
          <a:p>
            <a:pPr eaLnBrk="1" hangingPunct="1">
              <a:buFontTx/>
              <a:buChar char="•"/>
            </a:pPr>
            <a:r>
              <a:rPr lang="es-ES_tradnl" altLang="es-CL" sz="2400" b="1">
                <a:latin typeface="Arial Narrow" panose="020B0606020202030204" pitchFamily="34" charset="0"/>
              </a:rPr>
              <a:t>Art.18º.- La acumulación, tratamiento y disposición final de residuos industriales </a:t>
            </a:r>
            <a:r>
              <a:rPr lang="es-ES_tradnl" altLang="es-CL" sz="2400" b="1">
                <a:solidFill>
                  <a:srgbClr val="FF0000"/>
                </a:solidFill>
                <a:latin typeface="Arial Narrow" panose="020B0606020202030204" pitchFamily="34" charset="0"/>
              </a:rPr>
              <a:t>dentro del predio industrial</a:t>
            </a:r>
            <a:r>
              <a:rPr lang="es-ES_tradnl" altLang="es-CL" sz="2400" b="1">
                <a:latin typeface="Arial Narrow" panose="020B0606020202030204" pitchFamily="34" charset="0"/>
              </a:rPr>
              <a:t>, local o lugar de trabajo deberá  contar con la </a:t>
            </a:r>
            <a:r>
              <a:rPr lang="es-ES_tradnl" altLang="es-CL" sz="2400" b="1">
                <a:solidFill>
                  <a:srgbClr val="FF0000"/>
                </a:solidFill>
                <a:latin typeface="Arial Narrow" panose="020B0606020202030204" pitchFamily="34" charset="0"/>
              </a:rPr>
              <a:t>autorización sanitaria.</a:t>
            </a:r>
          </a:p>
          <a:p>
            <a:pPr eaLnBrk="1" hangingPunct="1"/>
            <a:endParaRPr lang="es-ES_tradnl" altLang="es-CL" sz="2400" b="1">
              <a:latin typeface="Arial Narrow" panose="020B0606020202030204" pitchFamily="34" charset="0"/>
            </a:endParaRPr>
          </a:p>
          <a:p>
            <a:pPr eaLnBrk="1" hangingPunct="1"/>
            <a:r>
              <a:rPr lang="es-ES_tradnl" altLang="es-CL" sz="2400" b="1">
                <a:latin typeface="Arial Narrow" panose="020B0606020202030204" pitchFamily="34" charset="0"/>
              </a:rPr>
              <a:t>Art. 19.- Las empresas que realicen el tratamiento o disposición final de sus residuos industriales </a:t>
            </a:r>
            <a:r>
              <a:rPr lang="es-ES_tradnl" altLang="es-CL" sz="2400" b="1">
                <a:solidFill>
                  <a:srgbClr val="FF0000"/>
                </a:solidFill>
                <a:latin typeface="Arial Narrow" panose="020B0606020202030204" pitchFamily="34" charset="0"/>
              </a:rPr>
              <a:t>fuera del predio</a:t>
            </a:r>
            <a:r>
              <a:rPr lang="es-ES_tradnl" altLang="es-CL" sz="2400" b="1">
                <a:latin typeface="Arial Narrow" panose="020B0606020202030204" pitchFamily="34" charset="0"/>
              </a:rPr>
              <a:t>, sea directamente o a través de la contratación de terceros, deberá contar con la </a:t>
            </a:r>
            <a:r>
              <a:rPr lang="es-ES_tradnl" altLang="es-CL" sz="2400" b="1">
                <a:solidFill>
                  <a:srgbClr val="FF0000"/>
                </a:solidFill>
                <a:latin typeface="Arial Narrow" panose="020B0606020202030204" pitchFamily="34" charset="0"/>
              </a:rPr>
              <a:t>autorización sanitaria, previo al inicio de sus actividades</a:t>
            </a:r>
            <a:endParaRPr lang="es-ES_tradnl" altLang="es-CL" sz="2400">
              <a:solidFill>
                <a:srgbClr val="FF0000"/>
              </a:solidFill>
              <a:latin typeface="Arial Narrow" panose="020B060602020203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a:extLst>
              <a:ext uri="{FF2B5EF4-FFF2-40B4-BE49-F238E27FC236}">
                <a16:creationId xmlns:a16="http://schemas.microsoft.com/office/drawing/2014/main" id="{4B9638C1-03D5-4D03-8E26-32EBA1B52203}"/>
              </a:ext>
            </a:extLst>
          </p:cNvPr>
          <p:cNvSpPr txBox="1">
            <a:spLocks noChangeArrowheads="1"/>
          </p:cNvSpPr>
          <p:nvPr/>
        </p:nvSpPr>
        <p:spPr bwMode="auto">
          <a:xfrm>
            <a:off x="685800" y="638175"/>
            <a:ext cx="7954963"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s-ES_tradnl" altLang="es-CL" sz="2800" b="1">
                <a:solidFill>
                  <a:srgbClr val="06060A"/>
                </a:solidFill>
                <a:latin typeface="Arial Narrow" panose="020B0606020202030204" pitchFamily="34" charset="0"/>
              </a:rPr>
              <a:t>Párrafo IV: de los servicios higiénicos y evacuación de aguas servidas</a:t>
            </a:r>
          </a:p>
        </p:txBody>
      </p:sp>
      <p:sp>
        <p:nvSpPr>
          <p:cNvPr id="5123" name="Text Box 3">
            <a:extLst>
              <a:ext uri="{FF2B5EF4-FFF2-40B4-BE49-F238E27FC236}">
                <a16:creationId xmlns:a16="http://schemas.microsoft.com/office/drawing/2014/main" id="{7CC134FD-45D4-406B-9E46-71D4E1BEDAD9}"/>
              </a:ext>
            </a:extLst>
          </p:cNvPr>
          <p:cNvSpPr txBox="1">
            <a:spLocks noChangeArrowheads="1"/>
          </p:cNvSpPr>
          <p:nvPr/>
        </p:nvSpPr>
        <p:spPr bwMode="auto">
          <a:xfrm>
            <a:off x="857250" y="3352800"/>
            <a:ext cx="7429500" cy="2308225"/>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tabLst>
                <a:tab pos="1244600" algn="ctr"/>
                <a:tab pos="5521325" algn="ctr"/>
              </a:tabLst>
              <a:defRPr>
                <a:solidFill>
                  <a:schemeClr val="tx1"/>
                </a:solidFill>
                <a:latin typeface="Tahoma" panose="020B0604030504040204" pitchFamily="34" charset="0"/>
              </a:defRPr>
            </a:lvl1pPr>
            <a:lvl2pPr marL="742950" indent="-285750" eaLnBrk="0" hangingPunct="0">
              <a:tabLst>
                <a:tab pos="1244600" algn="ctr"/>
                <a:tab pos="5521325" algn="ctr"/>
              </a:tabLst>
              <a:defRPr>
                <a:solidFill>
                  <a:schemeClr val="tx1"/>
                </a:solidFill>
                <a:latin typeface="Tahoma" panose="020B0604030504040204" pitchFamily="34" charset="0"/>
              </a:defRPr>
            </a:lvl2pPr>
            <a:lvl3pPr marL="1143000" indent="-228600" eaLnBrk="0" hangingPunct="0">
              <a:tabLst>
                <a:tab pos="1244600" algn="ctr"/>
                <a:tab pos="5521325" algn="ctr"/>
              </a:tabLst>
              <a:defRPr>
                <a:solidFill>
                  <a:schemeClr val="tx1"/>
                </a:solidFill>
                <a:latin typeface="Tahoma" panose="020B0604030504040204" pitchFamily="34" charset="0"/>
              </a:defRPr>
            </a:lvl3pPr>
            <a:lvl4pPr marL="1600200" indent="-228600" eaLnBrk="0" hangingPunct="0">
              <a:tabLst>
                <a:tab pos="1244600" algn="ctr"/>
                <a:tab pos="5521325" algn="ctr"/>
              </a:tabLst>
              <a:defRPr>
                <a:solidFill>
                  <a:schemeClr val="tx1"/>
                </a:solidFill>
                <a:latin typeface="Tahoma" panose="020B0604030504040204" pitchFamily="34" charset="0"/>
              </a:defRPr>
            </a:lvl4pPr>
            <a:lvl5pPr marL="2057400" indent="-228600" eaLnBrk="0" hangingPunct="0">
              <a:tabLst>
                <a:tab pos="1244600" algn="ctr"/>
                <a:tab pos="5521325" algn="ctr"/>
              </a:tabLst>
              <a:defRPr>
                <a:solidFill>
                  <a:schemeClr val="tx1"/>
                </a:solidFill>
                <a:latin typeface="Tahoma" panose="020B0604030504040204" pitchFamily="34" charset="0"/>
              </a:defRPr>
            </a:lvl5pPr>
            <a:lvl6pPr marL="25146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6pPr>
            <a:lvl7pPr marL="29718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7pPr>
            <a:lvl8pPr marL="34290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8pPr>
            <a:lvl9pPr marL="38862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9pPr>
          </a:lstStyle>
          <a:p>
            <a:pPr algn="just" eaLnBrk="1" hangingPunct="1"/>
            <a:r>
              <a:rPr lang="es-MX" altLang="es-CL" sz="2400" b="1">
                <a:solidFill>
                  <a:schemeClr val="tx2"/>
                </a:solidFill>
                <a:latin typeface="Arial Narrow" panose="020B0606020202030204" pitchFamily="34" charset="0"/>
              </a:rPr>
              <a:t>Art. 24º.- ....Una vez finalizada la faena temporal, </a:t>
            </a:r>
            <a:r>
              <a:rPr lang="es-MX" altLang="es-CL" sz="2400" b="1">
                <a:solidFill>
                  <a:srgbClr val="FF0000"/>
                </a:solidFill>
                <a:latin typeface="Arial Narrow" panose="020B0606020202030204" pitchFamily="34" charset="0"/>
              </a:rPr>
              <a:t>el empleador será responsable de reacondicionar sanitariamente  el lugar</a:t>
            </a:r>
            <a:r>
              <a:rPr lang="es-MX" altLang="es-CL" sz="2400" b="1">
                <a:solidFill>
                  <a:schemeClr val="tx2"/>
                </a:solidFill>
                <a:latin typeface="Arial Narrow" panose="020B0606020202030204" pitchFamily="34" charset="0"/>
              </a:rPr>
              <a:t> que ocupaba la letrina o baño químico, evitando la proliferación de </a:t>
            </a:r>
            <a:r>
              <a:rPr lang="es-MX" altLang="es-CL" sz="2400" b="1">
                <a:solidFill>
                  <a:srgbClr val="FFC000"/>
                </a:solidFill>
                <a:latin typeface="Arial Narrow" panose="020B0606020202030204" pitchFamily="34" charset="0"/>
              </a:rPr>
              <a:t>vectores</a:t>
            </a:r>
            <a:r>
              <a:rPr lang="es-MX" altLang="es-CL" sz="2400" b="1">
                <a:solidFill>
                  <a:schemeClr val="tx2"/>
                </a:solidFill>
                <a:latin typeface="Arial Narrow" panose="020B0606020202030204" pitchFamily="34" charset="0"/>
              </a:rPr>
              <a:t>, los malos olores, la contaminación ambiental y la ocurrencia de accidentes causados por la instalación</a:t>
            </a:r>
          </a:p>
        </p:txBody>
      </p:sp>
      <p:sp>
        <p:nvSpPr>
          <p:cNvPr id="5124" name="Rectangle 4">
            <a:extLst>
              <a:ext uri="{FF2B5EF4-FFF2-40B4-BE49-F238E27FC236}">
                <a16:creationId xmlns:a16="http://schemas.microsoft.com/office/drawing/2014/main" id="{4C6B0BB0-234C-427F-B465-33C11F2FA07D}"/>
              </a:ext>
            </a:extLst>
          </p:cNvPr>
          <p:cNvSpPr>
            <a:spLocks noChangeArrowheads="1"/>
          </p:cNvSpPr>
          <p:nvPr/>
        </p:nvSpPr>
        <p:spPr bwMode="auto">
          <a:xfrm>
            <a:off x="500063" y="533400"/>
            <a:ext cx="8153400" cy="1371600"/>
          </a:xfrm>
          <a:prstGeom prst="rect">
            <a:avLst/>
          </a:prstGeom>
          <a:noFill/>
          <a:ln w="571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CL" altLang="es-CL"/>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a:extLst>
              <a:ext uri="{FF2B5EF4-FFF2-40B4-BE49-F238E27FC236}">
                <a16:creationId xmlns:a16="http://schemas.microsoft.com/office/drawing/2014/main" id="{27AEC0B3-1952-4BC9-B8FB-975A2851AC20}"/>
              </a:ext>
            </a:extLst>
          </p:cNvPr>
          <p:cNvSpPr txBox="1">
            <a:spLocks noChangeArrowheads="1"/>
          </p:cNvSpPr>
          <p:nvPr/>
        </p:nvSpPr>
        <p:spPr bwMode="auto">
          <a:xfrm>
            <a:off x="609600" y="228600"/>
            <a:ext cx="7013575"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s-MX" altLang="es-CL" sz="2800" b="1">
                <a:solidFill>
                  <a:srgbClr val="06060A"/>
                </a:solidFill>
                <a:latin typeface="Arial Narrow" panose="020B0606020202030204" pitchFamily="34" charset="0"/>
              </a:rPr>
              <a:t>DECRETO Nº 594/1999 MIN. DE SALUD</a:t>
            </a:r>
          </a:p>
          <a:p>
            <a:pPr algn="ctr" eaLnBrk="1" hangingPunct="1"/>
            <a:r>
              <a:rPr lang="es-MX" altLang="es-CL" sz="2800" b="1">
                <a:solidFill>
                  <a:srgbClr val="06060A"/>
                </a:solidFill>
                <a:latin typeface="Arial Narrow" panose="020B0606020202030204" pitchFamily="34" charset="0"/>
              </a:rPr>
              <a:t>RESUMEN (vigencia a partir del 28/julio/2000.)</a:t>
            </a:r>
            <a:endParaRPr lang="es-ES_tradnl" altLang="es-CL" sz="2800" b="1">
              <a:solidFill>
                <a:srgbClr val="06060A"/>
              </a:solidFill>
              <a:latin typeface="Arial Narrow" panose="020B0606020202030204" pitchFamily="34" charset="0"/>
            </a:endParaRPr>
          </a:p>
        </p:txBody>
      </p:sp>
      <p:pic>
        <p:nvPicPr>
          <p:cNvPr id="6147" name="Picture 3">
            <a:extLst>
              <a:ext uri="{FF2B5EF4-FFF2-40B4-BE49-F238E27FC236}">
                <a16:creationId xmlns:a16="http://schemas.microsoft.com/office/drawing/2014/main" id="{82C564C6-F1CF-402A-B610-D4236E5439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a:extLst>
              <a:ext uri="{FF2B5EF4-FFF2-40B4-BE49-F238E27FC236}">
                <a16:creationId xmlns:a16="http://schemas.microsoft.com/office/drawing/2014/main" id="{293725C0-11FB-441C-9471-4541C7EB44BD}"/>
              </a:ext>
            </a:extLst>
          </p:cNvPr>
          <p:cNvSpPr txBox="1">
            <a:spLocks noChangeArrowheads="1"/>
          </p:cNvSpPr>
          <p:nvPr/>
        </p:nvSpPr>
        <p:spPr bwMode="auto">
          <a:xfrm>
            <a:off x="533400" y="228600"/>
            <a:ext cx="7954963"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s-ES_tradnl" altLang="es-CL" sz="2800" b="1">
                <a:solidFill>
                  <a:srgbClr val="06060A"/>
                </a:solidFill>
                <a:latin typeface="Arial Narrow" panose="020B0606020202030204" pitchFamily="34" charset="0"/>
              </a:rPr>
              <a:t>Titulo III: De las condiciones ambientales</a:t>
            </a:r>
          </a:p>
          <a:p>
            <a:pPr algn="ctr" eaLnBrk="1" hangingPunct="1"/>
            <a:r>
              <a:rPr lang="es-ES_tradnl" altLang="es-CL" sz="2800" b="1">
                <a:solidFill>
                  <a:srgbClr val="06060A"/>
                </a:solidFill>
                <a:latin typeface="Arial Narrow" panose="020B0606020202030204" pitchFamily="34" charset="0"/>
              </a:rPr>
              <a:t>parrafo II: de las condiciones generales de seguridad </a:t>
            </a:r>
          </a:p>
        </p:txBody>
      </p:sp>
      <p:sp>
        <p:nvSpPr>
          <p:cNvPr id="7171" name="Text Box 3">
            <a:extLst>
              <a:ext uri="{FF2B5EF4-FFF2-40B4-BE49-F238E27FC236}">
                <a16:creationId xmlns:a16="http://schemas.microsoft.com/office/drawing/2014/main" id="{F0DED17F-F7E6-46F9-8ECD-310B993C41C0}"/>
              </a:ext>
            </a:extLst>
          </p:cNvPr>
          <p:cNvSpPr txBox="1">
            <a:spLocks noChangeArrowheads="1"/>
          </p:cNvSpPr>
          <p:nvPr/>
        </p:nvSpPr>
        <p:spPr bwMode="auto">
          <a:xfrm>
            <a:off x="762000" y="1295400"/>
            <a:ext cx="7391400" cy="253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1244600" algn="ctr"/>
                <a:tab pos="5521325" algn="ctr"/>
              </a:tabLst>
              <a:defRPr>
                <a:solidFill>
                  <a:schemeClr val="tx1"/>
                </a:solidFill>
                <a:latin typeface="Tahoma" panose="020B0604030504040204" pitchFamily="34" charset="0"/>
              </a:defRPr>
            </a:lvl1pPr>
            <a:lvl2pPr marL="742950" indent="-285750" eaLnBrk="0" hangingPunct="0">
              <a:tabLst>
                <a:tab pos="1244600" algn="ctr"/>
                <a:tab pos="5521325" algn="ctr"/>
              </a:tabLst>
              <a:defRPr>
                <a:solidFill>
                  <a:schemeClr val="tx1"/>
                </a:solidFill>
                <a:latin typeface="Tahoma" panose="020B0604030504040204" pitchFamily="34" charset="0"/>
              </a:defRPr>
            </a:lvl2pPr>
            <a:lvl3pPr marL="1143000" indent="-228600" eaLnBrk="0" hangingPunct="0">
              <a:tabLst>
                <a:tab pos="1244600" algn="ctr"/>
                <a:tab pos="5521325" algn="ctr"/>
              </a:tabLst>
              <a:defRPr>
                <a:solidFill>
                  <a:schemeClr val="tx1"/>
                </a:solidFill>
                <a:latin typeface="Tahoma" panose="020B0604030504040204" pitchFamily="34" charset="0"/>
              </a:defRPr>
            </a:lvl3pPr>
            <a:lvl4pPr marL="1600200" indent="-228600" eaLnBrk="0" hangingPunct="0">
              <a:tabLst>
                <a:tab pos="1244600" algn="ctr"/>
                <a:tab pos="5521325" algn="ctr"/>
              </a:tabLst>
              <a:defRPr>
                <a:solidFill>
                  <a:schemeClr val="tx1"/>
                </a:solidFill>
                <a:latin typeface="Tahoma" panose="020B0604030504040204" pitchFamily="34" charset="0"/>
              </a:defRPr>
            </a:lvl4pPr>
            <a:lvl5pPr marL="2057400" indent="-228600" eaLnBrk="0" hangingPunct="0">
              <a:tabLst>
                <a:tab pos="1244600" algn="ctr"/>
                <a:tab pos="5521325" algn="ctr"/>
              </a:tabLst>
              <a:defRPr>
                <a:solidFill>
                  <a:schemeClr val="tx1"/>
                </a:solidFill>
                <a:latin typeface="Tahoma" panose="020B0604030504040204" pitchFamily="34" charset="0"/>
              </a:defRPr>
            </a:lvl5pPr>
            <a:lvl6pPr marL="25146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6pPr>
            <a:lvl7pPr marL="29718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7pPr>
            <a:lvl8pPr marL="34290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8pPr>
            <a:lvl9pPr marL="38862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9pPr>
          </a:lstStyle>
          <a:p>
            <a:pPr algn="just" eaLnBrk="1" hangingPunct="1"/>
            <a:r>
              <a:rPr lang="es-MX" altLang="es-CL" sz="2000" b="1">
                <a:solidFill>
                  <a:schemeClr val="tx2"/>
                </a:solidFill>
                <a:latin typeface="Arial Narrow" panose="020B0606020202030204" pitchFamily="34" charset="0"/>
              </a:rPr>
              <a:t>Art. 37º.- ....Las dependencias de los establecimientos públicos o privados deberán contar con </a:t>
            </a:r>
            <a:r>
              <a:rPr lang="es-MX" altLang="es-CL" sz="2000" b="1">
                <a:solidFill>
                  <a:srgbClr val="FB8535"/>
                </a:solidFill>
                <a:latin typeface="Arial Narrow" panose="020B0606020202030204" pitchFamily="34" charset="0"/>
              </a:rPr>
              <a:t>señalización visible y permanente en las zonas de seguridad ante emergencia</a:t>
            </a:r>
            <a:r>
              <a:rPr lang="es-MX" altLang="es-CL" sz="2000" b="1">
                <a:solidFill>
                  <a:schemeClr val="tx2"/>
                </a:solidFill>
                <a:latin typeface="Arial Narrow" panose="020B0606020202030204" pitchFamily="34" charset="0"/>
              </a:rPr>
              <a:t>.</a:t>
            </a:r>
          </a:p>
          <a:p>
            <a:pPr algn="just" eaLnBrk="1" hangingPunct="1"/>
            <a:r>
              <a:rPr lang="es-MX" altLang="es-CL" sz="2000" b="1">
                <a:solidFill>
                  <a:schemeClr val="tx2"/>
                </a:solidFill>
                <a:latin typeface="Arial Narrow" panose="020B0606020202030204" pitchFamily="34" charset="0"/>
              </a:rPr>
              <a:t>Además, deberá indicarse claramente por medio de señalización visible y permanente la necesidad de uso de </a:t>
            </a:r>
            <a:r>
              <a:rPr lang="es-MX" altLang="es-CL" sz="2000" b="1">
                <a:solidFill>
                  <a:srgbClr val="FF0000"/>
                </a:solidFill>
                <a:latin typeface="Arial Narrow" panose="020B0606020202030204" pitchFamily="34" charset="0"/>
              </a:rPr>
              <a:t>protección personal </a:t>
            </a:r>
            <a:r>
              <a:rPr lang="es-MX" altLang="es-CL" sz="2000" b="1">
                <a:solidFill>
                  <a:schemeClr val="tx2"/>
                </a:solidFill>
                <a:latin typeface="Arial Narrow" panose="020B0606020202030204" pitchFamily="34" charset="0"/>
              </a:rPr>
              <a:t>específicos cuando sea necesario.</a:t>
            </a:r>
          </a:p>
          <a:p>
            <a:pPr algn="just" eaLnBrk="1" hangingPunct="1"/>
            <a:r>
              <a:rPr lang="es-MX" altLang="es-CL" sz="2000" b="1">
                <a:solidFill>
                  <a:schemeClr val="tx2"/>
                </a:solidFill>
                <a:latin typeface="Arial Narrow" panose="020B0606020202030204" pitchFamily="34" charset="0"/>
              </a:rPr>
              <a:t>Los símbolos y palabras que se utilicen deberán estar de acuerdo a la normativa internacional..</a:t>
            </a:r>
          </a:p>
        </p:txBody>
      </p:sp>
      <p:sp>
        <p:nvSpPr>
          <p:cNvPr id="7172" name="Rectangle 4">
            <a:extLst>
              <a:ext uri="{FF2B5EF4-FFF2-40B4-BE49-F238E27FC236}">
                <a16:creationId xmlns:a16="http://schemas.microsoft.com/office/drawing/2014/main" id="{42BB30E6-FCB1-46AF-9227-422B8B3CA93A}"/>
              </a:ext>
            </a:extLst>
          </p:cNvPr>
          <p:cNvSpPr>
            <a:spLocks noChangeArrowheads="1"/>
          </p:cNvSpPr>
          <p:nvPr/>
        </p:nvSpPr>
        <p:spPr bwMode="auto">
          <a:xfrm>
            <a:off x="609600" y="228600"/>
            <a:ext cx="8153400" cy="914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CL" altLang="es-CL"/>
          </a:p>
        </p:txBody>
      </p:sp>
      <p:sp>
        <p:nvSpPr>
          <p:cNvPr id="7173" name="Rectangle 5">
            <a:extLst>
              <a:ext uri="{FF2B5EF4-FFF2-40B4-BE49-F238E27FC236}">
                <a16:creationId xmlns:a16="http://schemas.microsoft.com/office/drawing/2014/main" id="{39CEE845-3207-4D47-B0BB-E989C22F426A}"/>
              </a:ext>
            </a:extLst>
          </p:cNvPr>
          <p:cNvSpPr>
            <a:spLocks noChangeArrowheads="1"/>
          </p:cNvSpPr>
          <p:nvPr/>
        </p:nvSpPr>
        <p:spPr bwMode="auto">
          <a:xfrm>
            <a:off x="633413" y="1295400"/>
            <a:ext cx="8153400" cy="2590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CL" altLang="es-CL"/>
          </a:p>
        </p:txBody>
      </p:sp>
      <p:sp>
        <p:nvSpPr>
          <p:cNvPr id="7174" name="Rectangle 6">
            <a:extLst>
              <a:ext uri="{FF2B5EF4-FFF2-40B4-BE49-F238E27FC236}">
                <a16:creationId xmlns:a16="http://schemas.microsoft.com/office/drawing/2014/main" id="{74C4E22D-BE9D-4570-BED9-9F44AD2A81B5}"/>
              </a:ext>
            </a:extLst>
          </p:cNvPr>
          <p:cNvSpPr>
            <a:spLocks noChangeArrowheads="1"/>
          </p:cNvSpPr>
          <p:nvPr/>
        </p:nvSpPr>
        <p:spPr bwMode="auto">
          <a:xfrm>
            <a:off x="609600" y="3962400"/>
            <a:ext cx="8153400" cy="1295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CL" altLang="es-CL"/>
          </a:p>
        </p:txBody>
      </p:sp>
      <p:sp>
        <p:nvSpPr>
          <p:cNvPr id="7175" name="Text Box 7">
            <a:extLst>
              <a:ext uri="{FF2B5EF4-FFF2-40B4-BE49-F238E27FC236}">
                <a16:creationId xmlns:a16="http://schemas.microsoft.com/office/drawing/2014/main" id="{B2E66451-9821-44E8-B77D-B8A4585F1FC2}"/>
              </a:ext>
            </a:extLst>
          </p:cNvPr>
          <p:cNvSpPr txBox="1">
            <a:spLocks noChangeArrowheads="1"/>
          </p:cNvSpPr>
          <p:nvPr/>
        </p:nvSpPr>
        <p:spPr bwMode="auto">
          <a:xfrm>
            <a:off x="762000" y="3962400"/>
            <a:ext cx="7391400"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1244600" algn="ctr"/>
                <a:tab pos="5521325" algn="ctr"/>
              </a:tabLst>
              <a:defRPr>
                <a:solidFill>
                  <a:schemeClr val="tx1"/>
                </a:solidFill>
                <a:latin typeface="Tahoma" panose="020B0604030504040204" pitchFamily="34" charset="0"/>
              </a:defRPr>
            </a:lvl1pPr>
            <a:lvl2pPr marL="742950" indent="-285750" eaLnBrk="0" hangingPunct="0">
              <a:tabLst>
                <a:tab pos="1244600" algn="ctr"/>
                <a:tab pos="5521325" algn="ctr"/>
              </a:tabLst>
              <a:defRPr>
                <a:solidFill>
                  <a:schemeClr val="tx1"/>
                </a:solidFill>
                <a:latin typeface="Tahoma" panose="020B0604030504040204" pitchFamily="34" charset="0"/>
              </a:defRPr>
            </a:lvl2pPr>
            <a:lvl3pPr marL="1143000" indent="-228600" eaLnBrk="0" hangingPunct="0">
              <a:tabLst>
                <a:tab pos="1244600" algn="ctr"/>
                <a:tab pos="5521325" algn="ctr"/>
              </a:tabLst>
              <a:defRPr>
                <a:solidFill>
                  <a:schemeClr val="tx1"/>
                </a:solidFill>
                <a:latin typeface="Tahoma" panose="020B0604030504040204" pitchFamily="34" charset="0"/>
              </a:defRPr>
            </a:lvl3pPr>
            <a:lvl4pPr marL="1600200" indent="-228600" eaLnBrk="0" hangingPunct="0">
              <a:tabLst>
                <a:tab pos="1244600" algn="ctr"/>
                <a:tab pos="5521325" algn="ctr"/>
              </a:tabLst>
              <a:defRPr>
                <a:solidFill>
                  <a:schemeClr val="tx1"/>
                </a:solidFill>
                <a:latin typeface="Tahoma" panose="020B0604030504040204" pitchFamily="34" charset="0"/>
              </a:defRPr>
            </a:lvl4pPr>
            <a:lvl5pPr marL="2057400" indent="-228600" eaLnBrk="0" hangingPunct="0">
              <a:tabLst>
                <a:tab pos="1244600" algn="ctr"/>
                <a:tab pos="5521325" algn="ctr"/>
              </a:tabLst>
              <a:defRPr>
                <a:solidFill>
                  <a:schemeClr val="tx1"/>
                </a:solidFill>
                <a:latin typeface="Tahoma" panose="020B0604030504040204" pitchFamily="34" charset="0"/>
              </a:defRPr>
            </a:lvl5pPr>
            <a:lvl6pPr marL="25146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6pPr>
            <a:lvl7pPr marL="29718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7pPr>
            <a:lvl8pPr marL="34290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8pPr>
            <a:lvl9pPr marL="38862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9pPr>
          </a:lstStyle>
          <a:p>
            <a:pPr algn="just" eaLnBrk="1" hangingPunct="1"/>
            <a:r>
              <a:rPr lang="es-MX" altLang="es-CL" sz="2000" b="1">
                <a:solidFill>
                  <a:schemeClr val="tx2"/>
                </a:solidFill>
                <a:latin typeface="Arial Narrow" panose="020B0606020202030204" pitchFamily="34" charset="0"/>
              </a:rPr>
              <a:t>Art. 40º.- </a:t>
            </a:r>
            <a:r>
              <a:rPr lang="es-MX" altLang="es-CL" sz="2000" b="1">
                <a:solidFill>
                  <a:srgbClr val="FF0000"/>
                </a:solidFill>
                <a:latin typeface="Arial Narrow" panose="020B0606020202030204" pitchFamily="34" charset="0"/>
              </a:rPr>
              <a:t>Se prohíbe </a:t>
            </a:r>
            <a:r>
              <a:rPr lang="es-MX" altLang="es-CL" sz="2000" b="1">
                <a:solidFill>
                  <a:schemeClr val="tx2"/>
                </a:solidFill>
                <a:latin typeface="Arial Narrow" panose="020B0606020202030204" pitchFamily="34" charset="0"/>
              </a:rPr>
              <a:t>a los trabajadores cuya labor se ejecuta cerca de maquinarias en movimiento y órganos de transmisión</a:t>
            </a:r>
            <a:r>
              <a:rPr lang="es-MX" altLang="es-CL" sz="2000" b="1">
                <a:solidFill>
                  <a:srgbClr val="FF0000"/>
                </a:solidFill>
                <a:latin typeface="Arial Narrow" panose="020B0606020202030204" pitchFamily="34" charset="0"/>
              </a:rPr>
              <a:t>, el uso de ropa suelta, cabello largo y suelto, y adornos susceptibles de ser atrapados por las partes móviles.</a:t>
            </a:r>
          </a:p>
          <a:p>
            <a:pPr algn="just" eaLnBrk="1" hangingPunct="1"/>
            <a:endParaRPr lang="es-MX" altLang="es-CL" sz="2000" b="1">
              <a:solidFill>
                <a:schemeClr val="tx2"/>
              </a:solidFill>
              <a:latin typeface="Arial Narrow" panose="020B060602020203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a:extLst>
              <a:ext uri="{FF2B5EF4-FFF2-40B4-BE49-F238E27FC236}">
                <a16:creationId xmlns:a16="http://schemas.microsoft.com/office/drawing/2014/main" id="{EA31F40E-B042-489F-8F9C-3FD4CADF3B97}"/>
              </a:ext>
            </a:extLst>
          </p:cNvPr>
          <p:cNvSpPr txBox="1">
            <a:spLocks noChangeArrowheads="1"/>
          </p:cNvSpPr>
          <p:nvPr/>
        </p:nvSpPr>
        <p:spPr bwMode="auto">
          <a:xfrm>
            <a:off x="228600" y="638175"/>
            <a:ext cx="841216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endParaRPr lang="es-CL" altLang="es-CL" sz="3600" b="1">
              <a:solidFill>
                <a:srgbClr val="06060A"/>
              </a:solidFill>
              <a:latin typeface="Arial Narrow" panose="020B0606020202030204" pitchFamily="34" charset="0"/>
            </a:endParaRPr>
          </a:p>
        </p:txBody>
      </p:sp>
      <p:sp>
        <p:nvSpPr>
          <p:cNvPr id="8195" name="Text Box 3">
            <a:extLst>
              <a:ext uri="{FF2B5EF4-FFF2-40B4-BE49-F238E27FC236}">
                <a16:creationId xmlns:a16="http://schemas.microsoft.com/office/drawing/2014/main" id="{E2966FF4-8C7F-4B7C-AC9F-7EC992B45293}"/>
              </a:ext>
            </a:extLst>
          </p:cNvPr>
          <p:cNvSpPr txBox="1">
            <a:spLocks noChangeArrowheads="1"/>
          </p:cNvSpPr>
          <p:nvPr/>
        </p:nvSpPr>
        <p:spPr bwMode="auto">
          <a:xfrm>
            <a:off x="304800" y="1143000"/>
            <a:ext cx="8534400" cy="466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tabLst>
                <a:tab pos="1244600" algn="ctr"/>
                <a:tab pos="5521325" algn="ctr"/>
              </a:tabLst>
              <a:defRPr>
                <a:solidFill>
                  <a:schemeClr val="tx1"/>
                </a:solidFill>
                <a:latin typeface="Tahoma" panose="020B0604030504040204" pitchFamily="34" charset="0"/>
              </a:defRPr>
            </a:lvl1pPr>
            <a:lvl2pPr marL="742950" indent="-285750" eaLnBrk="0" hangingPunct="0">
              <a:tabLst>
                <a:tab pos="1244600" algn="ctr"/>
                <a:tab pos="5521325" algn="ctr"/>
              </a:tabLst>
              <a:defRPr>
                <a:solidFill>
                  <a:schemeClr val="tx1"/>
                </a:solidFill>
                <a:latin typeface="Tahoma" panose="020B0604030504040204" pitchFamily="34" charset="0"/>
              </a:defRPr>
            </a:lvl2pPr>
            <a:lvl3pPr marL="1143000" indent="-228600" eaLnBrk="0" hangingPunct="0">
              <a:tabLst>
                <a:tab pos="1244600" algn="ctr"/>
                <a:tab pos="5521325" algn="ctr"/>
              </a:tabLst>
              <a:defRPr>
                <a:solidFill>
                  <a:schemeClr val="tx1"/>
                </a:solidFill>
                <a:latin typeface="Tahoma" panose="020B0604030504040204" pitchFamily="34" charset="0"/>
              </a:defRPr>
            </a:lvl3pPr>
            <a:lvl4pPr marL="1600200" indent="-228600" eaLnBrk="0" hangingPunct="0">
              <a:tabLst>
                <a:tab pos="1244600" algn="ctr"/>
                <a:tab pos="5521325" algn="ctr"/>
              </a:tabLst>
              <a:defRPr>
                <a:solidFill>
                  <a:schemeClr val="tx1"/>
                </a:solidFill>
                <a:latin typeface="Tahoma" panose="020B0604030504040204" pitchFamily="34" charset="0"/>
              </a:defRPr>
            </a:lvl4pPr>
            <a:lvl5pPr marL="2057400" indent="-228600" eaLnBrk="0" hangingPunct="0">
              <a:tabLst>
                <a:tab pos="1244600" algn="ctr"/>
                <a:tab pos="5521325" algn="ctr"/>
              </a:tabLst>
              <a:defRPr>
                <a:solidFill>
                  <a:schemeClr val="tx1"/>
                </a:solidFill>
                <a:latin typeface="Tahoma" panose="020B0604030504040204" pitchFamily="34" charset="0"/>
              </a:defRPr>
            </a:lvl5pPr>
            <a:lvl6pPr marL="25146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6pPr>
            <a:lvl7pPr marL="29718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7pPr>
            <a:lvl8pPr marL="34290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8pPr>
            <a:lvl9pPr marL="38862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9pPr>
          </a:lstStyle>
          <a:p>
            <a:pPr algn="just" eaLnBrk="1" hangingPunct="1"/>
            <a:endParaRPr lang="es-MX" altLang="es-CL" sz="2000" b="1">
              <a:solidFill>
                <a:schemeClr val="tx2"/>
              </a:solidFill>
              <a:latin typeface="Arial Narrow" panose="020B0606020202030204" pitchFamily="34" charset="0"/>
            </a:endParaRPr>
          </a:p>
          <a:p>
            <a:pPr algn="just" eaLnBrk="1" hangingPunct="1"/>
            <a:endParaRPr lang="es-MX" altLang="es-CL" sz="2000" b="1">
              <a:solidFill>
                <a:schemeClr val="tx2"/>
              </a:solidFill>
              <a:latin typeface="Arial Narrow" panose="020B0606020202030204" pitchFamily="34" charset="0"/>
            </a:endParaRPr>
          </a:p>
          <a:p>
            <a:pPr algn="just" eaLnBrk="1" hangingPunct="1"/>
            <a:r>
              <a:rPr lang="es-MX" altLang="es-CL" sz="2000" b="1">
                <a:solidFill>
                  <a:schemeClr val="tx2"/>
                </a:solidFill>
                <a:latin typeface="Arial Narrow" panose="020B0606020202030204" pitchFamily="34" charset="0"/>
              </a:rPr>
              <a:t>Art..42.-......Las sustancias peligrosas deberán almacenarse sólo en recintos destinados para tales efectos, en las condiciones adecuadas a cada sustancia e identificadas. El empleador mantendrá un </a:t>
            </a:r>
            <a:r>
              <a:rPr lang="es-MX" altLang="es-CL" sz="2000" b="1" u="sng">
                <a:solidFill>
                  <a:schemeClr val="tx2"/>
                </a:solidFill>
                <a:latin typeface="Arial Narrow" panose="020B0606020202030204" pitchFamily="34" charset="0"/>
              </a:rPr>
              <a:t>plan detallado de acción para enfrentar emergencias,</a:t>
            </a:r>
            <a:r>
              <a:rPr lang="es-MX" altLang="es-CL" sz="2000" b="1">
                <a:solidFill>
                  <a:schemeClr val="tx2"/>
                </a:solidFill>
                <a:latin typeface="Arial Narrow" panose="020B0606020202030204" pitchFamily="34" charset="0"/>
              </a:rPr>
              <a:t> donde se incluyan: </a:t>
            </a:r>
            <a:r>
              <a:rPr lang="es-MX" altLang="es-CL" sz="2000" b="1">
                <a:solidFill>
                  <a:srgbClr val="FFFF00"/>
                </a:solidFill>
                <a:latin typeface="Arial Narrow" panose="020B0606020202030204" pitchFamily="34" charset="0"/>
              </a:rPr>
              <a:t>nombre comercial, fórmula química, compuesto activo, cantidad almacenada, características físico químicas, tipos de riesgo más probable ante una emergencia, croquis de ubicación dentro del recinto donde se señalen las vías de acceso y elementos existentes para prevenir y controlar las emergencias</a:t>
            </a:r>
            <a:r>
              <a:rPr lang="es-MX" altLang="es-CL" sz="2000" b="1">
                <a:solidFill>
                  <a:schemeClr val="tx2"/>
                </a:solidFill>
                <a:latin typeface="Arial Narrow" panose="020B0606020202030204" pitchFamily="34" charset="0"/>
              </a:rPr>
              <a:t>. Las sustancias inflamables deberán almacenarse en forma independiente y separada del resto de las sustancias peligrosas, en bodegas construidas con resistencia no inferior al fuego clase A.</a:t>
            </a:r>
          </a:p>
          <a:p>
            <a:pPr algn="just" eaLnBrk="1" hangingPunct="1"/>
            <a:endParaRPr lang="es-MX" altLang="es-CL" sz="2000" b="1">
              <a:solidFill>
                <a:schemeClr val="tx2"/>
              </a:solidFill>
              <a:latin typeface="Arial Narrow" panose="020B0606020202030204" pitchFamily="34" charset="0"/>
            </a:endParaRPr>
          </a:p>
          <a:p>
            <a:pPr algn="just" eaLnBrk="1" hangingPunct="1"/>
            <a:r>
              <a:rPr lang="es-MX" altLang="es-CL" sz="2000" b="1">
                <a:solidFill>
                  <a:schemeClr val="tx2"/>
                </a:solidFill>
                <a:latin typeface="Arial Narrow" panose="020B0606020202030204" pitchFamily="34" charset="0"/>
              </a:rPr>
              <a:t>Art. 43.- .... Las grúas, camiones y maquinaria móvil, deberán contar con </a:t>
            </a:r>
            <a:r>
              <a:rPr lang="es-MX" altLang="es-CL" sz="2000" b="1">
                <a:solidFill>
                  <a:srgbClr val="FF0000"/>
                </a:solidFill>
                <a:latin typeface="Arial Narrow" panose="020B0606020202030204" pitchFamily="34" charset="0"/>
              </a:rPr>
              <a:t>alarma de retroceso</a:t>
            </a:r>
            <a:r>
              <a:rPr lang="es-MX" altLang="es-CL" sz="2000" b="1">
                <a:solidFill>
                  <a:schemeClr val="tx2"/>
                </a:solidFill>
                <a:latin typeface="Arial Narrow" panose="020B0606020202030204" pitchFamily="34" charset="0"/>
              </a:rPr>
              <a:t> de tipo sonoro.</a:t>
            </a:r>
          </a:p>
        </p:txBody>
      </p:sp>
      <p:sp>
        <p:nvSpPr>
          <p:cNvPr id="8196" name="Rectangle 4">
            <a:extLst>
              <a:ext uri="{FF2B5EF4-FFF2-40B4-BE49-F238E27FC236}">
                <a16:creationId xmlns:a16="http://schemas.microsoft.com/office/drawing/2014/main" id="{230FB674-A14B-4A01-9A31-E04B6A9EDDAD}"/>
              </a:ext>
            </a:extLst>
          </p:cNvPr>
          <p:cNvSpPr>
            <a:spLocks noChangeArrowheads="1"/>
          </p:cNvSpPr>
          <p:nvPr/>
        </p:nvSpPr>
        <p:spPr bwMode="auto">
          <a:xfrm>
            <a:off x="304800" y="228600"/>
            <a:ext cx="8610600" cy="990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CL" altLang="es-CL"/>
          </a:p>
        </p:txBody>
      </p:sp>
      <p:sp>
        <p:nvSpPr>
          <p:cNvPr id="8197" name="Text Box 5">
            <a:extLst>
              <a:ext uri="{FF2B5EF4-FFF2-40B4-BE49-F238E27FC236}">
                <a16:creationId xmlns:a16="http://schemas.microsoft.com/office/drawing/2014/main" id="{F8FC39AB-C24E-47A3-90C3-D3648F17A602}"/>
              </a:ext>
            </a:extLst>
          </p:cNvPr>
          <p:cNvSpPr txBox="1">
            <a:spLocks noChangeArrowheads="1"/>
          </p:cNvSpPr>
          <p:nvPr/>
        </p:nvSpPr>
        <p:spPr bwMode="auto">
          <a:xfrm>
            <a:off x="381000" y="304800"/>
            <a:ext cx="7802563"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s-ES_tradnl" altLang="es-CL" sz="2800" b="1">
                <a:solidFill>
                  <a:srgbClr val="06060A"/>
                </a:solidFill>
                <a:latin typeface="Arial Narrow" panose="020B0606020202030204" pitchFamily="34" charset="0"/>
              </a:rPr>
              <a:t>Titulo III: De las condiciones ambientales</a:t>
            </a:r>
          </a:p>
          <a:p>
            <a:pPr algn="ctr" eaLnBrk="1" hangingPunct="1"/>
            <a:r>
              <a:rPr lang="es-ES_tradnl" altLang="es-CL" sz="2800" b="1">
                <a:solidFill>
                  <a:srgbClr val="06060A"/>
                </a:solidFill>
                <a:latin typeface="Arial Narrow" panose="020B0606020202030204" pitchFamily="34" charset="0"/>
              </a:rPr>
              <a:t>párrafo II: de las condiciones generales de seguridad </a:t>
            </a:r>
          </a:p>
        </p:txBody>
      </p:sp>
      <p:sp>
        <p:nvSpPr>
          <p:cNvPr id="8" name="7 Esquina doblada">
            <a:extLst>
              <a:ext uri="{FF2B5EF4-FFF2-40B4-BE49-F238E27FC236}">
                <a16:creationId xmlns:a16="http://schemas.microsoft.com/office/drawing/2014/main" id="{A18E9881-36AA-4CF1-B96F-4C2A0EC90E5B}"/>
              </a:ext>
            </a:extLst>
          </p:cNvPr>
          <p:cNvSpPr/>
          <p:nvPr/>
        </p:nvSpPr>
        <p:spPr>
          <a:xfrm>
            <a:off x="7715250" y="5572125"/>
            <a:ext cx="1000125" cy="1143000"/>
          </a:xfrm>
          <a:prstGeom prst="foldedCorner">
            <a:avLst/>
          </a:prstGeom>
        </p:spPr>
        <p:style>
          <a:lnRef idx="3">
            <a:schemeClr val="lt1"/>
          </a:lnRef>
          <a:fillRef idx="1">
            <a:schemeClr val="accent3"/>
          </a:fillRef>
          <a:effectRef idx="1">
            <a:schemeClr val="accent3"/>
          </a:effectRef>
          <a:fontRef idx="minor">
            <a:schemeClr val="lt1"/>
          </a:fontRef>
        </p:style>
        <p:txBody>
          <a:bodyPr anchor="ctr"/>
          <a:lstStyle/>
          <a:p>
            <a:pPr algn="ctr">
              <a:defRPr/>
            </a:pPr>
            <a:r>
              <a:rPr lang="es-CL" dirty="0"/>
              <a:t>MSDS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a:extLst>
              <a:ext uri="{FF2B5EF4-FFF2-40B4-BE49-F238E27FC236}">
                <a16:creationId xmlns:a16="http://schemas.microsoft.com/office/drawing/2014/main" id="{6EDD7437-8124-4B67-A753-1E49886FC169}"/>
              </a:ext>
            </a:extLst>
          </p:cNvPr>
          <p:cNvSpPr txBox="1">
            <a:spLocks noChangeArrowheads="1"/>
          </p:cNvSpPr>
          <p:nvPr/>
        </p:nvSpPr>
        <p:spPr bwMode="auto">
          <a:xfrm>
            <a:off x="228600" y="228600"/>
            <a:ext cx="8259763"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s-ES_tradnl" altLang="es-CL" sz="2800" b="1">
                <a:solidFill>
                  <a:srgbClr val="06060A"/>
                </a:solidFill>
                <a:latin typeface="Arial Narrow" panose="020B0606020202030204" pitchFamily="34" charset="0"/>
              </a:rPr>
              <a:t>Titulo III: De las condiciones ambientales</a:t>
            </a:r>
          </a:p>
          <a:p>
            <a:pPr algn="ctr" eaLnBrk="1" hangingPunct="1"/>
            <a:r>
              <a:rPr lang="es-ES_tradnl" altLang="es-CL" sz="2800" b="1">
                <a:solidFill>
                  <a:srgbClr val="06060A"/>
                </a:solidFill>
                <a:latin typeface="Arial Narrow" panose="020B0606020202030204" pitchFamily="34" charset="0"/>
              </a:rPr>
              <a:t>parrafo III: de la prevención y protección contra incendios </a:t>
            </a:r>
          </a:p>
        </p:txBody>
      </p:sp>
      <p:sp>
        <p:nvSpPr>
          <p:cNvPr id="9219" name="Text Box 3">
            <a:extLst>
              <a:ext uri="{FF2B5EF4-FFF2-40B4-BE49-F238E27FC236}">
                <a16:creationId xmlns:a16="http://schemas.microsoft.com/office/drawing/2014/main" id="{53E0604B-210B-4BFD-A677-A80F0516FDE3}"/>
              </a:ext>
            </a:extLst>
          </p:cNvPr>
          <p:cNvSpPr txBox="1">
            <a:spLocks noChangeArrowheads="1"/>
          </p:cNvSpPr>
          <p:nvPr/>
        </p:nvSpPr>
        <p:spPr bwMode="auto">
          <a:xfrm>
            <a:off x="762000" y="1295400"/>
            <a:ext cx="73914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1244600" algn="ctr"/>
                <a:tab pos="5521325" algn="ctr"/>
              </a:tabLst>
              <a:defRPr>
                <a:solidFill>
                  <a:schemeClr val="tx1"/>
                </a:solidFill>
                <a:latin typeface="Tahoma" panose="020B0604030504040204" pitchFamily="34" charset="0"/>
              </a:defRPr>
            </a:lvl1pPr>
            <a:lvl2pPr marL="742950" indent="-285750" eaLnBrk="0" hangingPunct="0">
              <a:tabLst>
                <a:tab pos="1244600" algn="ctr"/>
                <a:tab pos="5521325" algn="ctr"/>
              </a:tabLst>
              <a:defRPr>
                <a:solidFill>
                  <a:schemeClr val="tx1"/>
                </a:solidFill>
                <a:latin typeface="Tahoma" panose="020B0604030504040204" pitchFamily="34" charset="0"/>
              </a:defRPr>
            </a:lvl2pPr>
            <a:lvl3pPr marL="1143000" indent="-228600" eaLnBrk="0" hangingPunct="0">
              <a:tabLst>
                <a:tab pos="1244600" algn="ctr"/>
                <a:tab pos="5521325" algn="ctr"/>
              </a:tabLst>
              <a:defRPr>
                <a:solidFill>
                  <a:schemeClr val="tx1"/>
                </a:solidFill>
                <a:latin typeface="Tahoma" panose="020B0604030504040204" pitchFamily="34" charset="0"/>
              </a:defRPr>
            </a:lvl3pPr>
            <a:lvl4pPr marL="1600200" indent="-228600" eaLnBrk="0" hangingPunct="0">
              <a:tabLst>
                <a:tab pos="1244600" algn="ctr"/>
                <a:tab pos="5521325" algn="ctr"/>
              </a:tabLst>
              <a:defRPr>
                <a:solidFill>
                  <a:schemeClr val="tx1"/>
                </a:solidFill>
                <a:latin typeface="Tahoma" panose="020B0604030504040204" pitchFamily="34" charset="0"/>
              </a:defRPr>
            </a:lvl4pPr>
            <a:lvl5pPr marL="2057400" indent="-228600" eaLnBrk="0" hangingPunct="0">
              <a:tabLst>
                <a:tab pos="1244600" algn="ctr"/>
                <a:tab pos="5521325" algn="ctr"/>
              </a:tabLst>
              <a:defRPr>
                <a:solidFill>
                  <a:schemeClr val="tx1"/>
                </a:solidFill>
                <a:latin typeface="Tahoma" panose="020B0604030504040204" pitchFamily="34" charset="0"/>
              </a:defRPr>
            </a:lvl5pPr>
            <a:lvl6pPr marL="25146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6pPr>
            <a:lvl7pPr marL="29718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7pPr>
            <a:lvl8pPr marL="34290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8pPr>
            <a:lvl9pPr marL="38862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9pPr>
          </a:lstStyle>
          <a:p>
            <a:pPr algn="just" eaLnBrk="1" hangingPunct="1">
              <a:lnSpc>
                <a:spcPts val="2400"/>
              </a:lnSpc>
            </a:pPr>
            <a:r>
              <a:rPr lang="es-MX" altLang="es-CL" sz="2000" b="1">
                <a:solidFill>
                  <a:schemeClr val="tx2"/>
                </a:solidFill>
                <a:latin typeface="Arial Narrow" panose="020B0606020202030204" pitchFamily="34" charset="0"/>
              </a:rPr>
              <a:t>Art. 44º.- ....Los extintores deberán cumplir con los requisitos y características que establece el decreto supremo Nº 369, del Min Ec,Fom y Rec., </a:t>
            </a:r>
            <a:r>
              <a:rPr lang="es-MX" altLang="es-CL" sz="2000" b="1">
                <a:solidFill>
                  <a:srgbClr val="FFFF00"/>
                </a:solidFill>
                <a:latin typeface="Arial Narrow" panose="020B0606020202030204" pitchFamily="34" charset="0"/>
              </a:rPr>
              <a:t>lo que deberá estar certificado por un laboratorio acreditado de acuerdo a lo estipulado en dicho reglamento</a:t>
            </a:r>
            <a:r>
              <a:rPr lang="es-MX" altLang="es-CL" sz="2000" b="1">
                <a:solidFill>
                  <a:schemeClr val="tx2"/>
                </a:solidFill>
                <a:latin typeface="Arial Narrow" panose="020B0606020202030204" pitchFamily="34" charset="0"/>
              </a:rPr>
              <a:t>.</a:t>
            </a:r>
          </a:p>
        </p:txBody>
      </p:sp>
      <p:sp>
        <p:nvSpPr>
          <p:cNvPr id="9220" name="Rectangle 4">
            <a:extLst>
              <a:ext uri="{FF2B5EF4-FFF2-40B4-BE49-F238E27FC236}">
                <a16:creationId xmlns:a16="http://schemas.microsoft.com/office/drawing/2014/main" id="{F25503E8-65DF-4C2C-8931-DA7CFCAE0436}"/>
              </a:ext>
            </a:extLst>
          </p:cNvPr>
          <p:cNvSpPr>
            <a:spLocks noChangeArrowheads="1"/>
          </p:cNvSpPr>
          <p:nvPr/>
        </p:nvSpPr>
        <p:spPr bwMode="auto">
          <a:xfrm>
            <a:off x="304800" y="228600"/>
            <a:ext cx="8458200" cy="914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CL" altLang="es-CL"/>
          </a:p>
        </p:txBody>
      </p:sp>
      <p:sp>
        <p:nvSpPr>
          <p:cNvPr id="9221" name="Text Box 5">
            <a:extLst>
              <a:ext uri="{FF2B5EF4-FFF2-40B4-BE49-F238E27FC236}">
                <a16:creationId xmlns:a16="http://schemas.microsoft.com/office/drawing/2014/main" id="{142AFEC8-CF03-4621-A698-0B481E151A95}"/>
              </a:ext>
            </a:extLst>
          </p:cNvPr>
          <p:cNvSpPr txBox="1">
            <a:spLocks noChangeArrowheads="1"/>
          </p:cNvSpPr>
          <p:nvPr/>
        </p:nvSpPr>
        <p:spPr bwMode="auto">
          <a:xfrm>
            <a:off x="762000" y="2590800"/>
            <a:ext cx="7391400" cy="405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1244600" algn="ctr"/>
                <a:tab pos="5521325" algn="ctr"/>
              </a:tabLst>
              <a:defRPr>
                <a:solidFill>
                  <a:schemeClr val="tx1"/>
                </a:solidFill>
                <a:latin typeface="Tahoma" panose="020B0604030504040204" pitchFamily="34" charset="0"/>
              </a:defRPr>
            </a:lvl1pPr>
            <a:lvl2pPr marL="742950" indent="-285750" eaLnBrk="0" hangingPunct="0">
              <a:tabLst>
                <a:tab pos="1244600" algn="ctr"/>
                <a:tab pos="5521325" algn="ctr"/>
              </a:tabLst>
              <a:defRPr>
                <a:solidFill>
                  <a:schemeClr val="tx1"/>
                </a:solidFill>
                <a:latin typeface="Tahoma" panose="020B0604030504040204" pitchFamily="34" charset="0"/>
              </a:defRPr>
            </a:lvl2pPr>
            <a:lvl3pPr marL="1143000" indent="-228600" eaLnBrk="0" hangingPunct="0">
              <a:tabLst>
                <a:tab pos="1244600" algn="ctr"/>
                <a:tab pos="5521325" algn="ctr"/>
              </a:tabLst>
              <a:defRPr>
                <a:solidFill>
                  <a:schemeClr val="tx1"/>
                </a:solidFill>
                <a:latin typeface="Tahoma" panose="020B0604030504040204" pitchFamily="34" charset="0"/>
              </a:defRPr>
            </a:lvl3pPr>
            <a:lvl4pPr marL="1600200" indent="-228600" eaLnBrk="0" hangingPunct="0">
              <a:tabLst>
                <a:tab pos="1244600" algn="ctr"/>
                <a:tab pos="5521325" algn="ctr"/>
              </a:tabLst>
              <a:defRPr>
                <a:solidFill>
                  <a:schemeClr val="tx1"/>
                </a:solidFill>
                <a:latin typeface="Tahoma" panose="020B0604030504040204" pitchFamily="34" charset="0"/>
              </a:defRPr>
            </a:lvl4pPr>
            <a:lvl5pPr marL="2057400" indent="-228600" eaLnBrk="0" hangingPunct="0">
              <a:tabLst>
                <a:tab pos="1244600" algn="ctr"/>
                <a:tab pos="5521325" algn="ctr"/>
              </a:tabLst>
              <a:defRPr>
                <a:solidFill>
                  <a:schemeClr val="tx1"/>
                </a:solidFill>
                <a:latin typeface="Tahoma" panose="020B0604030504040204" pitchFamily="34" charset="0"/>
              </a:defRPr>
            </a:lvl5pPr>
            <a:lvl6pPr marL="25146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6pPr>
            <a:lvl7pPr marL="29718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7pPr>
            <a:lvl8pPr marL="34290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8pPr>
            <a:lvl9pPr marL="38862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9pPr>
          </a:lstStyle>
          <a:p>
            <a:pPr algn="just" eaLnBrk="1" hangingPunct="1"/>
            <a:r>
              <a:rPr lang="es-MX" altLang="es-CL" sz="2000" b="1">
                <a:solidFill>
                  <a:schemeClr val="tx2"/>
                </a:solidFill>
                <a:latin typeface="Arial Narrow" panose="020B0606020202030204" pitchFamily="34" charset="0"/>
              </a:rPr>
              <a:t>Art. 45.- En los lugares en que se almacenen o manipulen sustancias peligrosas deberá existir un </a:t>
            </a:r>
            <a:r>
              <a:rPr lang="es-MX" altLang="es-CL" sz="2000" b="1">
                <a:solidFill>
                  <a:srgbClr val="FFFF00"/>
                </a:solidFill>
                <a:latin typeface="Arial Narrow" panose="020B0606020202030204" pitchFamily="34" charset="0"/>
              </a:rPr>
              <a:t>sistema automático de detección de incendios..........red húmeda con salida de agua de 1/2 pulgada de diámetro como mínimo y una hora de duración.......se podrá exigir un sistema automático de extinción de incendios, ...y un plan detallado de acción para casos de emergencia.</a:t>
            </a:r>
          </a:p>
          <a:p>
            <a:pPr algn="just" eaLnBrk="1" hangingPunct="1"/>
            <a:endParaRPr lang="es-MX" altLang="es-CL" sz="2000" b="1">
              <a:solidFill>
                <a:srgbClr val="FB8535"/>
              </a:solidFill>
              <a:latin typeface="Arial Narrow" panose="020B0606020202030204" pitchFamily="34" charset="0"/>
            </a:endParaRPr>
          </a:p>
          <a:p>
            <a:pPr algn="just" eaLnBrk="1" hangingPunct="1"/>
            <a:endParaRPr lang="es-MX" altLang="es-CL" sz="2000" b="1">
              <a:solidFill>
                <a:srgbClr val="FB8535"/>
              </a:solidFill>
              <a:latin typeface="Arial Narrow" panose="020B0606020202030204" pitchFamily="34" charset="0"/>
            </a:endParaRPr>
          </a:p>
          <a:p>
            <a:pPr algn="just" eaLnBrk="1" hangingPunct="1"/>
            <a:endParaRPr lang="es-MX" altLang="es-CL" sz="2000" b="1">
              <a:solidFill>
                <a:srgbClr val="FB8535"/>
              </a:solidFill>
              <a:latin typeface="Arial Narrow" panose="020B0606020202030204" pitchFamily="34" charset="0"/>
            </a:endParaRPr>
          </a:p>
          <a:p>
            <a:pPr algn="just" eaLnBrk="1" hangingPunct="1"/>
            <a:endParaRPr lang="es-MX" altLang="es-CL" sz="2000" b="1">
              <a:solidFill>
                <a:srgbClr val="FB8535"/>
              </a:solidFill>
              <a:latin typeface="Arial Narrow" panose="020B0606020202030204" pitchFamily="34" charset="0"/>
            </a:endParaRPr>
          </a:p>
          <a:p>
            <a:pPr algn="just" eaLnBrk="1" hangingPunct="1"/>
            <a:endParaRPr lang="es-MX" altLang="es-CL" sz="2000" b="1">
              <a:solidFill>
                <a:srgbClr val="FB8535"/>
              </a:solidFill>
              <a:latin typeface="Arial Narrow" panose="020B0606020202030204" pitchFamily="34" charset="0"/>
            </a:endParaRPr>
          </a:p>
          <a:p>
            <a:pPr algn="just" eaLnBrk="1" hangingPunct="1"/>
            <a:endParaRPr lang="es-MX" altLang="es-CL" sz="2000" b="1">
              <a:solidFill>
                <a:srgbClr val="FB8535"/>
              </a:solidFill>
              <a:latin typeface="Arial Narrow" panose="020B0606020202030204" pitchFamily="34" charset="0"/>
            </a:endParaRPr>
          </a:p>
          <a:p>
            <a:pPr algn="just" eaLnBrk="1" hangingPunct="1"/>
            <a:endParaRPr lang="es-MX" altLang="es-CL" sz="2000" b="1">
              <a:solidFill>
                <a:srgbClr val="FB8535"/>
              </a:solidFill>
              <a:latin typeface="Arial Narrow" panose="020B0606020202030204" pitchFamily="34" charset="0"/>
            </a:endParaRPr>
          </a:p>
        </p:txBody>
      </p:sp>
      <p:sp>
        <p:nvSpPr>
          <p:cNvPr id="9222" name="Text Box 6">
            <a:extLst>
              <a:ext uri="{FF2B5EF4-FFF2-40B4-BE49-F238E27FC236}">
                <a16:creationId xmlns:a16="http://schemas.microsoft.com/office/drawing/2014/main" id="{EBF4A710-1FD3-49C7-B2A9-09FC2B272B3B}"/>
              </a:ext>
            </a:extLst>
          </p:cNvPr>
          <p:cNvSpPr txBox="1">
            <a:spLocks noChangeArrowheads="1"/>
          </p:cNvSpPr>
          <p:nvPr/>
        </p:nvSpPr>
        <p:spPr bwMode="auto">
          <a:xfrm>
            <a:off x="685800" y="4495800"/>
            <a:ext cx="7391400" cy="314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1244600" algn="ctr"/>
                <a:tab pos="5521325" algn="ctr"/>
              </a:tabLst>
              <a:defRPr>
                <a:solidFill>
                  <a:schemeClr val="tx1"/>
                </a:solidFill>
                <a:latin typeface="Tahoma" panose="020B0604030504040204" pitchFamily="34" charset="0"/>
              </a:defRPr>
            </a:lvl1pPr>
            <a:lvl2pPr marL="742950" indent="-285750" eaLnBrk="0" hangingPunct="0">
              <a:tabLst>
                <a:tab pos="1244600" algn="ctr"/>
                <a:tab pos="5521325" algn="ctr"/>
              </a:tabLst>
              <a:defRPr>
                <a:solidFill>
                  <a:schemeClr val="tx1"/>
                </a:solidFill>
                <a:latin typeface="Tahoma" panose="020B0604030504040204" pitchFamily="34" charset="0"/>
              </a:defRPr>
            </a:lvl2pPr>
            <a:lvl3pPr marL="1143000" indent="-228600" eaLnBrk="0" hangingPunct="0">
              <a:tabLst>
                <a:tab pos="1244600" algn="ctr"/>
                <a:tab pos="5521325" algn="ctr"/>
              </a:tabLst>
              <a:defRPr>
                <a:solidFill>
                  <a:schemeClr val="tx1"/>
                </a:solidFill>
                <a:latin typeface="Tahoma" panose="020B0604030504040204" pitchFamily="34" charset="0"/>
              </a:defRPr>
            </a:lvl3pPr>
            <a:lvl4pPr marL="1600200" indent="-228600" eaLnBrk="0" hangingPunct="0">
              <a:tabLst>
                <a:tab pos="1244600" algn="ctr"/>
                <a:tab pos="5521325" algn="ctr"/>
              </a:tabLst>
              <a:defRPr>
                <a:solidFill>
                  <a:schemeClr val="tx1"/>
                </a:solidFill>
                <a:latin typeface="Tahoma" panose="020B0604030504040204" pitchFamily="34" charset="0"/>
              </a:defRPr>
            </a:lvl4pPr>
            <a:lvl5pPr marL="2057400" indent="-228600" eaLnBrk="0" hangingPunct="0">
              <a:tabLst>
                <a:tab pos="1244600" algn="ctr"/>
                <a:tab pos="5521325" algn="ctr"/>
              </a:tabLst>
              <a:defRPr>
                <a:solidFill>
                  <a:schemeClr val="tx1"/>
                </a:solidFill>
                <a:latin typeface="Tahoma" panose="020B0604030504040204" pitchFamily="34" charset="0"/>
              </a:defRPr>
            </a:lvl5pPr>
            <a:lvl6pPr marL="25146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6pPr>
            <a:lvl7pPr marL="29718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7pPr>
            <a:lvl8pPr marL="34290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8pPr>
            <a:lvl9pPr marL="38862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9pPr>
          </a:lstStyle>
          <a:p>
            <a:pPr algn="just" eaLnBrk="1" hangingPunct="1"/>
            <a:r>
              <a:rPr lang="es-MX" altLang="es-CL" sz="2000" b="1">
                <a:solidFill>
                  <a:schemeClr val="tx2"/>
                </a:solidFill>
                <a:latin typeface="Arial Narrow" panose="020B0606020202030204" pitchFamily="34" charset="0"/>
              </a:rPr>
              <a:t>Art. 46º.- El potencial de extinción mínimo de cada extintor : Agua 2 A, Espuma 4A- 10 B ,  Polvo Químico 10 A - 10 BC ,  Dióxido de Carbono  5 BC.</a:t>
            </a:r>
          </a:p>
          <a:p>
            <a:pPr algn="just" eaLnBrk="1" hangingPunct="1"/>
            <a:endParaRPr lang="es-MX" altLang="es-CL" sz="2000" b="1">
              <a:solidFill>
                <a:schemeClr val="tx2"/>
              </a:solidFill>
              <a:latin typeface="Arial Narrow" panose="020B0606020202030204" pitchFamily="34" charset="0"/>
            </a:endParaRPr>
          </a:p>
          <a:p>
            <a:pPr algn="just" eaLnBrk="1" hangingPunct="1"/>
            <a:r>
              <a:rPr lang="es-MX" altLang="es-CL" sz="2000" b="1">
                <a:solidFill>
                  <a:schemeClr val="tx2"/>
                </a:solidFill>
                <a:latin typeface="Arial Narrow" panose="020B0606020202030204" pitchFamily="34" charset="0"/>
              </a:rPr>
              <a:t>Art. 48.-  Todo el personal que se desempeña en un lugar de trabajo deberá ser instruido y entrenado sobre la manera de usar los extintores en caso de emergencia.</a:t>
            </a:r>
          </a:p>
          <a:p>
            <a:pPr algn="just" eaLnBrk="1" hangingPunct="1"/>
            <a:endParaRPr lang="es-MX" altLang="es-CL" sz="2000" b="1">
              <a:solidFill>
                <a:schemeClr val="tx2"/>
              </a:solidFill>
              <a:latin typeface="Arial Narrow" panose="020B0606020202030204" pitchFamily="34" charset="0"/>
            </a:endParaRPr>
          </a:p>
          <a:p>
            <a:pPr algn="just" eaLnBrk="1" hangingPunct="1"/>
            <a:endParaRPr lang="es-MX" altLang="es-CL" sz="2000" b="1">
              <a:solidFill>
                <a:schemeClr val="tx2"/>
              </a:solidFill>
              <a:latin typeface="Arial Narrow" panose="020B0606020202030204" pitchFamily="34" charset="0"/>
            </a:endParaRPr>
          </a:p>
          <a:p>
            <a:pPr algn="just" eaLnBrk="1" hangingPunct="1"/>
            <a:endParaRPr lang="es-MX" altLang="es-CL" sz="2000" b="1">
              <a:solidFill>
                <a:schemeClr val="tx2"/>
              </a:solidFill>
              <a:latin typeface="Arial Narrow" panose="020B060602020203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a:extLst>
              <a:ext uri="{FF2B5EF4-FFF2-40B4-BE49-F238E27FC236}">
                <a16:creationId xmlns:a16="http://schemas.microsoft.com/office/drawing/2014/main" id="{813D8D31-C850-4BF7-8129-507DC808DADD}"/>
              </a:ext>
            </a:extLst>
          </p:cNvPr>
          <p:cNvSpPr txBox="1">
            <a:spLocks noChangeArrowheads="1"/>
          </p:cNvSpPr>
          <p:nvPr/>
        </p:nvSpPr>
        <p:spPr bwMode="auto">
          <a:xfrm>
            <a:off x="533400" y="228600"/>
            <a:ext cx="7954963"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s-ES_tradnl" altLang="es-CL" sz="2800" b="1">
                <a:solidFill>
                  <a:srgbClr val="06060A"/>
                </a:solidFill>
                <a:latin typeface="Arial Narrow" panose="020B0606020202030204" pitchFamily="34" charset="0"/>
              </a:rPr>
              <a:t>Titulo IV: De la contaminación ambiental</a:t>
            </a:r>
          </a:p>
          <a:p>
            <a:pPr algn="ctr" eaLnBrk="1" hangingPunct="1"/>
            <a:r>
              <a:rPr lang="es-ES_tradnl" altLang="es-CL" sz="2800" b="1">
                <a:solidFill>
                  <a:srgbClr val="06060A"/>
                </a:solidFill>
                <a:latin typeface="Arial Narrow" panose="020B0606020202030204" pitchFamily="34" charset="0"/>
              </a:rPr>
              <a:t>parrafo II: de los contaminantes químicos </a:t>
            </a:r>
          </a:p>
        </p:txBody>
      </p:sp>
      <p:sp>
        <p:nvSpPr>
          <p:cNvPr id="10243" name="Text Box 3">
            <a:extLst>
              <a:ext uri="{FF2B5EF4-FFF2-40B4-BE49-F238E27FC236}">
                <a16:creationId xmlns:a16="http://schemas.microsoft.com/office/drawing/2014/main" id="{7A5715E9-BD1A-4531-838E-027D688E2370}"/>
              </a:ext>
            </a:extLst>
          </p:cNvPr>
          <p:cNvSpPr txBox="1">
            <a:spLocks noChangeArrowheads="1"/>
          </p:cNvSpPr>
          <p:nvPr/>
        </p:nvSpPr>
        <p:spPr bwMode="auto">
          <a:xfrm>
            <a:off x="685800" y="1981200"/>
            <a:ext cx="7391400" cy="314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1244600" algn="ctr"/>
                <a:tab pos="5521325" algn="ctr"/>
              </a:tabLst>
              <a:defRPr>
                <a:solidFill>
                  <a:schemeClr val="tx1"/>
                </a:solidFill>
                <a:latin typeface="Tahoma" panose="020B0604030504040204" pitchFamily="34" charset="0"/>
              </a:defRPr>
            </a:lvl1pPr>
            <a:lvl2pPr marL="579438" eaLnBrk="0" hangingPunct="0">
              <a:tabLst>
                <a:tab pos="1244600" algn="ctr"/>
                <a:tab pos="5521325" algn="ctr"/>
              </a:tabLst>
              <a:defRPr>
                <a:solidFill>
                  <a:schemeClr val="tx1"/>
                </a:solidFill>
                <a:latin typeface="Tahoma" panose="020B0604030504040204" pitchFamily="34" charset="0"/>
              </a:defRPr>
            </a:lvl2pPr>
            <a:lvl3pPr marL="1143000" indent="-228600" eaLnBrk="0" hangingPunct="0">
              <a:tabLst>
                <a:tab pos="1244600" algn="ctr"/>
                <a:tab pos="5521325" algn="ctr"/>
              </a:tabLst>
              <a:defRPr>
                <a:solidFill>
                  <a:schemeClr val="tx1"/>
                </a:solidFill>
                <a:latin typeface="Tahoma" panose="020B0604030504040204" pitchFamily="34" charset="0"/>
              </a:defRPr>
            </a:lvl3pPr>
            <a:lvl4pPr marL="1600200" indent="-228600" eaLnBrk="0" hangingPunct="0">
              <a:tabLst>
                <a:tab pos="1244600" algn="ctr"/>
                <a:tab pos="5521325" algn="ctr"/>
              </a:tabLst>
              <a:defRPr>
                <a:solidFill>
                  <a:schemeClr val="tx1"/>
                </a:solidFill>
                <a:latin typeface="Tahoma" panose="020B0604030504040204" pitchFamily="34" charset="0"/>
              </a:defRPr>
            </a:lvl4pPr>
            <a:lvl5pPr marL="2057400" indent="-228600" eaLnBrk="0" hangingPunct="0">
              <a:tabLst>
                <a:tab pos="1244600" algn="ctr"/>
                <a:tab pos="5521325" algn="ctr"/>
              </a:tabLst>
              <a:defRPr>
                <a:solidFill>
                  <a:schemeClr val="tx1"/>
                </a:solidFill>
                <a:latin typeface="Tahoma" panose="020B0604030504040204" pitchFamily="34" charset="0"/>
              </a:defRPr>
            </a:lvl5pPr>
            <a:lvl6pPr marL="25146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6pPr>
            <a:lvl7pPr marL="29718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7pPr>
            <a:lvl8pPr marL="34290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8pPr>
            <a:lvl9pPr marL="3886200" indent="-228600" eaLnBrk="0" fontAlgn="base" hangingPunct="0">
              <a:spcBef>
                <a:spcPct val="0"/>
              </a:spcBef>
              <a:spcAft>
                <a:spcPct val="0"/>
              </a:spcAft>
              <a:tabLst>
                <a:tab pos="1244600" algn="ctr"/>
                <a:tab pos="5521325" algn="ctr"/>
              </a:tabLst>
              <a:defRPr>
                <a:solidFill>
                  <a:schemeClr val="tx1"/>
                </a:solidFill>
                <a:latin typeface="Tahoma" panose="020B0604030504040204" pitchFamily="34" charset="0"/>
              </a:defRPr>
            </a:lvl9pPr>
          </a:lstStyle>
          <a:p>
            <a:pPr algn="just" eaLnBrk="1" hangingPunct="1"/>
            <a:r>
              <a:rPr lang="es-MX" altLang="es-CL" sz="2000" b="1">
                <a:solidFill>
                  <a:schemeClr val="tx2"/>
                </a:solidFill>
                <a:latin typeface="Arial Narrow" panose="020B0606020202030204" pitchFamily="34" charset="0"/>
              </a:rPr>
              <a:t>Art.61º.- Las concentraciones ambientales de las sustancias capaces de causar efectos narcóticos, cáusticos o tóxicos, de carácter grave o fatal, no podrán exceder los siguientes Límites Permisibles Absolutos:</a:t>
            </a:r>
          </a:p>
          <a:p>
            <a:pPr algn="just" eaLnBrk="1" hangingPunct="1"/>
            <a:endParaRPr lang="es-MX" altLang="es-CL" sz="2000" b="1">
              <a:solidFill>
                <a:schemeClr val="tx2"/>
              </a:solidFill>
              <a:latin typeface="Arial Narrow" panose="020B0606020202030204" pitchFamily="34" charset="0"/>
            </a:endParaRPr>
          </a:p>
          <a:p>
            <a:pPr lvl="1" algn="just" eaLnBrk="1" hangingPunct="1"/>
            <a:r>
              <a:rPr lang="es-MX" altLang="es-CL" sz="2000" b="1" u="sng">
                <a:solidFill>
                  <a:srgbClr val="FF0000"/>
                </a:solidFill>
                <a:latin typeface="Arial Narrow" panose="020B0606020202030204" pitchFamily="34" charset="0"/>
              </a:rPr>
              <a:t>Sustancia </a:t>
            </a:r>
            <a:r>
              <a:rPr lang="es-MX" altLang="es-CL" sz="2000" b="1">
                <a:solidFill>
                  <a:srgbClr val="FF0000"/>
                </a:solidFill>
                <a:latin typeface="Arial Narrow" panose="020B0606020202030204" pitchFamily="34" charset="0"/>
              </a:rPr>
              <a:t>                            </a:t>
            </a:r>
            <a:r>
              <a:rPr lang="es-MX" altLang="es-CL" sz="2000" b="1" u="sng">
                <a:solidFill>
                  <a:srgbClr val="FF0000"/>
                </a:solidFill>
                <a:latin typeface="Arial Narrow" panose="020B0606020202030204" pitchFamily="34" charset="0"/>
              </a:rPr>
              <a:t>LPA (ppm</a:t>
            </a:r>
            <a:r>
              <a:rPr lang="es-MX" altLang="es-CL" sz="2000" b="1">
                <a:solidFill>
                  <a:srgbClr val="FF0000"/>
                </a:solidFill>
                <a:latin typeface="Arial Narrow" panose="020B0606020202030204" pitchFamily="34" charset="0"/>
              </a:rPr>
              <a:t>) </a:t>
            </a:r>
          </a:p>
          <a:p>
            <a:pPr lvl="1" algn="just" eaLnBrk="1" hangingPunct="1"/>
            <a:r>
              <a:rPr lang="es-MX" altLang="es-CL" sz="2000" b="1">
                <a:solidFill>
                  <a:srgbClr val="FF0000"/>
                </a:solidFill>
                <a:latin typeface="Arial Narrow" panose="020B0606020202030204" pitchFamily="34" charset="0"/>
              </a:rPr>
              <a:t>Ac. Clorhídrico                       5</a:t>
            </a:r>
          </a:p>
          <a:p>
            <a:pPr lvl="1" algn="just" eaLnBrk="1" hangingPunct="1"/>
            <a:r>
              <a:rPr lang="es-MX" altLang="es-CL" sz="2000" b="1">
                <a:solidFill>
                  <a:srgbClr val="FF0000"/>
                </a:solidFill>
                <a:latin typeface="Arial Narrow" panose="020B0606020202030204" pitchFamily="34" charset="0"/>
              </a:rPr>
              <a:t>Cianuros                                 4,7</a:t>
            </a:r>
          </a:p>
          <a:p>
            <a:pPr lvl="1" algn="just" eaLnBrk="1" hangingPunct="1"/>
            <a:r>
              <a:rPr lang="es-MX" altLang="es-CL" sz="2000" b="1">
                <a:solidFill>
                  <a:srgbClr val="FF0000"/>
                </a:solidFill>
                <a:latin typeface="Arial Narrow" panose="020B0606020202030204" pitchFamily="34" charset="0"/>
              </a:rPr>
              <a:t>Etilenglico                              40</a:t>
            </a:r>
          </a:p>
          <a:p>
            <a:pPr lvl="1" algn="just" eaLnBrk="1" hangingPunct="1"/>
            <a:r>
              <a:rPr lang="es-MX" altLang="es-CL" sz="2000" b="1">
                <a:solidFill>
                  <a:srgbClr val="FF0000"/>
                </a:solidFill>
                <a:latin typeface="Arial Narrow" panose="020B0606020202030204" pitchFamily="34" charset="0"/>
              </a:rPr>
              <a:t>Formaldehido                         0,3</a:t>
            </a:r>
          </a:p>
          <a:p>
            <a:pPr lvl="1" algn="just" eaLnBrk="1" hangingPunct="1"/>
            <a:r>
              <a:rPr lang="es-MX" altLang="es-CL" sz="2000" b="1">
                <a:solidFill>
                  <a:srgbClr val="FF0000"/>
                </a:solidFill>
                <a:latin typeface="Arial Narrow" panose="020B0606020202030204" pitchFamily="34" charset="0"/>
              </a:rPr>
              <a:t>Isoforona                                 5</a:t>
            </a:r>
          </a:p>
        </p:txBody>
      </p:sp>
      <p:sp>
        <p:nvSpPr>
          <p:cNvPr id="10244" name="Rectangle 4">
            <a:extLst>
              <a:ext uri="{FF2B5EF4-FFF2-40B4-BE49-F238E27FC236}">
                <a16:creationId xmlns:a16="http://schemas.microsoft.com/office/drawing/2014/main" id="{EF4D58A6-82FE-481C-A40D-6DEB6E665FC5}"/>
              </a:ext>
            </a:extLst>
          </p:cNvPr>
          <p:cNvSpPr>
            <a:spLocks noChangeArrowheads="1"/>
          </p:cNvSpPr>
          <p:nvPr/>
        </p:nvSpPr>
        <p:spPr bwMode="auto">
          <a:xfrm>
            <a:off x="609600" y="228600"/>
            <a:ext cx="8153400" cy="914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CL" altLang="es-CL"/>
          </a:p>
        </p:txBody>
      </p:sp>
      <p:sp>
        <p:nvSpPr>
          <p:cNvPr id="10245" name="Rectangle 5">
            <a:extLst>
              <a:ext uri="{FF2B5EF4-FFF2-40B4-BE49-F238E27FC236}">
                <a16:creationId xmlns:a16="http://schemas.microsoft.com/office/drawing/2014/main" id="{33DD8B41-CD49-4711-A83F-4A6E2B5D5D22}"/>
              </a:ext>
            </a:extLst>
          </p:cNvPr>
          <p:cNvSpPr>
            <a:spLocks noChangeArrowheads="1"/>
          </p:cNvSpPr>
          <p:nvPr/>
        </p:nvSpPr>
        <p:spPr bwMode="auto">
          <a:xfrm>
            <a:off x="609600" y="1295400"/>
            <a:ext cx="8153400" cy="5257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CL" altLang="es-CL"/>
          </a:p>
        </p:txBody>
      </p:sp>
      <p:pic>
        <p:nvPicPr>
          <p:cNvPr id="10246" name="Picture 7" descr="chileplant">
            <a:extLst>
              <a:ext uri="{FF2B5EF4-FFF2-40B4-BE49-F238E27FC236}">
                <a16:creationId xmlns:a16="http://schemas.microsoft.com/office/drawing/2014/main" id="{E4C266CA-8980-494D-9E8E-CF1D98D245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9700" y="3897313"/>
            <a:ext cx="3313113" cy="248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7" name="Line 9">
            <a:extLst>
              <a:ext uri="{FF2B5EF4-FFF2-40B4-BE49-F238E27FC236}">
                <a16:creationId xmlns:a16="http://schemas.microsoft.com/office/drawing/2014/main" id="{35420003-88F5-480B-B5B7-B9D9A4F16B6A}"/>
              </a:ext>
            </a:extLst>
          </p:cNvPr>
          <p:cNvSpPr>
            <a:spLocks noChangeShapeType="1"/>
          </p:cNvSpPr>
          <p:nvPr/>
        </p:nvSpPr>
        <p:spPr bwMode="auto">
          <a:xfrm flipV="1">
            <a:off x="4211638" y="5300663"/>
            <a:ext cx="2952750" cy="360362"/>
          </a:xfrm>
          <a:prstGeom prst="line">
            <a:avLst/>
          </a:prstGeom>
          <a:noFill/>
          <a:ln w="38100">
            <a:solidFill>
              <a:srgbClr val="FFFF00"/>
            </a:solidFill>
            <a:round/>
            <a:headEnd/>
            <a:tailEnd type="stealth" w="lg" len="lg"/>
          </a:ln>
          <a:extLst>
            <a:ext uri="{909E8E84-426E-40DD-AFC4-6F175D3DCCD1}">
              <a14:hiddenFill xmlns:a14="http://schemas.microsoft.com/office/drawing/2010/main">
                <a:noFill/>
              </a14:hiddenFill>
            </a:ext>
          </a:extLst>
        </p:spPr>
        <p:txBody>
          <a:bodyPr/>
          <a:lstStyle/>
          <a:p>
            <a:endParaRPr lang="es-CL"/>
          </a:p>
        </p:txBody>
      </p:sp>
      <p:pic>
        <p:nvPicPr>
          <p:cNvPr id="10248" name="Picture 10" descr="C:\DOCUME~1\William\CONFIG~1\Temp\Temporary Internet Files\Content.IE5\HXGHKG1D\MCj03479450000[1].wmf">
            <a:extLst>
              <a:ext uri="{FF2B5EF4-FFF2-40B4-BE49-F238E27FC236}">
                <a16:creationId xmlns:a16="http://schemas.microsoft.com/office/drawing/2014/main" id="{7EF49EBA-1488-4FC5-AD62-43992AEDFE0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3125" y="4929188"/>
            <a:ext cx="1836738"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Textura">
  <a:themeElements>
    <a:clrScheme name="Textura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xtura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a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a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a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a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a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a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a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Textured</Template>
  <TotalTime>241</TotalTime>
  <Words>1119</Words>
  <Application>Microsoft Office PowerPoint</Application>
  <PresentationFormat>Presentación en pantalla (4:3)</PresentationFormat>
  <Paragraphs>112</Paragraphs>
  <Slides>16</Slides>
  <Notes>12</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16</vt:i4>
      </vt:variant>
    </vt:vector>
  </HeadingPairs>
  <TitlesOfParts>
    <vt:vector size="23" baseType="lpstr">
      <vt:lpstr>Arial</vt:lpstr>
      <vt:lpstr>Arial</vt:lpstr>
      <vt:lpstr>Arial Narrow</vt:lpstr>
      <vt:lpstr>Tahoma</vt:lpstr>
      <vt:lpstr>Times New Roman</vt:lpstr>
      <vt:lpstr>Wingdings</vt:lpstr>
      <vt:lpstr>Textura</vt:lpstr>
      <vt:lpstr>CI 4231 Construcción</vt:lpstr>
      <vt:lpstr>Legislación Vigente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Instalaciones Temporales</vt:lpstr>
      <vt:lpstr>Instalación de Faenas</vt:lpstr>
      <vt:lpstr>Instalación de Faenas</vt:lpstr>
      <vt:lpstr>Instalación de Faenas</vt:lpstr>
      <vt:lpstr>Requisitos de la Instalación Provisoria</vt:lpstr>
      <vt:lpstr>Transporte Interno</vt:lpstr>
      <vt:lpstr>Metodología Moderna</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 52A Métodos Constructivos</dc:title>
  <dc:creator>William</dc:creator>
  <cp:lastModifiedBy>William Wragg Larco</cp:lastModifiedBy>
  <cp:revision>20</cp:revision>
  <dcterms:created xsi:type="dcterms:W3CDTF">2007-04-09T14:19:08Z</dcterms:created>
  <dcterms:modified xsi:type="dcterms:W3CDTF">2022-09-06T12:36:48Z</dcterms:modified>
</cp:coreProperties>
</file>