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19"/>
  </p:notesMasterIdLst>
  <p:sldIdLst>
    <p:sldId id="256" r:id="rId2"/>
    <p:sldId id="270" r:id="rId3"/>
    <p:sldId id="257" r:id="rId4"/>
    <p:sldId id="258" r:id="rId5"/>
    <p:sldId id="273" r:id="rId6"/>
    <p:sldId id="259" r:id="rId7"/>
    <p:sldId id="260" r:id="rId8"/>
    <p:sldId id="261" r:id="rId9"/>
    <p:sldId id="262" r:id="rId10"/>
    <p:sldId id="263" r:id="rId11"/>
    <p:sldId id="271" r:id="rId12"/>
    <p:sldId id="268" r:id="rId13"/>
    <p:sldId id="264" r:id="rId14"/>
    <p:sldId id="272" r:id="rId15"/>
    <p:sldId id="265" r:id="rId16"/>
    <p:sldId id="266" r:id="rId17"/>
    <p:sldId id="269" r:id="rId18"/>
  </p:sldIdLst>
  <p:sldSz cx="9144000" cy="6858000" type="screen4x3"/>
  <p:notesSz cx="6858000" cy="9144000"/>
  <p:defaultTextStyle>
    <a:defPPr>
      <a:defRPr lang="es-E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F417DF-17C7-4D3E-A67C-448662AE18C6}" v="1" dt="2022-09-01T12:35:28.0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398" autoAdjust="0"/>
  </p:normalViewPr>
  <p:slideViewPr>
    <p:cSldViewPr>
      <p:cViewPr varScale="1">
        <p:scale>
          <a:sx n="87" d="100"/>
          <a:sy n="87" d="100"/>
        </p:scale>
        <p:origin x="2226" y="7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liam Wragg Larco" userId="14f350dc62e3a358" providerId="LiveId" clId="{29F417DF-17C7-4D3E-A67C-448662AE18C6}"/>
    <pc:docChg chg="modSld modShowInfo">
      <pc:chgData name="William Wragg Larco" userId="14f350dc62e3a358" providerId="LiveId" clId="{29F417DF-17C7-4D3E-A67C-448662AE18C6}" dt="2022-09-01T12:37:29.350" v="10" actId="2744"/>
      <pc:docMkLst>
        <pc:docMk/>
      </pc:docMkLst>
      <pc:sldChg chg="modSp mod modNotesTx">
        <pc:chgData name="William Wragg Larco" userId="14f350dc62e3a358" providerId="LiveId" clId="{29F417DF-17C7-4D3E-A67C-448662AE18C6}" dt="2022-09-01T12:36:39.424" v="6" actId="20577"/>
        <pc:sldMkLst>
          <pc:docMk/>
          <pc:sldMk cId="0" sldId="269"/>
        </pc:sldMkLst>
        <pc:spChg chg="mod">
          <ac:chgData name="William Wragg Larco" userId="14f350dc62e3a358" providerId="LiveId" clId="{29F417DF-17C7-4D3E-A67C-448662AE18C6}" dt="2022-09-01T12:36:39.424" v="6" actId="20577"/>
          <ac:spMkLst>
            <pc:docMk/>
            <pc:sldMk cId="0" sldId="269"/>
            <ac:spMk id="3" creationId="{01C1EB74-D314-4A54-A679-5A8DF9650C2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C4728C03-3295-4EDA-B4A3-0564F2317B91}"/>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s-ES"/>
          </a:p>
        </p:txBody>
      </p:sp>
      <p:sp>
        <p:nvSpPr>
          <p:cNvPr id="3075" name="Rectangle 3">
            <a:extLst>
              <a:ext uri="{FF2B5EF4-FFF2-40B4-BE49-F238E27FC236}">
                <a16:creationId xmlns:a16="http://schemas.microsoft.com/office/drawing/2014/main" id="{FD7C047D-0B6C-423C-90C8-3EC153E23071}"/>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s-ES"/>
          </a:p>
        </p:txBody>
      </p:sp>
      <p:sp>
        <p:nvSpPr>
          <p:cNvPr id="3076" name="Rectangle 4">
            <a:extLst>
              <a:ext uri="{FF2B5EF4-FFF2-40B4-BE49-F238E27FC236}">
                <a16:creationId xmlns:a16="http://schemas.microsoft.com/office/drawing/2014/main" id="{37F9183E-5951-4C1D-AD87-5C3A84BD1DB9}"/>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3D2D8E6D-9AA0-4075-AC9C-4D006618DD38}"/>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3078" name="Rectangle 6">
            <a:extLst>
              <a:ext uri="{FF2B5EF4-FFF2-40B4-BE49-F238E27FC236}">
                <a16:creationId xmlns:a16="http://schemas.microsoft.com/office/drawing/2014/main" id="{3C3DAA02-5B00-467B-8E86-47809249FBB8}"/>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s-ES"/>
          </a:p>
        </p:txBody>
      </p:sp>
      <p:sp>
        <p:nvSpPr>
          <p:cNvPr id="3079" name="Rectangle 7">
            <a:extLst>
              <a:ext uri="{FF2B5EF4-FFF2-40B4-BE49-F238E27FC236}">
                <a16:creationId xmlns:a16="http://schemas.microsoft.com/office/drawing/2014/main" id="{CA71E84E-D363-4412-A1EA-F298FD00F34B}"/>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pPr>
              <a:defRPr/>
            </a:pPr>
            <a:fld id="{39358A2B-C67D-4473-8552-C0AE246B4B8F}" type="slidenum">
              <a:rPr lang="es-ES" altLang="es-CL"/>
              <a:pPr>
                <a:defRPr/>
              </a:pPr>
              <a:t>‹Nº›</a:t>
            </a:fld>
            <a:endParaRPr lang="es-ES" altLang="es-C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5530754E-7C21-420A-9218-31FD00FF741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16E279A-56FE-4B7D-A019-2BCAB62CAC49}" type="slidenum">
              <a:rPr lang="es-ES" altLang="es-CL" smtClean="0"/>
              <a:pPr>
                <a:spcBef>
                  <a:spcPct val="0"/>
                </a:spcBef>
              </a:pPr>
              <a:t>1</a:t>
            </a:fld>
            <a:endParaRPr lang="es-ES" altLang="es-CL"/>
          </a:p>
        </p:txBody>
      </p:sp>
      <p:sp>
        <p:nvSpPr>
          <p:cNvPr id="5123" name="Rectangle 2">
            <a:extLst>
              <a:ext uri="{FF2B5EF4-FFF2-40B4-BE49-F238E27FC236}">
                <a16:creationId xmlns:a16="http://schemas.microsoft.com/office/drawing/2014/main" id="{75956107-95C5-4017-9BA0-0567A0D6ACAF}"/>
              </a:ext>
            </a:extLst>
          </p:cNvPr>
          <p:cNvSpPr>
            <a:spLocks noRot="1" noChangeArrowheads="1" noTextEdit="1"/>
          </p:cNvSpPr>
          <p:nvPr>
            <p:ph type="sldImg"/>
          </p:nvPr>
        </p:nvSpPr>
        <p:spPr>
          <a:ln/>
        </p:spPr>
      </p:sp>
      <p:sp>
        <p:nvSpPr>
          <p:cNvPr id="5124" name="Rectangle 3">
            <a:extLst>
              <a:ext uri="{FF2B5EF4-FFF2-40B4-BE49-F238E27FC236}">
                <a16:creationId xmlns:a16="http://schemas.microsoft.com/office/drawing/2014/main" id="{9F109A0C-7118-415A-958F-FB87943272C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FE85E32F-C0D8-40D7-9FB9-5298FB84CBF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2A9A0B0-2432-425A-B1A4-1F188C51E5BC}" type="slidenum">
              <a:rPr lang="es-ES" altLang="es-CL" smtClean="0"/>
              <a:pPr>
                <a:spcBef>
                  <a:spcPct val="0"/>
                </a:spcBef>
              </a:pPr>
              <a:t>13</a:t>
            </a:fld>
            <a:endParaRPr lang="es-ES" altLang="es-CL"/>
          </a:p>
        </p:txBody>
      </p:sp>
      <p:sp>
        <p:nvSpPr>
          <p:cNvPr id="26627" name="Rectangle 2">
            <a:extLst>
              <a:ext uri="{FF2B5EF4-FFF2-40B4-BE49-F238E27FC236}">
                <a16:creationId xmlns:a16="http://schemas.microsoft.com/office/drawing/2014/main" id="{02CDA30C-A89E-4DD2-9809-91BB760C70CE}"/>
              </a:ext>
            </a:extLst>
          </p:cNvPr>
          <p:cNvSpPr>
            <a:spLocks noRot="1" noChangeArrowheads="1" noTextEdit="1"/>
          </p:cNvSpPr>
          <p:nvPr>
            <p:ph type="sldImg"/>
          </p:nvPr>
        </p:nvSpPr>
        <p:spPr>
          <a:xfrm>
            <a:off x="1144588" y="685800"/>
            <a:ext cx="4572000" cy="3429000"/>
          </a:xfrm>
          <a:ln/>
        </p:spPr>
      </p:sp>
      <p:sp>
        <p:nvSpPr>
          <p:cNvPr id="26628" name="Rectangle 3">
            <a:extLst>
              <a:ext uri="{FF2B5EF4-FFF2-40B4-BE49-F238E27FC236}">
                <a16:creationId xmlns:a16="http://schemas.microsoft.com/office/drawing/2014/main" id="{EC7A93BE-E52A-4756-B241-1314365A436D}"/>
              </a:ext>
            </a:extLst>
          </p:cNvPr>
          <p:cNvSpPr>
            <a:spLocks noGrp="1" noChangeArrowheads="1"/>
          </p:cNvSpPr>
          <p:nvPr>
            <p:ph type="body" idx="1"/>
          </p:nvPr>
        </p:nvSpPr>
        <p:spPr>
          <a:xfrm>
            <a:off x="685800" y="4344988"/>
            <a:ext cx="5486400" cy="41132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B5458B98-5207-4B9D-86CF-C35D1060758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359A5A5-9830-43E4-B1C5-F49F05D6CDDC}" type="slidenum">
              <a:rPr lang="es-ES" altLang="es-CL" smtClean="0"/>
              <a:pPr>
                <a:spcBef>
                  <a:spcPct val="0"/>
                </a:spcBef>
              </a:pPr>
              <a:t>15</a:t>
            </a:fld>
            <a:endParaRPr lang="es-ES" altLang="es-CL"/>
          </a:p>
        </p:txBody>
      </p:sp>
      <p:sp>
        <p:nvSpPr>
          <p:cNvPr id="29699" name="Rectangle 2">
            <a:extLst>
              <a:ext uri="{FF2B5EF4-FFF2-40B4-BE49-F238E27FC236}">
                <a16:creationId xmlns:a16="http://schemas.microsoft.com/office/drawing/2014/main" id="{0164E916-149D-4EDF-BAF5-653CAB117518}"/>
              </a:ext>
            </a:extLst>
          </p:cNvPr>
          <p:cNvSpPr>
            <a:spLocks noRot="1" noChangeArrowheads="1" noTextEdit="1"/>
          </p:cNvSpPr>
          <p:nvPr>
            <p:ph type="sldImg"/>
          </p:nvPr>
        </p:nvSpPr>
        <p:spPr>
          <a:ln/>
        </p:spPr>
      </p:sp>
      <p:sp>
        <p:nvSpPr>
          <p:cNvPr id="29700" name="Rectangle 3">
            <a:extLst>
              <a:ext uri="{FF2B5EF4-FFF2-40B4-BE49-F238E27FC236}">
                <a16:creationId xmlns:a16="http://schemas.microsoft.com/office/drawing/2014/main" id="{D3D9E624-FB90-47CF-B985-FF2417806E1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s-ES" b="0" i="0" dirty="0">
                <a:solidFill>
                  <a:srgbClr val="475156"/>
                </a:solidFill>
                <a:effectLst/>
                <a:latin typeface="Open Sans" panose="020B0606030504020204" pitchFamily="34" charset="0"/>
              </a:rPr>
              <a:t>De conformidad con lo previsto en el </a:t>
            </a:r>
            <a:r>
              <a:rPr lang="es-ES" b="0" i="0" dirty="0" err="1">
                <a:solidFill>
                  <a:srgbClr val="475156"/>
                </a:solidFill>
                <a:effectLst/>
                <a:latin typeface="Open Sans" panose="020B0606030504020204" pitchFamily="34" charset="0"/>
              </a:rPr>
              <a:t>N°</a:t>
            </a:r>
            <a:r>
              <a:rPr lang="es-ES" b="0" i="0" dirty="0">
                <a:solidFill>
                  <a:srgbClr val="475156"/>
                </a:solidFill>
                <a:effectLst/>
                <a:latin typeface="Open Sans" panose="020B0606030504020204" pitchFamily="34" charset="0"/>
              </a:rPr>
              <a:t> 4 del artículo 159 del Código del Trabajo, el contrato de plazo fijo se transforma en indefinido cuando llegada la fecha fijada para su término, el trabajador continua prestando servicios para el empleador con su conocimiento. También se transforma en indefinido, por el propio ministerio de la ley, cuando el contrato de plazo fijo se renueva por segunda vez, cualquiera sea el plazo fijado para su término, por cuanto la ley sólo permite renovar un contrato de plazo fijo una vez para que siga teniendo tal</a:t>
            </a:r>
            <a:endParaRPr lang="es-CL" altLang="es-CL" dirty="0">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F9C82B34-5BE9-48B0-B8E6-D623BA4BE72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516BAB5-2EA9-44D6-8862-3215659A9EB8}" type="slidenum">
              <a:rPr lang="es-ES" altLang="es-CL" smtClean="0"/>
              <a:pPr>
                <a:spcBef>
                  <a:spcPct val="0"/>
                </a:spcBef>
              </a:pPr>
              <a:t>16</a:t>
            </a:fld>
            <a:endParaRPr lang="es-ES" altLang="es-CL"/>
          </a:p>
        </p:txBody>
      </p:sp>
      <p:sp>
        <p:nvSpPr>
          <p:cNvPr id="31747" name="Rectangle 2">
            <a:extLst>
              <a:ext uri="{FF2B5EF4-FFF2-40B4-BE49-F238E27FC236}">
                <a16:creationId xmlns:a16="http://schemas.microsoft.com/office/drawing/2014/main" id="{3D16A7B3-8BF1-4704-8703-8652A92DE0AC}"/>
              </a:ext>
            </a:extLst>
          </p:cNvPr>
          <p:cNvSpPr>
            <a:spLocks noRot="1" noChangeArrowheads="1" noTextEdit="1"/>
          </p:cNvSpPr>
          <p:nvPr>
            <p:ph type="sldImg"/>
          </p:nvPr>
        </p:nvSpPr>
        <p:spPr>
          <a:ln/>
        </p:spPr>
      </p:sp>
      <p:sp>
        <p:nvSpPr>
          <p:cNvPr id="31748" name="Rectangle 3">
            <a:extLst>
              <a:ext uri="{FF2B5EF4-FFF2-40B4-BE49-F238E27FC236}">
                <a16:creationId xmlns:a16="http://schemas.microsoft.com/office/drawing/2014/main" id="{CE4FC149-3074-49D2-B179-98B1357343C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s-CL" dirty="0"/>
              <a:t>Máximo 12 horas extras por semana (2 por día durante 6 días)</a:t>
            </a:r>
          </a:p>
          <a:p>
            <a:r>
              <a:rPr lang="es-ES" b="0" i="0" dirty="0">
                <a:solidFill>
                  <a:srgbClr val="BDC1C6"/>
                </a:solidFill>
                <a:effectLst/>
                <a:latin typeface="arial" panose="020B0604020202020204" pitchFamily="34" charset="0"/>
              </a:rPr>
              <a:t>La </a:t>
            </a:r>
            <a:r>
              <a:rPr lang="es-ES" b="1" i="0" dirty="0">
                <a:solidFill>
                  <a:srgbClr val="BDC1C6"/>
                </a:solidFill>
                <a:effectLst/>
                <a:latin typeface="arial" panose="020B0604020202020204" pitchFamily="34" charset="0"/>
              </a:rPr>
              <a:t>responsabilidad solidaria</a:t>
            </a:r>
            <a:r>
              <a:rPr lang="es-ES" b="0" i="0" dirty="0">
                <a:solidFill>
                  <a:srgbClr val="BDC1C6"/>
                </a:solidFill>
                <a:effectLst/>
                <a:latin typeface="arial" panose="020B0604020202020204" pitchFamily="34" charset="0"/>
              </a:rPr>
              <a:t> implica repartir la deuda entre varios deudores, aunque sea de diferente modo, forma y plazos de pago. La </a:t>
            </a:r>
            <a:r>
              <a:rPr lang="es-ES" b="1" i="0" dirty="0">
                <a:solidFill>
                  <a:srgbClr val="BDC1C6"/>
                </a:solidFill>
                <a:effectLst/>
                <a:latin typeface="arial" panose="020B0604020202020204" pitchFamily="34" charset="0"/>
              </a:rPr>
              <a:t>responsabilidad subsidiaria</a:t>
            </a:r>
            <a:r>
              <a:rPr lang="es-ES" b="0" i="0" dirty="0">
                <a:solidFill>
                  <a:srgbClr val="BDC1C6"/>
                </a:solidFill>
                <a:effectLst/>
                <a:latin typeface="arial" panose="020B0604020202020204" pitchFamily="34" charset="0"/>
              </a:rPr>
              <a:t> compromete a una sola persona física o jurídica y se le puede exigir el pago de la deuda en ese momento</a:t>
            </a:r>
            <a:endParaRPr lang="es-CL" dirty="0"/>
          </a:p>
        </p:txBody>
      </p:sp>
      <p:sp>
        <p:nvSpPr>
          <p:cNvPr id="4" name="Marcador de número de diapositiva 3"/>
          <p:cNvSpPr>
            <a:spLocks noGrp="1"/>
          </p:cNvSpPr>
          <p:nvPr>
            <p:ph type="sldNum" sz="quarter" idx="5"/>
          </p:nvPr>
        </p:nvSpPr>
        <p:spPr/>
        <p:txBody>
          <a:bodyPr/>
          <a:lstStyle/>
          <a:p>
            <a:pPr>
              <a:defRPr/>
            </a:pPr>
            <a:fld id="{39358A2B-C67D-4473-8552-C0AE246B4B8F}" type="slidenum">
              <a:rPr lang="es-ES" altLang="es-CL" smtClean="0"/>
              <a:pPr>
                <a:defRPr/>
              </a:pPr>
              <a:t>17</a:t>
            </a:fld>
            <a:endParaRPr lang="es-ES" altLang="es-CL"/>
          </a:p>
        </p:txBody>
      </p:sp>
    </p:spTree>
    <p:extLst>
      <p:ext uri="{BB962C8B-B14F-4D97-AF65-F5344CB8AC3E}">
        <p14:creationId xmlns:p14="http://schemas.microsoft.com/office/powerpoint/2010/main" val="4188894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Marcador de imagen de diapositiva 1">
            <a:extLst>
              <a:ext uri="{FF2B5EF4-FFF2-40B4-BE49-F238E27FC236}">
                <a16:creationId xmlns:a16="http://schemas.microsoft.com/office/drawing/2014/main" id="{58D6BB43-0E56-436B-99B0-757EC671CEB6}"/>
              </a:ext>
            </a:extLst>
          </p:cNvPr>
          <p:cNvSpPr>
            <a:spLocks noGrp="1" noRot="1" noChangeAspect="1" noChangeArrowheads="1" noTextEdit="1"/>
          </p:cNvSpPr>
          <p:nvPr>
            <p:ph type="sldImg"/>
          </p:nvPr>
        </p:nvSpPr>
        <p:spPr>
          <a:ln/>
        </p:spPr>
      </p:sp>
      <p:sp>
        <p:nvSpPr>
          <p:cNvPr id="7171" name="Marcador de notas 2">
            <a:extLst>
              <a:ext uri="{FF2B5EF4-FFF2-40B4-BE49-F238E27FC236}">
                <a16:creationId xmlns:a16="http://schemas.microsoft.com/office/drawing/2014/main" id="{86FD77D1-B9CF-49A7-AA16-38677118479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s-CL" altLang="es-CL">
                <a:latin typeface="Arial" panose="020B0604020202020204" pitchFamily="34" charset="0"/>
              </a:rPr>
              <a:t>Las causales están contenidas en los siguientes artículos del Código del Trabajo: Artículo 159: 1.- Acuerdo entre las partes de ponerle término. 2.-Renuncia del trabajador. 3.-Muerte del trabajador. 4.- Vencimiento del plazo del contrato. 5.- Término del trabajo acordado. 6.- Caso fortuito o fuerza mayor, es decir una situación ajena a las partes, que no era posible de prevenir que hace imposible realizar el trabajo convenido, como un terremoto, una inundación que destruyen el local de la empresa. Artículo 160: 1.- Conductas indebidas y graves del trabajador, tales como falta de probidad, acoso sexual, maltrato físico contra el empleador u otro trabajador, Injurias contra el empleador, conducta inmoral que afecte la empresa y acoso laboral. 2.- Realizar actividades prohibidas en el contrato de trabajo 3.- No presentarse el trabajador a sus labores sin causa justificada dos días seguidos, dos lunes en el mes o un total de tres días en el mes; asimismo, la falta injustificada, o sin aviso previo de parte del trabajador que está a cargo de una actividad, faena o máquina cuyo abandono o paralización signifique una perturbación grave en la marcha de la obra. 4.- Abandono del trabajo, entendiéndose por tal: a) la salida injustificada del trabajador del sitio de la faena y durante las horas de trabajo, sin permiso del empleador o de quien lo represente, y b) la negativa a trabajar sin causa justificada en las faenas convenidas en el contrato. 5.- Actos, omisiones o imprudencias temerarias que afecten a la seguridad o al funcionamiento del establecimiento, a la seguridad o a la actividad de los trabajadores, o a la salud de éstos. 6.- El perjuicio material causado intencionalmente en las instalaciones, maquinarias, herramientas, útiles de trabajo, productos o mercaderías. 7.- Incumplimiento grave de las obligaciones que impone el contrato. Artículo 161: - Necesidades de la empresa, establecimiento o servicio. - Desahucio escrito del empleador. Artículo 163 bis: - Por haber sido sometido el empleador, mediante resolución judicial, a un procedimiento concursal de liquidación de sus bienes. (VER: Artículos 159, 160, 161 y 163 bis Código del Trabajo)</a:t>
            </a:r>
          </a:p>
        </p:txBody>
      </p:sp>
      <p:sp>
        <p:nvSpPr>
          <p:cNvPr id="7172" name="Marcador de número de diapositiva 3">
            <a:extLst>
              <a:ext uri="{FF2B5EF4-FFF2-40B4-BE49-F238E27FC236}">
                <a16:creationId xmlns:a16="http://schemas.microsoft.com/office/drawing/2014/main" id="{409945D1-3BDA-4B89-B6AB-2255E4A5F47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D6ECB345-CD8F-435F-AA2F-2F6CEEB27128}" type="slidenum">
              <a:rPr lang="es-ES" altLang="es-CL" smtClean="0">
                <a:latin typeface="Arial" panose="020B0604020202020204" pitchFamily="34" charset="0"/>
              </a:rPr>
              <a:pPr/>
              <a:t>2</a:t>
            </a:fld>
            <a:endParaRPr lang="es-ES" altLang="es-CL">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CE03FC64-B0DA-411B-9DBC-4CD140B2D6E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6A38080-2088-4F34-995C-84F3AB71D428}" type="slidenum">
              <a:rPr lang="es-ES" altLang="es-CL" smtClean="0"/>
              <a:pPr>
                <a:spcBef>
                  <a:spcPct val="0"/>
                </a:spcBef>
              </a:pPr>
              <a:t>3</a:t>
            </a:fld>
            <a:endParaRPr lang="es-ES" altLang="es-CL"/>
          </a:p>
        </p:txBody>
      </p:sp>
      <p:sp>
        <p:nvSpPr>
          <p:cNvPr id="9219" name="Rectangle 2">
            <a:extLst>
              <a:ext uri="{FF2B5EF4-FFF2-40B4-BE49-F238E27FC236}">
                <a16:creationId xmlns:a16="http://schemas.microsoft.com/office/drawing/2014/main" id="{CCA81CE9-B212-460B-93BE-7D62CC95EF61}"/>
              </a:ext>
            </a:extLst>
          </p:cNvPr>
          <p:cNvSpPr>
            <a:spLocks noRot="1" noChangeArrowheads="1" noTextEdit="1"/>
          </p:cNvSpPr>
          <p:nvPr>
            <p:ph type="sldImg"/>
          </p:nvPr>
        </p:nvSpPr>
        <p:spPr>
          <a:xfrm>
            <a:off x="1144588" y="685800"/>
            <a:ext cx="4568825" cy="3427413"/>
          </a:xfrm>
          <a:ln/>
        </p:spPr>
      </p:sp>
      <p:sp>
        <p:nvSpPr>
          <p:cNvPr id="9220" name="Rectangle 3">
            <a:extLst>
              <a:ext uri="{FF2B5EF4-FFF2-40B4-BE49-F238E27FC236}">
                <a16:creationId xmlns:a16="http://schemas.microsoft.com/office/drawing/2014/main" id="{CF157D68-0B03-4FBB-A9E3-89D8836938F2}"/>
              </a:ext>
            </a:extLst>
          </p:cNvPr>
          <p:cNvSpPr>
            <a:spLocks noGrp="1" noChangeArrowheads="1"/>
          </p:cNvSpPr>
          <p:nvPr>
            <p:ph type="body" idx="1"/>
          </p:nvPr>
        </p:nvSpPr>
        <p:spPr>
          <a:xfrm>
            <a:off x="685800" y="4344988"/>
            <a:ext cx="5486400" cy="41132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B318F08B-1875-490E-AB5E-16A572EB49A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40C6C48-8619-4F94-B31D-52DADB71D749}" type="slidenum">
              <a:rPr lang="es-ES" altLang="es-CL" smtClean="0"/>
              <a:pPr>
                <a:spcBef>
                  <a:spcPct val="0"/>
                </a:spcBef>
              </a:pPr>
              <a:t>4</a:t>
            </a:fld>
            <a:endParaRPr lang="es-ES" altLang="es-CL"/>
          </a:p>
        </p:txBody>
      </p:sp>
      <p:sp>
        <p:nvSpPr>
          <p:cNvPr id="11267" name="Rectangle 2">
            <a:extLst>
              <a:ext uri="{FF2B5EF4-FFF2-40B4-BE49-F238E27FC236}">
                <a16:creationId xmlns:a16="http://schemas.microsoft.com/office/drawing/2014/main" id="{29F9D112-3F15-4AA6-A9CA-A7BB52B3F2BF}"/>
              </a:ext>
            </a:extLst>
          </p:cNvPr>
          <p:cNvSpPr>
            <a:spLocks noRot="1" noChangeArrowheads="1" noTextEdit="1"/>
          </p:cNvSpPr>
          <p:nvPr>
            <p:ph type="sldImg"/>
          </p:nvPr>
        </p:nvSpPr>
        <p:spPr>
          <a:xfrm>
            <a:off x="1144588" y="685800"/>
            <a:ext cx="4568825" cy="3427413"/>
          </a:xfrm>
          <a:ln/>
        </p:spPr>
      </p:sp>
      <p:sp>
        <p:nvSpPr>
          <p:cNvPr id="11268" name="Rectangle 3">
            <a:extLst>
              <a:ext uri="{FF2B5EF4-FFF2-40B4-BE49-F238E27FC236}">
                <a16:creationId xmlns:a16="http://schemas.microsoft.com/office/drawing/2014/main" id="{51E6676B-2FBA-4D7A-87C2-786C4F80A2EC}"/>
              </a:ext>
            </a:extLst>
          </p:cNvPr>
          <p:cNvSpPr>
            <a:spLocks noGrp="1" noChangeArrowheads="1"/>
          </p:cNvSpPr>
          <p:nvPr>
            <p:ph type="body" idx="1"/>
          </p:nvPr>
        </p:nvSpPr>
        <p:spPr>
          <a:xfrm>
            <a:off x="685800" y="4344988"/>
            <a:ext cx="5486400" cy="41132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697F65CD-436F-4A8B-AF50-B118036468C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7C6B105-3EE8-4A13-9614-65302720FB6F}" type="slidenum">
              <a:rPr lang="es-ES" altLang="es-CL" smtClean="0"/>
              <a:pPr>
                <a:spcBef>
                  <a:spcPct val="0"/>
                </a:spcBef>
              </a:pPr>
              <a:t>6</a:t>
            </a:fld>
            <a:endParaRPr lang="es-ES" altLang="es-CL"/>
          </a:p>
        </p:txBody>
      </p:sp>
      <p:sp>
        <p:nvSpPr>
          <p:cNvPr id="14339" name="Rectangle 2">
            <a:extLst>
              <a:ext uri="{FF2B5EF4-FFF2-40B4-BE49-F238E27FC236}">
                <a16:creationId xmlns:a16="http://schemas.microsoft.com/office/drawing/2014/main" id="{00BD0211-E289-4C66-9183-39EF4BBF085F}"/>
              </a:ext>
            </a:extLst>
          </p:cNvPr>
          <p:cNvSpPr>
            <a:spLocks noRot="1" noChangeArrowheads="1" noTextEdit="1"/>
          </p:cNvSpPr>
          <p:nvPr>
            <p:ph type="sldImg"/>
          </p:nvPr>
        </p:nvSpPr>
        <p:spPr>
          <a:xfrm>
            <a:off x="1144588" y="685800"/>
            <a:ext cx="4568825" cy="3427413"/>
          </a:xfrm>
          <a:ln/>
        </p:spPr>
      </p:sp>
      <p:sp>
        <p:nvSpPr>
          <p:cNvPr id="14340" name="Rectangle 3">
            <a:extLst>
              <a:ext uri="{FF2B5EF4-FFF2-40B4-BE49-F238E27FC236}">
                <a16:creationId xmlns:a16="http://schemas.microsoft.com/office/drawing/2014/main" id="{2A7E59E4-24AF-4AC7-9304-A87A17C6A006}"/>
              </a:ext>
            </a:extLst>
          </p:cNvPr>
          <p:cNvSpPr>
            <a:spLocks noGrp="1" noChangeArrowheads="1"/>
          </p:cNvSpPr>
          <p:nvPr>
            <p:ph type="body" idx="1"/>
          </p:nvPr>
        </p:nvSpPr>
        <p:spPr>
          <a:xfrm>
            <a:off x="685800" y="4344988"/>
            <a:ext cx="5486400" cy="41132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CFE24900-FDF2-4EAD-957E-3A13FC00290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E955E8A-030B-42B6-BC0F-3BCC3A42FF47}" type="slidenum">
              <a:rPr lang="es-ES" altLang="es-CL" smtClean="0"/>
              <a:pPr>
                <a:spcBef>
                  <a:spcPct val="0"/>
                </a:spcBef>
              </a:pPr>
              <a:t>7</a:t>
            </a:fld>
            <a:endParaRPr lang="es-ES" altLang="es-CL"/>
          </a:p>
        </p:txBody>
      </p:sp>
      <p:sp>
        <p:nvSpPr>
          <p:cNvPr id="16387" name="Rectangle 2">
            <a:extLst>
              <a:ext uri="{FF2B5EF4-FFF2-40B4-BE49-F238E27FC236}">
                <a16:creationId xmlns:a16="http://schemas.microsoft.com/office/drawing/2014/main" id="{716EBE84-FB93-44E9-B065-FA583C65B046}"/>
              </a:ext>
            </a:extLst>
          </p:cNvPr>
          <p:cNvSpPr>
            <a:spLocks noRot="1" noChangeArrowheads="1" noTextEdit="1"/>
          </p:cNvSpPr>
          <p:nvPr>
            <p:ph type="sldImg"/>
          </p:nvPr>
        </p:nvSpPr>
        <p:spPr>
          <a:xfrm>
            <a:off x="1144588" y="685800"/>
            <a:ext cx="4568825" cy="3427413"/>
          </a:xfrm>
          <a:ln/>
        </p:spPr>
      </p:sp>
      <p:sp>
        <p:nvSpPr>
          <p:cNvPr id="16388" name="Rectangle 3">
            <a:extLst>
              <a:ext uri="{FF2B5EF4-FFF2-40B4-BE49-F238E27FC236}">
                <a16:creationId xmlns:a16="http://schemas.microsoft.com/office/drawing/2014/main" id="{94972306-52BC-4576-BBD4-B78CC8192B55}"/>
              </a:ext>
            </a:extLst>
          </p:cNvPr>
          <p:cNvSpPr>
            <a:spLocks noGrp="1" noChangeArrowheads="1"/>
          </p:cNvSpPr>
          <p:nvPr>
            <p:ph type="body" idx="1"/>
          </p:nvPr>
        </p:nvSpPr>
        <p:spPr>
          <a:xfrm>
            <a:off x="685800" y="4344988"/>
            <a:ext cx="5486400" cy="41132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721115B3-54E9-46A4-BBF9-45EDFE3CB88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360FFA7-6B6D-48AA-885A-F80B9218E9F5}" type="slidenum">
              <a:rPr lang="es-ES" altLang="es-CL" smtClean="0"/>
              <a:pPr>
                <a:spcBef>
                  <a:spcPct val="0"/>
                </a:spcBef>
              </a:pPr>
              <a:t>8</a:t>
            </a:fld>
            <a:endParaRPr lang="es-ES" altLang="es-CL"/>
          </a:p>
        </p:txBody>
      </p:sp>
      <p:sp>
        <p:nvSpPr>
          <p:cNvPr id="18435" name="Rectangle 2">
            <a:extLst>
              <a:ext uri="{FF2B5EF4-FFF2-40B4-BE49-F238E27FC236}">
                <a16:creationId xmlns:a16="http://schemas.microsoft.com/office/drawing/2014/main" id="{6E68C74D-74F4-4420-9336-8236000E2AF2}"/>
              </a:ext>
            </a:extLst>
          </p:cNvPr>
          <p:cNvSpPr>
            <a:spLocks noRot="1" noChangeArrowheads="1" noTextEdit="1"/>
          </p:cNvSpPr>
          <p:nvPr>
            <p:ph type="sldImg"/>
          </p:nvPr>
        </p:nvSpPr>
        <p:spPr>
          <a:xfrm>
            <a:off x="1144588" y="685800"/>
            <a:ext cx="4568825" cy="3427413"/>
          </a:xfrm>
          <a:ln/>
        </p:spPr>
      </p:sp>
      <p:sp>
        <p:nvSpPr>
          <p:cNvPr id="18436" name="Rectangle 3">
            <a:extLst>
              <a:ext uri="{FF2B5EF4-FFF2-40B4-BE49-F238E27FC236}">
                <a16:creationId xmlns:a16="http://schemas.microsoft.com/office/drawing/2014/main" id="{1C1E0FF1-786A-4C98-B30B-04E625B5774D}"/>
              </a:ext>
            </a:extLst>
          </p:cNvPr>
          <p:cNvSpPr>
            <a:spLocks noGrp="1" noChangeArrowheads="1"/>
          </p:cNvSpPr>
          <p:nvPr>
            <p:ph type="body" idx="1"/>
          </p:nvPr>
        </p:nvSpPr>
        <p:spPr>
          <a:xfrm>
            <a:off x="685800" y="4344988"/>
            <a:ext cx="5486400" cy="41132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s-ES" altLang="es-CL" b="1">
                <a:latin typeface="Arial" panose="020B0604020202020204" pitchFamily="34" charset="0"/>
              </a:rPr>
              <a:t>¿En qué consiste la obligación de gratificar?</a:t>
            </a:r>
          </a:p>
          <a:p>
            <a:r>
              <a:rPr lang="es-ES" altLang="es-CL">
                <a:latin typeface="Arial" panose="020B0604020202020204" pitchFamily="34" charset="0"/>
              </a:rPr>
              <a:t>Es el pago que realiza el empleador de parte de las utilidades líquidas obtenidas durante el año comercial, a los trabajadores con derecho a percibirla.</a:t>
            </a:r>
          </a:p>
          <a:p>
            <a:r>
              <a:rPr lang="es-ES" altLang="es-CL">
                <a:latin typeface="Arial" panose="020B0604020202020204" pitchFamily="34" charset="0"/>
              </a:rPr>
              <a:t>La parte de la utilidad líquida que se reparte entre los trabajadores no puede ser inferior al 30% de dicha utilidad o excedentes.</a:t>
            </a:r>
          </a:p>
          <a:p>
            <a:r>
              <a:rPr lang="es-ES" altLang="es-CL" b="1">
                <a:latin typeface="Arial" panose="020B0604020202020204" pitchFamily="34" charset="0"/>
              </a:rPr>
              <a:t>¿Qué se entiende por utilidades para efectos de pagar la gratificación?</a:t>
            </a:r>
          </a:p>
          <a:p>
            <a:r>
              <a:rPr lang="es-ES" altLang="es-CL">
                <a:latin typeface="Arial" panose="020B0604020202020204" pitchFamily="34" charset="0"/>
              </a:rPr>
              <a:t>Se considera utilidad la que resulte del balance anual que se presente ante el Servicio de Impuestos Internos para la determinación del Impuesto a la Renta, sin deducir pérdidas anteriores. El SII, otorgará certificaciones a los empleadores, sindicatos de trabajadores o a delegados de personal, en que consta la utilidad de la empresa, cuando sea solicitado.</a:t>
            </a:r>
          </a:p>
          <a:p>
            <a:r>
              <a:rPr lang="es-ES" altLang="es-CL">
                <a:latin typeface="Arial" panose="020B0604020202020204" pitchFamily="34" charset="0"/>
              </a:rPr>
              <a:t>Utilidad líquida es la que arroje dicho balance, deducido el 10% del valor del capital propio del empleador al cierre del ejercicio comercial, por interés de dicho capital. Es esta utilidad líquida la que sirve de base para el pago de gratificaciones.</a:t>
            </a:r>
          </a:p>
          <a:p>
            <a:r>
              <a:rPr lang="es-ES" altLang="es-CL" b="1">
                <a:latin typeface="Arial" panose="020B0604020202020204" pitchFamily="34" charset="0"/>
              </a:rPr>
              <a:t>¿Cuáles son las formas de pago de la gratificación legal?</a:t>
            </a:r>
          </a:p>
          <a:p>
            <a:r>
              <a:rPr lang="es-ES" altLang="es-CL">
                <a:latin typeface="Arial" panose="020B0604020202020204" pitchFamily="34" charset="0"/>
              </a:rPr>
              <a:t>Existen dos modalidades. El optar por una u otra es facultad del empleador.</a:t>
            </a:r>
          </a:p>
          <a:p>
            <a:r>
              <a:rPr lang="es-ES" altLang="es-CL">
                <a:latin typeface="Arial" panose="020B0604020202020204" pitchFamily="34" charset="0"/>
              </a:rPr>
              <a:t>La primera consiste en prorratear el 30% de la utilidad líquida entre todos los trabajadores y en proporción a las remuneraciones percibidas por cada uno de ellos.</a:t>
            </a:r>
          </a:p>
          <a:p>
            <a:r>
              <a:rPr lang="es-ES" altLang="es-CL">
                <a:latin typeface="Arial" panose="020B0604020202020204" pitchFamily="34" charset="0"/>
              </a:rPr>
              <a:t>La otra modalidad consiste en pagar o abonar al trabajador el 25% de la remuneraciones devengadas durante el año, cualquiera sea la utilidad líquida que obtenga la empresa. Esta gratificación tiene un tope equivalente a 4,75 Ingresos Mínimos Mensuales (IMM)</a:t>
            </a:r>
          </a:p>
          <a:p>
            <a:pPr eaLnBrk="1" hangingPunct="1"/>
            <a:endParaRPr lang="es-CL" altLang="es-CL">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7B17C000-9F0D-4C41-B363-BE865B53C42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676932A-0567-4FB6-BBD4-30859D329DBA}" type="slidenum">
              <a:rPr lang="es-ES" altLang="es-CL" smtClean="0"/>
              <a:pPr>
                <a:spcBef>
                  <a:spcPct val="0"/>
                </a:spcBef>
              </a:pPr>
              <a:t>9</a:t>
            </a:fld>
            <a:endParaRPr lang="es-ES" altLang="es-CL"/>
          </a:p>
        </p:txBody>
      </p:sp>
      <p:sp>
        <p:nvSpPr>
          <p:cNvPr id="20483" name="Rectangle 2">
            <a:extLst>
              <a:ext uri="{FF2B5EF4-FFF2-40B4-BE49-F238E27FC236}">
                <a16:creationId xmlns:a16="http://schemas.microsoft.com/office/drawing/2014/main" id="{7E439FEB-4CCD-4A6D-81A7-D688940729DB}"/>
              </a:ext>
            </a:extLst>
          </p:cNvPr>
          <p:cNvSpPr>
            <a:spLocks noRot="1" noChangeArrowheads="1" noTextEdit="1"/>
          </p:cNvSpPr>
          <p:nvPr>
            <p:ph type="sldImg"/>
          </p:nvPr>
        </p:nvSpPr>
        <p:spPr>
          <a:xfrm>
            <a:off x="1144588" y="685800"/>
            <a:ext cx="4568825" cy="3427413"/>
          </a:xfrm>
          <a:ln/>
        </p:spPr>
      </p:sp>
      <p:sp>
        <p:nvSpPr>
          <p:cNvPr id="20484" name="Rectangle 3">
            <a:extLst>
              <a:ext uri="{FF2B5EF4-FFF2-40B4-BE49-F238E27FC236}">
                <a16:creationId xmlns:a16="http://schemas.microsoft.com/office/drawing/2014/main" id="{1CFB9F95-541D-4FCF-8477-F0C8C696AB8C}"/>
              </a:ext>
            </a:extLst>
          </p:cNvPr>
          <p:cNvSpPr>
            <a:spLocks noGrp="1" noChangeArrowheads="1"/>
          </p:cNvSpPr>
          <p:nvPr>
            <p:ph type="body" idx="1"/>
          </p:nvPr>
        </p:nvSpPr>
        <p:spPr>
          <a:xfrm>
            <a:off x="685800" y="4344988"/>
            <a:ext cx="5486400" cy="41132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D664B78C-9EBC-4B19-9DB2-D2F5B95D945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43846C3-7074-4A87-9581-F9E50EC4CF6A}" type="slidenum">
              <a:rPr lang="es-ES" altLang="es-CL" smtClean="0"/>
              <a:pPr>
                <a:spcBef>
                  <a:spcPct val="0"/>
                </a:spcBef>
              </a:pPr>
              <a:t>10</a:t>
            </a:fld>
            <a:endParaRPr lang="es-ES" altLang="es-CL"/>
          </a:p>
        </p:txBody>
      </p:sp>
      <p:sp>
        <p:nvSpPr>
          <p:cNvPr id="22531" name="Rectangle 2">
            <a:extLst>
              <a:ext uri="{FF2B5EF4-FFF2-40B4-BE49-F238E27FC236}">
                <a16:creationId xmlns:a16="http://schemas.microsoft.com/office/drawing/2014/main" id="{617E04E7-1087-4B52-9A85-AE6BB9A47C2D}"/>
              </a:ext>
            </a:extLst>
          </p:cNvPr>
          <p:cNvSpPr>
            <a:spLocks noRot="1" noChangeArrowheads="1" noTextEdit="1"/>
          </p:cNvSpPr>
          <p:nvPr>
            <p:ph type="sldImg"/>
          </p:nvPr>
        </p:nvSpPr>
        <p:spPr>
          <a:xfrm>
            <a:off x="1144588" y="685800"/>
            <a:ext cx="4568825" cy="3427413"/>
          </a:xfrm>
          <a:ln/>
        </p:spPr>
      </p:sp>
      <p:sp>
        <p:nvSpPr>
          <p:cNvPr id="22532" name="Rectangle 3">
            <a:extLst>
              <a:ext uri="{FF2B5EF4-FFF2-40B4-BE49-F238E27FC236}">
                <a16:creationId xmlns:a16="http://schemas.microsoft.com/office/drawing/2014/main" id="{A44183D7-49C6-4049-BF37-42D196FCD7AD}"/>
              </a:ext>
            </a:extLst>
          </p:cNvPr>
          <p:cNvSpPr>
            <a:spLocks noGrp="1" noChangeArrowheads="1"/>
          </p:cNvSpPr>
          <p:nvPr>
            <p:ph type="body" idx="1"/>
          </p:nvPr>
        </p:nvSpPr>
        <p:spPr>
          <a:xfrm>
            <a:off x="685800" y="4344988"/>
            <a:ext cx="5486400" cy="41132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CL" altLang="es-CL">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1E8B192C-D255-43EF-849B-8E7CB2739586}"/>
              </a:ext>
            </a:extLst>
          </p:cNvPr>
          <p:cNvGrpSpPr>
            <a:grpSpLocks/>
          </p:cNvGrpSpPr>
          <p:nvPr/>
        </p:nvGrpSpPr>
        <p:grpSpPr bwMode="auto">
          <a:xfrm>
            <a:off x="0" y="6350"/>
            <a:ext cx="9140825" cy="6851650"/>
            <a:chOff x="0" y="4"/>
            <a:chExt cx="5758" cy="4316"/>
          </a:xfrm>
        </p:grpSpPr>
        <p:grpSp>
          <p:nvGrpSpPr>
            <p:cNvPr id="5" name="Group 3">
              <a:extLst>
                <a:ext uri="{FF2B5EF4-FFF2-40B4-BE49-F238E27FC236}">
                  <a16:creationId xmlns:a16="http://schemas.microsoft.com/office/drawing/2014/main" id="{8FFB76A8-EA47-4F85-8292-55B02A1B1FAF}"/>
                </a:ext>
              </a:extLst>
            </p:cNvPr>
            <p:cNvGrpSpPr>
              <a:grpSpLocks/>
            </p:cNvGrpSpPr>
            <p:nvPr/>
          </p:nvGrpSpPr>
          <p:grpSpPr bwMode="auto">
            <a:xfrm>
              <a:off x="0" y="1161"/>
              <a:ext cx="5758" cy="3159"/>
              <a:chOff x="0" y="1161"/>
              <a:chExt cx="5758" cy="3159"/>
            </a:xfrm>
          </p:grpSpPr>
          <p:sp>
            <p:nvSpPr>
              <p:cNvPr id="16" name="Freeform 4">
                <a:extLst>
                  <a:ext uri="{FF2B5EF4-FFF2-40B4-BE49-F238E27FC236}">
                    <a16:creationId xmlns:a16="http://schemas.microsoft.com/office/drawing/2014/main" id="{CDDF9263-EE87-40C0-8A74-C0E5364224C5}"/>
                  </a:ext>
                </a:extLst>
              </p:cNvPr>
              <p:cNvSpPr>
                <a:spLocks/>
              </p:cNvSpPr>
              <p:nvPr/>
            </p:nvSpPr>
            <p:spPr bwMode="hidden">
              <a:xfrm>
                <a:off x="558" y="1161"/>
                <a:ext cx="5200" cy="3159"/>
              </a:xfrm>
              <a:custGeom>
                <a:avLst/>
                <a:gdLst>
                  <a:gd name="T0" fmla="*/ 0 w 5184"/>
                  <a:gd name="T1" fmla="*/ 3159 h 3159"/>
                  <a:gd name="T2" fmla="*/ 5264 w 5184"/>
                  <a:gd name="T3" fmla="*/ 3159 h 3159"/>
                  <a:gd name="T4" fmla="*/ 5264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17" name="Freeform 5">
                <a:extLst>
                  <a:ext uri="{FF2B5EF4-FFF2-40B4-BE49-F238E27FC236}">
                    <a16:creationId xmlns:a16="http://schemas.microsoft.com/office/drawing/2014/main" id="{B4151DAF-D9E8-42B8-9019-A5C50D2E926A}"/>
                  </a:ext>
                </a:extLst>
              </p:cNvPr>
              <p:cNvSpPr>
                <a:spLocks/>
              </p:cNvSpPr>
              <p:nvPr/>
            </p:nvSpPr>
            <p:spPr bwMode="hidden">
              <a:xfrm>
                <a:off x="0" y="1161"/>
                <a:ext cx="558" cy="3159"/>
              </a:xfrm>
              <a:custGeom>
                <a:avLst/>
                <a:gdLst>
                  <a:gd name="T0" fmla="*/ 0 w 556"/>
                  <a:gd name="T1" fmla="*/ 0 h 3159"/>
                  <a:gd name="T2" fmla="*/ 0 w 556"/>
                  <a:gd name="T3" fmla="*/ 3159 h 3159"/>
                  <a:gd name="T4" fmla="*/ 566 w 556"/>
                  <a:gd name="T5" fmla="*/ 3159 h 3159"/>
                  <a:gd name="T6" fmla="*/ 566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grpSp>
        <p:sp>
          <p:nvSpPr>
            <p:cNvPr id="6" name="Freeform 6">
              <a:extLst>
                <a:ext uri="{FF2B5EF4-FFF2-40B4-BE49-F238E27FC236}">
                  <a16:creationId xmlns:a16="http://schemas.microsoft.com/office/drawing/2014/main" id="{797A84AE-1035-46A9-A238-182A6060ADC5}"/>
                </a:ext>
              </a:extLst>
            </p:cNvPr>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eaLnBrk="1" hangingPunct="1">
                <a:defRPr/>
              </a:pPr>
              <a:endParaRPr lang="es-CL">
                <a:latin typeface="Tahoma" charset="0"/>
              </a:endParaRPr>
            </a:p>
          </p:txBody>
        </p:sp>
        <p:sp>
          <p:nvSpPr>
            <p:cNvPr id="7" name="Freeform 7">
              <a:extLst>
                <a:ext uri="{FF2B5EF4-FFF2-40B4-BE49-F238E27FC236}">
                  <a16:creationId xmlns:a16="http://schemas.microsoft.com/office/drawing/2014/main" id="{241DB5A9-5EFA-4126-A07C-CE518F7242A8}"/>
                </a:ext>
              </a:extLst>
            </p:cNvPr>
            <p:cNvSpPr>
              <a:spLocks/>
            </p:cNvSpPr>
            <p:nvPr/>
          </p:nvSpPr>
          <p:spPr bwMode="ltGray">
            <a:xfrm>
              <a:off x="767" y="1155"/>
              <a:ext cx="252" cy="12"/>
            </a:xfrm>
            <a:custGeom>
              <a:avLst/>
              <a:gdLst>
                <a:gd name="T0" fmla="*/ 256 w 251"/>
                <a:gd name="T1" fmla="*/ 0 h 12"/>
                <a:gd name="T2" fmla="*/ 0 w 251"/>
                <a:gd name="T3" fmla="*/ 0 h 12"/>
                <a:gd name="T4" fmla="*/ 0 w 251"/>
                <a:gd name="T5" fmla="*/ 12 h 12"/>
                <a:gd name="T6" fmla="*/ 256 w 251"/>
                <a:gd name="T7" fmla="*/ 12 h 12"/>
                <a:gd name="T8" fmla="*/ 256 w 251"/>
                <a:gd name="T9" fmla="*/ 0 h 12"/>
                <a:gd name="T10" fmla="*/ 256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8" name="Freeform 8">
              <a:extLst>
                <a:ext uri="{FF2B5EF4-FFF2-40B4-BE49-F238E27FC236}">
                  <a16:creationId xmlns:a16="http://schemas.microsoft.com/office/drawing/2014/main" id="{21A410F2-80B1-4008-B077-933891730105}"/>
                </a:ext>
              </a:extLst>
            </p:cNvPr>
            <p:cNvSpPr>
              <a:spLocks/>
            </p:cNvSpPr>
            <p:nvPr/>
          </p:nvSpPr>
          <p:spPr bwMode="ltGray">
            <a:xfrm>
              <a:off x="0" y="1155"/>
              <a:ext cx="351" cy="12"/>
            </a:xfrm>
            <a:custGeom>
              <a:avLst/>
              <a:gdLst>
                <a:gd name="T0" fmla="*/ 0 w 251"/>
                <a:gd name="T1" fmla="*/ 0 h 12"/>
                <a:gd name="T2" fmla="*/ 0 w 251"/>
                <a:gd name="T3" fmla="*/ 12 h 12"/>
                <a:gd name="T4" fmla="*/ 1344 w 251"/>
                <a:gd name="T5" fmla="*/ 12 h 12"/>
                <a:gd name="T6" fmla="*/ 1344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grpSp>
          <p:nvGrpSpPr>
            <p:cNvPr id="9" name="Group 9">
              <a:extLst>
                <a:ext uri="{FF2B5EF4-FFF2-40B4-BE49-F238E27FC236}">
                  <a16:creationId xmlns:a16="http://schemas.microsoft.com/office/drawing/2014/main" id="{C0B0A923-0A03-498D-A02E-805264F5FF2A}"/>
                </a:ext>
              </a:extLst>
            </p:cNvPr>
            <p:cNvGrpSpPr>
              <a:grpSpLocks/>
            </p:cNvGrpSpPr>
            <p:nvPr/>
          </p:nvGrpSpPr>
          <p:grpSpPr bwMode="auto">
            <a:xfrm>
              <a:off x="348" y="4"/>
              <a:ext cx="5410" cy="4316"/>
              <a:chOff x="348" y="4"/>
              <a:chExt cx="5410" cy="4316"/>
            </a:xfrm>
          </p:grpSpPr>
          <p:sp>
            <p:nvSpPr>
              <p:cNvPr id="10" name="Freeform 10">
                <a:extLst>
                  <a:ext uri="{FF2B5EF4-FFF2-40B4-BE49-F238E27FC236}">
                    <a16:creationId xmlns:a16="http://schemas.microsoft.com/office/drawing/2014/main" id="{27157F3E-0500-4BA5-A768-1AE64901EED3}"/>
                  </a:ext>
                </a:extLst>
              </p:cNvPr>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11" name="Freeform 11">
                <a:extLst>
                  <a:ext uri="{FF2B5EF4-FFF2-40B4-BE49-F238E27FC236}">
                    <a16:creationId xmlns:a16="http://schemas.microsoft.com/office/drawing/2014/main" id="{B50ED36B-DA15-4E7D-89C6-9C563C16BFAA}"/>
                  </a:ext>
                </a:extLst>
              </p:cNvPr>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12" name="Freeform 12">
                <a:extLst>
                  <a:ext uri="{FF2B5EF4-FFF2-40B4-BE49-F238E27FC236}">
                    <a16:creationId xmlns:a16="http://schemas.microsoft.com/office/drawing/2014/main" id="{5222D13C-E04A-4F66-AD27-0B70237DB1B0}"/>
                  </a:ext>
                </a:extLst>
              </p:cNvPr>
              <p:cNvSpPr>
                <a:spLocks/>
              </p:cNvSpPr>
              <p:nvPr/>
            </p:nvSpPr>
            <p:spPr bwMode="ltGray">
              <a:xfrm>
                <a:off x="1019" y="1155"/>
                <a:ext cx="4739" cy="12"/>
              </a:xfrm>
              <a:custGeom>
                <a:avLst/>
                <a:gdLst>
                  <a:gd name="T0" fmla="*/ 4799 w 4724"/>
                  <a:gd name="T1" fmla="*/ 0 h 12"/>
                  <a:gd name="T2" fmla="*/ 0 w 4724"/>
                  <a:gd name="T3" fmla="*/ 0 h 12"/>
                  <a:gd name="T4" fmla="*/ 0 w 4724"/>
                  <a:gd name="T5" fmla="*/ 12 h 12"/>
                  <a:gd name="T6" fmla="*/ 4799 w 4724"/>
                  <a:gd name="T7" fmla="*/ 12 h 12"/>
                  <a:gd name="T8" fmla="*/ 4799 w 4724"/>
                  <a:gd name="T9" fmla="*/ 0 h 12"/>
                  <a:gd name="T10" fmla="*/ 4799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13" name="Freeform 13">
                <a:extLst>
                  <a:ext uri="{FF2B5EF4-FFF2-40B4-BE49-F238E27FC236}">
                    <a16:creationId xmlns:a16="http://schemas.microsoft.com/office/drawing/2014/main" id="{59A3EAC2-0A83-4523-A5DB-ACD872B24FFF}"/>
                  </a:ext>
                </a:extLst>
              </p:cNvPr>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14" name="Freeform 14">
                <a:extLst>
                  <a:ext uri="{FF2B5EF4-FFF2-40B4-BE49-F238E27FC236}">
                    <a16:creationId xmlns:a16="http://schemas.microsoft.com/office/drawing/2014/main" id="{3F6B342A-48A3-416B-8139-F40961611576}"/>
                  </a:ext>
                </a:extLst>
              </p:cNvPr>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15" name="Freeform 15">
                <a:extLst>
                  <a:ext uri="{FF2B5EF4-FFF2-40B4-BE49-F238E27FC236}">
                    <a16:creationId xmlns:a16="http://schemas.microsoft.com/office/drawing/2014/main" id="{AA721507-0C3C-4236-9F1D-59F32CEEB49A}"/>
                  </a:ext>
                </a:extLst>
              </p:cNvPr>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eaLnBrk="1" hangingPunct="1">
                  <a:defRPr/>
                </a:pPr>
                <a:endParaRPr lang="es-CL">
                  <a:latin typeface="Tahoma" charset="0"/>
                </a:endParaRPr>
              </a:p>
            </p:txBody>
          </p:sp>
        </p:grpSp>
      </p:grpSp>
      <p:sp>
        <p:nvSpPr>
          <p:cNvPr id="33808" name="Rectangle 16"/>
          <p:cNvSpPr>
            <a:spLocks noGrp="1" noChangeArrowheads="1"/>
          </p:cNvSpPr>
          <p:nvPr>
            <p:ph type="ctrTitle" sz="quarter"/>
          </p:nvPr>
        </p:nvSpPr>
        <p:spPr>
          <a:xfrm>
            <a:off x="1066800" y="1997075"/>
            <a:ext cx="7086600" cy="1431925"/>
          </a:xfrm>
        </p:spPr>
        <p:txBody>
          <a:bodyPr anchor="b"/>
          <a:lstStyle>
            <a:lvl1pPr>
              <a:defRPr/>
            </a:lvl1pPr>
          </a:lstStyle>
          <a:p>
            <a:r>
              <a:rPr lang="es-ES"/>
              <a:t>Haga clic para cambiar el estilo de título	</a:t>
            </a:r>
          </a:p>
        </p:txBody>
      </p:sp>
      <p:sp>
        <p:nvSpPr>
          <p:cNvPr id="33809" name="Rectangle 17"/>
          <p:cNvSpPr>
            <a:spLocks noGrp="1" noChangeArrowheads="1"/>
          </p:cNvSpPr>
          <p:nvPr>
            <p:ph type="subTitle" sz="quarter" idx="1"/>
          </p:nvPr>
        </p:nvSpPr>
        <p:spPr>
          <a:xfrm>
            <a:off x="1066800" y="3886200"/>
            <a:ext cx="6400800" cy="1752600"/>
          </a:xfrm>
        </p:spPr>
        <p:txBody>
          <a:bodyPr/>
          <a:lstStyle>
            <a:lvl1pPr marL="0" indent="0">
              <a:buFont typeface="Wingdings" pitchFamily="2" charset="2"/>
              <a:buNone/>
              <a:defRPr/>
            </a:lvl1pPr>
          </a:lstStyle>
          <a:p>
            <a:r>
              <a:rPr lang="es-ES"/>
              <a:t>Haga clic para modificar el estilo de subtítulo del patrón</a:t>
            </a:r>
          </a:p>
        </p:txBody>
      </p:sp>
      <p:sp>
        <p:nvSpPr>
          <p:cNvPr id="18" name="Rectangle 18">
            <a:extLst>
              <a:ext uri="{FF2B5EF4-FFF2-40B4-BE49-F238E27FC236}">
                <a16:creationId xmlns:a16="http://schemas.microsoft.com/office/drawing/2014/main" id="{ECA5B0A2-2266-4E63-A001-74FD951AB7D3}"/>
              </a:ext>
            </a:extLst>
          </p:cNvPr>
          <p:cNvSpPr>
            <a:spLocks noGrp="1" noChangeArrowheads="1"/>
          </p:cNvSpPr>
          <p:nvPr>
            <p:ph type="dt" sz="quarter" idx="10"/>
          </p:nvPr>
        </p:nvSpPr>
        <p:spPr/>
        <p:txBody>
          <a:bodyPr/>
          <a:lstStyle>
            <a:lvl1pPr>
              <a:defRPr/>
            </a:lvl1pPr>
          </a:lstStyle>
          <a:p>
            <a:pPr>
              <a:defRPr/>
            </a:pPr>
            <a:endParaRPr lang="es-ES"/>
          </a:p>
        </p:txBody>
      </p:sp>
      <p:sp>
        <p:nvSpPr>
          <p:cNvPr id="19" name="Rectangle 19">
            <a:extLst>
              <a:ext uri="{FF2B5EF4-FFF2-40B4-BE49-F238E27FC236}">
                <a16:creationId xmlns:a16="http://schemas.microsoft.com/office/drawing/2014/main" id="{6CA31103-7581-4483-A6F7-E6B99FD8F84C}"/>
              </a:ext>
            </a:extLst>
          </p:cNvPr>
          <p:cNvSpPr>
            <a:spLocks noGrp="1" noChangeArrowheads="1"/>
          </p:cNvSpPr>
          <p:nvPr>
            <p:ph type="ftr" sz="quarter" idx="11"/>
          </p:nvPr>
        </p:nvSpPr>
        <p:spPr>
          <a:xfrm>
            <a:off x="3352800" y="6248400"/>
            <a:ext cx="2895600" cy="457200"/>
          </a:xfrm>
        </p:spPr>
        <p:txBody>
          <a:bodyPr/>
          <a:lstStyle>
            <a:lvl1pPr>
              <a:defRPr/>
            </a:lvl1pPr>
          </a:lstStyle>
          <a:p>
            <a:pPr>
              <a:defRPr/>
            </a:pPr>
            <a:endParaRPr lang="es-ES"/>
          </a:p>
        </p:txBody>
      </p:sp>
      <p:sp>
        <p:nvSpPr>
          <p:cNvPr id="20" name="Rectangle 20">
            <a:extLst>
              <a:ext uri="{FF2B5EF4-FFF2-40B4-BE49-F238E27FC236}">
                <a16:creationId xmlns:a16="http://schemas.microsoft.com/office/drawing/2014/main" id="{AA0E200B-BB23-4C92-88AC-A2AA5DF651B5}"/>
              </a:ext>
            </a:extLst>
          </p:cNvPr>
          <p:cNvSpPr>
            <a:spLocks noGrp="1" noChangeArrowheads="1"/>
          </p:cNvSpPr>
          <p:nvPr>
            <p:ph type="sldNum" sz="quarter" idx="12"/>
          </p:nvPr>
        </p:nvSpPr>
        <p:spPr/>
        <p:txBody>
          <a:bodyPr/>
          <a:lstStyle>
            <a:lvl1pPr>
              <a:defRPr/>
            </a:lvl1pPr>
          </a:lstStyle>
          <a:p>
            <a:pPr>
              <a:defRPr/>
            </a:pPr>
            <a:fld id="{1076C5C7-8F09-46D3-BA8B-209750AF9A38}" type="slidenum">
              <a:rPr lang="es-ES" altLang="es-CL"/>
              <a:pPr>
                <a:defRPr/>
              </a:pPr>
              <a:t>‹Nº›</a:t>
            </a:fld>
            <a:endParaRPr lang="es-ES" altLang="es-CL"/>
          </a:p>
        </p:txBody>
      </p:sp>
    </p:spTree>
    <p:extLst>
      <p:ext uri="{BB962C8B-B14F-4D97-AF65-F5344CB8AC3E}">
        <p14:creationId xmlns:p14="http://schemas.microsoft.com/office/powerpoint/2010/main" val="4205538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17">
            <a:extLst>
              <a:ext uri="{FF2B5EF4-FFF2-40B4-BE49-F238E27FC236}">
                <a16:creationId xmlns:a16="http://schemas.microsoft.com/office/drawing/2014/main" id="{ADB39345-5D5A-436C-9EC3-D4AA158C2DBA}"/>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18">
            <a:extLst>
              <a:ext uri="{FF2B5EF4-FFF2-40B4-BE49-F238E27FC236}">
                <a16:creationId xmlns:a16="http://schemas.microsoft.com/office/drawing/2014/main" id="{C3A88484-F834-4A29-AF51-632727C32CFF}"/>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19">
            <a:extLst>
              <a:ext uri="{FF2B5EF4-FFF2-40B4-BE49-F238E27FC236}">
                <a16:creationId xmlns:a16="http://schemas.microsoft.com/office/drawing/2014/main" id="{178DE10C-AC65-4E2D-8A65-CA8AE693B34C}"/>
              </a:ext>
            </a:extLst>
          </p:cNvPr>
          <p:cNvSpPr>
            <a:spLocks noGrp="1" noChangeArrowheads="1"/>
          </p:cNvSpPr>
          <p:nvPr>
            <p:ph type="sldNum" sz="quarter" idx="12"/>
          </p:nvPr>
        </p:nvSpPr>
        <p:spPr>
          <a:ln/>
        </p:spPr>
        <p:txBody>
          <a:bodyPr/>
          <a:lstStyle>
            <a:lvl1pPr>
              <a:defRPr/>
            </a:lvl1pPr>
          </a:lstStyle>
          <a:p>
            <a:pPr>
              <a:defRPr/>
            </a:pPr>
            <a:fld id="{7D44C02D-4917-4D9C-948D-6516B729E168}" type="slidenum">
              <a:rPr lang="es-ES" altLang="es-CL"/>
              <a:pPr>
                <a:defRPr/>
              </a:pPr>
              <a:t>‹Nº›</a:t>
            </a:fld>
            <a:endParaRPr lang="es-ES" altLang="es-CL"/>
          </a:p>
        </p:txBody>
      </p:sp>
    </p:spTree>
    <p:extLst>
      <p:ext uri="{BB962C8B-B14F-4D97-AF65-F5344CB8AC3E}">
        <p14:creationId xmlns:p14="http://schemas.microsoft.com/office/powerpoint/2010/main" val="3529036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24650" y="304800"/>
            <a:ext cx="1885950" cy="5791200"/>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1066800" y="304800"/>
            <a:ext cx="5505450" cy="57912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17">
            <a:extLst>
              <a:ext uri="{FF2B5EF4-FFF2-40B4-BE49-F238E27FC236}">
                <a16:creationId xmlns:a16="http://schemas.microsoft.com/office/drawing/2014/main" id="{EFAC7CDB-A7BD-42F0-8D8B-1C195F3A48AB}"/>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18">
            <a:extLst>
              <a:ext uri="{FF2B5EF4-FFF2-40B4-BE49-F238E27FC236}">
                <a16:creationId xmlns:a16="http://schemas.microsoft.com/office/drawing/2014/main" id="{61B68D26-158F-42A3-9DA6-303CC8260F19}"/>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19">
            <a:extLst>
              <a:ext uri="{FF2B5EF4-FFF2-40B4-BE49-F238E27FC236}">
                <a16:creationId xmlns:a16="http://schemas.microsoft.com/office/drawing/2014/main" id="{D1C0F6C0-E840-4D59-953C-8B387AC5E778}"/>
              </a:ext>
            </a:extLst>
          </p:cNvPr>
          <p:cNvSpPr>
            <a:spLocks noGrp="1" noChangeArrowheads="1"/>
          </p:cNvSpPr>
          <p:nvPr>
            <p:ph type="sldNum" sz="quarter" idx="12"/>
          </p:nvPr>
        </p:nvSpPr>
        <p:spPr>
          <a:ln/>
        </p:spPr>
        <p:txBody>
          <a:bodyPr/>
          <a:lstStyle>
            <a:lvl1pPr>
              <a:defRPr/>
            </a:lvl1pPr>
          </a:lstStyle>
          <a:p>
            <a:pPr>
              <a:defRPr/>
            </a:pPr>
            <a:fld id="{E6CBAB37-C94E-4ABD-B728-0AEBBE32E691}" type="slidenum">
              <a:rPr lang="es-ES" altLang="es-CL"/>
              <a:pPr>
                <a:defRPr/>
              </a:pPr>
              <a:t>‹Nº›</a:t>
            </a:fld>
            <a:endParaRPr lang="es-ES" altLang="es-CL"/>
          </a:p>
        </p:txBody>
      </p:sp>
    </p:spTree>
    <p:extLst>
      <p:ext uri="{BB962C8B-B14F-4D97-AF65-F5344CB8AC3E}">
        <p14:creationId xmlns:p14="http://schemas.microsoft.com/office/powerpoint/2010/main" val="1533860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17">
            <a:extLst>
              <a:ext uri="{FF2B5EF4-FFF2-40B4-BE49-F238E27FC236}">
                <a16:creationId xmlns:a16="http://schemas.microsoft.com/office/drawing/2014/main" id="{15C2040C-CA01-400C-8F17-F4AE6D733777}"/>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18">
            <a:extLst>
              <a:ext uri="{FF2B5EF4-FFF2-40B4-BE49-F238E27FC236}">
                <a16:creationId xmlns:a16="http://schemas.microsoft.com/office/drawing/2014/main" id="{290B0A99-F8F2-4D43-85D7-EC47FD5DA9DB}"/>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19">
            <a:extLst>
              <a:ext uri="{FF2B5EF4-FFF2-40B4-BE49-F238E27FC236}">
                <a16:creationId xmlns:a16="http://schemas.microsoft.com/office/drawing/2014/main" id="{48A19127-69E1-4F8A-AAB6-C7AF972D16BC}"/>
              </a:ext>
            </a:extLst>
          </p:cNvPr>
          <p:cNvSpPr>
            <a:spLocks noGrp="1" noChangeArrowheads="1"/>
          </p:cNvSpPr>
          <p:nvPr>
            <p:ph type="sldNum" sz="quarter" idx="12"/>
          </p:nvPr>
        </p:nvSpPr>
        <p:spPr>
          <a:ln/>
        </p:spPr>
        <p:txBody>
          <a:bodyPr/>
          <a:lstStyle>
            <a:lvl1pPr>
              <a:defRPr/>
            </a:lvl1pPr>
          </a:lstStyle>
          <a:p>
            <a:pPr>
              <a:defRPr/>
            </a:pPr>
            <a:fld id="{5EFAE9C7-EEA4-4560-BC62-19EA7BC40F96}" type="slidenum">
              <a:rPr lang="es-ES" altLang="es-CL"/>
              <a:pPr>
                <a:defRPr/>
              </a:pPr>
              <a:t>‹Nº›</a:t>
            </a:fld>
            <a:endParaRPr lang="es-ES" altLang="es-CL"/>
          </a:p>
        </p:txBody>
      </p:sp>
    </p:spTree>
    <p:extLst>
      <p:ext uri="{BB962C8B-B14F-4D97-AF65-F5344CB8AC3E}">
        <p14:creationId xmlns:p14="http://schemas.microsoft.com/office/powerpoint/2010/main" val="3670549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17">
            <a:extLst>
              <a:ext uri="{FF2B5EF4-FFF2-40B4-BE49-F238E27FC236}">
                <a16:creationId xmlns:a16="http://schemas.microsoft.com/office/drawing/2014/main" id="{3C225041-C1CF-467A-936C-B12C04086C1A}"/>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18">
            <a:extLst>
              <a:ext uri="{FF2B5EF4-FFF2-40B4-BE49-F238E27FC236}">
                <a16:creationId xmlns:a16="http://schemas.microsoft.com/office/drawing/2014/main" id="{2BC11EFC-06E1-44E3-82BB-35BFC1BF7E7E}"/>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19">
            <a:extLst>
              <a:ext uri="{FF2B5EF4-FFF2-40B4-BE49-F238E27FC236}">
                <a16:creationId xmlns:a16="http://schemas.microsoft.com/office/drawing/2014/main" id="{B26E7B22-15C2-4A2B-A267-927F8FA21EDC}"/>
              </a:ext>
            </a:extLst>
          </p:cNvPr>
          <p:cNvSpPr>
            <a:spLocks noGrp="1" noChangeArrowheads="1"/>
          </p:cNvSpPr>
          <p:nvPr>
            <p:ph type="sldNum" sz="quarter" idx="12"/>
          </p:nvPr>
        </p:nvSpPr>
        <p:spPr>
          <a:ln/>
        </p:spPr>
        <p:txBody>
          <a:bodyPr/>
          <a:lstStyle>
            <a:lvl1pPr>
              <a:defRPr/>
            </a:lvl1pPr>
          </a:lstStyle>
          <a:p>
            <a:pPr>
              <a:defRPr/>
            </a:pPr>
            <a:fld id="{7E8037E0-FBFF-4920-A8E9-A770BDC2FC74}" type="slidenum">
              <a:rPr lang="es-ES" altLang="es-CL"/>
              <a:pPr>
                <a:defRPr/>
              </a:pPr>
              <a:t>‹Nº›</a:t>
            </a:fld>
            <a:endParaRPr lang="es-ES" altLang="es-CL"/>
          </a:p>
        </p:txBody>
      </p:sp>
    </p:spTree>
    <p:extLst>
      <p:ext uri="{BB962C8B-B14F-4D97-AF65-F5344CB8AC3E}">
        <p14:creationId xmlns:p14="http://schemas.microsoft.com/office/powerpoint/2010/main" val="1788020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17">
            <a:extLst>
              <a:ext uri="{FF2B5EF4-FFF2-40B4-BE49-F238E27FC236}">
                <a16:creationId xmlns:a16="http://schemas.microsoft.com/office/drawing/2014/main" id="{998243FB-D4CC-4A0B-AD2B-CF83A4E1AE2E}"/>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18">
            <a:extLst>
              <a:ext uri="{FF2B5EF4-FFF2-40B4-BE49-F238E27FC236}">
                <a16:creationId xmlns:a16="http://schemas.microsoft.com/office/drawing/2014/main" id="{2CFFA56E-B081-4D91-804A-82D1F09E9BDA}"/>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19">
            <a:extLst>
              <a:ext uri="{FF2B5EF4-FFF2-40B4-BE49-F238E27FC236}">
                <a16:creationId xmlns:a16="http://schemas.microsoft.com/office/drawing/2014/main" id="{75064B1D-FE5D-4964-BFEE-A67873FB78A4}"/>
              </a:ext>
            </a:extLst>
          </p:cNvPr>
          <p:cNvSpPr>
            <a:spLocks noGrp="1" noChangeArrowheads="1"/>
          </p:cNvSpPr>
          <p:nvPr>
            <p:ph type="sldNum" sz="quarter" idx="12"/>
          </p:nvPr>
        </p:nvSpPr>
        <p:spPr>
          <a:ln/>
        </p:spPr>
        <p:txBody>
          <a:bodyPr/>
          <a:lstStyle>
            <a:lvl1pPr>
              <a:defRPr/>
            </a:lvl1pPr>
          </a:lstStyle>
          <a:p>
            <a:pPr>
              <a:defRPr/>
            </a:pPr>
            <a:fld id="{F7D10760-87E3-421B-B4E0-91CA4BDFC744}" type="slidenum">
              <a:rPr lang="es-ES" altLang="es-CL"/>
              <a:pPr>
                <a:defRPr/>
              </a:pPr>
              <a:t>‹Nº›</a:t>
            </a:fld>
            <a:endParaRPr lang="es-ES" altLang="es-CL"/>
          </a:p>
        </p:txBody>
      </p:sp>
    </p:spTree>
    <p:extLst>
      <p:ext uri="{BB962C8B-B14F-4D97-AF65-F5344CB8AC3E}">
        <p14:creationId xmlns:p14="http://schemas.microsoft.com/office/powerpoint/2010/main" val="2919202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17">
            <a:extLst>
              <a:ext uri="{FF2B5EF4-FFF2-40B4-BE49-F238E27FC236}">
                <a16:creationId xmlns:a16="http://schemas.microsoft.com/office/drawing/2014/main" id="{BDC2F5E7-E4E2-4826-BFAE-67C64073D608}"/>
              </a:ext>
            </a:extLst>
          </p:cNvPr>
          <p:cNvSpPr>
            <a:spLocks noGrp="1" noChangeArrowheads="1"/>
          </p:cNvSpPr>
          <p:nvPr>
            <p:ph type="dt" sz="half" idx="10"/>
          </p:nvPr>
        </p:nvSpPr>
        <p:spPr>
          <a:ln/>
        </p:spPr>
        <p:txBody>
          <a:bodyPr/>
          <a:lstStyle>
            <a:lvl1pPr>
              <a:defRPr/>
            </a:lvl1pPr>
          </a:lstStyle>
          <a:p>
            <a:pPr>
              <a:defRPr/>
            </a:pPr>
            <a:endParaRPr lang="es-ES"/>
          </a:p>
        </p:txBody>
      </p:sp>
      <p:sp>
        <p:nvSpPr>
          <p:cNvPr id="8" name="Rectangle 18">
            <a:extLst>
              <a:ext uri="{FF2B5EF4-FFF2-40B4-BE49-F238E27FC236}">
                <a16:creationId xmlns:a16="http://schemas.microsoft.com/office/drawing/2014/main" id="{EAD2324A-DA5D-4438-B6F9-1483EA8E212E}"/>
              </a:ext>
            </a:extLst>
          </p:cNvPr>
          <p:cNvSpPr>
            <a:spLocks noGrp="1" noChangeArrowheads="1"/>
          </p:cNvSpPr>
          <p:nvPr>
            <p:ph type="ftr" sz="quarter" idx="11"/>
          </p:nvPr>
        </p:nvSpPr>
        <p:spPr>
          <a:ln/>
        </p:spPr>
        <p:txBody>
          <a:bodyPr/>
          <a:lstStyle>
            <a:lvl1pPr>
              <a:defRPr/>
            </a:lvl1pPr>
          </a:lstStyle>
          <a:p>
            <a:pPr>
              <a:defRPr/>
            </a:pPr>
            <a:endParaRPr lang="es-ES"/>
          </a:p>
        </p:txBody>
      </p:sp>
      <p:sp>
        <p:nvSpPr>
          <p:cNvPr id="9" name="Rectangle 19">
            <a:extLst>
              <a:ext uri="{FF2B5EF4-FFF2-40B4-BE49-F238E27FC236}">
                <a16:creationId xmlns:a16="http://schemas.microsoft.com/office/drawing/2014/main" id="{F73E3F7E-0914-4E5D-A4B8-97F5310B6C77}"/>
              </a:ext>
            </a:extLst>
          </p:cNvPr>
          <p:cNvSpPr>
            <a:spLocks noGrp="1" noChangeArrowheads="1"/>
          </p:cNvSpPr>
          <p:nvPr>
            <p:ph type="sldNum" sz="quarter" idx="12"/>
          </p:nvPr>
        </p:nvSpPr>
        <p:spPr>
          <a:ln/>
        </p:spPr>
        <p:txBody>
          <a:bodyPr/>
          <a:lstStyle>
            <a:lvl1pPr>
              <a:defRPr/>
            </a:lvl1pPr>
          </a:lstStyle>
          <a:p>
            <a:pPr>
              <a:defRPr/>
            </a:pPr>
            <a:fld id="{85E6D49F-7C8F-459C-87D7-B89E55C37AB9}" type="slidenum">
              <a:rPr lang="es-ES" altLang="es-CL"/>
              <a:pPr>
                <a:defRPr/>
              </a:pPr>
              <a:t>‹Nº›</a:t>
            </a:fld>
            <a:endParaRPr lang="es-ES" altLang="es-CL"/>
          </a:p>
        </p:txBody>
      </p:sp>
    </p:spTree>
    <p:extLst>
      <p:ext uri="{BB962C8B-B14F-4D97-AF65-F5344CB8AC3E}">
        <p14:creationId xmlns:p14="http://schemas.microsoft.com/office/powerpoint/2010/main" val="2344933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17">
            <a:extLst>
              <a:ext uri="{FF2B5EF4-FFF2-40B4-BE49-F238E27FC236}">
                <a16:creationId xmlns:a16="http://schemas.microsoft.com/office/drawing/2014/main" id="{9A10B15E-BDE4-4813-BD73-CFF63B10E415}"/>
              </a:ext>
            </a:extLst>
          </p:cNvPr>
          <p:cNvSpPr>
            <a:spLocks noGrp="1" noChangeArrowheads="1"/>
          </p:cNvSpPr>
          <p:nvPr>
            <p:ph type="dt" sz="half" idx="10"/>
          </p:nvPr>
        </p:nvSpPr>
        <p:spPr>
          <a:ln/>
        </p:spPr>
        <p:txBody>
          <a:bodyPr/>
          <a:lstStyle>
            <a:lvl1pPr>
              <a:defRPr/>
            </a:lvl1pPr>
          </a:lstStyle>
          <a:p>
            <a:pPr>
              <a:defRPr/>
            </a:pPr>
            <a:endParaRPr lang="es-ES"/>
          </a:p>
        </p:txBody>
      </p:sp>
      <p:sp>
        <p:nvSpPr>
          <p:cNvPr id="4" name="Rectangle 18">
            <a:extLst>
              <a:ext uri="{FF2B5EF4-FFF2-40B4-BE49-F238E27FC236}">
                <a16:creationId xmlns:a16="http://schemas.microsoft.com/office/drawing/2014/main" id="{CFC88ED2-AB64-4054-A423-868C958E074C}"/>
              </a:ext>
            </a:extLst>
          </p:cNvPr>
          <p:cNvSpPr>
            <a:spLocks noGrp="1" noChangeArrowheads="1"/>
          </p:cNvSpPr>
          <p:nvPr>
            <p:ph type="ftr" sz="quarter" idx="11"/>
          </p:nvPr>
        </p:nvSpPr>
        <p:spPr>
          <a:ln/>
        </p:spPr>
        <p:txBody>
          <a:bodyPr/>
          <a:lstStyle>
            <a:lvl1pPr>
              <a:defRPr/>
            </a:lvl1pPr>
          </a:lstStyle>
          <a:p>
            <a:pPr>
              <a:defRPr/>
            </a:pPr>
            <a:endParaRPr lang="es-ES"/>
          </a:p>
        </p:txBody>
      </p:sp>
      <p:sp>
        <p:nvSpPr>
          <p:cNvPr id="5" name="Rectangle 19">
            <a:extLst>
              <a:ext uri="{FF2B5EF4-FFF2-40B4-BE49-F238E27FC236}">
                <a16:creationId xmlns:a16="http://schemas.microsoft.com/office/drawing/2014/main" id="{3720B6E0-2CA0-433E-A514-30123A6422ED}"/>
              </a:ext>
            </a:extLst>
          </p:cNvPr>
          <p:cNvSpPr>
            <a:spLocks noGrp="1" noChangeArrowheads="1"/>
          </p:cNvSpPr>
          <p:nvPr>
            <p:ph type="sldNum" sz="quarter" idx="12"/>
          </p:nvPr>
        </p:nvSpPr>
        <p:spPr>
          <a:ln/>
        </p:spPr>
        <p:txBody>
          <a:bodyPr/>
          <a:lstStyle>
            <a:lvl1pPr>
              <a:defRPr/>
            </a:lvl1pPr>
          </a:lstStyle>
          <a:p>
            <a:pPr>
              <a:defRPr/>
            </a:pPr>
            <a:fld id="{0FAB55E5-7471-4F41-B45C-FEFCB5B74FE0}" type="slidenum">
              <a:rPr lang="es-ES" altLang="es-CL"/>
              <a:pPr>
                <a:defRPr/>
              </a:pPr>
              <a:t>‹Nº›</a:t>
            </a:fld>
            <a:endParaRPr lang="es-ES" altLang="es-CL"/>
          </a:p>
        </p:txBody>
      </p:sp>
    </p:spTree>
    <p:extLst>
      <p:ext uri="{BB962C8B-B14F-4D97-AF65-F5344CB8AC3E}">
        <p14:creationId xmlns:p14="http://schemas.microsoft.com/office/powerpoint/2010/main" val="4132144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17">
            <a:extLst>
              <a:ext uri="{FF2B5EF4-FFF2-40B4-BE49-F238E27FC236}">
                <a16:creationId xmlns:a16="http://schemas.microsoft.com/office/drawing/2014/main" id="{B35C4F67-4A2C-4B2C-BF95-B37BDCC5C84A}"/>
              </a:ext>
            </a:extLst>
          </p:cNvPr>
          <p:cNvSpPr>
            <a:spLocks noGrp="1" noChangeArrowheads="1"/>
          </p:cNvSpPr>
          <p:nvPr>
            <p:ph type="dt" sz="half" idx="10"/>
          </p:nvPr>
        </p:nvSpPr>
        <p:spPr>
          <a:ln/>
        </p:spPr>
        <p:txBody>
          <a:bodyPr/>
          <a:lstStyle>
            <a:lvl1pPr>
              <a:defRPr/>
            </a:lvl1pPr>
          </a:lstStyle>
          <a:p>
            <a:pPr>
              <a:defRPr/>
            </a:pPr>
            <a:endParaRPr lang="es-ES"/>
          </a:p>
        </p:txBody>
      </p:sp>
      <p:sp>
        <p:nvSpPr>
          <p:cNvPr id="3" name="Rectangle 18">
            <a:extLst>
              <a:ext uri="{FF2B5EF4-FFF2-40B4-BE49-F238E27FC236}">
                <a16:creationId xmlns:a16="http://schemas.microsoft.com/office/drawing/2014/main" id="{5189B7C7-9FBF-4580-9932-C761162E544D}"/>
              </a:ext>
            </a:extLst>
          </p:cNvPr>
          <p:cNvSpPr>
            <a:spLocks noGrp="1" noChangeArrowheads="1"/>
          </p:cNvSpPr>
          <p:nvPr>
            <p:ph type="ftr" sz="quarter" idx="11"/>
          </p:nvPr>
        </p:nvSpPr>
        <p:spPr>
          <a:ln/>
        </p:spPr>
        <p:txBody>
          <a:bodyPr/>
          <a:lstStyle>
            <a:lvl1pPr>
              <a:defRPr/>
            </a:lvl1pPr>
          </a:lstStyle>
          <a:p>
            <a:pPr>
              <a:defRPr/>
            </a:pPr>
            <a:endParaRPr lang="es-ES"/>
          </a:p>
        </p:txBody>
      </p:sp>
      <p:sp>
        <p:nvSpPr>
          <p:cNvPr id="4" name="Rectangle 19">
            <a:extLst>
              <a:ext uri="{FF2B5EF4-FFF2-40B4-BE49-F238E27FC236}">
                <a16:creationId xmlns:a16="http://schemas.microsoft.com/office/drawing/2014/main" id="{BD0B6790-47DC-4FF3-9F9E-91B467285F5F}"/>
              </a:ext>
            </a:extLst>
          </p:cNvPr>
          <p:cNvSpPr>
            <a:spLocks noGrp="1" noChangeArrowheads="1"/>
          </p:cNvSpPr>
          <p:nvPr>
            <p:ph type="sldNum" sz="quarter" idx="12"/>
          </p:nvPr>
        </p:nvSpPr>
        <p:spPr>
          <a:ln/>
        </p:spPr>
        <p:txBody>
          <a:bodyPr/>
          <a:lstStyle>
            <a:lvl1pPr>
              <a:defRPr/>
            </a:lvl1pPr>
          </a:lstStyle>
          <a:p>
            <a:pPr>
              <a:defRPr/>
            </a:pPr>
            <a:fld id="{C1D72C50-5065-436C-BBEB-669D0BBE9CC6}" type="slidenum">
              <a:rPr lang="es-ES" altLang="es-CL"/>
              <a:pPr>
                <a:defRPr/>
              </a:pPr>
              <a:t>‹Nº›</a:t>
            </a:fld>
            <a:endParaRPr lang="es-ES" altLang="es-CL"/>
          </a:p>
        </p:txBody>
      </p:sp>
    </p:spTree>
    <p:extLst>
      <p:ext uri="{BB962C8B-B14F-4D97-AF65-F5344CB8AC3E}">
        <p14:creationId xmlns:p14="http://schemas.microsoft.com/office/powerpoint/2010/main" val="1772382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17">
            <a:extLst>
              <a:ext uri="{FF2B5EF4-FFF2-40B4-BE49-F238E27FC236}">
                <a16:creationId xmlns:a16="http://schemas.microsoft.com/office/drawing/2014/main" id="{13C788AF-A51D-4E7E-821B-45EA3762E29A}"/>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18">
            <a:extLst>
              <a:ext uri="{FF2B5EF4-FFF2-40B4-BE49-F238E27FC236}">
                <a16:creationId xmlns:a16="http://schemas.microsoft.com/office/drawing/2014/main" id="{AC4B4282-964E-41B6-95F7-9230DA9487EF}"/>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19">
            <a:extLst>
              <a:ext uri="{FF2B5EF4-FFF2-40B4-BE49-F238E27FC236}">
                <a16:creationId xmlns:a16="http://schemas.microsoft.com/office/drawing/2014/main" id="{48F2A9EF-4837-460B-88FF-BD7974D8E5E8}"/>
              </a:ext>
            </a:extLst>
          </p:cNvPr>
          <p:cNvSpPr>
            <a:spLocks noGrp="1" noChangeArrowheads="1"/>
          </p:cNvSpPr>
          <p:nvPr>
            <p:ph type="sldNum" sz="quarter" idx="12"/>
          </p:nvPr>
        </p:nvSpPr>
        <p:spPr>
          <a:ln/>
        </p:spPr>
        <p:txBody>
          <a:bodyPr/>
          <a:lstStyle>
            <a:lvl1pPr>
              <a:defRPr/>
            </a:lvl1pPr>
          </a:lstStyle>
          <a:p>
            <a:pPr>
              <a:defRPr/>
            </a:pPr>
            <a:fld id="{A4C37D8E-B110-4671-AE32-B910DCC5CD89}" type="slidenum">
              <a:rPr lang="es-ES" altLang="es-CL"/>
              <a:pPr>
                <a:defRPr/>
              </a:pPr>
              <a:t>‹Nº›</a:t>
            </a:fld>
            <a:endParaRPr lang="es-ES" altLang="es-CL"/>
          </a:p>
        </p:txBody>
      </p:sp>
    </p:spTree>
    <p:extLst>
      <p:ext uri="{BB962C8B-B14F-4D97-AF65-F5344CB8AC3E}">
        <p14:creationId xmlns:p14="http://schemas.microsoft.com/office/powerpoint/2010/main" val="3523855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17">
            <a:extLst>
              <a:ext uri="{FF2B5EF4-FFF2-40B4-BE49-F238E27FC236}">
                <a16:creationId xmlns:a16="http://schemas.microsoft.com/office/drawing/2014/main" id="{DACF4D20-9A58-4181-BDE7-D615D4E44E33}"/>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18">
            <a:extLst>
              <a:ext uri="{FF2B5EF4-FFF2-40B4-BE49-F238E27FC236}">
                <a16:creationId xmlns:a16="http://schemas.microsoft.com/office/drawing/2014/main" id="{6C5E91EF-A012-427F-8617-843B2571F02F}"/>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19">
            <a:extLst>
              <a:ext uri="{FF2B5EF4-FFF2-40B4-BE49-F238E27FC236}">
                <a16:creationId xmlns:a16="http://schemas.microsoft.com/office/drawing/2014/main" id="{1AB2B152-B7D4-4759-B7E0-6E9BD3916524}"/>
              </a:ext>
            </a:extLst>
          </p:cNvPr>
          <p:cNvSpPr>
            <a:spLocks noGrp="1" noChangeArrowheads="1"/>
          </p:cNvSpPr>
          <p:nvPr>
            <p:ph type="sldNum" sz="quarter" idx="12"/>
          </p:nvPr>
        </p:nvSpPr>
        <p:spPr>
          <a:ln/>
        </p:spPr>
        <p:txBody>
          <a:bodyPr/>
          <a:lstStyle>
            <a:lvl1pPr>
              <a:defRPr/>
            </a:lvl1pPr>
          </a:lstStyle>
          <a:p>
            <a:pPr>
              <a:defRPr/>
            </a:pPr>
            <a:fld id="{DFB7D08F-8508-41FE-8A93-A2B3FC91E3DD}" type="slidenum">
              <a:rPr lang="es-ES" altLang="es-CL"/>
              <a:pPr>
                <a:defRPr/>
              </a:pPr>
              <a:t>‹Nº›</a:t>
            </a:fld>
            <a:endParaRPr lang="es-ES" altLang="es-CL"/>
          </a:p>
        </p:txBody>
      </p:sp>
    </p:spTree>
    <p:extLst>
      <p:ext uri="{BB962C8B-B14F-4D97-AF65-F5344CB8AC3E}">
        <p14:creationId xmlns:p14="http://schemas.microsoft.com/office/powerpoint/2010/main" val="1436082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C3A75EBA-CAD2-4751-A2E8-40D764365E4E}"/>
              </a:ext>
            </a:extLst>
          </p:cNvPr>
          <p:cNvGrpSpPr>
            <a:grpSpLocks/>
          </p:cNvGrpSpPr>
          <p:nvPr/>
        </p:nvGrpSpPr>
        <p:grpSpPr bwMode="auto">
          <a:xfrm>
            <a:off x="0" y="6350"/>
            <a:ext cx="9140825" cy="6851650"/>
            <a:chOff x="0" y="4"/>
            <a:chExt cx="5758" cy="4316"/>
          </a:xfrm>
        </p:grpSpPr>
        <p:sp>
          <p:nvSpPr>
            <p:cNvPr id="1032" name="Freeform 3">
              <a:extLst>
                <a:ext uri="{FF2B5EF4-FFF2-40B4-BE49-F238E27FC236}">
                  <a16:creationId xmlns:a16="http://schemas.microsoft.com/office/drawing/2014/main" id="{26DB81F3-483D-496E-BFB4-F93A01B42104}"/>
                </a:ext>
              </a:extLst>
            </p:cNvPr>
            <p:cNvSpPr>
              <a:spLocks/>
            </p:cNvSpPr>
            <p:nvPr/>
          </p:nvSpPr>
          <p:spPr bwMode="hidden">
            <a:xfrm>
              <a:off x="558" y="1161"/>
              <a:ext cx="5200" cy="3159"/>
            </a:xfrm>
            <a:custGeom>
              <a:avLst/>
              <a:gdLst>
                <a:gd name="T0" fmla="*/ 0 w 5184"/>
                <a:gd name="T1" fmla="*/ 3159 h 3159"/>
                <a:gd name="T2" fmla="*/ 5264 w 5184"/>
                <a:gd name="T3" fmla="*/ 3159 h 3159"/>
                <a:gd name="T4" fmla="*/ 5264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1033" name="Freeform 4">
              <a:extLst>
                <a:ext uri="{FF2B5EF4-FFF2-40B4-BE49-F238E27FC236}">
                  <a16:creationId xmlns:a16="http://schemas.microsoft.com/office/drawing/2014/main" id="{25315463-C7ED-4F78-B958-3B4C22641418}"/>
                </a:ext>
              </a:extLst>
            </p:cNvPr>
            <p:cNvSpPr>
              <a:spLocks/>
            </p:cNvSpPr>
            <p:nvPr/>
          </p:nvSpPr>
          <p:spPr bwMode="hidden">
            <a:xfrm>
              <a:off x="0" y="1161"/>
              <a:ext cx="558" cy="3159"/>
            </a:xfrm>
            <a:custGeom>
              <a:avLst/>
              <a:gdLst>
                <a:gd name="T0" fmla="*/ 0 w 556"/>
                <a:gd name="T1" fmla="*/ 0 h 3159"/>
                <a:gd name="T2" fmla="*/ 0 w 556"/>
                <a:gd name="T3" fmla="*/ 3159 h 3159"/>
                <a:gd name="T4" fmla="*/ 566 w 556"/>
                <a:gd name="T5" fmla="*/ 3159 h 3159"/>
                <a:gd name="T6" fmla="*/ 566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grpSp>
          <p:nvGrpSpPr>
            <p:cNvPr id="1034" name="Group 5">
              <a:extLst>
                <a:ext uri="{FF2B5EF4-FFF2-40B4-BE49-F238E27FC236}">
                  <a16:creationId xmlns:a16="http://schemas.microsoft.com/office/drawing/2014/main" id="{1DEF0939-13C3-4DC2-83B4-8FA51BDD8D28}"/>
                </a:ext>
              </a:extLst>
            </p:cNvPr>
            <p:cNvGrpSpPr>
              <a:grpSpLocks/>
            </p:cNvGrpSpPr>
            <p:nvPr userDrawn="1"/>
          </p:nvGrpSpPr>
          <p:grpSpPr bwMode="auto">
            <a:xfrm>
              <a:off x="0" y="4"/>
              <a:ext cx="5758" cy="4316"/>
              <a:chOff x="0" y="4"/>
              <a:chExt cx="5758" cy="4316"/>
            </a:xfrm>
          </p:grpSpPr>
          <p:sp>
            <p:nvSpPr>
              <p:cNvPr id="1035" name="Freeform 6">
                <a:extLst>
                  <a:ext uri="{FF2B5EF4-FFF2-40B4-BE49-F238E27FC236}">
                    <a16:creationId xmlns:a16="http://schemas.microsoft.com/office/drawing/2014/main" id="{61A3514C-FF1F-4CC4-9AE8-FE1866F605FD}"/>
                  </a:ext>
                </a:extLst>
              </p:cNvPr>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1036" name="Freeform 7">
                <a:extLst>
                  <a:ext uri="{FF2B5EF4-FFF2-40B4-BE49-F238E27FC236}">
                    <a16:creationId xmlns:a16="http://schemas.microsoft.com/office/drawing/2014/main" id="{8BD8372C-7880-410D-8896-EDA879285DBC}"/>
                  </a:ext>
                </a:extLst>
              </p:cNvPr>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1037" name="Freeform 8">
                <a:extLst>
                  <a:ext uri="{FF2B5EF4-FFF2-40B4-BE49-F238E27FC236}">
                    <a16:creationId xmlns:a16="http://schemas.microsoft.com/office/drawing/2014/main" id="{0EBCB7CE-03A6-43E8-BFF6-3EA5880A5BA2}"/>
                  </a:ext>
                </a:extLst>
              </p:cNvPr>
              <p:cNvSpPr>
                <a:spLocks/>
              </p:cNvSpPr>
              <p:nvPr/>
            </p:nvSpPr>
            <p:spPr bwMode="ltGray">
              <a:xfrm>
                <a:off x="1019" y="1155"/>
                <a:ext cx="4739" cy="12"/>
              </a:xfrm>
              <a:custGeom>
                <a:avLst/>
                <a:gdLst>
                  <a:gd name="T0" fmla="*/ 4799 w 4724"/>
                  <a:gd name="T1" fmla="*/ 0 h 12"/>
                  <a:gd name="T2" fmla="*/ 0 w 4724"/>
                  <a:gd name="T3" fmla="*/ 0 h 12"/>
                  <a:gd name="T4" fmla="*/ 0 w 4724"/>
                  <a:gd name="T5" fmla="*/ 12 h 12"/>
                  <a:gd name="T6" fmla="*/ 4799 w 4724"/>
                  <a:gd name="T7" fmla="*/ 12 h 12"/>
                  <a:gd name="T8" fmla="*/ 4799 w 4724"/>
                  <a:gd name="T9" fmla="*/ 0 h 12"/>
                  <a:gd name="T10" fmla="*/ 4799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1038" name="Freeform 9">
                <a:extLst>
                  <a:ext uri="{FF2B5EF4-FFF2-40B4-BE49-F238E27FC236}">
                    <a16:creationId xmlns:a16="http://schemas.microsoft.com/office/drawing/2014/main" id="{009A805A-F92D-49E9-B25E-736B2A1CE933}"/>
                  </a:ext>
                </a:extLst>
              </p:cNvPr>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1039" name="Freeform 10">
                <a:extLst>
                  <a:ext uri="{FF2B5EF4-FFF2-40B4-BE49-F238E27FC236}">
                    <a16:creationId xmlns:a16="http://schemas.microsoft.com/office/drawing/2014/main" id="{402FD2D2-51E4-4435-A28D-26A917558CA6}"/>
                  </a:ext>
                </a:extLst>
              </p:cNvPr>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32779" name="Freeform 11">
                <a:extLst>
                  <a:ext uri="{FF2B5EF4-FFF2-40B4-BE49-F238E27FC236}">
                    <a16:creationId xmlns:a16="http://schemas.microsoft.com/office/drawing/2014/main" id="{B515727E-9268-452B-AF6A-5408B4AD6057}"/>
                  </a:ext>
                </a:extLst>
              </p:cNvPr>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eaLnBrk="1" hangingPunct="1">
                  <a:defRPr/>
                </a:pPr>
                <a:endParaRPr lang="es-CL">
                  <a:latin typeface="Tahoma" charset="0"/>
                </a:endParaRPr>
              </a:p>
            </p:txBody>
          </p:sp>
          <p:sp>
            <p:nvSpPr>
              <p:cNvPr id="1041" name="Freeform 12">
                <a:extLst>
                  <a:ext uri="{FF2B5EF4-FFF2-40B4-BE49-F238E27FC236}">
                    <a16:creationId xmlns:a16="http://schemas.microsoft.com/office/drawing/2014/main" id="{AEC570E4-2E3B-442E-8CE1-BD457059A33B}"/>
                  </a:ext>
                </a:extLst>
              </p:cNvPr>
              <p:cNvSpPr>
                <a:spLocks/>
              </p:cNvSpPr>
              <p:nvPr/>
            </p:nvSpPr>
            <p:spPr bwMode="ltGray">
              <a:xfrm>
                <a:off x="0" y="1155"/>
                <a:ext cx="351" cy="12"/>
              </a:xfrm>
              <a:custGeom>
                <a:avLst/>
                <a:gdLst>
                  <a:gd name="T0" fmla="*/ 0 w 251"/>
                  <a:gd name="T1" fmla="*/ 0 h 12"/>
                  <a:gd name="T2" fmla="*/ 0 w 251"/>
                  <a:gd name="T3" fmla="*/ 12 h 12"/>
                  <a:gd name="T4" fmla="*/ 1344 w 251"/>
                  <a:gd name="T5" fmla="*/ 12 h 12"/>
                  <a:gd name="T6" fmla="*/ 1344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1042" name="Freeform 13">
                <a:extLst>
                  <a:ext uri="{FF2B5EF4-FFF2-40B4-BE49-F238E27FC236}">
                    <a16:creationId xmlns:a16="http://schemas.microsoft.com/office/drawing/2014/main" id="{FD777A6F-CD46-4090-82C2-2EFAC3C2FA6D}"/>
                  </a:ext>
                </a:extLst>
              </p:cNvPr>
              <p:cNvSpPr>
                <a:spLocks/>
              </p:cNvSpPr>
              <p:nvPr/>
            </p:nvSpPr>
            <p:spPr bwMode="ltGray">
              <a:xfrm>
                <a:off x="767" y="1155"/>
                <a:ext cx="252" cy="12"/>
              </a:xfrm>
              <a:custGeom>
                <a:avLst/>
                <a:gdLst>
                  <a:gd name="T0" fmla="*/ 256 w 251"/>
                  <a:gd name="T1" fmla="*/ 0 h 12"/>
                  <a:gd name="T2" fmla="*/ 0 w 251"/>
                  <a:gd name="T3" fmla="*/ 0 h 12"/>
                  <a:gd name="T4" fmla="*/ 0 w 251"/>
                  <a:gd name="T5" fmla="*/ 12 h 12"/>
                  <a:gd name="T6" fmla="*/ 256 w 251"/>
                  <a:gd name="T7" fmla="*/ 12 h 12"/>
                  <a:gd name="T8" fmla="*/ 256 w 251"/>
                  <a:gd name="T9" fmla="*/ 0 h 12"/>
                  <a:gd name="T10" fmla="*/ 256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32782" name="Freeform 14">
                <a:extLst>
                  <a:ext uri="{FF2B5EF4-FFF2-40B4-BE49-F238E27FC236}">
                    <a16:creationId xmlns:a16="http://schemas.microsoft.com/office/drawing/2014/main" id="{86A211AE-E149-4BB2-A1BF-13D4C57EDD8E}"/>
                  </a:ext>
                </a:extLst>
              </p:cNvPr>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eaLnBrk="1" hangingPunct="1">
                  <a:defRPr/>
                </a:pPr>
                <a:endParaRPr lang="es-CL">
                  <a:latin typeface="Tahoma" charset="0"/>
                </a:endParaRPr>
              </a:p>
            </p:txBody>
          </p:sp>
        </p:grpSp>
      </p:grpSp>
      <p:sp>
        <p:nvSpPr>
          <p:cNvPr id="32783" name="Rectangle 15">
            <a:extLst>
              <a:ext uri="{FF2B5EF4-FFF2-40B4-BE49-F238E27FC236}">
                <a16:creationId xmlns:a16="http://schemas.microsoft.com/office/drawing/2014/main" id="{FABD37FD-18FD-4EB3-BF06-3C6C6AB29EAD}"/>
              </a:ext>
            </a:extLst>
          </p:cNvPr>
          <p:cNvSpPr>
            <a:spLocks noGrp="1" noChangeArrowheads="1"/>
          </p:cNvSpPr>
          <p:nvPr>
            <p:ph type="title"/>
          </p:nvPr>
        </p:nvSpPr>
        <p:spPr bwMode="auto">
          <a:xfrm>
            <a:off x="1066800" y="304800"/>
            <a:ext cx="7543800"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a:t>Haga clic para cambiar el estilo de título	</a:t>
            </a:r>
          </a:p>
        </p:txBody>
      </p:sp>
      <p:sp>
        <p:nvSpPr>
          <p:cNvPr id="32784" name="Rectangle 16">
            <a:extLst>
              <a:ext uri="{FF2B5EF4-FFF2-40B4-BE49-F238E27FC236}">
                <a16:creationId xmlns:a16="http://schemas.microsoft.com/office/drawing/2014/main" id="{56FBB11A-EA88-445A-9E4D-99ACEF376768}"/>
              </a:ext>
            </a:extLst>
          </p:cNvPr>
          <p:cNvSpPr>
            <a:spLocks noGrp="1" noChangeArrowheads="1"/>
          </p:cNvSpPr>
          <p:nvPr>
            <p:ph type="body" idx="1"/>
          </p:nvPr>
        </p:nvSpPr>
        <p:spPr bwMode="auto">
          <a:xfrm>
            <a:off x="1066800" y="1981200"/>
            <a:ext cx="75438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32785" name="Rectangle 17">
            <a:extLst>
              <a:ext uri="{FF2B5EF4-FFF2-40B4-BE49-F238E27FC236}">
                <a16:creationId xmlns:a16="http://schemas.microsoft.com/office/drawing/2014/main" id="{D8C4B92E-6187-4C78-B7B7-C294E1EB21CD}"/>
              </a:ext>
            </a:extLst>
          </p:cNvPr>
          <p:cNvSpPr>
            <a:spLocks noGrp="1" noChangeArrowheads="1"/>
          </p:cNvSpPr>
          <p:nvPr>
            <p:ph type="dt" sz="half" idx="2"/>
          </p:nvPr>
        </p:nvSpPr>
        <p:spPr bwMode="auto">
          <a:xfrm>
            <a:off x="1066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latin typeface="Tahoma" charset="0"/>
              </a:defRPr>
            </a:lvl1pPr>
          </a:lstStyle>
          <a:p>
            <a:pPr>
              <a:defRPr/>
            </a:pPr>
            <a:endParaRPr lang="es-ES"/>
          </a:p>
        </p:txBody>
      </p:sp>
      <p:sp>
        <p:nvSpPr>
          <p:cNvPr id="32786" name="Rectangle 18">
            <a:extLst>
              <a:ext uri="{FF2B5EF4-FFF2-40B4-BE49-F238E27FC236}">
                <a16:creationId xmlns:a16="http://schemas.microsoft.com/office/drawing/2014/main" id="{D0823F5E-8B7F-4FBB-BC67-3C7CCA14BCA1}"/>
              </a:ext>
            </a:extLst>
          </p:cNvPr>
          <p:cNvSpPr>
            <a:spLocks noGrp="1" noChangeArrowheads="1"/>
          </p:cNvSpPr>
          <p:nvPr>
            <p:ph type="ftr" sz="quarter" idx="3"/>
          </p:nvPr>
        </p:nvSpPr>
        <p:spPr bwMode="auto">
          <a:xfrm>
            <a:off x="34290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latin typeface="Tahoma" charset="0"/>
              </a:defRPr>
            </a:lvl1pPr>
          </a:lstStyle>
          <a:p>
            <a:pPr>
              <a:defRPr/>
            </a:pPr>
            <a:endParaRPr lang="es-ES"/>
          </a:p>
        </p:txBody>
      </p:sp>
      <p:sp>
        <p:nvSpPr>
          <p:cNvPr id="32787" name="Rectangle 19">
            <a:extLst>
              <a:ext uri="{FF2B5EF4-FFF2-40B4-BE49-F238E27FC236}">
                <a16:creationId xmlns:a16="http://schemas.microsoft.com/office/drawing/2014/main" id="{3E23C472-8261-4575-B850-791D75116298}"/>
              </a:ext>
            </a:extLst>
          </p:cNvPr>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pPr>
              <a:defRPr/>
            </a:pPr>
            <a:fld id="{75EB60E6-C349-4ED4-89EE-D5BC01F95D76}" type="slidenum">
              <a:rPr lang="es-ES" altLang="es-CL"/>
              <a:pPr>
                <a:defRPr/>
              </a:pPr>
              <a:t>‹Nº›</a:t>
            </a:fld>
            <a:endParaRPr lang="es-ES" altLang="es-CL"/>
          </a:p>
        </p:txBody>
      </p:sp>
    </p:spTree>
  </p:cSld>
  <p:clrMap bg1="dk2" tx1="lt1" bg2="dk1" tx2="lt2" accent1="accent1" accent2="accent2" accent3="accent3" accent4="accent4" accent5="accent5" accent6="accent6" hlink="hlink" folHlink="folHlink"/>
  <p:sldLayoutIdLst>
    <p:sldLayoutId id="2147483848"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Lst>
  <p:txStyles>
    <p:title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dt.gob.cl/portal/1628/w3-article-60570.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media/image2.emf"/><Relationship Id="rId5" Type="http://schemas.openxmlformats.org/officeDocument/2006/relationships/oleObject" Target="../embeddings/oleObject2.bin"/><Relationship Id="rId4" Type="http://schemas.openxmlformats.org/officeDocument/2006/relationships/image" Target="../media/image1.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5.wmf"/><Relationship Id="rId5" Type="http://schemas.openxmlformats.org/officeDocument/2006/relationships/oleObject" Target="../embeddings/oleObject5.bin"/><Relationship Id="rId4" Type="http://schemas.openxmlformats.org/officeDocument/2006/relationships/image" Target="../media/image4.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20C3FC3-BC32-4D13-ACEF-157985B9AB31}"/>
              </a:ext>
            </a:extLst>
          </p:cNvPr>
          <p:cNvSpPr>
            <a:spLocks noGrp="1" noChangeArrowheads="1"/>
          </p:cNvSpPr>
          <p:nvPr>
            <p:ph type="ctrTitle"/>
          </p:nvPr>
        </p:nvSpPr>
        <p:spPr/>
        <p:txBody>
          <a:bodyPr/>
          <a:lstStyle/>
          <a:p>
            <a:pPr eaLnBrk="1" hangingPunct="1">
              <a:defRPr/>
            </a:pPr>
            <a:r>
              <a:rPr lang="es-CL" sz="4000" dirty="0"/>
              <a:t>CI4231 - Construcción</a:t>
            </a:r>
            <a:br>
              <a:rPr lang="es-CL" sz="4000" dirty="0"/>
            </a:br>
            <a:r>
              <a:rPr lang="es-CL" sz="4000" dirty="0"/>
              <a:t>Costo de la Mano de Obra</a:t>
            </a:r>
            <a:endParaRPr lang="es-ES" sz="4000" dirty="0"/>
          </a:p>
        </p:txBody>
      </p:sp>
      <p:sp>
        <p:nvSpPr>
          <p:cNvPr id="4" name="3 Subtítulo">
            <a:extLst>
              <a:ext uri="{FF2B5EF4-FFF2-40B4-BE49-F238E27FC236}">
                <a16:creationId xmlns:a16="http://schemas.microsoft.com/office/drawing/2014/main" id="{25C709C9-829C-4B48-8EE8-53D4BBA0F6D2}"/>
              </a:ext>
            </a:extLst>
          </p:cNvPr>
          <p:cNvSpPr>
            <a:spLocks noGrp="1"/>
          </p:cNvSpPr>
          <p:nvPr>
            <p:ph type="subTitle" sz="quarter" idx="1"/>
          </p:nvPr>
        </p:nvSpPr>
        <p:spPr/>
        <p:txBody>
          <a:bodyPr/>
          <a:lstStyle/>
          <a:p>
            <a:pPr>
              <a:defRPr/>
            </a:pPr>
            <a:endParaRPr lang="es-E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980510EA-18F5-43A7-91CA-19E94D3FDB11}"/>
              </a:ext>
            </a:extLst>
          </p:cNvPr>
          <p:cNvSpPr>
            <a:spLocks noGrp="1" noChangeArrowheads="1"/>
          </p:cNvSpPr>
          <p:nvPr>
            <p:ph type="title"/>
          </p:nvPr>
        </p:nvSpPr>
        <p:spPr/>
        <p:txBody>
          <a:bodyPr/>
          <a:lstStyle/>
          <a:p>
            <a:pPr eaLnBrk="1" hangingPunct="1">
              <a:defRPr/>
            </a:pPr>
            <a:r>
              <a:rPr lang="es-ES_tradnl" dirty="0"/>
              <a:t>Ejemplo</a:t>
            </a:r>
            <a:endParaRPr lang="es-ES" dirty="0"/>
          </a:p>
        </p:txBody>
      </p:sp>
      <p:graphicFrame>
        <p:nvGraphicFramePr>
          <p:cNvPr id="21507" name="Object 3">
            <a:extLst>
              <a:ext uri="{FF2B5EF4-FFF2-40B4-BE49-F238E27FC236}">
                <a16:creationId xmlns:a16="http://schemas.microsoft.com/office/drawing/2014/main" id="{68CF374F-D80D-46CF-9525-196465AAA125}"/>
              </a:ext>
            </a:extLst>
          </p:cNvPr>
          <p:cNvGraphicFramePr>
            <a:graphicFrameLocks noChangeAspect="1"/>
          </p:cNvGraphicFramePr>
          <p:nvPr>
            <p:ph idx="1"/>
          </p:nvPr>
        </p:nvGraphicFramePr>
        <p:xfrm>
          <a:off x="928688" y="1857375"/>
          <a:ext cx="7715250" cy="4594225"/>
        </p:xfrm>
        <a:graphic>
          <a:graphicData uri="http://schemas.openxmlformats.org/presentationml/2006/ole">
            <mc:AlternateContent xmlns:mc="http://schemas.openxmlformats.org/markup-compatibility/2006">
              <mc:Choice xmlns:v="urn:schemas-microsoft-com:vml" Requires="v">
                <p:oleObj name="Worksheet" r:id="rId3" imgW="3886343" imgH="2314575" progId="Excel.Sheet.8">
                  <p:embed/>
                </p:oleObj>
              </mc:Choice>
              <mc:Fallback>
                <p:oleObj name="Worksheet" r:id="rId3" imgW="3886343" imgH="2314575" progId="Excel.Sheet.8">
                  <p:embed/>
                  <p:pic>
                    <p:nvPicPr>
                      <p:cNvPr id="21507" name="Object 3">
                        <a:extLst>
                          <a:ext uri="{FF2B5EF4-FFF2-40B4-BE49-F238E27FC236}">
                            <a16:creationId xmlns:a16="http://schemas.microsoft.com/office/drawing/2014/main" id="{68CF374F-D80D-46CF-9525-196465AAA12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8688" y="1857375"/>
                        <a:ext cx="7715250" cy="459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a:extLst>
              <a:ext uri="{FF2B5EF4-FFF2-40B4-BE49-F238E27FC236}">
                <a16:creationId xmlns:a16="http://schemas.microsoft.com/office/drawing/2014/main" id="{FCF9366B-B1E8-4F6B-902A-8DAC3EB04318}"/>
              </a:ext>
            </a:extLst>
          </p:cNvPr>
          <p:cNvSpPr>
            <a:spLocks noGrp="1"/>
          </p:cNvSpPr>
          <p:nvPr>
            <p:ph type="title"/>
          </p:nvPr>
        </p:nvSpPr>
        <p:spPr/>
        <p:txBody>
          <a:bodyPr/>
          <a:lstStyle/>
          <a:p>
            <a:pPr>
              <a:defRPr/>
            </a:pPr>
            <a:r>
              <a:rPr lang="es-MX" dirty="0"/>
              <a:t>Tratos</a:t>
            </a:r>
            <a:br>
              <a:rPr lang="es-MX" dirty="0"/>
            </a:br>
            <a:r>
              <a:rPr lang="es-MX" dirty="0"/>
              <a:t>remuneración variable</a:t>
            </a:r>
            <a:br>
              <a:rPr lang="es-MX" dirty="0"/>
            </a:br>
            <a:r>
              <a:rPr lang="es-MX" dirty="0"/>
              <a:t>INCENTIVOS</a:t>
            </a:r>
            <a:endParaRPr lang="es-ES" dirty="0"/>
          </a:p>
        </p:txBody>
      </p:sp>
      <p:sp>
        <p:nvSpPr>
          <p:cNvPr id="5" name="4 Marcador de texto">
            <a:extLst>
              <a:ext uri="{FF2B5EF4-FFF2-40B4-BE49-F238E27FC236}">
                <a16:creationId xmlns:a16="http://schemas.microsoft.com/office/drawing/2014/main" id="{D4916AB2-C034-463E-98B8-01ACFF46C8C4}"/>
              </a:ext>
            </a:extLst>
          </p:cNvPr>
          <p:cNvSpPr>
            <a:spLocks noGrp="1"/>
          </p:cNvSpPr>
          <p:nvPr>
            <p:ph type="body" idx="1"/>
          </p:nvPr>
        </p:nvSpPr>
        <p:spPr/>
        <p:txBody>
          <a:bodyPr/>
          <a:lstStyle/>
          <a:p>
            <a:pPr>
              <a:defRPr/>
            </a:pPr>
            <a:endParaRPr lang="es-E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6715502B-44A0-40F0-B341-13EC602F0E13}"/>
              </a:ext>
            </a:extLst>
          </p:cNvPr>
          <p:cNvSpPr>
            <a:spLocks noGrp="1"/>
          </p:cNvSpPr>
          <p:nvPr>
            <p:ph type="title"/>
          </p:nvPr>
        </p:nvSpPr>
        <p:spPr/>
        <p:txBody>
          <a:bodyPr/>
          <a:lstStyle/>
          <a:p>
            <a:pPr>
              <a:defRPr/>
            </a:pPr>
            <a:r>
              <a:rPr lang="es-CL" dirty="0"/>
              <a:t>Trato</a:t>
            </a:r>
          </a:p>
        </p:txBody>
      </p:sp>
      <p:sp>
        <p:nvSpPr>
          <p:cNvPr id="3" name="2 Marcador de contenido">
            <a:extLst>
              <a:ext uri="{FF2B5EF4-FFF2-40B4-BE49-F238E27FC236}">
                <a16:creationId xmlns:a16="http://schemas.microsoft.com/office/drawing/2014/main" id="{F5E553D2-6D06-4110-A067-3C095399D13A}"/>
              </a:ext>
            </a:extLst>
          </p:cNvPr>
          <p:cNvSpPr>
            <a:spLocks noGrp="1"/>
          </p:cNvSpPr>
          <p:nvPr>
            <p:ph idx="1"/>
          </p:nvPr>
        </p:nvSpPr>
        <p:spPr/>
        <p:txBody>
          <a:bodyPr/>
          <a:lstStyle/>
          <a:p>
            <a:pPr>
              <a:defRPr/>
            </a:pPr>
            <a:r>
              <a:rPr lang="es-CL" dirty="0"/>
              <a:t>El objetivo del trato es pagar de manera proporcional a la producción.</a:t>
            </a:r>
          </a:p>
          <a:p>
            <a:pPr>
              <a:defRPr/>
            </a:pPr>
            <a:r>
              <a:rPr lang="es-CL" dirty="0"/>
              <a:t>Premia el mejor rendimiento</a:t>
            </a:r>
          </a:p>
          <a:p>
            <a:pPr>
              <a:defRPr/>
            </a:pPr>
            <a:endParaRPr lang="es-CL" dirty="0"/>
          </a:p>
          <a:p>
            <a:pPr>
              <a:defRPr/>
            </a:pPr>
            <a:r>
              <a:rPr lang="es-CL" dirty="0"/>
              <a:t>Debe hacerse formalmente, de acuerdo a la Ley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19E09F3E-FABD-4DDE-8268-06D767E487DC}"/>
              </a:ext>
            </a:extLst>
          </p:cNvPr>
          <p:cNvSpPr>
            <a:spLocks noGrp="1" noChangeArrowheads="1"/>
          </p:cNvSpPr>
          <p:nvPr>
            <p:ph type="title"/>
          </p:nvPr>
        </p:nvSpPr>
        <p:spPr/>
        <p:txBody>
          <a:bodyPr/>
          <a:lstStyle/>
          <a:p>
            <a:pPr eaLnBrk="1" hangingPunct="1">
              <a:defRPr/>
            </a:pPr>
            <a:r>
              <a:rPr lang="es-CL"/>
              <a:t>Ejemplo Trato</a:t>
            </a:r>
            <a:endParaRPr lang="es-ES"/>
          </a:p>
        </p:txBody>
      </p:sp>
      <p:sp>
        <p:nvSpPr>
          <p:cNvPr id="19459" name="Rectangle 3">
            <a:extLst>
              <a:ext uri="{FF2B5EF4-FFF2-40B4-BE49-F238E27FC236}">
                <a16:creationId xmlns:a16="http://schemas.microsoft.com/office/drawing/2014/main" id="{0FF0426B-D656-4131-A61E-471D56C2533A}"/>
              </a:ext>
            </a:extLst>
          </p:cNvPr>
          <p:cNvSpPr>
            <a:spLocks noGrp="1" noChangeArrowheads="1"/>
          </p:cNvSpPr>
          <p:nvPr>
            <p:ph type="body" idx="1"/>
          </p:nvPr>
        </p:nvSpPr>
        <p:spPr/>
        <p:txBody>
          <a:bodyPr/>
          <a:lstStyle/>
          <a:p>
            <a:pPr eaLnBrk="1" hangingPunct="1">
              <a:lnSpc>
                <a:spcPct val="90000"/>
              </a:lnSpc>
              <a:defRPr/>
            </a:pPr>
            <a:r>
              <a:rPr lang="es-CL" dirty="0"/>
              <a:t>Monto disponible en el presupuesto:</a:t>
            </a:r>
          </a:p>
          <a:p>
            <a:pPr lvl="1" eaLnBrk="1" hangingPunct="1">
              <a:lnSpc>
                <a:spcPct val="90000"/>
              </a:lnSpc>
              <a:defRPr/>
            </a:pPr>
            <a:r>
              <a:rPr lang="es-CL" dirty="0"/>
              <a:t>Carpintero Terminaciones: $16.500/HD</a:t>
            </a:r>
          </a:p>
          <a:p>
            <a:pPr lvl="1" eaLnBrk="1" hangingPunct="1">
              <a:lnSpc>
                <a:spcPct val="90000"/>
              </a:lnSpc>
              <a:defRPr/>
            </a:pPr>
            <a:r>
              <a:rPr lang="es-CL" dirty="0"/>
              <a:t>Rendimiento: 0,3 HD/puerta</a:t>
            </a:r>
          </a:p>
          <a:p>
            <a:pPr lvl="1" eaLnBrk="1" hangingPunct="1">
              <a:lnSpc>
                <a:spcPct val="90000"/>
              </a:lnSpc>
              <a:defRPr/>
            </a:pPr>
            <a:r>
              <a:rPr lang="es-CL" dirty="0"/>
              <a:t>Monto disponible: </a:t>
            </a:r>
            <a:r>
              <a:rPr lang="es-CL" dirty="0">
                <a:solidFill>
                  <a:srgbClr val="FFFF00"/>
                </a:solidFill>
              </a:rPr>
              <a:t>$4.950/puerta</a:t>
            </a:r>
          </a:p>
          <a:p>
            <a:pPr lvl="1" eaLnBrk="1" hangingPunct="1">
              <a:lnSpc>
                <a:spcPct val="90000"/>
              </a:lnSpc>
              <a:defRPr/>
            </a:pPr>
            <a:r>
              <a:rPr lang="es-CL" dirty="0"/>
              <a:t>Leyes Sociales 60%</a:t>
            </a:r>
          </a:p>
          <a:p>
            <a:pPr eaLnBrk="1" hangingPunct="1">
              <a:lnSpc>
                <a:spcPct val="90000"/>
              </a:lnSpc>
              <a:defRPr/>
            </a:pPr>
            <a:r>
              <a:rPr lang="es-CL" dirty="0"/>
              <a:t>Trato</a:t>
            </a:r>
          </a:p>
          <a:p>
            <a:pPr lvl="1" eaLnBrk="1" hangingPunct="1">
              <a:lnSpc>
                <a:spcPct val="90000"/>
              </a:lnSpc>
              <a:defRPr/>
            </a:pPr>
            <a:r>
              <a:rPr lang="es-CL" dirty="0"/>
              <a:t>$16.500 x 0,3 HD/</a:t>
            </a:r>
            <a:r>
              <a:rPr lang="es-CL" dirty="0" err="1"/>
              <a:t>pta</a:t>
            </a:r>
            <a:r>
              <a:rPr lang="es-CL" dirty="0"/>
              <a:t> / (1 + 60%) = </a:t>
            </a:r>
            <a:r>
              <a:rPr lang="es-CL" dirty="0">
                <a:solidFill>
                  <a:srgbClr val="FFFF00"/>
                </a:solidFill>
              </a:rPr>
              <a:t>$3.094/puerta </a:t>
            </a:r>
            <a:endParaRPr lang="es-ES" dirty="0">
              <a:solidFill>
                <a:srgbClr val="FFFF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74475E0C-EED4-423B-B540-7741772C02F8}"/>
              </a:ext>
            </a:extLst>
          </p:cNvPr>
          <p:cNvSpPr>
            <a:spLocks noGrp="1"/>
          </p:cNvSpPr>
          <p:nvPr>
            <p:ph type="title"/>
          </p:nvPr>
        </p:nvSpPr>
        <p:spPr/>
        <p:txBody>
          <a:bodyPr/>
          <a:lstStyle/>
          <a:p>
            <a:pPr>
              <a:defRPr/>
            </a:pPr>
            <a:r>
              <a:rPr lang="es-MX" dirty="0"/>
              <a:t>Otros esquemas</a:t>
            </a:r>
            <a:endParaRPr lang="es-ES" dirty="0"/>
          </a:p>
        </p:txBody>
      </p:sp>
      <p:sp>
        <p:nvSpPr>
          <p:cNvPr id="3" name="2 Marcador de contenido">
            <a:extLst>
              <a:ext uri="{FF2B5EF4-FFF2-40B4-BE49-F238E27FC236}">
                <a16:creationId xmlns:a16="http://schemas.microsoft.com/office/drawing/2014/main" id="{1510162B-0704-4228-836C-A74CB1139D01}"/>
              </a:ext>
            </a:extLst>
          </p:cNvPr>
          <p:cNvSpPr>
            <a:spLocks noGrp="1"/>
          </p:cNvSpPr>
          <p:nvPr>
            <p:ph idx="1"/>
          </p:nvPr>
        </p:nvSpPr>
        <p:spPr/>
        <p:txBody>
          <a:bodyPr/>
          <a:lstStyle/>
          <a:p>
            <a:pPr>
              <a:defRPr/>
            </a:pPr>
            <a:r>
              <a:rPr lang="es-MX" dirty="0"/>
              <a:t>Tareas</a:t>
            </a:r>
          </a:p>
          <a:p>
            <a:pPr>
              <a:defRPr/>
            </a:pPr>
            <a:r>
              <a:rPr lang="es-MX" dirty="0"/>
              <a:t>Premios y bonos (imponibles)</a:t>
            </a:r>
          </a:p>
          <a:p>
            <a:pPr>
              <a:defRPr/>
            </a:pPr>
            <a:r>
              <a:rPr lang="es-MX" dirty="0"/>
              <a:t>Ahorro de tiempo</a:t>
            </a:r>
          </a:p>
          <a:p>
            <a:pPr>
              <a:defRPr/>
            </a:pPr>
            <a:endParaRPr lang="es-MX" dirty="0"/>
          </a:p>
          <a:p>
            <a:pPr>
              <a:defRPr/>
            </a:pPr>
            <a:r>
              <a:rPr lang="es-MX" dirty="0"/>
              <a:t>Sistemas de incentivo</a:t>
            </a:r>
            <a:endParaRPr lang="es-E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DA9CD495-162A-4EB2-BBE9-62A8C42D06E2}"/>
              </a:ext>
            </a:extLst>
          </p:cNvPr>
          <p:cNvSpPr>
            <a:spLocks noGrp="1" noChangeArrowheads="1"/>
          </p:cNvSpPr>
          <p:nvPr>
            <p:ph type="title"/>
          </p:nvPr>
        </p:nvSpPr>
        <p:spPr/>
        <p:txBody>
          <a:bodyPr/>
          <a:lstStyle/>
          <a:p>
            <a:pPr eaLnBrk="1" hangingPunct="1">
              <a:defRPr/>
            </a:pPr>
            <a:r>
              <a:rPr lang="es-CL"/>
              <a:t>Pérdidas en Mano de Obra</a:t>
            </a:r>
            <a:endParaRPr lang="es-ES"/>
          </a:p>
        </p:txBody>
      </p:sp>
      <p:sp>
        <p:nvSpPr>
          <p:cNvPr id="34819" name="Rectangle 3">
            <a:extLst>
              <a:ext uri="{FF2B5EF4-FFF2-40B4-BE49-F238E27FC236}">
                <a16:creationId xmlns:a16="http://schemas.microsoft.com/office/drawing/2014/main" id="{52BA8B9E-100B-4C26-A8AE-748B1239B4A4}"/>
              </a:ext>
            </a:extLst>
          </p:cNvPr>
          <p:cNvSpPr>
            <a:spLocks noGrp="1" noChangeArrowheads="1"/>
          </p:cNvSpPr>
          <p:nvPr>
            <p:ph type="body" idx="1"/>
          </p:nvPr>
        </p:nvSpPr>
        <p:spPr/>
        <p:txBody>
          <a:bodyPr/>
          <a:lstStyle/>
          <a:p>
            <a:pPr eaLnBrk="1" hangingPunct="1">
              <a:lnSpc>
                <a:spcPct val="80000"/>
              </a:lnSpc>
              <a:defRPr/>
            </a:pPr>
            <a:r>
              <a:rPr lang="es-CL" sz="2700" dirty="0"/>
              <a:t>Tiempos perdidos por mala planificación de las necesidades a lo largo del tiempo.</a:t>
            </a:r>
          </a:p>
          <a:p>
            <a:pPr eaLnBrk="1" hangingPunct="1">
              <a:lnSpc>
                <a:spcPct val="80000"/>
              </a:lnSpc>
              <a:defRPr/>
            </a:pPr>
            <a:r>
              <a:rPr lang="es-CL" sz="2700" dirty="0"/>
              <a:t>Mantención por permanencia de MO no controlada.</a:t>
            </a:r>
          </a:p>
          <a:p>
            <a:pPr eaLnBrk="1" hangingPunct="1">
              <a:lnSpc>
                <a:spcPct val="80000"/>
              </a:lnSpc>
              <a:defRPr/>
            </a:pPr>
            <a:r>
              <a:rPr lang="es-CL" sz="2700" dirty="0"/>
              <a:t>Mala planificación de las necesidades de MO </a:t>
            </a:r>
            <a:r>
              <a:rPr lang="es-CL" sz="2700" dirty="0" err="1"/>
              <a:t>contributoria</a:t>
            </a:r>
            <a:r>
              <a:rPr lang="es-CL" sz="2700" dirty="0"/>
              <a:t>.</a:t>
            </a:r>
          </a:p>
          <a:p>
            <a:pPr eaLnBrk="1" hangingPunct="1">
              <a:lnSpc>
                <a:spcPct val="80000"/>
              </a:lnSpc>
              <a:defRPr/>
            </a:pPr>
            <a:r>
              <a:rPr lang="es-CL" sz="2700" dirty="0"/>
              <a:t>Revisar la confección de contratos, oportunidad de las renovaciones y finiquitos. Pagos innecesarios generados por mala contratación.</a:t>
            </a:r>
          </a:p>
          <a:p>
            <a:pPr eaLnBrk="1" hangingPunct="1">
              <a:lnSpc>
                <a:spcPct val="80000"/>
              </a:lnSpc>
              <a:defRPr/>
            </a:pPr>
            <a:r>
              <a:rPr lang="es-CL" sz="2700" dirty="0"/>
              <a:t>Revisión de Finiquitos, Bonos, pagos duplicados, trabajadores inexistentes.</a:t>
            </a:r>
            <a:endParaRPr lang="es-ES" sz="27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16F71D52-E40E-4C52-9F5D-CA63B2483C28}"/>
              </a:ext>
            </a:extLst>
          </p:cNvPr>
          <p:cNvSpPr>
            <a:spLocks noGrp="1" noChangeArrowheads="1"/>
          </p:cNvSpPr>
          <p:nvPr>
            <p:ph type="title"/>
          </p:nvPr>
        </p:nvSpPr>
        <p:spPr/>
        <p:txBody>
          <a:bodyPr/>
          <a:lstStyle/>
          <a:p>
            <a:pPr eaLnBrk="1" hangingPunct="1">
              <a:defRPr/>
            </a:pPr>
            <a:r>
              <a:rPr lang="es-CL"/>
              <a:t>Pérdidas en Mano de Obra</a:t>
            </a:r>
            <a:endParaRPr lang="es-ES"/>
          </a:p>
        </p:txBody>
      </p:sp>
      <p:sp>
        <p:nvSpPr>
          <p:cNvPr id="36867" name="Rectangle 3">
            <a:extLst>
              <a:ext uri="{FF2B5EF4-FFF2-40B4-BE49-F238E27FC236}">
                <a16:creationId xmlns:a16="http://schemas.microsoft.com/office/drawing/2014/main" id="{1989FDA5-1839-4A0D-B039-3F42BD76ED64}"/>
              </a:ext>
            </a:extLst>
          </p:cNvPr>
          <p:cNvSpPr>
            <a:spLocks noGrp="1" noChangeArrowheads="1"/>
          </p:cNvSpPr>
          <p:nvPr>
            <p:ph type="body" idx="1"/>
          </p:nvPr>
        </p:nvSpPr>
        <p:spPr/>
        <p:txBody>
          <a:bodyPr/>
          <a:lstStyle/>
          <a:p>
            <a:pPr eaLnBrk="1" hangingPunct="1">
              <a:lnSpc>
                <a:spcPct val="80000"/>
              </a:lnSpc>
              <a:defRPr/>
            </a:pPr>
            <a:r>
              <a:rPr lang="es-CL" sz="2800" dirty="0"/>
              <a:t>Cálculo incorrecto de los valores de los tratos.</a:t>
            </a:r>
          </a:p>
          <a:p>
            <a:pPr eaLnBrk="1" hangingPunct="1">
              <a:lnSpc>
                <a:spcPct val="80000"/>
              </a:lnSpc>
              <a:defRPr/>
            </a:pPr>
            <a:r>
              <a:rPr lang="es-CL" sz="2800" dirty="0"/>
              <a:t>Escaso control de calidad, pagos de avances mal ejecutados. Duplicidad de trabajos.</a:t>
            </a:r>
          </a:p>
          <a:p>
            <a:pPr eaLnBrk="1" hangingPunct="1">
              <a:lnSpc>
                <a:spcPct val="80000"/>
              </a:lnSpc>
              <a:defRPr/>
            </a:pPr>
            <a:r>
              <a:rPr lang="es-CL" sz="2800" u="sng" dirty="0"/>
              <a:t>Falta de medición de productividad y gasto en MO</a:t>
            </a:r>
            <a:r>
              <a:rPr lang="es-CL" sz="2800" dirty="0"/>
              <a:t>. </a:t>
            </a:r>
          </a:p>
          <a:p>
            <a:pPr eaLnBrk="1" hangingPunct="1">
              <a:lnSpc>
                <a:spcPct val="80000"/>
              </a:lnSpc>
              <a:defRPr/>
            </a:pPr>
            <a:r>
              <a:rPr lang="es-CL" sz="2800" dirty="0"/>
              <a:t>Escasa mantención del presupuesto. No hay reasignación de los montos estudiados en la propuesta.</a:t>
            </a:r>
          </a:p>
          <a:p>
            <a:pPr eaLnBrk="1" hangingPunct="1">
              <a:lnSpc>
                <a:spcPct val="80000"/>
              </a:lnSpc>
              <a:defRPr/>
            </a:pPr>
            <a:r>
              <a:rPr lang="es-CL" sz="2800" dirty="0">
                <a:solidFill>
                  <a:schemeClr val="folHlink"/>
                </a:solidFill>
              </a:rPr>
              <a:t>¿Quién es responsable del control de la Mano de Obra?</a:t>
            </a:r>
            <a:endParaRPr lang="es-ES" sz="2800" dirty="0">
              <a:solidFill>
                <a:schemeClr val="folHlink"/>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A534340A-102A-4A77-ADFE-86983295C6EA}"/>
              </a:ext>
            </a:extLst>
          </p:cNvPr>
          <p:cNvSpPr>
            <a:spLocks noGrp="1"/>
          </p:cNvSpPr>
          <p:nvPr>
            <p:ph type="title"/>
          </p:nvPr>
        </p:nvSpPr>
        <p:spPr/>
        <p:txBody>
          <a:bodyPr/>
          <a:lstStyle/>
          <a:p>
            <a:pPr>
              <a:defRPr/>
            </a:pPr>
            <a:r>
              <a:rPr lang="es-MX" dirty="0"/>
              <a:t>Escenario Legal</a:t>
            </a:r>
            <a:endParaRPr lang="es-ES" dirty="0"/>
          </a:p>
        </p:txBody>
      </p:sp>
      <p:sp>
        <p:nvSpPr>
          <p:cNvPr id="3" name="2 Marcador de contenido">
            <a:extLst>
              <a:ext uri="{FF2B5EF4-FFF2-40B4-BE49-F238E27FC236}">
                <a16:creationId xmlns:a16="http://schemas.microsoft.com/office/drawing/2014/main" id="{01C1EB74-D314-4A54-A679-5A8DF9650C24}"/>
              </a:ext>
            </a:extLst>
          </p:cNvPr>
          <p:cNvSpPr>
            <a:spLocks noGrp="1"/>
          </p:cNvSpPr>
          <p:nvPr>
            <p:ph idx="1"/>
          </p:nvPr>
        </p:nvSpPr>
        <p:spPr/>
        <p:txBody>
          <a:bodyPr/>
          <a:lstStyle/>
          <a:p>
            <a:pPr>
              <a:defRPr/>
            </a:pPr>
            <a:r>
              <a:rPr lang="es-MX" dirty="0"/>
              <a:t>Código del Trabajo (www.dt.gob.cl)</a:t>
            </a:r>
          </a:p>
          <a:p>
            <a:pPr>
              <a:defRPr/>
            </a:pPr>
            <a:r>
              <a:rPr lang="es-MX" dirty="0"/>
              <a:t>Límite de horas extraordinarias</a:t>
            </a:r>
          </a:p>
          <a:p>
            <a:pPr>
              <a:defRPr/>
            </a:pPr>
            <a:r>
              <a:rPr lang="es-MX" dirty="0"/>
              <a:t>Ley de subcontratación</a:t>
            </a:r>
            <a:r>
              <a:rPr lang="es-MX" sz="2400" dirty="0"/>
              <a:t>. Responsabilidad solidaria/</a:t>
            </a:r>
            <a:r>
              <a:rPr lang="es-MX" sz="2400" u="sng" dirty="0"/>
              <a:t>subsidiaria</a:t>
            </a:r>
            <a:r>
              <a:rPr lang="es-MX" sz="2400" dirty="0"/>
              <a:t>.</a:t>
            </a:r>
          </a:p>
          <a:p>
            <a:pPr>
              <a:defRPr/>
            </a:pPr>
            <a:r>
              <a:rPr lang="es-MX" dirty="0"/>
              <a:t>Ley de la “semana corrida”. </a:t>
            </a:r>
            <a:r>
              <a:rPr lang="es-MX" sz="2400" dirty="0"/>
              <a:t>Efecto sobre los tratos.</a:t>
            </a:r>
            <a:endParaRPr lang="es-MX" dirty="0"/>
          </a:p>
          <a:p>
            <a:pPr>
              <a:defRPr/>
            </a:pPr>
            <a:r>
              <a:rPr lang="es-MX" dirty="0"/>
              <a:t>“Ley Bustos”</a:t>
            </a:r>
          </a:p>
          <a:p>
            <a:pPr>
              <a:defRPr/>
            </a:pPr>
            <a:r>
              <a:rPr lang="es-MX" dirty="0"/>
              <a:t>Nueva justicia laboral 2005. </a:t>
            </a:r>
            <a:r>
              <a:rPr lang="es-MX" sz="2400" dirty="0"/>
              <a:t>Juicios orales y ejecutivos.</a:t>
            </a:r>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a:extLst>
              <a:ext uri="{FF2B5EF4-FFF2-40B4-BE49-F238E27FC236}">
                <a16:creationId xmlns:a16="http://schemas.microsoft.com/office/drawing/2014/main" id="{50704B8B-4A5E-4B8A-ADC4-3E055959902C}"/>
              </a:ext>
            </a:extLst>
          </p:cNvPr>
          <p:cNvSpPr>
            <a:spLocks noGrp="1"/>
          </p:cNvSpPr>
          <p:nvPr>
            <p:ph type="title"/>
          </p:nvPr>
        </p:nvSpPr>
        <p:spPr/>
        <p:txBody>
          <a:bodyPr/>
          <a:lstStyle/>
          <a:p>
            <a:pPr>
              <a:defRPr/>
            </a:pPr>
            <a:r>
              <a:rPr lang="es-MX" dirty="0"/>
              <a:t>Glosario</a:t>
            </a:r>
            <a:endParaRPr lang="es-ES" dirty="0"/>
          </a:p>
        </p:txBody>
      </p:sp>
      <p:sp>
        <p:nvSpPr>
          <p:cNvPr id="3" name="2 Marcador de contenido">
            <a:extLst>
              <a:ext uri="{FF2B5EF4-FFF2-40B4-BE49-F238E27FC236}">
                <a16:creationId xmlns:a16="http://schemas.microsoft.com/office/drawing/2014/main" id="{B3F94992-907A-49CB-8AD2-534B14F2186D}"/>
              </a:ext>
            </a:extLst>
          </p:cNvPr>
          <p:cNvSpPr>
            <a:spLocks noGrp="1"/>
          </p:cNvSpPr>
          <p:nvPr>
            <p:ph idx="1"/>
          </p:nvPr>
        </p:nvSpPr>
        <p:spPr>
          <a:xfrm>
            <a:off x="1066800" y="1736725"/>
            <a:ext cx="7543800" cy="4835525"/>
          </a:xfrm>
        </p:spPr>
        <p:txBody>
          <a:bodyPr/>
          <a:lstStyle/>
          <a:p>
            <a:pPr>
              <a:defRPr/>
            </a:pPr>
            <a:r>
              <a:rPr lang="es-MX" dirty="0"/>
              <a:t>Contrato</a:t>
            </a:r>
          </a:p>
          <a:p>
            <a:pPr>
              <a:defRPr/>
            </a:pPr>
            <a:r>
              <a:rPr lang="es-MX" dirty="0"/>
              <a:t>Finiquito </a:t>
            </a:r>
            <a:r>
              <a:rPr lang="es-MX" sz="1600" dirty="0"/>
              <a:t>(</a:t>
            </a:r>
            <a:r>
              <a:rPr lang="es-CL" sz="1600" dirty="0">
                <a:hlinkClick r:id="rId3"/>
              </a:rPr>
              <a:t>https://www.dt.gob.cl/portal/1628/w3-article-60570.html</a:t>
            </a:r>
            <a:r>
              <a:rPr lang="es-CL" sz="1600" dirty="0"/>
              <a:t>)</a:t>
            </a:r>
            <a:endParaRPr lang="es-MX" dirty="0"/>
          </a:p>
          <a:p>
            <a:pPr>
              <a:defRPr/>
            </a:pPr>
            <a:r>
              <a:rPr lang="es-MX" dirty="0"/>
              <a:t>Indemnización por años de servicio.</a:t>
            </a:r>
          </a:p>
          <a:p>
            <a:pPr>
              <a:defRPr/>
            </a:pPr>
            <a:r>
              <a:rPr lang="es-MX" dirty="0"/>
              <a:t>Indemnización </a:t>
            </a:r>
            <a:r>
              <a:rPr lang="es-CL" dirty="0">
                <a:effectLst/>
              </a:rPr>
              <a:t>sustitutivas del aviso previo (</a:t>
            </a:r>
            <a:r>
              <a:rPr lang="es-MX" dirty="0"/>
              <a:t>desahucio)</a:t>
            </a:r>
          </a:p>
          <a:p>
            <a:pPr>
              <a:defRPr/>
            </a:pPr>
            <a:r>
              <a:rPr lang="es-MX" dirty="0"/>
              <a:t>Liquidación de sueldo</a:t>
            </a:r>
          </a:p>
          <a:p>
            <a:pPr>
              <a:defRPr/>
            </a:pPr>
            <a:r>
              <a:rPr lang="es-MX" dirty="0"/>
              <a:t>Sueldo Bruto, Líquido, Imponible, costo empresa</a:t>
            </a:r>
          </a:p>
          <a:p>
            <a:pPr>
              <a:defRPr/>
            </a:pPr>
            <a:r>
              <a:rPr lang="es-MX" dirty="0"/>
              <a:t>Leyes Sociales</a:t>
            </a:r>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F7E65823-79A0-4BE8-AE3A-A7BDAA8FE702}"/>
              </a:ext>
            </a:extLst>
          </p:cNvPr>
          <p:cNvSpPr>
            <a:spLocks noGrp="1" noChangeArrowheads="1"/>
          </p:cNvSpPr>
          <p:nvPr>
            <p:ph type="title"/>
          </p:nvPr>
        </p:nvSpPr>
        <p:spPr/>
        <p:txBody>
          <a:bodyPr/>
          <a:lstStyle/>
          <a:p>
            <a:pPr eaLnBrk="1" hangingPunct="1">
              <a:defRPr/>
            </a:pPr>
            <a:r>
              <a:rPr lang="es-ES_tradnl"/>
              <a:t>COSTO DE LA MANO DE OBRA</a:t>
            </a:r>
            <a:endParaRPr lang="es-ES"/>
          </a:p>
        </p:txBody>
      </p:sp>
      <p:sp>
        <p:nvSpPr>
          <p:cNvPr id="5123" name="Rectangle 3">
            <a:extLst>
              <a:ext uri="{FF2B5EF4-FFF2-40B4-BE49-F238E27FC236}">
                <a16:creationId xmlns:a16="http://schemas.microsoft.com/office/drawing/2014/main" id="{C49ECC78-6A31-4DAE-995C-0107F91D2ED5}"/>
              </a:ext>
            </a:extLst>
          </p:cNvPr>
          <p:cNvSpPr>
            <a:spLocks noGrp="1" noChangeArrowheads="1"/>
          </p:cNvSpPr>
          <p:nvPr>
            <p:ph type="body" idx="1"/>
          </p:nvPr>
        </p:nvSpPr>
        <p:spPr/>
        <p:txBody>
          <a:bodyPr/>
          <a:lstStyle/>
          <a:p>
            <a:pPr eaLnBrk="1" hangingPunct="1">
              <a:defRPr/>
            </a:pPr>
            <a:r>
              <a:rPr lang="es-ES_tradnl" sz="2800" dirty="0"/>
              <a:t>Composición del sueldo de un trabajador:</a:t>
            </a:r>
          </a:p>
          <a:p>
            <a:pPr lvl="1" eaLnBrk="1" hangingPunct="1">
              <a:buFontTx/>
              <a:buNone/>
              <a:defRPr/>
            </a:pPr>
            <a:r>
              <a:rPr lang="es-ES_tradnl" sz="2400" dirty="0"/>
              <a:t>+ Sueldo Bruto</a:t>
            </a:r>
          </a:p>
          <a:p>
            <a:pPr lvl="1" eaLnBrk="1" hangingPunct="1">
              <a:buFontTx/>
              <a:buChar char="-"/>
              <a:defRPr/>
            </a:pPr>
            <a:r>
              <a:rPr lang="es-ES_tradnl" sz="2400" dirty="0"/>
              <a:t>Descuentos Previsionales (salud, jubilación, seguro cesantía)</a:t>
            </a:r>
          </a:p>
          <a:p>
            <a:pPr lvl="1" eaLnBrk="1" hangingPunct="1">
              <a:buFontTx/>
              <a:buNone/>
              <a:defRPr/>
            </a:pPr>
            <a:r>
              <a:rPr lang="es-ES_tradnl" sz="2400" dirty="0"/>
              <a:t>+ beneficios no imponibles</a:t>
            </a:r>
          </a:p>
          <a:p>
            <a:pPr lvl="1" eaLnBrk="1" hangingPunct="1">
              <a:buFontTx/>
              <a:buNone/>
              <a:defRPr/>
            </a:pPr>
            <a:r>
              <a:rPr lang="es-ES_tradnl" sz="2400" dirty="0"/>
              <a:t>Lo que queda es el Sueldo Líquido </a:t>
            </a:r>
          </a:p>
          <a:p>
            <a:pPr eaLnBrk="1" hangingPunct="1">
              <a:defRPr/>
            </a:pPr>
            <a:r>
              <a:rPr lang="es-ES_tradnl" sz="2800" dirty="0"/>
              <a:t>Desde el punto de vista de la empresa hay otros costos adicionales, llamados por costumbre “Leyes Sociales”.</a:t>
            </a:r>
            <a:endParaRPr lang="es-E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5FC5743-4EC3-40EC-8601-ACC62B76D00F}"/>
              </a:ext>
            </a:extLst>
          </p:cNvPr>
          <p:cNvSpPr>
            <a:spLocks noGrp="1" noChangeArrowheads="1"/>
          </p:cNvSpPr>
          <p:nvPr>
            <p:ph type="title"/>
          </p:nvPr>
        </p:nvSpPr>
        <p:spPr/>
        <p:txBody>
          <a:bodyPr/>
          <a:lstStyle/>
          <a:p>
            <a:pPr eaLnBrk="1" hangingPunct="1">
              <a:defRPr/>
            </a:pPr>
            <a:r>
              <a:rPr lang="es-ES_tradnl"/>
              <a:t>COSTO DE LA MANO DE OBRA</a:t>
            </a:r>
            <a:endParaRPr lang="es-ES"/>
          </a:p>
        </p:txBody>
      </p:sp>
      <p:sp>
        <p:nvSpPr>
          <p:cNvPr id="7171" name="Rectangle 3">
            <a:extLst>
              <a:ext uri="{FF2B5EF4-FFF2-40B4-BE49-F238E27FC236}">
                <a16:creationId xmlns:a16="http://schemas.microsoft.com/office/drawing/2014/main" id="{DEEB6DF7-07CF-4141-A26F-F6C2DE424DB0}"/>
              </a:ext>
            </a:extLst>
          </p:cNvPr>
          <p:cNvSpPr>
            <a:spLocks noGrp="1" noChangeArrowheads="1"/>
          </p:cNvSpPr>
          <p:nvPr>
            <p:ph type="body" idx="1"/>
          </p:nvPr>
        </p:nvSpPr>
        <p:spPr/>
        <p:txBody>
          <a:bodyPr/>
          <a:lstStyle/>
          <a:p>
            <a:pPr eaLnBrk="1" hangingPunct="1">
              <a:defRPr/>
            </a:pPr>
            <a:r>
              <a:rPr lang="es-ES_tradnl" sz="2800" dirty="0"/>
              <a:t>Leyes Sociales</a:t>
            </a:r>
          </a:p>
          <a:p>
            <a:pPr lvl="1" eaLnBrk="1" hangingPunct="1">
              <a:defRPr/>
            </a:pPr>
            <a:r>
              <a:rPr lang="es-ES_tradnl" sz="2400" dirty="0"/>
              <a:t>Originalmente eran todas de cargo del empleador. Ahora es una combinación con el empleado.</a:t>
            </a:r>
          </a:p>
          <a:p>
            <a:pPr lvl="1" eaLnBrk="1" hangingPunct="1">
              <a:defRPr/>
            </a:pPr>
            <a:r>
              <a:rPr lang="es-ES_tradnl" sz="2400" dirty="0"/>
              <a:t>Obligatorias (exigidas por la legislación laboral)</a:t>
            </a:r>
          </a:p>
          <a:p>
            <a:pPr lvl="1" eaLnBrk="1" hangingPunct="1">
              <a:defRPr/>
            </a:pPr>
            <a:r>
              <a:rPr lang="es-ES_tradnl" sz="2400" dirty="0"/>
              <a:t>Voluntarias, en gran medida dictadas por la tradición</a:t>
            </a:r>
          </a:p>
          <a:p>
            <a:pPr lvl="1" eaLnBrk="1" hangingPunct="1">
              <a:defRPr/>
            </a:pPr>
            <a:r>
              <a:rPr lang="es-ES_tradnl" sz="2400" dirty="0"/>
              <a:t>Por convención las representaremos como un porcentaje sobre el Sueldo Bruto de los trabajadores.</a:t>
            </a:r>
            <a:endParaRPr lang="es-E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a:extLst>
              <a:ext uri="{FF2B5EF4-FFF2-40B4-BE49-F238E27FC236}">
                <a16:creationId xmlns:a16="http://schemas.microsoft.com/office/drawing/2014/main" id="{74A926F9-773A-477D-B7F9-4F71E4682C7D}"/>
              </a:ext>
            </a:extLst>
          </p:cNvPr>
          <p:cNvSpPr>
            <a:spLocks noGrp="1"/>
          </p:cNvSpPr>
          <p:nvPr>
            <p:ph type="title"/>
          </p:nvPr>
        </p:nvSpPr>
        <p:spPr/>
        <p:txBody>
          <a:bodyPr/>
          <a:lstStyle/>
          <a:p>
            <a:pPr>
              <a:defRPr/>
            </a:pPr>
            <a:r>
              <a:rPr lang="es-MX" sz="3200" dirty="0"/>
              <a:t>Cálculo de leyes sociales</a:t>
            </a:r>
            <a:endParaRPr lang="es-ES" sz="3200" dirty="0"/>
          </a:p>
        </p:txBody>
      </p:sp>
      <p:sp>
        <p:nvSpPr>
          <p:cNvPr id="5" name="4 Marcador de texto">
            <a:extLst>
              <a:ext uri="{FF2B5EF4-FFF2-40B4-BE49-F238E27FC236}">
                <a16:creationId xmlns:a16="http://schemas.microsoft.com/office/drawing/2014/main" id="{AA6B020C-15BE-4837-91BB-A4CA5F908C61}"/>
              </a:ext>
            </a:extLst>
          </p:cNvPr>
          <p:cNvSpPr>
            <a:spLocks noGrp="1"/>
          </p:cNvSpPr>
          <p:nvPr>
            <p:ph type="body" idx="1"/>
          </p:nvPr>
        </p:nvSpPr>
        <p:spPr/>
        <p:txBody>
          <a:bodyPr anchor="ctr"/>
          <a:lstStyle/>
          <a:p>
            <a:pPr>
              <a:defRPr/>
            </a:pPr>
            <a:r>
              <a:rPr lang="es-MX" sz="4400" b="1" cap="all" dirty="0">
                <a:solidFill>
                  <a:schemeClr val="tx2"/>
                </a:solidFill>
                <a:latin typeface="+mj-lt"/>
                <a:ea typeface="+mj-ea"/>
                <a:cs typeface="+mj-cs"/>
              </a:rPr>
              <a:t>MANO DE OBRA</a:t>
            </a:r>
            <a:endParaRPr lang="es-ES" sz="4400" b="1" cap="all" dirty="0">
              <a:solidFill>
                <a:schemeClr val="tx2"/>
              </a:solidFill>
              <a:latin typeface="+mj-lt"/>
              <a:ea typeface="+mj-ea"/>
              <a:cs typeface="+mj-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3A2B22E-2EC0-413A-A12E-5E590E2521F8}"/>
              </a:ext>
            </a:extLst>
          </p:cNvPr>
          <p:cNvSpPr>
            <a:spLocks noGrp="1" noChangeArrowheads="1"/>
          </p:cNvSpPr>
          <p:nvPr>
            <p:ph type="title"/>
          </p:nvPr>
        </p:nvSpPr>
        <p:spPr/>
        <p:txBody>
          <a:bodyPr/>
          <a:lstStyle/>
          <a:p>
            <a:pPr eaLnBrk="1" hangingPunct="1">
              <a:defRPr/>
            </a:pPr>
            <a:r>
              <a:rPr lang="es-ES_tradnl" dirty="0"/>
              <a:t>Composición de la MO</a:t>
            </a:r>
            <a:endParaRPr lang="es-ES" dirty="0"/>
          </a:p>
        </p:txBody>
      </p:sp>
      <p:graphicFrame>
        <p:nvGraphicFramePr>
          <p:cNvPr id="13315" name="Object 3">
            <a:extLst>
              <a:ext uri="{FF2B5EF4-FFF2-40B4-BE49-F238E27FC236}">
                <a16:creationId xmlns:a16="http://schemas.microsoft.com/office/drawing/2014/main" id="{AFE25D8F-47BE-437E-A541-C5DC1DA23604}"/>
              </a:ext>
            </a:extLst>
          </p:cNvPr>
          <p:cNvGraphicFramePr>
            <a:graphicFrameLocks noChangeAspect="1"/>
          </p:cNvGraphicFramePr>
          <p:nvPr>
            <p:ph sz="half" idx="1"/>
          </p:nvPr>
        </p:nvGraphicFramePr>
        <p:xfrm>
          <a:off x="1209675" y="2071688"/>
          <a:ext cx="3827463" cy="2039937"/>
        </p:xfrm>
        <a:graphic>
          <a:graphicData uri="http://schemas.openxmlformats.org/presentationml/2006/ole">
            <mc:AlternateContent xmlns:mc="http://schemas.openxmlformats.org/markup-compatibility/2006">
              <mc:Choice xmlns:v="urn:schemas-microsoft-com:vml" Requires="v">
                <p:oleObj name="Hoja de cálculo" r:id="rId3" imgW="2383386" imgH="1279995" progId="Excel.Sheet.8">
                  <p:embed/>
                </p:oleObj>
              </mc:Choice>
              <mc:Fallback>
                <p:oleObj name="Hoja de cálculo" r:id="rId3" imgW="2383386" imgH="1279995" progId="Excel.Sheet.8">
                  <p:embed/>
                  <p:pic>
                    <p:nvPicPr>
                      <p:cNvPr id="13315" name="Object 3">
                        <a:extLst>
                          <a:ext uri="{FF2B5EF4-FFF2-40B4-BE49-F238E27FC236}">
                            <a16:creationId xmlns:a16="http://schemas.microsoft.com/office/drawing/2014/main" id="{AFE25D8F-47BE-437E-A541-C5DC1DA2360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09675" y="2071688"/>
                        <a:ext cx="3827463" cy="2039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a:extLst>
              <a:ext uri="{FF2B5EF4-FFF2-40B4-BE49-F238E27FC236}">
                <a16:creationId xmlns:a16="http://schemas.microsoft.com/office/drawing/2014/main" id="{1EB7BF57-382B-4731-B026-61BF31F2E47B}"/>
              </a:ext>
            </a:extLst>
          </p:cNvPr>
          <p:cNvGraphicFramePr>
            <a:graphicFrameLocks noChangeAspect="1"/>
          </p:cNvGraphicFramePr>
          <p:nvPr>
            <p:ph sz="half" idx="2"/>
          </p:nvPr>
        </p:nvGraphicFramePr>
        <p:xfrm>
          <a:off x="4787900" y="4365625"/>
          <a:ext cx="4032250" cy="1898650"/>
        </p:xfrm>
        <a:graphic>
          <a:graphicData uri="http://schemas.openxmlformats.org/presentationml/2006/ole">
            <mc:AlternateContent xmlns:mc="http://schemas.openxmlformats.org/markup-compatibility/2006">
              <mc:Choice xmlns:v="urn:schemas-microsoft-com:vml" Requires="v">
                <p:oleObj name="Hoja de cálculo" r:id="rId5" imgW="2383386" imgH="1121757" progId="Excel.Sheet.8">
                  <p:embed/>
                </p:oleObj>
              </mc:Choice>
              <mc:Fallback>
                <p:oleObj name="Hoja de cálculo" r:id="rId5" imgW="2383386" imgH="1121757" progId="Excel.Sheet.8">
                  <p:embed/>
                  <p:pic>
                    <p:nvPicPr>
                      <p:cNvPr id="13316" name="Object 4">
                        <a:extLst>
                          <a:ext uri="{FF2B5EF4-FFF2-40B4-BE49-F238E27FC236}">
                            <a16:creationId xmlns:a16="http://schemas.microsoft.com/office/drawing/2014/main" id="{1EB7BF57-382B-4731-B026-61BF31F2E47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87900" y="4365625"/>
                        <a:ext cx="4032250" cy="189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317" name="AutoShape 5">
            <a:extLst>
              <a:ext uri="{FF2B5EF4-FFF2-40B4-BE49-F238E27FC236}">
                <a16:creationId xmlns:a16="http://schemas.microsoft.com/office/drawing/2014/main" id="{D587DAEF-9C22-402B-BBAF-D7CBBC6C4C81}"/>
              </a:ext>
            </a:extLst>
          </p:cNvPr>
          <p:cNvSpPr>
            <a:spLocks noChangeArrowheads="1"/>
          </p:cNvSpPr>
          <p:nvPr/>
        </p:nvSpPr>
        <p:spPr bwMode="auto">
          <a:xfrm rot="5400000">
            <a:off x="5579269" y="2061369"/>
            <a:ext cx="1657350" cy="2087562"/>
          </a:xfrm>
          <a:custGeom>
            <a:avLst/>
            <a:gdLst>
              <a:gd name="T0" fmla="*/ 2147483646 w 21600"/>
              <a:gd name="T1" fmla="*/ 0 h 21600"/>
              <a:gd name="T2" fmla="*/ 2147483646 w 21600"/>
              <a:gd name="T3" fmla="*/ 2147483646 h 21600"/>
              <a:gd name="T4" fmla="*/ 2147483646 w 21600"/>
              <a:gd name="T5" fmla="*/ 2147483646 h 21600"/>
              <a:gd name="T6" fmla="*/ 2147483646 w 21600"/>
              <a:gd name="T7" fmla="*/ 2147483646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solidFill>
            <a:schemeClr val="tx2"/>
          </a:solidFill>
          <a:ln w="9525">
            <a:solidFill>
              <a:schemeClr val="tx1"/>
            </a:solidFill>
            <a:miter lim="800000"/>
            <a:headEnd/>
            <a:tailEnd/>
          </a:ln>
        </p:spPr>
        <p:txBody>
          <a:bodyPr wrap="none" anchor="ctr"/>
          <a:lstStyle/>
          <a:p>
            <a:endParaRPr lang="es-CL"/>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A5F2DF87-D8BE-4059-ACBD-A6F512B9367E}"/>
              </a:ext>
            </a:extLst>
          </p:cNvPr>
          <p:cNvSpPr>
            <a:spLocks noGrp="1" noChangeArrowheads="1"/>
          </p:cNvSpPr>
          <p:nvPr>
            <p:ph type="title"/>
          </p:nvPr>
        </p:nvSpPr>
        <p:spPr/>
        <p:txBody>
          <a:bodyPr/>
          <a:lstStyle/>
          <a:p>
            <a:pPr eaLnBrk="1" hangingPunct="1">
              <a:defRPr/>
            </a:pPr>
            <a:r>
              <a:rPr lang="es-ES_tradnl" dirty="0"/>
              <a:t>Ingreso Medio Anual </a:t>
            </a:r>
            <a:endParaRPr lang="es-ES" dirty="0"/>
          </a:p>
        </p:txBody>
      </p:sp>
      <p:graphicFrame>
        <p:nvGraphicFramePr>
          <p:cNvPr id="15363" name="Object 3">
            <a:extLst>
              <a:ext uri="{FF2B5EF4-FFF2-40B4-BE49-F238E27FC236}">
                <a16:creationId xmlns:a16="http://schemas.microsoft.com/office/drawing/2014/main" id="{F5AEF8BC-4AAF-41FE-B0D4-32E152F97235}"/>
              </a:ext>
            </a:extLst>
          </p:cNvPr>
          <p:cNvGraphicFramePr>
            <a:graphicFrameLocks noChangeAspect="1"/>
          </p:cNvGraphicFramePr>
          <p:nvPr>
            <p:ph idx="1"/>
          </p:nvPr>
        </p:nvGraphicFramePr>
        <p:xfrm>
          <a:off x="541338" y="1774825"/>
          <a:ext cx="8291512" cy="3827463"/>
        </p:xfrm>
        <a:graphic>
          <a:graphicData uri="http://schemas.openxmlformats.org/presentationml/2006/ole">
            <mc:AlternateContent xmlns:mc="http://schemas.openxmlformats.org/markup-compatibility/2006">
              <mc:Choice xmlns:v="urn:schemas-microsoft-com:vml" Requires="v">
                <p:oleObj name="Hoja de cálculo" r:id="rId3" imgW="3886200" imgH="1790598" progId="Excel.Sheet.8">
                  <p:embed/>
                </p:oleObj>
              </mc:Choice>
              <mc:Fallback>
                <p:oleObj name="Hoja de cálculo" r:id="rId3" imgW="3886200" imgH="1790598" progId="Excel.Sheet.8">
                  <p:embed/>
                  <p:pic>
                    <p:nvPicPr>
                      <p:cNvPr id="15363" name="Object 3">
                        <a:extLst>
                          <a:ext uri="{FF2B5EF4-FFF2-40B4-BE49-F238E27FC236}">
                            <a16:creationId xmlns:a16="http://schemas.microsoft.com/office/drawing/2014/main" id="{F5AEF8BC-4AAF-41FE-B0D4-32E152F9723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1338" y="1774825"/>
                        <a:ext cx="8291512" cy="3827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364" name="Text Box 4">
            <a:extLst>
              <a:ext uri="{FF2B5EF4-FFF2-40B4-BE49-F238E27FC236}">
                <a16:creationId xmlns:a16="http://schemas.microsoft.com/office/drawing/2014/main" id="{311217EE-350E-4F40-A298-DC97A1FC5111}"/>
              </a:ext>
            </a:extLst>
          </p:cNvPr>
          <p:cNvSpPr txBox="1">
            <a:spLocks noChangeArrowheads="1"/>
          </p:cNvSpPr>
          <p:nvPr/>
        </p:nvSpPr>
        <p:spPr bwMode="auto">
          <a:xfrm>
            <a:off x="971550" y="5805488"/>
            <a:ext cx="6696075"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es-CL" altLang="es-CL" sz="1800"/>
              <a:t>OJO:</a:t>
            </a:r>
            <a:br>
              <a:rPr lang="es-CL" altLang="es-CL" sz="1800"/>
            </a:br>
            <a:r>
              <a:rPr lang="es-CL" altLang="es-CL" sz="1800"/>
              <a:t>	Presupuesto considera </a:t>
            </a:r>
            <a:r>
              <a:rPr lang="es-CL" altLang="es-CL" sz="1800">
                <a:solidFill>
                  <a:srgbClr val="FF3300"/>
                </a:solidFill>
              </a:rPr>
              <a:t>días hábiles</a:t>
            </a:r>
            <a:r>
              <a:rPr lang="es-CL" altLang="es-CL" sz="1800">
                <a:solidFill>
                  <a:schemeClr val="folHlink"/>
                </a:solidFill>
              </a:rPr>
              <a:t> </a:t>
            </a:r>
            <a:r>
              <a:rPr lang="es-CL" altLang="es-CL" sz="1800"/>
              <a:t>(rendimientos)</a:t>
            </a:r>
            <a:br>
              <a:rPr lang="es-CL" altLang="es-CL" sz="1800"/>
            </a:br>
            <a:r>
              <a:rPr lang="es-CL" altLang="es-CL" sz="1800"/>
              <a:t>	RRHH trabaja con días corridos.</a:t>
            </a:r>
            <a:endParaRPr lang="es-ES" altLang="es-CL" sz="1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213393C1-A939-4648-B12D-FC5F7CE6BA83}"/>
              </a:ext>
            </a:extLst>
          </p:cNvPr>
          <p:cNvSpPr>
            <a:spLocks noGrp="1" noChangeArrowheads="1"/>
          </p:cNvSpPr>
          <p:nvPr>
            <p:ph type="title"/>
          </p:nvPr>
        </p:nvSpPr>
        <p:spPr/>
        <p:txBody>
          <a:bodyPr/>
          <a:lstStyle/>
          <a:p>
            <a:pPr eaLnBrk="1" hangingPunct="1">
              <a:defRPr/>
            </a:pPr>
            <a:r>
              <a:rPr lang="es-ES_tradnl" dirty="0"/>
              <a:t>Leyes Sociales: Obligatorias</a:t>
            </a:r>
            <a:endParaRPr lang="es-ES" dirty="0"/>
          </a:p>
        </p:txBody>
      </p:sp>
      <p:graphicFrame>
        <p:nvGraphicFramePr>
          <p:cNvPr id="17411" name="Object 3">
            <a:extLst>
              <a:ext uri="{FF2B5EF4-FFF2-40B4-BE49-F238E27FC236}">
                <a16:creationId xmlns:a16="http://schemas.microsoft.com/office/drawing/2014/main" id="{697EF19D-863F-479B-9621-A5DDB09FD43C}"/>
              </a:ext>
            </a:extLst>
          </p:cNvPr>
          <p:cNvGraphicFramePr>
            <a:graphicFrameLocks noChangeAspect="1"/>
          </p:cNvGraphicFramePr>
          <p:nvPr>
            <p:ph idx="1"/>
          </p:nvPr>
        </p:nvGraphicFramePr>
        <p:xfrm>
          <a:off x="250825" y="2347913"/>
          <a:ext cx="8497888" cy="2232025"/>
        </p:xfrm>
        <a:graphic>
          <a:graphicData uri="http://schemas.openxmlformats.org/presentationml/2006/ole">
            <mc:AlternateContent xmlns:mc="http://schemas.openxmlformats.org/markup-compatibility/2006">
              <mc:Choice xmlns:v="urn:schemas-microsoft-com:vml" Requires="v">
                <p:oleObj name="Worksheet" r:id="rId3" imgW="5515118" imgH="1447895" progId="Excel.Sheet.8">
                  <p:embed/>
                </p:oleObj>
              </mc:Choice>
              <mc:Fallback>
                <p:oleObj name="Worksheet" r:id="rId3" imgW="5515118" imgH="1447895" progId="Excel.Sheet.8">
                  <p:embed/>
                  <p:pic>
                    <p:nvPicPr>
                      <p:cNvPr id="17411" name="Object 3">
                        <a:extLst>
                          <a:ext uri="{FF2B5EF4-FFF2-40B4-BE49-F238E27FC236}">
                            <a16:creationId xmlns:a16="http://schemas.microsoft.com/office/drawing/2014/main" id="{697EF19D-863F-479B-9621-A5DDB09FD43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2347913"/>
                        <a:ext cx="8497888" cy="223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4">
            <a:extLst>
              <a:ext uri="{FF2B5EF4-FFF2-40B4-BE49-F238E27FC236}">
                <a16:creationId xmlns:a16="http://schemas.microsoft.com/office/drawing/2014/main" id="{91F768C0-468C-4D9F-A378-B15A4CE45C3B}"/>
              </a:ext>
            </a:extLst>
          </p:cNvPr>
          <p:cNvGraphicFramePr>
            <a:graphicFrameLocks noChangeAspect="1"/>
          </p:cNvGraphicFramePr>
          <p:nvPr/>
        </p:nvGraphicFramePr>
        <p:xfrm>
          <a:off x="3106738" y="5243513"/>
          <a:ext cx="2322512" cy="1198562"/>
        </p:xfrm>
        <a:graphic>
          <a:graphicData uri="http://schemas.openxmlformats.org/presentationml/2006/ole">
            <mc:AlternateContent xmlns:mc="http://schemas.openxmlformats.org/markup-compatibility/2006">
              <mc:Choice xmlns:v="urn:schemas-microsoft-com:vml" Requires="v">
                <p:oleObj name="Ecuación" r:id="rId5" imgW="761669" imgH="393529" progId="Equation.3">
                  <p:embed/>
                </p:oleObj>
              </mc:Choice>
              <mc:Fallback>
                <p:oleObj name="Ecuación" r:id="rId5" imgW="761669" imgH="393529" progId="Equation.3">
                  <p:embed/>
                  <p:pic>
                    <p:nvPicPr>
                      <p:cNvPr id="17412" name="Object 4">
                        <a:extLst>
                          <a:ext uri="{FF2B5EF4-FFF2-40B4-BE49-F238E27FC236}">
                            <a16:creationId xmlns:a16="http://schemas.microsoft.com/office/drawing/2014/main" id="{91F768C0-468C-4D9F-A378-B15A4CE45C3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06738" y="5243513"/>
                        <a:ext cx="2322512" cy="1198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9E719598-837B-4A9E-9678-D73A9C3682DE}"/>
              </a:ext>
            </a:extLst>
          </p:cNvPr>
          <p:cNvSpPr>
            <a:spLocks noGrp="1" noChangeArrowheads="1"/>
          </p:cNvSpPr>
          <p:nvPr>
            <p:ph type="title"/>
          </p:nvPr>
        </p:nvSpPr>
        <p:spPr/>
        <p:txBody>
          <a:bodyPr/>
          <a:lstStyle/>
          <a:p>
            <a:pPr eaLnBrk="1" hangingPunct="1">
              <a:defRPr/>
            </a:pPr>
            <a:r>
              <a:rPr lang="es-ES_tradnl" dirty="0"/>
              <a:t>Leyes Sociales: Voluntarias</a:t>
            </a:r>
            <a:endParaRPr lang="es-ES" dirty="0"/>
          </a:p>
        </p:txBody>
      </p:sp>
      <p:graphicFrame>
        <p:nvGraphicFramePr>
          <p:cNvPr id="19459" name="Object 3">
            <a:extLst>
              <a:ext uri="{FF2B5EF4-FFF2-40B4-BE49-F238E27FC236}">
                <a16:creationId xmlns:a16="http://schemas.microsoft.com/office/drawing/2014/main" id="{694DF860-45A5-41D7-A225-6F5C8B1BB788}"/>
              </a:ext>
            </a:extLst>
          </p:cNvPr>
          <p:cNvGraphicFramePr>
            <a:graphicFrameLocks noChangeAspect="1"/>
          </p:cNvGraphicFramePr>
          <p:nvPr>
            <p:ph idx="1"/>
          </p:nvPr>
        </p:nvGraphicFramePr>
        <p:xfrm>
          <a:off x="395288" y="2227263"/>
          <a:ext cx="8497887" cy="3273425"/>
        </p:xfrm>
        <a:graphic>
          <a:graphicData uri="http://schemas.openxmlformats.org/presentationml/2006/ole">
            <mc:AlternateContent xmlns:mc="http://schemas.openxmlformats.org/markup-compatibility/2006">
              <mc:Choice xmlns:v="urn:schemas-microsoft-com:vml" Requires="v">
                <p:oleObj name="Worksheet" r:id="rId3" imgW="5515118" imgH="2124266" progId="Excel.Sheet.8">
                  <p:embed/>
                </p:oleObj>
              </mc:Choice>
              <mc:Fallback>
                <p:oleObj name="Worksheet" r:id="rId3" imgW="5515118" imgH="2124266" progId="Excel.Sheet.8">
                  <p:embed/>
                  <p:pic>
                    <p:nvPicPr>
                      <p:cNvPr id="19459" name="Object 3">
                        <a:extLst>
                          <a:ext uri="{FF2B5EF4-FFF2-40B4-BE49-F238E27FC236}">
                            <a16:creationId xmlns:a16="http://schemas.microsoft.com/office/drawing/2014/main" id="{694DF860-45A5-41D7-A225-6F5C8B1BB78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288" y="2227263"/>
                        <a:ext cx="8497887" cy="327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9460" name="Text Box 4">
            <a:extLst>
              <a:ext uri="{FF2B5EF4-FFF2-40B4-BE49-F238E27FC236}">
                <a16:creationId xmlns:a16="http://schemas.microsoft.com/office/drawing/2014/main" id="{DC860D56-89AB-4E83-8EF2-E9BB61B208D6}"/>
              </a:ext>
            </a:extLst>
          </p:cNvPr>
          <p:cNvSpPr txBox="1">
            <a:spLocks noChangeArrowheads="1"/>
          </p:cNvSpPr>
          <p:nvPr/>
        </p:nvSpPr>
        <p:spPr bwMode="auto">
          <a:xfrm>
            <a:off x="395288" y="5929313"/>
            <a:ext cx="631983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1"/>
              </a:buClr>
              <a:buChar char="–"/>
              <a:defRPr sz="2800">
                <a:solidFill>
                  <a:schemeClr val="tx1"/>
                </a:solidFill>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tx1"/>
              </a:buClr>
              <a:buChar char="–"/>
              <a:defRPr sz="2000">
                <a:solidFill>
                  <a:schemeClr val="tx1"/>
                </a:solidFill>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r>
              <a:rPr lang="es-CL" altLang="es-CL" sz="1800"/>
              <a:t>Asignación de zona, </a:t>
            </a:r>
            <a:r>
              <a:rPr lang="es-CL" altLang="es-CL" sz="1800">
                <a:solidFill>
                  <a:srgbClr val="FF3300"/>
                </a:solidFill>
              </a:rPr>
              <a:t>horas extras</a:t>
            </a:r>
            <a:r>
              <a:rPr lang="es-CL" altLang="es-CL" sz="1800"/>
              <a:t>, asignación escolaridad, beneficios tributarios (DL 889), etc .....</a:t>
            </a:r>
            <a:endParaRPr lang="es-ES" altLang="es-CL" sz="1800"/>
          </a:p>
        </p:txBody>
      </p:sp>
    </p:spTree>
  </p:cSld>
  <p:clrMapOvr>
    <a:masterClrMapping/>
  </p:clrMapOvr>
</p:sld>
</file>

<file path=ppt/theme/theme1.xml><?xml version="1.0" encoding="utf-8"?>
<a:theme xmlns:a="http://schemas.openxmlformats.org/drawingml/2006/main" name="Reflejos">
  <a:themeElements>
    <a:clrScheme name="Reflejos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Reflejo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eflejos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Reflejos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Reflejos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Reflejos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Reflejos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Reflejos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Reflejos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Reflejos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Reflejos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7633</TotalTime>
  <Words>1395</Words>
  <Application>Microsoft Office PowerPoint</Application>
  <PresentationFormat>Presentación en pantalla (4:3)</PresentationFormat>
  <Paragraphs>97</Paragraphs>
  <Slides>17</Slides>
  <Notes>13</Notes>
  <HiddenSlides>0</HiddenSlides>
  <MMClips>0</MMClips>
  <ScaleCrop>false</ScaleCrop>
  <HeadingPairs>
    <vt:vector size="8" baseType="variant">
      <vt:variant>
        <vt:lpstr>Fuentes usadas</vt:lpstr>
      </vt:variant>
      <vt:variant>
        <vt:i4>3</vt:i4>
      </vt:variant>
      <vt:variant>
        <vt:lpstr>Tema</vt:lpstr>
      </vt:variant>
      <vt:variant>
        <vt:i4>1</vt:i4>
      </vt:variant>
      <vt:variant>
        <vt:lpstr>Servidores OLE incrustados</vt:lpstr>
      </vt:variant>
      <vt:variant>
        <vt:i4>4</vt:i4>
      </vt:variant>
      <vt:variant>
        <vt:lpstr>Títulos de diapositiva</vt:lpstr>
      </vt:variant>
      <vt:variant>
        <vt:i4>17</vt:i4>
      </vt:variant>
    </vt:vector>
  </HeadingPairs>
  <TitlesOfParts>
    <vt:vector size="25" baseType="lpstr">
      <vt:lpstr>Tahoma</vt:lpstr>
      <vt:lpstr>Arial</vt:lpstr>
      <vt:lpstr>Wingdings</vt:lpstr>
      <vt:lpstr>Reflejos</vt:lpstr>
      <vt:lpstr>Hoja de cálculo de Microsoft Office Excel</vt:lpstr>
      <vt:lpstr>Hoja de cálculo de Microsoft Excel</vt:lpstr>
      <vt:lpstr>Hoja de cálculo de Microsoft Office Excel 97-2003</vt:lpstr>
      <vt:lpstr>Microsoft Editor de ecuaciones 3.0</vt:lpstr>
      <vt:lpstr>CI4231 - Construcción Costo de la Mano de Obra</vt:lpstr>
      <vt:lpstr>Glosario</vt:lpstr>
      <vt:lpstr>COSTO DE LA MANO DE OBRA</vt:lpstr>
      <vt:lpstr>COSTO DE LA MANO DE OBRA</vt:lpstr>
      <vt:lpstr>Cálculo de leyes sociales</vt:lpstr>
      <vt:lpstr>Composición de la MO</vt:lpstr>
      <vt:lpstr>Ingreso Medio Anual </vt:lpstr>
      <vt:lpstr>Leyes Sociales: Obligatorias</vt:lpstr>
      <vt:lpstr>Leyes Sociales: Voluntarias</vt:lpstr>
      <vt:lpstr>Ejemplo</vt:lpstr>
      <vt:lpstr>Tratos remuneración variable INCENTIVOS</vt:lpstr>
      <vt:lpstr>Trato</vt:lpstr>
      <vt:lpstr>Ejemplo Trato</vt:lpstr>
      <vt:lpstr>Otros esquemas</vt:lpstr>
      <vt:lpstr>Pérdidas en Mano de Obra</vt:lpstr>
      <vt:lpstr>Pérdidas en Mano de Obra</vt:lpstr>
      <vt:lpstr>Escenario Legal</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CI52A Costo de la Mano de Obra</dc:title>
  <dc:creator>William Wragg</dc:creator>
  <cp:lastModifiedBy>Wragg Larco, William George</cp:lastModifiedBy>
  <cp:revision>32</cp:revision>
  <dcterms:created xsi:type="dcterms:W3CDTF">2007-10-22T16:28:16Z</dcterms:created>
  <dcterms:modified xsi:type="dcterms:W3CDTF">2022-09-01T12:37:38Z</dcterms:modified>
</cp:coreProperties>
</file>