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0467A"/>
                </a:solidFill>
              </a:rPr>
              <a:t>ChatGPT como Herramienta de Apoyo en Proyectos Académicos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400">
                <a:solidFill>
                  <a:srgbClr val="000000"/>
                </a:solidFill>
              </a:rPr>
              <a:t>Potencia tu creatividad y análisis crítico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0467A"/>
                </a:solidFill>
              </a:rPr>
              <a:t>¿Qué es ChatGPT?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400">
                <a:solidFill>
                  <a:srgbClr val="000000"/>
                </a:solidFill>
              </a:rPr>
              <a:t>- Un modelo de lenguaje creado por OpenAI.</a:t>
            </a:r>
          </a:p>
          <a:p>
            <a:r>
              <a:rPr sz="2400">
                <a:solidFill>
                  <a:srgbClr val="000000"/>
                </a:solidFill>
              </a:rPr>
              <a:t>- Capaz de generar texto, responder preguntas, resumir, traducir, dar ideas y más.</a:t>
            </a:r>
          </a:p>
          <a:p>
            <a:r>
              <a:rPr sz="2400">
                <a:solidFill>
                  <a:srgbClr val="000000"/>
                </a:solidFill>
              </a:rPr>
              <a:t>- No reemplaza tu trabajo, te acompaña y te potencia.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0467A"/>
                </a:solidFill>
              </a:rPr>
              <a:t>¿Cómo puede ayudarte en tus proyectos?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400">
                <a:solidFill>
                  <a:srgbClr val="000000"/>
                </a:solidFill>
              </a:rPr>
              <a:t>✅ Lluvia de ideas</a:t>
            </a:r>
          </a:p>
          <a:p>
            <a:r>
              <a:rPr sz="2400">
                <a:solidFill>
                  <a:srgbClr val="000000"/>
                </a:solidFill>
              </a:rPr>
              <a:t>✅ Búsqueda guiada</a:t>
            </a:r>
          </a:p>
          <a:p>
            <a:r>
              <a:rPr sz="2400">
                <a:solidFill>
                  <a:srgbClr val="000000"/>
                </a:solidFill>
              </a:rPr>
              <a:t>✅ Escritura académica</a:t>
            </a:r>
          </a:p>
          <a:p>
            <a:r>
              <a:rPr sz="2400">
                <a:solidFill>
                  <a:srgbClr val="000000"/>
                </a:solidFill>
              </a:rPr>
              <a:t>✅ Simulación de entrevistas o defensas</a:t>
            </a:r>
          </a:p>
          <a:p>
            <a:r>
              <a:rPr sz="2400">
                <a:solidFill>
                  <a:srgbClr val="000000"/>
                </a:solidFill>
              </a:rPr>
              <a:t>✅ Explicación de conceptos complejos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0467A"/>
                </a:solidFill>
              </a:rPr>
              <a:t>Pero ojo… no es magia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400">
                <a:solidFill>
                  <a:srgbClr val="000000"/>
                </a:solidFill>
              </a:rPr>
              <a:t>🚫 No reemplaza tu razonamiento</a:t>
            </a:r>
          </a:p>
          <a:p>
            <a:r>
              <a:rPr sz="2400">
                <a:solidFill>
                  <a:srgbClr val="000000"/>
                </a:solidFill>
              </a:rPr>
              <a:t>🚫 Puede inventar datos</a:t>
            </a:r>
          </a:p>
          <a:p>
            <a:r>
              <a:rPr sz="2400">
                <a:solidFill>
                  <a:srgbClr val="000000"/>
                </a:solidFill>
              </a:rPr>
              <a:t>🚫 No siempre entiende el contexto</a:t>
            </a:r>
          </a:p>
          <a:p>
            <a:r>
              <a:rPr sz="2400">
                <a:solidFill>
                  <a:srgbClr val="000000"/>
                </a:solidFill>
              </a:rPr>
              <a:t>🚫 Si lo usas mal, limita tu aprendizaje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0467A"/>
                </a:solidFill>
              </a:rPr>
              <a:t>Cómo usarlo con inteligencia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400">
                <a:solidFill>
                  <a:srgbClr val="000000"/>
                </a:solidFill>
              </a:rPr>
              <a:t>🧭 Sé claro con lo que pides</a:t>
            </a:r>
          </a:p>
          <a:p>
            <a:r>
              <a:rPr sz="2400">
                <a:solidFill>
                  <a:srgbClr val="000000"/>
                </a:solidFill>
              </a:rPr>
              <a:t>✍️ Úsalo como primer borrador</a:t>
            </a:r>
          </a:p>
          <a:p>
            <a:r>
              <a:rPr sz="2400">
                <a:solidFill>
                  <a:srgbClr val="000000"/>
                </a:solidFill>
              </a:rPr>
              <a:t>🧠 Compara, contrasta, analiza</a:t>
            </a:r>
          </a:p>
          <a:p>
            <a:r>
              <a:rPr sz="2400">
                <a:solidFill>
                  <a:srgbClr val="000000"/>
                </a:solidFill>
              </a:rPr>
              <a:t>📚 Verifica fuentes y datos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0467A"/>
                </a:solidFill>
              </a:rPr>
              <a:t>Ejemplo práctico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400">
                <a:solidFill>
                  <a:srgbClr val="000000"/>
                </a:solidFill>
              </a:rPr>
              <a:t>Tema: ¿Impacto de la IA en el empleo?</a:t>
            </a:r>
          </a:p>
          <a:p>
            <a:r>
              <a:rPr sz="2400">
                <a:solidFill>
                  <a:srgbClr val="000000"/>
                </a:solidFill>
              </a:rPr>
              <a:t>Tú: “Dame 3 perspectivas distintas”</a:t>
            </a:r>
          </a:p>
          <a:p>
            <a:r>
              <a:rPr sz="2400">
                <a:solidFill>
                  <a:srgbClr val="000000"/>
                </a:solidFill>
              </a:rPr>
              <a:t>ChatGPT: [Responde]</a:t>
            </a:r>
          </a:p>
          <a:p>
            <a:r>
              <a:rPr sz="2400">
                <a:solidFill>
                  <a:srgbClr val="000000"/>
                </a:solidFill>
              </a:rPr>
              <a:t>Tú: Analizas, criticas, amplías con bibliografía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0467A"/>
                </a:solidFill>
              </a:rPr>
              <a:t>¿Dónde está tu aporte como estudiante?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400">
                <a:solidFill>
                  <a:srgbClr val="000000"/>
                </a:solidFill>
              </a:rPr>
              <a:t>- Interpretar</a:t>
            </a:r>
          </a:p>
          <a:p>
            <a:r>
              <a:rPr sz="2400">
                <a:solidFill>
                  <a:srgbClr val="000000"/>
                </a:solidFill>
              </a:rPr>
              <a:t>- Elegir ideas</a:t>
            </a:r>
          </a:p>
          <a:p>
            <a:r>
              <a:rPr sz="2400">
                <a:solidFill>
                  <a:srgbClr val="000000"/>
                </a:solidFill>
              </a:rPr>
              <a:t>- Conectar conceptos</a:t>
            </a:r>
          </a:p>
          <a:p>
            <a:r>
              <a:rPr sz="2400">
                <a:solidFill>
                  <a:srgbClr val="000000"/>
                </a:solidFill>
              </a:rPr>
              <a:t>- Dar tu voz y estilo</a:t>
            </a:r>
          </a:p>
          <a:p>
            <a:r>
              <a:rPr sz="2400">
                <a:solidFill>
                  <a:srgbClr val="000000"/>
                </a:solidFill>
              </a:rPr>
              <a:t>- Ir más allá de ChatGPT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0467A"/>
                </a:solidFill>
              </a:rPr>
              <a:t>Buenas prácticas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400">
                <a:solidFill>
                  <a:srgbClr val="000000"/>
                </a:solidFill>
              </a:rPr>
              <a:t>- Cita el uso de IA si es necesario</a:t>
            </a:r>
          </a:p>
          <a:p>
            <a:r>
              <a:rPr sz="2400">
                <a:solidFill>
                  <a:srgbClr val="000000"/>
                </a:solidFill>
              </a:rPr>
              <a:t>- No lo uses para copiar</a:t>
            </a:r>
          </a:p>
          <a:p>
            <a:r>
              <a:rPr sz="2400">
                <a:solidFill>
                  <a:srgbClr val="000000"/>
                </a:solidFill>
              </a:rPr>
              <a:t>- Aprende de las respuestas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0467A"/>
                </a:solidFill>
              </a:rPr>
              <a:t>Conclusión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400">
                <a:solidFill>
                  <a:srgbClr val="000000"/>
                </a:solidFill>
              </a:rPr>
              <a:t>💡 ChatGPT es una herramienta poderosa, pero la mente crítica eres tú.</a:t>
            </a:r>
          </a:p>
          <a:p>
            <a:r>
              <a:rPr sz="2400">
                <a:solidFill>
                  <a:srgbClr val="000000"/>
                </a:solidFill>
              </a:rPr>
              <a:t>🚀 Úsalo para crecer, no para reemplazarte.</a:t>
            </a:r>
          </a:p>
          <a:p>
            <a:r>
              <a:rPr sz="2400">
                <a:solidFill>
                  <a:srgbClr val="000000"/>
                </a:solidFill>
              </a:rPr>
              <a:t>🎯 Que tu proyecto tenga tu sello.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261</Words>
  <Application>Microsoft Office PowerPoint</Application>
  <PresentationFormat>Presentación en pantalla (4:3)</PresentationFormat>
  <Paragraphs>41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ChatGPT como Herramienta de Apoyo en Proyectos Académicos</vt:lpstr>
      <vt:lpstr>¿Qué es ChatGPT?</vt:lpstr>
      <vt:lpstr>¿Cómo puede ayudarte en tus proyectos?</vt:lpstr>
      <vt:lpstr>Pero ojo… no es magia</vt:lpstr>
      <vt:lpstr>Cómo usarlo con inteligencia</vt:lpstr>
      <vt:lpstr>Ejemplo práctico</vt:lpstr>
      <vt:lpstr>¿Dónde está tu aporte como estudiante?</vt:lpstr>
      <vt:lpstr>Buenas prácticas</vt:lpstr>
      <vt:lpstr>Conclusión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ChatGPT como Herramienta de Apoyo en Proyectos Académicos</dc:title>
  <dc:subject/>
  <dc:creator>Karen</dc:creator>
  <cp:keywords/>
  <dc:description>generated using python-pptx</dc:description>
  <cp:lastModifiedBy>Karen</cp:lastModifiedBy>
  <cp:revision>1</cp:revision>
  <dcterms:created xsi:type="dcterms:W3CDTF">2013-01-27T09:14:16Z</dcterms:created>
  <dcterms:modified xsi:type="dcterms:W3CDTF">2025-05-08T16:23:41Z</dcterms:modified>
  <cp:category/>
</cp:coreProperties>
</file>