
<file path=[Content_Types].xml><?xml version="1.0" encoding="utf-8"?>
<Types xmlns="http://schemas.openxmlformats.org/package/2006/content-types">
  <Default Extension="emf" ContentType="image/x-emf"/>
  <Default Extension="gif" ContentType="image/gif"/>
  <Default Extension="glb" ContentType="model/gltf.binary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1" r:id="rId1"/>
  </p:sldMasterIdLst>
  <p:sldIdLst>
    <p:sldId id="256" r:id="rId2"/>
    <p:sldId id="273" r:id="rId3"/>
    <p:sldId id="274" r:id="rId4"/>
    <p:sldId id="275" r:id="rId5"/>
    <p:sldId id="276" r:id="rId6"/>
    <p:sldId id="258" r:id="rId7"/>
    <p:sldId id="284" r:id="rId8"/>
    <p:sldId id="261" r:id="rId9"/>
    <p:sldId id="265" r:id="rId10"/>
    <p:sldId id="266" r:id="rId11"/>
    <p:sldId id="264" r:id="rId12"/>
    <p:sldId id="282" r:id="rId13"/>
    <p:sldId id="283" r:id="rId14"/>
    <p:sldId id="262" r:id="rId15"/>
    <p:sldId id="287" r:id="rId16"/>
    <p:sldId id="267" r:id="rId17"/>
    <p:sldId id="269" r:id="rId18"/>
    <p:sldId id="270" r:id="rId19"/>
    <p:sldId id="268" r:id="rId20"/>
    <p:sldId id="277" r:id="rId21"/>
    <p:sldId id="285" r:id="rId22"/>
    <p:sldId id="278" r:id="rId23"/>
    <p:sldId id="286" r:id="rId24"/>
    <p:sldId id="279" r:id="rId25"/>
    <p:sldId id="280" r:id="rId26"/>
    <p:sldId id="281" r:id="rId27"/>
    <p:sldId id="288" r:id="rId28"/>
    <p:sldId id="289" r:id="rId29"/>
    <p:sldId id="257" r:id="rId30"/>
    <p:sldId id="271" r:id="rId31"/>
    <p:sldId id="272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FF3399"/>
    <a:srgbClr val="FF99CC"/>
    <a:srgbClr val="66FF33"/>
    <a:srgbClr val="99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E27ECC-AA8B-459B-A053-63FF3C905DED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CL"/>
        </a:p>
      </dgm:t>
    </dgm:pt>
    <dgm:pt modelId="{3FA5BFE6-44DA-433C-A583-488A6CA58B04}">
      <dgm:prSet phldrT="[Text]"/>
      <dgm:spPr/>
      <dgm:t>
        <a:bodyPr/>
        <a:lstStyle/>
        <a:p>
          <a:r>
            <a:rPr lang="es-ES" dirty="0" err="1"/>
            <a:t>Before</a:t>
          </a:r>
          <a:r>
            <a:rPr lang="es-ES" dirty="0"/>
            <a:t> I </a:t>
          </a:r>
          <a:r>
            <a:rPr lang="es-ES" dirty="0" err="1"/>
            <a:t>found</a:t>
          </a:r>
          <a:r>
            <a:rPr lang="es-ES" dirty="0"/>
            <a:t> </a:t>
          </a:r>
          <a:r>
            <a:rPr lang="es-ES" dirty="0" err="1"/>
            <a:t>out</a:t>
          </a:r>
          <a:r>
            <a:rPr lang="es-ES" dirty="0"/>
            <a:t>, </a:t>
          </a:r>
          <a:r>
            <a:rPr lang="es-ES" b="1" dirty="0"/>
            <a:t>I USED TO SLEEP </a:t>
          </a:r>
          <a:r>
            <a:rPr lang="es-ES" dirty="0" err="1"/>
            <a:t>like</a:t>
          </a:r>
          <a:r>
            <a:rPr lang="es-ES" dirty="0"/>
            <a:t> a log</a:t>
          </a:r>
          <a:endParaRPr lang="es-CL" dirty="0"/>
        </a:p>
      </dgm:t>
    </dgm:pt>
    <dgm:pt modelId="{A77B0F69-950C-4672-A55C-7183A6C05FD3}" type="parTrans" cxnId="{41E2655F-4BD1-4F80-A8C6-FD604A479038}">
      <dgm:prSet/>
      <dgm:spPr/>
      <dgm:t>
        <a:bodyPr/>
        <a:lstStyle/>
        <a:p>
          <a:endParaRPr lang="es-CL"/>
        </a:p>
      </dgm:t>
    </dgm:pt>
    <dgm:pt modelId="{4033DB42-2649-42A0-AB69-337D82852470}" type="sibTrans" cxnId="{41E2655F-4BD1-4F80-A8C6-FD604A479038}">
      <dgm:prSet/>
      <dgm:spPr/>
      <dgm:t>
        <a:bodyPr/>
        <a:lstStyle/>
        <a:p>
          <a:endParaRPr lang="es-CL"/>
        </a:p>
      </dgm:t>
    </dgm:pt>
    <dgm:pt modelId="{6E3DB3EE-D99B-4192-BE69-E9B78BAB2D6E}">
      <dgm:prSet phldrT="[Text]"/>
      <dgm:spPr/>
      <dgm:t>
        <a:bodyPr/>
        <a:lstStyle/>
        <a:p>
          <a:r>
            <a:rPr lang="es-ES" dirty="0" err="1"/>
            <a:t>Now</a:t>
          </a:r>
          <a:r>
            <a:rPr lang="es-ES" dirty="0"/>
            <a:t> I </a:t>
          </a:r>
          <a:r>
            <a:rPr lang="es-ES" b="1" dirty="0"/>
            <a:t>AM USED TO STAYING </a:t>
          </a:r>
          <a:r>
            <a:rPr lang="es-ES" dirty="0" err="1"/>
            <a:t>alert</a:t>
          </a:r>
          <a:r>
            <a:rPr lang="es-ES" dirty="0"/>
            <a:t> </a:t>
          </a:r>
          <a:r>
            <a:rPr lang="es-ES" dirty="0" err="1"/>
            <a:t>while</a:t>
          </a:r>
          <a:r>
            <a:rPr lang="es-ES" dirty="0"/>
            <a:t> </a:t>
          </a:r>
          <a:r>
            <a:rPr lang="es-ES" dirty="0" err="1"/>
            <a:t>asleep</a:t>
          </a:r>
          <a:endParaRPr lang="es-CL" dirty="0"/>
        </a:p>
      </dgm:t>
    </dgm:pt>
    <dgm:pt modelId="{C28C48DE-E0B6-489F-81E6-212DC067451F}" type="parTrans" cxnId="{1710B09B-4AF7-4754-99E0-4F10A1C940DE}">
      <dgm:prSet/>
      <dgm:spPr/>
      <dgm:t>
        <a:bodyPr/>
        <a:lstStyle/>
        <a:p>
          <a:endParaRPr lang="es-CL"/>
        </a:p>
      </dgm:t>
    </dgm:pt>
    <dgm:pt modelId="{F1128EEE-B0A3-4A3B-BD32-6423CA37FB1A}" type="sibTrans" cxnId="{1710B09B-4AF7-4754-99E0-4F10A1C940DE}">
      <dgm:prSet/>
      <dgm:spPr/>
      <dgm:t>
        <a:bodyPr/>
        <a:lstStyle/>
        <a:p>
          <a:endParaRPr lang="es-CL"/>
        </a:p>
      </dgm:t>
    </dgm:pt>
    <dgm:pt modelId="{20E09D79-918C-411D-A9BB-9F8538E12711}">
      <dgm:prSet phldrT="[Text]"/>
      <dgm:spPr/>
      <dgm:t>
        <a:bodyPr/>
        <a:lstStyle/>
        <a:p>
          <a:r>
            <a:rPr lang="es-ES" dirty="0"/>
            <a:t>I </a:t>
          </a:r>
          <a:r>
            <a:rPr lang="es-ES" b="1" dirty="0"/>
            <a:t>AM GETTING USED TO SLEEPING </a:t>
          </a:r>
          <a:r>
            <a:rPr lang="es-ES" dirty="0" err="1"/>
            <a:t>badly</a:t>
          </a:r>
          <a:r>
            <a:rPr lang="es-ES" dirty="0"/>
            <a:t> </a:t>
          </a:r>
          <a:r>
            <a:rPr lang="es-ES" dirty="0" err="1"/>
            <a:t>every</a:t>
          </a:r>
          <a:r>
            <a:rPr lang="es-ES" dirty="0"/>
            <a:t> </a:t>
          </a:r>
          <a:r>
            <a:rPr lang="es-ES" dirty="0" err="1"/>
            <a:t>night</a:t>
          </a:r>
          <a:endParaRPr lang="es-CL" dirty="0"/>
        </a:p>
      </dgm:t>
    </dgm:pt>
    <dgm:pt modelId="{DDE7C636-F11F-412A-9E0A-8DFC87894B93}" type="parTrans" cxnId="{5B816491-7613-4DFA-BEF8-867DB8153615}">
      <dgm:prSet/>
      <dgm:spPr/>
      <dgm:t>
        <a:bodyPr/>
        <a:lstStyle/>
        <a:p>
          <a:endParaRPr lang="es-CL"/>
        </a:p>
      </dgm:t>
    </dgm:pt>
    <dgm:pt modelId="{36ADC0FB-A8DB-48FD-9A70-869DF3E408DA}" type="sibTrans" cxnId="{5B816491-7613-4DFA-BEF8-867DB8153615}">
      <dgm:prSet/>
      <dgm:spPr/>
      <dgm:t>
        <a:bodyPr/>
        <a:lstStyle/>
        <a:p>
          <a:endParaRPr lang="es-CL"/>
        </a:p>
      </dgm:t>
    </dgm:pt>
    <dgm:pt modelId="{335F64C0-2F78-4B8A-9F8E-F4358F40011F}" type="pres">
      <dgm:prSet presAssocID="{D5E27ECC-AA8B-459B-A053-63FF3C905DED}" presName="linear" presStyleCnt="0">
        <dgm:presLayoutVars>
          <dgm:dir/>
          <dgm:animLvl val="lvl"/>
          <dgm:resizeHandles val="exact"/>
        </dgm:presLayoutVars>
      </dgm:prSet>
      <dgm:spPr/>
    </dgm:pt>
    <dgm:pt modelId="{A0384D97-5B8D-4253-9E6D-7013CCB5E090}" type="pres">
      <dgm:prSet presAssocID="{3FA5BFE6-44DA-433C-A583-488A6CA58B04}" presName="parentLin" presStyleCnt="0"/>
      <dgm:spPr/>
    </dgm:pt>
    <dgm:pt modelId="{8C8A0F74-774D-45F3-A6C1-C3CC06EE8EE3}" type="pres">
      <dgm:prSet presAssocID="{3FA5BFE6-44DA-433C-A583-488A6CA58B04}" presName="parentLeftMargin" presStyleLbl="node1" presStyleIdx="0" presStyleCnt="3"/>
      <dgm:spPr/>
    </dgm:pt>
    <dgm:pt modelId="{6D487B8A-AB20-42B1-9AFC-4B4BED0DC6BC}" type="pres">
      <dgm:prSet presAssocID="{3FA5BFE6-44DA-433C-A583-488A6CA58B0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1A3F66F-5445-4907-B117-D46CD0DC8EF6}" type="pres">
      <dgm:prSet presAssocID="{3FA5BFE6-44DA-433C-A583-488A6CA58B04}" presName="negativeSpace" presStyleCnt="0"/>
      <dgm:spPr/>
    </dgm:pt>
    <dgm:pt modelId="{B2492BF5-AEB1-4D77-9F9F-BB05AE5FC2E2}" type="pres">
      <dgm:prSet presAssocID="{3FA5BFE6-44DA-433C-A583-488A6CA58B04}" presName="childText" presStyleLbl="conFgAcc1" presStyleIdx="0" presStyleCnt="3">
        <dgm:presLayoutVars>
          <dgm:bulletEnabled val="1"/>
        </dgm:presLayoutVars>
      </dgm:prSet>
      <dgm:spPr/>
    </dgm:pt>
    <dgm:pt modelId="{57F4903D-E9A1-4082-91DB-5CEF6E41B72D}" type="pres">
      <dgm:prSet presAssocID="{4033DB42-2649-42A0-AB69-337D82852470}" presName="spaceBetweenRectangles" presStyleCnt="0"/>
      <dgm:spPr/>
    </dgm:pt>
    <dgm:pt modelId="{EE75DDCF-3465-4545-BB07-2AF7D5643272}" type="pres">
      <dgm:prSet presAssocID="{6E3DB3EE-D99B-4192-BE69-E9B78BAB2D6E}" presName="parentLin" presStyleCnt="0"/>
      <dgm:spPr/>
    </dgm:pt>
    <dgm:pt modelId="{0B3E035B-1FFB-44A8-AC69-33BE7F5025F2}" type="pres">
      <dgm:prSet presAssocID="{6E3DB3EE-D99B-4192-BE69-E9B78BAB2D6E}" presName="parentLeftMargin" presStyleLbl="node1" presStyleIdx="0" presStyleCnt="3"/>
      <dgm:spPr/>
    </dgm:pt>
    <dgm:pt modelId="{FD6F7348-0B74-473C-9A81-332A68D1E163}" type="pres">
      <dgm:prSet presAssocID="{6E3DB3EE-D99B-4192-BE69-E9B78BAB2D6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48CE4CB-E5B2-48FF-83D0-11273AD7D940}" type="pres">
      <dgm:prSet presAssocID="{6E3DB3EE-D99B-4192-BE69-E9B78BAB2D6E}" presName="negativeSpace" presStyleCnt="0"/>
      <dgm:spPr/>
    </dgm:pt>
    <dgm:pt modelId="{1C6A9835-BB67-4893-9E4D-E5061762924D}" type="pres">
      <dgm:prSet presAssocID="{6E3DB3EE-D99B-4192-BE69-E9B78BAB2D6E}" presName="childText" presStyleLbl="conFgAcc1" presStyleIdx="1" presStyleCnt="3">
        <dgm:presLayoutVars>
          <dgm:bulletEnabled val="1"/>
        </dgm:presLayoutVars>
      </dgm:prSet>
      <dgm:spPr/>
    </dgm:pt>
    <dgm:pt modelId="{160B8C92-3A4F-460B-B866-57D461E95CBB}" type="pres">
      <dgm:prSet presAssocID="{F1128EEE-B0A3-4A3B-BD32-6423CA37FB1A}" presName="spaceBetweenRectangles" presStyleCnt="0"/>
      <dgm:spPr/>
    </dgm:pt>
    <dgm:pt modelId="{3B70FCE3-B337-4A1F-9839-E16EDB53F49F}" type="pres">
      <dgm:prSet presAssocID="{20E09D79-918C-411D-A9BB-9F8538E12711}" presName="parentLin" presStyleCnt="0"/>
      <dgm:spPr/>
    </dgm:pt>
    <dgm:pt modelId="{7E53B4EC-D9F7-40B5-8E3E-2E440424A14C}" type="pres">
      <dgm:prSet presAssocID="{20E09D79-918C-411D-A9BB-9F8538E12711}" presName="parentLeftMargin" presStyleLbl="node1" presStyleIdx="1" presStyleCnt="3"/>
      <dgm:spPr/>
    </dgm:pt>
    <dgm:pt modelId="{B3BFA5D5-6B45-4B85-A234-BA6FCE9795AA}" type="pres">
      <dgm:prSet presAssocID="{20E09D79-918C-411D-A9BB-9F8538E12711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42CA28DD-0312-47F1-AB94-83B8E688E247}" type="pres">
      <dgm:prSet presAssocID="{20E09D79-918C-411D-A9BB-9F8538E12711}" presName="negativeSpace" presStyleCnt="0"/>
      <dgm:spPr/>
    </dgm:pt>
    <dgm:pt modelId="{21543E90-685F-48D5-8056-A088E17F5534}" type="pres">
      <dgm:prSet presAssocID="{20E09D79-918C-411D-A9BB-9F8538E12711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AAEEE30F-0783-4DD0-B10A-77ACD1BAB2D3}" type="presOf" srcId="{3FA5BFE6-44DA-433C-A583-488A6CA58B04}" destId="{6D487B8A-AB20-42B1-9AFC-4B4BED0DC6BC}" srcOrd="1" destOrd="0" presId="urn:microsoft.com/office/officeart/2005/8/layout/list1"/>
    <dgm:cxn modelId="{55A71A14-9713-4C9A-9914-E6286CC05295}" type="presOf" srcId="{20E09D79-918C-411D-A9BB-9F8538E12711}" destId="{B3BFA5D5-6B45-4B85-A234-BA6FCE9795AA}" srcOrd="1" destOrd="0" presId="urn:microsoft.com/office/officeart/2005/8/layout/list1"/>
    <dgm:cxn modelId="{EFB42F26-C4A8-4FD9-9C92-C257C3F232C0}" type="presOf" srcId="{20E09D79-918C-411D-A9BB-9F8538E12711}" destId="{7E53B4EC-D9F7-40B5-8E3E-2E440424A14C}" srcOrd="0" destOrd="0" presId="urn:microsoft.com/office/officeart/2005/8/layout/list1"/>
    <dgm:cxn modelId="{41E2655F-4BD1-4F80-A8C6-FD604A479038}" srcId="{D5E27ECC-AA8B-459B-A053-63FF3C905DED}" destId="{3FA5BFE6-44DA-433C-A583-488A6CA58B04}" srcOrd="0" destOrd="0" parTransId="{A77B0F69-950C-4672-A55C-7183A6C05FD3}" sibTransId="{4033DB42-2649-42A0-AB69-337D82852470}"/>
    <dgm:cxn modelId="{BDC44863-99C7-4363-B9B8-357C17869D70}" type="presOf" srcId="{D5E27ECC-AA8B-459B-A053-63FF3C905DED}" destId="{335F64C0-2F78-4B8A-9F8E-F4358F40011F}" srcOrd="0" destOrd="0" presId="urn:microsoft.com/office/officeart/2005/8/layout/list1"/>
    <dgm:cxn modelId="{5B816491-7613-4DFA-BEF8-867DB8153615}" srcId="{D5E27ECC-AA8B-459B-A053-63FF3C905DED}" destId="{20E09D79-918C-411D-A9BB-9F8538E12711}" srcOrd="2" destOrd="0" parTransId="{DDE7C636-F11F-412A-9E0A-8DFC87894B93}" sibTransId="{36ADC0FB-A8DB-48FD-9A70-869DF3E408DA}"/>
    <dgm:cxn modelId="{1710B09B-4AF7-4754-99E0-4F10A1C940DE}" srcId="{D5E27ECC-AA8B-459B-A053-63FF3C905DED}" destId="{6E3DB3EE-D99B-4192-BE69-E9B78BAB2D6E}" srcOrd="1" destOrd="0" parTransId="{C28C48DE-E0B6-489F-81E6-212DC067451F}" sibTransId="{F1128EEE-B0A3-4A3B-BD32-6423CA37FB1A}"/>
    <dgm:cxn modelId="{EB42B1BD-946B-4782-AB85-41343F0F6EB3}" type="presOf" srcId="{3FA5BFE6-44DA-433C-A583-488A6CA58B04}" destId="{8C8A0F74-774D-45F3-A6C1-C3CC06EE8EE3}" srcOrd="0" destOrd="0" presId="urn:microsoft.com/office/officeart/2005/8/layout/list1"/>
    <dgm:cxn modelId="{DB4B2AD4-8F17-4064-86D1-8258CB7645AA}" type="presOf" srcId="{6E3DB3EE-D99B-4192-BE69-E9B78BAB2D6E}" destId="{FD6F7348-0B74-473C-9A81-332A68D1E163}" srcOrd="1" destOrd="0" presId="urn:microsoft.com/office/officeart/2005/8/layout/list1"/>
    <dgm:cxn modelId="{E847E2FC-C96C-4358-B1EE-BB68ADA711BA}" type="presOf" srcId="{6E3DB3EE-D99B-4192-BE69-E9B78BAB2D6E}" destId="{0B3E035B-1FFB-44A8-AC69-33BE7F5025F2}" srcOrd="0" destOrd="0" presId="urn:microsoft.com/office/officeart/2005/8/layout/list1"/>
    <dgm:cxn modelId="{C0A0D7ED-B70C-4D3B-80AB-0005BA902B6F}" type="presParOf" srcId="{335F64C0-2F78-4B8A-9F8E-F4358F40011F}" destId="{A0384D97-5B8D-4253-9E6D-7013CCB5E090}" srcOrd="0" destOrd="0" presId="urn:microsoft.com/office/officeart/2005/8/layout/list1"/>
    <dgm:cxn modelId="{4ACCF73F-3F39-4939-8545-7155D8BE49CD}" type="presParOf" srcId="{A0384D97-5B8D-4253-9E6D-7013CCB5E090}" destId="{8C8A0F74-774D-45F3-A6C1-C3CC06EE8EE3}" srcOrd="0" destOrd="0" presId="urn:microsoft.com/office/officeart/2005/8/layout/list1"/>
    <dgm:cxn modelId="{D4B2DAF7-F4DE-4182-BABA-5B36528B77C8}" type="presParOf" srcId="{A0384D97-5B8D-4253-9E6D-7013CCB5E090}" destId="{6D487B8A-AB20-42B1-9AFC-4B4BED0DC6BC}" srcOrd="1" destOrd="0" presId="urn:microsoft.com/office/officeart/2005/8/layout/list1"/>
    <dgm:cxn modelId="{E3A11769-0112-4E59-BAC7-CB27448DAE2D}" type="presParOf" srcId="{335F64C0-2F78-4B8A-9F8E-F4358F40011F}" destId="{D1A3F66F-5445-4907-B117-D46CD0DC8EF6}" srcOrd="1" destOrd="0" presId="urn:microsoft.com/office/officeart/2005/8/layout/list1"/>
    <dgm:cxn modelId="{EB953913-11F2-4A93-B0A3-F3D660D76685}" type="presParOf" srcId="{335F64C0-2F78-4B8A-9F8E-F4358F40011F}" destId="{B2492BF5-AEB1-4D77-9F9F-BB05AE5FC2E2}" srcOrd="2" destOrd="0" presId="urn:microsoft.com/office/officeart/2005/8/layout/list1"/>
    <dgm:cxn modelId="{DB2E9EF2-598C-4B63-A797-11A2DA81BC98}" type="presParOf" srcId="{335F64C0-2F78-4B8A-9F8E-F4358F40011F}" destId="{57F4903D-E9A1-4082-91DB-5CEF6E41B72D}" srcOrd="3" destOrd="0" presId="urn:microsoft.com/office/officeart/2005/8/layout/list1"/>
    <dgm:cxn modelId="{B4505B0C-F10C-4D1C-B7AF-98D8386C0C03}" type="presParOf" srcId="{335F64C0-2F78-4B8A-9F8E-F4358F40011F}" destId="{EE75DDCF-3465-4545-BB07-2AF7D5643272}" srcOrd="4" destOrd="0" presId="urn:microsoft.com/office/officeart/2005/8/layout/list1"/>
    <dgm:cxn modelId="{B951DDA3-39D2-40F5-A561-827777177695}" type="presParOf" srcId="{EE75DDCF-3465-4545-BB07-2AF7D5643272}" destId="{0B3E035B-1FFB-44A8-AC69-33BE7F5025F2}" srcOrd="0" destOrd="0" presId="urn:microsoft.com/office/officeart/2005/8/layout/list1"/>
    <dgm:cxn modelId="{5372F5E3-F25D-4F53-9FC1-C5EB22DEA406}" type="presParOf" srcId="{EE75DDCF-3465-4545-BB07-2AF7D5643272}" destId="{FD6F7348-0B74-473C-9A81-332A68D1E163}" srcOrd="1" destOrd="0" presId="urn:microsoft.com/office/officeart/2005/8/layout/list1"/>
    <dgm:cxn modelId="{E8227F20-AC92-47A4-B64D-49E9CAAB4747}" type="presParOf" srcId="{335F64C0-2F78-4B8A-9F8E-F4358F40011F}" destId="{548CE4CB-E5B2-48FF-83D0-11273AD7D940}" srcOrd="5" destOrd="0" presId="urn:microsoft.com/office/officeart/2005/8/layout/list1"/>
    <dgm:cxn modelId="{5021E78B-B9C9-4104-8609-98217A590470}" type="presParOf" srcId="{335F64C0-2F78-4B8A-9F8E-F4358F40011F}" destId="{1C6A9835-BB67-4893-9E4D-E5061762924D}" srcOrd="6" destOrd="0" presId="urn:microsoft.com/office/officeart/2005/8/layout/list1"/>
    <dgm:cxn modelId="{34153FC4-688C-46D1-820A-64D478DB57AE}" type="presParOf" srcId="{335F64C0-2F78-4B8A-9F8E-F4358F40011F}" destId="{160B8C92-3A4F-460B-B866-57D461E95CBB}" srcOrd="7" destOrd="0" presId="urn:microsoft.com/office/officeart/2005/8/layout/list1"/>
    <dgm:cxn modelId="{E555CDBE-1451-4DEC-A715-F09ABFFEA962}" type="presParOf" srcId="{335F64C0-2F78-4B8A-9F8E-F4358F40011F}" destId="{3B70FCE3-B337-4A1F-9839-E16EDB53F49F}" srcOrd="8" destOrd="0" presId="urn:microsoft.com/office/officeart/2005/8/layout/list1"/>
    <dgm:cxn modelId="{C9CCFF91-71E8-46AC-BCB1-7EBF3DBD4E02}" type="presParOf" srcId="{3B70FCE3-B337-4A1F-9839-E16EDB53F49F}" destId="{7E53B4EC-D9F7-40B5-8E3E-2E440424A14C}" srcOrd="0" destOrd="0" presId="urn:microsoft.com/office/officeart/2005/8/layout/list1"/>
    <dgm:cxn modelId="{3F4FD2AA-DB28-41F7-8E21-320E976B23F4}" type="presParOf" srcId="{3B70FCE3-B337-4A1F-9839-E16EDB53F49F}" destId="{B3BFA5D5-6B45-4B85-A234-BA6FCE9795AA}" srcOrd="1" destOrd="0" presId="urn:microsoft.com/office/officeart/2005/8/layout/list1"/>
    <dgm:cxn modelId="{9A4D2091-1A59-4B2F-8B47-C9101E29D66A}" type="presParOf" srcId="{335F64C0-2F78-4B8A-9F8E-F4358F40011F}" destId="{42CA28DD-0312-47F1-AB94-83B8E688E247}" srcOrd="9" destOrd="0" presId="urn:microsoft.com/office/officeart/2005/8/layout/list1"/>
    <dgm:cxn modelId="{29438EC0-76E4-4180-8CB1-289430EF8CE9}" type="presParOf" srcId="{335F64C0-2F78-4B8A-9F8E-F4358F40011F}" destId="{21543E90-685F-48D5-8056-A088E17F5534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492BF5-AEB1-4D77-9F9F-BB05AE5FC2E2}">
      <dsp:nvSpPr>
        <dsp:cNvPr id="0" name=""/>
        <dsp:cNvSpPr/>
      </dsp:nvSpPr>
      <dsp:spPr>
        <a:xfrm>
          <a:off x="0" y="906540"/>
          <a:ext cx="9872663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487B8A-AB20-42B1-9AFC-4B4BED0DC6BC}">
      <dsp:nvSpPr>
        <dsp:cNvPr id="0" name=""/>
        <dsp:cNvSpPr/>
      </dsp:nvSpPr>
      <dsp:spPr>
        <a:xfrm>
          <a:off x="493633" y="581819"/>
          <a:ext cx="6910864" cy="6494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1214" tIns="0" rIns="261214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 err="1"/>
            <a:t>Before</a:t>
          </a:r>
          <a:r>
            <a:rPr lang="es-ES" sz="2200" kern="1200" dirty="0"/>
            <a:t> I </a:t>
          </a:r>
          <a:r>
            <a:rPr lang="es-ES" sz="2200" kern="1200" dirty="0" err="1"/>
            <a:t>found</a:t>
          </a:r>
          <a:r>
            <a:rPr lang="es-ES" sz="2200" kern="1200" dirty="0"/>
            <a:t> </a:t>
          </a:r>
          <a:r>
            <a:rPr lang="es-ES" sz="2200" kern="1200" dirty="0" err="1"/>
            <a:t>out</a:t>
          </a:r>
          <a:r>
            <a:rPr lang="es-ES" sz="2200" kern="1200" dirty="0"/>
            <a:t>, </a:t>
          </a:r>
          <a:r>
            <a:rPr lang="es-ES" sz="2200" b="1" kern="1200" dirty="0"/>
            <a:t>I USED TO SLEEP </a:t>
          </a:r>
          <a:r>
            <a:rPr lang="es-ES" sz="2200" kern="1200" dirty="0" err="1"/>
            <a:t>like</a:t>
          </a:r>
          <a:r>
            <a:rPr lang="es-ES" sz="2200" kern="1200" dirty="0"/>
            <a:t> a log</a:t>
          </a:r>
          <a:endParaRPr lang="es-CL" sz="2200" kern="1200" dirty="0"/>
        </a:p>
      </dsp:txBody>
      <dsp:txXfrm>
        <a:off x="525336" y="613522"/>
        <a:ext cx="6847458" cy="586034"/>
      </dsp:txXfrm>
    </dsp:sp>
    <dsp:sp modelId="{1C6A9835-BB67-4893-9E4D-E5061762924D}">
      <dsp:nvSpPr>
        <dsp:cNvPr id="0" name=""/>
        <dsp:cNvSpPr/>
      </dsp:nvSpPr>
      <dsp:spPr>
        <a:xfrm>
          <a:off x="0" y="1904460"/>
          <a:ext cx="9872663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689259"/>
              <a:satOff val="12903"/>
              <a:lumOff val="-78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6F7348-0B74-473C-9A81-332A68D1E163}">
      <dsp:nvSpPr>
        <dsp:cNvPr id="0" name=""/>
        <dsp:cNvSpPr/>
      </dsp:nvSpPr>
      <dsp:spPr>
        <a:xfrm>
          <a:off x="493633" y="1579740"/>
          <a:ext cx="6910864" cy="649440"/>
        </a:xfrm>
        <a:prstGeom prst="roundRect">
          <a:avLst/>
        </a:prstGeom>
        <a:solidFill>
          <a:schemeClr val="accent2">
            <a:hueOff val="689259"/>
            <a:satOff val="12903"/>
            <a:lumOff val="-78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1214" tIns="0" rIns="261214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 err="1"/>
            <a:t>Now</a:t>
          </a:r>
          <a:r>
            <a:rPr lang="es-ES" sz="2200" kern="1200" dirty="0"/>
            <a:t> I </a:t>
          </a:r>
          <a:r>
            <a:rPr lang="es-ES" sz="2200" b="1" kern="1200" dirty="0"/>
            <a:t>AM USED TO STAYING </a:t>
          </a:r>
          <a:r>
            <a:rPr lang="es-ES" sz="2200" kern="1200" dirty="0" err="1"/>
            <a:t>alert</a:t>
          </a:r>
          <a:r>
            <a:rPr lang="es-ES" sz="2200" kern="1200" dirty="0"/>
            <a:t> </a:t>
          </a:r>
          <a:r>
            <a:rPr lang="es-ES" sz="2200" kern="1200" dirty="0" err="1"/>
            <a:t>while</a:t>
          </a:r>
          <a:r>
            <a:rPr lang="es-ES" sz="2200" kern="1200" dirty="0"/>
            <a:t> </a:t>
          </a:r>
          <a:r>
            <a:rPr lang="es-ES" sz="2200" kern="1200" dirty="0" err="1"/>
            <a:t>asleep</a:t>
          </a:r>
          <a:endParaRPr lang="es-CL" sz="2200" kern="1200" dirty="0"/>
        </a:p>
      </dsp:txBody>
      <dsp:txXfrm>
        <a:off x="525336" y="1611443"/>
        <a:ext cx="6847458" cy="586034"/>
      </dsp:txXfrm>
    </dsp:sp>
    <dsp:sp modelId="{21543E90-685F-48D5-8056-A088E17F5534}">
      <dsp:nvSpPr>
        <dsp:cNvPr id="0" name=""/>
        <dsp:cNvSpPr/>
      </dsp:nvSpPr>
      <dsp:spPr>
        <a:xfrm>
          <a:off x="0" y="2902380"/>
          <a:ext cx="9872663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1378517"/>
              <a:satOff val="25807"/>
              <a:lumOff val="-15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BFA5D5-6B45-4B85-A234-BA6FCE9795AA}">
      <dsp:nvSpPr>
        <dsp:cNvPr id="0" name=""/>
        <dsp:cNvSpPr/>
      </dsp:nvSpPr>
      <dsp:spPr>
        <a:xfrm>
          <a:off x="493633" y="2577659"/>
          <a:ext cx="6910864" cy="649440"/>
        </a:xfrm>
        <a:prstGeom prst="roundRect">
          <a:avLst/>
        </a:prstGeom>
        <a:solidFill>
          <a:schemeClr val="accent2">
            <a:hueOff val="1378517"/>
            <a:satOff val="25807"/>
            <a:lumOff val="-156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1214" tIns="0" rIns="261214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/>
            <a:t>I </a:t>
          </a:r>
          <a:r>
            <a:rPr lang="es-ES" sz="2200" b="1" kern="1200" dirty="0"/>
            <a:t>AM GETTING USED TO SLEEPING </a:t>
          </a:r>
          <a:r>
            <a:rPr lang="es-ES" sz="2200" kern="1200" dirty="0" err="1"/>
            <a:t>badly</a:t>
          </a:r>
          <a:r>
            <a:rPr lang="es-ES" sz="2200" kern="1200" dirty="0"/>
            <a:t> </a:t>
          </a:r>
          <a:r>
            <a:rPr lang="es-ES" sz="2200" kern="1200" dirty="0" err="1"/>
            <a:t>every</a:t>
          </a:r>
          <a:r>
            <a:rPr lang="es-ES" sz="2200" kern="1200" dirty="0"/>
            <a:t> </a:t>
          </a:r>
          <a:r>
            <a:rPr lang="es-ES" sz="2200" kern="1200" dirty="0" err="1"/>
            <a:t>night</a:t>
          </a:r>
          <a:endParaRPr lang="es-CL" sz="2200" kern="1200" dirty="0"/>
        </a:p>
      </dsp:txBody>
      <dsp:txXfrm>
        <a:off x="525336" y="2609362"/>
        <a:ext cx="6847458" cy="5860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0298CD5-6C1E-4009-B41F-6DF62E31D3BE}" type="datetimeFigureOut">
              <a:rPr lang="en-US" smtClean="0"/>
              <a:pPr/>
              <a:t>5/27/2024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7559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5/27/2024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850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5/27/2024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596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5/27/2024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305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5/27/2024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2420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5/27/2024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562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5/27/2024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021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5/27/2024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427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5/27/2024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125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5/27/2024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008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5/27/2024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615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0298CD5-6C1E-4009-B41F-6DF62E31D3BE}" type="datetimeFigureOut">
              <a:rPr lang="en-US" smtClean="0"/>
              <a:pPr/>
              <a:t>5/27/2024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98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3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7.png"/><Relationship Id="rId5" Type="http://schemas.openxmlformats.org/officeDocument/2006/relationships/image" Target="../media/image4.png"/><Relationship Id="rId4" Type="http://schemas.openxmlformats.org/officeDocument/2006/relationships/image" Target="../media/image36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6.svg"/><Relationship Id="rId5" Type="http://schemas.microsoft.com/office/2007/relationships/media" Target="../media/media3.mp3"/><Relationship Id="rId10" Type="http://schemas.openxmlformats.org/officeDocument/2006/relationships/image" Target="../media/image5.png"/><Relationship Id="rId4" Type="http://schemas.openxmlformats.org/officeDocument/2006/relationships/audio" Target="../media/media2.mp3"/><Relationship Id="rId9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test-english.com/grammar-points/b1/usually-used-to-be-used-to-get-used-to/" TargetMode="External"/><Relationship Id="rId2" Type="http://schemas.openxmlformats.org/officeDocument/2006/relationships/hyperlink" Target="https://www.youtube.com/watch?v=PIYb6O-j51o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peakspeak.com/english-grammar-exercises/intermediate/used-to-be-used-to-get-used-to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2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UNIT 2 UNIT 6B</a:t>
            </a:r>
            <a:br>
              <a:rPr lang="es-ES" dirty="0"/>
            </a:br>
            <a:r>
              <a:rPr lang="es-ES" dirty="0" err="1"/>
              <a:t>Sleep</a:t>
            </a:r>
            <a:r>
              <a:rPr lang="es-ES"/>
              <a:t> </a:t>
            </a:r>
            <a:endParaRPr lang="es-C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 err="1"/>
              <a:t>By</a:t>
            </a:r>
            <a:r>
              <a:rPr lang="es-ES" dirty="0"/>
              <a:t> @misscarosama</a:t>
            </a:r>
            <a:endParaRPr lang="es-CL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 descr="Sheep">
                <a:extLst>
                  <a:ext uri="{FF2B5EF4-FFF2-40B4-BE49-F238E27FC236}">
                    <a16:creationId xmlns:a16="http://schemas.microsoft.com/office/drawing/2014/main" id="{B605EABB-2B33-B9AA-931F-AA4C1DE4FCB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31072505"/>
                  </p:ext>
                </p:extLst>
              </p:nvPr>
            </p:nvGraphicFramePr>
            <p:xfrm>
              <a:off x="7942370" y="3156464"/>
              <a:ext cx="2712886" cy="332209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712886" cy="3322097"/>
                    </a:xfrm>
                    <a:prstGeom prst="rect">
                      <a:avLst/>
                    </a:prstGeom>
                  </am3d:spPr>
                  <am3d:camera>
                    <am3d:pos x="0" y="0" z="6543852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306430" d="1000000"/>
                    <am3d:preTrans dx="-55510" dy="-15319531" dz="-795569"/>
                    <am3d:scale>
                      <am3d:sx n="1000000" d="1000000"/>
                      <am3d:sy n="1000000" d="1000000"/>
                      <am3d:sz n="1000000" d="1000000"/>
                    </am3d:scale>
                    <am3d:rot ax="-10742841" ay="-1036811" az="10783021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24491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Sheep">
                <a:extLst>
                  <a:ext uri="{FF2B5EF4-FFF2-40B4-BE49-F238E27FC236}">
                    <a16:creationId xmlns:a16="http://schemas.microsoft.com/office/drawing/2014/main" id="{B605EABB-2B33-B9AA-931F-AA4C1DE4FCB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42370" y="3156464"/>
                <a:ext cx="2712886" cy="332209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19813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mph" presetSubtype="128" accel="20000" decel="2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6.9747"/>
                                          </p:val>
                                        </p:tav>
                                        <p:tav tm="6660">
                                          <p:val>
                                            <p:fltVal val="12.1039"/>
                                          </p:val>
                                        </p:tav>
                                        <p:tav tm="9990">
                                          <p:val>
                                            <p:fltVal val="15.6713"/>
                                          </p:val>
                                        </p:tav>
                                        <p:tav tm="13320">
                                          <p:val>
                                            <p:fltVal val="17.9604"/>
                                          </p:val>
                                        </p:tav>
                                        <p:tav tm="16650">
                                          <p:val>
                                            <p:fltVal val="19.2548"/>
                                          </p:val>
                                        </p:tav>
                                        <p:tav tm="19970">
                                          <p:val>
                                            <p:fltVal val="19.8371"/>
                                          </p:val>
                                        </p:tav>
                                        <p:tav tm="23290">
                                          <p:val>
                                            <p:fltVal val="19.9936"/>
                                          </p:val>
                                        </p:tav>
                                        <p:tav tm="26620">
                                          <p:val>
                                            <p:fltVal val="19.9945"/>
                                          </p:val>
                                        </p:tav>
                                        <p:tav tm="29950">
                                          <p:val>
                                            <p:fltVal val="19.8447"/>
                                          </p:val>
                                        </p:tav>
                                        <p:tav tm="33280">
                                          <p:val>
                                            <p:fltVal val="19.2733"/>
                                          </p:val>
                                        </p:tav>
                                        <p:tav tm="36610">
                                          <p:val>
                                            <p:fltVal val="17.9968"/>
                                          </p:val>
                                        </p:tav>
                                        <p:tav tm="39940">
                                          <p:val>
                                            <p:fltVal val="15.7316"/>
                                          </p:val>
                                        </p:tav>
                                        <p:tav tm="43270">
                                          <p:val>
                                            <p:fltVal val="12.194"/>
                                          </p:val>
                                        </p:tav>
                                        <p:tav tm="46600">
                                          <p:val>
                                            <p:fltVal val="7.1005"/>
                                          </p:val>
                                        </p:tav>
                                        <p:tav tm="49930">
                                          <p:val>
                                            <p:fltVal val="0.1675"/>
                                          </p:val>
                                        </p:tav>
                                        <p:tav tm="53250">
                                          <p:val>
                                            <p:fltVal val="-6.8299"/>
                                          </p:val>
                                        </p:tav>
                                        <p:tav tm="56580">
                                          <p:val>
                                            <p:fltVal val="-12.0002"/>
                                          </p:val>
                                        </p:tav>
                                        <p:tav tm="59900">
                                          <p:val>
                                            <p:fltVal val="-15.593"/>
                                          </p:val>
                                        </p:tav>
                                        <p:tav tm="63220">
                                          <p:val>
                                            <p:fltVal val="-17.9075"/>
                                          </p:val>
                                        </p:tav>
                                        <p:tav tm="66540">
                                          <p:val>
                                            <p:fltVal val="-19.2249"/>
                                          </p:val>
                                        </p:tav>
                                        <p:tav tm="69870">
                                          <p:val>
                                            <p:fltVal val="-19.8271"/>
                                          </p:val>
                                        </p:tav>
                                        <p:tav tm="73190">
                                          <p:val>
                                            <p:fltVal val="-19.9924"/>
                                          </p:val>
                                        </p:tav>
                                        <p:tav tm="76510">
                                          <p:val>
                                            <p:fltVal val="-19.9955"/>
                                          </p:val>
                                        </p:tav>
                                        <p:tav tm="79830">
                                          <p:val>
                                            <p:fltVal val="-19.8557"/>
                                          </p:val>
                                        </p:tav>
                                        <p:tav tm="83160">
                                          <p:val>
                                            <p:fltVal val="-19.3045"/>
                                          </p:val>
                                        </p:tav>
                                        <p:tav tm="86480">
                                          <p:val>
                                            <p:fltVal val="-18.0634"/>
                                          </p:val>
                                        </p:tav>
                                        <p:tav tm="89800">
                                          <p:val>
                                            <p:fltVal val="-15.8505"/>
                                          </p:val>
                                        </p:tav>
                                        <p:tav tm="93120">
                                          <p:val>
                                            <p:fltVal val="-12.3847"/>
                                          </p:val>
                                        </p:tav>
                                        <p:tav tm="96450">
                                          <p:val>
                                            <p:fltVal val="-7.367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12124" y="528034"/>
            <a:ext cx="11307651" cy="5781326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s-ES" sz="2800" dirty="0">
                <a:solidFill>
                  <a:schemeClr val="tx1"/>
                </a:solidFill>
              </a:rPr>
              <a:t> I</a:t>
            </a:r>
            <a:r>
              <a:rPr lang="es-ES" sz="2800" b="1" dirty="0">
                <a:solidFill>
                  <a:srgbClr val="7030A0"/>
                </a:solidFill>
              </a:rPr>
              <a:t> am </a:t>
            </a:r>
            <a:r>
              <a:rPr lang="es-ES" sz="2800" b="1" dirty="0" err="1">
                <a:solidFill>
                  <a:srgbClr val="7030A0"/>
                </a:solidFill>
              </a:rPr>
              <a:t>getting</a:t>
            </a:r>
            <a:r>
              <a:rPr lang="es-ES" sz="2800" b="1" dirty="0">
                <a:solidFill>
                  <a:srgbClr val="7030A0"/>
                </a:solidFill>
              </a:rPr>
              <a:t> </a:t>
            </a:r>
            <a:r>
              <a:rPr lang="es-ES" sz="2800" b="1" dirty="0" err="1">
                <a:solidFill>
                  <a:srgbClr val="7030A0"/>
                </a:solidFill>
              </a:rPr>
              <a:t>used</a:t>
            </a:r>
            <a:r>
              <a:rPr lang="es-ES" sz="2800" b="1" dirty="0">
                <a:solidFill>
                  <a:srgbClr val="7030A0"/>
                </a:solidFill>
              </a:rPr>
              <a:t> </a:t>
            </a:r>
            <a:r>
              <a:rPr lang="es-ES" sz="2800" b="1" dirty="0" err="1">
                <a:solidFill>
                  <a:srgbClr val="7030A0"/>
                </a:solidFill>
              </a:rPr>
              <a:t>to</a:t>
            </a:r>
            <a:r>
              <a:rPr lang="es-ES" sz="2800" b="1" dirty="0">
                <a:solidFill>
                  <a:srgbClr val="7030A0"/>
                </a:solidFill>
              </a:rPr>
              <a:t> sleeping </a:t>
            </a:r>
            <a:r>
              <a:rPr lang="es-ES" sz="2800" dirty="0" err="1">
                <a:solidFill>
                  <a:schemeClr val="tx1"/>
                </a:solidFill>
              </a:rPr>
              <a:t>badly</a:t>
            </a:r>
            <a:r>
              <a:rPr lang="es-ES" sz="2800" dirty="0">
                <a:solidFill>
                  <a:schemeClr val="tx1"/>
                </a:solidFill>
              </a:rPr>
              <a:t> </a:t>
            </a:r>
            <a:r>
              <a:rPr lang="es-ES" sz="2800" dirty="0" err="1">
                <a:solidFill>
                  <a:schemeClr val="tx1"/>
                </a:solidFill>
              </a:rPr>
              <a:t>every</a:t>
            </a:r>
            <a:r>
              <a:rPr lang="es-ES" sz="2800" dirty="0">
                <a:solidFill>
                  <a:schemeClr val="tx1"/>
                </a:solidFill>
              </a:rPr>
              <a:t> </a:t>
            </a:r>
            <a:r>
              <a:rPr lang="es-ES" sz="2800" dirty="0" err="1">
                <a:solidFill>
                  <a:schemeClr val="tx1"/>
                </a:solidFill>
              </a:rPr>
              <a:t>night</a:t>
            </a:r>
            <a:endParaRPr lang="es-CL" sz="2800" dirty="0">
              <a:solidFill>
                <a:schemeClr val="tx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130" y="985397"/>
            <a:ext cx="493819" cy="640135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3680268" y="1822701"/>
            <a:ext cx="4277542" cy="9551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/>
              <a:t>GET USED TO + V (</a:t>
            </a:r>
            <a:r>
              <a:rPr lang="es-ES" sz="2800" b="1" dirty="0" err="1"/>
              <a:t>ing</a:t>
            </a:r>
            <a:r>
              <a:rPr lang="es-ES" sz="2800" b="1" dirty="0"/>
              <a:t>)</a:t>
            </a:r>
            <a:endParaRPr lang="es-CL" sz="2800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9176" y="2651860"/>
            <a:ext cx="3121423" cy="3121423"/>
          </a:xfrm>
          <a:prstGeom prst="rect">
            <a:avLst/>
          </a:prstGeom>
        </p:spPr>
      </p:pic>
      <p:sp>
        <p:nvSpPr>
          <p:cNvPr id="7" name="Llamada rectangular redondeada 6"/>
          <p:cNvSpPr/>
          <p:nvPr/>
        </p:nvSpPr>
        <p:spPr>
          <a:xfrm>
            <a:off x="2303606" y="2993244"/>
            <a:ext cx="5474242" cy="1237525"/>
          </a:xfrm>
          <a:prstGeom prst="wedgeRoundRectCallout">
            <a:avLst>
              <a:gd name="adj1" fmla="val 61499"/>
              <a:gd name="adj2" fmla="val -31808"/>
              <a:gd name="adj3" fmla="val 16667"/>
            </a:avLst>
          </a:prstGeom>
          <a:solidFill>
            <a:srgbClr val="66FF33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dirty="0" err="1"/>
              <a:t>To</a:t>
            </a:r>
            <a:r>
              <a:rPr lang="es-ES" sz="2400" dirty="0"/>
              <a:t> </a:t>
            </a:r>
            <a:r>
              <a:rPr lang="es-ES" sz="2400" dirty="0" err="1"/>
              <a:t>talk</a:t>
            </a:r>
            <a:r>
              <a:rPr lang="es-ES" sz="2400" dirty="0"/>
              <a:t> </a:t>
            </a:r>
            <a:r>
              <a:rPr lang="es-ES" sz="2400" dirty="0" err="1"/>
              <a:t>about</a:t>
            </a:r>
            <a:r>
              <a:rPr lang="es-ES" sz="2400" dirty="0"/>
              <a:t> </a:t>
            </a:r>
            <a:r>
              <a:rPr lang="es-ES" sz="2400" dirty="0" err="1"/>
              <a:t>actions</a:t>
            </a:r>
            <a:r>
              <a:rPr lang="es-ES" sz="2400" dirty="0"/>
              <a:t>/</a:t>
            </a:r>
            <a:r>
              <a:rPr lang="es-ES" sz="2400" dirty="0" err="1"/>
              <a:t>things</a:t>
            </a:r>
            <a:r>
              <a:rPr lang="es-ES" sz="2400" dirty="0"/>
              <a:t> </a:t>
            </a:r>
            <a:r>
              <a:rPr lang="es-ES" sz="2400" dirty="0" err="1"/>
              <a:t>we</a:t>
            </a:r>
            <a:r>
              <a:rPr lang="es-ES" sz="2400" dirty="0"/>
              <a:t> are in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process</a:t>
            </a:r>
            <a:r>
              <a:rPr lang="es-ES" sz="2400" dirty="0"/>
              <a:t> of </a:t>
            </a:r>
            <a:r>
              <a:rPr lang="es-ES" sz="2400" dirty="0" err="1"/>
              <a:t>becoming</a:t>
            </a:r>
            <a:r>
              <a:rPr lang="es-ES" sz="2400" dirty="0"/>
              <a:t> </a:t>
            </a:r>
            <a:r>
              <a:rPr lang="es-CL" sz="2400" dirty="0"/>
              <a:t>familiar </a:t>
            </a:r>
            <a:r>
              <a:rPr lang="es-CL" sz="2400" dirty="0" err="1"/>
              <a:t>with</a:t>
            </a:r>
            <a:r>
              <a:rPr lang="es-CL" sz="2400" dirty="0"/>
              <a:t>.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847627" y="4708862"/>
            <a:ext cx="80150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err="1"/>
              <a:t>Beauchef</a:t>
            </a:r>
            <a:r>
              <a:rPr lang="es-ES" sz="2000" dirty="0"/>
              <a:t> </a:t>
            </a:r>
            <a:r>
              <a:rPr lang="es-ES" sz="2000" dirty="0" err="1"/>
              <a:t>students</a:t>
            </a:r>
            <a:r>
              <a:rPr lang="es-ES" sz="2000" dirty="0"/>
              <a:t> </a:t>
            </a:r>
            <a:r>
              <a:rPr lang="es-ES" sz="2000" b="1" dirty="0">
                <a:solidFill>
                  <a:srgbClr val="7030A0"/>
                </a:solidFill>
              </a:rPr>
              <a:t>are </a:t>
            </a:r>
            <a:r>
              <a:rPr lang="es-ES" sz="2000" b="1" dirty="0" err="1">
                <a:solidFill>
                  <a:srgbClr val="7030A0"/>
                </a:solidFill>
              </a:rPr>
              <a:t>getting</a:t>
            </a:r>
            <a:r>
              <a:rPr lang="es-ES" sz="2000" b="1" dirty="0">
                <a:solidFill>
                  <a:srgbClr val="7030A0"/>
                </a:solidFill>
              </a:rPr>
              <a:t> </a:t>
            </a:r>
            <a:r>
              <a:rPr lang="es-ES" sz="2000" b="1" dirty="0" err="1">
                <a:solidFill>
                  <a:srgbClr val="7030A0"/>
                </a:solidFill>
              </a:rPr>
              <a:t>used</a:t>
            </a:r>
            <a:r>
              <a:rPr lang="es-ES" sz="2000" b="1" dirty="0">
                <a:solidFill>
                  <a:srgbClr val="7030A0"/>
                </a:solidFill>
              </a:rPr>
              <a:t>  </a:t>
            </a:r>
            <a:r>
              <a:rPr lang="es-ES" sz="2000" b="1" dirty="0" err="1">
                <a:solidFill>
                  <a:srgbClr val="7030A0"/>
                </a:solidFill>
              </a:rPr>
              <a:t>to</a:t>
            </a:r>
            <a:r>
              <a:rPr lang="es-ES" sz="2000" b="1" dirty="0">
                <a:solidFill>
                  <a:srgbClr val="7030A0"/>
                </a:solidFill>
              </a:rPr>
              <a:t> </a:t>
            </a:r>
            <a:r>
              <a:rPr lang="es-ES" sz="2000" b="1" dirty="0" err="1">
                <a:solidFill>
                  <a:srgbClr val="7030A0"/>
                </a:solidFill>
              </a:rPr>
              <a:t>having</a:t>
            </a:r>
            <a:r>
              <a:rPr lang="es-ES" sz="2000" b="1" dirty="0">
                <a:solidFill>
                  <a:srgbClr val="7030A0"/>
                </a:solidFill>
              </a:rPr>
              <a:t> </a:t>
            </a:r>
            <a:r>
              <a:rPr lang="es-ES" sz="2000" dirty="0"/>
              <a:t>English </a:t>
            </a:r>
            <a:r>
              <a:rPr lang="es-ES" sz="2000" dirty="0" err="1"/>
              <a:t>classes</a:t>
            </a:r>
            <a:r>
              <a:rPr lang="es-ES" sz="2000" dirty="0"/>
              <a:t> at </a:t>
            </a:r>
            <a:r>
              <a:rPr lang="es-ES" sz="2000" dirty="0" err="1"/>
              <a:t>the</a:t>
            </a:r>
            <a:r>
              <a:rPr lang="es-ES" sz="2000" dirty="0"/>
              <a:t> DII.</a:t>
            </a:r>
          </a:p>
          <a:p>
            <a:r>
              <a:rPr lang="es-ES" sz="2000" dirty="0" err="1"/>
              <a:t>Beauchef</a:t>
            </a:r>
            <a:r>
              <a:rPr lang="es-ES" sz="2000" dirty="0"/>
              <a:t> </a:t>
            </a:r>
            <a:r>
              <a:rPr lang="es-ES" sz="2000" dirty="0" err="1"/>
              <a:t>students</a:t>
            </a:r>
            <a:r>
              <a:rPr lang="es-ES" sz="2000" dirty="0"/>
              <a:t> </a:t>
            </a:r>
            <a:r>
              <a:rPr lang="es-ES" sz="2000" b="1" dirty="0">
                <a:solidFill>
                  <a:srgbClr val="7030A0"/>
                </a:solidFill>
              </a:rPr>
              <a:t>are </a:t>
            </a:r>
            <a:r>
              <a:rPr lang="es-ES" sz="2000" b="1" dirty="0" err="1">
                <a:solidFill>
                  <a:srgbClr val="7030A0"/>
                </a:solidFill>
              </a:rPr>
              <a:t>not</a:t>
            </a:r>
            <a:r>
              <a:rPr lang="es-ES" sz="2000" b="1" dirty="0">
                <a:solidFill>
                  <a:srgbClr val="7030A0"/>
                </a:solidFill>
              </a:rPr>
              <a:t> </a:t>
            </a:r>
            <a:r>
              <a:rPr lang="es-ES" sz="2000" b="1" dirty="0" err="1">
                <a:solidFill>
                  <a:srgbClr val="7030A0"/>
                </a:solidFill>
              </a:rPr>
              <a:t>getting</a:t>
            </a:r>
            <a:r>
              <a:rPr lang="es-ES" sz="2000" b="1" dirty="0">
                <a:solidFill>
                  <a:srgbClr val="7030A0"/>
                </a:solidFill>
              </a:rPr>
              <a:t> </a:t>
            </a:r>
            <a:r>
              <a:rPr lang="es-ES" sz="2000" b="1" dirty="0" err="1">
                <a:solidFill>
                  <a:srgbClr val="7030A0"/>
                </a:solidFill>
              </a:rPr>
              <a:t>used</a:t>
            </a:r>
            <a:r>
              <a:rPr lang="es-ES" sz="2000" b="1" dirty="0">
                <a:solidFill>
                  <a:srgbClr val="7030A0"/>
                </a:solidFill>
              </a:rPr>
              <a:t> </a:t>
            </a:r>
            <a:r>
              <a:rPr lang="es-ES" sz="2000" b="1" dirty="0" err="1">
                <a:solidFill>
                  <a:srgbClr val="7030A0"/>
                </a:solidFill>
              </a:rPr>
              <a:t>to</a:t>
            </a:r>
            <a:r>
              <a:rPr lang="es-ES" sz="2000" b="1" dirty="0">
                <a:solidFill>
                  <a:srgbClr val="7030A0"/>
                </a:solidFill>
              </a:rPr>
              <a:t> </a:t>
            </a:r>
            <a:r>
              <a:rPr lang="es-ES" sz="2000" dirty="0" err="1"/>
              <a:t>the</a:t>
            </a:r>
            <a:r>
              <a:rPr lang="es-ES" sz="2000" dirty="0"/>
              <a:t> new campus rules.</a:t>
            </a:r>
          </a:p>
          <a:p>
            <a:r>
              <a:rPr lang="es-ES" sz="2000" dirty="0" err="1"/>
              <a:t>Beauchef</a:t>
            </a:r>
            <a:r>
              <a:rPr lang="es-ES" sz="2000" dirty="0"/>
              <a:t> </a:t>
            </a:r>
            <a:r>
              <a:rPr lang="es-ES" sz="2000" dirty="0" err="1"/>
              <a:t>students</a:t>
            </a:r>
            <a:r>
              <a:rPr lang="es-ES" sz="2000" dirty="0"/>
              <a:t> </a:t>
            </a:r>
            <a:r>
              <a:rPr lang="es-ES" sz="2000" b="1" dirty="0" err="1">
                <a:solidFill>
                  <a:srgbClr val="7030A0"/>
                </a:solidFill>
              </a:rPr>
              <a:t>have</a:t>
            </a:r>
            <a:r>
              <a:rPr lang="es-ES" sz="2000" b="1" dirty="0">
                <a:solidFill>
                  <a:srgbClr val="7030A0"/>
                </a:solidFill>
              </a:rPr>
              <a:t> </a:t>
            </a:r>
            <a:r>
              <a:rPr lang="es-ES" sz="2000" b="1" dirty="0" err="1">
                <a:solidFill>
                  <a:srgbClr val="7030A0"/>
                </a:solidFill>
              </a:rPr>
              <a:t>not</a:t>
            </a:r>
            <a:r>
              <a:rPr lang="es-ES" sz="2000" b="1" dirty="0">
                <a:solidFill>
                  <a:srgbClr val="7030A0"/>
                </a:solidFill>
              </a:rPr>
              <a:t> </a:t>
            </a:r>
            <a:r>
              <a:rPr lang="es-ES" sz="2000" b="1" dirty="0" err="1">
                <a:solidFill>
                  <a:srgbClr val="7030A0"/>
                </a:solidFill>
              </a:rPr>
              <a:t>got</a:t>
            </a:r>
            <a:r>
              <a:rPr lang="es-ES" sz="2000" b="1" dirty="0">
                <a:solidFill>
                  <a:srgbClr val="7030A0"/>
                </a:solidFill>
              </a:rPr>
              <a:t> </a:t>
            </a:r>
            <a:r>
              <a:rPr lang="es-ES" sz="2000" b="1" dirty="0" err="1">
                <a:solidFill>
                  <a:srgbClr val="7030A0"/>
                </a:solidFill>
              </a:rPr>
              <a:t>used</a:t>
            </a:r>
            <a:r>
              <a:rPr lang="es-ES" sz="2000" b="1" dirty="0">
                <a:solidFill>
                  <a:srgbClr val="7030A0"/>
                </a:solidFill>
              </a:rPr>
              <a:t> </a:t>
            </a:r>
            <a:r>
              <a:rPr lang="es-ES" sz="2000" b="1" dirty="0" err="1">
                <a:solidFill>
                  <a:srgbClr val="7030A0"/>
                </a:solidFill>
              </a:rPr>
              <a:t>to</a:t>
            </a:r>
            <a:r>
              <a:rPr lang="es-ES" sz="2000" b="1" dirty="0">
                <a:solidFill>
                  <a:srgbClr val="7030A0"/>
                </a:solidFill>
              </a:rPr>
              <a:t> </a:t>
            </a:r>
            <a:r>
              <a:rPr lang="es-ES" sz="2000" b="1" dirty="0" err="1">
                <a:solidFill>
                  <a:srgbClr val="7030A0"/>
                </a:solidFill>
              </a:rPr>
              <a:t>having</a:t>
            </a:r>
            <a:r>
              <a:rPr lang="es-ES" sz="2000" b="1" dirty="0">
                <a:solidFill>
                  <a:srgbClr val="7030A0"/>
                </a:solidFill>
              </a:rPr>
              <a:t> </a:t>
            </a:r>
            <a:r>
              <a:rPr lang="es-ES" sz="2000" b="1" dirty="0" err="1">
                <a:solidFill>
                  <a:srgbClr val="7030A0"/>
                </a:solidFill>
              </a:rPr>
              <a:t>to</a:t>
            </a:r>
            <a:r>
              <a:rPr lang="es-ES" sz="2000" b="1" dirty="0">
                <a:solidFill>
                  <a:srgbClr val="7030A0"/>
                </a:solidFill>
              </a:rPr>
              <a:t> </a:t>
            </a:r>
            <a:r>
              <a:rPr lang="es-ES" sz="2000" b="1" dirty="0" err="1">
                <a:solidFill>
                  <a:srgbClr val="7030A0"/>
                </a:solidFill>
              </a:rPr>
              <a:t>work</a:t>
            </a:r>
            <a:r>
              <a:rPr lang="es-ES" sz="2000" b="1" dirty="0">
                <a:solidFill>
                  <a:srgbClr val="7030A0"/>
                </a:solidFill>
              </a:rPr>
              <a:t> </a:t>
            </a:r>
            <a:r>
              <a:rPr lang="es-ES" sz="2000" dirty="0" err="1"/>
              <a:t>autonomosly</a:t>
            </a:r>
            <a:r>
              <a:rPr lang="es-ES" sz="2000" dirty="0"/>
              <a:t> </a:t>
            </a:r>
            <a:r>
              <a:rPr lang="es-ES" sz="2000" dirty="0" err="1"/>
              <a:t>yet</a:t>
            </a:r>
            <a:r>
              <a:rPr lang="es-ES" sz="2000" dirty="0"/>
              <a:t>.</a:t>
            </a:r>
            <a:endParaRPr lang="es-CL" sz="2000" dirty="0"/>
          </a:p>
        </p:txBody>
      </p:sp>
    </p:spTree>
    <p:extLst>
      <p:ext uri="{BB962C8B-B14F-4D97-AF65-F5344CB8AC3E}">
        <p14:creationId xmlns:p14="http://schemas.microsoft.com/office/powerpoint/2010/main" val="65602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4334" y="175538"/>
            <a:ext cx="9303332" cy="650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513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B58FEC-2CD8-4A7C-ACEE-BBB7B1F48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805434"/>
          </a:xfrm>
        </p:spPr>
        <p:txBody>
          <a:bodyPr/>
          <a:lstStyle/>
          <a:p>
            <a:r>
              <a:rPr lang="es-CL" dirty="0"/>
              <a:t>LET´S PRACTICE 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A1D2FC0B-CD7A-4C38-B0C6-4FC6242981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4603" y="1322971"/>
            <a:ext cx="4972474" cy="503262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906A7B9-AB7D-4447-A503-E086AA1D1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0459" y="1342683"/>
            <a:ext cx="4972473" cy="513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001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6B16C0B-236E-4887-9872-9B3B00A95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8325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Still</a:t>
            </a:r>
            <a:r>
              <a:rPr lang="es-E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not</a:t>
            </a:r>
            <a:r>
              <a:rPr lang="es-E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sure</a:t>
            </a:r>
            <a:r>
              <a:rPr lang="es-E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about</a:t>
            </a:r>
            <a:r>
              <a:rPr lang="es-E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the</a:t>
            </a:r>
            <a:r>
              <a:rPr lang="es-E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meaning</a:t>
            </a:r>
            <a:r>
              <a:rPr lang="es-E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?</a:t>
            </a:r>
            <a:endParaRPr lang="es-CL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569" y="2203369"/>
            <a:ext cx="5986719" cy="28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5209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BD33CB-58B6-DF88-4D3E-C160BE8CD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83" y="0"/>
            <a:ext cx="117944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873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 err="1"/>
              <a:t>Let´s</a:t>
            </a:r>
            <a:r>
              <a:rPr lang="es-ES" b="1" dirty="0"/>
              <a:t> </a:t>
            </a:r>
            <a:r>
              <a:rPr lang="es-ES" b="1" dirty="0" err="1"/>
              <a:t>play</a:t>
            </a:r>
            <a:endParaRPr lang="es-CL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24128" y="1913206"/>
            <a:ext cx="10525447" cy="4396154"/>
          </a:xfrm>
        </p:spPr>
        <p:txBody>
          <a:bodyPr/>
          <a:lstStyle/>
          <a:p>
            <a:endParaRPr lang="es-ES" dirty="0"/>
          </a:p>
          <a:p>
            <a:r>
              <a:rPr lang="es-ES" sz="3600" b="1" dirty="0">
                <a:solidFill>
                  <a:srgbClr val="FF3399"/>
                </a:solidFill>
              </a:rPr>
              <a:t>I </a:t>
            </a:r>
            <a:r>
              <a:rPr lang="es-ES" sz="3600" b="1" dirty="0" err="1">
                <a:solidFill>
                  <a:srgbClr val="FF3399"/>
                </a:solidFill>
              </a:rPr>
              <a:t>have</a:t>
            </a:r>
            <a:r>
              <a:rPr lang="es-ES" sz="3600" b="1" dirty="0">
                <a:solidFill>
                  <a:srgbClr val="FF3399"/>
                </a:solidFill>
              </a:rPr>
              <a:t> </a:t>
            </a:r>
            <a:r>
              <a:rPr lang="es-ES" sz="3600" b="1" dirty="0" err="1">
                <a:solidFill>
                  <a:srgbClr val="FF3399"/>
                </a:solidFill>
              </a:rPr>
              <a:t>recently</a:t>
            </a:r>
            <a:r>
              <a:rPr lang="es-ES" sz="3600" b="1" dirty="0">
                <a:solidFill>
                  <a:srgbClr val="FF3399"/>
                </a:solidFill>
              </a:rPr>
              <a:t> </a:t>
            </a:r>
            <a:r>
              <a:rPr lang="es-ES" sz="3600" b="1" dirty="0" err="1">
                <a:solidFill>
                  <a:srgbClr val="FF3399"/>
                </a:solidFill>
              </a:rPr>
              <a:t>got</a:t>
            </a:r>
            <a:r>
              <a:rPr lang="es-ES" sz="3600" b="1" dirty="0">
                <a:solidFill>
                  <a:srgbClr val="FF3399"/>
                </a:solidFill>
              </a:rPr>
              <a:t> a  Tinder </a:t>
            </a:r>
            <a:r>
              <a:rPr lang="es-ES" sz="3600" b="1" dirty="0" err="1">
                <a:solidFill>
                  <a:srgbClr val="FF3399"/>
                </a:solidFill>
              </a:rPr>
              <a:t>girlfriend</a:t>
            </a:r>
            <a:r>
              <a:rPr lang="es-ES" sz="3600" b="1" dirty="0">
                <a:solidFill>
                  <a:srgbClr val="FF3399"/>
                </a:solidFill>
              </a:rPr>
              <a:t>/</a:t>
            </a:r>
            <a:r>
              <a:rPr lang="es-ES" sz="3600" b="1" dirty="0" err="1">
                <a:solidFill>
                  <a:srgbClr val="FF3399"/>
                </a:solidFill>
              </a:rPr>
              <a:t>boyfriend</a:t>
            </a:r>
            <a:endParaRPr lang="es-ES" sz="3600" b="1" dirty="0">
              <a:solidFill>
                <a:srgbClr val="FF3399"/>
              </a:solidFill>
            </a:endParaRPr>
          </a:p>
          <a:p>
            <a:endParaRPr lang="es-ES" sz="3600" dirty="0"/>
          </a:p>
          <a:p>
            <a:r>
              <a:rPr lang="es-ES" sz="3600" dirty="0"/>
              <a:t>I </a:t>
            </a:r>
            <a:r>
              <a:rPr lang="es-ES" sz="3600" dirty="0" err="1"/>
              <a:t>used</a:t>
            </a:r>
            <a:r>
              <a:rPr lang="es-ES" sz="3600" dirty="0"/>
              <a:t> </a:t>
            </a:r>
            <a:r>
              <a:rPr lang="es-ES" sz="3600" dirty="0" err="1"/>
              <a:t>to</a:t>
            </a:r>
            <a:endParaRPr lang="es-ES" sz="3600" dirty="0"/>
          </a:p>
          <a:p>
            <a:r>
              <a:rPr lang="es-ES" sz="3600" dirty="0"/>
              <a:t>I am </a:t>
            </a:r>
            <a:r>
              <a:rPr lang="es-ES" sz="3600" dirty="0" err="1"/>
              <a:t>used</a:t>
            </a:r>
            <a:r>
              <a:rPr lang="es-ES" sz="3600" dirty="0"/>
              <a:t> </a:t>
            </a:r>
            <a:r>
              <a:rPr lang="es-ES" sz="3600" dirty="0" err="1"/>
              <a:t>to</a:t>
            </a:r>
            <a:r>
              <a:rPr lang="es-ES" sz="3600" dirty="0"/>
              <a:t> </a:t>
            </a:r>
          </a:p>
          <a:p>
            <a:r>
              <a:rPr lang="es-ES" sz="3600" dirty="0"/>
              <a:t>I am </a:t>
            </a:r>
            <a:r>
              <a:rPr lang="es-ES" sz="3600" dirty="0" err="1"/>
              <a:t>getting</a:t>
            </a:r>
            <a:r>
              <a:rPr lang="es-ES" sz="3600" dirty="0"/>
              <a:t> </a:t>
            </a:r>
            <a:r>
              <a:rPr lang="es-ES" sz="3600" dirty="0" err="1"/>
              <a:t>used</a:t>
            </a:r>
            <a:r>
              <a:rPr lang="es-ES" sz="3600" dirty="0"/>
              <a:t> </a:t>
            </a:r>
            <a:r>
              <a:rPr lang="es-ES" sz="3600" dirty="0" err="1"/>
              <a:t>to</a:t>
            </a:r>
            <a:endParaRPr lang="es-CL" sz="3600" dirty="0"/>
          </a:p>
        </p:txBody>
      </p:sp>
    </p:spTree>
    <p:extLst>
      <p:ext uri="{BB962C8B-B14F-4D97-AF65-F5344CB8AC3E}">
        <p14:creationId xmlns:p14="http://schemas.microsoft.com/office/powerpoint/2010/main" val="34534998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605" y="604910"/>
            <a:ext cx="10016596" cy="1499746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24128" y="1871003"/>
            <a:ext cx="10652057" cy="4438357"/>
          </a:xfrm>
        </p:spPr>
        <p:txBody>
          <a:bodyPr/>
          <a:lstStyle/>
          <a:p>
            <a:r>
              <a:rPr lang="es-ES" sz="3600" b="1" dirty="0">
                <a:solidFill>
                  <a:srgbClr val="FF3399"/>
                </a:solidFill>
              </a:rPr>
              <a:t>No more prende </a:t>
            </a:r>
            <a:r>
              <a:rPr lang="es-ES" sz="3600" b="1" dirty="0" err="1">
                <a:solidFill>
                  <a:srgbClr val="FF3399"/>
                </a:solidFill>
              </a:rPr>
              <a:t>Beauchef</a:t>
            </a:r>
            <a:r>
              <a:rPr lang="es-ES" sz="3600" b="1" dirty="0">
                <a:solidFill>
                  <a:srgbClr val="FF3399"/>
                </a:solidFill>
              </a:rPr>
              <a:t> are </a:t>
            </a:r>
            <a:r>
              <a:rPr lang="es-ES" sz="3600" b="1" dirty="0" err="1">
                <a:solidFill>
                  <a:srgbClr val="FF3399"/>
                </a:solidFill>
              </a:rPr>
              <a:t>allowed</a:t>
            </a:r>
            <a:r>
              <a:rPr lang="es-ES" sz="3600" b="1" dirty="0">
                <a:solidFill>
                  <a:srgbClr val="FF3399"/>
                </a:solidFill>
              </a:rPr>
              <a:t> in campus.</a:t>
            </a:r>
          </a:p>
          <a:p>
            <a:endParaRPr lang="es-ES" dirty="0"/>
          </a:p>
          <a:p>
            <a:pPr lvl="0">
              <a:buClr>
                <a:srgbClr val="1CADE4"/>
              </a:buClr>
            </a:pPr>
            <a:r>
              <a:rPr lang="es-ES" sz="3600" dirty="0">
                <a:solidFill>
                  <a:prstClr val="black"/>
                </a:solidFill>
              </a:rPr>
              <a:t>I </a:t>
            </a:r>
            <a:r>
              <a:rPr lang="es-ES" sz="3600" dirty="0" err="1">
                <a:solidFill>
                  <a:prstClr val="black"/>
                </a:solidFill>
              </a:rPr>
              <a:t>used</a:t>
            </a:r>
            <a:r>
              <a:rPr lang="es-ES" sz="3600" dirty="0">
                <a:solidFill>
                  <a:prstClr val="black"/>
                </a:solidFill>
              </a:rPr>
              <a:t> </a:t>
            </a:r>
            <a:r>
              <a:rPr lang="es-ES" sz="3600" dirty="0" err="1">
                <a:solidFill>
                  <a:prstClr val="black"/>
                </a:solidFill>
              </a:rPr>
              <a:t>to</a:t>
            </a:r>
            <a:endParaRPr lang="es-ES" sz="3600" dirty="0">
              <a:solidFill>
                <a:prstClr val="black"/>
              </a:solidFill>
            </a:endParaRPr>
          </a:p>
          <a:p>
            <a:pPr lvl="0">
              <a:buClr>
                <a:srgbClr val="1CADE4"/>
              </a:buClr>
            </a:pPr>
            <a:r>
              <a:rPr lang="es-ES" sz="3600" dirty="0">
                <a:solidFill>
                  <a:prstClr val="black"/>
                </a:solidFill>
              </a:rPr>
              <a:t>I am </a:t>
            </a:r>
            <a:r>
              <a:rPr lang="es-ES" sz="3600" dirty="0" err="1">
                <a:solidFill>
                  <a:prstClr val="black"/>
                </a:solidFill>
              </a:rPr>
              <a:t>used</a:t>
            </a:r>
            <a:r>
              <a:rPr lang="es-ES" sz="3600" dirty="0">
                <a:solidFill>
                  <a:prstClr val="black"/>
                </a:solidFill>
              </a:rPr>
              <a:t> </a:t>
            </a:r>
            <a:r>
              <a:rPr lang="es-ES" sz="3600" dirty="0" err="1">
                <a:solidFill>
                  <a:prstClr val="black"/>
                </a:solidFill>
              </a:rPr>
              <a:t>to</a:t>
            </a:r>
            <a:r>
              <a:rPr lang="es-ES" sz="3600" dirty="0">
                <a:solidFill>
                  <a:prstClr val="black"/>
                </a:solidFill>
              </a:rPr>
              <a:t> </a:t>
            </a:r>
          </a:p>
          <a:p>
            <a:pPr lvl="0">
              <a:buClr>
                <a:srgbClr val="1CADE4"/>
              </a:buClr>
            </a:pPr>
            <a:r>
              <a:rPr lang="es-ES" sz="3600" dirty="0">
                <a:solidFill>
                  <a:prstClr val="black"/>
                </a:solidFill>
              </a:rPr>
              <a:t>I am </a:t>
            </a:r>
            <a:r>
              <a:rPr lang="es-ES" sz="3600" dirty="0" err="1">
                <a:solidFill>
                  <a:prstClr val="black"/>
                </a:solidFill>
              </a:rPr>
              <a:t>getting</a:t>
            </a:r>
            <a:r>
              <a:rPr lang="es-ES" sz="3600" dirty="0">
                <a:solidFill>
                  <a:prstClr val="black"/>
                </a:solidFill>
              </a:rPr>
              <a:t> </a:t>
            </a:r>
            <a:r>
              <a:rPr lang="es-ES" sz="3600" dirty="0" err="1">
                <a:solidFill>
                  <a:prstClr val="black"/>
                </a:solidFill>
              </a:rPr>
              <a:t>used</a:t>
            </a:r>
            <a:r>
              <a:rPr lang="es-ES" sz="3600" dirty="0">
                <a:solidFill>
                  <a:prstClr val="black"/>
                </a:solidFill>
              </a:rPr>
              <a:t> </a:t>
            </a:r>
            <a:r>
              <a:rPr lang="es-ES" sz="3600" dirty="0" err="1">
                <a:solidFill>
                  <a:prstClr val="black"/>
                </a:solidFill>
              </a:rPr>
              <a:t>to</a:t>
            </a:r>
            <a:endParaRPr lang="es-CL" sz="3600" dirty="0">
              <a:solidFill>
                <a:prstClr val="black"/>
              </a:solidFill>
            </a:endParaRP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21219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978" y="576776"/>
            <a:ext cx="10016596" cy="1499746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24128" y="1899138"/>
            <a:ext cx="10764598" cy="4410222"/>
          </a:xfrm>
        </p:spPr>
        <p:txBody>
          <a:bodyPr/>
          <a:lstStyle/>
          <a:p>
            <a:pPr lvl="0">
              <a:buClr>
                <a:srgbClr val="1CADE4"/>
              </a:buClr>
            </a:pPr>
            <a:r>
              <a:rPr lang="es-ES" sz="3600" b="1" dirty="0">
                <a:solidFill>
                  <a:srgbClr val="FF3399"/>
                </a:solidFill>
              </a:rPr>
              <a:t>I </a:t>
            </a:r>
            <a:r>
              <a:rPr lang="es-ES" sz="3600" b="1" dirty="0" err="1">
                <a:solidFill>
                  <a:srgbClr val="FF3399"/>
                </a:solidFill>
              </a:rPr>
              <a:t>have</a:t>
            </a:r>
            <a:r>
              <a:rPr lang="es-ES" sz="3600" b="1" dirty="0">
                <a:solidFill>
                  <a:srgbClr val="FF3399"/>
                </a:solidFill>
              </a:rPr>
              <a:t> </a:t>
            </a:r>
            <a:r>
              <a:rPr lang="es-ES" sz="3600" b="1" dirty="0" err="1">
                <a:solidFill>
                  <a:srgbClr val="FF3399"/>
                </a:solidFill>
              </a:rPr>
              <a:t>just</a:t>
            </a:r>
            <a:r>
              <a:rPr lang="es-ES" sz="3600" b="1" dirty="0">
                <a:solidFill>
                  <a:srgbClr val="FF3399"/>
                </a:solidFill>
              </a:rPr>
              <a:t> </a:t>
            </a:r>
            <a:r>
              <a:rPr lang="es-ES" sz="3600" b="1" dirty="0" err="1">
                <a:solidFill>
                  <a:srgbClr val="FF3399"/>
                </a:solidFill>
              </a:rPr>
              <a:t>changed</a:t>
            </a:r>
            <a:r>
              <a:rPr lang="es-ES" sz="3600" b="1" dirty="0">
                <a:solidFill>
                  <a:srgbClr val="FF3399"/>
                </a:solidFill>
              </a:rPr>
              <a:t> </a:t>
            </a:r>
            <a:r>
              <a:rPr lang="es-ES" sz="3600" b="1" dirty="0" err="1">
                <a:solidFill>
                  <a:srgbClr val="FF3399"/>
                </a:solidFill>
              </a:rPr>
              <a:t>my</a:t>
            </a:r>
            <a:r>
              <a:rPr lang="es-ES" sz="3600" b="1" dirty="0">
                <a:solidFill>
                  <a:srgbClr val="FF3399"/>
                </a:solidFill>
              </a:rPr>
              <a:t> </a:t>
            </a:r>
            <a:r>
              <a:rPr lang="es-ES" sz="3600" b="1" dirty="0" err="1">
                <a:solidFill>
                  <a:srgbClr val="FF3399"/>
                </a:solidFill>
              </a:rPr>
              <a:t>cell</a:t>
            </a:r>
            <a:r>
              <a:rPr lang="es-ES" sz="3600" b="1" dirty="0">
                <a:solidFill>
                  <a:srgbClr val="FF3399"/>
                </a:solidFill>
              </a:rPr>
              <a:t> </a:t>
            </a:r>
            <a:r>
              <a:rPr lang="es-ES" sz="3600" b="1" dirty="0" err="1">
                <a:solidFill>
                  <a:srgbClr val="FF3399"/>
                </a:solidFill>
              </a:rPr>
              <a:t>phone´s</a:t>
            </a:r>
            <a:r>
              <a:rPr lang="es-ES" sz="3600" b="1" dirty="0">
                <a:solidFill>
                  <a:srgbClr val="FF3399"/>
                </a:solidFill>
              </a:rPr>
              <a:t> </a:t>
            </a:r>
            <a:r>
              <a:rPr lang="es-ES" sz="3600" b="1" dirty="0" err="1">
                <a:solidFill>
                  <a:srgbClr val="FF3399"/>
                </a:solidFill>
              </a:rPr>
              <a:t>language</a:t>
            </a:r>
            <a:r>
              <a:rPr lang="es-ES" sz="3600" b="1" dirty="0">
                <a:solidFill>
                  <a:srgbClr val="FF3399"/>
                </a:solidFill>
              </a:rPr>
              <a:t> </a:t>
            </a:r>
            <a:r>
              <a:rPr lang="es-ES" sz="3600" b="1" dirty="0" err="1">
                <a:solidFill>
                  <a:srgbClr val="FF3399"/>
                </a:solidFill>
              </a:rPr>
              <a:t>to</a:t>
            </a:r>
            <a:r>
              <a:rPr lang="es-ES" sz="3600" b="1" dirty="0">
                <a:solidFill>
                  <a:srgbClr val="FF3399"/>
                </a:solidFill>
              </a:rPr>
              <a:t> English.</a:t>
            </a:r>
          </a:p>
          <a:p>
            <a:pPr lvl="0">
              <a:buClr>
                <a:srgbClr val="1CADE4"/>
              </a:buClr>
            </a:pPr>
            <a:endParaRPr lang="es-ES" sz="3600" dirty="0">
              <a:solidFill>
                <a:prstClr val="black"/>
              </a:solidFill>
            </a:endParaRPr>
          </a:p>
          <a:p>
            <a:pPr lvl="0">
              <a:buClr>
                <a:srgbClr val="1CADE4"/>
              </a:buClr>
            </a:pPr>
            <a:r>
              <a:rPr lang="es-ES" sz="3600" dirty="0">
                <a:solidFill>
                  <a:prstClr val="black"/>
                </a:solidFill>
              </a:rPr>
              <a:t>I </a:t>
            </a:r>
            <a:r>
              <a:rPr lang="es-ES" sz="3600" dirty="0" err="1">
                <a:solidFill>
                  <a:prstClr val="black"/>
                </a:solidFill>
              </a:rPr>
              <a:t>used</a:t>
            </a:r>
            <a:r>
              <a:rPr lang="es-ES" sz="3600" dirty="0">
                <a:solidFill>
                  <a:prstClr val="black"/>
                </a:solidFill>
              </a:rPr>
              <a:t> </a:t>
            </a:r>
            <a:r>
              <a:rPr lang="es-ES" sz="3600" dirty="0" err="1">
                <a:solidFill>
                  <a:prstClr val="black"/>
                </a:solidFill>
              </a:rPr>
              <a:t>to</a:t>
            </a:r>
            <a:endParaRPr lang="es-ES" sz="3600" dirty="0">
              <a:solidFill>
                <a:prstClr val="black"/>
              </a:solidFill>
            </a:endParaRPr>
          </a:p>
          <a:p>
            <a:pPr lvl="0">
              <a:buClr>
                <a:srgbClr val="1CADE4"/>
              </a:buClr>
            </a:pPr>
            <a:r>
              <a:rPr lang="es-ES" sz="3600" dirty="0">
                <a:solidFill>
                  <a:prstClr val="black"/>
                </a:solidFill>
              </a:rPr>
              <a:t>I am </a:t>
            </a:r>
            <a:r>
              <a:rPr lang="es-ES" sz="3600" dirty="0" err="1">
                <a:solidFill>
                  <a:prstClr val="black"/>
                </a:solidFill>
              </a:rPr>
              <a:t>used</a:t>
            </a:r>
            <a:r>
              <a:rPr lang="es-ES" sz="3600" dirty="0">
                <a:solidFill>
                  <a:prstClr val="black"/>
                </a:solidFill>
              </a:rPr>
              <a:t> </a:t>
            </a:r>
            <a:r>
              <a:rPr lang="es-ES" sz="3600" dirty="0" err="1">
                <a:solidFill>
                  <a:prstClr val="black"/>
                </a:solidFill>
              </a:rPr>
              <a:t>to</a:t>
            </a:r>
            <a:r>
              <a:rPr lang="es-ES" sz="3600" dirty="0">
                <a:solidFill>
                  <a:prstClr val="black"/>
                </a:solidFill>
              </a:rPr>
              <a:t> </a:t>
            </a:r>
          </a:p>
          <a:p>
            <a:pPr lvl="0">
              <a:buClr>
                <a:srgbClr val="1CADE4"/>
              </a:buClr>
            </a:pPr>
            <a:r>
              <a:rPr lang="es-ES" sz="3600" dirty="0">
                <a:solidFill>
                  <a:prstClr val="black"/>
                </a:solidFill>
              </a:rPr>
              <a:t>I am </a:t>
            </a:r>
            <a:r>
              <a:rPr lang="es-ES" sz="3600" dirty="0" err="1">
                <a:solidFill>
                  <a:prstClr val="black"/>
                </a:solidFill>
              </a:rPr>
              <a:t>getting</a:t>
            </a:r>
            <a:r>
              <a:rPr lang="es-ES" sz="3600" dirty="0">
                <a:solidFill>
                  <a:prstClr val="black"/>
                </a:solidFill>
              </a:rPr>
              <a:t> </a:t>
            </a:r>
            <a:r>
              <a:rPr lang="es-ES" sz="3600" dirty="0" err="1">
                <a:solidFill>
                  <a:prstClr val="black"/>
                </a:solidFill>
              </a:rPr>
              <a:t>used</a:t>
            </a:r>
            <a:r>
              <a:rPr lang="es-ES" sz="3600" dirty="0">
                <a:solidFill>
                  <a:prstClr val="black"/>
                </a:solidFill>
              </a:rPr>
              <a:t> </a:t>
            </a:r>
            <a:r>
              <a:rPr lang="es-ES" sz="3600" dirty="0" err="1">
                <a:solidFill>
                  <a:prstClr val="black"/>
                </a:solidFill>
              </a:rPr>
              <a:t>to</a:t>
            </a:r>
            <a:endParaRPr lang="es-CL" sz="3600" dirty="0">
              <a:solidFill>
                <a:prstClr val="black"/>
              </a:solidFill>
            </a:endParaRP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6468646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24128" y="1955409"/>
            <a:ext cx="10806801" cy="4353951"/>
          </a:xfrm>
        </p:spPr>
        <p:txBody>
          <a:bodyPr/>
          <a:lstStyle/>
          <a:p>
            <a:pPr marL="45720" lvl="0" indent="0" algn="ctr">
              <a:buClr>
                <a:srgbClr val="1CADE4"/>
              </a:buClr>
              <a:buNone/>
            </a:pPr>
            <a:r>
              <a:rPr lang="es-ES" sz="3600" b="1" dirty="0">
                <a:solidFill>
                  <a:srgbClr val="FF3399"/>
                </a:solidFill>
              </a:rPr>
              <a:t>I </a:t>
            </a:r>
            <a:r>
              <a:rPr lang="es-ES" sz="3600" b="1" dirty="0" err="1">
                <a:solidFill>
                  <a:srgbClr val="FF3399"/>
                </a:solidFill>
              </a:rPr>
              <a:t>have</a:t>
            </a:r>
            <a:r>
              <a:rPr lang="es-ES" sz="3600" b="1" dirty="0">
                <a:solidFill>
                  <a:srgbClr val="FF3399"/>
                </a:solidFill>
              </a:rPr>
              <a:t> </a:t>
            </a:r>
            <a:r>
              <a:rPr lang="es-ES" sz="3600" b="1" dirty="0" err="1">
                <a:solidFill>
                  <a:srgbClr val="FF3399"/>
                </a:solidFill>
              </a:rPr>
              <a:t>recently</a:t>
            </a:r>
            <a:r>
              <a:rPr lang="es-ES" sz="3600" b="1" dirty="0">
                <a:solidFill>
                  <a:srgbClr val="FF3399"/>
                </a:solidFill>
              </a:rPr>
              <a:t> </a:t>
            </a:r>
            <a:r>
              <a:rPr lang="es-ES" sz="3600" b="1" dirty="0" err="1">
                <a:solidFill>
                  <a:srgbClr val="FF3399"/>
                </a:solidFill>
              </a:rPr>
              <a:t>started</a:t>
            </a:r>
            <a:r>
              <a:rPr lang="es-ES" sz="3600" b="1" dirty="0">
                <a:solidFill>
                  <a:srgbClr val="FF3399"/>
                </a:solidFill>
              </a:rPr>
              <a:t> </a:t>
            </a:r>
            <a:r>
              <a:rPr lang="es-ES" sz="3600" b="1" dirty="0" err="1">
                <a:solidFill>
                  <a:srgbClr val="FF3399"/>
                </a:solidFill>
              </a:rPr>
              <a:t>my</a:t>
            </a:r>
            <a:r>
              <a:rPr lang="es-ES" sz="3600" b="1" dirty="0">
                <a:solidFill>
                  <a:srgbClr val="FF3399"/>
                </a:solidFill>
              </a:rPr>
              <a:t> </a:t>
            </a:r>
            <a:r>
              <a:rPr lang="es-ES" sz="3600" b="1" dirty="0" err="1">
                <a:solidFill>
                  <a:srgbClr val="FF3399"/>
                </a:solidFill>
              </a:rPr>
              <a:t>last</a:t>
            </a:r>
            <a:r>
              <a:rPr lang="es-ES" sz="3600" b="1" dirty="0">
                <a:solidFill>
                  <a:srgbClr val="FF3399"/>
                </a:solidFill>
              </a:rPr>
              <a:t> English </a:t>
            </a:r>
            <a:r>
              <a:rPr lang="es-ES" sz="3600" b="1" dirty="0" err="1">
                <a:solidFill>
                  <a:srgbClr val="FF3399"/>
                </a:solidFill>
              </a:rPr>
              <a:t>course</a:t>
            </a:r>
            <a:r>
              <a:rPr lang="es-ES" sz="3600" b="1" dirty="0">
                <a:solidFill>
                  <a:srgbClr val="FF3399"/>
                </a:solidFill>
              </a:rPr>
              <a:t> </a:t>
            </a:r>
            <a:r>
              <a:rPr lang="es-ES" sz="3600" b="1" dirty="0" err="1">
                <a:solidFill>
                  <a:srgbClr val="FF3399"/>
                </a:solidFill>
              </a:rPr>
              <a:t>with</a:t>
            </a:r>
            <a:r>
              <a:rPr lang="es-ES" sz="3600" b="1" dirty="0">
                <a:solidFill>
                  <a:srgbClr val="FF3399"/>
                </a:solidFill>
              </a:rPr>
              <a:t> Miss Caro.</a:t>
            </a:r>
          </a:p>
          <a:p>
            <a:pPr marL="45720" lvl="0" indent="0" algn="ctr">
              <a:buClr>
                <a:srgbClr val="1CADE4"/>
              </a:buClr>
              <a:buNone/>
            </a:pPr>
            <a:endParaRPr lang="es-ES" sz="3600" dirty="0">
              <a:solidFill>
                <a:prstClr val="black"/>
              </a:solidFill>
            </a:endParaRPr>
          </a:p>
          <a:p>
            <a:pPr lvl="0">
              <a:buClr>
                <a:srgbClr val="1CADE4"/>
              </a:buClr>
            </a:pPr>
            <a:r>
              <a:rPr lang="es-ES" sz="3600" dirty="0">
                <a:solidFill>
                  <a:prstClr val="black"/>
                </a:solidFill>
              </a:rPr>
              <a:t>I </a:t>
            </a:r>
            <a:r>
              <a:rPr lang="es-ES" sz="3600" dirty="0" err="1">
                <a:solidFill>
                  <a:prstClr val="black"/>
                </a:solidFill>
              </a:rPr>
              <a:t>used</a:t>
            </a:r>
            <a:r>
              <a:rPr lang="es-ES" sz="3600" dirty="0">
                <a:solidFill>
                  <a:prstClr val="black"/>
                </a:solidFill>
              </a:rPr>
              <a:t> </a:t>
            </a:r>
            <a:r>
              <a:rPr lang="es-ES" sz="3600" dirty="0" err="1">
                <a:solidFill>
                  <a:prstClr val="black"/>
                </a:solidFill>
              </a:rPr>
              <a:t>to</a:t>
            </a:r>
            <a:r>
              <a:rPr lang="es-ES" sz="3600" dirty="0">
                <a:solidFill>
                  <a:prstClr val="black"/>
                </a:solidFill>
              </a:rPr>
              <a:t> </a:t>
            </a:r>
          </a:p>
          <a:p>
            <a:pPr lvl="0">
              <a:buClr>
                <a:srgbClr val="1CADE4"/>
              </a:buClr>
            </a:pPr>
            <a:r>
              <a:rPr lang="es-ES" sz="3600" dirty="0">
                <a:solidFill>
                  <a:prstClr val="black"/>
                </a:solidFill>
              </a:rPr>
              <a:t>I am </a:t>
            </a:r>
            <a:r>
              <a:rPr lang="es-ES" sz="3600" dirty="0" err="1">
                <a:solidFill>
                  <a:prstClr val="black"/>
                </a:solidFill>
              </a:rPr>
              <a:t>used</a:t>
            </a:r>
            <a:r>
              <a:rPr lang="es-ES" sz="3600" dirty="0">
                <a:solidFill>
                  <a:prstClr val="black"/>
                </a:solidFill>
              </a:rPr>
              <a:t> </a:t>
            </a:r>
            <a:r>
              <a:rPr lang="es-ES" sz="3600" dirty="0" err="1">
                <a:solidFill>
                  <a:prstClr val="black"/>
                </a:solidFill>
              </a:rPr>
              <a:t>to</a:t>
            </a:r>
            <a:r>
              <a:rPr lang="es-ES" sz="3600" dirty="0">
                <a:solidFill>
                  <a:prstClr val="black"/>
                </a:solidFill>
              </a:rPr>
              <a:t> </a:t>
            </a:r>
          </a:p>
          <a:p>
            <a:pPr lvl="0">
              <a:buClr>
                <a:srgbClr val="1CADE4"/>
              </a:buClr>
            </a:pPr>
            <a:r>
              <a:rPr lang="es-ES" sz="3600" dirty="0">
                <a:solidFill>
                  <a:prstClr val="black"/>
                </a:solidFill>
              </a:rPr>
              <a:t>I am </a:t>
            </a:r>
            <a:r>
              <a:rPr lang="es-ES" sz="3600" dirty="0" err="1">
                <a:solidFill>
                  <a:prstClr val="black"/>
                </a:solidFill>
              </a:rPr>
              <a:t>getting</a:t>
            </a:r>
            <a:r>
              <a:rPr lang="es-ES" sz="3600" dirty="0">
                <a:solidFill>
                  <a:prstClr val="black"/>
                </a:solidFill>
              </a:rPr>
              <a:t> </a:t>
            </a:r>
            <a:r>
              <a:rPr lang="es-ES" sz="3600" dirty="0" err="1">
                <a:solidFill>
                  <a:prstClr val="black"/>
                </a:solidFill>
              </a:rPr>
              <a:t>used</a:t>
            </a:r>
            <a:r>
              <a:rPr lang="es-ES" sz="3600" dirty="0">
                <a:solidFill>
                  <a:prstClr val="black"/>
                </a:solidFill>
              </a:rPr>
              <a:t> </a:t>
            </a:r>
            <a:r>
              <a:rPr lang="es-ES" sz="3600" dirty="0" err="1">
                <a:solidFill>
                  <a:prstClr val="black"/>
                </a:solidFill>
              </a:rPr>
              <a:t>to</a:t>
            </a:r>
            <a:endParaRPr lang="es-CL" sz="3600" dirty="0">
              <a:solidFill>
                <a:prstClr val="black"/>
              </a:solidFill>
            </a:endParaRPr>
          </a:p>
          <a:p>
            <a:endParaRPr lang="es-CL" dirty="0"/>
          </a:p>
        </p:txBody>
      </p:sp>
      <p:pic>
        <p:nvPicPr>
          <p:cNvPr id="5" name="Imagen 3">
            <a:extLst>
              <a:ext uri="{FF2B5EF4-FFF2-40B4-BE49-F238E27FC236}">
                <a16:creationId xmlns:a16="http://schemas.microsoft.com/office/drawing/2014/main" id="{B630B259-F372-D66D-2CC2-F3A8CED72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383" y="455663"/>
            <a:ext cx="10016596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199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7EC316-0D5A-4F0A-A64B-C526AF077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/>
              <a:t>Speaking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C0C876-AF02-401A-AF54-4767277DE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819275"/>
            <a:ext cx="9720073" cy="4490085"/>
          </a:xfrm>
        </p:spPr>
        <p:txBody>
          <a:bodyPr/>
          <a:lstStyle/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</p:txBody>
      </p:sp>
      <p:sp>
        <p:nvSpPr>
          <p:cNvPr id="4" name="Nube 3">
            <a:extLst>
              <a:ext uri="{FF2B5EF4-FFF2-40B4-BE49-F238E27FC236}">
                <a16:creationId xmlns:a16="http://schemas.microsoft.com/office/drawing/2014/main" id="{EAFB7684-85B0-438E-98C2-7FD837129D14}"/>
              </a:ext>
            </a:extLst>
          </p:cNvPr>
          <p:cNvSpPr/>
          <p:nvPr/>
        </p:nvSpPr>
        <p:spPr>
          <a:xfrm>
            <a:off x="5976746" y="1185291"/>
            <a:ext cx="5191126" cy="2243709"/>
          </a:xfrm>
          <a:prstGeom prst="cloud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Do </a:t>
            </a:r>
            <a:r>
              <a:rPr lang="es-CL" sz="3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you</a:t>
            </a:r>
            <a:r>
              <a:rPr lang="es-CL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CL" sz="3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like</a:t>
            </a:r>
            <a:r>
              <a:rPr lang="es-CL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sleeping?</a:t>
            </a:r>
          </a:p>
          <a:p>
            <a:pPr algn="ctr"/>
            <a:endParaRPr lang="es-CL" dirty="0"/>
          </a:p>
        </p:txBody>
      </p:sp>
      <p:sp>
        <p:nvSpPr>
          <p:cNvPr id="5" name="Nube 4">
            <a:extLst>
              <a:ext uri="{FF2B5EF4-FFF2-40B4-BE49-F238E27FC236}">
                <a16:creationId xmlns:a16="http://schemas.microsoft.com/office/drawing/2014/main" id="{8E448BD7-CE51-493E-9E83-7AA3C8ABAF13}"/>
              </a:ext>
            </a:extLst>
          </p:cNvPr>
          <p:cNvSpPr/>
          <p:nvPr/>
        </p:nvSpPr>
        <p:spPr>
          <a:xfrm>
            <a:off x="554355" y="1745075"/>
            <a:ext cx="4998720" cy="2243709"/>
          </a:xfrm>
          <a:prstGeom prst="cloud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How</a:t>
            </a:r>
            <a:r>
              <a:rPr lang="es-CL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CL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much</a:t>
            </a:r>
            <a:r>
              <a:rPr lang="es-CL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do </a:t>
            </a:r>
            <a:r>
              <a:rPr lang="es-CL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you</a:t>
            </a:r>
            <a:r>
              <a:rPr lang="es-CL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CL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sleep</a:t>
            </a:r>
            <a:r>
              <a:rPr lang="es-CL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ctr"/>
            <a:endParaRPr lang="es-CL" dirty="0"/>
          </a:p>
        </p:txBody>
      </p:sp>
      <p:sp>
        <p:nvSpPr>
          <p:cNvPr id="6" name="Nube 5">
            <a:extLst>
              <a:ext uri="{FF2B5EF4-FFF2-40B4-BE49-F238E27FC236}">
                <a16:creationId xmlns:a16="http://schemas.microsoft.com/office/drawing/2014/main" id="{0A0752BA-CB1F-46C8-A44F-FA301E8C8E53}"/>
              </a:ext>
            </a:extLst>
          </p:cNvPr>
          <p:cNvSpPr/>
          <p:nvPr/>
        </p:nvSpPr>
        <p:spPr>
          <a:xfrm>
            <a:off x="3821596" y="3738880"/>
            <a:ext cx="5539409" cy="2509520"/>
          </a:xfrm>
          <a:prstGeom prst="cloud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Did</a:t>
            </a:r>
            <a:r>
              <a:rPr lang="es-CL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CL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the</a:t>
            </a:r>
            <a:r>
              <a:rPr lang="es-CL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CL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pandemic</a:t>
            </a:r>
            <a:r>
              <a:rPr lang="es-CL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CL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affect</a:t>
            </a:r>
            <a:r>
              <a:rPr lang="es-CL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CL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your</a:t>
            </a:r>
            <a:r>
              <a:rPr lang="es-CL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CL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sleep</a:t>
            </a:r>
            <a:r>
              <a:rPr lang="es-CL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time/</a:t>
            </a:r>
            <a:r>
              <a:rPr lang="es-CL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quality</a:t>
            </a:r>
            <a:r>
              <a:rPr lang="es-CL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ctr"/>
            <a:endParaRPr lang="es-CL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BCFAF80-FBBA-43E6-A498-F2D5F11A9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5" y="4343685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0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BC8D1095-42B6-45BA-BA73-4D8CFC4915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43533" y="432541"/>
            <a:ext cx="4582819" cy="599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3384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EE1FAF-8275-8A22-B929-4636B639F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8514" y="298432"/>
            <a:ext cx="4188315" cy="626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1408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66283A25-482D-44E7-9582-1D12F9913C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9114" y="415943"/>
            <a:ext cx="3973837" cy="602611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7664B36-F9A3-A82A-C524-BD6FB10973A0}"/>
              </a:ext>
            </a:extLst>
          </p:cNvPr>
          <p:cNvSpPr/>
          <p:nvPr/>
        </p:nvSpPr>
        <p:spPr>
          <a:xfrm>
            <a:off x="5075583" y="2130287"/>
            <a:ext cx="5433391" cy="170953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s-ES" b="1" spc="50" dirty="0">
                <a:ln w="9525" cmpd="sng">
                  <a:solidFill>
                    <a:srgbClr val="FF33CC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THE FLU: </a:t>
            </a:r>
          </a:p>
          <a:p>
            <a:pPr algn="ctr"/>
            <a:r>
              <a:rPr lang="en-US" b="1" spc="50" dirty="0">
                <a:ln w="9525" cmpd="sng">
                  <a:solidFill>
                    <a:srgbClr val="FF33CC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 common infectious illness that causes fever and headache</a:t>
            </a:r>
          </a:p>
          <a:p>
            <a:pPr algn="ctr"/>
            <a:endParaRPr lang="en-US" b="1" spc="50" dirty="0">
              <a:ln w="9525" cmpd="sng">
                <a:solidFill>
                  <a:srgbClr val="FF33CC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r>
              <a:rPr lang="en-US" b="1" spc="50" dirty="0">
                <a:ln w="9525" cmpd="sng">
                  <a:solidFill>
                    <a:srgbClr val="FF3399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endParaRPr lang="es-CL" b="1" spc="50" dirty="0">
              <a:ln w="9525" cmpd="sng">
                <a:solidFill>
                  <a:srgbClr val="FF3399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97408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6DB6E1-4AD5-8E23-783D-B21143635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383" y="584764"/>
            <a:ext cx="6240125" cy="52027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931D53-971D-F65C-48C0-57A6E30AD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2759" y="584764"/>
            <a:ext cx="3293147" cy="20524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155AA9-5378-F609-8CE3-2C41AC2257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0685" y="3301448"/>
            <a:ext cx="2219325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07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8047FA-7546-4989-B539-63B05C96C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9DCE6D4E-5E12-447C-BDD3-A27C4236CD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61159" y="274320"/>
            <a:ext cx="4646010" cy="611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5245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F42754B-6745-4CA3-9C6B-BCEFD0C581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80" y="548640"/>
            <a:ext cx="6529391" cy="5760720"/>
          </a:xfrm>
          <a:prstGeom prst="rect">
            <a:avLst/>
          </a:prstGeom>
        </p:spPr>
      </p:pic>
      <p:pic>
        <p:nvPicPr>
          <p:cNvPr id="5" name="3.47">
            <a:hlinkClick r:id="" action="ppaction://media"/>
            <a:extLst>
              <a:ext uri="{FF2B5EF4-FFF2-40B4-BE49-F238E27FC236}">
                <a16:creationId xmlns:a16="http://schemas.microsoft.com/office/drawing/2014/main" id="{FC55E57E-D283-4AE9-AE97-29E3E3AAB0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63035" y="5537835"/>
            <a:ext cx="406400" cy="406400"/>
          </a:xfrm>
          <a:prstGeom prst="rect">
            <a:avLst/>
          </a:prstGeom>
          <a:effectLst>
            <a:outerShdw blurRad="50800" dist="50800" dir="5400000" algn="ctr" rotWithShape="0">
              <a:schemeClr val="accent1"/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7BB109B-734D-4595-9756-6DBC40EDF44D}"/>
              </a:ext>
            </a:extLst>
          </p:cNvPr>
          <p:cNvSpPr txBox="1"/>
          <p:nvPr/>
        </p:nvSpPr>
        <p:spPr>
          <a:xfrm>
            <a:off x="7010401" y="701040"/>
            <a:ext cx="498856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solidFill>
                  <a:srgbClr val="00B0F0"/>
                </a:solidFill>
              </a:rPr>
              <a:t>TO W</a:t>
            </a:r>
            <a:r>
              <a:rPr lang="es-CL" sz="2400" b="1" dirty="0">
                <a:solidFill>
                  <a:srgbClr val="FF33CC"/>
                </a:solidFill>
              </a:rPr>
              <a:t>A</a:t>
            </a:r>
            <a:r>
              <a:rPr lang="es-CL" sz="2400" b="1" dirty="0">
                <a:solidFill>
                  <a:srgbClr val="00B0F0"/>
                </a:solidFill>
              </a:rPr>
              <a:t>NDER V/S TO W</a:t>
            </a:r>
            <a:r>
              <a:rPr lang="es-CL" sz="2400" b="1" dirty="0">
                <a:solidFill>
                  <a:srgbClr val="FF33CC"/>
                </a:solidFill>
              </a:rPr>
              <a:t>O</a:t>
            </a:r>
            <a:r>
              <a:rPr lang="es-CL" sz="2400" b="1" dirty="0">
                <a:solidFill>
                  <a:srgbClr val="00B0F0"/>
                </a:solidFill>
              </a:rPr>
              <a:t>NDER</a:t>
            </a:r>
          </a:p>
          <a:p>
            <a:endParaRPr lang="es-CL" sz="2400" b="1" dirty="0">
              <a:solidFill>
                <a:srgbClr val="00B0F0"/>
              </a:solidFill>
            </a:endParaRPr>
          </a:p>
          <a:p>
            <a:r>
              <a:rPr lang="es-CL" sz="2400" dirty="0" err="1">
                <a:solidFill>
                  <a:srgbClr val="00B0F0"/>
                </a:solidFill>
              </a:rPr>
              <a:t>To</a:t>
            </a:r>
            <a:r>
              <a:rPr lang="es-CL" sz="2400" dirty="0">
                <a:solidFill>
                  <a:srgbClr val="00B0F0"/>
                </a:solidFill>
              </a:rPr>
              <a:t> </a:t>
            </a:r>
            <a:r>
              <a:rPr lang="es-CL" sz="2400" dirty="0" err="1">
                <a:solidFill>
                  <a:srgbClr val="00B0F0"/>
                </a:solidFill>
              </a:rPr>
              <a:t>Wander</a:t>
            </a:r>
            <a:r>
              <a:rPr lang="es-CL" sz="2400" dirty="0">
                <a:solidFill>
                  <a:srgbClr val="00B0F0"/>
                </a:solidFill>
              </a:rPr>
              <a:t>: </a:t>
            </a:r>
            <a:r>
              <a:rPr lang="es-CL" sz="2400" dirty="0" err="1">
                <a:solidFill>
                  <a:srgbClr val="00B0F0"/>
                </a:solidFill>
              </a:rPr>
              <a:t>To</a:t>
            </a:r>
            <a:r>
              <a:rPr lang="es-CL" sz="2400" dirty="0">
                <a:solidFill>
                  <a:srgbClr val="00B0F0"/>
                </a:solidFill>
              </a:rPr>
              <a:t> </a:t>
            </a:r>
            <a:r>
              <a:rPr lang="en-US" sz="2400" dirty="0">
                <a:solidFill>
                  <a:srgbClr val="00B0F0"/>
                </a:solidFill>
              </a:rPr>
              <a:t>walk without a destination or purpose.</a:t>
            </a:r>
          </a:p>
          <a:p>
            <a:endParaRPr lang="en-US" sz="2400" dirty="0">
              <a:solidFill>
                <a:srgbClr val="00B0F0"/>
              </a:solidFill>
            </a:endParaRPr>
          </a:p>
          <a:p>
            <a:r>
              <a:rPr lang="en-US" sz="2400" dirty="0">
                <a:solidFill>
                  <a:srgbClr val="00B0F0"/>
                </a:solidFill>
              </a:rPr>
              <a:t>To Wonder: To ask yourself questions or express a wish to know about something.</a:t>
            </a:r>
          </a:p>
          <a:p>
            <a:endParaRPr lang="en-US" sz="2400" dirty="0">
              <a:solidFill>
                <a:srgbClr val="00B0F0"/>
              </a:solidFill>
            </a:endParaRPr>
          </a:p>
          <a:p>
            <a:r>
              <a:rPr lang="en-US" sz="2400" b="1" dirty="0">
                <a:solidFill>
                  <a:srgbClr val="66FF33"/>
                </a:solidFill>
              </a:rPr>
              <a:t>TO HEAD FOR: </a:t>
            </a:r>
            <a:r>
              <a:rPr lang="en-US" sz="2400" dirty="0">
                <a:solidFill>
                  <a:srgbClr val="66FF33"/>
                </a:solidFill>
              </a:rPr>
              <a:t>To go in a particular direction.</a:t>
            </a:r>
          </a:p>
          <a:p>
            <a:endParaRPr lang="en-US" sz="2400" dirty="0">
              <a:solidFill>
                <a:srgbClr val="00B0F0"/>
              </a:solidFill>
            </a:endParaRPr>
          </a:p>
          <a:p>
            <a:r>
              <a:rPr lang="es-CL" sz="2400" b="1" dirty="0">
                <a:solidFill>
                  <a:srgbClr val="FF33CC"/>
                </a:solidFill>
              </a:rPr>
              <a:t>TO SPILL: </a:t>
            </a:r>
            <a:r>
              <a:rPr lang="es-CL" sz="2400" dirty="0">
                <a:solidFill>
                  <a:srgbClr val="FF33CC"/>
                </a:solidFill>
              </a:rPr>
              <a:t>(</a:t>
            </a:r>
            <a:r>
              <a:rPr lang="es-CL" sz="2400" dirty="0" err="1">
                <a:solidFill>
                  <a:srgbClr val="FF33CC"/>
                </a:solidFill>
              </a:rPr>
              <a:t>Spilt</a:t>
            </a:r>
            <a:r>
              <a:rPr lang="es-CL" sz="2400" dirty="0">
                <a:solidFill>
                  <a:srgbClr val="FF33CC"/>
                </a:solidFill>
              </a:rPr>
              <a:t>)</a:t>
            </a:r>
            <a:r>
              <a:rPr lang="en-US" sz="2400" dirty="0">
                <a:solidFill>
                  <a:srgbClr val="FF33CC"/>
                </a:solidFill>
              </a:rPr>
              <a:t> To flow, move, fall, or spread over the edge or outside the limits of something.</a:t>
            </a:r>
            <a:endParaRPr lang="es-CL" sz="2400" dirty="0">
              <a:solidFill>
                <a:srgbClr val="FF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83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6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28084C-7594-4E57-A372-0DC4A583A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959104"/>
          </a:xfrm>
        </p:spPr>
        <p:txBody>
          <a:bodyPr/>
          <a:lstStyle/>
          <a:p>
            <a:pPr algn="ctr"/>
            <a:r>
              <a:rPr lang="es-CL" b="1" dirty="0"/>
              <a:t>True </a:t>
            </a:r>
            <a:r>
              <a:rPr lang="es-CL" b="1" dirty="0" err="1"/>
              <a:t>or</a:t>
            </a:r>
            <a:r>
              <a:rPr lang="es-CL" b="1" dirty="0"/>
              <a:t> False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8B0C3A7F-C472-452E-A31B-CB1562EDD5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544319" y="1544320"/>
            <a:ext cx="5024555" cy="4897120"/>
          </a:xfrm>
          <a:prstGeom prst="rect">
            <a:avLst/>
          </a:prstGeom>
        </p:spPr>
      </p:pic>
      <p:pic>
        <p:nvPicPr>
          <p:cNvPr id="5" name="3.48">
            <a:hlinkClick r:id="" action="ppaction://media"/>
            <a:extLst>
              <a:ext uri="{FF2B5EF4-FFF2-40B4-BE49-F238E27FC236}">
                <a16:creationId xmlns:a16="http://schemas.microsoft.com/office/drawing/2014/main" id="{A88CB920-DFF5-4722-9F80-83C2F0FD0F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15755" y="2703195"/>
            <a:ext cx="406400" cy="406400"/>
          </a:xfrm>
          <a:prstGeom prst="rect">
            <a:avLst/>
          </a:prstGeom>
          <a:effectLst>
            <a:outerShdw blurRad="50800" dist="50800" dir="5400000" algn="ctr" rotWithShape="0">
              <a:srgbClr val="FF3399"/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BA173F-2A45-2EC5-6B66-C6F12114C7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7405" y="3748406"/>
            <a:ext cx="1943100" cy="235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57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9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B3DBC-39D0-C184-3D5E-AC0428109F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31" y="572191"/>
            <a:ext cx="9558937" cy="40028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A51349B-F5D8-E734-F7F2-7F40F5D05823}"/>
              </a:ext>
            </a:extLst>
          </p:cNvPr>
          <p:cNvSpPr/>
          <p:nvPr/>
        </p:nvSpPr>
        <p:spPr>
          <a:xfrm>
            <a:off x="6646022" y="5074430"/>
            <a:ext cx="33361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VIETNAM!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04976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495238-5B1B-5EB6-5801-FE78FC5F6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597" y="1371391"/>
            <a:ext cx="11268806" cy="387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469348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402783-9C50-E198-55F7-F55284AFA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909"/>
            <a:ext cx="11966713" cy="652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256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96BC0835-53F0-46F6-A710-4A932BB81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078" y="609600"/>
            <a:ext cx="9017442" cy="1356360"/>
          </a:xfrm>
        </p:spPr>
        <p:txBody>
          <a:bodyPr/>
          <a:lstStyle/>
          <a:p>
            <a:r>
              <a:rPr lang="es-CL" dirty="0" err="1"/>
              <a:t>Listening</a:t>
            </a:r>
            <a:endParaRPr lang="es-CL" dirty="0"/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1F9D60D7-A261-4D78-9A14-6B1236B80F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766773" y="3047293"/>
            <a:ext cx="6070908" cy="2124817"/>
          </a:xfrm>
          <a:prstGeom prst="rect">
            <a:avLst/>
          </a:prstGeom>
        </p:spPr>
      </p:pic>
      <p:pic>
        <p:nvPicPr>
          <p:cNvPr id="7" name="3.40">
            <a:hlinkClick r:id="" action="ppaction://media"/>
            <a:extLst>
              <a:ext uri="{FF2B5EF4-FFF2-40B4-BE49-F238E27FC236}">
                <a16:creationId xmlns:a16="http://schemas.microsoft.com/office/drawing/2014/main" id="{37DC40A6-693B-4FF9-B3C0-CF7907BFC2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25435" y="1504315"/>
            <a:ext cx="406400" cy="406400"/>
          </a:xfrm>
          <a:prstGeom prst="rect">
            <a:avLst/>
          </a:prstGeom>
          <a:effectLst>
            <a:outerShdw blurRad="50800" dist="50800" dir="5400000" algn="ctr" rotWithShape="0">
              <a:srgbClr val="00B0F0"/>
            </a:outerShdw>
          </a:effectLst>
        </p:spPr>
      </p:pic>
      <p:pic>
        <p:nvPicPr>
          <p:cNvPr id="8" name="3.41">
            <a:hlinkClick r:id="" action="ppaction://media"/>
            <a:extLst>
              <a:ext uri="{FF2B5EF4-FFF2-40B4-BE49-F238E27FC236}">
                <a16:creationId xmlns:a16="http://schemas.microsoft.com/office/drawing/2014/main" id="{BAE1FCA0-D3E9-4A3F-B00B-F04F0B12A97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25435" y="2423414"/>
            <a:ext cx="406400" cy="406400"/>
          </a:xfrm>
          <a:prstGeom prst="rect">
            <a:avLst/>
          </a:prstGeom>
          <a:effectLst>
            <a:outerShdw blurRad="50800" dist="50800" dir="5400000" algn="ctr" rotWithShape="0">
              <a:srgbClr val="66FF33"/>
            </a:outerShdw>
          </a:effectLst>
        </p:spPr>
      </p:pic>
      <p:pic>
        <p:nvPicPr>
          <p:cNvPr id="9" name="3.42">
            <a:hlinkClick r:id="" action="ppaction://media"/>
            <a:extLst>
              <a:ext uri="{FF2B5EF4-FFF2-40B4-BE49-F238E27FC236}">
                <a16:creationId xmlns:a16="http://schemas.microsoft.com/office/drawing/2014/main" id="{75C34AAB-8E44-4BC5-BA32-EED5C65CADE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25435" y="3225800"/>
            <a:ext cx="406400" cy="406400"/>
          </a:xfrm>
          <a:prstGeom prst="rect">
            <a:avLst/>
          </a:prstGeom>
          <a:effectLst>
            <a:outerShdw blurRad="50800" dist="50800" dir="5400000" algn="ctr" rotWithShape="0">
              <a:srgbClr val="FF0000"/>
            </a:outerShdw>
          </a:effectLst>
        </p:spPr>
      </p:pic>
      <p:pic>
        <p:nvPicPr>
          <p:cNvPr id="10" name="Graphic 9" descr="Voice">
            <a:extLst>
              <a:ext uri="{FF2B5EF4-FFF2-40B4-BE49-F238E27FC236}">
                <a16:creationId xmlns:a16="http://schemas.microsoft.com/office/drawing/2014/main" id="{02A21B7C-F82F-BF70-D520-8F41652680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7929" y="7714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25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0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88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265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129" y="531952"/>
            <a:ext cx="9872871" cy="606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8217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370193"/>
          </a:xfrm>
        </p:spPr>
        <p:txBody>
          <a:bodyPr/>
          <a:lstStyle/>
          <a:p>
            <a:r>
              <a:rPr lang="es-ES" dirty="0" err="1"/>
              <a:t>Further</a:t>
            </a:r>
            <a:r>
              <a:rPr lang="es-ES" dirty="0"/>
              <a:t> </a:t>
            </a:r>
            <a:r>
              <a:rPr lang="es-ES" dirty="0" err="1"/>
              <a:t>help</a:t>
            </a:r>
            <a:br>
              <a:rPr lang="es-ES" dirty="0"/>
            </a:b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24128" y="1603717"/>
            <a:ext cx="10623921" cy="4705643"/>
          </a:xfrm>
        </p:spPr>
        <p:txBody>
          <a:bodyPr/>
          <a:lstStyle/>
          <a:p>
            <a:r>
              <a:rPr lang="es-CL" dirty="0">
                <a:hlinkClick r:id="rId2"/>
              </a:rPr>
              <a:t>https://www.youtube.com/watch?v=PIYb6O-j51o</a:t>
            </a:r>
            <a:endParaRPr lang="es-CL" dirty="0"/>
          </a:p>
          <a:p>
            <a:r>
              <a:rPr lang="es-CL" dirty="0">
                <a:hlinkClick r:id="rId3"/>
              </a:rPr>
              <a:t>https://test-english.com/grammar-points/b1/usually-used-to-be-used-to-get-used-to/</a:t>
            </a:r>
            <a:endParaRPr lang="es-CL" dirty="0"/>
          </a:p>
          <a:p>
            <a:r>
              <a:rPr lang="es-CL" dirty="0">
                <a:hlinkClick r:id="rId4"/>
              </a:rPr>
              <a:t>https://speakspeak.com/english-grammar-exercises/intermediate/used-to-be-used-to-get-used-to</a:t>
            </a:r>
            <a:endParaRPr lang="es-CL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276299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66A4CA87-3068-4DE7-BDEF-4F2BD15B5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121920"/>
            <a:ext cx="9720072" cy="822960"/>
          </a:xfrm>
        </p:spPr>
        <p:txBody>
          <a:bodyPr/>
          <a:lstStyle/>
          <a:p>
            <a:pPr algn="ctr"/>
            <a:r>
              <a:rPr lang="es-CL" b="1" dirty="0" err="1"/>
              <a:t>Vocabulary</a:t>
            </a:r>
            <a:endParaRPr lang="es-CL" b="1" dirty="0"/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D6C831C0-7C00-44BF-B7DE-095A04AC30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514" y="863600"/>
            <a:ext cx="5127346" cy="57404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FEB338D-41DC-443E-8EE0-BD7DB255E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4716" y="707084"/>
            <a:ext cx="5153156" cy="306735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227D879-5429-4503-A877-A40909D8CC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119066">
            <a:off x="5572766" y="3491143"/>
            <a:ext cx="3320621" cy="249046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399C5F6-8E84-434B-8FB8-793C640474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668999">
            <a:off x="9452305" y="3390682"/>
            <a:ext cx="2583790" cy="193784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1D32C46-C0A7-4587-9BC9-A6A92CC46A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1277" y="4573091"/>
            <a:ext cx="1986280" cy="198628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B34F421-6BE1-4A6C-879A-DBD2B7E5D0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78550" y="5054772"/>
            <a:ext cx="1635433" cy="163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3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F73F8C5-3041-42E0-B599-1252DD99F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37845">
            <a:off x="7062177" y="613604"/>
            <a:ext cx="4782456" cy="414681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6690CCC-289D-42E9-BE51-CA244B68D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97804">
            <a:off x="475138" y="560691"/>
            <a:ext cx="3884139" cy="345971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26317C0-50E8-4734-B1B9-2F1FCA6DE1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5881" y="4581097"/>
            <a:ext cx="4231705" cy="2064246"/>
          </a:xfrm>
          <a:prstGeom prst="rect">
            <a:avLst/>
          </a:prstGeom>
        </p:spPr>
      </p:pic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63700758-93C5-423E-B0F1-14817AE9233C}"/>
              </a:ext>
            </a:extLst>
          </p:cNvPr>
          <p:cNvCxnSpPr>
            <a:cxnSpLocks/>
          </p:cNvCxnSpPr>
          <p:nvPr/>
        </p:nvCxnSpPr>
        <p:spPr>
          <a:xfrm flipV="1">
            <a:off x="2672080" y="518160"/>
            <a:ext cx="741680" cy="223520"/>
          </a:xfrm>
          <a:prstGeom prst="straightConnector1">
            <a:avLst/>
          </a:prstGeom>
          <a:ln w="38100">
            <a:solidFill>
              <a:srgbClr val="FF33CC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70066DC4-1147-4AC7-99A9-EBF43962D184}"/>
              </a:ext>
            </a:extLst>
          </p:cNvPr>
          <p:cNvCxnSpPr/>
          <p:nvPr/>
        </p:nvCxnSpPr>
        <p:spPr>
          <a:xfrm flipV="1">
            <a:off x="833120" y="1391920"/>
            <a:ext cx="416560" cy="121920"/>
          </a:xfrm>
          <a:prstGeom prst="straightConnector1">
            <a:avLst/>
          </a:prstGeom>
          <a:ln w="28575">
            <a:solidFill>
              <a:srgbClr val="FF3399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0A76577E-240A-4C3E-A0E0-0913AA2C6656}"/>
              </a:ext>
            </a:extLst>
          </p:cNvPr>
          <p:cNvCxnSpPr>
            <a:cxnSpLocks/>
          </p:cNvCxnSpPr>
          <p:nvPr/>
        </p:nvCxnSpPr>
        <p:spPr>
          <a:xfrm flipV="1">
            <a:off x="2092960" y="2687013"/>
            <a:ext cx="843280" cy="292786"/>
          </a:xfrm>
          <a:prstGeom prst="straightConnector1">
            <a:avLst/>
          </a:prstGeom>
          <a:ln w="38100">
            <a:solidFill>
              <a:srgbClr val="FF3399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209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073" y="260843"/>
            <a:ext cx="6587835" cy="634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48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FA765-150F-5B57-1FD5-961DA3AB8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911" y="609600"/>
            <a:ext cx="10888394" cy="1356360"/>
          </a:xfrm>
        </p:spPr>
        <p:txBody>
          <a:bodyPr>
            <a:normAutofit/>
          </a:bodyPr>
          <a:lstStyle/>
          <a:p>
            <a:pPr algn="ctr"/>
            <a:r>
              <a:rPr lang="es-ES" sz="3600" dirty="0"/>
              <a:t>“I </a:t>
            </a:r>
            <a:r>
              <a:rPr lang="es-ES" sz="3600" dirty="0" err="1"/>
              <a:t>have</a:t>
            </a:r>
            <a:r>
              <a:rPr lang="es-ES" sz="3600" dirty="0"/>
              <a:t> </a:t>
            </a:r>
            <a:r>
              <a:rPr lang="es-ES" sz="3600" dirty="0" err="1"/>
              <a:t>recently</a:t>
            </a:r>
            <a:r>
              <a:rPr lang="es-ES" sz="3600" dirty="0"/>
              <a:t> </a:t>
            </a:r>
            <a:r>
              <a:rPr lang="es-ES" sz="3600" dirty="0" err="1"/>
              <a:t>found</a:t>
            </a:r>
            <a:r>
              <a:rPr lang="es-ES" sz="3600" dirty="0"/>
              <a:t> </a:t>
            </a:r>
            <a:r>
              <a:rPr lang="es-ES" sz="3600" dirty="0" err="1"/>
              <a:t>out</a:t>
            </a:r>
            <a:r>
              <a:rPr lang="es-ES" sz="3600" dirty="0"/>
              <a:t> </a:t>
            </a:r>
            <a:r>
              <a:rPr lang="es-ES" sz="3600" dirty="0" err="1"/>
              <a:t>that</a:t>
            </a:r>
            <a:r>
              <a:rPr lang="es-ES" sz="3600" dirty="0"/>
              <a:t> </a:t>
            </a:r>
            <a:r>
              <a:rPr lang="es-ES" sz="3600" dirty="0" err="1"/>
              <a:t>my</a:t>
            </a:r>
            <a:r>
              <a:rPr lang="es-ES" sz="3600" dirty="0"/>
              <a:t> </a:t>
            </a:r>
            <a:r>
              <a:rPr lang="es-ES" sz="3600" dirty="0" err="1"/>
              <a:t>daughter</a:t>
            </a:r>
            <a:r>
              <a:rPr lang="es-ES" sz="3600" dirty="0"/>
              <a:t> </a:t>
            </a:r>
            <a:r>
              <a:rPr lang="es-ES" sz="3600" dirty="0" err="1"/>
              <a:t>suffers</a:t>
            </a:r>
            <a:r>
              <a:rPr lang="es-ES" sz="3600" dirty="0"/>
              <a:t> </a:t>
            </a:r>
            <a:r>
              <a:rPr lang="es-ES" sz="3600" dirty="0" err="1"/>
              <a:t>from</a:t>
            </a:r>
            <a:r>
              <a:rPr lang="es-ES" sz="3600" dirty="0"/>
              <a:t> </a:t>
            </a:r>
            <a:r>
              <a:rPr lang="es-ES" sz="3600" dirty="0" err="1"/>
              <a:t>four</a:t>
            </a:r>
            <a:r>
              <a:rPr lang="es-ES" sz="3600" dirty="0"/>
              <a:t> </a:t>
            </a:r>
            <a:r>
              <a:rPr lang="es-ES" sz="3600" dirty="0" err="1"/>
              <a:t>sleep</a:t>
            </a:r>
            <a:r>
              <a:rPr lang="es-ES" sz="3600" dirty="0"/>
              <a:t> </a:t>
            </a:r>
            <a:r>
              <a:rPr lang="es-ES" sz="3600" dirty="0" err="1"/>
              <a:t>disorders</a:t>
            </a:r>
            <a:r>
              <a:rPr lang="es-ES" sz="3600" dirty="0"/>
              <a:t>”</a:t>
            </a:r>
            <a:endParaRPr lang="es-CL" sz="3600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B0EFAC6-0204-CE92-313F-DBFC8F173CE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626875"/>
              </p:ext>
            </p:extLst>
          </p:nvPr>
        </p:nvGraphicFramePr>
        <p:xfrm>
          <a:off x="1143000" y="2057400"/>
          <a:ext cx="9872663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53300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24128" y="875763"/>
            <a:ext cx="9720073" cy="5433597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s-ES" sz="2800" dirty="0" err="1"/>
              <a:t>Before</a:t>
            </a:r>
            <a:r>
              <a:rPr lang="es-ES" sz="2800" dirty="0"/>
              <a:t> I </a:t>
            </a:r>
            <a:r>
              <a:rPr lang="es-ES" sz="2800" dirty="0" err="1"/>
              <a:t>found</a:t>
            </a:r>
            <a:r>
              <a:rPr lang="es-ES" sz="2800" dirty="0"/>
              <a:t> </a:t>
            </a:r>
            <a:r>
              <a:rPr lang="es-ES" sz="2800" dirty="0" err="1"/>
              <a:t>out</a:t>
            </a:r>
            <a:r>
              <a:rPr lang="es-ES" sz="2800" dirty="0"/>
              <a:t>, I </a:t>
            </a:r>
            <a:r>
              <a:rPr lang="es-ES" sz="2800" b="1" dirty="0" err="1">
                <a:solidFill>
                  <a:srgbClr val="7030A0"/>
                </a:solidFill>
              </a:rPr>
              <a:t>used</a:t>
            </a:r>
            <a:r>
              <a:rPr lang="es-ES" sz="2800" b="1" dirty="0">
                <a:solidFill>
                  <a:srgbClr val="7030A0"/>
                </a:solidFill>
              </a:rPr>
              <a:t> </a:t>
            </a:r>
            <a:r>
              <a:rPr lang="es-ES" sz="2800" b="1" dirty="0" err="1">
                <a:solidFill>
                  <a:srgbClr val="7030A0"/>
                </a:solidFill>
              </a:rPr>
              <a:t>to</a:t>
            </a:r>
            <a:r>
              <a:rPr lang="es-ES" sz="2800" b="1" dirty="0">
                <a:solidFill>
                  <a:srgbClr val="7030A0"/>
                </a:solidFill>
              </a:rPr>
              <a:t> </a:t>
            </a:r>
            <a:r>
              <a:rPr lang="es-ES" sz="2800" b="1" dirty="0" err="1">
                <a:solidFill>
                  <a:srgbClr val="7030A0"/>
                </a:solidFill>
              </a:rPr>
              <a:t>sleep</a:t>
            </a:r>
            <a:r>
              <a:rPr lang="es-ES" sz="2800" b="1" dirty="0">
                <a:solidFill>
                  <a:srgbClr val="7030A0"/>
                </a:solidFill>
              </a:rPr>
              <a:t> </a:t>
            </a:r>
            <a:r>
              <a:rPr lang="es-ES" sz="2800" dirty="0" err="1"/>
              <a:t>like</a:t>
            </a:r>
            <a:r>
              <a:rPr lang="es-ES" sz="2800" dirty="0"/>
              <a:t> a log</a:t>
            </a:r>
            <a:endParaRPr lang="es-CL" sz="28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5689" y="1856100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487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24128" y="244699"/>
            <a:ext cx="9720073" cy="6103298"/>
          </a:xfrm>
        </p:spPr>
        <p:txBody>
          <a:bodyPr/>
          <a:lstStyle/>
          <a:p>
            <a:pPr marL="45720" indent="0">
              <a:buNone/>
            </a:pPr>
            <a:r>
              <a:rPr lang="es-ES" dirty="0"/>
              <a:t>                                 </a:t>
            </a:r>
          </a:p>
          <a:p>
            <a:pPr marL="45720" indent="0">
              <a:buNone/>
            </a:pPr>
            <a:r>
              <a:rPr lang="es-ES" dirty="0"/>
              <a:t>                          </a:t>
            </a:r>
            <a:r>
              <a:rPr lang="es-ES" sz="2800" dirty="0" err="1"/>
              <a:t>Now</a:t>
            </a:r>
            <a:r>
              <a:rPr lang="es-ES" sz="2800" dirty="0"/>
              <a:t> I </a:t>
            </a:r>
            <a:r>
              <a:rPr lang="es-ES" sz="2800" b="1" dirty="0">
                <a:solidFill>
                  <a:srgbClr val="7030A0"/>
                </a:solidFill>
              </a:rPr>
              <a:t>am </a:t>
            </a:r>
            <a:r>
              <a:rPr lang="es-ES" sz="2800" b="1" dirty="0" err="1">
                <a:solidFill>
                  <a:srgbClr val="7030A0"/>
                </a:solidFill>
              </a:rPr>
              <a:t>used</a:t>
            </a:r>
            <a:r>
              <a:rPr lang="es-ES" sz="2800" b="1" dirty="0">
                <a:solidFill>
                  <a:srgbClr val="7030A0"/>
                </a:solidFill>
              </a:rPr>
              <a:t> </a:t>
            </a:r>
            <a:r>
              <a:rPr lang="es-ES" sz="2800" b="1" dirty="0" err="1">
                <a:solidFill>
                  <a:srgbClr val="7030A0"/>
                </a:solidFill>
              </a:rPr>
              <a:t>to</a:t>
            </a:r>
            <a:r>
              <a:rPr lang="es-ES" sz="2800" b="1" dirty="0">
                <a:solidFill>
                  <a:srgbClr val="7030A0"/>
                </a:solidFill>
              </a:rPr>
              <a:t> </a:t>
            </a:r>
            <a:r>
              <a:rPr lang="es-ES" sz="2800" b="1" dirty="0" err="1">
                <a:solidFill>
                  <a:srgbClr val="7030A0"/>
                </a:solidFill>
              </a:rPr>
              <a:t>staying</a:t>
            </a:r>
            <a:r>
              <a:rPr lang="es-ES" sz="2800" dirty="0"/>
              <a:t> </a:t>
            </a:r>
            <a:r>
              <a:rPr lang="es-ES" sz="2800" dirty="0" err="1"/>
              <a:t>alert</a:t>
            </a:r>
            <a:r>
              <a:rPr lang="es-ES" sz="2800" dirty="0"/>
              <a:t> </a:t>
            </a:r>
            <a:r>
              <a:rPr lang="es-ES" sz="2800" dirty="0" err="1"/>
              <a:t>while</a:t>
            </a:r>
            <a:r>
              <a:rPr lang="es-ES" sz="2800" dirty="0"/>
              <a:t> sleeping</a:t>
            </a:r>
          </a:p>
          <a:p>
            <a:endParaRPr lang="es-ES" sz="2800" dirty="0"/>
          </a:p>
          <a:p>
            <a:endParaRPr lang="es-CL" sz="2800" dirty="0"/>
          </a:p>
        </p:txBody>
      </p:sp>
      <p:sp>
        <p:nvSpPr>
          <p:cNvPr id="4" name="Rectángulo redondeado 3"/>
          <p:cNvSpPr/>
          <p:nvPr/>
        </p:nvSpPr>
        <p:spPr>
          <a:xfrm>
            <a:off x="2906987" y="1623894"/>
            <a:ext cx="4472607" cy="11708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/>
              <a:t>BE USED TO + V (</a:t>
            </a:r>
            <a:r>
              <a:rPr lang="es-ES" sz="2800" b="1" dirty="0" err="1"/>
              <a:t>ing</a:t>
            </a:r>
            <a:r>
              <a:rPr lang="es-ES" sz="2800" b="1" dirty="0"/>
              <a:t>)</a:t>
            </a:r>
            <a:endParaRPr lang="es-CL" sz="2800" b="1" dirty="0"/>
          </a:p>
        </p:txBody>
      </p:sp>
      <p:sp>
        <p:nvSpPr>
          <p:cNvPr id="5" name="Flecha derecha 4"/>
          <p:cNvSpPr/>
          <p:nvPr/>
        </p:nvSpPr>
        <p:spPr>
          <a:xfrm rot="16200000">
            <a:off x="4953674" y="1184223"/>
            <a:ext cx="379233" cy="34445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Llamada rectangular redondeada 5"/>
          <p:cNvSpPr/>
          <p:nvPr/>
        </p:nvSpPr>
        <p:spPr>
          <a:xfrm>
            <a:off x="2407628" y="3168523"/>
            <a:ext cx="5474242" cy="1237525"/>
          </a:xfrm>
          <a:prstGeom prst="wedgeRoundRectCallout">
            <a:avLst>
              <a:gd name="adj1" fmla="val 61499"/>
              <a:gd name="adj2" fmla="val -31808"/>
              <a:gd name="adj3" fmla="val 16667"/>
            </a:avLst>
          </a:prstGeom>
          <a:solidFill>
            <a:srgbClr val="66FF33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dirty="0" err="1"/>
              <a:t>To</a:t>
            </a:r>
            <a:r>
              <a:rPr lang="es-ES" sz="2400" dirty="0"/>
              <a:t> </a:t>
            </a:r>
            <a:r>
              <a:rPr lang="es-ES" sz="2400" dirty="0" err="1"/>
              <a:t>talk</a:t>
            </a:r>
            <a:r>
              <a:rPr lang="es-ES" sz="2400" dirty="0"/>
              <a:t> </a:t>
            </a:r>
            <a:r>
              <a:rPr lang="es-ES" sz="2400" dirty="0" err="1"/>
              <a:t>about</a:t>
            </a:r>
            <a:r>
              <a:rPr lang="es-ES" sz="2400" dirty="0"/>
              <a:t> </a:t>
            </a:r>
            <a:r>
              <a:rPr lang="es-ES" sz="2400" dirty="0" err="1"/>
              <a:t>actions</a:t>
            </a:r>
            <a:r>
              <a:rPr lang="es-ES" sz="2400" dirty="0"/>
              <a:t>/</a:t>
            </a:r>
            <a:r>
              <a:rPr lang="es-ES" sz="2400" dirty="0" err="1"/>
              <a:t>things</a:t>
            </a:r>
            <a:r>
              <a:rPr lang="es-ES" sz="2400" dirty="0"/>
              <a:t> </a:t>
            </a:r>
            <a:r>
              <a:rPr lang="es-ES" sz="2400" dirty="0" err="1"/>
              <a:t>we</a:t>
            </a:r>
            <a:r>
              <a:rPr lang="es-ES" sz="2400" dirty="0"/>
              <a:t> are familiar </a:t>
            </a:r>
            <a:r>
              <a:rPr lang="es-ES" sz="2400" dirty="0" err="1"/>
              <a:t>with</a:t>
            </a:r>
            <a:endParaRPr lang="es-CL" sz="24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5799" y="2451698"/>
            <a:ext cx="3120140" cy="312014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944708" y="4910118"/>
            <a:ext cx="904215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err="1"/>
              <a:t>Beauchef</a:t>
            </a:r>
            <a:r>
              <a:rPr lang="es-ES" sz="2000" dirty="0"/>
              <a:t> </a:t>
            </a:r>
            <a:r>
              <a:rPr lang="es-ES" sz="2000" dirty="0" err="1"/>
              <a:t>students</a:t>
            </a:r>
            <a:r>
              <a:rPr lang="es-ES" sz="2000" dirty="0"/>
              <a:t> </a:t>
            </a:r>
            <a:r>
              <a:rPr lang="es-ES" sz="2000" b="1" dirty="0">
                <a:solidFill>
                  <a:srgbClr val="7030A0"/>
                </a:solidFill>
              </a:rPr>
              <a:t>are </a:t>
            </a:r>
            <a:r>
              <a:rPr lang="es-ES" sz="2000" b="1" dirty="0" err="1">
                <a:solidFill>
                  <a:srgbClr val="7030A0"/>
                </a:solidFill>
              </a:rPr>
              <a:t>used</a:t>
            </a:r>
            <a:r>
              <a:rPr lang="es-ES" sz="2000" b="1" dirty="0">
                <a:solidFill>
                  <a:srgbClr val="7030A0"/>
                </a:solidFill>
              </a:rPr>
              <a:t> </a:t>
            </a:r>
            <a:r>
              <a:rPr lang="es-ES" sz="2000" b="1" dirty="0" err="1">
                <a:solidFill>
                  <a:srgbClr val="7030A0"/>
                </a:solidFill>
              </a:rPr>
              <a:t>to</a:t>
            </a:r>
            <a:r>
              <a:rPr lang="es-ES" sz="2000" b="1" dirty="0">
                <a:solidFill>
                  <a:srgbClr val="7030A0"/>
                </a:solidFill>
              </a:rPr>
              <a:t> </a:t>
            </a:r>
            <a:r>
              <a:rPr lang="es-ES" sz="2000" b="1" dirty="0" err="1">
                <a:solidFill>
                  <a:srgbClr val="7030A0"/>
                </a:solidFill>
              </a:rPr>
              <a:t>having</a:t>
            </a:r>
            <a:r>
              <a:rPr lang="es-ES" sz="2000" b="1" dirty="0">
                <a:solidFill>
                  <a:srgbClr val="7030A0"/>
                </a:solidFill>
              </a:rPr>
              <a:t> </a:t>
            </a:r>
            <a:r>
              <a:rPr lang="es-ES" sz="2000" dirty="0"/>
              <a:t>a </a:t>
            </a:r>
            <a:r>
              <a:rPr lang="es-ES" sz="2000" dirty="0" err="1"/>
              <a:t>vacation</a:t>
            </a:r>
            <a:r>
              <a:rPr lang="es-ES" sz="2000" dirty="0"/>
              <a:t> </a:t>
            </a:r>
            <a:r>
              <a:rPr lang="es-ES" sz="2000" dirty="0" err="1"/>
              <a:t>week</a:t>
            </a:r>
            <a:r>
              <a:rPr lang="es-ES" sz="2000" dirty="0"/>
              <a:t> in </a:t>
            </a:r>
            <a:r>
              <a:rPr lang="es-ES" sz="2000" dirty="0" err="1"/>
              <a:t>May</a:t>
            </a:r>
            <a:r>
              <a:rPr lang="es-ES" sz="2000" dirty="0"/>
              <a:t>.</a:t>
            </a:r>
          </a:p>
          <a:p>
            <a:r>
              <a:rPr lang="es-ES" sz="2000" dirty="0" err="1"/>
              <a:t>Beauchef</a:t>
            </a:r>
            <a:r>
              <a:rPr lang="es-ES" sz="2000" dirty="0"/>
              <a:t> </a:t>
            </a:r>
            <a:r>
              <a:rPr lang="es-ES" sz="2000" dirty="0" err="1"/>
              <a:t>students</a:t>
            </a:r>
            <a:r>
              <a:rPr lang="es-ES" sz="2000" dirty="0"/>
              <a:t> </a:t>
            </a:r>
            <a:r>
              <a:rPr lang="es-ES" sz="2000" b="1" dirty="0">
                <a:solidFill>
                  <a:srgbClr val="7030A0"/>
                </a:solidFill>
              </a:rPr>
              <a:t>are </a:t>
            </a:r>
            <a:r>
              <a:rPr lang="es-ES" sz="2000" b="1" dirty="0" err="1">
                <a:solidFill>
                  <a:srgbClr val="7030A0"/>
                </a:solidFill>
              </a:rPr>
              <a:t>not</a:t>
            </a:r>
            <a:r>
              <a:rPr lang="es-ES" sz="2000" b="1" dirty="0">
                <a:solidFill>
                  <a:srgbClr val="7030A0"/>
                </a:solidFill>
              </a:rPr>
              <a:t> </a:t>
            </a:r>
            <a:r>
              <a:rPr lang="es-ES" sz="2000" b="1" dirty="0" err="1">
                <a:solidFill>
                  <a:srgbClr val="7030A0"/>
                </a:solidFill>
              </a:rPr>
              <a:t>used</a:t>
            </a:r>
            <a:r>
              <a:rPr lang="es-ES" sz="2000" b="1" dirty="0">
                <a:solidFill>
                  <a:srgbClr val="7030A0"/>
                </a:solidFill>
              </a:rPr>
              <a:t> </a:t>
            </a:r>
            <a:r>
              <a:rPr lang="es-ES" sz="2000" b="1" dirty="0" err="1">
                <a:solidFill>
                  <a:srgbClr val="7030A0"/>
                </a:solidFill>
              </a:rPr>
              <a:t>to</a:t>
            </a:r>
            <a:r>
              <a:rPr lang="es-ES" sz="2000" b="1" dirty="0">
                <a:solidFill>
                  <a:srgbClr val="7030A0"/>
                </a:solidFill>
              </a:rPr>
              <a:t> </a:t>
            </a:r>
            <a:r>
              <a:rPr lang="es-ES" sz="2000" b="1" dirty="0" err="1">
                <a:solidFill>
                  <a:srgbClr val="7030A0"/>
                </a:solidFill>
              </a:rPr>
              <a:t>attending</a:t>
            </a:r>
            <a:r>
              <a:rPr lang="es-ES" sz="2000" b="1" dirty="0">
                <a:solidFill>
                  <a:srgbClr val="7030A0"/>
                </a:solidFill>
              </a:rPr>
              <a:t> </a:t>
            </a:r>
            <a:r>
              <a:rPr lang="es-ES" sz="2000" dirty="0" err="1"/>
              <a:t>all</a:t>
            </a:r>
            <a:r>
              <a:rPr lang="es-ES" sz="2000" dirty="0"/>
              <a:t> </a:t>
            </a:r>
            <a:r>
              <a:rPr lang="es-ES" sz="2000" dirty="0" err="1"/>
              <a:t>their</a:t>
            </a:r>
            <a:r>
              <a:rPr lang="es-ES" sz="2000" dirty="0"/>
              <a:t> clases.</a:t>
            </a:r>
          </a:p>
          <a:p>
            <a:r>
              <a:rPr lang="es-ES" sz="2000" dirty="0" err="1"/>
              <a:t>Beauchef</a:t>
            </a:r>
            <a:r>
              <a:rPr lang="es-ES" sz="2000" dirty="0"/>
              <a:t> </a:t>
            </a:r>
            <a:r>
              <a:rPr lang="es-ES" sz="2000" dirty="0" err="1"/>
              <a:t>students</a:t>
            </a:r>
            <a:r>
              <a:rPr lang="es-ES" sz="2000" dirty="0"/>
              <a:t> </a:t>
            </a:r>
            <a:r>
              <a:rPr lang="es-ES" sz="2000" b="1" dirty="0" err="1">
                <a:solidFill>
                  <a:srgbClr val="7030A0"/>
                </a:solidFill>
              </a:rPr>
              <a:t>were</a:t>
            </a:r>
            <a:r>
              <a:rPr lang="es-ES" sz="2000" b="1" dirty="0">
                <a:solidFill>
                  <a:srgbClr val="7030A0"/>
                </a:solidFill>
              </a:rPr>
              <a:t> </a:t>
            </a:r>
            <a:r>
              <a:rPr lang="es-ES" sz="2000" b="1" dirty="0" err="1">
                <a:solidFill>
                  <a:srgbClr val="7030A0"/>
                </a:solidFill>
              </a:rPr>
              <a:t>used</a:t>
            </a:r>
            <a:r>
              <a:rPr lang="es-ES" sz="2000" b="1" dirty="0">
                <a:solidFill>
                  <a:srgbClr val="7030A0"/>
                </a:solidFill>
              </a:rPr>
              <a:t> </a:t>
            </a:r>
            <a:r>
              <a:rPr lang="es-ES" sz="2000" b="1" dirty="0" err="1">
                <a:solidFill>
                  <a:srgbClr val="7030A0"/>
                </a:solidFill>
              </a:rPr>
              <a:t>to</a:t>
            </a:r>
            <a:r>
              <a:rPr lang="es-ES" sz="2000" b="1" dirty="0">
                <a:solidFill>
                  <a:srgbClr val="7030A0"/>
                </a:solidFill>
              </a:rPr>
              <a:t> </a:t>
            </a:r>
            <a:r>
              <a:rPr lang="es-ES" sz="2000" b="1" dirty="0" err="1">
                <a:solidFill>
                  <a:srgbClr val="7030A0"/>
                </a:solidFill>
              </a:rPr>
              <a:t>having</a:t>
            </a:r>
            <a:r>
              <a:rPr lang="es-ES" sz="2000" b="1" dirty="0">
                <a:solidFill>
                  <a:srgbClr val="7030A0"/>
                </a:solidFill>
              </a:rPr>
              <a:t> </a:t>
            </a:r>
            <a:r>
              <a:rPr lang="es-ES" sz="2000" dirty="0"/>
              <a:t>a </a:t>
            </a:r>
            <a:r>
              <a:rPr lang="es-ES" sz="2000" dirty="0" err="1"/>
              <a:t>swimming</a:t>
            </a:r>
            <a:r>
              <a:rPr lang="es-ES" sz="2000" dirty="0"/>
              <a:t> pool.</a:t>
            </a:r>
          </a:p>
          <a:p>
            <a:r>
              <a:rPr lang="es-ES" sz="2000" dirty="0" err="1"/>
              <a:t>Beauchef</a:t>
            </a:r>
            <a:r>
              <a:rPr lang="es-ES" sz="2000" dirty="0"/>
              <a:t> </a:t>
            </a:r>
            <a:r>
              <a:rPr lang="es-ES" sz="2000" dirty="0" err="1"/>
              <a:t>students</a:t>
            </a:r>
            <a:r>
              <a:rPr lang="es-ES" sz="2000" dirty="0"/>
              <a:t> </a:t>
            </a:r>
            <a:r>
              <a:rPr lang="es-ES" sz="2000" b="1" dirty="0" err="1">
                <a:solidFill>
                  <a:srgbClr val="7030A0"/>
                </a:solidFill>
              </a:rPr>
              <a:t>were</a:t>
            </a:r>
            <a:r>
              <a:rPr lang="es-ES" sz="2000" b="1" dirty="0">
                <a:solidFill>
                  <a:srgbClr val="7030A0"/>
                </a:solidFill>
              </a:rPr>
              <a:t>  </a:t>
            </a:r>
            <a:r>
              <a:rPr lang="es-ES" sz="2000" b="1" dirty="0" err="1">
                <a:solidFill>
                  <a:srgbClr val="7030A0"/>
                </a:solidFill>
              </a:rPr>
              <a:t>used</a:t>
            </a:r>
            <a:r>
              <a:rPr lang="es-ES" sz="2000" b="1" dirty="0">
                <a:solidFill>
                  <a:srgbClr val="7030A0"/>
                </a:solidFill>
              </a:rPr>
              <a:t> </a:t>
            </a:r>
            <a:r>
              <a:rPr lang="es-ES" sz="2000" b="1" dirty="0" err="1">
                <a:solidFill>
                  <a:srgbClr val="7030A0"/>
                </a:solidFill>
              </a:rPr>
              <a:t>to</a:t>
            </a:r>
            <a:r>
              <a:rPr lang="es-ES" sz="2000" b="1" dirty="0">
                <a:solidFill>
                  <a:srgbClr val="7030A0"/>
                </a:solidFill>
              </a:rPr>
              <a:t> </a:t>
            </a:r>
            <a:r>
              <a:rPr lang="es-ES" sz="2000" b="1" dirty="0" err="1">
                <a:solidFill>
                  <a:srgbClr val="7030A0"/>
                </a:solidFill>
              </a:rPr>
              <a:t>having</a:t>
            </a:r>
            <a:r>
              <a:rPr lang="es-ES" sz="2000" b="1" dirty="0">
                <a:solidFill>
                  <a:srgbClr val="7030A0"/>
                </a:solidFill>
              </a:rPr>
              <a:t> </a:t>
            </a:r>
            <a:r>
              <a:rPr lang="es-ES" sz="2000" dirty="0"/>
              <a:t>Zoom meetings </a:t>
            </a:r>
            <a:r>
              <a:rPr lang="es-ES" sz="2000" dirty="0" err="1"/>
              <a:t>every</a:t>
            </a:r>
            <a:r>
              <a:rPr lang="es-ES" sz="2000" dirty="0"/>
              <a:t> </a:t>
            </a:r>
            <a:r>
              <a:rPr lang="es-ES" sz="2000" dirty="0" err="1"/>
              <a:t>day</a:t>
            </a:r>
            <a:r>
              <a:rPr lang="es-ES" sz="2000" dirty="0"/>
              <a:t> </a:t>
            </a:r>
            <a:r>
              <a:rPr lang="es-ES" sz="2000" dirty="0" err="1"/>
              <a:t>during</a:t>
            </a:r>
            <a:r>
              <a:rPr lang="es-ES" sz="2000" dirty="0"/>
              <a:t> </a:t>
            </a:r>
            <a:r>
              <a:rPr lang="es-ES" sz="2000" dirty="0" err="1"/>
              <a:t>the</a:t>
            </a:r>
            <a:r>
              <a:rPr lang="es-ES" sz="2000" dirty="0"/>
              <a:t> </a:t>
            </a:r>
            <a:r>
              <a:rPr lang="es-ES" sz="2000" dirty="0" err="1"/>
              <a:t>pandemic</a:t>
            </a:r>
            <a:r>
              <a:rPr lang="es-ES" sz="2000" dirty="0"/>
              <a:t>.</a:t>
            </a:r>
            <a:endParaRPr lang="es-CL" sz="2000" dirty="0"/>
          </a:p>
        </p:txBody>
      </p:sp>
    </p:spTree>
    <p:extLst>
      <p:ext uri="{BB962C8B-B14F-4D97-AF65-F5344CB8AC3E}">
        <p14:creationId xmlns:p14="http://schemas.microsoft.com/office/powerpoint/2010/main" val="38306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/>
    </p:bldLst>
  </p:timing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498</TotalTime>
  <Words>471</Words>
  <Application>Microsoft Office PowerPoint</Application>
  <PresentationFormat>Widescreen</PresentationFormat>
  <Paragraphs>75</Paragraphs>
  <Slides>31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Corbel</vt:lpstr>
      <vt:lpstr>Basis</vt:lpstr>
      <vt:lpstr>UNIT 2 UNIT 6B Sleep </vt:lpstr>
      <vt:lpstr>Speaking</vt:lpstr>
      <vt:lpstr>Listening</vt:lpstr>
      <vt:lpstr>Vocabulary</vt:lpstr>
      <vt:lpstr>PowerPoint Presentation</vt:lpstr>
      <vt:lpstr>PowerPoint Presentation</vt:lpstr>
      <vt:lpstr>“I have recently found out that my daughter suffers from four sleep disorders”</vt:lpstr>
      <vt:lpstr>PowerPoint Presentation</vt:lpstr>
      <vt:lpstr>PowerPoint Presentation</vt:lpstr>
      <vt:lpstr>PowerPoint Presentation</vt:lpstr>
      <vt:lpstr>PowerPoint Presentation</vt:lpstr>
      <vt:lpstr>LET´S PRACTICE </vt:lpstr>
      <vt:lpstr>PowerPoint Presentation</vt:lpstr>
      <vt:lpstr>Still not sure about the meaning?</vt:lpstr>
      <vt:lpstr>PowerPoint Presentation</vt:lpstr>
      <vt:lpstr>Let´s play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True or False</vt:lpstr>
      <vt:lpstr>PowerPoint Presentation</vt:lpstr>
      <vt:lpstr>PowerPoint Presentation</vt:lpstr>
      <vt:lpstr>PowerPoint Presentation</vt:lpstr>
      <vt:lpstr>PowerPoint Presentation</vt:lpstr>
      <vt:lpstr>Further help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Sleep is your super power</dc:title>
  <dc:creator>Carolina Santander</dc:creator>
  <cp:lastModifiedBy>CAROLINA ANDREA SANTANDER GOMEZ (carosantander)</cp:lastModifiedBy>
  <cp:revision>33</cp:revision>
  <dcterms:created xsi:type="dcterms:W3CDTF">2020-04-18T19:52:31Z</dcterms:created>
  <dcterms:modified xsi:type="dcterms:W3CDTF">2024-05-27T23:14:38Z</dcterms:modified>
</cp:coreProperties>
</file>