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BD613-6A62-4A1F-AF43-7ED7AA89577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BC63FE72-5F63-44A5-BA79-FBCEEAADD108}">
      <dgm:prSet phldrT="[Texto]" custT="1"/>
      <dgm:spPr/>
      <dgm:t>
        <a:bodyPr/>
        <a:lstStyle/>
        <a:p>
          <a:r>
            <a:rPr lang="es-ES" sz="2400" dirty="0" err="1"/>
            <a:t>Step</a:t>
          </a:r>
          <a:r>
            <a:rPr lang="es-ES" sz="2400" dirty="0"/>
            <a:t> 1: </a:t>
          </a:r>
          <a:r>
            <a:rPr lang="es-ES" sz="2400" dirty="0" err="1"/>
            <a:t>Your</a:t>
          </a:r>
          <a:r>
            <a:rPr lang="es-ES" sz="2400" dirty="0"/>
            <a:t> </a:t>
          </a:r>
          <a:r>
            <a:rPr lang="es-ES" sz="2400" dirty="0" err="1"/>
            <a:t>teacher</a:t>
          </a:r>
          <a:r>
            <a:rPr lang="es-ES" sz="2400" dirty="0"/>
            <a:t> </a:t>
          </a:r>
          <a:r>
            <a:rPr lang="es-ES" sz="2400" dirty="0" err="1"/>
            <a:t>will</a:t>
          </a:r>
          <a:r>
            <a:rPr lang="es-ES" sz="2400" dirty="0"/>
            <a:t> show a </a:t>
          </a:r>
          <a:r>
            <a:rPr lang="es-ES" sz="2400" dirty="0" err="1"/>
            <a:t>message</a:t>
          </a:r>
          <a:r>
            <a:rPr lang="es-ES" sz="2400" dirty="0"/>
            <a:t> </a:t>
          </a:r>
          <a:r>
            <a:rPr lang="es-ES" sz="2400" dirty="0" err="1"/>
            <a:t>with</a:t>
          </a:r>
          <a:r>
            <a:rPr lang="es-ES" sz="2400" dirty="0"/>
            <a:t> a </a:t>
          </a:r>
          <a:r>
            <a:rPr lang="es-ES" sz="2400" dirty="0" err="1"/>
            <a:t>situation</a:t>
          </a:r>
          <a:r>
            <a:rPr lang="es-ES" sz="2400" dirty="0"/>
            <a:t>.</a:t>
          </a:r>
          <a:endParaRPr lang="es-CL" sz="2400" dirty="0"/>
        </a:p>
      </dgm:t>
    </dgm:pt>
    <dgm:pt modelId="{959A0749-DC45-443A-8BED-7DC1E63CDFFB}" type="parTrans" cxnId="{B6F54615-C845-4FF5-B45A-1EA9B0559400}">
      <dgm:prSet/>
      <dgm:spPr/>
      <dgm:t>
        <a:bodyPr/>
        <a:lstStyle/>
        <a:p>
          <a:endParaRPr lang="es-CL"/>
        </a:p>
      </dgm:t>
    </dgm:pt>
    <dgm:pt modelId="{D986D2BF-1C9E-4C85-B70B-C9FD7922DF5F}" type="sibTrans" cxnId="{B6F54615-C845-4FF5-B45A-1EA9B0559400}">
      <dgm:prSet/>
      <dgm:spPr/>
      <dgm:t>
        <a:bodyPr/>
        <a:lstStyle/>
        <a:p>
          <a:endParaRPr lang="es-CL"/>
        </a:p>
      </dgm:t>
    </dgm:pt>
    <dgm:pt modelId="{871E24DB-F62F-48A3-819A-C5EB3472E010}">
      <dgm:prSet phldrT="[Texto]" custT="1"/>
      <dgm:spPr/>
      <dgm:t>
        <a:bodyPr/>
        <a:lstStyle/>
        <a:p>
          <a:r>
            <a:rPr lang="es-ES" sz="2400" dirty="0" err="1"/>
            <a:t>Step</a:t>
          </a:r>
          <a:r>
            <a:rPr lang="es-ES" sz="2400" dirty="0"/>
            <a:t> 2: </a:t>
          </a:r>
          <a:r>
            <a:rPr lang="es-ES" sz="2400" dirty="0" err="1"/>
            <a:t>You</a:t>
          </a:r>
          <a:r>
            <a:rPr lang="es-ES" sz="2400" dirty="0"/>
            <a:t> </a:t>
          </a:r>
          <a:r>
            <a:rPr lang="es-ES" sz="2400" dirty="0" err="1"/>
            <a:t>will</a:t>
          </a:r>
          <a:r>
            <a:rPr lang="es-ES" sz="2400" dirty="0"/>
            <a:t> </a:t>
          </a:r>
          <a:r>
            <a:rPr lang="es-ES" sz="2400" dirty="0" err="1"/>
            <a:t>create</a:t>
          </a:r>
          <a:r>
            <a:rPr lang="es-ES" sz="2400" dirty="0"/>
            <a:t> a </a:t>
          </a:r>
          <a:r>
            <a:rPr lang="es-ES" sz="2400" dirty="0" err="1"/>
            <a:t>sentence</a:t>
          </a:r>
          <a:r>
            <a:rPr lang="es-ES" sz="2400" dirty="0"/>
            <a:t> </a:t>
          </a:r>
          <a:r>
            <a:rPr lang="es-ES" sz="2400" dirty="0" err="1"/>
            <a:t>about</a:t>
          </a:r>
          <a:r>
            <a:rPr lang="es-ES" sz="2400" dirty="0"/>
            <a:t> </a:t>
          </a:r>
          <a:r>
            <a:rPr lang="es-ES" sz="2400" dirty="0" err="1"/>
            <a:t>the</a:t>
          </a:r>
          <a:r>
            <a:rPr lang="es-ES" sz="2400" dirty="0"/>
            <a:t> </a:t>
          </a:r>
          <a:r>
            <a:rPr lang="es-ES" sz="2400" dirty="0" err="1"/>
            <a:t>situation</a:t>
          </a:r>
          <a:r>
            <a:rPr lang="es-ES" sz="2400" dirty="0"/>
            <a:t> </a:t>
          </a:r>
          <a:r>
            <a:rPr lang="es-ES" sz="2400" dirty="0" err="1"/>
            <a:t>using</a:t>
          </a:r>
          <a:r>
            <a:rPr lang="es-ES" sz="2400" dirty="0"/>
            <a:t> </a:t>
          </a:r>
          <a:r>
            <a:rPr lang="es-ES" sz="2400" dirty="0" err="1"/>
            <a:t>one</a:t>
          </a:r>
          <a:r>
            <a:rPr lang="es-ES" sz="2400" dirty="0"/>
            <a:t> of </a:t>
          </a:r>
          <a:r>
            <a:rPr lang="es-ES" sz="2400" dirty="0" err="1"/>
            <a:t>the</a:t>
          </a:r>
          <a:r>
            <a:rPr lang="es-ES" sz="2400" dirty="0"/>
            <a:t> modal </a:t>
          </a:r>
          <a:r>
            <a:rPr lang="es-ES" sz="2400" dirty="0" err="1"/>
            <a:t>verbs</a:t>
          </a:r>
          <a:r>
            <a:rPr lang="es-ES" sz="2400" dirty="0"/>
            <a:t> </a:t>
          </a:r>
          <a:r>
            <a:rPr lang="es-ES" sz="2400" dirty="0" err="1"/>
            <a:t>for</a:t>
          </a:r>
          <a:r>
            <a:rPr lang="es-ES" sz="2400" dirty="0"/>
            <a:t> </a:t>
          </a:r>
          <a:r>
            <a:rPr lang="es-ES" sz="2400" dirty="0" err="1"/>
            <a:t>speculation</a:t>
          </a:r>
          <a:r>
            <a:rPr lang="es-ES" sz="2400" dirty="0"/>
            <a:t> in </a:t>
          </a:r>
          <a:r>
            <a:rPr lang="es-ES" sz="2400" dirty="0" err="1"/>
            <a:t>Past</a:t>
          </a:r>
          <a:r>
            <a:rPr lang="es-ES" sz="2400" dirty="0"/>
            <a:t>: </a:t>
          </a:r>
          <a:r>
            <a:rPr lang="es-ES" sz="2400" dirty="0" err="1"/>
            <a:t>must+have</a:t>
          </a:r>
          <a:r>
            <a:rPr lang="es-ES" sz="2400" dirty="0"/>
            <a:t>, </a:t>
          </a:r>
          <a:r>
            <a:rPr lang="es-ES" sz="2400" dirty="0" err="1"/>
            <a:t>may+have</a:t>
          </a:r>
          <a:r>
            <a:rPr lang="es-ES" sz="2400" dirty="0"/>
            <a:t>, </a:t>
          </a:r>
          <a:r>
            <a:rPr lang="es-ES" sz="2400" dirty="0" err="1"/>
            <a:t>might+have</a:t>
          </a:r>
          <a:r>
            <a:rPr lang="es-ES" sz="2400" dirty="0"/>
            <a:t> </a:t>
          </a:r>
          <a:r>
            <a:rPr lang="es-ES" sz="2400" dirty="0" err="1"/>
            <a:t>or</a:t>
          </a:r>
          <a:r>
            <a:rPr lang="es-ES" sz="2400" dirty="0"/>
            <a:t> </a:t>
          </a:r>
          <a:r>
            <a:rPr lang="es-ES" sz="2400" dirty="0" err="1"/>
            <a:t>can´t+have</a:t>
          </a:r>
          <a:r>
            <a:rPr lang="es-ES" sz="2400" dirty="0"/>
            <a:t>.</a:t>
          </a:r>
          <a:endParaRPr lang="es-CL" sz="2400" dirty="0"/>
        </a:p>
      </dgm:t>
    </dgm:pt>
    <dgm:pt modelId="{85760BBA-0774-43C7-8F0B-DF0013DD5F52}" type="parTrans" cxnId="{25CB818E-64C5-4293-AA45-B327E5DFFC34}">
      <dgm:prSet/>
      <dgm:spPr/>
      <dgm:t>
        <a:bodyPr/>
        <a:lstStyle/>
        <a:p>
          <a:endParaRPr lang="es-CL"/>
        </a:p>
      </dgm:t>
    </dgm:pt>
    <dgm:pt modelId="{D9B4CEF0-D331-4DD5-898A-F70DECE645EF}" type="sibTrans" cxnId="{25CB818E-64C5-4293-AA45-B327E5DFFC34}">
      <dgm:prSet/>
      <dgm:spPr/>
      <dgm:t>
        <a:bodyPr/>
        <a:lstStyle/>
        <a:p>
          <a:endParaRPr lang="es-CL"/>
        </a:p>
      </dgm:t>
    </dgm:pt>
    <dgm:pt modelId="{EC74184F-B0AF-4515-96FD-5A33B5F480BA}">
      <dgm:prSet phldrT="[Texto]" custT="1"/>
      <dgm:spPr/>
      <dgm:t>
        <a:bodyPr/>
        <a:lstStyle/>
        <a:p>
          <a:r>
            <a:rPr lang="es-ES" sz="2400" dirty="0"/>
            <a:t>Step 3: Once </a:t>
          </a:r>
          <a:r>
            <a:rPr lang="es-ES" sz="2400" dirty="0" err="1"/>
            <a:t>you</a:t>
          </a:r>
          <a:r>
            <a:rPr lang="es-ES" sz="2400" dirty="0"/>
            <a:t> </a:t>
          </a:r>
          <a:r>
            <a:rPr lang="es-ES" sz="2400" dirty="0" err="1"/>
            <a:t>have</a:t>
          </a:r>
          <a:r>
            <a:rPr lang="es-ES" sz="2400" dirty="0"/>
            <a:t> </a:t>
          </a:r>
          <a:r>
            <a:rPr lang="es-ES" sz="2400" dirty="0" err="1"/>
            <a:t>your</a:t>
          </a:r>
          <a:r>
            <a:rPr lang="es-ES" sz="2400" dirty="0"/>
            <a:t> </a:t>
          </a:r>
          <a:r>
            <a:rPr lang="es-ES" sz="2400" dirty="0" err="1"/>
            <a:t>sentence</a:t>
          </a:r>
          <a:r>
            <a:rPr lang="es-ES" sz="2400" dirty="0"/>
            <a:t>, </a:t>
          </a:r>
          <a:r>
            <a:rPr lang="es-ES" sz="2400" dirty="0" err="1"/>
            <a:t>raise</a:t>
          </a:r>
          <a:r>
            <a:rPr lang="es-ES" sz="2400" dirty="0"/>
            <a:t> </a:t>
          </a:r>
          <a:r>
            <a:rPr lang="es-ES" sz="2400" dirty="0" err="1"/>
            <a:t>your</a:t>
          </a:r>
          <a:r>
            <a:rPr lang="es-ES" sz="2400" dirty="0"/>
            <a:t> </a:t>
          </a:r>
          <a:r>
            <a:rPr lang="es-ES" sz="2400" dirty="0" err="1"/>
            <a:t>hand</a:t>
          </a:r>
          <a:r>
            <a:rPr lang="es-ES" sz="2400" dirty="0"/>
            <a:t>, </a:t>
          </a:r>
          <a:r>
            <a:rPr lang="es-ES" sz="2400" dirty="0" err="1"/>
            <a:t>say</a:t>
          </a:r>
          <a:r>
            <a:rPr lang="es-ES" sz="2400" dirty="0"/>
            <a:t> I </a:t>
          </a:r>
          <a:r>
            <a:rPr lang="es-ES" sz="2400" dirty="0" err="1"/>
            <a:t>love</a:t>
          </a:r>
          <a:r>
            <a:rPr lang="es-ES" sz="2400" dirty="0"/>
            <a:t> </a:t>
          </a:r>
          <a:r>
            <a:rPr lang="es-ES" sz="2400" dirty="0" err="1"/>
            <a:t>my</a:t>
          </a:r>
          <a:r>
            <a:rPr lang="es-ES" sz="2400" dirty="0"/>
            <a:t> English </a:t>
          </a:r>
          <a:r>
            <a:rPr lang="es-ES" sz="2400" dirty="0" err="1"/>
            <a:t>class</a:t>
          </a:r>
          <a:r>
            <a:rPr lang="es-ES" sz="2400" dirty="0"/>
            <a:t>  and </a:t>
          </a:r>
          <a:r>
            <a:rPr lang="es-ES" sz="2400" dirty="0" err="1"/>
            <a:t>enjoy</a:t>
          </a:r>
          <a:r>
            <a:rPr lang="es-ES" sz="2400" dirty="0"/>
            <a:t> </a:t>
          </a:r>
          <a:r>
            <a:rPr lang="es-ES" sz="2400" dirty="0" err="1"/>
            <a:t>your</a:t>
          </a:r>
          <a:r>
            <a:rPr lang="es-ES" sz="2400" dirty="0"/>
            <a:t> </a:t>
          </a:r>
          <a:r>
            <a:rPr lang="es-ES" sz="2400" dirty="0" err="1"/>
            <a:t>victory</a:t>
          </a:r>
          <a:r>
            <a:rPr lang="es-ES" sz="2400" dirty="0"/>
            <a:t>!</a:t>
          </a:r>
          <a:endParaRPr lang="es-CL" sz="2400" dirty="0"/>
        </a:p>
      </dgm:t>
    </dgm:pt>
    <dgm:pt modelId="{73239142-C5B3-4C06-AFF0-77A814AA4777}" type="parTrans" cxnId="{2F3E1BEE-2318-49F3-B78E-2131A3D455A9}">
      <dgm:prSet/>
      <dgm:spPr/>
      <dgm:t>
        <a:bodyPr/>
        <a:lstStyle/>
        <a:p>
          <a:endParaRPr lang="es-CL"/>
        </a:p>
      </dgm:t>
    </dgm:pt>
    <dgm:pt modelId="{78A7F652-816B-4E88-A28D-AE44E402FA82}" type="sibTrans" cxnId="{2F3E1BEE-2318-49F3-B78E-2131A3D455A9}">
      <dgm:prSet/>
      <dgm:spPr/>
      <dgm:t>
        <a:bodyPr/>
        <a:lstStyle/>
        <a:p>
          <a:endParaRPr lang="es-CL"/>
        </a:p>
      </dgm:t>
    </dgm:pt>
    <dgm:pt modelId="{7ECBEDC2-E2B1-4364-9B62-134F71F331EC}" type="pres">
      <dgm:prSet presAssocID="{932BD613-6A62-4A1F-AF43-7ED7AA895777}" presName="outerComposite" presStyleCnt="0">
        <dgm:presLayoutVars>
          <dgm:chMax val="5"/>
          <dgm:dir/>
          <dgm:resizeHandles val="exact"/>
        </dgm:presLayoutVars>
      </dgm:prSet>
      <dgm:spPr/>
    </dgm:pt>
    <dgm:pt modelId="{ABE13E3B-BA45-4CF7-9993-88C37596DE3A}" type="pres">
      <dgm:prSet presAssocID="{932BD613-6A62-4A1F-AF43-7ED7AA895777}" presName="dummyMaxCanvas" presStyleCnt="0">
        <dgm:presLayoutVars/>
      </dgm:prSet>
      <dgm:spPr/>
    </dgm:pt>
    <dgm:pt modelId="{9E17F5F4-69F1-4902-8CB2-5C1EE04263DE}" type="pres">
      <dgm:prSet presAssocID="{932BD613-6A62-4A1F-AF43-7ED7AA895777}" presName="ThreeNodes_1" presStyleLbl="node1" presStyleIdx="0" presStyleCnt="3">
        <dgm:presLayoutVars>
          <dgm:bulletEnabled val="1"/>
        </dgm:presLayoutVars>
      </dgm:prSet>
      <dgm:spPr/>
    </dgm:pt>
    <dgm:pt modelId="{75B886F0-3A0D-4490-A50F-5DB300496350}" type="pres">
      <dgm:prSet presAssocID="{932BD613-6A62-4A1F-AF43-7ED7AA895777}" presName="ThreeNodes_2" presStyleLbl="node1" presStyleIdx="1" presStyleCnt="3">
        <dgm:presLayoutVars>
          <dgm:bulletEnabled val="1"/>
        </dgm:presLayoutVars>
      </dgm:prSet>
      <dgm:spPr/>
    </dgm:pt>
    <dgm:pt modelId="{DFB53B1E-92FA-4DBD-8741-815CFEC5E918}" type="pres">
      <dgm:prSet presAssocID="{932BD613-6A62-4A1F-AF43-7ED7AA895777}" presName="ThreeNodes_3" presStyleLbl="node1" presStyleIdx="2" presStyleCnt="3">
        <dgm:presLayoutVars>
          <dgm:bulletEnabled val="1"/>
        </dgm:presLayoutVars>
      </dgm:prSet>
      <dgm:spPr/>
    </dgm:pt>
    <dgm:pt modelId="{213F6F44-8321-495D-9CDD-DB2762CB6E3E}" type="pres">
      <dgm:prSet presAssocID="{932BD613-6A62-4A1F-AF43-7ED7AA895777}" presName="ThreeConn_1-2" presStyleLbl="fgAccFollowNode1" presStyleIdx="0" presStyleCnt="2">
        <dgm:presLayoutVars>
          <dgm:bulletEnabled val="1"/>
        </dgm:presLayoutVars>
      </dgm:prSet>
      <dgm:spPr/>
    </dgm:pt>
    <dgm:pt modelId="{F634D5D4-1CE3-4B38-A17E-9FB82CEF49D8}" type="pres">
      <dgm:prSet presAssocID="{932BD613-6A62-4A1F-AF43-7ED7AA895777}" presName="ThreeConn_2-3" presStyleLbl="fgAccFollowNode1" presStyleIdx="1" presStyleCnt="2">
        <dgm:presLayoutVars>
          <dgm:bulletEnabled val="1"/>
        </dgm:presLayoutVars>
      </dgm:prSet>
      <dgm:spPr/>
    </dgm:pt>
    <dgm:pt modelId="{FE1FD49D-5A9E-4729-A194-C93C9D9A0AB1}" type="pres">
      <dgm:prSet presAssocID="{932BD613-6A62-4A1F-AF43-7ED7AA895777}" presName="ThreeNodes_1_text" presStyleLbl="node1" presStyleIdx="2" presStyleCnt="3">
        <dgm:presLayoutVars>
          <dgm:bulletEnabled val="1"/>
        </dgm:presLayoutVars>
      </dgm:prSet>
      <dgm:spPr/>
    </dgm:pt>
    <dgm:pt modelId="{2E068D94-4173-4336-988E-71875EDAF415}" type="pres">
      <dgm:prSet presAssocID="{932BD613-6A62-4A1F-AF43-7ED7AA895777}" presName="ThreeNodes_2_text" presStyleLbl="node1" presStyleIdx="2" presStyleCnt="3">
        <dgm:presLayoutVars>
          <dgm:bulletEnabled val="1"/>
        </dgm:presLayoutVars>
      </dgm:prSet>
      <dgm:spPr/>
    </dgm:pt>
    <dgm:pt modelId="{A2C9F8B4-D2E6-469B-97F7-980549039B47}" type="pres">
      <dgm:prSet presAssocID="{932BD613-6A62-4A1F-AF43-7ED7AA89577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0EC2011-580A-4785-BCFC-F5216D646EED}" type="presOf" srcId="{D9B4CEF0-D331-4DD5-898A-F70DECE645EF}" destId="{F634D5D4-1CE3-4B38-A17E-9FB82CEF49D8}" srcOrd="0" destOrd="0" presId="urn:microsoft.com/office/officeart/2005/8/layout/vProcess5"/>
    <dgm:cxn modelId="{B6F54615-C845-4FF5-B45A-1EA9B0559400}" srcId="{932BD613-6A62-4A1F-AF43-7ED7AA895777}" destId="{BC63FE72-5F63-44A5-BA79-FBCEEAADD108}" srcOrd="0" destOrd="0" parTransId="{959A0749-DC45-443A-8BED-7DC1E63CDFFB}" sibTransId="{D986D2BF-1C9E-4C85-B70B-C9FD7922DF5F}"/>
    <dgm:cxn modelId="{03242F69-B501-4719-9EC1-99A770AE86FF}" type="presOf" srcId="{871E24DB-F62F-48A3-819A-C5EB3472E010}" destId="{2E068D94-4173-4336-988E-71875EDAF415}" srcOrd="1" destOrd="0" presId="urn:microsoft.com/office/officeart/2005/8/layout/vProcess5"/>
    <dgm:cxn modelId="{339E3E7E-1602-4AB7-B77F-ED8285B5EE23}" type="presOf" srcId="{BC63FE72-5F63-44A5-BA79-FBCEEAADD108}" destId="{9E17F5F4-69F1-4902-8CB2-5C1EE04263DE}" srcOrd="0" destOrd="0" presId="urn:microsoft.com/office/officeart/2005/8/layout/vProcess5"/>
    <dgm:cxn modelId="{BAE8048D-4513-4C75-9794-AC5F5C2B09D6}" type="presOf" srcId="{BC63FE72-5F63-44A5-BA79-FBCEEAADD108}" destId="{FE1FD49D-5A9E-4729-A194-C93C9D9A0AB1}" srcOrd="1" destOrd="0" presId="urn:microsoft.com/office/officeart/2005/8/layout/vProcess5"/>
    <dgm:cxn modelId="{25CB818E-64C5-4293-AA45-B327E5DFFC34}" srcId="{932BD613-6A62-4A1F-AF43-7ED7AA895777}" destId="{871E24DB-F62F-48A3-819A-C5EB3472E010}" srcOrd="1" destOrd="0" parTransId="{85760BBA-0774-43C7-8F0B-DF0013DD5F52}" sibTransId="{D9B4CEF0-D331-4DD5-898A-F70DECE645EF}"/>
    <dgm:cxn modelId="{DDFA9D93-16AD-461C-8A6F-44F21B54DE55}" type="presOf" srcId="{EC74184F-B0AF-4515-96FD-5A33B5F480BA}" destId="{A2C9F8B4-D2E6-469B-97F7-980549039B47}" srcOrd="1" destOrd="0" presId="urn:microsoft.com/office/officeart/2005/8/layout/vProcess5"/>
    <dgm:cxn modelId="{90FFDAB4-955C-4F15-A889-0B6E8487F931}" type="presOf" srcId="{932BD613-6A62-4A1F-AF43-7ED7AA895777}" destId="{7ECBEDC2-E2B1-4364-9B62-134F71F331EC}" srcOrd="0" destOrd="0" presId="urn:microsoft.com/office/officeart/2005/8/layout/vProcess5"/>
    <dgm:cxn modelId="{B1777BD7-A062-4309-B1D1-1A589DFFF5BC}" type="presOf" srcId="{EC74184F-B0AF-4515-96FD-5A33B5F480BA}" destId="{DFB53B1E-92FA-4DBD-8741-815CFEC5E918}" srcOrd="0" destOrd="0" presId="urn:microsoft.com/office/officeart/2005/8/layout/vProcess5"/>
    <dgm:cxn modelId="{06B75CDC-6694-40B5-BB42-E10D3DEADB6E}" type="presOf" srcId="{D986D2BF-1C9E-4C85-B70B-C9FD7922DF5F}" destId="{213F6F44-8321-495D-9CDD-DB2762CB6E3E}" srcOrd="0" destOrd="0" presId="urn:microsoft.com/office/officeart/2005/8/layout/vProcess5"/>
    <dgm:cxn modelId="{2F3E1BEE-2318-49F3-B78E-2131A3D455A9}" srcId="{932BD613-6A62-4A1F-AF43-7ED7AA895777}" destId="{EC74184F-B0AF-4515-96FD-5A33B5F480BA}" srcOrd="2" destOrd="0" parTransId="{73239142-C5B3-4C06-AFF0-77A814AA4777}" sibTransId="{78A7F652-816B-4E88-A28D-AE44E402FA82}"/>
    <dgm:cxn modelId="{CEB571F0-7AEE-431D-8D99-0571495C5840}" type="presOf" srcId="{871E24DB-F62F-48A3-819A-C5EB3472E010}" destId="{75B886F0-3A0D-4490-A50F-5DB300496350}" srcOrd="0" destOrd="0" presId="urn:microsoft.com/office/officeart/2005/8/layout/vProcess5"/>
    <dgm:cxn modelId="{A92DDBDA-4707-4054-883E-5E2101FDC267}" type="presParOf" srcId="{7ECBEDC2-E2B1-4364-9B62-134F71F331EC}" destId="{ABE13E3B-BA45-4CF7-9993-88C37596DE3A}" srcOrd="0" destOrd="0" presId="urn:microsoft.com/office/officeart/2005/8/layout/vProcess5"/>
    <dgm:cxn modelId="{5AE4951C-3259-4D41-98A9-5584BF63DF58}" type="presParOf" srcId="{7ECBEDC2-E2B1-4364-9B62-134F71F331EC}" destId="{9E17F5F4-69F1-4902-8CB2-5C1EE04263DE}" srcOrd="1" destOrd="0" presId="urn:microsoft.com/office/officeart/2005/8/layout/vProcess5"/>
    <dgm:cxn modelId="{7C033336-5A79-4D07-8B72-186159E46352}" type="presParOf" srcId="{7ECBEDC2-E2B1-4364-9B62-134F71F331EC}" destId="{75B886F0-3A0D-4490-A50F-5DB300496350}" srcOrd="2" destOrd="0" presId="urn:microsoft.com/office/officeart/2005/8/layout/vProcess5"/>
    <dgm:cxn modelId="{9DB0C467-F9CA-4190-A23D-4E941E3CF817}" type="presParOf" srcId="{7ECBEDC2-E2B1-4364-9B62-134F71F331EC}" destId="{DFB53B1E-92FA-4DBD-8741-815CFEC5E918}" srcOrd="3" destOrd="0" presId="urn:microsoft.com/office/officeart/2005/8/layout/vProcess5"/>
    <dgm:cxn modelId="{4CDA9D02-1ADB-4460-A081-4A9CF251605C}" type="presParOf" srcId="{7ECBEDC2-E2B1-4364-9B62-134F71F331EC}" destId="{213F6F44-8321-495D-9CDD-DB2762CB6E3E}" srcOrd="4" destOrd="0" presId="urn:microsoft.com/office/officeart/2005/8/layout/vProcess5"/>
    <dgm:cxn modelId="{02AD4E59-8788-44DE-97BF-EF1115E48C9B}" type="presParOf" srcId="{7ECBEDC2-E2B1-4364-9B62-134F71F331EC}" destId="{F634D5D4-1CE3-4B38-A17E-9FB82CEF49D8}" srcOrd="5" destOrd="0" presId="urn:microsoft.com/office/officeart/2005/8/layout/vProcess5"/>
    <dgm:cxn modelId="{7D5BE22A-6BE1-44D3-B780-C585C69B1274}" type="presParOf" srcId="{7ECBEDC2-E2B1-4364-9B62-134F71F331EC}" destId="{FE1FD49D-5A9E-4729-A194-C93C9D9A0AB1}" srcOrd="6" destOrd="0" presId="urn:microsoft.com/office/officeart/2005/8/layout/vProcess5"/>
    <dgm:cxn modelId="{D2C94007-3E1A-4E0B-BA61-2C03353E7920}" type="presParOf" srcId="{7ECBEDC2-E2B1-4364-9B62-134F71F331EC}" destId="{2E068D94-4173-4336-988E-71875EDAF415}" srcOrd="7" destOrd="0" presId="urn:microsoft.com/office/officeart/2005/8/layout/vProcess5"/>
    <dgm:cxn modelId="{02C066A6-C2D8-413D-82ED-6E50EBB8391F}" type="presParOf" srcId="{7ECBEDC2-E2B1-4364-9B62-134F71F331EC}" destId="{A2C9F8B4-D2E6-469B-97F7-980549039B4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8F4B4D-A6EB-430F-9152-AEC9820910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594E7B9-74F2-4FA9-996F-5634A1FBBBEA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8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D6060C24-A207-43B4-AACE-9EA0B39E6545}" type="parTrans" cxnId="{50147210-C3D3-4B62-B0D4-C6FF1632A73B}">
      <dgm:prSet/>
      <dgm:spPr/>
      <dgm:t>
        <a:bodyPr/>
        <a:lstStyle/>
        <a:p>
          <a:endParaRPr lang="es-CL"/>
        </a:p>
      </dgm:t>
    </dgm:pt>
    <dgm:pt modelId="{59B94DAB-AF9B-4736-A15F-2A7F39989FC6}" type="sibTrans" cxnId="{50147210-C3D3-4B62-B0D4-C6FF1632A73B}">
      <dgm:prSet/>
      <dgm:spPr/>
      <dgm:t>
        <a:bodyPr/>
        <a:lstStyle/>
        <a:p>
          <a:endParaRPr lang="es-CL"/>
        </a:p>
      </dgm:t>
    </dgm:pt>
    <dgm:pt modelId="{2EDADE01-B1F6-40D2-BA8A-5DF582CF3700}">
      <dgm:prSet phldrT="[Texto]" phldr="1"/>
      <dgm:spPr/>
      <dgm:t>
        <a:bodyPr/>
        <a:lstStyle/>
        <a:p>
          <a:endParaRPr lang="es-CL"/>
        </a:p>
      </dgm:t>
    </dgm:pt>
    <dgm:pt modelId="{3F5C1F80-0331-459B-8446-0024C50B36C0}" type="parTrans" cxnId="{93022098-A3D2-4213-AD76-602C09677C7D}">
      <dgm:prSet/>
      <dgm:spPr/>
      <dgm:t>
        <a:bodyPr/>
        <a:lstStyle/>
        <a:p>
          <a:endParaRPr lang="es-CL"/>
        </a:p>
      </dgm:t>
    </dgm:pt>
    <dgm:pt modelId="{BAB27083-1026-4323-A869-1532319B5CEB}" type="sibTrans" cxnId="{93022098-A3D2-4213-AD76-602C09677C7D}">
      <dgm:prSet/>
      <dgm:spPr/>
      <dgm:t>
        <a:bodyPr/>
        <a:lstStyle/>
        <a:p>
          <a:endParaRPr lang="es-CL"/>
        </a:p>
      </dgm:t>
    </dgm:pt>
    <dgm:pt modelId="{F6E5AFF0-9B2D-4475-A32F-764CC0650509}">
      <dgm:prSet phldrT="[Texto]"/>
      <dgm:spPr/>
      <dgm:t>
        <a:bodyPr/>
        <a:lstStyle/>
        <a:p>
          <a:pPr algn="ctr"/>
          <a:r>
            <a:rPr lang="es-ES" dirty="0"/>
            <a:t>“Camila </a:t>
          </a:r>
          <a:r>
            <a:rPr lang="es-ES" dirty="0" err="1"/>
            <a:t>didn´t</a:t>
          </a:r>
          <a:r>
            <a:rPr lang="es-ES" dirty="0"/>
            <a:t> </a:t>
          </a:r>
          <a:r>
            <a:rPr lang="es-ES" dirty="0" err="1"/>
            <a:t>tell</a:t>
          </a:r>
          <a:r>
            <a:rPr lang="es-ES" dirty="0"/>
            <a:t> </a:t>
          </a:r>
          <a:r>
            <a:rPr lang="es-ES" dirty="0" err="1"/>
            <a:t>her</a:t>
          </a:r>
          <a:r>
            <a:rPr lang="es-ES" dirty="0"/>
            <a:t> </a:t>
          </a:r>
          <a:r>
            <a:rPr lang="es-ES" dirty="0" err="1"/>
            <a:t>parents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secret</a:t>
          </a:r>
          <a:r>
            <a:rPr lang="es-ES" dirty="0"/>
            <a:t>.”</a:t>
          </a:r>
          <a:endParaRPr lang="es-CL" dirty="0"/>
        </a:p>
      </dgm:t>
    </dgm:pt>
    <dgm:pt modelId="{C36151CC-1C82-4E6F-96FA-010AB14C0AA8}" type="parTrans" cxnId="{03C4077F-BF37-4B66-80DC-D6890E019CCF}">
      <dgm:prSet/>
      <dgm:spPr/>
      <dgm:t>
        <a:bodyPr/>
        <a:lstStyle/>
        <a:p>
          <a:endParaRPr lang="es-CL"/>
        </a:p>
      </dgm:t>
    </dgm:pt>
    <dgm:pt modelId="{E799F443-E6EC-4FB7-9C88-09866AEFF402}" type="sibTrans" cxnId="{03C4077F-BF37-4B66-80DC-D6890E019CCF}">
      <dgm:prSet/>
      <dgm:spPr/>
      <dgm:t>
        <a:bodyPr/>
        <a:lstStyle/>
        <a:p>
          <a:endParaRPr lang="es-CL"/>
        </a:p>
      </dgm:t>
    </dgm:pt>
    <dgm:pt modelId="{38DD56BC-5881-4318-9948-86BEF7F55DD4}">
      <dgm:prSet phldrT="[Texto]" phldr="1"/>
      <dgm:spPr/>
      <dgm:t>
        <a:bodyPr/>
        <a:lstStyle/>
        <a:p>
          <a:endParaRPr lang="es-CL"/>
        </a:p>
      </dgm:t>
    </dgm:pt>
    <dgm:pt modelId="{DD07C3D5-31D2-4B01-A1E9-79D8866D698E}" type="parTrans" cxnId="{69832A8F-1519-4A70-87D1-77F8D1EBA44A}">
      <dgm:prSet/>
      <dgm:spPr/>
      <dgm:t>
        <a:bodyPr/>
        <a:lstStyle/>
        <a:p>
          <a:endParaRPr lang="es-CL"/>
        </a:p>
      </dgm:t>
    </dgm:pt>
    <dgm:pt modelId="{2E96AD00-9FA9-40C6-A61E-2EB2713764A2}" type="sibTrans" cxnId="{69832A8F-1519-4A70-87D1-77F8D1EBA44A}">
      <dgm:prSet/>
      <dgm:spPr/>
      <dgm:t>
        <a:bodyPr/>
        <a:lstStyle/>
        <a:p>
          <a:endParaRPr lang="es-CL"/>
        </a:p>
      </dgm:t>
    </dgm:pt>
    <dgm:pt modelId="{789A688F-C740-428E-B076-E114B2125C2D}" type="pres">
      <dgm:prSet presAssocID="{738F4B4D-A6EB-430F-9152-AEC9820910A9}" presName="linear" presStyleCnt="0">
        <dgm:presLayoutVars>
          <dgm:animLvl val="lvl"/>
          <dgm:resizeHandles val="exact"/>
        </dgm:presLayoutVars>
      </dgm:prSet>
      <dgm:spPr/>
    </dgm:pt>
    <dgm:pt modelId="{00D83AA1-5A86-4D66-B5C6-A42CC36E40D5}" type="pres">
      <dgm:prSet presAssocID="{E594E7B9-74F2-4FA9-996F-5634A1FBBBEA}" presName="parentText" presStyleLbl="node1" presStyleIdx="0" presStyleCnt="2" custScaleY="85192">
        <dgm:presLayoutVars>
          <dgm:chMax val="0"/>
          <dgm:bulletEnabled val="1"/>
        </dgm:presLayoutVars>
      </dgm:prSet>
      <dgm:spPr/>
    </dgm:pt>
    <dgm:pt modelId="{7486EB56-0100-4D5E-AC7B-24842163B117}" type="pres">
      <dgm:prSet presAssocID="{E594E7B9-74F2-4FA9-996F-5634A1FBBBEA}" presName="childText" presStyleLbl="revTx" presStyleIdx="0" presStyleCnt="2">
        <dgm:presLayoutVars>
          <dgm:bulletEnabled val="1"/>
        </dgm:presLayoutVars>
      </dgm:prSet>
      <dgm:spPr/>
    </dgm:pt>
    <dgm:pt modelId="{166BDC39-52DD-4D7D-A914-47264024265C}" type="pres">
      <dgm:prSet presAssocID="{F6E5AFF0-9B2D-4475-A32F-764CC065050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3DEDBC-1401-480F-AAF0-C81AC413C0DE}" type="pres">
      <dgm:prSet presAssocID="{F6E5AFF0-9B2D-4475-A32F-764CC065050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147210-C3D3-4B62-B0D4-C6FF1632A73B}" srcId="{738F4B4D-A6EB-430F-9152-AEC9820910A9}" destId="{E594E7B9-74F2-4FA9-996F-5634A1FBBBEA}" srcOrd="0" destOrd="0" parTransId="{D6060C24-A207-43B4-AACE-9EA0B39E6545}" sibTransId="{59B94DAB-AF9B-4736-A15F-2A7F39989FC6}"/>
    <dgm:cxn modelId="{F3F16719-367F-405C-B9C1-4D7CE9E1B37A}" type="presOf" srcId="{2EDADE01-B1F6-40D2-BA8A-5DF582CF3700}" destId="{7486EB56-0100-4D5E-AC7B-24842163B117}" srcOrd="0" destOrd="0" presId="urn:microsoft.com/office/officeart/2005/8/layout/vList2"/>
    <dgm:cxn modelId="{EA4A801E-A15A-44C0-B1D9-ECA2F4BF756C}" type="presOf" srcId="{738F4B4D-A6EB-430F-9152-AEC9820910A9}" destId="{789A688F-C740-428E-B076-E114B2125C2D}" srcOrd="0" destOrd="0" presId="urn:microsoft.com/office/officeart/2005/8/layout/vList2"/>
    <dgm:cxn modelId="{4C927949-E9D1-4775-96C7-9150D4841BCB}" type="presOf" srcId="{38DD56BC-5881-4318-9948-86BEF7F55DD4}" destId="{C23DEDBC-1401-480F-AAF0-C81AC413C0DE}" srcOrd="0" destOrd="0" presId="urn:microsoft.com/office/officeart/2005/8/layout/vList2"/>
    <dgm:cxn modelId="{03C4077F-BF37-4B66-80DC-D6890E019CCF}" srcId="{738F4B4D-A6EB-430F-9152-AEC9820910A9}" destId="{F6E5AFF0-9B2D-4475-A32F-764CC0650509}" srcOrd="1" destOrd="0" parTransId="{C36151CC-1C82-4E6F-96FA-010AB14C0AA8}" sibTransId="{E799F443-E6EC-4FB7-9C88-09866AEFF402}"/>
    <dgm:cxn modelId="{69832A8F-1519-4A70-87D1-77F8D1EBA44A}" srcId="{F6E5AFF0-9B2D-4475-A32F-764CC0650509}" destId="{38DD56BC-5881-4318-9948-86BEF7F55DD4}" srcOrd="0" destOrd="0" parTransId="{DD07C3D5-31D2-4B01-A1E9-79D8866D698E}" sibTransId="{2E96AD00-9FA9-40C6-A61E-2EB2713764A2}"/>
    <dgm:cxn modelId="{93022098-A3D2-4213-AD76-602C09677C7D}" srcId="{E594E7B9-74F2-4FA9-996F-5634A1FBBBEA}" destId="{2EDADE01-B1F6-40D2-BA8A-5DF582CF3700}" srcOrd="0" destOrd="0" parTransId="{3F5C1F80-0331-459B-8446-0024C50B36C0}" sibTransId="{BAB27083-1026-4323-A869-1532319B5CEB}"/>
    <dgm:cxn modelId="{8BF0C599-566B-4325-9811-A9A6FC5F07FC}" type="presOf" srcId="{F6E5AFF0-9B2D-4475-A32F-764CC0650509}" destId="{166BDC39-52DD-4D7D-A914-47264024265C}" srcOrd="0" destOrd="0" presId="urn:microsoft.com/office/officeart/2005/8/layout/vList2"/>
    <dgm:cxn modelId="{81E99EA0-5734-400A-9188-3CC2E2F32D70}" type="presOf" srcId="{E594E7B9-74F2-4FA9-996F-5634A1FBBBEA}" destId="{00D83AA1-5A86-4D66-B5C6-A42CC36E40D5}" srcOrd="0" destOrd="0" presId="urn:microsoft.com/office/officeart/2005/8/layout/vList2"/>
    <dgm:cxn modelId="{BF32F0CE-0A1E-4488-B9DE-D57776418BB0}" type="presParOf" srcId="{789A688F-C740-428E-B076-E114B2125C2D}" destId="{00D83AA1-5A86-4D66-B5C6-A42CC36E40D5}" srcOrd="0" destOrd="0" presId="urn:microsoft.com/office/officeart/2005/8/layout/vList2"/>
    <dgm:cxn modelId="{82228CD7-BA9B-427A-8043-A9CC605BCAFF}" type="presParOf" srcId="{789A688F-C740-428E-B076-E114B2125C2D}" destId="{7486EB56-0100-4D5E-AC7B-24842163B117}" srcOrd="1" destOrd="0" presId="urn:microsoft.com/office/officeart/2005/8/layout/vList2"/>
    <dgm:cxn modelId="{9A898B60-C14F-4F91-95A4-71A6196E2117}" type="presParOf" srcId="{789A688F-C740-428E-B076-E114B2125C2D}" destId="{166BDC39-52DD-4D7D-A914-47264024265C}" srcOrd="2" destOrd="0" presId="urn:microsoft.com/office/officeart/2005/8/layout/vList2"/>
    <dgm:cxn modelId="{86845612-B3CB-4D75-AF26-1F1617CA2B03}" type="presParOf" srcId="{789A688F-C740-428E-B076-E114B2125C2D}" destId="{C23DEDBC-1401-480F-AAF0-C81AC413C0D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A8AC00-4F08-4BED-871D-F73E908E88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4663A1C-FEA8-4B40-9859-36D2A5B4F6F5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9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CDC3080-3004-498C-9ABE-1D9A155B879C}" type="parTrans" cxnId="{DD72926F-1A10-420A-BE5E-F601C5816FF5}">
      <dgm:prSet/>
      <dgm:spPr/>
      <dgm:t>
        <a:bodyPr/>
        <a:lstStyle/>
        <a:p>
          <a:endParaRPr lang="es-CL"/>
        </a:p>
      </dgm:t>
    </dgm:pt>
    <dgm:pt modelId="{936807FF-0995-4254-94DC-046CF9511273}" type="sibTrans" cxnId="{DD72926F-1A10-420A-BE5E-F601C5816FF5}">
      <dgm:prSet/>
      <dgm:spPr/>
      <dgm:t>
        <a:bodyPr/>
        <a:lstStyle/>
        <a:p>
          <a:endParaRPr lang="es-CL"/>
        </a:p>
      </dgm:t>
    </dgm:pt>
    <dgm:pt modelId="{32262EA1-654B-495E-A9F1-36AD0489478B}">
      <dgm:prSet phldrT="[Texto]" phldr="1"/>
      <dgm:spPr/>
      <dgm:t>
        <a:bodyPr/>
        <a:lstStyle/>
        <a:p>
          <a:endParaRPr lang="es-CL"/>
        </a:p>
      </dgm:t>
    </dgm:pt>
    <dgm:pt modelId="{9A7B5D11-5C25-4E1D-BCD9-C43BE6097675}" type="parTrans" cxnId="{F0DC4D8C-DDCF-4E9F-A837-57B2DA2B85A5}">
      <dgm:prSet/>
      <dgm:spPr/>
      <dgm:t>
        <a:bodyPr/>
        <a:lstStyle/>
        <a:p>
          <a:endParaRPr lang="es-CL"/>
        </a:p>
      </dgm:t>
    </dgm:pt>
    <dgm:pt modelId="{EF9ECBC1-3D59-4A1F-BC3F-C6BF1525F184}" type="sibTrans" cxnId="{F0DC4D8C-DDCF-4E9F-A837-57B2DA2B85A5}">
      <dgm:prSet/>
      <dgm:spPr/>
      <dgm:t>
        <a:bodyPr/>
        <a:lstStyle/>
        <a:p>
          <a:endParaRPr lang="es-CL"/>
        </a:p>
      </dgm:t>
    </dgm:pt>
    <dgm:pt modelId="{50FBCE72-5140-4637-82FA-7698C77767E3}">
      <dgm:prSet phldrT="[Texto]"/>
      <dgm:spPr/>
      <dgm:t>
        <a:bodyPr/>
        <a:lstStyle/>
        <a:p>
          <a:pPr algn="ctr"/>
          <a:r>
            <a:rPr lang="es-ES" dirty="0"/>
            <a:t>“</a:t>
          </a:r>
          <a:r>
            <a:rPr lang="es-ES" dirty="0" err="1"/>
            <a:t>Your</a:t>
          </a:r>
          <a:r>
            <a:rPr lang="es-ES" dirty="0"/>
            <a:t> </a:t>
          </a:r>
          <a:r>
            <a:rPr lang="es-ES" dirty="0" err="1"/>
            <a:t>teacher</a:t>
          </a:r>
          <a:r>
            <a:rPr lang="es-ES" dirty="0"/>
            <a:t> </a:t>
          </a:r>
          <a:r>
            <a:rPr lang="es-ES" dirty="0" err="1"/>
            <a:t>is</a:t>
          </a:r>
          <a:r>
            <a:rPr lang="es-ES" dirty="0"/>
            <a:t> </a:t>
          </a:r>
          <a:r>
            <a:rPr lang="es-ES" dirty="0" err="1"/>
            <a:t>wearing</a:t>
          </a:r>
          <a:r>
            <a:rPr lang="es-ES" dirty="0"/>
            <a:t> </a:t>
          </a:r>
          <a:r>
            <a:rPr lang="es-ES" dirty="0" err="1"/>
            <a:t>sunglasses</a:t>
          </a:r>
          <a:r>
            <a:rPr lang="es-ES" dirty="0"/>
            <a:t> in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classroom</a:t>
          </a:r>
          <a:r>
            <a:rPr lang="es-ES" dirty="0"/>
            <a:t>.”</a:t>
          </a:r>
          <a:endParaRPr lang="es-CL" dirty="0"/>
        </a:p>
      </dgm:t>
    </dgm:pt>
    <dgm:pt modelId="{AE04A7ED-A581-48E4-A997-D06427815621}" type="parTrans" cxnId="{9D44DD08-A651-42CA-B7AD-4788C0E8C94F}">
      <dgm:prSet/>
      <dgm:spPr/>
      <dgm:t>
        <a:bodyPr/>
        <a:lstStyle/>
        <a:p>
          <a:endParaRPr lang="es-CL"/>
        </a:p>
      </dgm:t>
    </dgm:pt>
    <dgm:pt modelId="{9B56429F-F676-455A-B23E-EFDE23445539}" type="sibTrans" cxnId="{9D44DD08-A651-42CA-B7AD-4788C0E8C94F}">
      <dgm:prSet/>
      <dgm:spPr/>
      <dgm:t>
        <a:bodyPr/>
        <a:lstStyle/>
        <a:p>
          <a:endParaRPr lang="es-CL"/>
        </a:p>
      </dgm:t>
    </dgm:pt>
    <dgm:pt modelId="{B0E91CEA-7B47-4E85-AB9F-FB3CF0238471}">
      <dgm:prSet phldrT="[Texto]" phldr="1"/>
      <dgm:spPr/>
      <dgm:t>
        <a:bodyPr/>
        <a:lstStyle/>
        <a:p>
          <a:endParaRPr lang="es-CL"/>
        </a:p>
      </dgm:t>
    </dgm:pt>
    <dgm:pt modelId="{71339609-1E4D-45F3-B5DD-652556040EE8}" type="parTrans" cxnId="{5D7FE270-055E-49EF-9188-95A108830135}">
      <dgm:prSet/>
      <dgm:spPr/>
      <dgm:t>
        <a:bodyPr/>
        <a:lstStyle/>
        <a:p>
          <a:endParaRPr lang="es-CL"/>
        </a:p>
      </dgm:t>
    </dgm:pt>
    <dgm:pt modelId="{DC8808F2-45CA-4AE6-BD9C-37944D605EE9}" type="sibTrans" cxnId="{5D7FE270-055E-49EF-9188-95A108830135}">
      <dgm:prSet/>
      <dgm:spPr/>
      <dgm:t>
        <a:bodyPr/>
        <a:lstStyle/>
        <a:p>
          <a:endParaRPr lang="es-CL"/>
        </a:p>
      </dgm:t>
    </dgm:pt>
    <dgm:pt modelId="{D68A3121-1A48-4594-8609-96B094C90BF2}" type="pres">
      <dgm:prSet presAssocID="{5FA8AC00-4F08-4BED-871D-F73E908E88BB}" presName="linear" presStyleCnt="0">
        <dgm:presLayoutVars>
          <dgm:animLvl val="lvl"/>
          <dgm:resizeHandles val="exact"/>
        </dgm:presLayoutVars>
      </dgm:prSet>
      <dgm:spPr/>
    </dgm:pt>
    <dgm:pt modelId="{0A4E1AED-6CB8-4FDD-9E9C-1A58EB7BC8CF}" type="pres">
      <dgm:prSet presAssocID="{B4663A1C-FEA8-4B40-9859-36D2A5B4F6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CA8737-47E3-4BB4-86EA-CFD60317CFEA}" type="pres">
      <dgm:prSet presAssocID="{B4663A1C-FEA8-4B40-9859-36D2A5B4F6F5}" presName="childText" presStyleLbl="revTx" presStyleIdx="0" presStyleCnt="2">
        <dgm:presLayoutVars>
          <dgm:bulletEnabled val="1"/>
        </dgm:presLayoutVars>
      </dgm:prSet>
      <dgm:spPr/>
    </dgm:pt>
    <dgm:pt modelId="{08068DC6-E3B3-4C3B-8D9A-87515D8C66F1}" type="pres">
      <dgm:prSet presAssocID="{50FBCE72-5140-4637-82FA-7698C77767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80BD8C-E05F-4C5F-B346-3494AA1D7854}" type="pres">
      <dgm:prSet presAssocID="{50FBCE72-5140-4637-82FA-7698C77767E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44DD08-A651-42CA-B7AD-4788C0E8C94F}" srcId="{5FA8AC00-4F08-4BED-871D-F73E908E88BB}" destId="{50FBCE72-5140-4637-82FA-7698C77767E3}" srcOrd="1" destOrd="0" parTransId="{AE04A7ED-A581-48E4-A997-D06427815621}" sibTransId="{9B56429F-F676-455A-B23E-EFDE23445539}"/>
    <dgm:cxn modelId="{86146D3C-7CB6-4680-9275-3DBD0DA38236}" type="presOf" srcId="{5FA8AC00-4F08-4BED-871D-F73E908E88BB}" destId="{D68A3121-1A48-4594-8609-96B094C90BF2}" srcOrd="0" destOrd="0" presId="urn:microsoft.com/office/officeart/2005/8/layout/vList2"/>
    <dgm:cxn modelId="{5672B460-FD4D-4ECD-840C-49D72FF39FDF}" type="presOf" srcId="{50FBCE72-5140-4637-82FA-7698C77767E3}" destId="{08068DC6-E3B3-4C3B-8D9A-87515D8C66F1}" srcOrd="0" destOrd="0" presId="urn:microsoft.com/office/officeart/2005/8/layout/vList2"/>
    <dgm:cxn modelId="{DD72926F-1A10-420A-BE5E-F601C5816FF5}" srcId="{5FA8AC00-4F08-4BED-871D-F73E908E88BB}" destId="{B4663A1C-FEA8-4B40-9859-36D2A5B4F6F5}" srcOrd="0" destOrd="0" parTransId="{7CDC3080-3004-498C-9ABE-1D9A155B879C}" sibTransId="{936807FF-0995-4254-94DC-046CF9511273}"/>
    <dgm:cxn modelId="{5D7FE270-055E-49EF-9188-95A108830135}" srcId="{50FBCE72-5140-4637-82FA-7698C77767E3}" destId="{B0E91CEA-7B47-4E85-AB9F-FB3CF0238471}" srcOrd="0" destOrd="0" parTransId="{71339609-1E4D-45F3-B5DD-652556040EE8}" sibTransId="{DC8808F2-45CA-4AE6-BD9C-37944D605EE9}"/>
    <dgm:cxn modelId="{F5BC3680-D615-4E41-AB27-861D25E55C58}" type="presOf" srcId="{B0E91CEA-7B47-4E85-AB9F-FB3CF0238471}" destId="{2A80BD8C-E05F-4C5F-B346-3494AA1D7854}" srcOrd="0" destOrd="0" presId="urn:microsoft.com/office/officeart/2005/8/layout/vList2"/>
    <dgm:cxn modelId="{F0DC4D8C-DDCF-4E9F-A837-57B2DA2B85A5}" srcId="{B4663A1C-FEA8-4B40-9859-36D2A5B4F6F5}" destId="{32262EA1-654B-495E-A9F1-36AD0489478B}" srcOrd="0" destOrd="0" parTransId="{9A7B5D11-5C25-4E1D-BCD9-C43BE6097675}" sibTransId="{EF9ECBC1-3D59-4A1F-BC3F-C6BF1525F184}"/>
    <dgm:cxn modelId="{CE1BDD91-5220-4CDE-BB9B-9E57A83E2494}" type="presOf" srcId="{32262EA1-654B-495E-A9F1-36AD0489478B}" destId="{B1CA8737-47E3-4BB4-86EA-CFD60317CFEA}" srcOrd="0" destOrd="0" presId="urn:microsoft.com/office/officeart/2005/8/layout/vList2"/>
    <dgm:cxn modelId="{0B2FCA99-5841-412E-9AC8-35BE51E03F08}" type="presOf" srcId="{B4663A1C-FEA8-4B40-9859-36D2A5B4F6F5}" destId="{0A4E1AED-6CB8-4FDD-9E9C-1A58EB7BC8CF}" srcOrd="0" destOrd="0" presId="urn:microsoft.com/office/officeart/2005/8/layout/vList2"/>
    <dgm:cxn modelId="{BACAC3D8-2BE2-459A-A620-D7BA6D023F52}" type="presParOf" srcId="{D68A3121-1A48-4594-8609-96B094C90BF2}" destId="{0A4E1AED-6CB8-4FDD-9E9C-1A58EB7BC8CF}" srcOrd="0" destOrd="0" presId="urn:microsoft.com/office/officeart/2005/8/layout/vList2"/>
    <dgm:cxn modelId="{57A7B572-CBE3-43B8-9F79-48AA94106A14}" type="presParOf" srcId="{D68A3121-1A48-4594-8609-96B094C90BF2}" destId="{B1CA8737-47E3-4BB4-86EA-CFD60317CFEA}" srcOrd="1" destOrd="0" presId="urn:microsoft.com/office/officeart/2005/8/layout/vList2"/>
    <dgm:cxn modelId="{EF75BCB8-5DEF-4D20-BE75-CE0EBF10A6EF}" type="presParOf" srcId="{D68A3121-1A48-4594-8609-96B094C90BF2}" destId="{08068DC6-E3B3-4C3B-8D9A-87515D8C66F1}" srcOrd="2" destOrd="0" presId="urn:microsoft.com/office/officeart/2005/8/layout/vList2"/>
    <dgm:cxn modelId="{1A0342B6-8B5D-447D-9A9C-10DFF06D484C}" type="presParOf" srcId="{D68A3121-1A48-4594-8609-96B094C90BF2}" destId="{2A80BD8C-E05F-4C5F-B346-3494AA1D78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9F0F7-0DDE-4B97-A3FE-5E7D193E11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EA4E02D-8AF6-4723-B87A-F6AC4E9B00F9}">
      <dgm:prSet phldrT="[Texto]" custT="1"/>
      <dgm:spPr/>
      <dgm:t>
        <a:bodyPr/>
        <a:lstStyle/>
        <a:p>
          <a:r>
            <a:rPr lang="es-ES" sz="2400" dirty="0" err="1"/>
            <a:t>Possible</a:t>
          </a:r>
          <a:r>
            <a:rPr lang="es-ES" sz="2400" dirty="0"/>
            <a:t> </a:t>
          </a:r>
          <a:r>
            <a:rPr lang="es-ES" sz="2400" dirty="0" err="1"/>
            <a:t>answers</a:t>
          </a:r>
          <a:r>
            <a:rPr lang="es-ES" sz="2400" dirty="0"/>
            <a:t>:  </a:t>
          </a:r>
          <a:r>
            <a:rPr lang="es-ES" sz="2400" dirty="0" err="1"/>
            <a:t>They</a:t>
          </a:r>
          <a:r>
            <a:rPr lang="es-ES" sz="2400" dirty="0"/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must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celebrated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dirty="0" err="1"/>
            <a:t>the</a:t>
          </a:r>
          <a:r>
            <a:rPr lang="es-ES" sz="2400" dirty="0"/>
            <a:t> </a:t>
          </a:r>
          <a:r>
            <a:rPr lang="es-ES" sz="2400" dirty="0" err="1"/>
            <a:t>end</a:t>
          </a:r>
          <a:r>
            <a:rPr lang="es-ES" sz="2400" dirty="0"/>
            <a:t> of </a:t>
          </a:r>
          <a:r>
            <a:rPr lang="es-ES" sz="2400" dirty="0" err="1"/>
            <a:t>the</a:t>
          </a:r>
          <a:r>
            <a:rPr lang="es-ES" sz="2400" dirty="0"/>
            <a:t> </a:t>
          </a:r>
          <a:r>
            <a:rPr lang="es-ES" sz="2400" dirty="0" err="1"/>
            <a:t>semester</a:t>
          </a:r>
          <a:r>
            <a:rPr lang="es-ES" sz="2400" dirty="0"/>
            <a:t>.</a:t>
          </a:r>
        </a:p>
        <a:p>
          <a:r>
            <a:rPr lang="es-ES" sz="2400" dirty="0"/>
            <a:t>                                 </a:t>
          </a:r>
          <a:r>
            <a:rPr lang="es-ES" sz="2400" dirty="0" err="1"/>
            <a:t>They</a:t>
          </a:r>
          <a:r>
            <a:rPr lang="es-ES" sz="2400" dirty="0"/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may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partied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dirty="0"/>
            <a:t>in campus.</a:t>
          </a:r>
        </a:p>
        <a:p>
          <a:r>
            <a:rPr lang="es-ES" sz="2400" dirty="0"/>
            <a:t>                                 </a:t>
          </a:r>
          <a:r>
            <a:rPr lang="es-ES" sz="2400" dirty="0" err="1"/>
            <a:t>They</a:t>
          </a:r>
          <a:r>
            <a:rPr lang="es-ES" sz="2400" dirty="0"/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might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drank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0" dirty="0">
              <a:solidFill>
                <a:schemeClr val="tx1"/>
              </a:solidFill>
            </a:rPr>
            <a:t>Kevin. </a:t>
          </a:r>
        </a:p>
        <a:p>
          <a:r>
            <a:rPr lang="es-ES" sz="2400" dirty="0"/>
            <a:t>                                 </a:t>
          </a:r>
          <a:r>
            <a:rPr lang="es-ES" sz="2400" dirty="0" err="1"/>
            <a:t>They</a:t>
          </a:r>
          <a:r>
            <a:rPr lang="es-ES" sz="2400" dirty="0"/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can´t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done a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a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party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0" dirty="0" err="1">
              <a:solidFill>
                <a:schemeClr val="tx1"/>
              </a:solidFill>
            </a:rPr>
            <a:t>on</a:t>
          </a:r>
          <a:r>
            <a:rPr lang="es-ES" sz="2400" b="0" dirty="0">
              <a:solidFill>
                <a:schemeClr val="tx1"/>
              </a:solidFill>
            </a:rPr>
            <a:t> </a:t>
          </a:r>
          <a:r>
            <a:rPr lang="es-ES" sz="2400" b="0" dirty="0" err="1">
              <a:solidFill>
                <a:schemeClr val="tx1"/>
              </a:solidFill>
            </a:rPr>
            <a:t>Mondays</a:t>
          </a:r>
          <a:r>
            <a:rPr lang="es-ES" sz="2400" b="0" dirty="0"/>
            <a:t>.</a:t>
          </a:r>
          <a:endParaRPr lang="es-CL" sz="2400" b="0" dirty="0"/>
        </a:p>
      </dgm:t>
    </dgm:pt>
    <dgm:pt modelId="{9E51EFF7-AF6D-42C9-BE69-9CEDC508A531}" type="parTrans" cxnId="{E35F2639-5697-4B77-9C2D-D3AD0547D37C}">
      <dgm:prSet/>
      <dgm:spPr/>
      <dgm:t>
        <a:bodyPr/>
        <a:lstStyle/>
        <a:p>
          <a:endParaRPr lang="es-CL"/>
        </a:p>
      </dgm:t>
    </dgm:pt>
    <dgm:pt modelId="{F14D4AAD-BE0C-425B-BE0B-F3C4D0ED6C1D}" type="sibTrans" cxnId="{E35F2639-5697-4B77-9C2D-D3AD0547D37C}">
      <dgm:prSet/>
      <dgm:spPr/>
      <dgm:t>
        <a:bodyPr/>
        <a:lstStyle/>
        <a:p>
          <a:endParaRPr lang="es-CL"/>
        </a:p>
      </dgm:t>
    </dgm:pt>
    <dgm:pt modelId="{BEFD9A46-5EA8-4BFB-96EF-9FF6DA15AB3C}">
      <dgm:prSet phldrT="[Texto]" phldr="1"/>
      <dgm:spPr/>
      <dgm:t>
        <a:bodyPr/>
        <a:lstStyle/>
        <a:p>
          <a:endParaRPr lang="es-CL" dirty="0"/>
        </a:p>
      </dgm:t>
    </dgm:pt>
    <dgm:pt modelId="{6AF9DBD2-DB01-45A8-AFEC-21AB1096E64E}" type="parTrans" cxnId="{BF3584B3-4152-4B95-8B44-452EBEFF3EDA}">
      <dgm:prSet/>
      <dgm:spPr/>
      <dgm:t>
        <a:bodyPr/>
        <a:lstStyle/>
        <a:p>
          <a:endParaRPr lang="es-CL"/>
        </a:p>
      </dgm:t>
    </dgm:pt>
    <dgm:pt modelId="{EA9DCB1E-4E05-4496-B685-240D601871E9}" type="sibTrans" cxnId="{BF3584B3-4152-4B95-8B44-452EBEFF3EDA}">
      <dgm:prSet/>
      <dgm:spPr/>
      <dgm:t>
        <a:bodyPr/>
        <a:lstStyle/>
        <a:p>
          <a:endParaRPr lang="es-CL"/>
        </a:p>
      </dgm:t>
    </dgm:pt>
    <dgm:pt modelId="{86605707-BB94-4D71-BD8F-31D92ECFF653}">
      <dgm:prSet phldrT="[Texto]"/>
      <dgm:spPr/>
      <dgm:t>
        <a:bodyPr/>
        <a:lstStyle/>
        <a:p>
          <a:r>
            <a:rPr lang="es-ES" dirty="0"/>
            <a:t>    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party</a:t>
          </a:r>
          <a:r>
            <a:rPr lang="es-ES" dirty="0"/>
            <a:t> </a:t>
          </a:r>
          <a:r>
            <a:rPr lang="es-ES" dirty="0" err="1"/>
            <a:t>was</a:t>
          </a:r>
          <a:r>
            <a:rPr lang="es-ES" dirty="0"/>
            <a:t> </a:t>
          </a:r>
          <a:r>
            <a:rPr lang="es-ES" dirty="0" err="1"/>
            <a:t>legendary</a:t>
          </a:r>
          <a:endParaRPr lang="es-CL" dirty="0"/>
        </a:p>
      </dgm:t>
    </dgm:pt>
    <dgm:pt modelId="{3A783B3B-C495-4B16-A204-F6B311E7CBC4}" type="sibTrans" cxnId="{FE03950F-D461-4BC4-BC27-338E0ABFD23F}">
      <dgm:prSet/>
      <dgm:spPr/>
      <dgm:t>
        <a:bodyPr/>
        <a:lstStyle/>
        <a:p>
          <a:endParaRPr lang="es-CL"/>
        </a:p>
      </dgm:t>
    </dgm:pt>
    <dgm:pt modelId="{430F7B48-0B00-4CA5-84E6-B19BD6DFAB3E}" type="parTrans" cxnId="{FE03950F-D461-4BC4-BC27-338E0ABFD23F}">
      <dgm:prSet/>
      <dgm:spPr/>
      <dgm:t>
        <a:bodyPr/>
        <a:lstStyle/>
        <a:p>
          <a:endParaRPr lang="es-CL"/>
        </a:p>
      </dgm:t>
    </dgm:pt>
    <dgm:pt modelId="{50438C70-68A6-4EA9-B638-A86C2D566029}" type="pres">
      <dgm:prSet presAssocID="{2D19F0F7-0DDE-4B97-A3FE-5E7D193E11C9}" presName="linear" presStyleCnt="0">
        <dgm:presLayoutVars>
          <dgm:animLvl val="lvl"/>
          <dgm:resizeHandles val="exact"/>
        </dgm:presLayoutVars>
      </dgm:prSet>
      <dgm:spPr/>
    </dgm:pt>
    <dgm:pt modelId="{D30E3A06-31B6-475D-B766-FA80192EC04F}" type="pres">
      <dgm:prSet presAssocID="{86605707-BB94-4D71-BD8F-31D92ECFF653}" presName="parentText" presStyleLbl="node1" presStyleIdx="0" presStyleCnt="2" custLinFactY="132989" custLinFactNeighborX="829" custLinFactNeighborY="200000">
        <dgm:presLayoutVars>
          <dgm:chMax val="0"/>
          <dgm:bulletEnabled val="1"/>
        </dgm:presLayoutVars>
      </dgm:prSet>
      <dgm:spPr/>
    </dgm:pt>
    <dgm:pt modelId="{431E0A7A-2EF9-43AE-B0F3-27847AD19307}" type="pres">
      <dgm:prSet presAssocID="{3A783B3B-C495-4B16-A204-F6B311E7CBC4}" presName="spacer" presStyleCnt="0"/>
      <dgm:spPr/>
    </dgm:pt>
    <dgm:pt modelId="{B652091B-7933-4816-8CFB-202E28CD0DD7}" type="pres">
      <dgm:prSet presAssocID="{CEA4E02D-8AF6-4723-B87A-F6AC4E9B00F9}" presName="parentText" presStyleLbl="node1" presStyleIdx="1" presStyleCnt="2" custLinFactY="-61045" custLinFactNeighborX="829" custLinFactNeighborY="-100000">
        <dgm:presLayoutVars>
          <dgm:chMax val="0"/>
          <dgm:bulletEnabled val="1"/>
        </dgm:presLayoutVars>
      </dgm:prSet>
      <dgm:spPr/>
    </dgm:pt>
    <dgm:pt modelId="{C384CC85-45A2-4054-9B0F-F0CCEF58F67C}" type="pres">
      <dgm:prSet presAssocID="{CEA4E02D-8AF6-4723-B87A-F6AC4E9B00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E03950F-D461-4BC4-BC27-338E0ABFD23F}" srcId="{2D19F0F7-0DDE-4B97-A3FE-5E7D193E11C9}" destId="{86605707-BB94-4D71-BD8F-31D92ECFF653}" srcOrd="0" destOrd="0" parTransId="{430F7B48-0B00-4CA5-84E6-B19BD6DFAB3E}" sibTransId="{3A783B3B-C495-4B16-A204-F6B311E7CBC4}"/>
    <dgm:cxn modelId="{8BF22239-92D6-4D34-8D64-417E6D068DA6}" type="presOf" srcId="{BEFD9A46-5EA8-4BFB-96EF-9FF6DA15AB3C}" destId="{C384CC85-45A2-4054-9B0F-F0CCEF58F67C}" srcOrd="0" destOrd="0" presId="urn:microsoft.com/office/officeart/2005/8/layout/vList2"/>
    <dgm:cxn modelId="{E35F2639-5697-4B77-9C2D-D3AD0547D37C}" srcId="{2D19F0F7-0DDE-4B97-A3FE-5E7D193E11C9}" destId="{CEA4E02D-8AF6-4723-B87A-F6AC4E9B00F9}" srcOrd="1" destOrd="0" parTransId="{9E51EFF7-AF6D-42C9-BE69-9CEDC508A531}" sibTransId="{F14D4AAD-BE0C-425B-BE0B-F3C4D0ED6C1D}"/>
    <dgm:cxn modelId="{20D52A48-78A0-405A-8D63-C0ED4BADB2F5}" type="presOf" srcId="{86605707-BB94-4D71-BD8F-31D92ECFF653}" destId="{D30E3A06-31B6-475D-B766-FA80192EC04F}" srcOrd="0" destOrd="0" presId="urn:microsoft.com/office/officeart/2005/8/layout/vList2"/>
    <dgm:cxn modelId="{E746096F-2333-4C90-AB60-A9E6B3221BA2}" type="presOf" srcId="{2D19F0F7-0DDE-4B97-A3FE-5E7D193E11C9}" destId="{50438C70-68A6-4EA9-B638-A86C2D566029}" srcOrd="0" destOrd="0" presId="urn:microsoft.com/office/officeart/2005/8/layout/vList2"/>
    <dgm:cxn modelId="{964EF186-B401-4A8F-8F59-D781464DC5D9}" type="presOf" srcId="{CEA4E02D-8AF6-4723-B87A-F6AC4E9B00F9}" destId="{B652091B-7933-4816-8CFB-202E28CD0DD7}" srcOrd="0" destOrd="0" presId="urn:microsoft.com/office/officeart/2005/8/layout/vList2"/>
    <dgm:cxn modelId="{BF3584B3-4152-4B95-8B44-452EBEFF3EDA}" srcId="{CEA4E02D-8AF6-4723-B87A-F6AC4E9B00F9}" destId="{BEFD9A46-5EA8-4BFB-96EF-9FF6DA15AB3C}" srcOrd="0" destOrd="0" parTransId="{6AF9DBD2-DB01-45A8-AFEC-21AB1096E64E}" sibTransId="{EA9DCB1E-4E05-4496-B685-240D601871E9}"/>
    <dgm:cxn modelId="{6497808F-BB9A-4E42-BBA0-F6E96E6C06B9}" type="presParOf" srcId="{50438C70-68A6-4EA9-B638-A86C2D566029}" destId="{D30E3A06-31B6-475D-B766-FA80192EC04F}" srcOrd="0" destOrd="0" presId="urn:microsoft.com/office/officeart/2005/8/layout/vList2"/>
    <dgm:cxn modelId="{9778B333-71BC-4DC8-A039-010DD2CA0D3E}" type="presParOf" srcId="{50438C70-68A6-4EA9-B638-A86C2D566029}" destId="{431E0A7A-2EF9-43AE-B0F3-27847AD19307}" srcOrd="1" destOrd="0" presId="urn:microsoft.com/office/officeart/2005/8/layout/vList2"/>
    <dgm:cxn modelId="{CB3F0CC4-64AF-4246-8C2B-790BDCB32CEA}" type="presParOf" srcId="{50438C70-68A6-4EA9-B638-A86C2D566029}" destId="{B652091B-7933-4816-8CFB-202E28CD0DD7}" srcOrd="2" destOrd="0" presId="urn:microsoft.com/office/officeart/2005/8/layout/vList2"/>
    <dgm:cxn modelId="{323DEA16-03E4-4BB2-BFDC-500A39BB702A}" type="presParOf" srcId="{50438C70-68A6-4EA9-B638-A86C2D566029}" destId="{C384CC85-45A2-4054-9B0F-F0CCEF58F6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6C549-AC6A-49E6-83EF-7E40039E1D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69DF531-BC40-4BD7-A924-611C9A1EAA73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1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2DFF380-17A9-469F-9158-6131566B7B40}" type="parTrans" cxnId="{F92BD310-DE90-4414-990E-5C5EDDE48C46}">
      <dgm:prSet/>
      <dgm:spPr/>
      <dgm:t>
        <a:bodyPr/>
        <a:lstStyle/>
        <a:p>
          <a:endParaRPr lang="es-CL"/>
        </a:p>
      </dgm:t>
    </dgm:pt>
    <dgm:pt modelId="{9F5A2E67-E410-4676-9F8A-9D4B4638E0C3}" type="sibTrans" cxnId="{F92BD310-DE90-4414-990E-5C5EDDE48C46}">
      <dgm:prSet/>
      <dgm:spPr/>
      <dgm:t>
        <a:bodyPr/>
        <a:lstStyle/>
        <a:p>
          <a:endParaRPr lang="es-CL"/>
        </a:p>
      </dgm:t>
    </dgm:pt>
    <dgm:pt modelId="{34FC0DCF-D3B1-4C42-8158-E0022EE38AD3}">
      <dgm:prSet phldrT="[Texto]" phldr="1"/>
      <dgm:spPr/>
      <dgm:t>
        <a:bodyPr/>
        <a:lstStyle/>
        <a:p>
          <a:endParaRPr lang="es-CL"/>
        </a:p>
      </dgm:t>
    </dgm:pt>
    <dgm:pt modelId="{E7C4B654-99D8-4E21-93BA-EEF64D83CFA3}" type="parTrans" cxnId="{C974F6D0-A1E6-4A65-B957-E2A9E2401F9B}">
      <dgm:prSet/>
      <dgm:spPr/>
      <dgm:t>
        <a:bodyPr/>
        <a:lstStyle/>
        <a:p>
          <a:endParaRPr lang="es-CL"/>
        </a:p>
      </dgm:t>
    </dgm:pt>
    <dgm:pt modelId="{0BCA786B-DA00-4086-BC2B-AFADDBCE526F}" type="sibTrans" cxnId="{C974F6D0-A1E6-4A65-B957-E2A9E2401F9B}">
      <dgm:prSet/>
      <dgm:spPr/>
      <dgm:t>
        <a:bodyPr/>
        <a:lstStyle/>
        <a:p>
          <a:endParaRPr lang="es-CL"/>
        </a:p>
      </dgm:t>
    </dgm:pt>
    <dgm:pt modelId="{7BD96932-1EC1-42C6-85C0-8AAFA3E33337}">
      <dgm:prSet phldrT="[Texto]"/>
      <dgm:spPr/>
      <dgm:t>
        <a:bodyPr/>
        <a:lstStyle/>
        <a:p>
          <a:pPr algn="ctr"/>
          <a:r>
            <a:rPr lang="es-ES" dirty="0"/>
            <a:t>“</a:t>
          </a:r>
          <a:r>
            <a:rPr lang="es-ES" dirty="0" err="1"/>
            <a:t>You</a:t>
          </a:r>
          <a:r>
            <a:rPr lang="es-ES" dirty="0"/>
            <a:t> are </a:t>
          </a:r>
          <a:r>
            <a:rPr lang="es-ES" dirty="0" err="1"/>
            <a:t>falling</a:t>
          </a:r>
          <a:r>
            <a:rPr lang="es-ES" dirty="0"/>
            <a:t> </a:t>
          </a:r>
          <a:r>
            <a:rPr lang="es-ES" dirty="0" err="1"/>
            <a:t>asleep</a:t>
          </a:r>
          <a:r>
            <a:rPr lang="es-ES" dirty="0"/>
            <a:t> in </a:t>
          </a:r>
          <a:r>
            <a:rPr lang="es-ES" dirty="0" err="1"/>
            <a:t>the</a:t>
          </a:r>
          <a:r>
            <a:rPr lang="es-ES" dirty="0"/>
            <a:t> English </a:t>
          </a:r>
          <a:r>
            <a:rPr lang="es-ES" dirty="0" err="1"/>
            <a:t>class</a:t>
          </a:r>
          <a:r>
            <a:rPr lang="es-ES" dirty="0"/>
            <a:t>.”</a:t>
          </a:r>
          <a:endParaRPr lang="es-CL" dirty="0"/>
        </a:p>
      </dgm:t>
    </dgm:pt>
    <dgm:pt modelId="{B69024A3-0975-4D05-A22F-7C4583E02921}" type="parTrans" cxnId="{74973454-A081-49DA-AA16-B137CCA23B96}">
      <dgm:prSet/>
      <dgm:spPr/>
      <dgm:t>
        <a:bodyPr/>
        <a:lstStyle/>
        <a:p>
          <a:endParaRPr lang="es-CL"/>
        </a:p>
      </dgm:t>
    </dgm:pt>
    <dgm:pt modelId="{885F2321-EC6C-4F31-8EE6-E7389F4CDB56}" type="sibTrans" cxnId="{74973454-A081-49DA-AA16-B137CCA23B96}">
      <dgm:prSet/>
      <dgm:spPr/>
      <dgm:t>
        <a:bodyPr/>
        <a:lstStyle/>
        <a:p>
          <a:endParaRPr lang="es-CL"/>
        </a:p>
      </dgm:t>
    </dgm:pt>
    <dgm:pt modelId="{AF8854BB-439E-4DE5-9BE7-337354C3E127}">
      <dgm:prSet phldrT="[Texto]" phldr="1"/>
      <dgm:spPr/>
      <dgm:t>
        <a:bodyPr/>
        <a:lstStyle/>
        <a:p>
          <a:endParaRPr lang="es-CL"/>
        </a:p>
      </dgm:t>
    </dgm:pt>
    <dgm:pt modelId="{A97325B1-7628-4D3A-8323-23591E88111A}" type="parTrans" cxnId="{FA7B67E8-3AC6-4DDD-AAC0-BCE79B889F23}">
      <dgm:prSet/>
      <dgm:spPr/>
      <dgm:t>
        <a:bodyPr/>
        <a:lstStyle/>
        <a:p>
          <a:endParaRPr lang="es-CL"/>
        </a:p>
      </dgm:t>
    </dgm:pt>
    <dgm:pt modelId="{E32C1A11-8E87-4D9C-B3E8-FC4690979FFA}" type="sibTrans" cxnId="{FA7B67E8-3AC6-4DDD-AAC0-BCE79B889F23}">
      <dgm:prSet/>
      <dgm:spPr/>
      <dgm:t>
        <a:bodyPr/>
        <a:lstStyle/>
        <a:p>
          <a:endParaRPr lang="es-CL"/>
        </a:p>
      </dgm:t>
    </dgm:pt>
    <dgm:pt modelId="{F61F41A1-5F1E-4BCC-B1DE-A4F8CE66BE9B}" type="pres">
      <dgm:prSet presAssocID="{6366C549-AC6A-49E6-83EF-7E40039E1D99}" presName="linear" presStyleCnt="0">
        <dgm:presLayoutVars>
          <dgm:animLvl val="lvl"/>
          <dgm:resizeHandles val="exact"/>
        </dgm:presLayoutVars>
      </dgm:prSet>
      <dgm:spPr/>
    </dgm:pt>
    <dgm:pt modelId="{64D78D69-20B0-45F7-A5B0-89D06C8F573E}" type="pres">
      <dgm:prSet presAssocID="{B69DF531-BC40-4BD7-A924-611C9A1EAA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472FEE-F9FB-4401-8175-BE230BD2F87D}" type="pres">
      <dgm:prSet presAssocID="{B69DF531-BC40-4BD7-A924-611C9A1EAA73}" presName="childText" presStyleLbl="revTx" presStyleIdx="0" presStyleCnt="2">
        <dgm:presLayoutVars>
          <dgm:bulletEnabled val="1"/>
        </dgm:presLayoutVars>
      </dgm:prSet>
      <dgm:spPr/>
    </dgm:pt>
    <dgm:pt modelId="{4639D020-105C-4A46-938B-5A60506B5F84}" type="pres">
      <dgm:prSet presAssocID="{7BD96932-1EC1-42C6-85C0-8AAFA3E3333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6531F3-AF42-49E2-8996-CB614DA64060}" type="pres">
      <dgm:prSet presAssocID="{7BD96932-1EC1-42C6-85C0-8AAFA3E3333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92BD310-DE90-4414-990E-5C5EDDE48C46}" srcId="{6366C549-AC6A-49E6-83EF-7E40039E1D99}" destId="{B69DF531-BC40-4BD7-A924-611C9A1EAA73}" srcOrd="0" destOrd="0" parTransId="{42DFF380-17A9-469F-9158-6131566B7B40}" sibTransId="{9F5A2E67-E410-4676-9F8A-9D4B4638E0C3}"/>
    <dgm:cxn modelId="{90C63114-C58A-4C03-B29E-84453D85F1F2}" type="presOf" srcId="{B69DF531-BC40-4BD7-A924-611C9A1EAA73}" destId="{64D78D69-20B0-45F7-A5B0-89D06C8F573E}" srcOrd="0" destOrd="0" presId="urn:microsoft.com/office/officeart/2005/8/layout/vList2"/>
    <dgm:cxn modelId="{2471254D-1066-4989-9A19-7955F5F37F41}" type="presOf" srcId="{7BD96932-1EC1-42C6-85C0-8AAFA3E33337}" destId="{4639D020-105C-4A46-938B-5A60506B5F84}" srcOrd="0" destOrd="0" presId="urn:microsoft.com/office/officeart/2005/8/layout/vList2"/>
    <dgm:cxn modelId="{74973454-A081-49DA-AA16-B137CCA23B96}" srcId="{6366C549-AC6A-49E6-83EF-7E40039E1D99}" destId="{7BD96932-1EC1-42C6-85C0-8AAFA3E33337}" srcOrd="1" destOrd="0" parTransId="{B69024A3-0975-4D05-A22F-7C4583E02921}" sibTransId="{885F2321-EC6C-4F31-8EE6-E7389F4CDB56}"/>
    <dgm:cxn modelId="{38945E56-4FB4-43E0-994C-FDEA4F6EA630}" type="presOf" srcId="{AF8854BB-439E-4DE5-9BE7-337354C3E127}" destId="{C46531F3-AF42-49E2-8996-CB614DA64060}" srcOrd="0" destOrd="0" presId="urn:microsoft.com/office/officeart/2005/8/layout/vList2"/>
    <dgm:cxn modelId="{7E29CCA9-CBDF-4AEA-9008-D8C1BA175877}" type="presOf" srcId="{6366C549-AC6A-49E6-83EF-7E40039E1D99}" destId="{F61F41A1-5F1E-4BCC-B1DE-A4F8CE66BE9B}" srcOrd="0" destOrd="0" presId="urn:microsoft.com/office/officeart/2005/8/layout/vList2"/>
    <dgm:cxn modelId="{8BEBA2D0-B5DB-47EB-B39C-28EB36254464}" type="presOf" srcId="{34FC0DCF-D3B1-4C42-8158-E0022EE38AD3}" destId="{59472FEE-F9FB-4401-8175-BE230BD2F87D}" srcOrd="0" destOrd="0" presId="urn:microsoft.com/office/officeart/2005/8/layout/vList2"/>
    <dgm:cxn modelId="{C974F6D0-A1E6-4A65-B957-E2A9E2401F9B}" srcId="{B69DF531-BC40-4BD7-A924-611C9A1EAA73}" destId="{34FC0DCF-D3B1-4C42-8158-E0022EE38AD3}" srcOrd="0" destOrd="0" parTransId="{E7C4B654-99D8-4E21-93BA-EEF64D83CFA3}" sibTransId="{0BCA786B-DA00-4086-BC2B-AFADDBCE526F}"/>
    <dgm:cxn modelId="{FA7B67E8-3AC6-4DDD-AAC0-BCE79B889F23}" srcId="{7BD96932-1EC1-42C6-85C0-8AAFA3E33337}" destId="{AF8854BB-439E-4DE5-9BE7-337354C3E127}" srcOrd="0" destOrd="0" parTransId="{A97325B1-7628-4D3A-8323-23591E88111A}" sibTransId="{E32C1A11-8E87-4D9C-B3E8-FC4690979FFA}"/>
    <dgm:cxn modelId="{6BA61C3E-93E1-4672-920B-1D60E3CBF0BB}" type="presParOf" srcId="{F61F41A1-5F1E-4BCC-B1DE-A4F8CE66BE9B}" destId="{64D78D69-20B0-45F7-A5B0-89D06C8F573E}" srcOrd="0" destOrd="0" presId="urn:microsoft.com/office/officeart/2005/8/layout/vList2"/>
    <dgm:cxn modelId="{3C1962C8-0947-46F4-953B-3AED99238B1B}" type="presParOf" srcId="{F61F41A1-5F1E-4BCC-B1DE-A4F8CE66BE9B}" destId="{59472FEE-F9FB-4401-8175-BE230BD2F87D}" srcOrd="1" destOrd="0" presId="urn:microsoft.com/office/officeart/2005/8/layout/vList2"/>
    <dgm:cxn modelId="{C08DAE5A-8A9A-432C-9F72-62C81B49D4A5}" type="presParOf" srcId="{F61F41A1-5F1E-4BCC-B1DE-A4F8CE66BE9B}" destId="{4639D020-105C-4A46-938B-5A60506B5F84}" srcOrd="2" destOrd="0" presId="urn:microsoft.com/office/officeart/2005/8/layout/vList2"/>
    <dgm:cxn modelId="{88B735FE-3E23-4404-BD98-AC20493C0A3B}" type="presParOf" srcId="{F61F41A1-5F1E-4BCC-B1DE-A4F8CE66BE9B}" destId="{C46531F3-AF42-49E2-8996-CB614DA640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9020CF-B91B-4EB7-935C-7D6BD09AC0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F2D0D70-60DD-4976-A261-ECE406CF52D0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2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CFC511F-A4FF-42D6-A0D1-5558A79984A8}" type="parTrans" cxnId="{CE635CBB-E395-407D-B9B6-3FD8D700DD88}">
      <dgm:prSet/>
      <dgm:spPr/>
      <dgm:t>
        <a:bodyPr/>
        <a:lstStyle/>
        <a:p>
          <a:endParaRPr lang="es-CL"/>
        </a:p>
      </dgm:t>
    </dgm:pt>
    <dgm:pt modelId="{9C6A7593-CF75-4F18-B49C-D99BDCA15D9B}" type="sibTrans" cxnId="{CE635CBB-E395-407D-B9B6-3FD8D700DD88}">
      <dgm:prSet/>
      <dgm:spPr/>
      <dgm:t>
        <a:bodyPr/>
        <a:lstStyle/>
        <a:p>
          <a:endParaRPr lang="es-CL"/>
        </a:p>
      </dgm:t>
    </dgm:pt>
    <dgm:pt modelId="{08EEFD1D-D408-41CD-816C-CC37CFC41143}">
      <dgm:prSet phldrT="[Texto]" phldr="1"/>
      <dgm:spPr/>
      <dgm:t>
        <a:bodyPr/>
        <a:lstStyle/>
        <a:p>
          <a:endParaRPr lang="es-CL"/>
        </a:p>
      </dgm:t>
    </dgm:pt>
    <dgm:pt modelId="{62DF616C-EC4A-456D-B4BD-8790690A4072}" type="parTrans" cxnId="{3DA371AF-C1EF-4848-9949-6807E07268A2}">
      <dgm:prSet/>
      <dgm:spPr/>
      <dgm:t>
        <a:bodyPr/>
        <a:lstStyle/>
        <a:p>
          <a:endParaRPr lang="es-CL"/>
        </a:p>
      </dgm:t>
    </dgm:pt>
    <dgm:pt modelId="{D951216E-DFE1-4E48-B79B-469EB0A22E56}" type="sibTrans" cxnId="{3DA371AF-C1EF-4848-9949-6807E07268A2}">
      <dgm:prSet/>
      <dgm:spPr/>
      <dgm:t>
        <a:bodyPr/>
        <a:lstStyle/>
        <a:p>
          <a:endParaRPr lang="es-CL"/>
        </a:p>
      </dgm:t>
    </dgm:pt>
    <dgm:pt modelId="{9CAED55F-9D0F-4F81-A3BC-F8FBD0911F81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dirty="0" err="1"/>
            <a:t>I´m</a:t>
          </a:r>
          <a:r>
            <a:rPr lang="es-ES" dirty="0"/>
            <a:t> </a:t>
          </a:r>
          <a:r>
            <a:rPr lang="es-ES" dirty="0" err="1"/>
            <a:t>getting</a:t>
          </a:r>
          <a:r>
            <a:rPr lang="es-ES" dirty="0"/>
            <a:t> </a:t>
          </a:r>
          <a:r>
            <a:rPr lang="es-ES" dirty="0" err="1"/>
            <a:t>thinner</a:t>
          </a:r>
          <a:r>
            <a:rPr lang="es-ES" dirty="0"/>
            <a:t> and </a:t>
          </a:r>
          <a:r>
            <a:rPr lang="es-ES" dirty="0" err="1"/>
            <a:t>thinner</a:t>
          </a:r>
          <a:r>
            <a:rPr lang="es-ES" dirty="0"/>
            <a:t>.”</a:t>
          </a:r>
          <a:endParaRPr lang="es-CL" dirty="0"/>
        </a:p>
      </dgm:t>
    </dgm:pt>
    <dgm:pt modelId="{3E8A646F-079D-4F7E-A391-46675BA8059A}" type="parTrans" cxnId="{78680D39-7639-4372-B6E0-621542E441A5}">
      <dgm:prSet/>
      <dgm:spPr/>
      <dgm:t>
        <a:bodyPr/>
        <a:lstStyle/>
        <a:p>
          <a:endParaRPr lang="es-CL"/>
        </a:p>
      </dgm:t>
    </dgm:pt>
    <dgm:pt modelId="{64C885F7-D142-469C-9E65-5E4200004F61}" type="sibTrans" cxnId="{78680D39-7639-4372-B6E0-621542E441A5}">
      <dgm:prSet/>
      <dgm:spPr/>
      <dgm:t>
        <a:bodyPr/>
        <a:lstStyle/>
        <a:p>
          <a:endParaRPr lang="es-CL"/>
        </a:p>
      </dgm:t>
    </dgm:pt>
    <dgm:pt modelId="{3EBD1A86-7C91-4FCA-AC98-5F300B9AE4EC}">
      <dgm:prSet phldrT="[Texto]" phldr="1"/>
      <dgm:spPr/>
      <dgm:t>
        <a:bodyPr/>
        <a:lstStyle/>
        <a:p>
          <a:endParaRPr lang="es-CL"/>
        </a:p>
      </dgm:t>
    </dgm:pt>
    <dgm:pt modelId="{45F359EE-B71B-466C-BB23-59FA063B0554}" type="parTrans" cxnId="{C51D237E-7882-49DA-BE03-E89E37D6652F}">
      <dgm:prSet/>
      <dgm:spPr/>
      <dgm:t>
        <a:bodyPr/>
        <a:lstStyle/>
        <a:p>
          <a:endParaRPr lang="es-CL"/>
        </a:p>
      </dgm:t>
    </dgm:pt>
    <dgm:pt modelId="{1D0AEBE4-EFE0-4B5F-A1E8-37ADD7183320}" type="sibTrans" cxnId="{C51D237E-7882-49DA-BE03-E89E37D6652F}">
      <dgm:prSet/>
      <dgm:spPr/>
      <dgm:t>
        <a:bodyPr/>
        <a:lstStyle/>
        <a:p>
          <a:endParaRPr lang="es-CL"/>
        </a:p>
      </dgm:t>
    </dgm:pt>
    <dgm:pt modelId="{A1ED6C4D-B4CA-47B3-8E4E-28CA2FE6C8D3}" type="pres">
      <dgm:prSet presAssocID="{579020CF-B91B-4EB7-935C-7D6BD09AC0A0}" presName="linear" presStyleCnt="0">
        <dgm:presLayoutVars>
          <dgm:animLvl val="lvl"/>
          <dgm:resizeHandles val="exact"/>
        </dgm:presLayoutVars>
      </dgm:prSet>
      <dgm:spPr/>
    </dgm:pt>
    <dgm:pt modelId="{495189BC-91C9-4385-BEEB-6AAB86C3D2AD}" type="pres">
      <dgm:prSet presAssocID="{5F2D0D70-60DD-4976-A261-ECE406CF52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44F2B8-67A2-4771-890E-881F29DD935E}" type="pres">
      <dgm:prSet presAssocID="{5F2D0D70-60DD-4976-A261-ECE406CF52D0}" presName="childText" presStyleLbl="revTx" presStyleIdx="0" presStyleCnt="2">
        <dgm:presLayoutVars>
          <dgm:bulletEnabled val="1"/>
        </dgm:presLayoutVars>
      </dgm:prSet>
      <dgm:spPr/>
    </dgm:pt>
    <dgm:pt modelId="{18D02460-D853-4EA6-BD1D-F7E1851799D6}" type="pres">
      <dgm:prSet presAssocID="{9CAED55F-9D0F-4F81-A3BC-F8FBD0911F8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721CC7-B7A3-4D93-BD88-D5894283A93E}" type="pres">
      <dgm:prSet presAssocID="{9CAED55F-9D0F-4F81-A3BC-F8FBD0911F8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ACDD11-CA6C-4919-AD08-BE36608750A8}" type="presOf" srcId="{9CAED55F-9D0F-4F81-A3BC-F8FBD0911F81}" destId="{18D02460-D853-4EA6-BD1D-F7E1851799D6}" srcOrd="0" destOrd="0" presId="urn:microsoft.com/office/officeart/2005/8/layout/vList2"/>
    <dgm:cxn modelId="{13A9E42F-DDE9-421B-B1F3-921FF70F3D30}" type="presOf" srcId="{5F2D0D70-60DD-4976-A261-ECE406CF52D0}" destId="{495189BC-91C9-4385-BEEB-6AAB86C3D2AD}" srcOrd="0" destOrd="0" presId="urn:microsoft.com/office/officeart/2005/8/layout/vList2"/>
    <dgm:cxn modelId="{78680D39-7639-4372-B6E0-621542E441A5}" srcId="{579020CF-B91B-4EB7-935C-7D6BD09AC0A0}" destId="{9CAED55F-9D0F-4F81-A3BC-F8FBD0911F81}" srcOrd="1" destOrd="0" parTransId="{3E8A646F-079D-4F7E-A391-46675BA8059A}" sibTransId="{64C885F7-D142-469C-9E65-5E4200004F61}"/>
    <dgm:cxn modelId="{3497AE55-1753-4A37-ABA1-32C83C3BC27A}" type="presOf" srcId="{08EEFD1D-D408-41CD-816C-CC37CFC41143}" destId="{F044F2B8-67A2-4771-890E-881F29DD935E}" srcOrd="0" destOrd="0" presId="urn:microsoft.com/office/officeart/2005/8/layout/vList2"/>
    <dgm:cxn modelId="{C51D237E-7882-49DA-BE03-E89E37D6652F}" srcId="{9CAED55F-9D0F-4F81-A3BC-F8FBD0911F81}" destId="{3EBD1A86-7C91-4FCA-AC98-5F300B9AE4EC}" srcOrd="0" destOrd="0" parTransId="{45F359EE-B71B-466C-BB23-59FA063B0554}" sibTransId="{1D0AEBE4-EFE0-4B5F-A1E8-37ADD7183320}"/>
    <dgm:cxn modelId="{9EC0C88E-C441-4BE0-8A36-7A39BF7FF29F}" type="presOf" srcId="{3EBD1A86-7C91-4FCA-AC98-5F300B9AE4EC}" destId="{A9721CC7-B7A3-4D93-BD88-D5894283A93E}" srcOrd="0" destOrd="0" presId="urn:microsoft.com/office/officeart/2005/8/layout/vList2"/>
    <dgm:cxn modelId="{310C0FAD-93ED-48D3-B06C-687380C6A724}" type="presOf" srcId="{579020CF-B91B-4EB7-935C-7D6BD09AC0A0}" destId="{A1ED6C4D-B4CA-47B3-8E4E-28CA2FE6C8D3}" srcOrd="0" destOrd="0" presId="urn:microsoft.com/office/officeart/2005/8/layout/vList2"/>
    <dgm:cxn modelId="{3DA371AF-C1EF-4848-9949-6807E07268A2}" srcId="{5F2D0D70-60DD-4976-A261-ECE406CF52D0}" destId="{08EEFD1D-D408-41CD-816C-CC37CFC41143}" srcOrd="0" destOrd="0" parTransId="{62DF616C-EC4A-456D-B4BD-8790690A4072}" sibTransId="{D951216E-DFE1-4E48-B79B-469EB0A22E56}"/>
    <dgm:cxn modelId="{CE635CBB-E395-407D-B9B6-3FD8D700DD88}" srcId="{579020CF-B91B-4EB7-935C-7D6BD09AC0A0}" destId="{5F2D0D70-60DD-4976-A261-ECE406CF52D0}" srcOrd="0" destOrd="0" parTransId="{ECFC511F-A4FF-42D6-A0D1-5558A79984A8}" sibTransId="{9C6A7593-CF75-4F18-B49C-D99BDCA15D9B}"/>
    <dgm:cxn modelId="{6C80CD06-32FD-458D-9644-68EC8E8C7A87}" type="presParOf" srcId="{A1ED6C4D-B4CA-47B3-8E4E-28CA2FE6C8D3}" destId="{495189BC-91C9-4385-BEEB-6AAB86C3D2AD}" srcOrd="0" destOrd="0" presId="urn:microsoft.com/office/officeart/2005/8/layout/vList2"/>
    <dgm:cxn modelId="{E6240F3D-C87B-430E-A915-499132A4DC20}" type="presParOf" srcId="{A1ED6C4D-B4CA-47B3-8E4E-28CA2FE6C8D3}" destId="{F044F2B8-67A2-4771-890E-881F29DD935E}" srcOrd="1" destOrd="0" presId="urn:microsoft.com/office/officeart/2005/8/layout/vList2"/>
    <dgm:cxn modelId="{AC2EF5EA-2C47-40A4-9AD5-C433527D10E9}" type="presParOf" srcId="{A1ED6C4D-B4CA-47B3-8E4E-28CA2FE6C8D3}" destId="{18D02460-D853-4EA6-BD1D-F7E1851799D6}" srcOrd="2" destOrd="0" presId="urn:microsoft.com/office/officeart/2005/8/layout/vList2"/>
    <dgm:cxn modelId="{8F7A48B5-3E2A-49F5-8798-CCFD008B078A}" type="presParOf" srcId="{A1ED6C4D-B4CA-47B3-8E4E-28CA2FE6C8D3}" destId="{A9721CC7-B7A3-4D93-BD88-D5894283A9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BD372-EEEC-427C-A6B8-F8259BDAE6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826116E-AEDF-450A-92A4-F6670739FBEF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3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6EE8319-6404-437D-9BAA-7F53D1F07C22}" type="parTrans" cxnId="{D4542A99-4B35-40C5-9C4F-306C7A4F6ABE}">
      <dgm:prSet/>
      <dgm:spPr/>
      <dgm:t>
        <a:bodyPr/>
        <a:lstStyle/>
        <a:p>
          <a:endParaRPr lang="es-CL"/>
        </a:p>
      </dgm:t>
    </dgm:pt>
    <dgm:pt modelId="{D208B6E2-F4F0-4DCE-BA78-B9E98ADF8CD5}" type="sibTrans" cxnId="{D4542A99-4B35-40C5-9C4F-306C7A4F6ABE}">
      <dgm:prSet/>
      <dgm:spPr/>
      <dgm:t>
        <a:bodyPr/>
        <a:lstStyle/>
        <a:p>
          <a:endParaRPr lang="es-CL"/>
        </a:p>
      </dgm:t>
    </dgm:pt>
    <dgm:pt modelId="{2754C1AE-2839-4C85-BF6C-7C5C997DC242}">
      <dgm:prSet phldrT="[Texto]" phldr="1"/>
      <dgm:spPr/>
      <dgm:t>
        <a:bodyPr/>
        <a:lstStyle/>
        <a:p>
          <a:endParaRPr lang="es-CL"/>
        </a:p>
      </dgm:t>
    </dgm:pt>
    <dgm:pt modelId="{C84040BE-B2D1-478B-9281-08CB6D1C1948}" type="parTrans" cxnId="{3F710BEE-24A7-4FEE-92DE-70A29B064686}">
      <dgm:prSet/>
      <dgm:spPr/>
      <dgm:t>
        <a:bodyPr/>
        <a:lstStyle/>
        <a:p>
          <a:endParaRPr lang="es-CL"/>
        </a:p>
      </dgm:t>
    </dgm:pt>
    <dgm:pt modelId="{A3BA1D05-AFA4-4403-9DEA-CF0C7B920CFF}" type="sibTrans" cxnId="{3F710BEE-24A7-4FEE-92DE-70A29B064686}">
      <dgm:prSet/>
      <dgm:spPr/>
      <dgm:t>
        <a:bodyPr/>
        <a:lstStyle/>
        <a:p>
          <a:endParaRPr lang="es-CL"/>
        </a:p>
      </dgm:t>
    </dgm:pt>
    <dgm:pt modelId="{FC05B1EB-8965-48AB-84D9-CBE71B127BF1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dirty="0" err="1"/>
            <a:t>She</a:t>
          </a:r>
          <a:r>
            <a:rPr lang="es-ES" dirty="0"/>
            <a:t> </a:t>
          </a:r>
          <a:r>
            <a:rPr lang="es-ES" dirty="0" err="1"/>
            <a:t>got</a:t>
          </a:r>
          <a:r>
            <a:rPr lang="es-ES" dirty="0"/>
            <a:t> </a:t>
          </a:r>
          <a:r>
            <a:rPr lang="es-ES" dirty="0" err="1"/>
            <a:t>really</a:t>
          </a:r>
          <a:r>
            <a:rPr lang="es-ES" dirty="0"/>
            <a:t> </a:t>
          </a:r>
          <a:r>
            <a:rPr lang="es-ES" dirty="0" err="1"/>
            <a:t>sick</a:t>
          </a:r>
          <a:r>
            <a:rPr lang="es-ES" dirty="0"/>
            <a:t> </a:t>
          </a:r>
          <a:r>
            <a:rPr lang="es-ES" dirty="0" err="1"/>
            <a:t>last</a:t>
          </a:r>
          <a:r>
            <a:rPr lang="es-ES" dirty="0"/>
            <a:t> </a:t>
          </a:r>
          <a:r>
            <a:rPr lang="es-ES" dirty="0" err="1"/>
            <a:t>night</a:t>
          </a:r>
          <a:r>
            <a:rPr lang="es-ES" dirty="0"/>
            <a:t>.”</a:t>
          </a:r>
          <a:endParaRPr lang="es-CL" dirty="0"/>
        </a:p>
      </dgm:t>
    </dgm:pt>
    <dgm:pt modelId="{5D7347CE-B74A-445D-AEBC-35B61165A69E}" type="parTrans" cxnId="{8DFCBCF0-9D9E-4C52-9AC1-309DE0C06B1E}">
      <dgm:prSet/>
      <dgm:spPr/>
      <dgm:t>
        <a:bodyPr/>
        <a:lstStyle/>
        <a:p>
          <a:endParaRPr lang="es-CL"/>
        </a:p>
      </dgm:t>
    </dgm:pt>
    <dgm:pt modelId="{44F8CE8C-1031-4E63-A67C-C6A42F52EB8D}" type="sibTrans" cxnId="{8DFCBCF0-9D9E-4C52-9AC1-309DE0C06B1E}">
      <dgm:prSet/>
      <dgm:spPr/>
      <dgm:t>
        <a:bodyPr/>
        <a:lstStyle/>
        <a:p>
          <a:endParaRPr lang="es-CL"/>
        </a:p>
      </dgm:t>
    </dgm:pt>
    <dgm:pt modelId="{C154824B-68A4-4301-B003-222C09C7E2A3}">
      <dgm:prSet phldrT="[Texto]" phldr="1"/>
      <dgm:spPr/>
      <dgm:t>
        <a:bodyPr/>
        <a:lstStyle/>
        <a:p>
          <a:endParaRPr lang="es-CL"/>
        </a:p>
      </dgm:t>
    </dgm:pt>
    <dgm:pt modelId="{043A66D1-EBE2-4439-849D-14EBACBE8D2B}" type="parTrans" cxnId="{A3F509D2-2042-43CB-8AAF-FFD7518A05B5}">
      <dgm:prSet/>
      <dgm:spPr/>
      <dgm:t>
        <a:bodyPr/>
        <a:lstStyle/>
        <a:p>
          <a:endParaRPr lang="es-CL"/>
        </a:p>
      </dgm:t>
    </dgm:pt>
    <dgm:pt modelId="{32CDDE37-A84B-4644-B411-7DFFCAC129DC}" type="sibTrans" cxnId="{A3F509D2-2042-43CB-8AAF-FFD7518A05B5}">
      <dgm:prSet/>
      <dgm:spPr/>
      <dgm:t>
        <a:bodyPr/>
        <a:lstStyle/>
        <a:p>
          <a:endParaRPr lang="es-CL"/>
        </a:p>
      </dgm:t>
    </dgm:pt>
    <dgm:pt modelId="{3929B41E-4527-498C-B33B-F890A9779B6F}" type="pres">
      <dgm:prSet presAssocID="{A11BD372-EEEC-427C-A6B8-F8259BDAE64E}" presName="linear" presStyleCnt="0">
        <dgm:presLayoutVars>
          <dgm:animLvl val="lvl"/>
          <dgm:resizeHandles val="exact"/>
        </dgm:presLayoutVars>
      </dgm:prSet>
      <dgm:spPr/>
    </dgm:pt>
    <dgm:pt modelId="{CAF1F2E5-D926-4E33-8B8B-AB9BEC851F23}" type="pres">
      <dgm:prSet presAssocID="{1826116E-AEDF-450A-92A4-F6670739FB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0253C5-CED4-45DF-90FF-D0A6B090593A}" type="pres">
      <dgm:prSet presAssocID="{1826116E-AEDF-450A-92A4-F6670739FBEF}" presName="childText" presStyleLbl="revTx" presStyleIdx="0" presStyleCnt="2">
        <dgm:presLayoutVars>
          <dgm:bulletEnabled val="1"/>
        </dgm:presLayoutVars>
      </dgm:prSet>
      <dgm:spPr/>
    </dgm:pt>
    <dgm:pt modelId="{9776FD46-2E26-4E8A-8365-CB6FBDF0DBF0}" type="pres">
      <dgm:prSet presAssocID="{FC05B1EB-8965-48AB-84D9-CBE71B127B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993AED-C8B2-4B03-9414-922A5CA93D20}" type="pres">
      <dgm:prSet presAssocID="{FC05B1EB-8965-48AB-84D9-CBE71B127B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64AE22E-6911-4496-A7DA-5AC07F17C5C5}" type="presOf" srcId="{A11BD372-EEEC-427C-A6B8-F8259BDAE64E}" destId="{3929B41E-4527-498C-B33B-F890A9779B6F}" srcOrd="0" destOrd="0" presId="urn:microsoft.com/office/officeart/2005/8/layout/vList2"/>
    <dgm:cxn modelId="{D4542A99-4B35-40C5-9C4F-306C7A4F6ABE}" srcId="{A11BD372-EEEC-427C-A6B8-F8259BDAE64E}" destId="{1826116E-AEDF-450A-92A4-F6670739FBEF}" srcOrd="0" destOrd="0" parTransId="{E6EE8319-6404-437D-9BAA-7F53D1F07C22}" sibTransId="{D208B6E2-F4F0-4DCE-BA78-B9E98ADF8CD5}"/>
    <dgm:cxn modelId="{AD7E609D-6F04-47DA-B975-19CF43B4E629}" type="presOf" srcId="{FC05B1EB-8965-48AB-84D9-CBE71B127BF1}" destId="{9776FD46-2E26-4E8A-8365-CB6FBDF0DBF0}" srcOrd="0" destOrd="0" presId="urn:microsoft.com/office/officeart/2005/8/layout/vList2"/>
    <dgm:cxn modelId="{981E7FAF-5A5C-4898-8BC4-08998FEE6EFC}" type="presOf" srcId="{C154824B-68A4-4301-B003-222C09C7E2A3}" destId="{5A993AED-C8B2-4B03-9414-922A5CA93D20}" srcOrd="0" destOrd="0" presId="urn:microsoft.com/office/officeart/2005/8/layout/vList2"/>
    <dgm:cxn modelId="{B2CD62BC-5B10-471C-A3B9-0CA2A81F164B}" type="presOf" srcId="{1826116E-AEDF-450A-92A4-F6670739FBEF}" destId="{CAF1F2E5-D926-4E33-8B8B-AB9BEC851F23}" srcOrd="0" destOrd="0" presId="urn:microsoft.com/office/officeart/2005/8/layout/vList2"/>
    <dgm:cxn modelId="{A3F509D2-2042-43CB-8AAF-FFD7518A05B5}" srcId="{FC05B1EB-8965-48AB-84D9-CBE71B127BF1}" destId="{C154824B-68A4-4301-B003-222C09C7E2A3}" srcOrd="0" destOrd="0" parTransId="{043A66D1-EBE2-4439-849D-14EBACBE8D2B}" sibTransId="{32CDDE37-A84B-4644-B411-7DFFCAC129DC}"/>
    <dgm:cxn modelId="{3F710BEE-24A7-4FEE-92DE-70A29B064686}" srcId="{1826116E-AEDF-450A-92A4-F6670739FBEF}" destId="{2754C1AE-2839-4C85-BF6C-7C5C997DC242}" srcOrd="0" destOrd="0" parTransId="{C84040BE-B2D1-478B-9281-08CB6D1C1948}" sibTransId="{A3BA1D05-AFA4-4403-9DEA-CF0C7B920CFF}"/>
    <dgm:cxn modelId="{8DFCBCF0-9D9E-4C52-9AC1-309DE0C06B1E}" srcId="{A11BD372-EEEC-427C-A6B8-F8259BDAE64E}" destId="{FC05B1EB-8965-48AB-84D9-CBE71B127BF1}" srcOrd="1" destOrd="0" parTransId="{5D7347CE-B74A-445D-AEBC-35B61165A69E}" sibTransId="{44F8CE8C-1031-4E63-A67C-C6A42F52EB8D}"/>
    <dgm:cxn modelId="{9B5DB4F1-9887-4BDB-997A-E6EA140C415E}" type="presOf" srcId="{2754C1AE-2839-4C85-BF6C-7C5C997DC242}" destId="{690253C5-CED4-45DF-90FF-D0A6B090593A}" srcOrd="0" destOrd="0" presId="urn:microsoft.com/office/officeart/2005/8/layout/vList2"/>
    <dgm:cxn modelId="{956B62EB-A659-4106-AA0D-46638889D5B5}" type="presParOf" srcId="{3929B41E-4527-498C-B33B-F890A9779B6F}" destId="{CAF1F2E5-D926-4E33-8B8B-AB9BEC851F23}" srcOrd="0" destOrd="0" presId="urn:microsoft.com/office/officeart/2005/8/layout/vList2"/>
    <dgm:cxn modelId="{66B9E743-311F-4E2A-84F4-198EDF49A840}" type="presParOf" srcId="{3929B41E-4527-498C-B33B-F890A9779B6F}" destId="{690253C5-CED4-45DF-90FF-D0A6B090593A}" srcOrd="1" destOrd="0" presId="urn:microsoft.com/office/officeart/2005/8/layout/vList2"/>
    <dgm:cxn modelId="{3C201C35-2976-4F56-B4CC-D35E64D47E9A}" type="presParOf" srcId="{3929B41E-4527-498C-B33B-F890A9779B6F}" destId="{9776FD46-2E26-4E8A-8365-CB6FBDF0DBF0}" srcOrd="2" destOrd="0" presId="urn:microsoft.com/office/officeart/2005/8/layout/vList2"/>
    <dgm:cxn modelId="{7F43832C-3D86-476D-BDD1-786CE04FC3A4}" type="presParOf" srcId="{3929B41E-4527-498C-B33B-F890A9779B6F}" destId="{5A993AED-C8B2-4B03-9414-922A5CA93D2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39195A-80A3-4235-B30A-7BF6F31213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D3681DA-A740-4ECB-B528-C34641096A8E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4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6DFA222-1739-4B25-96E2-97815B0567D7}" type="parTrans" cxnId="{0149499F-CAA9-4013-BDC6-854E5EF3F9CA}">
      <dgm:prSet/>
      <dgm:spPr/>
      <dgm:t>
        <a:bodyPr/>
        <a:lstStyle/>
        <a:p>
          <a:endParaRPr lang="es-CL"/>
        </a:p>
      </dgm:t>
    </dgm:pt>
    <dgm:pt modelId="{C4E9AC8B-B8C6-45A1-8349-B8219F271861}" type="sibTrans" cxnId="{0149499F-CAA9-4013-BDC6-854E5EF3F9CA}">
      <dgm:prSet/>
      <dgm:spPr/>
      <dgm:t>
        <a:bodyPr/>
        <a:lstStyle/>
        <a:p>
          <a:endParaRPr lang="es-CL"/>
        </a:p>
      </dgm:t>
    </dgm:pt>
    <dgm:pt modelId="{4AD60C1D-CC5C-4A2C-99DE-04BC40642D12}">
      <dgm:prSet phldrT="[Texto]" phldr="1"/>
      <dgm:spPr/>
      <dgm:t>
        <a:bodyPr/>
        <a:lstStyle/>
        <a:p>
          <a:endParaRPr lang="es-CL"/>
        </a:p>
      </dgm:t>
    </dgm:pt>
    <dgm:pt modelId="{FF7FCA07-D3EF-4F04-9586-D853EF922712}" type="parTrans" cxnId="{5902F117-4197-46F0-94B8-DB90070BB2CB}">
      <dgm:prSet/>
      <dgm:spPr/>
      <dgm:t>
        <a:bodyPr/>
        <a:lstStyle/>
        <a:p>
          <a:endParaRPr lang="es-CL"/>
        </a:p>
      </dgm:t>
    </dgm:pt>
    <dgm:pt modelId="{7CF5C132-E999-47EB-8979-5E70A54D662B}" type="sibTrans" cxnId="{5902F117-4197-46F0-94B8-DB90070BB2CB}">
      <dgm:prSet/>
      <dgm:spPr/>
      <dgm:t>
        <a:bodyPr/>
        <a:lstStyle/>
        <a:p>
          <a:endParaRPr lang="es-CL"/>
        </a:p>
      </dgm:t>
    </dgm:pt>
    <dgm:pt modelId="{820F1A8E-A146-4174-BCF0-EC94CF7F7CFA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dirty="0" err="1"/>
            <a:t>Nicolas</a:t>
          </a:r>
          <a:r>
            <a:rPr lang="es-ES" dirty="0"/>
            <a:t> </a:t>
          </a:r>
          <a:r>
            <a:rPr lang="es-ES" dirty="0" err="1"/>
            <a:t>is</a:t>
          </a:r>
          <a:r>
            <a:rPr lang="es-ES" dirty="0"/>
            <a:t> </a:t>
          </a:r>
          <a:r>
            <a:rPr lang="es-ES" dirty="0" err="1"/>
            <a:t>broke</a:t>
          </a:r>
          <a:r>
            <a:rPr lang="es-ES" dirty="0"/>
            <a:t>…</a:t>
          </a:r>
          <a:r>
            <a:rPr lang="es-ES" dirty="0" err="1"/>
            <a:t>again</a:t>
          </a:r>
          <a:r>
            <a:rPr lang="es-ES" dirty="0"/>
            <a:t>.”</a:t>
          </a:r>
          <a:endParaRPr lang="es-CL" dirty="0"/>
        </a:p>
      </dgm:t>
    </dgm:pt>
    <dgm:pt modelId="{0A62966A-605D-472E-957E-715F54AFE5B1}" type="parTrans" cxnId="{71F4113F-C748-4B56-9B65-1213D5117020}">
      <dgm:prSet/>
      <dgm:spPr/>
      <dgm:t>
        <a:bodyPr/>
        <a:lstStyle/>
        <a:p>
          <a:endParaRPr lang="es-CL"/>
        </a:p>
      </dgm:t>
    </dgm:pt>
    <dgm:pt modelId="{1CABBF34-A361-442C-9761-22CB702A3356}" type="sibTrans" cxnId="{71F4113F-C748-4B56-9B65-1213D5117020}">
      <dgm:prSet/>
      <dgm:spPr/>
      <dgm:t>
        <a:bodyPr/>
        <a:lstStyle/>
        <a:p>
          <a:endParaRPr lang="es-CL"/>
        </a:p>
      </dgm:t>
    </dgm:pt>
    <dgm:pt modelId="{4684589C-8B65-46A2-A221-2C16815C7DFA}">
      <dgm:prSet phldrT="[Texto]" phldr="1"/>
      <dgm:spPr/>
      <dgm:t>
        <a:bodyPr/>
        <a:lstStyle/>
        <a:p>
          <a:endParaRPr lang="es-CL"/>
        </a:p>
      </dgm:t>
    </dgm:pt>
    <dgm:pt modelId="{9578552E-9F6F-48E2-9688-98879ED56FF2}" type="parTrans" cxnId="{7A8C2CDF-D3D7-4861-BD8B-7DE3E660D5C5}">
      <dgm:prSet/>
      <dgm:spPr/>
      <dgm:t>
        <a:bodyPr/>
        <a:lstStyle/>
        <a:p>
          <a:endParaRPr lang="es-CL"/>
        </a:p>
      </dgm:t>
    </dgm:pt>
    <dgm:pt modelId="{6D698B73-47F8-49F4-BCDD-008FD211604B}" type="sibTrans" cxnId="{7A8C2CDF-D3D7-4861-BD8B-7DE3E660D5C5}">
      <dgm:prSet/>
      <dgm:spPr/>
      <dgm:t>
        <a:bodyPr/>
        <a:lstStyle/>
        <a:p>
          <a:endParaRPr lang="es-CL"/>
        </a:p>
      </dgm:t>
    </dgm:pt>
    <dgm:pt modelId="{F923F0A1-B5B3-45F6-B1DD-2B9537BF4AA5}" type="pres">
      <dgm:prSet presAssocID="{7639195A-80A3-4235-B30A-7BF6F312135B}" presName="linear" presStyleCnt="0">
        <dgm:presLayoutVars>
          <dgm:animLvl val="lvl"/>
          <dgm:resizeHandles val="exact"/>
        </dgm:presLayoutVars>
      </dgm:prSet>
      <dgm:spPr/>
    </dgm:pt>
    <dgm:pt modelId="{C415B80A-6A64-476C-8E2C-9B0E19AAFDE9}" type="pres">
      <dgm:prSet presAssocID="{BD3681DA-A740-4ECB-B528-C34641096A8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9C6DB8-4DA2-428E-8990-F47CA9DEB934}" type="pres">
      <dgm:prSet presAssocID="{BD3681DA-A740-4ECB-B528-C34641096A8E}" presName="childText" presStyleLbl="revTx" presStyleIdx="0" presStyleCnt="2">
        <dgm:presLayoutVars>
          <dgm:bulletEnabled val="1"/>
        </dgm:presLayoutVars>
      </dgm:prSet>
      <dgm:spPr/>
    </dgm:pt>
    <dgm:pt modelId="{1EC0DB4E-5032-4C7E-AFD6-54FBCA9285EE}" type="pres">
      <dgm:prSet presAssocID="{820F1A8E-A146-4174-BCF0-EC94CF7F7C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D8AEB10-B839-46AB-B1A1-B9B4A10C5334}" type="pres">
      <dgm:prSet presAssocID="{820F1A8E-A146-4174-BCF0-EC94CF7F7CF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2D0280A-9E6E-4986-A2A4-F52753BE9864}" type="presOf" srcId="{BD3681DA-A740-4ECB-B528-C34641096A8E}" destId="{C415B80A-6A64-476C-8E2C-9B0E19AAFDE9}" srcOrd="0" destOrd="0" presId="urn:microsoft.com/office/officeart/2005/8/layout/vList2"/>
    <dgm:cxn modelId="{5902F117-4197-46F0-94B8-DB90070BB2CB}" srcId="{BD3681DA-A740-4ECB-B528-C34641096A8E}" destId="{4AD60C1D-CC5C-4A2C-99DE-04BC40642D12}" srcOrd="0" destOrd="0" parTransId="{FF7FCA07-D3EF-4F04-9586-D853EF922712}" sibTransId="{7CF5C132-E999-47EB-8979-5E70A54D662B}"/>
    <dgm:cxn modelId="{71F4113F-C748-4B56-9B65-1213D5117020}" srcId="{7639195A-80A3-4235-B30A-7BF6F312135B}" destId="{820F1A8E-A146-4174-BCF0-EC94CF7F7CFA}" srcOrd="1" destOrd="0" parTransId="{0A62966A-605D-472E-957E-715F54AFE5B1}" sibTransId="{1CABBF34-A361-442C-9761-22CB702A3356}"/>
    <dgm:cxn modelId="{2D4E904F-6E06-4271-87D0-B24830499562}" type="presOf" srcId="{7639195A-80A3-4235-B30A-7BF6F312135B}" destId="{F923F0A1-B5B3-45F6-B1DD-2B9537BF4AA5}" srcOrd="0" destOrd="0" presId="urn:microsoft.com/office/officeart/2005/8/layout/vList2"/>
    <dgm:cxn modelId="{C80C6E8D-B556-4D1B-B185-88F788937E76}" type="presOf" srcId="{4AD60C1D-CC5C-4A2C-99DE-04BC40642D12}" destId="{BC9C6DB8-4DA2-428E-8990-F47CA9DEB934}" srcOrd="0" destOrd="0" presId="urn:microsoft.com/office/officeart/2005/8/layout/vList2"/>
    <dgm:cxn modelId="{5AA10595-BE3A-4DE3-8626-00FBDD66DF15}" type="presOf" srcId="{820F1A8E-A146-4174-BCF0-EC94CF7F7CFA}" destId="{1EC0DB4E-5032-4C7E-AFD6-54FBCA9285EE}" srcOrd="0" destOrd="0" presId="urn:microsoft.com/office/officeart/2005/8/layout/vList2"/>
    <dgm:cxn modelId="{0149499F-CAA9-4013-BDC6-854E5EF3F9CA}" srcId="{7639195A-80A3-4235-B30A-7BF6F312135B}" destId="{BD3681DA-A740-4ECB-B528-C34641096A8E}" srcOrd="0" destOrd="0" parTransId="{96DFA222-1739-4B25-96E2-97815B0567D7}" sibTransId="{C4E9AC8B-B8C6-45A1-8349-B8219F271861}"/>
    <dgm:cxn modelId="{3C0530A5-C686-4BD2-A478-9D08C9C7751A}" type="presOf" srcId="{4684589C-8B65-46A2-A221-2C16815C7DFA}" destId="{1D8AEB10-B839-46AB-B1A1-B9B4A10C5334}" srcOrd="0" destOrd="0" presId="urn:microsoft.com/office/officeart/2005/8/layout/vList2"/>
    <dgm:cxn modelId="{7A8C2CDF-D3D7-4861-BD8B-7DE3E660D5C5}" srcId="{820F1A8E-A146-4174-BCF0-EC94CF7F7CFA}" destId="{4684589C-8B65-46A2-A221-2C16815C7DFA}" srcOrd="0" destOrd="0" parTransId="{9578552E-9F6F-48E2-9688-98879ED56FF2}" sibTransId="{6D698B73-47F8-49F4-BCDD-008FD211604B}"/>
    <dgm:cxn modelId="{D9EC089F-9EDE-457F-8778-2C95E9F3C240}" type="presParOf" srcId="{F923F0A1-B5B3-45F6-B1DD-2B9537BF4AA5}" destId="{C415B80A-6A64-476C-8E2C-9B0E19AAFDE9}" srcOrd="0" destOrd="0" presId="urn:microsoft.com/office/officeart/2005/8/layout/vList2"/>
    <dgm:cxn modelId="{478986EF-D181-4C92-9F98-4AD0B7855357}" type="presParOf" srcId="{F923F0A1-B5B3-45F6-B1DD-2B9537BF4AA5}" destId="{BC9C6DB8-4DA2-428E-8990-F47CA9DEB934}" srcOrd="1" destOrd="0" presId="urn:microsoft.com/office/officeart/2005/8/layout/vList2"/>
    <dgm:cxn modelId="{AD5F72FA-4753-4083-8769-558E3E1CE345}" type="presParOf" srcId="{F923F0A1-B5B3-45F6-B1DD-2B9537BF4AA5}" destId="{1EC0DB4E-5032-4C7E-AFD6-54FBCA9285EE}" srcOrd="2" destOrd="0" presId="urn:microsoft.com/office/officeart/2005/8/layout/vList2"/>
    <dgm:cxn modelId="{91083E6B-4B1D-4E22-96AC-71DA629C791D}" type="presParOf" srcId="{F923F0A1-B5B3-45F6-B1DD-2B9537BF4AA5}" destId="{1D8AEB10-B839-46AB-B1A1-B9B4A10C53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0BF4D3-0C74-497D-954D-2B3B024543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0C08695-8B49-4D2C-BD22-899636228711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5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90B42AF-6A4C-425A-955C-415BC02C44AC}" type="parTrans" cxnId="{F779AC7B-2542-4AEB-A536-EE176019B7BD}">
      <dgm:prSet/>
      <dgm:spPr/>
      <dgm:t>
        <a:bodyPr/>
        <a:lstStyle/>
        <a:p>
          <a:endParaRPr lang="es-CL"/>
        </a:p>
      </dgm:t>
    </dgm:pt>
    <dgm:pt modelId="{02D52984-F648-4ACC-BBA2-AC01E8DC6B5B}" type="sibTrans" cxnId="{F779AC7B-2542-4AEB-A536-EE176019B7BD}">
      <dgm:prSet/>
      <dgm:spPr/>
      <dgm:t>
        <a:bodyPr/>
        <a:lstStyle/>
        <a:p>
          <a:endParaRPr lang="es-CL"/>
        </a:p>
      </dgm:t>
    </dgm:pt>
    <dgm:pt modelId="{8A5EE6C3-DDDE-40E3-A247-34677CF822AA}">
      <dgm:prSet phldrT="[Texto]" phldr="1"/>
      <dgm:spPr/>
      <dgm:t>
        <a:bodyPr/>
        <a:lstStyle/>
        <a:p>
          <a:endParaRPr lang="es-CL"/>
        </a:p>
      </dgm:t>
    </dgm:pt>
    <dgm:pt modelId="{76770B30-9EF8-40D3-867F-89386FA9718B}" type="parTrans" cxnId="{F251A0C3-29A8-4ACD-B5A8-C9F3649BB3C9}">
      <dgm:prSet/>
      <dgm:spPr/>
      <dgm:t>
        <a:bodyPr/>
        <a:lstStyle/>
        <a:p>
          <a:endParaRPr lang="es-CL"/>
        </a:p>
      </dgm:t>
    </dgm:pt>
    <dgm:pt modelId="{74275942-BC27-44AD-B2FA-0B83DC54A0BA}" type="sibTrans" cxnId="{F251A0C3-29A8-4ACD-B5A8-C9F3649BB3C9}">
      <dgm:prSet/>
      <dgm:spPr/>
      <dgm:t>
        <a:bodyPr/>
        <a:lstStyle/>
        <a:p>
          <a:endParaRPr lang="es-CL"/>
        </a:p>
      </dgm:t>
    </dgm:pt>
    <dgm:pt modelId="{0210937A-12B9-486D-848D-923A56FC6C4E}">
      <dgm:prSet phldrT="[Texto]"/>
      <dgm:spPr/>
      <dgm:t>
        <a:bodyPr/>
        <a:lstStyle/>
        <a:p>
          <a:r>
            <a:rPr lang="es-ES" dirty="0"/>
            <a:t>“Felipe </a:t>
          </a:r>
          <a:r>
            <a:rPr lang="es-ES" dirty="0" err="1"/>
            <a:t>crashed</a:t>
          </a:r>
          <a:r>
            <a:rPr lang="es-ES" dirty="0"/>
            <a:t> </a:t>
          </a:r>
          <a:r>
            <a:rPr lang="es-ES" dirty="0" err="1"/>
            <a:t>his</a:t>
          </a:r>
          <a:r>
            <a:rPr lang="es-ES" dirty="0"/>
            <a:t> car.”</a:t>
          </a:r>
          <a:endParaRPr lang="es-CL" dirty="0"/>
        </a:p>
      </dgm:t>
    </dgm:pt>
    <dgm:pt modelId="{7DBBF025-8CF1-4A47-A5F0-4E0BE1587649}" type="parTrans" cxnId="{5BF4F622-ED83-48FF-AC47-CE5DBBA42FDC}">
      <dgm:prSet/>
      <dgm:spPr/>
      <dgm:t>
        <a:bodyPr/>
        <a:lstStyle/>
        <a:p>
          <a:endParaRPr lang="es-CL"/>
        </a:p>
      </dgm:t>
    </dgm:pt>
    <dgm:pt modelId="{85DFEFDC-6FC6-4164-803C-112D4AD59881}" type="sibTrans" cxnId="{5BF4F622-ED83-48FF-AC47-CE5DBBA42FDC}">
      <dgm:prSet/>
      <dgm:spPr/>
      <dgm:t>
        <a:bodyPr/>
        <a:lstStyle/>
        <a:p>
          <a:endParaRPr lang="es-CL"/>
        </a:p>
      </dgm:t>
    </dgm:pt>
    <dgm:pt modelId="{4D1C31C0-38B2-4B5C-B1C1-8A4B33DB9BE2}">
      <dgm:prSet phldrT="[Texto]" phldr="1"/>
      <dgm:spPr/>
      <dgm:t>
        <a:bodyPr/>
        <a:lstStyle/>
        <a:p>
          <a:endParaRPr lang="es-CL"/>
        </a:p>
      </dgm:t>
    </dgm:pt>
    <dgm:pt modelId="{3838567C-3234-48FB-A316-A50F57982FEE}" type="parTrans" cxnId="{87845F3B-1261-4ED7-B95F-AA6047B8E489}">
      <dgm:prSet/>
      <dgm:spPr/>
      <dgm:t>
        <a:bodyPr/>
        <a:lstStyle/>
        <a:p>
          <a:endParaRPr lang="es-CL"/>
        </a:p>
      </dgm:t>
    </dgm:pt>
    <dgm:pt modelId="{B2FBB673-48F4-45DC-A810-2CD67DFE5A6E}" type="sibTrans" cxnId="{87845F3B-1261-4ED7-B95F-AA6047B8E489}">
      <dgm:prSet/>
      <dgm:spPr/>
      <dgm:t>
        <a:bodyPr/>
        <a:lstStyle/>
        <a:p>
          <a:endParaRPr lang="es-CL"/>
        </a:p>
      </dgm:t>
    </dgm:pt>
    <dgm:pt modelId="{2BE43BCA-0893-424F-B5F8-075C14F1E2D4}" type="pres">
      <dgm:prSet presAssocID="{E00BF4D3-0C74-497D-954D-2B3B02454334}" presName="linear" presStyleCnt="0">
        <dgm:presLayoutVars>
          <dgm:animLvl val="lvl"/>
          <dgm:resizeHandles val="exact"/>
        </dgm:presLayoutVars>
      </dgm:prSet>
      <dgm:spPr/>
    </dgm:pt>
    <dgm:pt modelId="{DF79DF5A-D60F-4641-835D-689F65E2E363}" type="pres">
      <dgm:prSet presAssocID="{70C08695-8B49-4D2C-BD22-8996362287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58DCC2-C300-49F4-8A5B-BD0B42B29CDA}" type="pres">
      <dgm:prSet presAssocID="{70C08695-8B49-4D2C-BD22-899636228711}" presName="childText" presStyleLbl="revTx" presStyleIdx="0" presStyleCnt="2">
        <dgm:presLayoutVars>
          <dgm:bulletEnabled val="1"/>
        </dgm:presLayoutVars>
      </dgm:prSet>
      <dgm:spPr/>
    </dgm:pt>
    <dgm:pt modelId="{4DCBA4D4-0997-4845-9B95-AA06E46E7CA1}" type="pres">
      <dgm:prSet presAssocID="{0210937A-12B9-486D-848D-923A56FC6C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869CAAC-9A7E-43E0-941E-E82E1615EE63}" type="pres">
      <dgm:prSet presAssocID="{0210937A-12B9-486D-848D-923A56FC6C4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212CB0B-6421-4273-BD77-2B5572A190E0}" type="presOf" srcId="{8A5EE6C3-DDDE-40E3-A247-34677CF822AA}" destId="{5F58DCC2-C300-49F4-8A5B-BD0B42B29CDA}" srcOrd="0" destOrd="0" presId="urn:microsoft.com/office/officeart/2005/8/layout/vList2"/>
    <dgm:cxn modelId="{81640519-EDE3-481B-9023-4AB98BF41889}" type="presOf" srcId="{E00BF4D3-0C74-497D-954D-2B3B02454334}" destId="{2BE43BCA-0893-424F-B5F8-075C14F1E2D4}" srcOrd="0" destOrd="0" presId="urn:microsoft.com/office/officeart/2005/8/layout/vList2"/>
    <dgm:cxn modelId="{5BF4F622-ED83-48FF-AC47-CE5DBBA42FDC}" srcId="{E00BF4D3-0C74-497D-954D-2B3B02454334}" destId="{0210937A-12B9-486D-848D-923A56FC6C4E}" srcOrd="1" destOrd="0" parTransId="{7DBBF025-8CF1-4A47-A5F0-4E0BE1587649}" sibTransId="{85DFEFDC-6FC6-4164-803C-112D4AD59881}"/>
    <dgm:cxn modelId="{87845F3B-1261-4ED7-B95F-AA6047B8E489}" srcId="{0210937A-12B9-486D-848D-923A56FC6C4E}" destId="{4D1C31C0-38B2-4B5C-B1C1-8A4B33DB9BE2}" srcOrd="0" destOrd="0" parTransId="{3838567C-3234-48FB-A316-A50F57982FEE}" sibTransId="{B2FBB673-48F4-45DC-A810-2CD67DFE5A6E}"/>
    <dgm:cxn modelId="{5E745A3D-64F7-4316-B0CB-AB4086CBA79C}" type="presOf" srcId="{0210937A-12B9-486D-848D-923A56FC6C4E}" destId="{4DCBA4D4-0997-4845-9B95-AA06E46E7CA1}" srcOrd="0" destOrd="0" presId="urn:microsoft.com/office/officeart/2005/8/layout/vList2"/>
    <dgm:cxn modelId="{F779AC7B-2542-4AEB-A536-EE176019B7BD}" srcId="{E00BF4D3-0C74-497D-954D-2B3B02454334}" destId="{70C08695-8B49-4D2C-BD22-899636228711}" srcOrd="0" destOrd="0" parTransId="{490B42AF-6A4C-425A-955C-415BC02C44AC}" sibTransId="{02D52984-F648-4ACC-BBA2-AC01E8DC6B5B}"/>
    <dgm:cxn modelId="{FC2FA09A-4F03-419E-806A-DFCD82B498A6}" type="presOf" srcId="{4D1C31C0-38B2-4B5C-B1C1-8A4B33DB9BE2}" destId="{1869CAAC-9A7E-43E0-941E-E82E1615EE63}" srcOrd="0" destOrd="0" presId="urn:microsoft.com/office/officeart/2005/8/layout/vList2"/>
    <dgm:cxn modelId="{F251A0C3-29A8-4ACD-B5A8-C9F3649BB3C9}" srcId="{70C08695-8B49-4D2C-BD22-899636228711}" destId="{8A5EE6C3-DDDE-40E3-A247-34677CF822AA}" srcOrd="0" destOrd="0" parTransId="{76770B30-9EF8-40D3-867F-89386FA9718B}" sibTransId="{74275942-BC27-44AD-B2FA-0B83DC54A0BA}"/>
    <dgm:cxn modelId="{B8779BD2-E391-4B5F-A5FB-5974D8135AA3}" type="presOf" srcId="{70C08695-8B49-4D2C-BD22-899636228711}" destId="{DF79DF5A-D60F-4641-835D-689F65E2E363}" srcOrd="0" destOrd="0" presId="urn:microsoft.com/office/officeart/2005/8/layout/vList2"/>
    <dgm:cxn modelId="{12163182-6E92-4D8C-A356-5D7A6BA08362}" type="presParOf" srcId="{2BE43BCA-0893-424F-B5F8-075C14F1E2D4}" destId="{DF79DF5A-D60F-4641-835D-689F65E2E363}" srcOrd="0" destOrd="0" presId="urn:microsoft.com/office/officeart/2005/8/layout/vList2"/>
    <dgm:cxn modelId="{F9980790-BDBB-46F1-A8C8-1CCD614AC8EA}" type="presParOf" srcId="{2BE43BCA-0893-424F-B5F8-075C14F1E2D4}" destId="{5F58DCC2-C300-49F4-8A5B-BD0B42B29CDA}" srcOrd="1" destOrd="0" presId="urn:microsoft.com/office/officeart/2005/8/layout/vList2"/>
    <dgm:cxn modelId="{8893F694-A4A9-48F8-95A9-F22A7BCDB54B}" type="presParOf" srcId="{2BE43BCA-0893-424F-B5F8-075C14F1E2D4}" destId="{4DCBA4D4-0997-4845-9B95-AA06E46E7CA1}" srcOrd="2" destOrd="0" presId="urn:microsoft.com/office/officeart/2005/8/layout/vList2"/>
    <dgm:cxn modelId="{C1FF666A-393C-4326-B720-081D50870409}" type="presParOf" srcId="{2BE43BCA-0893-424F-B5F8-075C14F1E2D4}" destId="{1869CAAC-9A7E-43E0-941E-E82E1615EE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0513D8-A9A8-459B-84E3-682912E3D2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50FCC98-3C6A-44BC-901B-0CAC87F93343}">
      <dgm:prSet phldrT="[Texto]" custT="1"/>
      <dgm:spPr/>
      <dgm:t>
        <a:bodyPr/>
        <a:lstStyle/>
        <a:p>
          <a:pPr algn="ctr"/>
          <a:r>
            <a:rPr lang="es-ES" sz="48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800" dirty="0">
              <a:solidFill>
                <a:schemeClr val="accent2">
                  <a:lumMod val="60000"/>
                  <a:lumOff val="40000"/>
                </a:schemeClr>
              </a:solidFill>
            </a:rPr>
            <a:t> 6</a:t>
          </a:r>
          <a:endParaRPr lang="es-CL" sz="4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F97EA3F-695D-4AF6-B2B5-B97E54C9F637}" type="parTrans" cxnId="{D72838D1-0A3B-411A-A3DF-5ECB2A969C56}">
      <dgm:prSet/>
      <dgm:spPr/>
      <dgm:t>
        <a:bodyPr/>
        <a:lstStyle/>
        <a:p>
          <a:endParaRPr lang="es-CL"/>
        </a:p>
      </dgm:t>
    </dgm:pt>
    <dgm:pt modelId="{CB85B274-A305-454F-B0A5-D2CD257853B8}" type="sibTrans" cxnId="{D72838D1-0A3B-411A-A3DF-5ECB2A969C56}">
      <dgm:prSet/>
      <dgm:spPr/>
      <dgm:t>
        <a:bodyPr/>
        <a:lstStyle/>
        <a:p>
          <a:endParaRPr lang="es-CL"/>
        </a:p>
      </dgm:t>
    </dgm:pt>
    <dgm:pt modelId="{ECFA07CD-CE31-4345-8B4F-906E56F0382A}">
      <dgm:prSet phldrT="[Texto]" phldr="1"/>
      <dgm:spPr/>
      <dgm:t>
        <a:bodyPr/>
        <a:lstStyle/>
        <a:p>
          <a:endParaRPr lang="es-CL"/>
        </a:p>
      </dgm:t>
    </dgm:pt>
    <dgm:pt modelId="{626D9BA1-60A2-4284-ABA9-12AB2784DD67}" type="parTrans" cxnId="{70EC7E2D-31BF-482C-91F1-A259A606316A}">
      <dgm:prSet/>
      <dgm:spPr/>
      <dgm:t>
        <a:bodyPr/>
        <a:lstStyle/>
        <a:p>
          <a:endParaRPr lang="es-CL"/>
        </a:p>
      </dgm:t>
    </dgm:pt>
    <dgm:pt modelId="{B3E42EB5-0C9D-4D25-891B-16D3A685BE19}" type="sibTrans" cxnId="{70EC7E2D-31BF-482C-91F1-A259A606316A}">
      <dgm:prSet/>
      <dgm:spPr/>
      <dgm:t>
        <a:bodyPr/>
        <a:lstStyle/>
        <a:p>
          <a:endParaRPr lang="es-CL"/>
        </a:p>
      </dgm:t>
    </dgm:pt>
    <dgm:pt modelId="{2758EE79-6668-4F15-8F39-E58BA27A80CC}">
      <dgm:prSet phldrT="[Texto]"/>
      <dgm:spPr/>
      <dgm:t>
        <a:bodyPr/>
        <a:lstStyle/>
        <a:p>
          <a:pPr algn="ctr"/>
          <a:r>
            <a:rPr lang="es-ES" dirty="0"/>
            <a:t>“</a:t>
          </a:r>
          <a:r>
            <a:rPr lang="es-ES" dirty="0" err="1"/>
            <a:t>Students</a:t>
          </a:r>
          <a:r>
            <a:rPr lang="es-ES" dirty="0"/>
            <a:t> do </a:t>
          </a:r>
          <a:r>
            <a:rPr lang="es-ES" dirty="0" err="1"/>
            <a:t>not</a:t>
          </a:r>
          <a:r>
            <a:rPr lang="es-ES" dirty="0"/>
            <a:t> </a:t>
          </a:r>
          <a:r>
            <a:rPr lang="es-ES" dirty="0" err="1"/>
            <a:t>want</a:t>
          </a:r>
          <a:r>
            <a:rPr lang="es-ES" dirty="0"/>
            <a:t> </a:t>
          </a:r>
          <a:r>
            <a:rPr lang="es-ES" dirty="0" err="1"/>
            <a:t>to</a:t>
          </a:r>
          <a:r>
            <a:rPr lang="es-ES" dirty="0"/>
            <a:t> open U-cursos.”</a:t>
          </a:r>
          <a:endParaRPr lang="es-CL" dirty="0"/>
        </a:p>
      </dgm:t>
    </dgm:pt>
    <dgm:pt modelId="{9BE18F21-F6C6-4BBC-A97B-5FDD9AA4A644}" type="parTrans" cxnId="{81CF5459-23B8-49E2-8C87-F137E0B5369A}">
      <dgm:prSet/>
      <dgm:spPr/>
      <dgm:t>
        <a:bodyPr/>
        <a:lstStyle/>
        <a:p>
          <a:endParaRPr lang="es-CL"/>
        </a:p>
      </dgm:t>
    </dgm:pt>
    <dgm:pt modelId="{0B69CF1C-F056-4BDD-B61D-EA2849ED1BF6}" type="sibTrans" cxnId="{81CF5459-23B8-49E2-8C87-F137E0B5369A}">
      <dgm:prSet/>
      <dgm:spPr/>
      <dgm:t>
        <a:bodyPr/>
        <a:lstStyle/>
        <a:p>
          <a:endParaRPr lang="es-CL"/>
        </a:p>
      </dgm:t>
    </dgm:pt>
    <dgm:pt modelId="{ABAD215F-DDB8-4EDF-B63B-5A0A300EA44F}">
      <dgm:prSet phldrT="[Texto]" phldr="1"/>
      <dgm:spPr/>
      <dgm:t>
        <a:bodyPr/>
        <a:lstStyle/>
        <a:p>
          <a:endParaRPr lang="es-CL"/>
        </a:p>
      </dgm:t>
    </dgm:pt>
    <dgm:pt modelId="{171EAFC7-9839-4263-A851-8A0CC16A7C15}" type="parTrans" cxnId="{4212C6AA-C9EC-414E-999D-85AF3A15079C}">
      <dgm:prSet/>
      <dgm:spPr/>
      <dgm:t>
        <a:bodyPr/>
        <a:lstStyle/>
        <a:p>
          <a:endParaRPr lang="es-CL"/>
        </a:p>
      </dgm:t>
    </dgm:pt>
    <dgm:pt modelId="{73501A76-79A6-4A40-A87E-0A64D7F5F757}" type="sibTrans" cxnId="{4212C6AA-C9EC-414E-999D-85AF3A15079C}">
      <dgm:prSet/>
      <dgm:spPr/>
      <dgm:t>
        <a:bodyPr/>
        <a:lstStyle/>
        <a:p>
          <a:endParaRPr lang="es-CL"/>
        </a:p>
      </dgm:t>
    </dgm:pt>
    <dgm:pt modelId="{48023BA4-64FB-469A-BAF9-1A5992B2ED42}" type="pres">
      <dgm:prSet presAssocID="{3B0513D8-A9A8-459B-84E3-682912E3D2F6}" presName="linear" presStyleCnt="0">
        <dgm:presLayoutVars>
          <dgm:animLvl val="lvl"/>
          <dgm:resizeHandles val="exact"/>
        </dgm:presLayoutVars>
      </dgm:prSet>
      <dgm:spPr/>
    </dgm:pt>
    <dgm:pt modelId="{476AF612-66D3-4DD2-9CE6-EB54B4B15EB6}" type="pres">
      <dgm:prSet presAssocID="{350FCC98-3C6A-44BC-901B-0CAC87F933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626EB1-59F5-4D75-883E-CEAAC4157B9F}" type="pres">
      <dgm:prSet presAssocID="{350FCC98-3C6A-44BC-901B-0CAC87F93343}" presName="childText" presStyleLbl="revTx" presStyleIdx="0" presStyleCnt="2">
        <dgm:presLayoutVars>
          <dgm:bulletEnabled val="1"/>
        </dgm:presLayoutVars>
      </dgm:prSet>
      <dgm:spPr/>
    </dgm:pt>
    <dgm:pt modelId="{B7DACED0-DDF7-4319-9A44-CF5778BE2595}" type="pres">
      <dgm:prSet presAssocID="{2758EE79-6668-4F15-8F39-E58BA27A80C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E5E6B6-2A18-46F5-A75B-FE291208C622}" type="pres">
      <dgm:prSet presAssocID="{2758EE79-6668-4F15-8F39-E58BA27A80C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E26C0F-F8AE-4F97-AC7E-ED19CB90516D}" type="presOf" srcId="{350FCC98-3C6A-44BC-901B-0CAC87F93343}" destId="{476AF612-66D3-4DD2-9CE6-EB54B4B15EB6}" srcOrd="0" destOrd="0" presId="urn:microsoft.com/office/officeart/2005/8/layout/vList2"/>
    <dgm:cxn modelId="{70EC7E2D-31BF-482C-91F1-A259A606316A}" srcId="{350FCC98-3C6A-44BC-901B-0CAC87F93343}" destId="{ECFA07CD-CE31-4345-8B4F-906E56F0382A}" srcOrd="0" destOrd="0" parTransId="{626D9BA1-60A2-4284-ABA9-12AB2784DD67}" sibTransId="{B3E42EB5-0C9D-4D25-891B-16D3A685BE19}"/>
    <dgm:cxn modelId="{CF447A38-6A44-4F8A-8998-C0615F615199}" type="presOf" srcId="{ECFA07CD-CE31-4345-8B4F-906E56F0382A}" destId="{72626EB1-59F5-4D75-883E-CEAAC4157B9F}" srcOrd="0" destOrd="0" presId="urn:microsoft.com/office/officeart/2005/8/layout/vList2"/>
    <dgm:cxn modelId="{FC27594E-D8E8-4172-BD61-793FCE682941}" type="presOf" srcId="{3B0513D8-A9A8-459B-84E3-682912E3D2F6}" destId="{48023BA4-64FB-469A-BAF9-1A5992B2ED42}" srcOrd="0" destOrd="0" presId="urn:microsoft.com/office/officeart/2005/8/layout/vList2"/>
    <dgm:cxn modelId="{03523670-537F-4D60-9D32-BAE6FE8B1C9C}" type="presOf" srcId="{2758EE79-6668-4F15-8F39-E58BA27A80CC}" destId="{B7DACED0-DDF7-4319-9A44-CF5778BE2595}" srcOrd="0" destOrd="0" presId="urn:microsoft.com/office/officeart/2005/8/layout/vList2"/>
    <dgm:cxn modelId="{81CF5459-23B8-49E2-8C87-F137E0B5369A}" srcId="{3B0513D8-A9A8-459B-84E3-682912E3D2F6}" destId="{2758EE79-6668-4F15-8F39-E58BA27A80CC}" srcOrd="1" destOrd="0" parTransId="{9BE18F21-F6C6-4BBC-A97B-5FDD9AA4A644}" sibTransId="{0B69CF1C-F056-4BDD-B61D-EA2849ED1BF6}"/>
    <dgm:cxn modelId="{03897C91-2458-44F7-A97D-B7D944839E8D}" type="presOf" srcId="{ABAD215F-DDB8-4EDF-B63B-5A0A300EA44F}" destId="{7BE5E6B6-2A18-46F5-A75B-FE291208C622}" srcOrd="0" destOrd="0" presId="urn:microsoft.com/office/officeart/2005/8/layout/vList2"/>
    <dgm:cxn modelId="{4212C6AA-C9EC-414E-999D-85AF3A15079C}" srcId="{2758EE79-6668-4F15-8F39-E58BA27A80CC}" destId="{ABAD215F-DDB8-4EDF-B63B-5A0A300EA44F}" srcOrd="0" destOrd="0" parTransId="{171EAFC7-9839-4263-A851-8A0CC16A7C15}" sibTransId="{73501A76-79A6-4A40-A87E-0A64D7F5F757}"/>
    <dgm:cxn modelId="{D72838D1-0A3B-411A-A3DF-5ECB2A969C56}" srcId="{3B0513D8-A9A8-459B-84E3-682912E3D2F6}" destId="{350FCC98-3C6A-44BC-901B-0CAC87F93343}" srcOrd="0" destOrd="0" parTransId="{4F97EA3F-695D-4AF6-B2B5-B97E54C9F637}" sibTransId="{CB85B274-A305-454F-B0A5-D2CD257853B8}"/>
    <dgm:cxn modelId="{44E448C3-D1B5-4730-8D8E-936BE2373254}" type="presParOf" srcId="{48023BA4-64FB-469A-BAF9-1A5992B2ED42}" destId="{476AF612-66D3-4DD2-9CE6-EB54B4B15EB6}" srcOrd="0" destOrd="0" presId="urn:microsoft.com/office/officeart/2005/8/layout/vList2"/>
    <dgm:cxn modelId="{5A9FFFBB-C52F-479C-8A51-059655EA3EBC}" type="presParOf" srcId="{48023BA4-64FB-469A-BAF9-1A5992B2ED42}" destId="{72626EB1-59F5-4D75-883E-CEAAC4157B9F}" srcOrd="1" destOrd="0" presId="urn:microsoft.com/office/officeart/2005/8/layout/vList2"/>
    <dgm:cxn modelId="{24ADF231-7909-4FDB-9963-465C9689E25C}" type="presParOf" srcId="{48023BA4-64FB-469A-BAF9-1A5992B2ED42}" destId="{B7DACED0-DDF7-4319-9A44-CF5778BE2595}" srcOrd="2" destOrd="0" presId="urn:microsoft.com/office/officeart/2005/8/layout/vList2"/>
    <dgm:cxn modelId="{B7133AF6-22F7-4050-A933-DEF5C338B225}" type="presParOf" srcId="{48023BA4-64FB-469A-BAF9-1A5992B2ED42}" destId="{7BE5E6B6-2A18-46F5-A75B-FE291208C6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05A364-F895-4FE2-A14A-6A95F74778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BA3B645-B40C-4C98-93DE-E0E01D3A9943}">
      <dgm:prSet phldrT="[Texto]" custT="1"/>
      <dgm:spPr/>
      <dgm:t>
        <a:bodyPr/>
        <a:lstStyle/>
        <a:p>
          <a:pPr algn="ctr"/>
          <a:r>
            <a:rPr lang="es-ES" sz="44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400" dirty="0">
              <a:solidFill>
                <a:schemeClr val="accent2">
                  <a:lumMod val="60000"/>
                  <a:lumOff val="40000"/>
                </a:schemeClr>
              </a:solidFill>
            </a:rPr>
            <a:t> 7</a:t>
          </a:r>
          <a:endParaRPr lang="es-CL" sz="44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E44E3C1-946B-4858-8503-63A7DBEEF712}" type="parTrans" cxnId="{FE33A18E-4547-4062-8999-1A8DD0069FA4}">
      <dgm:prSet/>
      <dgm:spPr/>
      <dgm:t>
        <a:bodyPr/>
        <a:lstStyle/>
        <a:p>
          <a:endParaRPr lang="es-CL"/>
        </a:p>
      </dgm:t>
    </dgm:pt>
    <dgm:pt modelId="{61C0E2DC-9F71-470B-B199-CD55822EA2FC}" type="sibTrans" cxnId="{FE33A18E-4547-4062-8999-1A8DD0069FA4}">
      <dgm:prSet/>
      <dgm:spPr/>
      <dgm:t>
        <a:bodyPr/>
        <a:lstStyle/>
        <a:p>
          <a:endParaRPr lang="es-CL"/>
        </a:p>
      </dgm:t>
    </dgm:pt>
    <dgm:pt modelId="{121A74EE-8161-453B-A31C-7E6B02ACBA08}">
      <dgm:prSet phldrT="[Texto]" phldr="1"/>
      <dgm:spPr/>
      <dgm:t>
        <a:bodyPr/>
        <a:lstStyle/>
        <a:p>
          <a:endParaRPr lang="es-CL"/>
        </a:p>
      </dgm:t>
    </dgm:pt>
    <dgm:pt modelId="{E7C56EE2-5A67-4625-ADFC-EEF96ED4886E}" type="parTrans" cxnId="{C98C76AD-3797-4F15-A9F1-6D46506CAF76}">
      <dgm:prSet/>
      <dgm:spPr/>
      <dgm:t>
        <a:bodyPr/>
        <a:lstStyle/>
        <a:p>
          <a:endParaRPr lang="es-CL"/>
        </a:p>
      </dgm:t>
    </dgm:pt>
    <dgm:pt modelId="{2D9F7F8B-B23D-4285-A2C9-3B9088B777AB}" type="sibTrans" cxnId="{C98C76AD-3797-4F15-A9F1-6D46506CAF76}">
      <dgm:prSet/>
      <dgm:spPr/>
      <dgm:t>
        <a:bodyPr/>
        <a:lstStyle/>
        <a:p>
          <a:endParaRPr lang="es-CL"/>
        </a:p>
      </dgm:t>
    </dgm:pt>
    <dgm:pt modelId="{7EFD2D4D-DF76-4012-BB9D-430DC9A5399A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dirty="0" err="1"/>
            <a:t>There</a:t>
          </a:r>
          <a:r>
            <a:rPr lang="es-ES" dirty="0"/>
            <a:t> </a:t>
          </a:r>
          <a:r>
            <a:rPr lang="es-ES" dirty="0" err="1"/>
            <a:t>is</a:t>
          </a:r>
          <a:r>
            <a:rPr lang="es-ES" dirty="0"/>
            <a:t> a </a:t>
          </a:r>
          <a:r>
            <a:rPr lang="es-ES" dirty="0" err="1"/>
            <a:t>funny</a:t>
          </a:r>
          <a:r>
            <a:rPr lang="es-ES" dirty="0"/>
            <a:t> </a:t>
          </a:r>
          <a:r>
            <a:rPr lang="es-ES" dirty="0" err="1"/>
            <a:t>smell</a:t>
          </a:r>
          <a:r>
            <a:rPr lang="es-ES" dirty="0"/>
            <a:t> in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classroom</a:t>
          </a:r>
          <a:r>
            <a:rPr lang="es-ES" dirty="0"/>
            <a:t>.”</a:t>
          </a:r>
          <a:endParaRPr lang="es-CL" dirty="0"/>
        </a:p>
      </dgm:t>
    </dgm:pt>
    <dgm:pt modelId="{1E1A6738-BB7C-4459-8F28-0F8AEBC833DD}" type="parTrans" cxnId="{7A8A06CE-BE6A-458A-BA9D-8C927D312A91}">
      <dgm:prSet/>
      <dgm:spPr/>
      <dgm:t>
        <a:bodyPr/>
        <a:lstStyle/>
        <a:p>
          <a:endParaRPr lang="es-CL"/>
        </a:p>
      </dgm:t>
    </dgm:pt>
    <dgm:pt modelId="{AD7EA013-2111-4A14-B314-64B6DCA4B8FD}" type="sibTrans" cxnId="{7A8A06CE-BE6A-458A-BA9D-8C927D312A91}">
      <dgm:prSet/>
      <dgm:spPr/>
      <dgm:t>
        <a:bodyPr/>
        <a:lstStyle/>
        <a:p>
          <a:endParaRPr lang="es-CL"/>
        </a:p>
      </dgm:t>
    </dgm:pt>
    <dgm:pt modelId="{ED77FD5C-7500-4B71-821A-9BCF079F6694}">
      <dgm:prSet phldrT="[Texto]" phldr="1"/>
      <dgm:spPr/>
      <dgm:t>
        <a:bodyPr/>
        <a:lstStyle/>
        <a:p>
          <a:endParaRPr lang="es-CL"/>
        </a:p>
      </dgm:t>
    </dgm:pt>
    <dgm:pt modelId="{2FFC4F33-370B-4169-BFD1-836B8E3BDCB4}" type="parTrans" cxnId="{F5EF7656-A789-4998-9299-1270C945FA37}">
      <dgm:prSet/>
      <dgm:spPr/>
      <dgm:t>
        <a:bodyPr/>
        <a:lstStyle/>
        <a:p>
          <a:endParaRPr lang="es-CL"/>
        </a:p>
      </dgm:t>
    </dgm:pt>
    <dgm:pt modelId="{C307804D-07A0-44CF-A964-9A488CE07DC1}" type="sibTrans" cxnId="{F5EF7656-A789-4998-9299-1270C945FA37}">
      <dgm:prSet/>
      <dgm:spPr/>
      <dgm:t>
        <a:bodyPr/>
        <a:lstStyle/>
        <a:p>
          <a:endParaRPr lang="es-CL"/>
        </a:p>
      </dgm:t>
    </dgm:pt>
    <dgm:pt modelId="{E042DE55-6267-439B-AF66-6C5ECB6FEB38}" type="pres">
      <dgm:prSet presAssocID="{6405A364-F895-4FE2-A14A-6A95F7477885}" presName="linear" presStyleCnt="0">
        <dgm:presLayoutVars>
          <dgm:animLvl val="lvl"/>
          <dgm:resizeHandles val="exact"/>
        </dgm:presLayoutVars>
      </dgm:prSet>
      <dgm:spPr/>
    </dgm:pt>
    <dgm:pt modelId="{3454D06B-6BB9-490B-ACDF-462986627230}" type="pres">
      <dgm:prSet presAssocID="{8BA3B645-B40C-4C98-93DE-E0E01D3A9943}" presName="parentText" presStyleLbl="node1" presStyleIdx="0" presStyleCnt="2" custScaleY="68490">
        <dgm:presLayoutVars>
          <dgm:chMax val="0"/>
          <dgm:bulletEnabled val="1"/>
        </dgm:presLayoutVars>
      </dgm:prSet>
      <dgm:spPr/>
    </dgm:pt>
    <dgm:pt modelId="{3BFA3BBF-58BA-4B51-AD40-DCEEA6E6EA37}" type="pres">
      <dgm:prSet presAssocID="{8BA3B645-B40C-4C98-93DE-E0E01D3A9943}" presName="childText" presStyleLbl="revTx" presStyleIdx="0" presStyleCnt="2">
        <dgm:presLayoutVars>
          <dgm:bulletEnabled val="1"/>
        </dgm:presLayoutVars>
      </dgm:prSet>
      <dgm:spPr/>
    </dgm:pt>
    <dgm:pt modelId="{D531FBFC-C1B8-4E57-8C83-979DA97EA7E4}" type="pres">
      <dgm:prSet presAssocID="{7EFD2D4D-DF76-4012-BB9D-430DC9A5399A}" presName="parentText" presStyleLbl="node1" presStyleIdx="1" presStyleCnt="2" custScaleX="97648" custScaleY="72618">
        <dgm:presLayoutVars>
          <dgm:chMax val="0"/>
          <dgm:bulletEnabled val="1"/>
        </dgm:presLayoutVars>
      </dgm:prSet>
      <dgm:spPr/>
    </dgm:pt>
    <dgm:pt modelId="{8C913022-54E4-432A-A53D-1403EF966BCB}" type="pres">
      <dgm:prSet presAssocID="{7EFD2D4D-DF76-4012-BB9D-430DC9A5399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BAF50E-22BB-40DB-A4BE-76322160E6AE}" type="presOf" srcId="{8BA3B645-B40C-4C98-93DE-E0E01D3A9943}" destId="{3454D06B-6BB9-490B-ACDF-462986627230}" srcOrd="0" destOrd="0" presId="urn:microsoft.com/office/officeart/2005/8/layout/vList2"/>
    <dgm:cxn modelId="{83B6C130-3A22-4B5F-93DD-4CC4C20A1DC1}" type="presOf" srcId="{121A74EE-8161-453B-A31C-7E6B02ACBA08}" destId="{3BFA3BBF-58BA-4B51-AD40-DCEEA6E6EA37}" srcOrd="0" destOrd="0" presId="urn:microsoft.com/office/officeart/2005/8/layout/vList2"/>
    <dgm:cxn modelId="{F5EF7656-A789-4998-9299-1270C945FA37}" srcId="{7EFD2D4D-DF76-4012-BB9D-430DC9A5399A}" destId="{ED77FD5C-7500-4B71-821A-9BCF079F6694}" srcOrd="0" destOrd="0" parTransId="{2FFC4F33-370B-4169-BFD1-836B8E3BDCB4}" sibTransId="{C307804D-07A0-44CF-A964-9A488CE07DC1}"/>
    <dgm:cxn modelId="{9C84FD84-5E1B-4683-9207-3839A319524B}" type="presOf" srcId="{ED77FD5C-7500-4B71-821A-9BCF079F6694}" destId="{8C913022-54E4-432A-A53D-1403EF966BCB}" srcOrd="0" destOrd="0" presId="urn:microsoft.com/office/officeart/2005/8/layout/vList2"/>
    <dgm:cxn modelId="{FE33A18E-4547-4062-8999-1A8DD0069FA4}" srcId="{6405A364-F895-4FE2-A14A-6A95F7477885}" destId="{8BA3B645-B40C-4C98-93DE-E0E01D3A9943}" srcOrd="0" destOrd="0" parTransId="{4E44E3C1-946B-4858-8503-63A7DBEEF712}" sibTransId="{61C0E2DC-9F71-470B-B199-CD55822EA2FC}"/>
    <dgm:cxn modelId="{21E5C0A2-3DD3-4BB5-8A79-1D02413AB6A3}" type="presOf" srcId="{7EFD2D4D-DF76-4012-BB9D-430DC9A5399A}" destId="{D531FBFC-C1B8-4E57-8C83-979DA97EA7E4}" srcOrd="0" destOrd="0" presId="urn:microsoft.com/office/officeart/2005/8/layout/vList2"/>
    <dgm:cxn modelId="{C98C76AD-3797-4F15-A9F1-6D46506CAF76}" srcId="{8BA3B645-B40C-4C98-93DE-E0E01D3A9943}" destId="{121A74EE-8161-453B-A31C-7E6B02ACBA08}" srcOrd="0" destOrd="0" parTransId="{E7C56EE2-5A67-4625-ADFC-EEF96ED4886E}" sibTransId="{2D9F7F8B-B23D-4285-A2C9-3B9088B777AB}"/>
    <dgm:cxn modelId="{7A8A06CE-BE6A-458A-BA9D-8C927D312A91}" srcId="{6405A364-F895-4FE2-A14A-6A95F7477885}" destId="{7EFD2D4D-DF76-4012-BB9D-430DC9A5399A}" srcOrd="1" destOrd="0" parTransId="{1E1A6738-BB7C-4459-8F28-0F8AEBC833DD}" sibTransId="{AD7EA013-2111-4A14-B314-64B6DCA4B8FD}"/>
    <dgm:cxn modelId="{1C6D22E0-8A0B-4ADE-9D6B-D849E52761C6}" type="presOf" srcId="{6405A364-F895-4FE2-A14A-6A95F7477885}" destId="{E042DE55-6267-439B-AF66-6C5ECB6FEB38}" srcOrd="0" destOrd="0" presId="urn:microsoft.com/office/officeart/2005/8/layout/vList2"/>
    <dgm:cxn modelId="{F8028C1B-26D3-4F2D-A403-8B7D8CF56F4A}" type="presParOf" srcId="{E042DE55-6267-439B-AF66-6C5ECB6FEB38}" destId="{3454D06B-6BB9-490B-ACDF-462986627230}" srcOrd="0" destOrd="0" presId="urn:microsoft.com/office/officeart/2005/8/layout/vList2"/>
    <dgm:cxn modelId="{69EF5554-0FD9-4BF0-9C89-B11C9185EFB9}" type="presParOf" srcId="{E042DE55-6267-439B-AF66-6C5ECB6FEB38}" destId="{3BFA3BBF-58BA-4B51-AD40-DCEEA6E6EA37}" srcOrd="1" destOrd="0" presId="urn:microsoft.com/office/officeart/2005/8/layout/vList2"/>
    <dgm:cxn modelId="{183D7397-EF62-46AF-B201-C34F39B5531C}" type="presParOf" srcId="{E042DE55-6267-439B-AF66-6C5ECB6FEB38}" destId="{D531FBFC-C1B8-4E57-8C83-979DA97EA7E4}" srcOrd="2" destOrd="0" presId="urn:microsoft.com/office/officeart/2005/8/layout/vList2"/>
    <dgm:cxn modelId="{B65FE4CD-B159-4612-9156-D9043FD02865}" type="presParOf" srcId="{E042DE55-6267-439B-AF66-6C5ECB6FEB38}" destId="{8C913022-54E4-432A-A53D-1403EF966B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F5F4-69F1-4902-8CB2-5C1EE04263DE}">
      <dsp:nvSpPr>
        <dsp:cNvPr id="0" name=""/>
        <dsp:cNvSpPr/>
      </dsp:nvSpPr>
      <dsp:spPr>
        <a:xfrm>
          <a:off x="0" y="0"/>
          <a:ext cx="9281705" cy="1683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Step</a:t>
          </a:r>
          <a:r>
            <a:rPr lang="es-ES" sz="2400" kern="1200" dirty="0"/>
            <a:t> 1: </a:t>
          </a:r>
          <a:r>
            <a:rPr lang="es-ES" sz="2400" kern="1200" dirty="0" err="1"/>
            <a:t>Your</a:t>
          </a:r>
          <a:r>
            <a:rPr lang="es-ES" sz="2400" kern="1200" dirty="0"/>
            <a:t> </a:t>
          </a:r>
          <a:r>
            <a:rPr lang="es-ES" sz="2400" kern="1200" dirty="0" err="1"/>
            <a:t>teacher</a:t>
          </a:r>
          <a:r>
            <a:rPr lang="es-ES" sz="2400" kern="1200" dirty="0"/>
            <a:t> </a:t>
          </a:r>
          <a:r>
            <a:rPr lang="es-ES" sz="2400" kern="1200" dirty="0" err="1"/>
            <a:t>will</a:t>
          </a:r>
          <a:r>
            <a:rPr lang="es-ES" sz="2400" kern="1200" dirty="0"/>
            <a:t> show a </a:t>
          </a:r>
          <a:r>
            <a:rPr lang="es-ES" sz="2400" kern="1200" dirty="0" err="1"/>
            <a:t>message</a:t>
          </a:r>
          <a:r>
            <a:rPr lang="es-ES" sz="2400" kern="1200" dirty="0"/>
            <a:t> </a:t>
          </a:r>
          <a:r>
            <a:rPr lang="es-ES" sz="2400" kern="1200" dirty="0" err="1"/>
            <a:t>with</a:t>
          </a:r>
          <a:r>
            <a:rPr lang="es-ES" sz="2400" kern="1200" dirty="0"/>
            <a:t> a </a:t>
          </a:r>
          <a:r>
            <a:rPr lang="es-ES" sz="2400" kern="1200" dirty="0" err="1"/>
            <a:t>situation</a:t>
          </a:r>
          <a:r>
            <a:rPr lang="es-ES" sz="2400" kern="1200" dirty="0"/>
            <a:t>.</a:t>
          </a:r>
          <a:endParaRPr lang="es-CL" sz="2400" kern="1200" dirty="0"/>
        </a:p>
      </dsp:txBody>
      <dsp:txXfrm>
        <a:off x="49311" y="49311"/>
        <a:ext cx="7464978" cy="1584968"/>
      </dsp:txXfrm>
    </dsp:sp>
    <dsp:sp modelId="{75B886F0-3A0D-4490-A50F-5DB300496350}">
      <dsp:nvSpPr>
        <dsp:cNvPr id="0" name=""/>
        <dsp:cNvSpPr/>
      </dsp:nvSpPr>
      <dsp:spPr>
        <a:xfrm>
          <a:off x="818973" y="1964189"/>
          <a:ext cx="9281705" cy="1683590"/>
        </a:xfrm>
        <a:prstGeom prst="roundRect">
          <a:avLst>
            <a:gd name="adj" fmla="val 10000"/>
          </a:avLst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Step</a:t>
          </a:r>
          <a:r>
            <a:rPr lang="es-ES" sz="2400" kern="1200" dirty="0"/>
            <a:t> 2: </a:t>
          </a:r>
          <a:r>
            <a:rPr lang="es-ES" sz="2400" kern="1200" dirty="0" err="1"/>
            <a:t>You</a:t>
          </a:r>
          <a:r>
            <a:rPr lang="es-ES" sz="2400" kern="1200" dirty="0"/>
            <a:t> </a:t>
          </a:r>
          <a:r>
            <a:rPr lang="es-ES" sz="2400" kern="1200" dirty="0" err="1"/>
            <a:t>will</a:t>
          </a:r>
          <a:r>
            <a:rPr lang="es-ES" sz="2400" kern="1200" dirty="0"/>
            <a:t> </a:t>
          </a:r>
          <a:r>
            <a:rPr lang="es-ES" sz="2400" kern="1200" dirty="0" err="1"/>
            <a:t>create</a:t>
          </a:r>
          <a:r>
            <a:rPr lang="es-ES" sz="2400" kern="1200" dirty="0"/>
            <a:t> a </a:t>
          </a:r>
          <a:r>
            <a:rPr lang="es-ES" sz="2400" kern="1200" dirty="0" err="1"/>
            <a:t>sentence</a:t>
          </a:r>
          <a:r>
            <a:rPr lang="es-ES" sz="2400" kern="1200" dirty="0"/>
            <a:t> </a:t>
          </a:r>
          <a:r>
            <a:rPr lang="es-ES" sz="2400" kern="1200" dirty="0" err="1"/>
            <a:t>about</a:t>
          </a:r>
          <a:r>
            <a:rPr lang="es-ES" sz="2400" kern="1200" dirty="0"/>
            <a:t> </a:t>
          </a:r>
          <a:r>
            <a:rPr lang="es-ES" sz="2400" kern="1200" dirty="0" err="1"/>
            <a:t>the</a:t>
          </a:r>
          <a:r>
            <a:rPr lang="es-ES" sz="2400" kern="1200" dirty="0"/>
            <a:t> </a:t>
          </a:r>
          <a:r>
            <a:rPr lang="es-ES" sz="2400" kern="1200" dirty="0" err="1"/>
            <a:t>situation</a:t>
          </a:r>
          <a:r>
            <a:rPr lang="es-ES" sz="2400" kern="1200" dirty="0"/>
            <a:t> </a:t>
          </a:r>
          <a:r>
            <a:rPr lang="es-ES" sz="2400" kern="1200" dirty="0" err="1"/>
            <a:t>using</a:t>
          </a:r>
          <a:r>
            <a:rPr lang="es-ES" sz="2400" kern="1200" dirty="0"/>
            <a:t> </a:t>
          </a:r>
          <a:r>
            <a:rPr lang="es-ES" sz="2400" kern="1200" dirty="0" err="1"/>
            <a:t>one</a:t>
          </a:r>
          <a:r>
            <a:rPr lang="es-ES" sz="2400" kern="1200" dirty="0"/>
            <a:t> of </a:t>
          </a:r>
          <a:r>
            <a:rPr lang="es-ES" sz="2400" kern="1200" dirty="0" err="1"/>
            <a:t>the</a:t>
          </a:r>
          <a:r>
            <a:rPr lang="es-ES" sz="2400" kern="1200" dirty="0"/>
            <a:t> modal </a:t>
          </a:r>
          <a:r>
            <a:rPr lang="es-ES" sz="2400" kern="1200" dirty="0" err="1"/>
            <a:t>verbs</a:t>
          </a:r>
          <a:r>
            <a:rPr lang="es-ES" sz="2400" kern="1200" dirty="0"/>
            <a:t> </a:t>
          </a:r>
          <a:r>
            <a:rPr lang="es-ES" sz="2400" kern="1200" dirty="0" err="1"/>
            <a:t>for</a:t>
          </a:r>
          <a:r>
            <a:rPr lang="es-ES" sz="2400" kern="1200" dirty="0"/>
            <a:t> </a:t>
          </a:r>
          <a:r>
            <a:rPr lang="es-ES" sz="2400" kern="1200" dirty="0" err="1"/>
            <a:t>speculation</a:t>
          </a:r>
          <a:r>
            <a:rPr lang="es-ES" sz="2400" kern="1200" dirty="0"/>
            <a:t> in </a:t>
          </a:r>
          <a:r>
            <a:rPr lang="es-ES" sz="2400" kern="1200" dirty="0" err="1"/>
            <a:t>Past</a:t>
          </a:r>
          <a:r>
            <a:rPr lang="es-ES" sz="2400" kern="1200" dirty="0"/>
            <a:t>: </a:t>
          </a:r>
          <a:r>
            <a:rPr lang="es-ES" sz="2400" kern="1200" dirty="0" err="1"/>
            <a:t>must+have</a:t>
          </a:r>
          <a:r>
            <a:rPr lang="es-ES" sz="2400" kern="1200" dirty="0"/>
            <a:t>, </a:t>
          </a:r>
          <a:r>
            <a:rPr lang="es-ES" sz="2400" kern="1200" dirty="0" err="1"/>
            <a:t>may+have</a:t>
          </a:r>
          <a:r>
            <a:rPr lang="es-ES" sz="2400" kern="1200" dirty="0"/>
            <a:t>, </a:t>
          </a:r>
          <a:r>
            <a:rPr lang="es-ES" sz="2400" kern="1200" dirty="0" err="1"/>
            <a:t>might+have</a:t>
          </a:r>
          <a:r>
            <a:rPr lang="es-ES" sz="2400" kern="1200" dirty="0"/>
            <a:t> </a:t>
          </a:r>
          <a:r>
            <a:rPr lang="es-ES" sz="2400" kern="1200" dirty="0" err="1"/>
            <a:t>or</a:t>
          </a:r>
          <a:r>
            <a:rPr lang="es-ES" sz="2400" kern="1200" dirty="0"/>
            <a:t> </a:t>
          </a:r>
          <a:r>
            <a:rPr lang="es-ES" sz="2400" kern="1200" dirty="0" err="1"/>
            <a:t>can´t+have</a:t>
          </a:r>
          <a:r>
            <a:rPr lang="es-ES" sz="2400" kern="1200" dirty="0"/>
            <a:t>.</a:t>
          </a:r>
          <a:endParaRPr lang="es-CL" sz="2400" kern="1200" dirty="0"/>
        </a:p>
      </dsp:txBody>
      <dsp:txXfrm>
        <a:off x="868284" y="2013500"/>
        <a:ext cx="7269775" cy="1584968"/>
      </dsp:txXfrm>
    </dsp:sp>
    <dsp:sp modelId="{DFB53B1E-92FA-4DBD-8741-815CFEC5E918}">
      <dsp:nvSpPr>
        <dsp:cNvPr id="0" name=""/>
        <dsp:cNvSpPr/>
      </dsp:nvSpPr>
      <dsp:spPr>
        <a:xfrm>
          <a:off x="1637947" y="3928378"/>
          <a:ext cx="9281705" cy="1683590"/>
        </a:xfrm>
        <a:prstGeom prst="roundRect">
          <a:avLst>
            <a:gd name="adj" fmla="val 10000"/>
          </a:avLst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Step 3: Once </a:t>
          </a:r>
          <a:r>
            <a:rPr lang="es-ES" sz="2400" kern="1200" dirty="0" err="1"/>
            <a:t>you</a:t>
          </a:r>
          <a:r>
            <a:rPr lang="es-ES" sz="2400" kern="1200" dirty="0"/>
            <a:t> </a:t>
          </a:r>
          <a:r>
            <a:rPr lang="es-ES" sz="2400" kern="1200" dirty="0" err="1"/>
            <a:t>have</a:t>
          </a:r>
          <a:r>
            <a:rPr lang="es-ES" sz="2400" kern="1200" dirty="0"/>
            <a:t> </a:t>
          </a:r>
          <a:r>
            <a:rPr lang="es-ES" sz="2400" kern="1200" dirty="0" err="1"/>
            <a:t>your</a:t>
          </a:r>
          <a:r>
            <a:rPr lang="es-ES" sz="2400" kern="1200" dirty="0"/>
            <a:t> </a:t>
          </a:r>
          <a:r>
            <a:rPr lang="es-ES" sz="2400" kern="1200" dirty="0" err="1"/>
            <a:t>sentence</a:t>
          </a:r>
          <a:r>
            <a:rPr lang="es-ES" sz="2400" kern="1200" dirty="0"/>
            <a:t>, </a:t>
          </a:r>
          <a:r>
            <a:rPr lang="es-ES" sz="2400" kern="1200" dirty="0" err="1"/>
            <a:t>raise</a:t>
          </a:r>
          <a:r>
            <a:rPr lang="es-ES" sz="2400" kern="1200" dirty="0"/>
            <a:t> </a:t>
          </a:r>
          <a:r>
            <a:rPr lang="es-ES" sz="2400" kern="1200" dirty="0" err="1"/>
            <a:t>your</a:t>
          </a:r>
          <a:r>
            <a:rPr lang="es-ES" sz="2400" kern="1200" dirty="0"/>
            <a:t> </a:t>
          </a:r>
          <a:r>
            <a:rPr lang="es-ES" sz="2400" kern="1200" dirty="0" err="1"/>
            <a:t>hand</a:t>
          </a:r>
          <a:r>
            <a:rPr lang="es-ES" sz="2400" kern="1200" dirty="0"/>
            <a:t>, </a:t>
          </a:r>
          <a:r>
            <a:rPr lang="es-ES" sz="2400" kern="1200" dirty="0" err="1"/>
            <a:t>say</a:t>
          </a:r>
          <a:r>
            <a:rPr lang="es-ES" sz="2400" kern="1200" dirty="0"/>
            <a:t> I </a:t>
          </a:r>
          <a:r>
            <a:rPr lang="es-ES" sz="2400" kern="1200" dirty="0" err="1"/>
            <a:t>love</a:t>
          </a:r>
          <a:r>
            <a:rPr lang="es-ES" sz="2400" kern="1200" dirty="0"/>
            <a:t> </a:t>
          </a:r>
          <a:r>
            <a:rPr lang="es-ES" sz="2400" kern="1200" dirty="0" err="1"/>
            <a:t>my</a:t>
          </a:r>
          <a:r>
            <a:rPr lang="es-ES" sz="2400" kern="1200" dirty="0"/>
            <a:t> English </a:t>
          </a:r>
          <a:r>
            <a:rPr lang="es-ES" sz="2400" kern="1200" dirty="0" err="1"/>
            <a:t>class</a:t>
          </a:r>
          <a:r>
            <a:rPr lang="es-ES" sz="2400" kern="1200" dirty="0"/>
            <a:t>  and </a:t>
          </a:r>
          <a:r>
            <a:rPr lang="es-ES" sz="2400" kern="1200" dirty="0" err="1"/>
            <a:t>enjoy</a:t>
          </a:r>
          <a:r>
            <a:rPr lang="es-ES" sz="2400" kern="1200" dirty="0"/>
            <a:t> </a:t>
          </a:r>
          <a:r>
            <a:rPr lang="es-ES" sz="2400" kern="1200" dirty="0" err="1"/>
            <a:t>your</a:t>
          </a:r>
          <a:r>
            <a:rPr lang="es-ES" sz="2400" kern="1200" dirty="0"/>
            <a:t> </a:t>
          </a:r>
          <a:r>
            <a:rPr lang="es-ES" sz="2400" kern="1200" dirty="0" err="1"/>
            <a:t>victory</a:t>
          </a:r>
          <a:r>
            <a:rPr lang="es-ES" sz="2400" kern="1200" dirty="0"/>
            <a:t>!</a:t>
          </a:r>
          <a:endParaRPr lang="es-CL" sz="2400" kern="1200" dirty="0"/>
        </a:p>
      </dsp:txBody>
      <dsp:txXfrm>
        <a:off x="1687258" y="3977689"/>
        <a:ext cx="7269775" cy="1584968"/>
      </dsp:txXfrm>
    </dsp:sp>
    <dsp:sp modelId="{213F6F44-8321-495D-9CDD-DB2762CB6E3E}">
      <dsp:nvSpPr>
        <dsp:cNvPr id="0" name=""/>
        <dsp:cNvSpPr/>
      </dsp:nvSpPr>
      <dsp:spPr>
        <a:xfrm>
          <a:off x="8187371" y="1276722"/>
          <a:ext cx="1094333" cy="1094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8433596" y="1276722"/>
        <a:ext cx="601883" cy="823486"/>
      </dsp:txXfrm>
    </dsp:sp>
    <dsp:sp modelId="{F634D5D4-1CE3-4B38-A17E-9FB82CEF49D8}">
      <dsp:nvSpPr>
        <dsp:cNvPr id="0" name=""/>
        <dsp:cNvSpPr/>
      </dsp:nvSpPr>
      <dsp:spPr>
        <a:xfrm>
          <a:off x="9006345" y="3229688"/>
          <a:ext cx="1094333" cy="1094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871361"/>
            <a:satOff val="-19132"/>
            <a:lumOff val="-192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1"/>
              <a:satOff val="-19132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9252570" y="3229688"/>
        <a:ext cx="601883" cy="8234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83AA1-5A86-4D66-B5C6-A42CC36E40D5}">
      <dsp:nvSpPr>
        <dsp:cNvPr id="0" name=""/>
        <dsp:cNvSpPr/>
      </dsp:nvSpPr>
      <dsp:spPr>
        <a:xfrm>
          <a:off x="0" y="694192"/>
          <a:ext cx="10662074" cy="939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39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8</a:t>
          </a:r>
          <a:endParaRPr lang="es-CL" sz="39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45884" y="740076"/>
        <a:ext cx="10570306" cy="848163"/>
      </dsp:txXfrm>
    </dsp:sp>
    <dsp:sp modelId="{7486EB56-0100-4D5E-AC7B-24842163B117}">
      <dsp:nvSpPr>
        <dsp:cNvPr id="0" name=""/>
        <dsp:cNvSpPr/>
      </dsp:nvSpPr>
      <dsp:spPr>
        <a:xfrm>
          <a:off x="0" y="1634123"/>
          <a:ext cx="10662074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2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000" kern="1200"/>
        </a:p>
      </dsp:txBody>
      <dsp:txXfrm>
        <a:off x="0" y="1634123"/>
        <a:ext cx="10662074" cy="761760"/>
      </dsp:txXfrm>
    </dsp:sp>
    <dsp:sp modelId="{166BDC39-52DD-4D7D-A914-47264024265C}">
      <dsp:nvSpPr>
        <dsp:cNvPr id="0" name=""/>
        <dsp:cNvSpPr/>
      </dsp:nvSpPr>
      <dsp:spPr>
        <a:xfrm>
          <a:off x="0" y="2395883"/>
          <a:ext cx="10662074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“Camila </a:t>
          </a:r>
          <a:r>
            <a:rPr lang="es-ES" sz="3900" kern="1200" dirty="0" err="1"/>
            <a:t>didn´t</a:t>
          </a:r>
          <a:r>
            <a:rPr lang="es-ES" sz="3900" kern="1200" dirty="0"/>
            <a:t> </a:t>
          </a:r>
          <a:r>
            <a:rPr lang="es-ES" sz="3900" kern="1200" dirty="0" err="1"/>
            <a:t>tell</a:t>
          </a:r>
          <a:r>
            <a:rPr lang="es-ES" sz="3900" kern="1200" dirty="0"/>
            <a:t> </a:t>
          </a:r>
          <a:r>
            <a:rPr lang="es-ES" sz="3900" kern="1200" dirty="0" err="1"/>
            <a:t>her</a:t>
          </a:r>
          <a:r>
            <a:rPr lang="es-ES" sz="3900" kern="1200" dirty="0"/>
            <a:t> </a:t>
          </a:r>
          <a:r>
            <a:rPr lang="es-ES" sz="3900" kern="1200" dirty="0" err="1"/>
            <a:t>parents</a:t>
          </a:r>
          <a:r>
            <a:rPr lang="es-ES" sz="3900" kern="1200" dirty="0"/>
            <a:t> </a:t>
          </a:r>
          <a:r>
            <a:rPr lang="es-ES" sz="3900" kern="1200" dirty="0" err="1"/>
            <a:t>the</a:t>
          </a:r>
          <a:r>
            <a:rPr lang="es-ES" sz="3900" kern="1200" dirty="0"/>
            <a:t> </a:t>
          </a:r>
          <a:r>
            <a:rPr lang="es-ES" sz="3900" kern="1200" dirty="0" err="1"/>
            <a:t>secret</a:t>
          </a:r>
          <a:r>
            <a:rPr lang="es-ES" sz="3900" kern="1200" dirty="0"/>
            <a:t>.”</a:t>
          </a:r>
          <a:endParaRPr lang="es-CL" sz="3900" kern="1200" dirty="0"/>
        </a:p>
      </dsp:txBody>
      <dsp:txXfrm>
        <a:off x="53859" y="2449742"/>
        <a:ext cx="10554356" cy="995592"/>
      </dsp:txXfrm>
    </dsp:sp>
    <dsp:sp modelId="{C23DEDBC-1401-480F-AAF0-C81AC413C0DE}">
      <dsp:nvSpPr>
        <dsp:cNvPr id="0" name=""/>
        <dsp:cNvSpPr/>
      </dsp:nvSpPr>
      <dsp:spPr>
        <a:xfrm>
          <a:off x="0" y="3499193"/>
          <a:ext cx="10662074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2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000" kern="1200"/>
        </a:p>
      </dsp:txBody>
      <dsp:txXfrm>
        <a:off x="0" y="3499193"/>
        <a:ext cx="10662074" cy="761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E1AED-6CB8-4FDD-9E9C-1A58EB7BC8CF}">
      <dsp:nvSpPr>
        <dsp:cNvPr id="0" name=""/>
        <dsp:cNvSpPr/>
      </dsp:nvSpPr>
      <dsp:spPr>
        <a:xfrm>
          <a:off x="0" y="29644"/>
          <a:ext cx="10687832" cy="1509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38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9</a:t>
          </a:r>
          <a:endParaRPr lang="es-CL" sz="3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3690" y="103334"/>
        <a:ext cx="10540452" cy="1362175"/>
      </dsp:txXfrm>
    </dsp:sp>
    <dsp:sp modelId="{B1CA8737-47E3-4BB4-86EA-CFD60317CFEA}">
      <dsp:nvSpPr>
        <dsp:cNvPr id="0" name=""/>
        <dsp:cNvSpPr/>
      </dsp:nvSpPr>
      <dsp:spPr>
        <a:xfrm>
          <a:off x="0" y="1539200"/>
          <a:ext cx="1068783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339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000" kern="1200"/>
        </a:p>
      </dsp:txBody>
      <dsp:txXfrm>
        <a:off x="0" y="1539200"/>
        <a:ext cx="10687832" cy="629280"/>
      </dsp:txXfrm>
    </dsp:sp>
    <dsp:sp modelId="{08068DC6-E3B3-4C3B-8D9A-87515D8C66F1}">
      <dsp:nvSpPr>
        <dsp:cNvPr id="0" name=""/>
        <dsp:cNvSpPr/>
      </dsp:nvSpPr>
      <dsp:spPr>
        <a:xfrm>
          <a:off x="0" y="2168480"/>
          <a:ext cx="10687832" cy="1509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“</a:t>
          </a:r>
          <a:r>
            <a:rPr lang="es-ES" sz="3800" kern="1200" dirty="0" err="1"/>
            <a:t>Your</a:t>
          </a:r>
          <a:r>
            <a:rPr lang="es-ES" sz="3800" kern="1200" dirty="0"/>
            <a:t> </a:t>
          </a:r>
          <a:r>
            <a:rPr lang="es-ES" sz="3800" kern="1200" dirty="0" err="1"/>
            <a:t>teacher</a:t>
          </a:r>
          <a:r>
            <a:rPr lang="es-ES" sz="3800" kern="1200" dirty="0"/>
            <a:t> </a:t>
          </a:r>
          <a:r>
            <a:rPr lang="es-ES" sz="3800" kern="1200" dirty="0" err="1"/>
            <a:t>is</a:t>
          </a:r>
          <a:r>
            <a:rPr lang="es-ES" sz="3800" kern="1200" dirty="0"/>
            <a:t> </a:t>
          </a:r>
          <a:r>
            <a:rPr lang="es-ES" sz="3800" kern="1200" dirty="0" err="1"/>
            <a:t>wearing</a:t>
          </a:r>
          <a:r>
            <a:rPr lang="es-ES" sz="3800" kern="1200" dirty="0"/>
            <a:t> </a:t>
          </a:r>
          <a:r>
            <a:rPr lang="es-ES" sz="3800" kern="1200" dirty="0" err="1"/>
            <a:t>sunglasses</a:t>
          </a:r>
          <a:r>
            <a:rPr lang="es-ES" sz="3800" kern="1200" dirty="0"/>
            <a:t> in </a:t>
          </a:r>
          <a:r>
            <a:rPr lang="es-ES" sz="3800" kern="1200" dirty="0" err="1"/>
            <a:t>the</a:t>
          </a:r>
          <a:r>
            <a:rPr lang="es-ES" sz="3800" kern="1200" dirty="0"/>
            <a:t> </a:t>
          </a:r>
          <a:r>
            <a:rPr lang="es-ES" sz="3800" kern="1200" dirty="0" err="1"/>
            <a:t>classroom</a:t>
          </a:r>
          <a:r>
            <a:rPr lang="es-ES" sz="3800" kern="1200" dirty="0"/>
            <a:t>.”</a:t>
          </a:r>
          <a:endParaRPr lang="es-CL" sz="3800" kern="1200" dirty="0"/>
        </a:p>
      </dsp:txBody>
      <dsp:txXfrm>
        <a:off x="73690" y="2242170"/>
        <a:ext cx="10540452" cy="1362175"/>
      </dsp:txXfrm>
    </dsp:sp>
    <dsp:sp modelId="{2A80BD8C-E05F-4C5F-B346-3494AA1D7854}">
      <dsp:nvSpPr>
        <dsp:cNvPr id="0" name=""/>
        <dsp:cNvSpPr/>
      </dsp:nvSpPr>
      <dsp:spPr>
        <a:xfrm>
          <a:off x="0" y="3678036"/>
          <a:ext cx="1068783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339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000" kern="1200"/>
        </a:p>
      </dsp:txBody>
      <dsp:txXfrm>
        <a:off x="0" y="3678036"/>
        <a:ext cx="10687832" cy="62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E3A06-31B6-475D-B766-FA80192EC04F}">
      <dsp:nvSpPr>
        <dsp:cNvPr id="0" name=""/>
        <dsp:cNvSpPr/>
      </dsp:nvSpPr>
      <dsp:spPr>
        <a:xfrm>
          <a:off x="0" y="3266457"/>
          <a:ext cx="11393509" cy="2125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     </a:t>
          </a:r>
          <a:r>
            <a:rPr lang="es-ES" sz="6500" kern="1200" dirty="0" err="1"/>
            <a:t>The</a:t>
          </a:r>
          <a:r>
            <a:rPr lang="es-ES" sz="6500" kern="1200" dirty="0"/>
            <a:t> </a:t>
          </a:r>
          <a:r>
            <a:rPr lang="es-ES" sz="6500" kern="1200" dirty="0" err="1"/>
            <a:t>party</a:t>
          </a:r>
          <a:r>
            <a:rPr lang="es-ES" sz="6500" kern="1200" dirty="0"/>
            <a:t> </a:t>
          </a:r>
          <a:r>
            <a:rPr lang="es-ES" sz="6500" kern="1200" dirty="0" err="1"/>
            <a:t>was</a:t>
          </a:r>
          <a:r>
            <a:rPr lang="es-ES" sz="6500" kern="1200" dirty="0"/>
            <a:t> </a:t>
          </a:r>
          <a:r>
            <a:rPr lang="es-ES" sz="6500" kern="1200" dirty="0" err="1"/>
            <a:t>legendary</a:t>
          </a:r>
          <a:endParaRPr lang="es-CL" sz="6500" kern="1200" dirty="0"/>
        </a:p>
      </dsp:txBody>
      <dsp:txXfrm>
        <a:off x="103753" y="3370210"/>
        <a:ext cx="11186003" cy="1917883"/>
      </dsp:txXfrm>
    </dsp:sp>
    <dsp:sp modelId="{B652091B-7933-4816-8CFB-202E28CD0DD7}">
      <dsp:nvSpPr>
        <dsp:cNvPr id="0" name=""/>
        <dsp:cNvSpPr/>
      </dsp:nvSpPr>
      <dsp:spPr>
        <a:xfrm>
          <a:off x="0" y="4268"/>
          <a:ext cx="11393509" cy="2125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Possible</a:t>
          </a:r>
          <a:r>
            <a:rPr lang="es-ES" sz="2400" kern="1200" dirty="0"/>
            <a:t> </a:t>
          </a:r>
          <a:r>
            <a:rPr lang="es-ES" sz="2400" kern="1200" dirty="0" err="1"/>
            <a:t>answers</a:t>
          </a:r>
          <a:r>
            <a:rPr lang="es-ES" sz="2400" kern="1200" dirty="0"/>
            <a:t>:  </a:t>
          </a:r>
          <a:r>
            <a:rPr lang="es-ES" sz="2400" kern="1200" dirty="0" err="1"/>
            <a:t>They</a:t>
          </a:r>
          <a:r>
            <a:rPr lang="es-ES" sz="2400" kern="1200" dirty="0"/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must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celebrated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kern="1200" dirty="0" err="1"/>
            <a:t>the</a:t>
          </a:r>
          <a:r>
            <a:rPr lang="es-ES" sz="2400" kern="1200" dirty="0"/>
            <a:t> </a:t>
          </a:r>
          <a:r>
            <a:rPr lang="es-ES" sz="2400" kern="1200" dirty="0" err="1"/>
            <a:t>end</a:t>
          </a:r>
          <a:r>
            <a:rPr lang="es-ES" sz="2400" kern="1200" dirty="0"/>
            <a:t> of </a:t>
          </a:r>
          <a:r>
            <a:rPr lang="es-ES" sz="2400" kern="1200" dirty="0" err="1"/>
            <a:t>the</a:t>
          </a:r>
          <a:r>
            <a:rPr lang="es-ES" sz="2400" kern="1200" dirty="0"/>
            <a:t> </a:t>
          </a:r>
          <a:r>
            <a:rPr lang="es-ES" sz="2400" kern="1200" dirty="0" err="1"/>
            <a:t>semester</a:t>
          </a:r>
          <a:r>
            <a:rPr lang="es-ES" sz="2400" kern="1200" dirty="0"/>
            <a:t>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                                </a:t>
          </a:r>
          <a:r>
            <a:rPr lang="es-ES" sz="2400" kern="1200" dirty="0" err="1"/>
            <a:t>They</a:t>
          </a:r>
          <a:r>
            <a:rPr lang="es-ES" sz="2400" kern="1200" dirty="0"/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may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partied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kern="1200" dirty="0"/>
            <a:t>in campus.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                                </a:t>
          </a:r>
          <a:r>
            <a:rPr lang="es-ES" sz="2400" kern="1200" dirty="0" err="1"/>
            <a:t>They</a:t>
          </a:r>
          <a:r>
            <a:rPr lang="es-ES" sz="2400" kern="1200" dirty="0"/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might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drank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0" kern="1200" dirty="0">
              <a:solidFill>
                <a:schemeClr val="tx1"/>
              </a:solidFill>
            </a:rPr>
            <a:t>Kevin.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                                </a:t>
          </a:r>
          <a:r>
            <a:rPr lang="es-ES" sz="2400" kern="1200" dirty="0" err="1"/>
            <a:t>They</a:t>
          </a:r>
          <a:r>
            <a:rPr lang="es-ES" sz="2400" kern="1200" dirty="0"/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can´t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done a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a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party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0" kern="1200" dirty="0" err="1">
              <a:solidFill>
                <a:schemeClr val="tx1"/>
              </a:solidFill>
            </a:rPr>
            <a:t>on</a:t>
          </a:r>
          <a:r>
            <a:rPr lang="es-ES" sz="2400" b="0" kern="1200" dirty="0">
              <a:solidFill>
                <a:schemeClr val="tx1"/>
              </a:solidFill>
            </a:rPr>
            <a:t> </a:t>
          </a:r>
          <a:r>
            <a:rPr lang="es-ES" sz="2400" b="0" kern="1200" dirty="0" err="1">
              <a:solidFill>
                <a:schemeClr val="tx1"/>
              </a:solidFill>
            </a:rPr>
            <a:t>Mondays</a:t>
          </a:r>
          <a:r>
            <a:rPr lang="es-ES" sz="2400" b="0" kern="1200" dirty="0"/>
            <a:t>.</a:t>
          </a:r>
          <a:endParaRPr lang="es-CL" sz="2400" b="0" kern="1200" dirty="0"/>
        </a:p>
      </dsp:txBody>
      <dsp:txXfrm>
        <a:off x="103753" y="108021"/>
        <a:ext cx="11186003" cy="1917883"/>
      </dsp:txXfrm>
    </dsp:sp>
    <dsp:sp modelId="{C384CC85-45A2-4054-9B0F-F0CCEF58F67C}">
      <dsp:nvSpPr>
        <dsp:cNvPr id="0" name=""/>
        <dsp:cNvSpPr/>
      </dsp:nvSpPr>
      <dsp:spPr>
        <a:xfrm>
          <a:off x="0" y="4503502"/>
          <a:ext cx="1139350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4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 dirty="0"/>
        </a:p>
      </dsp:txBody>
      <dsp:txXfrm>
        <a:off x="0" y="4503502"/>
        <a:ext cx="11393509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8D69-20B0-45F7-A5B0-89D06C8F573E}">
      <dsp:nvSpPr>
        <dsp:cNvPr id="0" name=""/>
        <dsp:cNvSpPr/>
      </dsp:nvSpPr>
      <dsp:spPr>
        <a:xfrm>
          <a:off x="0" y="748684"/>
          <a:ext cx="11035562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7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1</a:t>
          </a:r>
          <a:endParaRPr lang="es-CL" sz="47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5030" y="803714"/>
        <a:ext cx="10925502" cy="1017235"/>
      </dsp:txXfrm>
    </dsp:sp>
    <dsp:sp modelId="{59472FEE-F9FB-4401-8175-BE230BD2F87D}">
      <dsp:nvSpPr>
        <dsp:cNvPr id="0" name=""/>
        <dsp:cNvSpPr/>
      </dsp:nvSpPr>
      <dsp:spPr>
        <a:xfrm>
          <a:off x="0" y="1875979"/>
          <a:ext cx="1103556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79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700" kern="1200"/>
        </a:p>
      </dsp:txBody>
      <dsp:txXfrm>
        <a:off x="0" y="1875979"/>
        <a:ext cx="11035562" cy="778320"/>
      </dsp:txXfrm>
    </dsp:sp>
    <dsp:sp modelId="{4639D020-105C-4A46-938B-5A60506B5F84}">
      <dsp:nvSpPr>
        <dsp:cNvPr id="0" name=""/>
        <dsp:cNvSpPr/>
      </dsp:nvSpPr>
      <dsp:spPr>
        <a:xfrm>
          <a:off x="0" y="2654299"/>
          <a:ext cx="11035562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“</a:t>
          </a:r>
          <a:r>
            <a:rPr lang="es-ES" sz="4700" kern="1200" dirty="0" err="1"/>
            <a:t>You</a:t>
          </a:r>
          <a:r>
            <a:rPr lang="es-ES" sz="4700" kern="1200" dirty="0"/>
            <a:t> are </a:t>
          </a:r>
          <a:r>
            <a:rPr lang="es-ES" sz="4700" kern="1200" dirty="0" err="1"/>
            <a:t>falling</a:t>
          </a:r>
          <a:r>
            <a:rPr lang="es-ES" sz="4700" kern="1200" dirty="0"/>
            <a:t> </a:t>
          </a:r>
          <a:r>
            <a:rPr lang="es-ES" sz="4700" kern="1200" dirty="0" err="1"/>
            <a:t>asleep</a:t>
          </a:r>
          <a:r>
            <a:rPr lang="es-ES" sz="4700" kern="1200" dirty="0"/>
            <a:t> in </a:t>
          </a:r>
          <a:r>
            <a:rPr lang="es-ES" sz="4700" kern="1200" dirty="0" err="1"/>
            <a:t>the</a:t>
          </a:r>
          <a:r>
            <a:rPr lang="es-ES" sz="4700" kern="1200" dirty="0"/>
            <a:t> English </a:t>
          </a:r>
          <a:r>
            <a:rPr lang="es-ES" sz="4700" kern="1200" dirty="0" err="1"/>
            <a:t>class</a:t>
          </a:r>
          <a:r>
            <a:rPr lang="es-ES" sz="4700" kern="1200" dirty="0"/>
            <a:t>.”</a:t>
          </a:r>
          <a:endParaRPr lang="es-CL" sz="4700" kern="1200" dirty="0"/>
        </a:p>
      </dsp:txBody>
      <dsp:txXfrm>
        <a:off x="55030" y="2709329"/>
        <a:ext cx="10925502" cy="1017235"/>
      </dsp:txXfrm>
    </dsp:sp>
    <dsp:sp modelId="{C46531F3-AF42-49E2-8996-CB614DA64060}">
      <dsp:nvSpPr>
        <dsp:cNvPr id="0" name=""/>
        <dsp:cNvSpPr/>
      </dsp:nvSpPr>
      <dsp:spPr>
        <a:xfrm>
          <a:off x="0" y="3781594"/>
          <a:ext cx="1103556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79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700" kern="1200"/>
        </a:p>
      </dsp:txBody>
      <dsp:txXfrm>
        <a:off x="0" y="3781594"/>
        <a:ext cx="11035562" cy="77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89BC-91C9-4385-BEEB-6AAB86C3D2AD}">
      <dsp:nvSpPr>
        <dsp:cNvPr id="0" name=""/>
        <dsp:cNvSpPr/>
      </dsp:nvSpPr>
      <dsp:spPr>
        <a:xfrm>
          <a:off x="0" y="370661"/>
          <a:ext cx="10623438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8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58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2</a:t>
          </a:r>
          <a:endParaRPr lang="es-CL" sz="5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7909" y="438570"/>
        <a:ext cx="10487620" cy="1255312"/>
      </dsp:txXfrm>
    </dsp:sp>
    <dsp:sp modelId="{F044F2B8-67A2-4771-890E-881F29DD935E}">
      <dsp:nvSpPr>
        <dsp:cNvPr id="0" name=""/>
        <dsp:cNvSpPr/>
      </dsp:nvSpPr>
      <dsp:spPr>
        <a:xfrm>
          <a:off x="0" y="1761792"/>
          <a:ext cx="10623438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94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4500" kern="1200"/>
        </a:p>
      </dsp:txBody>
      <dsp:txXfrm>
        <a:off x="0" y="1761792"/>
        <a:ext cx="10623438" cy="960480"/>
      </dsp:txXfrm>
    </dsp:sp>
    <dsp:sp modelId="{18D02460-D853-4EA6-BD1D-F7E1851799D6}">
      <dsp:nvSpPr>
        <dsp:cNvPr id="0" name=""/>
        <dsp:cNvSpPr/>
      </dsp:nvSpPr>
      <dsp:spPr>
        <a:xfrm>
          <a:off x="0" y="2722272"/>
          <a:ext cx="10623438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800" kern="1200" dirty="0"/>
            <a:t>“</a:t>
          </a:r>
          <a:r>
            <a:rPr lang="es-ES" sz="5800" kern="1200" dirty="0" err="1"/>
            <a:t>I´m</a:t>
          </a:r>
          <a:r>
            <a:rPr lang="es-ES" sz="5800" kern="1200" dirty="0"/>
            <a:t> </a:t>
          </a:r>
          <a:r>
            <a:rPr lang="es-ES" sz="5800" kern="1200" dirty="0" err="1"/>
            <a:t>getting</a:t>
          </a:r>
          <a:r>
            <a:rPr lang="es-ES" sz="5800" kern="1200" dirty="0"/>
            <a:t> </a:t>
          </a:r>
          <a:r>
            <a:rPr lang="es-ES" sz="5800" kern="1200" dirty="0" err="1"/>
            <a:t>thinner</a:t>
          </a:r>
          <a:r>
            <a:rPr lang="es-ES" sz="5800" kern="1200" dirty="0"/>
            <a:t> and </a:t>
          </a:r>
          <a:r>
            <a:rPr lang="es-ES" sz="5800" kern="1200" dirty="0" err="1"/>
            <a:t>thinner</a:t>
          </a:r>
          <a:r>
            <a:rPr lang="es-ES" sz="5800" kern="1200" dirty="0"/>
            <a:t>.”</a:t>
          </a:r>
          <a:endParaRPr lang="es-CL" sz="5800" kern="1200" dirty="0"/>
        </a:p>
      </dsp:txBody>
      <dsp:txXfrm>
        <a:off x="67909" y="2790181"/>
        <a:ext cx="10487620" cy="1255312"/>
      </dsp:txXfrm>
    </dsp:sp>
    <dsp:sp modelId="{A9721CC7-B7A3-4D93-BD88-D5894283A93E}">
      <dsp:nvSpPr>
        <dsp:cNvPr id="0" name=""/>
        <dsp:cNvSpPr/>
      </dsp:nvSpPr>
      <dsp:spPr>
        <a:xfrm>
          <a:off x="0" y="4113402"/>
          <a:ext cx="10623438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94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4500" kern="1200"/>
        </a:p>
      </dsp:txBody>
      <dsp:txXfrm>
        <a:off x="0" y="4113402"/>
        <a:ext cx="10623438" cy="960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1F2E5-D926-4E33-8B8B-AB9BEC851F23}">
      <dsp:nvSpPr>
        <dsp:cNvPr id="0" name=""/>
        <dsp:cNvSpPr/>
      </dsp:nvSpPr>
      <dsp:spPr>
        <a:xfrm>
          <a:off x="0" y="59419"/>
          <a:ext cx="10623438" cy="153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64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3</a:t>
          </a:r>
          <a:endParaRPr lang="es-CL" sz="64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4934" y="134353"/>
        <a:ext cx="10473570" cy="1385172"/>
      </dsp:txXfrm>
    </dsp:sp>
    <dsp:sp modelId="{690253C5-CED4-45DF-90FF-D0A6B090593A}">
      <dsp:nvSpPr>
        <dsp:cNvPr id="0" name=""/>
        <dsp:cNvSpPr/>
      </dsp:nvSpPr>
      <dsp:spPr>
        <a:xfrm>
          <a:off x="0" y="1594459"/>
          <a:ext cx="1062343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9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000" kern="1200"/>
        </a:p>
      </dsp:txBody>
      <dsp:txXfrm>
        <a:off x="0" y="1594459"/>
        <a:ext cx="10623438" cy="1059840"/>
      </dsp:txXfrm>
    </dsp:sp>
    <dsp:sp modelId="{9776FD46-2E26-4E8A-8365-CB6FBDF0DBF0}">
      <dsp:nvSpPr>
        <dsp:cNvPr id="0" name=""/>
        <dsp:cNvSpPr/>
      </dsp:nvSpPr>
      <dsp:spPr>
        <a:xfrm>
          <a:off x="0" y="2654299"/>
          <a:ext cx="10623438" cy="153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“</a:t>
          </a:r>
          <a:r>
            <a:rPr lang="es-ES" sz="6400" kern="1200" dirty="0" err="1"/>
            <a:t>She</a:t>
          </a:r>
          <a:r>
            <a:rPr lang="es-ES" sz="6400" kern="1200" dirty="0"/>
            <a:t> </a:t>
          </a:r>
          <a:r>
            <a:rPr lang="es-ES" sz="6400" kern="1200" dirty="0" err="1"/>
            <a:t>got</a:t>
          </a:r>
          <a:r>
            <a:rPr lang="es-ES" sz="6400" kern="1200" dirty="0"/>
            <a:t> </a:t>
          </a:r>
          <a:r>
            <a:rPr lang="es-ES" sz="6400" kern="1200" dirty="0" err="1"/>
            <a:t>really</a:t>
          </a:r>
          <a:r>
            <a:rPr lang="es-ES" sz="6400" kern="1200" dirty="0"/>
            <a:t> </a:t>
          </a:r>
          <a:r>
            <a:rPr lang="es-ES" sz="6400" kern="1200" dirty="0" err="1"/>
            <a:t>sick</a:t>
          </a:r>
          <a:r>
            <a:rPr lang="es-ES" sz="6400" kern="1200" dirty="0"/>
            <a:t> </a:t>
          </a:r>
          <a:r>
            <a:rPr lang="es-ES" sz="6400" kern="1200" dirty="0" err="1"/>
            <a:t>last</a:t>
          </a:r>
          <a:r>
            <a:rPr lang="es-ES" sz="6400" kern="1200" dirty="0"/>
            <a:t> </a:t>
          </a:r>
          <a:r>
            <a:rPr lang="es-ES" sz="6400" kern="1200" dirty="0" err="1"/>
            <a:t>night</a:t>
          </a:r>
          <a:r>
            <a:rPr lang="es-ES" sz="6400" kern="1200" dirty="0"/>
            <a:t>.”</a:t>
          </a:r>
          <a:endParaRPr lang="es-CL" sz="6400" kern="1200" dirty="0"/>
        </a:p>
      </dsp:txBody>
      <dsp:txXfrm>
        <a:off x="74934" y="2729233"/>
        <a:ext cx="10473570" cy="1385172"/>
      </dsp:txXfrm>
    </dsp:sp>
    <dsp:sp modelId="{5A993AED-C8B2-4B03-9414-922A5CA93D20}">
      <dsp:nvSpPr>
        <dsp:cNvPr id="0" name=""/>
        <dsp:cNvSpPr/>
      </dsp:nvSpPr>
      <dsp:spPr>
        <a:xfrm>
          <a:off x="0" y="4189339"/>
          <a:ext cx="1062343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9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000" kern="1200"/>
        </a:p>
      </dsp:txBody>
      <dsp:txXfrm>
        <a:off x="0" y="4189339"/>
        <a:ext cx="10623438" cy="1059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B80A-6A64-476C-8E2C-9B0E19AAFDE9}">
      <dsp:nvSpPr>
        <dsp:cNvPr id="0" name=""/>
        <dsp:cNvSpPr/>
      </dsp:nvSpPr>
      <dsp:spPr>
        <a:xfrm>
          <a:off x="0" y="18874"/>
          <a:ext cx="10662074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6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4</a:t>
          </a:r>
          <a:endParaRPr lang="es-CL" sz="6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6105" y="94979"/>
        <a:ext cx="10509864" cy="1406815"/>
      </dsp:txXfrm>
    </dsp:sp>
    <dsp:sp modelId="{BC9C6DB8-4DA2-428E-8990-F47CA9DEB934}">
      <dsp:nvSpPr>
        <dsp:cNvPr id="0" name=""/>
        <dsp:cNvSpPr/>
      </dsp:nvSpPr>
      <dsp:spPr>
        <a:xfrm>
          <a:off x="0" y="1577899"/>
          <a:ext cx="1066207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2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/>
        </a:p>
      </dsp:txBody>
      <dsp:txXfrm>
        <a:off x="0" y="1577899"/>
        <a:ext cx="10662074" cy="1076400"/>
      </dsp:txXfrm>
    </dsp:sp>
    <dsp:sp modelId="{1EC0DB4E-5032-4C7E-AFD6-54FBCA9285EE}">
      <dsp:nvSpPr>
        <dsp:cNvPr id="0" name=""/>
        <dsp:cNvSpPr/>
      </dsp:nvSpPr>
      <dsp:spPr>
        <a:xfrm>
          <a:off x="0" y="2654299"/>
          <a:ext cx="10662074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“</a:t>
          </a:r>
          <a:r>
            <a:rPr lang="es-ES" sz="6500" kern="1200" dirty="0" err="1"/>
            <a:t>Nicolas</a:t>
          </a:r>
          <a:r>
            <a:rPr lang="es-ES" sz="6500" kern="1200" dirty="0"/>
            <a:t> </a:t>
          </a:r>
          <a:r>
            <a:rPr lang="es-ES" sz="6500" kern="1200" dirty="0" err="1"/>
            <a:t>is</a:t>
          </a:r>
          <a:r>
            <a:rPr lang="es-ES" sz="6500" kern="1200" dirty="0"/>
            <a:t> </a:t>
          </a:r>
          <a:r>
            <a:rPr lang="es-ES" sz="6500" kern="1200" dirty="0" err="1"/>
            <a:t>broke</a:t>
          </a:r>
          <a:r>
            <a:rPr lang="es-ES" sz="6500" kern="1200" dirty="0"/>
            <a:t>…</a:t>
          </a:r>
          <a:r>
            <a:rPr lang="es-ES" sz="6500" kern="1200" dirty="0" err="1"/>
            <a:t>again</a:t>
          </a:r>
          <a:r>
            <a:rPr lang="es-ES" sz="6500" kern="1200" dirty="0"/>
            <a:t>.”</a:t>
          </a:r>
          <a:endParaRPr lang="es-CL" sz="6500" kern="1200" dirty="0"/>
        </a:p>
      </dsp:txBody>
      <dsp:txXfrm>
        <a:off x="76105" y="2730404"/>
        <a:ext cx="10509864" cy="1406815"/>
      </dsp:txXfrm>
    </dsp:sp>
    <dsp:sp modelId="{1D8AEB10-B839-46AB-B1A1-B9B4A10C5334}">
      <dsp:nvSpPr>
        <dsp:cNvPr id="0" name=""/>
        <dsp:cNvSpPr/>
      </dsp:nvSpPr>
      <dsp:spPr>
        <a:xfrm>
          <a:off x="0" y="4213324"/>
          <a:ext cx="1066207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2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/>
        </a:p>
      </dsp:txBody>
      <dsp:txXfrm>
        <a:off x="0" y="4213324"/>
        <a:ext cx="10662074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9DF5A-D60F-4641-835D-689F65E2E363}">
      <dsp:nvSpPr>
        <dsp:cNvPr id="0" name=""/>
        <dsp:cNvSpPr/>
      </dsp:nvSpPr>
      <dsp:spPr>
        <a:xfrm>
          <a:off x="0" y="18874"/>
          <a:ext cx="1071359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6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5</a:t>
          </a:r>
          <a:endParaRPr lang="es-CL" sz="6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6105" y="94979"/>
        <a:ext cx="10561380" cy="1406815"/>
      </dsp:txXfrm>
    </dsp:sp>
    <dsp:sp modelId="{5F58DCC2-C300-49F4-8A5B-BD0B42B29CDA}">
      <dsp:nvSpPr>
        <dsp:cNvPr id="0" name=""/>
        <dsp:cNvSpPr/>
      </dsp:nvSpPr>
      <dsp:spPr>
        <a:xfrm>
          <a:off x="0" y="1577899"/>
          <a:ext cx="1071359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15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/>
        </a:p>
      </dsp:txBody>
      <dsp:txXfrm>
        <a:off x="0" y="1577899"/>
        <a:ext cx="10713590" cy="1076400"/>
      </dsp:txXfrm>
    </dsp:sp>
    <dsp:sp modelId="{4DCBA4D4-0997-4845-9B95-AA06E46E7CA1}">
      <dsp:nvSpPr>
        <dsp:cNvPr id="0" name=""/>
        <dsp:cNvSpPr/>
      </dsp:nvSpPr>
      <dsp:spPr>
        <a:xfrm>
          <a:off x="0" y="2654299"/>
          <a:ext cx="1071359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“Felipe </a:t>
          </a:r>
          <a:r>
            <a:rPr lang="es-ES" sz="6500" kern="1200" dirty="0" err="1"/>
            <a:t>crashed</a:t>
          </a:r>
          <a:r>
            <a:rPr lang="es-ES" sz="6500" kern="1200" dirty="0"/>
            <a:t> </a:t>
          </a:r>
          <a:r>
            <a:rPr lang="es-ES" sz="6500" kern="1200" dirty="0" err="1"/>
            <a:t>his</a:t>
          </a:r>
          <a:r>
            <a:rPr lang="es-ES" sz="6500" kern="1200" dirty="0"/>
            <a:t> car.”</a:t>
          </a:r>
          <a:endParaRPr lang="es-CL" sz="6500" kern="1200" dirty="0"/>
        </a:p>
      </dsp:txBody>
      <dsp:txXfrm>
        <a:off x="76105" y="2730404"/>
        <a:ext cx="10561380" cy="1406815"/>
      </dsp:txXfrm>
    </dsp:sp>
    <dsp:sp modelId="{1869CAAC-9A7E-43E0-941E-E82E1615EE63}">
      <dsp:nvSpPr>
        <dsp:cNvPr id="0" name=""/>
        <dsp:cNvSpPr/>
      </dsp:nvSpPr>
      <dsp:spPr>
        <a:xfrm>
          <a:off x="0" y="4213324"/>
          <a:ext cx="1071359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15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/>
        </a:p>
      </dsp:txBody>
      <dsp:txXfrm>
        <a:off x="0" y="4213324"/>
        <a:ext cx="10713590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AF612-66D3-4DD2-9CE6-EB54B4B15EB6}">
      <dsp:nvSpPr>
        <dsp:cNvPr id="0" name=""/>
        <dsp:cNvSpPr/>
      </dsp:nvSpPr>
      <dsp:spPr>
        <a:xfrm>
          <a:off x="0" y="602417"/>
          <a:ext cx="10559043" cy="1154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8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6</a:t>
          </a:r>
          <a:endParaRPr lang="es-CL" sz="4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6372" y="658789"/>
        <a:ext cx="10446299" cy="1042046"/>
      </dsp:txXfrm>
    </dsp:sp>
    <dsp:sp modelId="{72626EB1-59F5-4D75-883E-CEAAC4157B9F}">
      <dsp:nvSpPr>
        <dsp:cNvPr id="0" name=""/>
        <dsp:cNvSpPr/>
      </dsp:nvSpPr>
      <dsp:spPr>
        <a:xfrm>
          <a:off x="0" y="1757207"/>
          <a:ext cx="1055904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50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700" kern="1200"/>
        </a:p>
      </dsp:txBody>
      <dsp:txXfrm>
        <a:off x="0" y="1757207"/>
        <a:ext cx="10559043" cy="778320"/>
      </dsp:txXfrm>
    </dsp:sp>
    <dsp:sp modelId="{B7DACED0-DDF7-4319-9A44-CF5778BE2595}">
      <dsp:nvSpPr>
        <dsp:cNvPr id="0" name=""/>
        <dsp:cNvSpPr/>
      </dsp:nvSpPr>
      <dsp:spPr>
        <a:xfrm>
          <a:off x="0" y="2535527"/>
          <a:ext cx="10559043" cy="1154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“</a:t>
          </a:r>
          <a:r>
            <a:rPr lang="es-ES" sz="4700" kern="1200" dirty="0" err="1"/>
            <a:t>Students</a:t>
          </a:r>
          <a:r>
            <a:rPr lang="es-ES" sz="4700" kern="1200" dirty="0"/>
            <a:t> do </a:t>
          </a:r>
          <a:r>
            <a:rPr lang="es-ES" sz="4700" kern="1200" dirty="0" err="1"/>
            <a:t>not</a:t>
          </a:r>
          <a:r>
            <a:rPr lang="es-ES" sz="4700" kern="1200" dirty="0"/>
            <a:t> </a:t>
          </a:r>
          <a:r>
            <a:rPr lang="es-ES" sz="4700" kern="1200" dirty="0" err="1"/>
            <a:t>want</a:t>
          </a:r>
          <a:r>
            <a:rPr lang="es-ES" sz="4700" kern="1200" dirty="0"/>
            <a:t> </a:t>
          </a:r>
          <a:r>
            <a:rPr lang="es-ES" sz="4700" kern="1200" dirty="0" err="1"/>
            <a:t>to</a:t>
          </a:r>
          <a:r>
            <a:rPr lang="es-ES" sz="4700" kern="1200" dirty="0"/>
            <a:t> open U-cursos.”</a:t>
          </a:r>
          <a:endParaRPr lang="es-CL" sz="4700" kern="1200" dirty="0"/>
        </a:p>
      </dsp:txBody>
      <dsp:txXfrm>
        <a:off x="56372" y="2591899"/>
        <a:ext cx="10446299" cy="1042046"/>
      </dsp:txXfrm>
    </dsp:sp>
    <dsp:sp modelId="{7BE5E6B6-2A18-46F5-A75B-FE291208C622}">
      <dsp:nvSpPr>
        <dsp:cNvPr id="0" name=""/>
        <dsp:cNvSpPr/>
      </dsp:nvSpPr>
      <dsp:spPr>
        <a:xfrm>
          <a:off x="0" y="3690318"/>
          <a:ext cx="1055904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50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700" kern="1200"/>
        </a:p>
      </dsp:txBody>
      <dsp:txXfrm>
        <a:off x="0" y="3690318"/>
        <a:ext cx="10559043" cy="778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4D06B-6BB9-490B-ACDF-462986627230}">
      <dsp:nvSpPr>
        <dsp:cNvPr id="0" name=""/>
        <dsp:cNvSpPr/>
      </dsp:nvSpPr>
      <dsp:spPr>
        <a:xfrm>
          <a:off x="0" y="41021"/>
          <a:ext cx="10726469" cy="1499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4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7</a:t>
          </a:r>
          <a:endParaRPr lang="es-CL" sz="44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3218" y="114239"/>
        <a:ext cx="10580033" cy="1353434"/>
      </dsp:txXfrm>
    </dsp:sp>
    <dsp:sp modelId="{3BFA3BBF-58BA-4B51-AD40-DCEEA6E6EA37}">
      <dsp:nvSpPr>
        <dsp:cNvPr id="0" name=""/>
        <dsp:cNvSpPr/>
      </dsp:nvSpPr>
      <dsp:spPr>
        <a:xfrm>
          <a:off x="0" y="1540891"/>
          <a:ext cx="10726469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565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600" kern="1200"/>
        </a:p>
      </dsp:txBody>
      <dsp:txXfrm>
        <a:off x="0" y="1540891"/>
        <a:ext cx="10726469" cy="910800"/>
      </dsp:txXfrm>
    </dsp:sp>
    <dsp:sp modelId="{D531FBFC-C1B8-4E57-8C83-979DA97EA7E4}">
      <dsp:nvSpPr>
        <dsp:cNvPr id="0" name=""/>
        <dsp:cNvSpPr/>
      </dsp:nvSpPr>
      <dsp:spPr>
        <a:xfrm>
          <a:off x="126143" y="2451691"/>
          <a:ext cx="10474182" cy="1590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/>
            <a:t>“</a:t>
          </a:r>
          <a:r>
            <a:rPr lang="es-ES" sz="4600" kern="1200" dirty="0" err="1"/>
            <a:t>There</a:t>
          </a:r>
          <a:r>
            <a:rPr lang="es-ES" sz="4600" kern="1200" dirty="0"/>
            <a:t> </a:t>
          </a:r>
          <a:r>
            <a:rPr lang="es-ES" sz="4600" kern="1200" dirty="0" err="1"/>
            <a:t>is</a:t>
          </a:r>
          <a:r>
            <a:rPr lang="es-ES" sz="4600" kern="1200" dirty="0"/>
            <a:t> a </a:t>
          </a:r>
          <a:r>
            <a:rPr lang="es-ES" sz="4600" kern="1200" dirty="0" err="1"/>
            <a:t>funny</a:t>
          </a:r>
          <a:r>
            <a:rPr lang="es-ES" sz="4600" kern="1200" dirty="0"/>
            <a:t> </a:t>
          </a:r>
          <a:r>
            <a:rPr lang="es-ES" sz="4600" kern="1200" dirty="0" err="1"/>
            <a:t>smell</a:t>
          </a:r>
          <a:r>
            <a:rPr lang="es-ES" sz="4600" kern="1200" dirty="0"/>
            <a:t> in </a:t>
          </a:r>
          <a:r>
            <a:rPr lang="es-ES" sz="4600" kern="1200" dirty="0" err="1"/>
            <a:t>the</a:t>
          </a:r>
          <a:r>
            <a:rPr lang="es-ES" sz="4600" kern="1200" dirty="0"/>
            <a:t> </a:t>
          </a:r>
          <a:r>
            <a:rPr lang="es-ES" sz="4600" kern="1200" dirty="0" err="1"/>
            <a:t>classroom</a:t>
          </a:r>
          <a:r>
            <a:rPr lang="es-ES" sz="4600" kern="1200" dirty="0"/>
            <a:t>.”</a:t>
          </a:r>
          <a:endParaRPr lang="es-CL" sz="4600" kern="1200" dirty="0"/>
        </a:p>
      </dsp:txBody>
      <dsp:txXfrm>
        <a:off x="203774" y="2529322"/>
        <a:ext cx="10318920" cy="1435007"/>
      </dsp:txXfrm>
    </dsp:sp>
    <dsp:sp modelId="{8C913022-54E4-432A-A53D-1403EF966BCB}">
      <dsp:nvSpPr>
        <dsp:cNvPr id="0" name=""/>
        <dsp:cNvSpPr/>
      </dsp:nvSpPr>
      <dsp:spPr>
        <a:xfrm>
          <a:off x="0" y="4041961"/>
          <a:ext cx="10726469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565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600" kern="1200"/>
        </a:p>
      </dsp:txBody>
      <dsp:txXfrm>
        <a:off x="0" y="4041961"/>
        <a:ext cx="10726469" cy="91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1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7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7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8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6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1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5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3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5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1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2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40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765106" cy="1336184"/>
          </a:xfrm>
        </p:spPr>
        <p:txBody>
          <a:bodyPr/>
          <a:lstStyle/>
          <a:p>
            <a:pPr algn="ctr"/>
            <a:r>
              <a:rPr lang="es-ES" dirty="0"/>
              <a:t>PAST </a:t>
            </a:r>
            <a:r>
              <a:rPr lang="es-ES" dirty="0" err="1"/>
              <a:t>Modals</a:t>
            </a:r>
            <a:r>
              <a:rPr lang="es-ES" dirty="0"/>
              <a:t> </a:t>
            </a:r>
            <a:r>
              <a:rPr lang="es-ES" dirty="0" err="1"/>
              <a:t>game</a:t>
            </a:r>
            <a:r>
              <a:rPr lang="es-ES" dirty="0"/>
              <a:t>!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52" y="2275536"/>
            <a:ext cx="233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06191"/>
              </p:ext>
            </p:extLst>
          </p:nvPr>
        </p:nvGraphicFramePr>
        <p:xfrm>
          <a:off x="684212" y="685800"/>
          <a:ext cx="10559043" cy="507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71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460628"/>
              </p:ext>
            </p:extLst>
          </p:nvPr>
        </p:nvGraphicFramePr>
        <p:xfrm>
          <a:off x="684212" y="685799"/>
          <a:ext cx="10726469" cy="499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32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993955"/>
              </p:ext>
            </p:extLst>
          </p:nvPr>
        </p:nvGraphicFramePr>
        <p:xfrm>
          <a:off x="684213" y="685800"/>
          <a:ext cx="10662074" cy="495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76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1251"/>
              </p:ext>
            </p:extLst>
          </p:nvPr>
        </p:nvGraphicFramePr>
        <p:xfrm>
          <a:off x="684213" y="685799"/>
          <a:ext cx="10687832" cy="4336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27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654883"/>
              </p:ext>
            </p:extLst>
          </p:nvPr>
        </p:nvGraphicFramePr>
        <p:xfrm>
          <a:off x="684212" y="685799"/>
          <a:ext cx="10919653" cy="561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89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09A93-3AF4-731E-93CC-7642A83D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1539283"/>
            <a:ext cx="9285078" cy="39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47643309"/>
              </p:ext>
            </p:extLst>
          </p:nvPr>
        </p:nvGraphicFramePr>
        <p:xfrm>
          <a:off x="304800" y="649357"/>
          <a:ext cx="11393509" cy="564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6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13177"/>
              </p:ext>
            </p:extLst>
          </p:nvPr>
        </p:nvGraphicFramePr>
        <p:xfrm>
          <a:off x="684213" y="685799"/>
          <a:ext cx="11035562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92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02579"/>
              </p:ext>
            </p:extLst>
          </p:nvPr>
        </p:nvGraphicFramePr>
        <p:xfrm>
          <a:off x="684213" y="685800"/>
          <a:ext cx="10623438" cy="544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44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116777"/>
              </p:ext>
            </p:extLst>
          </p:nvPr>
        </p:nvGraphicFramePr>
        <p:xfrm>
          <a:off x="684213" y="685799"/>
          <a:ext cx="10623438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60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419123"/>
              </p:ext>
            </p:extLst>
          </p:nvPr>
        </p:nvGraphicFramePr>
        <p:xfrm>
          <a:off x="684213" y="685799"/>
          <a:ext cx="10662074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12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7279"/>
              </p:ext>
            </p:extLst>
          </p:nvPr>
        </p:nvGraphicFramePr>
        <p:xfrm>
          <a:off x="684213" y="685799"/>
          <a:ext cx="10713590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166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68</TotalTime>
  <Words>225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PAST Modals game!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Modals game!</dc:title>
  <dc:creator>Carolina Santander</dc:creator>
  <cp:lastModifiedBy>CAROLINA ANDREA SANTANDER GOMEZ (carosantander)</cp:lastModifiedBy>
  <cp:revision>11</cp:revision>
  <dcterms:created xsi:type="dcterms:W3CDTF">2020-04-01T14:47:06Z</dcterms:created>
  <dcterms:modified xsi:type="dcterms:W3CDTF">2024-05-30T02:25:16Z</dcterms:modified>
</cp:coreProperties>
</file>