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0" r:id="rId1"/>
    <p:sldMasterId id="2147483825" r:id="rId2"/>
  </p:sldMasterIdLst>
  <p:sldIdLst>
    <p:sldId id="256" r:id="rId3"/>
    <p:sldId id="257" r:id="rId4"/>
    <p:sldId id="258" r:id="rId5"/>
    <p:sldId id="261" r:id="rId6"/>
    <p:sldId id="259" r:id="rId7"/>
    <p:sldId id="260" r:id="rId8"/>
    <p:sldId id="281" r:id="rId9"/>
    <p:sldId id="282" r:id="rId10"/>
    <p:sldId id="289" r:id="rId11"/>
    <p:sldId id="283" r:id="rId12"/>
    <p:sldId id="284" r:id="rId13"/>
    <p:sldId id="290" r:id="rId14"/>
    <p:sldId id="285" r:id="rId15"/>
    <p:sldId id="291" r:id="rId16"/>
    <p:sldId id="292" r:id="rId17"/>
    <p:sldId id="293" r:id="rId18"/>
    <p:sldId id="264" r:id="rId19"/>
    <p:sldId id="297" r:id="rId20"/>
    <p:sldId id="266" r:id="rId21"/>
    <p:sldId id="298" r:id="rId22"/>
    <p:sldId id="263" r:id="rId23"/>
    <p:sldId id="299" r:id="rId24"/>
    <p:sldId id="267" r:id="rId25"/>
    <p:sldId id="300" r:id="rId26"/>
    <p:sldId id="262" r:id="rId27"/>
    <p:sldId id="301" r:id="rId28"/>
    <p:sldId id="265" r:id="rId29"/>
    <p:sldId id="302" r:id="rId30"/>
    <p:sldId id="268" r:id="rId31"/>
    <p:sldId id="287" r:id="rId32"/>
    <p:sldId id="288" r:id="rId33"/>
    <p:sldId id="279" r:id="rId34"/>
    <p:sldId id="273" r:id="rId35"/>
    <p:sldId id="276" r:id="rId36"/>
    <p:sldId id="277" r:id="rId37"/>
    <p:sldId id="274" r:id="rId38"/>
    <p:sldId id="270" r:id="rId39"/>
    <p:sldId id="271" r:id="rId40"/>
    <p:sldId id="278" r:id="rId41"/>
    <p:sldId id="272" r:id="rId42"/>
    <p:sldId id="286" r:id="rId43"/>
    <p:sldId id="280" r:id="rId44"/>
    <p:sldId id="294" r:id="rId45"/>
    <p:sldId id="295" r:id="rId46"/>
    <p:sldId id="296" r:id="rId47"/>
    <p:sldId id="306" r:id="rId48"/>
    <p:sldId id="303" r:id="rId49"/>
    <p:sldId id="308" r:id="rId50"/>
    <p:sldId id="275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B4F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656AEB-10C9-46F1-B3FC-5857738CDAB5}" type="doc">
      <dgm:prSet loTypeId="urn:microsoft.com/office/officeart/2005/8/layout/arrow6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52E891B5-C2FA-4602-987A-905A753BFD80}">
      <dgm:prSet phldrT="[Text]"/>
      <dgm:spPr/>
      <dgm:t>
        <a:bodyPr/>
        <a:lstStyle/>
        <a:p>
          <a:r>
            <a:rPr lang="es-ES" dirty="0" err="1"/>
            <a:t>What</a:t>
          </a:r>
          <a:r>
            <a:rPr lang="es-ES" dirty="0"/>
            <a:t> are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best</a:t>
          </a:r>
          <a:r>
            <a:rPr lang="es-ES" dirty="0"/>
            <a:t> </a:t>
          </a:r>
          <a:r>
            <a:rPr lang="es-ES" dirty="0" err="1"/>
            <a:t>tips</a:t>
          </a:r>
          <a:r>
            <a:rPr lang="es-ES" dirty="0"/>
            <a:t>?</a:t>
          </a:r>
        </a:p>
        <a:p>
          <a:r>
            <a:rPr lang="es-ES" dirty="0" err="1"/>
            <a:t>Why</a:t>
          </a:r>
          <a:r>
            <a:rPr lang="es-ES" dirty="0"/>
            <a:t>?</a:t>
          </a:r>
          <a:endParaRPr lang="es-CL" dirty="0"/>
        </a:p>
      </dgm:t>
    </dgm:pt>
    <dgm:pt modelId="{987F8692-32C2-4D1C-957E-AA422BEB3320}" type="parTrans" cxnId="{7A9A842A-D036-4285-AF27-44DACC31B6DC}">
      <dgm:prSet/>
      <dgm:spPr/>
      <dgm:t>
        <a:bodyPr/>
        <a:lstStyle/>
        <a:p>
          <a:endParaRPr lang="es-CL"/>
        </a:p>
      </dgm:t>
    </dgm:pt>
    <dgm:pt modelId="{3681091F-1445-4BB0-BD01-4F01FF757120}" type="sibTrans" cxnId="{7A9A842A-D036-4285-AF27-44DACC31B6DC}">
      <dgm:prSet/>
      <dgm:spPr/>
      <dgm:t>
        <a:bodyPr/>
        <a:lstStyle/>
        <a:p>
          <a:endParaRPr lang="es-CL"/>
        </a:p>
      </dgm:t>
    </dgm:pt>
    <dgm:pt modelId="{E4EFCD20-0041-48D7-BF09-2F2A7C366028}">
      <dgm:prSet phldrT="[Text]"/>
      <dgm:spPr/>
      <dgm:t>
        <a:bodyPr/>
        <a:lstStyle/>
        <a:p>
          <a:r>
            <a:rPr lang="es-ES" dirty="0" err="1"/>
            <a:t>What</a:t>
          </a:r>
          <a:r>
            <a:rPr lang="es-ES" dirty="0"/>
            <a:t> are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worst</a:t>
          </a:r>
          <a:r>
            <a:rPr lang="es-ES" dirty="0"/>
            <a:t> </a:t>
          </a:r>
          <a:r>
            <a:rPr lang="es-ES" dirty="0" err="1"/>
            <a:t>tips</a:t>
          </a:r>
          <a:r>
            <a:rPr lang="es-ES" dirty="0"/>
            <a:t>? </a:t>
          </a:r>
          <a:r>
            <a:rPr lang="es-ES" dirty="0" err="1"/>
            <a:t>Why</a:t>
          </a:r>
          <a:r>
            <a:rPr lang="es-ES" dirty="0"/>
            <a:t>?</a:t>
          </a:r>
          <a:endParaRPr lang="es-CL" dirty="0"/>
        </a:p>
      </dgm:t>
    </dgm:pt>
    <dgm:pt modelId="{42B7FCE8-ECEF-4F35-A941-212086FAB6A8}" type="parTrans" cxnId="{3654C3E0-CCE9-4096-AC3E-E4703E4DBC75}">
      <dgm:prSet/>
      <dgm:spPr/>
      <dgm:t>
        <a:bodyPr/>
        <a:lstStyle/>
        <a:p>
          <a:endParaRPr lang="es-CL"/>
        </a:p>
      </dgm:t>
    </dgm:pt>
    <dgm:pt modelId="{B96A2103-27A6-4714-9F88-4F720D5E0E41}" type="sibTrans" cxnId="{3654C3E0-CCE9-4096-AC3E-E4703E4DBC75}">
      <dgm:prSet/>
      <dgm:spPr/>
      <dgm:t>
        <a:bodyPr/>
        <a:lstStyle/>
        <a:p>
          <a:endParaRPr lang="es-CL"/>
        </a:p>
      </dgm:t>
    </dgm:pt>
    <dgm:pt modelId="{3A34F4B7-EAD1-4C10-9640-412FC45FD912}" type="pres">
      <dgm:prSet presAssocID="{FC656AEB-10C9-46F1-B3FC-5857738CDAB5}" presName="compositeShape" presStyleCnt="0">
        <dgm:presLayoutVars>
          <dgm:chMax val="2"/>
          <dgm:dir/>
          <dgm:resizeHandles val="exact"/>
        </dgm:presLayoutVars>
      </dgm:prSet>
      <dgm:spPr/>
    </dgm:pt>
    <dgm:pt modelId="{1A0C38E8-68AA-4F63-9A21-B70DBDF78B5C}" type="pres">
      <dgm:prSet presAssocID="{FC656AEB-10C9-46F1-B3FC-5857738CDAB5}" presName="ribbon" presStyleLbl="node1" presStyleIdx="0" presStyleCnt="1"/>
      <dgm:spPr/>
    </dgm:pt>
    <dgm:pt modelId="{453F59C9-6CF8-4D83-A9C5-64DFED0E8059}" type="pres">
      <dgm:prSet presAssocID="{FC656AEB-10C9-46F1-B3FC-5857738CDAB5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7DB44960-B485-419A-983E-F56789470826}" type="pres">
      <dgm:prSet presAssocID="{FC656AEB-10C9-46F1-B3FC-5857738CDAB5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04EE823-89DD-4F55-90BB-669F09D984E9}" type="presOf" srcId="{52E891B5-C2FA-4602-987A-905A753BFD80}" destId="{453F59C9-6CF8-4D83-A9C5-64DFED0E8059}" srcOrd="0" destOrd="0" presId="urn:microsoft.com/office/officeart/2005/8/layout/arrow6"/>
    <dgm:cxn modelId="{7A9A842A-D036-4285-AF27-44DACC31B6DC}" srcId="{FC656AEB-10C9-46F1-B3FC-5857738CDAB5}" destId="{52E891B5-C2FA-4602-987A-905A753BFD80}" srcOrd="0" destOrd="0" parTransId="{987F8692-32C2-4D1C-957E-AA422BEB3320}" sibTransId="{3681091F-1445-4BB0-BD01-4F01FF757120}"/>
    <dgm:cxn modelId="{BB48725D-70B5-40B8-8BE1-2DE30F60DCC8}" type="presOf" srcId="{FC656AEB-10C9-46F1-B3FC-5857738CDAB5}" destId="{3A34F4B7-EAD1-4C10-9640-412FC45FD912}" srcOrd="0" destOrd="0" presId="urn:microsoft.com/office/officeart/2005/8/layout/arrow6"/>
    <dgm:cxn modelId="{EA2290C9-8603-4CBC-B9FB-A261B2835E61}" type="presOf" srcId="{E4EFCD20-0041-48D7-BF09-2F2A7C366028}" destId="{7DB44960-B485-419A-983E-F56789470826}" srcOrd="0" destOrd="0" presId="urn:microsoft.com/office/officeart/2005/8/layout/arrow6"/>
    <dgm:cxn modelId="{3654C3E0-CCE9-4096-AC3E-E4703E4DBC75}" srcId="{FC656AEB-10C9-46F1-B3FC-5857738CDAB5}" destId="{E4EFCD20-0041-48D7-BF09-2F2A7C366028}" srcOrd="1" destOrd="0" parTransId="{42B7FCE8-ECEF-4F35-A941-212086FAB6A8}" sibTransId="{B96A2103-27A6-4714-9F88-4F720D5E0E41}"/>
    <dgm:cxn modelId="{4CBA6D2C-318E-4FB6-B81F-76C8D35C0F17}" type="presParOf" srcId="{3A34F4B7-EAD1-4C10-9640-412FC45FD912}" destId="{1A0C38E8-68AA-4F63-9A21-B70DBDF78B5C}" srcOrd="0" destOrd="0" presId="urn:microsoft.com/office/officeart/2005/8/layout/arrow6"/>
    <dgm:cxn modelId="{BE4F6128-11A0-4369-9A7C-2F403880D509}" type="presParOf" srcId="{3A34F4B7-EAD1-4C10-9640-412FC45FD912}" destId="{453F59C9-6CF8-4D83-A9C5-64DFED0E8059}" srcOrd="1" destOrd="0" presId="urn:microsoft.com/office/officeart/2005/8/layout/arrow6"/>
    <dgm:cxn modelId="{E91D6DAC-26D0-4520-ADF1-311204A74079}" type="presParOf" srcId="{3A34F4B7-EAD1-4C10-9640-412FC45FD912}" destId="{7DB44960-B485-419A-983E-F56789470826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245B77-EDC1-482A-8B5C-35E2BD3C5AA1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93DCDCB8-BD48-4FF5-84B1-35B6B93DC1C4}">
      <dgm:prSet phldrT="[Texto]"/>
      <dgm:spPr/>
      <dgm:t>
        <a:bodyPr/>
        <a:lstStyle/>
        <a:p>
          <a:r>
            <a:rPr lang="es-ES" dirty="0" err="1">
              <a:latin typeface="Comic Sans MS" panose="030F0702030302020204" pitchFamily="66" charset="0"/>
            </a:rPr>
            <a:t>Avoid</a:t>
          </a:r>
          <a:endParaRPr lang="es-CL" dirty="0">
            <a:latin typeface="Comic Sans MS" panose="030F0702030302020204" pitchFamily="66" charset="0"/>
          </a:endParaRPr>
        </a:p>
      </dgm:t>
    </dgm:pt>
    <dgm:pt modelId="{825DB758-1FF1-4565-B52D-CC4DC9B69F22}" type="parTrans" cxnId="{0514D87E-95EB-4D2B-96D2-C8F735CE6D34}">
      <dgm:prSet/>
      <dgm:spPr/>
      <dgm:t>
        <a:bodyPr/>
        <a:lstStyle/>
        <a:p>
          <a:endParaRPr lang="es-CL"/>
        </a:p>
      </dgm:t>
    </dgm:pt>
    <dgm:pt modelId="{3BD6AF8F-9B75-4C91-B09A-D141C82075DE}" type="sibTrans" cxnId="{0514D87E-95EB-4D2B-96D2-C8F735CE6D34}">
      <dgm:prSet/>
      <dgm:spPr/>
      <dgm:t>
        <a:bodyPr/>
        <a:lstStyle/>
        <a:p>
          <a:endParaRPr lang="es-CL"/>
        </a:p>
      </dgm:t>
    </dgm:pt>
    <dgm:pt modelId="{6D2FA5C8-2263-4A96-A590-02EF87F22ED2}">
      <dgm:prSet phldrT="[Texto]" custT="1"/>
      <dgm:spPr/>
      <dgm:t>
        <a:bodyPr/>
        <a:lstStyle/>
        <a:p>
          <a:pPr marL="228600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dirty="0">
              <a:latin typeface="Comic Sans MS" panose="030F0702030302020204" pitchFamily="66" charset="0"/>
            </a:rPr>
            <a:t>Miss. If you avoid something you miss it, or try to make it miss you. You can avoid something or avoid something happening.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C011AAA5-9314-4AAE-9501-550829037798}" type="parTrans" cxnId="{64C0313D-40B8-4923-9629-7C3845F7943F}">
      <dgm:prSet/>
      <dgm:spPr/>
      <dgm:t>
        <a:bodyPr/>
        <a:lstStyle/>
        <a:p>
          <a:endParaRPr lang="es-CL"/>
        </a:p>
      </dgm:t>
    </dgm:pt>
    <dgm:pt modelId="{FAB8E6EB-4E5F-46A5-AF49-9A90E8126933}" type="sibTrans" cxnId="{64C0313D-40B8-4923-9629-7C3845F7943F}">
      <dgm:prSet/>
      <dgm:spPr/>
      <dgm:t>
        <a:bodyPr/>
        <a:lstStyle/>
        <a:p>
          <a:endParaRPr lang="es-CL"/>
        </a:p>
      </dgm:t>
    </dgm:pt>
    <dgm:pt modelId="{5F337AC7-B049-4218-A278-9AD554FDAF22}">
      <dgm:prSet phldrT="[Texto]"/>
      <dgm:spPr/>
      <dgm:t>
        <a:bodyPr/>
        <a:lstStyle/>
        <a:p>
          <a:r>
            <a:rPr lang="es-ES" dirty="0" err="1">
              <a:latin typeface="Comic Sans MS" panose="030F0702030302020204" pitchFamily="66" charset="0"/>
            </a:rPr>
            <a:t>Prevent</a:t>
          </a:r>
          <a:endParaRPr lang="es-CL" dirty="0">
            <a:latin typeface="Comic Sans MS" panose="030F0702030302020204" pitchFamily="66" charset="0"/>
          </a:endParaRPr>
        </a:p>
      </dgm:t>
    </dgm:pt>
    <dgm:pt modelId="{684F4DAB-0D19-4464-8F73-CFC2B4CFED6D}" type="parTrans" cxnId="{BE4B1F9A-376A-46D0-9EF8-A9363421093B}">
      <dgm:prSet/>
      <dgm:spPr/>
      <dgm:t>
        <a:bodyPr/>
        <a:lstStyle/>
        <a:p>
          <a:endParaRPr lang="es-CL"/>
        </a:p>
      </dgm:t>
    </dgm:pt>
    <dgm:pt modelId="{BD61260A-82C7-4971-B49C-D81018915CFA}" type="sibTrans" cxnId="{BE4B1F9A-376A-46D0-9EF8-A9363421093B}">
      <dgm:prSet/>
      <dgm:spPr/>
      <dgm:t>
        <a:bodyPr/>
        <a:lstStyle/>
        <a:p>
          <a:endParaRPr lang="es-CL"/>
        </a:p>
      </dgm:t>
    </dgm:pt>
    <dgm:pt modelId="{0FA0BD36-3D5D-436B-9B6C-F2C00B44A227}">
      <dgm:prSet phldrT="[Texto]" custT="1"/>
      <dgm:spPr/>
      <dgm:t>
        <a:bodyPr/>
        <a:lstStyle/>
        <a:p>
          <a:pPr marL="228600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>
              <a:latin typeface="Comic Sans MS" panose="030F0702030302020204" pitchFamily="66" charset="0"/>
            </a:rPr>
            <a:t>I </a:t>
          </a:r>
          <a:r>
            <a:rPr lang="en-US" sz="2000" b="1">
              <a:latin typeface="Comic Sans MS" panose="030F0702030302020204" pitchFamily="66" charset="0"/>
            </a:rPr>
            <a:t>avoided</a:t>
          </a:r>
          <a:r>
            <a:rPr lang="en-US" sz="2000">
              <a:latin typeface="Comic Sans MS" panose="030F0702030302020204" pitchFamily="66" charset="0"/>
            </a:rPr>
            <a:t> the slap easily.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92BF41B9-CB61-438B-9222-DEEBD35956F6}" type="parTrans" cxnId="{C63C36D6-EA1C-48AF-A3DA-76F65EC33F9B}">
      <dgm:prSet/>
      <dgm:spPr/>
      <dgm:t>
        <a:bodyPr/>
        <a:lstStyle/>
        <a:p>
          <a:endParaRPr lang="es-CL"/>
        </a:p>
      </dgm:t>
    </dgm:pt>
    <dgm:pt modelId="{34CDC652-FBB3-4961-919E-79E907811F62}" type="sibTrans" cxnId="{C63C36D6-EA1C-48AF-A3DA-76F65EC33F9B}">
      <dgm:prSet/>
      <dgm:spPr/>
      <dgm:t>
        <a:bodyPr/>
        <a:lstStyle/>
        <a:p>
          <a:endParaRPr lang="es-CL"/>
        </a:p>
      </dgm:t>
    </dgm:pt>
    <dgm:pt modelId="{76B6AD8D-C4F4-4C40-8C1B-1D5D2E750661}">
      <dgm:prSet phldrT="[Texto]" custT="1"/>
      <dgm:spPr/>
      <dgm:t>
        <a:bodyPr/>
        <a:lstStyle/>
        <a:p>
          <a:pPr marL="228600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>
              <a:latin typeface="Comic Sans MS" panose="030F0702030302020204" pitchFamily="66" charset="0"/>
            </a:rPr>
            <a:t>I </a:t>
          </a:r>
          <a:r>
            <a:rPr lang="en-US" sz="2000" b="1">
              <a:latin typeface="Comic Sans MS" panose="030F0702030302020204" pitchFamily="66" charset="0"/>
            </a:rPr>
            <a:t>avoided </a:t>
          </a:r>
          <a:r>
            <a:rPr lang="en-US" sz="2000">
              <a:latin typeface="Comic Sans MS" panose="030F0702030302020204" pitchFamily="66" charset="0"/>
            </a:rPr>
            <a:t>being discovered by hiding. 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CF59BF89-85BA-4725-8D69-779B5BC37CE3}" type="parTrans" cxnId="{6FBB0B56-E3FC-4B16-B3CA-59CACBDF215E}">
      <dgm:prSet/>
      <dgm:spPr/>
      <dgm:t>
        <a:bodyPr/>
        <a:lstStyle/>
        <a:p>
          <a:endParaRPr lang="es-CL"/>
        </a:p>
      </dgm:t>
    </dgm:pt>
    <dgm:pt modelId="{1011E4DC-082F-43FC-821C-8D8E7A30ECA6}" type="sibTrans" cxnId="{6FBB0B56-E3FC-4B16-B3CA-59CACBDF215E}">
      <dgm:prSet/>
      <dgm:spPr/>
      <dgm:t>
        <a:bodyPr/>
        <a:lstStyle/>
        <a:p>
          <a:endParaRPr lang="es-CL"/>
        </a:p>
      </dgm:t>
    </dgm:pt>
    <dgm:pt modelId="{82AC64E9-F7CB-4C55-8482-76C078F424B9}">
      <dgm:prSet custT="1"/>
      <dgm:spPr/>
      <dgm:t>
        <a:bodyPr/>
        <a:lstStyle/>
        <a:p>
          <a:r>
            <a:rPr lang="en-US" sz="2000" b="0">
              <a:latin typeface="Comic Sans MS" panose="030F0702030302020204" pitchFamily="66" charset="0"/>
            </a:rPr>
            <a:t>His hand </a:t>
          </a:r>
          <a:r>
            <a:rPr lang="en-US" sz="2000" b="1">
              <a:latin typeface="Comic Sans MS" panose="030F0702030302020204" pitchFamily="66" charset="0"/>
            </a:rPr>
            <a:t>prevented</a:t>
          </a:r>
          <a:r>
            <a:rPr lang="en-US" sz="2000" b="0">
              <a:latin typeface="Comic Sans MS" panose="030F0702030302020204" pitchFamily="66" charset="0"/>
            </a:rPr>
            <a:t> the cup falling</a:t>
          </a:r>
          <a:r>
            <a:rPr lang="en-US" sz="2000" b="1">
              <a:latin typeface="Comic Sans MS" panose="030F0702030302020204" pitchFamily="66" charset="0"/>
            </a:rPr>
            <a:t>. </a:t>
          </a:r>
          <a:endParaRPr lang="en-US" sz="2000" dirty="0">
            <a:latin typeface="Comic Sans MS" panose="030F0702030302020204" pitchFamily="66" charset="0"/>
          </a:endParaRPr>
        </a:p>
      </dgm:t>
    </dgm:pt>
    <dgm:pt modelId="{970050DB-4BDC-482C-828F-9756207299DB}" type="parTrans" cxnId="{DB202128-6255-4D36-8114-BF80C4813BCB}">
      <dgm:prSet/>
      <dgm:spPr/>
      <dgm:t>
        <a:bodyPr/>
        <a:lstStyle/>
        <a:p>
          <a:endParaRPr lang="es-CL"/>
        </a:p>
      </dgm:t>
    </dgm:pt>
    <dgm:pt modelId="{72F6894E-97DD-4B3E-84CB-B8DE0B5AC70D}" type="sibTrans" cxnId="{DB202128-6255-4D36-8114-BF80C4813BCB}">
      <dgm:prSet/>
      <dgm:spPr/>
      <dgm:t>
        <a:bodyPr/>
        <a:lstStyle/>
        <a:p>
          <a:endParaRPr lang="es-CL"/>
        </a:p>
      </dgm:t>
    </dgm:pt>
    <dgm:pt modelId="{CC84C42A-0DFC-4CD0-AEAD-54DE9BD6E31A}">
      <dgm:prSet/>
      <dgm:spPr/>
      <dgm:t>
        <a:bodyPr/>
        <a:lstStyle/>
        <a:p>
          <a:endParaRPr lang="en-US" sz="3600" dirty="0">
            <a:solidFill>
              <a:srgbClr val="333333"/>
            </a:solidFill>
            <a:latin typeface="Arial" panose="020B0604020202020204" pitchFamily="34" charset="0"/>
          </a:endParaRPr>
        </a:p>
      </dgm:t>
    </dgm:pt>
    <dgm:pt modelId="{86F0292D-E611-42FF-8726-8A28C0A325A5}" type="parTrans" cxnId="{0FD249C9-CEF6-49E4-B79D-2A9143E7F446}">
      <dgm:prSet/>
      <dgm:spPr/>
      <dgm:t>
        <a:bodyPr/>
        <a:lstStyle/>
        <a:p>
          <a:endParaRPr lang="es-CL"/>
        </a:p>
      </dgm:t>
    </dgm:pt>
    <dgm:pt modelId="{7CC0FB0F-0FAF-4399-8138-C25F389E239D}" type="sibTrans" cxnId="{0FD249C9-CEF6-49E4-B79D-2A9143E7F446}">
      <dgm:prSet/>
      <dgm:spPr/>
      <dgm:t>
        <a:bodyPr/>
        <a:lstStyle/>
        <a:p>
          <a:endParaRPr lang="es-CL"/>
        </a:p>
      </dgm:t>
    </dgm:pt>
    <dgm:pt modelId="{25F5FA8E-DCDA-4B30-AE2B-D435DFD46E14}">
      <dgm:prSet phldrT="[Texto]" custT="1"/>
      <dgm:spPr/>
      <dgm:t>
        <a:bodyPr/>
        <a:lstStyle/>
        <a:p>
          <a:endParaRPr lang="es-CL" sz="2000" dirty="0">
            <a:latin typeface="Comic Sans MS" panose="030F0702030302020204" pitchFamily="66" charset="0"/>
          </a:endParaRPr>
        </a:p>
      </dgm:t>
    </dgm:pt>
    <dgm:pt modelId="{F2BE76E5-048A-4AF5-AF19-0E8C0213AD05}" type="parTrans" cxnId="{64FE1905-2FC6-4C80-89DA-550FC8E54C0B}">
      <dgm:prSet/>
      <dgm:spPr/>
      <dgm:t>
        <a:bodyPr/>
        <a:lstStyle/>
        <a:p>
          <a:endParaRPr lang="es-CL"/>
        </a:p>
      </dgm:t>
    </dgm:pt>
    <dgm:pt modelId="{34991CB7-6E55-488F-B5D9-6F070A1C6FD6}" type="sibTrans" cxnId="{64FE1905-2FC6-4C80-89DA-550FC8E54C0B}">
      <dgm:prSet/>
      <dgm:spPr/>
      <dgm:t>
        <a:bodyPr/>
        <a:lstStyle/>
        <a:p>
          <a:endParaRPr lang="es-CL"/>
        </a:p>
      </dgm:t>
    </dgm:pt>
    <dgm:pt modelId="{200E1A4E-B2CA-4F37-AC83-1023590E4D22}">
      <dgm:prSet phldrT="[Texto]" custT="1"/>
      <dgm:spPr/>
      <dgm:t>
        <a:bodyPr/>
        <a:lstStyle/>
        <a:p>
          <a:r>
            <a:rPr lang="en-US" sz="2000">
              <a:latin typeface="Comic Sans MS" panose="030F0702030302020204" pitchFamily="66" charset="0"/>
            </a:rPr>
            <a:t>Preventing something means stopping it, often before it has happened. 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1B0BD592-57F3-4C96-96EF-5C8C67DA202C}" type="parTrans" cxnId="{B08532ED-EF46-434E-9FD7-EE9B118DEC15}">
      <dgm:prSet/>
      <dgm:spPr/>
      <dgm:t>
        <a:bodyPr/>
        <a:lstStyle/>
        <a:p>
          <a:endParaRPr lang="es-CL"/>
        </a:p>
      </dgm:t>
    </dgm:pt>
    <dgm:pt modelId="{3F7FEABA-3A5E-45B4-82A9-AB999AB00746}" type="sibTrans" cxnId="{B08532ED-EF46-434E-9FD7-EE9B118DEC15}">
      <dgm:prSet/>
      <dgm:spPr/>
      <dgm:t>
        <a:bodyPr/>
        <a:lstStyle/>
        <a:p>
          <a:endParaRPr lang="es-CL"/>
        </a:p>
      </dgm:t>
    </dgm:pt>
    <dgm:pt modelId="{7E01F902-F7C6-497E-B01F-FAD88D3BF5E6}">
      <dgm:prSet phldrT="[Texto]" custT="1"/>
      <dgm:spPr/>
      <dgm:t>
        <a:bodyPr/>
        <a:lstStyle/>
        <a:p>
          <a:r>
            <a:rPr lang="en-US" sz="2000" b="0" dirty="0">
              <a:latin typeface="Comic Sans MS" panose="030F0702030302020204" pitchFamily="66" charset="0"/>
            </a:rPr>
            <a:t>The arrival of the police </a:t>
          </a:r>
          <a:r>
            <a:rPr lang="en-US" sz="2000" b="1" dirty="0">
              <a:latin typeface="Comic Sans MS" panose="030F0702030302020204" pitchFamily="66" charset="0"/>
            </a:rPr>
            <a:t>prevented</a:t>
          </a:r>
          <a:r>
            <a:rPr lang="en-US" sz="2000" b="0" dirty="0">
              <a:latin typeface="Comic Sans MS" panose="030F0702030302020204" pitchFamily="66" charset="0"/>
            </a:rPr>
            <a:t> crime.</a:t>
          </a:r>
          <a:endParaRPr lang="es-CL" sz="2000" b="0" dirty="0">
            <a:latin typeface="Comic Sans MS" panose="030F0702030302020204" pitchFamily="66" charset="0"/>
          </a:endParaRPr>
        </a:p>
      </dgm:t>
    </dgm:pt>
    <dgm:pt modelId="{02476F5C-F19A-4C8C-9BDC-72ADEC79334D}" type="parTrans" cxnId="{D2113FF1-6852-4934-B2ED-46F20AD52E58}">
      <dgm:prSet/>
      <dgm:spPr/>
      <dgm:t>
        <a:bodyPr/>
        <a:lstStyle/>
        <a:p>
          <a:endParaRPr lang="es-CL"/>
        </a:p>
      </dgm:t>
    </dgm:pt>
    <dgm:pt modelId="{9281CCF8-0C9E-4ADE-82B8-7A74675C3857}" type="sibTrans" cxnId="{D2113FF1-6852-4934-B2ED-46F20AD52E58}">
      <dgm:prSet/>
      <dgm:spPr/>
      <dgm:t>
        <a:bodyPr/>
        <a:lstStyle/>
        <a:p>
          <a:endParaRPr lang="es-CL"/>
        </a:p>
      </dgm:t>
    </dgm:pt>
    <dgm:pt modelId="{ADCDDB39-6CD6-4BB7-9BC1-11671741F1EE}" type="pres">
      <dgm:prSet presAssocID="{46245B77-EDC1-482A-8B5C-35E2BD3C5AA1}" presName="Name0" presStyleCnt="0">
        <dgm:presLayoutVars>
          <dgm:dir/>
          <dgm:animLvl val="lvl"/>
          <dgm:resizeHandles val="exact"/>
        </dgm:presLayoutVars>
      </dgm:prSet>
      <dgm:spPr/>
    </dgm:pt>
    <dgm:pt modelId="{986FCE30-6539-457A-A531-B2B08F3F6F92}" type="pres">
      <dgm:prSet presAssocID="{93DCDCB8-BD48-4FF5-84B1-35B6B93DC1C4}" presName="linNode" presStyleCnt="0"/>
      <dgm:spPr/>
    </dgm:pt>
    <dgm:pt modelId="{3807C3B4-C7C0-41CC-ADA4-5BC59AE78403}" type="pres">
      <dgm:prSet presAssocID="{93DCDCB8-BD48-4FF5-84B1-35B6B93DC1C4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6838F86C-B0CD-4035-8F35-80184EC1EE7C}" type="pres">
      <dgm:prSet presAssocID="{93DCDCB8-BD48-4FF5-84B1-35B6B93DC1C4}" presName="descendantText" presStyleLbl="alignAccFollowNode1" presStyleIdx="0" presStyleCnt="2" custScaleX="173885" custScaleY="118862">
        <dgm:presLayoutVars>
          <dgm:bulletEnabled val="1"/>
        </dgm:presLayoutVars>
      </dgm:prSet>
      <dgm:spPr/>
    </dgm:pt>
    <dgm:pt modelId="{6517389A-13B3-44E7-BDD7-59FE6CF66287}" type="pres">
      <dgm:prSet presAssocID="{3BD6AF8F-9B75-4C91-B09A-D141C82075DE}" presName="sp" presStyleCnt="0"/>
      <dgm:spPr/>
    </dgm:pt>
    <dgm:pt modelId="{6C480D61-B715-4D1C-B927-F86664F14AD8}" type="pres">
      <dgm:prSet presAssocID="{5F337AC7-B049-4218-A278-9AD554FDAF22}" presName="linNode" presStyleCnt="0"/>
      <dgm:spPr/>
    </dgm:pt>
    <dgm:pt modelId="{F83132C6-80D0-49CD-80BD-8D65B2585F57}" type="pres">
      <dgm:prSet presAssocID="{5F337AC7-B049-4218-A278-9AD554FDAF22}" presName="parentText" presStyleLbl="node1" presStyleIdx="1" presStyleCnt="2" custScaleX="65856">
        <dgm:presLayoutVars>
          <dgm:chMax val="1"/>
          <dgm:bulletEnabled val="1"/>
        </dgm:presLayoutVars>
      </dgm:prSet>
      <dgm:spPr/>
    </dgm:pt>
    <dgm:pt modelId="{CD7FA0C3-12A8-4F12-8BFB-36D22E52446B}" type="pres">
      <dgm:prSet presAssocID="{5F337AC7-B049-4218-A278-9AD554FDAF22}" presName="descendantText" presStyleLbl="alignAccFollowNode1" presStyleIdx="1" presStyleCnt="2" custScaleX="115606" custScaleY="111012">
        <dgm:presLayoutVars>
          <dgm:bulletEnabled val="1"/>
        </dgm:presLayoutVars>
      </dgm:prSet>
      <dgm:spPr/>
    </dgm:pt>
  </dgm:ptLst>
  <dgm:cxnLst>
    <dgm:cxn modelId="{64FE1905-2FC6-4C80-89DA-550FC8E54C0B}" srcId="{5F337AC7-B049-4218-A278-9AD554FDAF22}" destId="{25F5FA8E-DCDA-4B30-AE2B-D435DFD46E14}" srcOrd="0" destOrd="0" parTransId="{F2BE76E5-048A-4AF5-AF19-0E8C0213AD05}" sibTransId="{34991CB7-6E55-488F-B5D9-6F070A1C6FD6}"/>
    <dgm:cxn modelId="{D2A21A0A-D8B1-4C0E-9B90-39918B60D893}" type="presOf" srcId="{93DCDCB8-BD48-4FF5-84B1-35B6B93DC1C4}" destId="{3807C3B4-C7C0-41CC-ADA4-5BC59AE78403}" srcOrd="0" destOrd="0" presId="urn:microsoft.com/office/officeart/2005/8/layout/vList5"/>
    <dgm:cxn modelId="{DB202128-6255-4D36-8114-BF80C4813BCB}" srcId="{5F337AC7-B049-4218-A278-9AD554FDAF22}" destId="{82AC64E9-F7CB-4C55-8482-76C078F424B9}" srcOrd="3" destOrd="0" parTransId="{970050DB-4BDC-482C-828F-9756207299DB}" sibTransId="{72F6894E-97DD-4B3E-84CB-B8DE0B5AC70D}"/>
    <dgm:cxn modelId="{0CB80E30-F8E3-44CD-ACFF-B925DFD780D7}" type="presOf" srcId="{82AC64E9-F7CB-4C55-8482-76C078F424B9}" destId="{CD7FA0C3-12A8-4F12-8BFB-36D22E52446B}" srcOrd="0" destOrd="3" presId="urn:microsoft.com/office/officeart/2005/8/layout/vList5"/>
    <dgm:cxn modelId="{64C0313D-40B8-4923-9629-7C3845F7943F}" srcId="{93DCDCB8-BD48-4FF5-84B1-35B6B93DC1C4}" destId="{6D2FA5C8-2263-4A96-A590-02EF87F22ED2}" srcOrd="0" destOrd="0" parTransId="{C011AAA5-9314-4AAE-9501-550829037798}" sibTransId="{FAB8E6EB-4E5F-46A5-AF49-9A90E8126933}"/>
    <dgm:cxn modelId="{D310ED3E-A398-4FD6-8678-7B606FED186C}" type="presOf" srcId="{5F337AC7-B049-4218-A278-9AD554FDAF22}" destId="{F83132C6-80D0-49CD-80BD-8D65B2585F57}" srcOrd="0" destOrd="0" presId="urn:microsoft.com/office/officeart/2005/8/layout/vList5"/>
    <dgm:cxn modelId="{73EBFC5B-6D49-4938-AFC8-87B6C43BC1FF}" type="presOf" srcId="{6D2FA5C8-2263-4A96-A590-02EF87F22ED2}" destId="{6838F86C-B0CD-4035-8F35-80184EC1EE7C}" srcOrd="0" destOrd="0" presId="urn:microsoft.com/office/officeart/2005/8/layout/vList5"/>
    <dgm:cxn modelId="{83F9D34C-D587-4738-AAB4-8364C9BEDA72}" type="presOf" srcId="{76B6AD8D-C4F4-4C40-8C1B-1D5D2E750661}" destId="{6838F86C-B0CD-4035-8F35-80184EC1EE7C}" srcOrd="0" destOrd="2" presId="urn:microsoft.com/office/officeart/2005/8/layout/vList5"/>
    <dgm:cxn modelId="{6FBB0B56-E3FC-4B16-B3CA-59CACBDF215E}" srcId="{93DCDCB8-BD48-4FF5-84B1-35B6B93DC1C4}" destId="{76B6AD8D-C4F4-4C40-8C1B-1D5D2E750661}" srcOrd="2" destOrd="0" parTransId="{CF59BF89-85BA-4725-8D69-779B5BC37CE3}" sibTransId="{1011E4DC-082F-43FC-821C-8D8E7A30ECA6}"/>
    <dgm:cxn modelId="{0514D87E-95EB-4D2B-96D2-C8F735CE6D34}" srcId="{46245B77-EDC1-482A-8B5C-35E2BD3C5AA1}" destId="{93DCDCB8-BD48-4FF5-84B1-35B6B93DC1C4}" srcOrd="0" destOrd="0" parTransId="{825DB758-1FF1-4565-B52D-CC4DC9B69F22}" sibTransId="{3BD6AF8F-9B75-4C91-B09A-D141C82075DE}"/>
    <dgm:cxn modelId="{22169582-FF6A-4201-8352-8175C17B95AD}" type="presOf" srcId="{0FA0BD36-3D5D-436B-9B6C-F2C00B44A227}" destId="{6838F86C-B0CD-4035-8F35-80184EC1EE7C}" srcOrd="0" destOrd="1" presId="urn:microsoft.com/office/officeart/2005/8/layout/vList5"/>
    <dgm:cxn modelId="{B77D1D8C-E1C3-46CD-8C45-D5BB1CE2E611}" type="presOf" srcId="{25F5FA8E-DCDA-4B30-AE2B-D435DFD46E14}" destId="{CD7FA0C3-12A8-4F12-8BFB-36D22E52446B}" srcOrd="0" destOrd="0" presId="urn:microsoft.com/office/officeart/2005/8/layout/vList5"/>
    <dgm:cxn modelId="{BE4B1F9A-376A-46D0-9EF8-A9363421093B}" srcId="{46245B77-EDC1-482A-8B5C-35E2BD3C5AA1}" destId="{5F337AC7-B049-4218-A278-9AD554FDAF22}" srcOrd="1" destOrd="0" parTransId="{684F4DAB-0D19-4464-8F73-CFC2B4CFED6D}" sibTransId="{BD61260A-82C7-4971-B49C-D81018915CFA}"/>
    <dgm:cxn modelId="{89F66A9D-BDE7-42F8-BE54-E70261A18D5D}" type="presOf" srcId="{CC84C42A-0DFC-4CD0-AEAD-54DE9BD6E31A}" destId="{CD7FA0C3-12A8-4F12-8BFB-36D22E52446B}" srcOrd="0" destOrd="4" presId="urn:microsoft.com/office/officeart/2005/8/layout/vList5"/>
    <dgm:cxn modelId="{2E6209A4-1688-4991-894C-EB5DA0874C79}" type="presOf" srcId="{46245B77-EDC1-482A-8B5C-35E2BD3C5AA1}" destId="{ADCDDB39-6CD6-4BB7-9BC1-11671741F1EE}" srcOrd="0" destOrd="0" presId="urn:microsoft.com/office/officeart/2005/8/layout/vList5"/>
    <dgm:cxn modelId="{0FD249C9-CEF6-49E4-B79D-2A9143E7F446}" srcId="{5F337AC7-B049-4218-A278-9AD554FDAF22}" destId="{CC84C42A-0DFC-4CD0-AEAD-54DE9BD6E31A}" srcOrd="4" destOrd="0" parTransId="{86F0292D-E611-42FF-8726-8A28C0A325A5}" sibTransId="{7CC0FB0F-0FAF-4399-8138-C25F389E239D}"/>
    <dgm:cxn modelId="{2AFDB3CB-4CBB-4E10-9FBA-3EF0DD5E8975}" type="presOf" srcId="{200E1A4E-B2CA-4F37-AC83-1023590E4D22}" destId="{CD7FA0C3-12A8-4F12-8BFB-36D22E52446B}" srcOrd="0" destOrd="1" presId="urn:microsoft.com/office/officeart/2005/8/layout/vList5"/>
    <dgm:cxn modelId="{C63C36D6-EA1C-48AF-A3DA-76F65EC33F9B}" srcId="{93DCDCB8-BD48-4FF5-84B1-35B6B93DC1C4}" destId="{0FA0BD36-3D5D-436B-9B6C-F2C00B44A227}" srcOrd="1" destOrd="0" parTransId="{92BF41B9-CB61-438B-9222-DEEBD35956F6}" sibTransId="{34CDC652-FBB3-4961-919E-79E907811F62}"/>
    <dgm:cxn modelId="{B08532ED-EF46-434E-9FD7-EE9B118DEC15}" srcId="{5F337AC7-B049-4218-A278-9AD554FDAF22}" destId="{200E1A4E-B2CA-4F37-AC83-1023590E4D22}" srcOrd="1" destOrd="0" parTransId="{1B0BD592-57F3-4C96-96EF-5C8C67DA202C}" sibTransId="{3F7FEABA-3A5E-45B4-82A9-AB999AB00746}"/>
    <dgm:cxn modelId="{D2113FF1-6852-4934-B2ED-46F20AD52E58}" srcId="{5F337AC7-B049-4218-A278-9AD554FDAF22}" destId="{7E01F902-F7C6-497E-B01F-FAD88D3BF5E6}" srcOrd="2" destOrd="0" parTransId="{02476F5C-F19A-4C8C-9BDC-72ADEC79334D}" sibTransId="{9281CCF8-0C9E-4ADE-82B8-7A74675C3857}"/>
    <dgm:cxn modelId="{8A4D33FB-3517-4165-860A-64C094125660}" type="presOf" srcId="{7E01F902-F7C6-497E-B01F-FAD88D3BF5E6}" destId="{CD7FA0C3-12A8-4F12-8BFB-36D22E52446B}" srcOrd="0" destOrd="2" presId="urn:microsoft.com/office/officeart/2005/8/layout/vList5"/>
    <dgm:cxn modelId="{A2FCF7A6-2118-4489-BE42-2B6B899052F7}" type="presParOf" srcId="{ADCDDB39-6CD6-4BB7-9BC1-11671741F1EE}" destId="{986FCE30-6539-457A-A531-B2B08F3F6F92}" srcOrd="0" destOrd="0" presId="urn:microsoft.com/office/officeart/2005/8/layout/vList5"/>
    <dgm:cxn modelId="{AB675D24-BFC7-4296-ACC7-1CC7BE5D8C55}" type="presParOf" srcId="{986FCE30-6539-457A-A531-B2B08F3F6F92}" destId="{3807C3B4-C7C0-41CC-ADA4-5BC59AE78403}" srcOrd="0" destOrd="0" presId="urn:microsoft.com/office/officeart/2005/8/layout/vList5"/>
    <dgm:cxn modelId="{B41B1294-9047-4309-8467-F10A04393FBB}" type="presParOf" srcId="{986FCE30-6539-457A-A531-B2B08F3F6F92}" destId="{6838F86C-B0CD-4035-8F35-80184EC1EE7C}" srcOrd="1" destOrd="0" presId="urn:microsoft.com/office/officeart/2005/8/layout/vList5"/>
    <dgm:cxn modelId="{88CF2738-D643-4D58-B00D-D8CD843552E3}" type="presParOf" srcId="{ADCDDB39-6CD6-4BB7-9BC1-11671741F1EE}" destId="{6517389A-13B3-44E7-BDD7-59FE6CF66287}" srcOrd="1" destOrd="0" presId="urn:microsoft.com/office/officeart/2005/8/layout/vList5"/>
    <dgm:cxn modelId="{606B8D16-16F1-4E40-A8DC-E0B87C0B4964}" type="presParOf" srcId="{ADCDDB39-6CD6-4BB7-9BC1-11671741F1EE}" destId="{6C480D61-B715-4D1C-B927-F86664F14AD8}" srcOrd="2" destOrd="0" presId="urn:microsoft.com/office/officeart/2005/8/layout/vList5"/>
    <dgm:cxn modelId="{0C2DC97B-AE80-4905-A0B2-8958BD18AC76}" type="presParOf" srcId="{6C480D61-B715-4D1C-B927-F86664F14AD8}" destId="{F83132C6-80D0-49CD-80BD-8D65B2585F57}" srcOrd="0" destOrd="0" presId="urn:microsoft.com/office/officeart/2005/8/layout/vList5"/>
    <dgm:cxn modelId="{07BE244E-855B-40DF-9888-93C553C2B202}" type="presParOf" srcId="{6C480D61-B715-4D1C-B927-F86664F14AD8}" destId="{CD7FA0C3-12A8-4F12-8BFB-36D22E52446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66B8B6-CFF9-4BA0-BA61-6D7897E2D6B1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E4E2435C-CA53-41D6-8DF1-CF0A1BDA61FC}">
      <dgm:prSet phldrT="[Texto]"/>
      <dgm:spPr/>
      <dgm:t>
        <a:bodyPr/>
        <a:lstStyle/>
        <a:p>
          <a:r>
            <a:rPr lang="es-ES" dirty="0" err="1">
              <a:latin typeface="Comic Sans MS" panose="030F0702030302020204" pitchFamily="66" charset="0"/>
            </a:rPr>
            <a:t>Wait</a:t>
          </a:r>
          <a:endParaRPr lang="es-CL" dirty="0">
            <a:latin typeface="Comic Sans MS" panose="030F0702030302020204" pitchFamily="66" charset="0"/>
          </a:endParaRPr>
        </a:p>
      </dgm:t>
    </dgm:pt>
    <dgm:pt modelId="{561A6CD5-E52D-42A0-AE0A-7AF5A8773FC3}" type="parTrans" cxnId="{22C798BF-8763-4329-B97F-D51348019678}">
      <dgm:prSet/>
      <dgm:spPr/>
      <dgm:t>
        <a:bodyPr/>
        <a:lstStyle/>
        <a:p>
          <a:endParaRPr lang="es-CL"/>
        </a:p>
      </dgm:t>
    </dgm:pt>
    <dgm:pt modelId="{5F071F9D-08B9-4A7C-9F74-2F0AB03973D3}" type="sibTrans" cxnId="{22C798BF-8763-4329-B97F-D51348019678}">
      <dgm:prSet/>
      <dgm:spPr/>
      <dgm:t>
        <a:bodyPr/>
        <a:lstStyle/>
        <a:p>
          <a:endParaRPr lang="es-CL"/>
        </a:p>
      </dgm:t>
    </dgm:pt>
    <dgm:pt modelId="{31AA992C-9699-4AA5-B77B-E64CFFF07AEE}">
      <dgm:prSet phldrT="[Texto]" custT="1"/>
      <dgm:spPr/>
      <dgm:t>
        <a:bodyPr/>
        <a:lstStyle/>
        <a:p>
          <a:r>
            <a:rPr lang="en-US" sz="2000" dirty="0">
              <a:latin typeface="Comic Sans MS" panose="030F0702030302020204" pitchFamily="66" charset="0"/>
            </a:rPr>
            <a:t>We use wait when we refer to letting time pass because we are expecting that something is going to happen. 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A03979D0-CC8F-4C16-9AE6-46B920B0BDF8}" type="parTrans" cxnId="{E54B023D-5E4C-4B58-B5D4-C2A1DE4AB1EA}">
      <dgm:prSet/>
      <dgm:spPr/>
      <dgm:t>
        <a:bodyPr/>
        <a:lstStyle/>
        <a:p>
          <a:endParaRPr lang="es-CL"/>
        </a:p>
      </dgm:t>
    </dgm:pt>
    <dgm:pt modelId="{B00AB826-9E5A-4F00-A46F-586D3A53D531}" type="sibTrans" cxnId="{E54B023D-5E4C-4B58-B5D4-C2A1DE4AB1EA}">
      <dgm:prSet/>
      <dgm:spPr/>
      <dgm:t>
        <a:bodyPr/>
        <a:lstStyle/>
        <a:p>
          <a:endParaRPr lang="es-CL"/>
        </a:p>
      </dgm:t>
    </dgm:pt>
    <dgm:pt modelId="{E314023C-AE4A-4B09-B249-C92124C0F72A}">
      <dgm:prSet phldrT="[Texto]"/>
      <dgm:spPr/>
      <dgm:t>
        <a:bodyPr/>
        <a:lstStyle/>
        <a:p>
          <a:r>
            <a:rPr lang="es-ES" dirty="0" err="1">
              <a:latin typeface="Comic Sans MS" panose="030F0702030302020204" pitchFamily="66" charset="0"/>
            </a:rPr>
            <a:t>Expect</a:t>
          </a:r>
          <a:endParaRPr lang="es-CL" dirty="0">
            <a:latin typeface="Comic Sans MS" panose="030F0702030302020204" pitchFamily="66" charset="0"/>
          </a:endParaRPr>
        </a:p>
      </dgm:t>
    </dgm:pt>
    <dgm:pt modelId="{AD49A8DA-9D4A-449B-82CF-7818572AFDB2}" type="parTrans" cxnId="{5F24C10E-D023-4E72-8D48-3380134B061E}">
      <dgm:prSet/>
      <dgm:spPr/>
      <dgm:t>
        <a:bodyPr/>
        <a:lstStyle/>
        <a:p>
          <a:endParaRPr lang="es-CL"/>
        </a:p>
      </dgm:t>
    </dgm:pt>
    <dgm:pt modelId="{3FFA4958-7104-4C63-A6A9-9E869E9F75DF}" type="sibTrans" cxnId="{5F24C10E-D023-4E72-8D48-3380134B061E}">
      <dgm:prSet/>
      <dgm:spPr/>
      <dgm:t>
        <a:bodyPr/>
        <a:lstStyle/>
        <a:p>
          <a:endParaRPr lang="es-CL"/>
        </a:p>
      </dgm:t>
    </dgm:pt>
    <dgm:pt modelId="{43F04C5D-5ABB-4F31-B569-CD9C6121773A}">
      <dgm:prSet phldrT="[Texto]" custT="1"/>
      <dgm:spPr/>
      <dgm:t>
        <a:bodyPr/>
        <a:lstStyle/>
        <a:p>
          <a:r>
            <a:rPr lang="en-US" sz="2000" dirty="0">
              <a:latin typeface="Comic Sans MS" panose="030F0702030302020204" pitchFamily="66" charset="0"/>
            </a:rPr>
            <a:t>We use expect to say that we believe that something will happen.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51382D47-F64F-43B1-A678-D11B27643E03}" type="parTrans" cxnId="{DAF57BCB-2DCA-42BC-966B-C876362D7C04}">
      <dgm:prSet/>
      <dgm:spPr/>
      <dgm:t>
        <a:bodyPr/>
        <a:lstStyle/>
        <a:p>
          <a:endParaRPr lang="es-CL"/>
        </a:p>
      </dgm:t>
    </dgm:pt>
    <dgm:pt modelId="{1A216033-1737-458E-B593-4B3CA6C2FA29}" type="sibTrans" cxnId="{DAF57BCB-2DCA-42BC-966B-C876362D7C04}">
      <dgm:prSet/>
      <dgm:spPr/>
      <dgm:t>
        <a:bodyPr/>
        <a:lstStyle/>
        <a:p>
          <a:endParaRPr lang="es-CL"/>
        </a:p>
      </dgm:t>
    </dgm:pt>
    <dgm:pt modelId="{DA57417E-AB07-477D-8BF8-F55E1F699F15}">
      <dgm:prSet custT="1"/>
      <dgm:spPr/>
      <dgm:t>
        <a:bodyPr/>
        <a:lstStyle/>
        <a:p>
          <a:r>
            <a:rPr lang="en-US" sz="2000">
              <a:latin typeface="Comic Sans MS" panose="030F0702030302020204" pitchFamily="66" charset="0"/>
            </a:rPr>
            <a:t>Don’t worry. I’ll </a:t>
          </a:r>
          <a:r>
            <a:rPr lang="en-US" sz="2000" b="1">
              <a:latin typeface="Comic Sans MS" panose="030F0702030302020204" pitchFamily="66" charset="0"/>
            </a:rPr>
            <a:t>wait</a:t>
          </a:r>
          <a:r>
            <a:rPr lang="en-US" sz="2000">
              <a:latin typeface="Comic Sans MS" panose="030F0702030302020204" pitchFamily="66" charset="0"/>
            </a:rPr>
            <a:t> for you.</a:t>
          </a:r>
          <a:endParaRPr lang="en-US" sz="2000" dirty="0">
            <a:latin typeface="Comic Sans MS" panose="030F0702030302020204" pitchFamily="66" charset="0"/>
          </a:endParaRPr>
        </a:p>
      </dgm:t>
    </dgm:pt>
    <dgm:pt modelId="{C8CD4F3D-E7C5-48EB-BCE9-C0CD83DB373D}" type="parTrans" cxnId="{3803F96F-7668-4E92-B139-E7187FFFFB6E}">
      <dgm:prSet/>
      <dgm:spPr/>
      <dgm:t>
        <a:bodyPr/>
        <a:lstStyle/>
        <a:p>
          <a:endParaRPr lang="es-CL"/>
        </a:p>
      </dgm:t>
    </dgm:pt>
    <dgm:pt modelId="{FBA85A71-622F-47FB-A1CF-7056F889D33E}" type="sibTrans" cxnId="{3803F96F-7668-4E92-B139-E7187FFFFB6E}">
      <dgm:prSet/>
      <dgm:spPr/>
      <dgm:t>
        <a:bodyPr/>
        <a:lstStyle/>
        <a:p>
          <a:endParaRPr lang="es-CL"/>
        </a:p>
      </dgm:t>
    </dgm:pt>
    <dgm:pt modelId="{8C1E0574-03D4-48AF-AF42-A90B68BB99DB}">
      <dgm:prSet custT="1"/>
      <dgm:spPr/>
      <dgm:t>
        <a:bodyPr/>
        <a:lstStyle/>
        <a:p>
          <a:r>
            <a:rPr lang="en-US" sz="2000">
              <a:latin typeface="Comic Sans MS" panose="030F0702030302020204" pitchFamily="66" charset="0"/>
            </a:rPr>
            <a:t>We </a:t>
          </a:r>
          <a:r>
            <a:rPr lang="en-US" sz="2000" b="1">
              <a:latin typeface="Comic Sans MS" panose="030F0702030302020204" pitchFamily="66" charset="0"/>
            </a:rPr>
            <a:t>expect</a:t>
          </a:r>
          <a:r>
            <a:rPr lang="en-US" sz="2000">
              <a:latin typeface="Comic Sans MS" panose="030F0702030302020204" pitchFamily="66" charset="0"/>
            </a:rPr>
            <a:t> to move into our new flat next week</a:t>
          </a:r>
          <a:r>
            <a:rPr lang="en-US" sz="2000"/>
            <a:t>.</a:t>
          </a:r>
          <a:endParaRPr lang="en-US" sz="2000" dirty="0"/>
        </a:p>
      </dgm:t>
    </dgm:pt>
    <dgm:pt modelId="{0A048784-766F-4B00-ADFA-B3426AD21311}" type="parTrans" cxnId="{07880082-0842-4E60-8FFF-CEFBCCC4C877}">
      <dgm:prSet/>
      <dgm:spPr/>
      <dgm:t>
        <a:bodyPr/>
        <a:lstStyle/>
        <a:p>
          <a:endParaRPr lang="es-CL"/>
        </a:p>
      </dgm:t>
    </dgm:pt>
    <dgm:pt modelId="{9EBFCFC5-F920-4F49-AA7B-E160CAF6404F}" type="sibTrans" cxnId="{07880082-0842-4E60-8FFF-CEFBCCC4C877}">
      <dgm:prSet/>
      <dgm:spPr/>
      <dgm:t>
        <a:bodyPr/>
        <a:lstStyle/>
        <a:p>
          <a:endParaRPr lang="es-CL"/>
        </a:p>
      </dgm:t>
    </dgm:pt>
    <dgm:pt modelId="{75A9346D-E89E-490A-97E3-924AE83B37EB}" type="pres">
      <dgm:prSet presAssocID="{7666B8B6-CFF9-4BA0-BA61-6D7897E2D6B1}" presName="Name0" presStyleCnt="0">
        <dgm:presLayoutVars>
          <dgm:dir/>
          <dgm:animLvl val="lvl"/>
          <dgm:resizeHandles val="exact"/>
        </dgm:presLayoutVars>
      </dgm:prSet>
      <dgm:spPr/>
    </dgm:pt>
    <dgm:pt modelId="{87F10FA6-7F34-4EB5-82AF-5E8042C02411}" type="pres">
      <dgm:prSet presAssocID="{E4E2435C-CA53-41D6-8DF1-CF0A1BDA61FC}" presName="linNode" presStyleCnt="0"/>
      <dgm:spPr/>
    </dgm:pt>
    <dgm:pt modelId="{554218C9-5E6D-47F5-83FD-2DCA5CD81323}" type="pres">
      <dgm:prSet presAssocID="{E4E2435C-CA53-41D6-8DF1-CF0A1BDA61FC}" presName="parentText" presStyleLbl="node1" presStyleIdx="0" presStyleCnt="2" custScaleX="74397" custLinFactNeighborY="-571">
        <dgm:presLayoutVars>
          <dgm:chMax val="1"/>
          <dgm:bulletEnabled val="1"/>
        </dgm:presLayoutVars>
      </dgm:prSet>
      <dgm:spPr/>
    </dgm:pt>
    <dgm:pt modelId="{230AE1D4-5481-4793-B14D-AE3CBE71C6AB}" type="pres">
      <dgm:prSet presAssocID="{E4E2435C-CA53-41D6-8DF1-CF0A1BDA61FC}" presName="descendantText" presStyleLbl="alignAccFollowNode1" presStyleIdx="0" presStyleCnt="2" custScaleX="120718">
        <dgm:presLayoutVars>
          <dgm:bulletEnabled val="1"/>
        </dgm:presLayoutVars>
      </dgm:prSet>
      <dgm:spPr/>
    </dgm:pt>
    <dgm:pt modelId="{A7C602B2-1196-4899-8FA3-577BE526E856}" type="pres">
      <dgm:prSet presAssocID="{5F071F9D-08B9-4A7C-9F74-2F0AB03973D3}" presName="sp" presStyleCnt="0"/>
      <dgm:spPr/>
    </dgm:pt>
    <dgm:pt modelId="{167CE484-48B4-41B3-81D8-B925AFF7CAF0}" type="pres">
      <dgm:prSet presAssocID="{E314023C-AE4A-4B09-B249-C92124C0F72A}" presName="linNode" presStyleCnt="0"/>
      <dgm:spPr/>
    </dgm:pt>
    <dgm:pt modelId="{B63BD2E8-76C3-4D6F-8303-0730D1816D93}" type="pres">
      <dgm:prSet presAssocID="{E314023C-AE4A-4B09-B249-C92124C0F72A}" presName="parentText" presStyleLbl="node1" presStyleIdx="1" presStyleCnt="2" custScaleX="112800">
        <dgm:presLayoutVars>
          <dgm:chMax val="1"/>
          <dgm:bulletEnabled val="1"/>
        </dgm:presLayoutVars>
      </dgm:prSet>
      <dgm:spPr/>
    </dgm:pt>
    <dgm:pt modelId="{78AADF17-F214-4B77-A6E6-55DD1C19E27B}" type="pres">
      <dgm:prSet presAssocID="{E314023C-AE4A-4B09-B249-C92124C0F72A}" presName="descendantText" presStyleLbl="alignAccFollowNode1" presStyleIdx="1" presStyleCnt="2" custScaleX="177846">
        <dgm:presLayoutVars>
          <dgm:bulletEnabled val="1"/>
        </dgm:presLayoutVars>
      </dgm:prSet>
      <dgm:spPr/>
    </dgm:pt>
  </dgm:ptLst>
  <dgm:cxnLst>
    <dgm:cxn modelId="{D500B90A-C9CA-4043-AE8B-9CFE78783AF1}" type="presOf" srcId="{7666B8B6-CFF9-4BA0-BA61-6D7897E2D6B1}" destId="{75A9346D-E89E-490A-97E3-924AE83B37EB}" srcOrd="0" destOrd="0" presId="urn:microsoft.com/office/officeart/2005/8/layout/vList5"/>
    <dgm:cxn modelId="{5F24C10E-D023-4E72-8D48-3380134B061E}" srcId="{7666B8B6-CFF9-4BA0-BA61-6D7897E2D6B1}" destId="{E314023C-AE4A-4B09-B249-C92124C0F72A}" srcOrd="1" destOrd="0" parTransId="{AD49A8DA-9D4A-449B-82CF-7818572AFDB2}" sibTransId="{3FFA4958-7104-4C63-A6A9-9E869E9F75DF}"/>
    <dgm:cxn modelId="{3F938E28-FF86-4923-8F5C-CF45D9181A6D}" type="presOf" srcId="{E4E2435C-CA53-41D6-8DF1-CF0A1BDA61FC}" destId="{554218C9-5E6D-47F5-83FD-2DCA5CD81323}" srcOrd="0" destOrd="0" presId="urn:microsoft.com/office/officeart/2005/8/layout/vList5"/>
    <dgm:cxn modelId="{E54B023D-5E4C-4B58-B5D4-C2A1DE4AB1EA}" srcId="{E4E2435C-CA53-41D6-8DF1-CF0A1BDA61FC}" destId="{31AA992C-9699-4AA5-B77B-E64CFFF07AEE}" srcOrd="0" destOrd="0" parTransId="{A03979D0-CC8F-4C16-9AE6-46B920B0BDF8}" sibTransId="{B00AB826-9E5A-4F00-A46F-586D3A53D531}"/>
    <dgm:cxn modelId="{18D07162-CA05-47CD-A681-4EAE8E872AAB}" type="presOf" srcId="{DA57417E-AB07-477D-8BF8-F55E1F699F15}" destId="{230AE1D4-5481-4793-B14D-AE3CBE71C6AB}" srcOrd="0" destOrd="1" presId="urn:microsoft.com/office/officeart/2005/8/layout/vList5"/>
    <dgm:cxn modelId="{3803F96F-7668-4E92-B139-E7187FFFFB6E}" srcId="{E4E2435C-CA53-41D6-8DF1-CF0A1BDA61FC}" destId="{DA57417E-AB07-477D-8BF8-F55E1F699F15}" srcOrd="1" destOrd="0" parTransId="{C8CD4F3D-E7C5-48EB-BCE9-C0CD83DB373D}" sibTransId="{FBA85A71-622F-47FB-A1CF-7056F889D33E}"/>
    <dgm:cxn modelId="{07880082-0842-4E60-8FFF-CEFBCCC4C877}" srcId="{E314023C-AE4A-4B09-B249-C92124C0F72A}" destId="{8C1E0574-03D4-48AF-AF42-A90B68BB99DB}" srcOrd="1" destOrd="0" parTransId="{0A048784-766F-4B00-ADFA-B3426AD21311}" sibTransId="{9EBFCFC5-F920-4F49-AA7B-E160CAF6404F}"/>
    <dgm:cxn modelId="{FE644B98-A0EF-4AB1-8E9E-5888D96E6B12}" type="presOf" srcId="{8C1E0574-03D4-48AF-AF42-A90B68BB99DB}" destId="{78AADF17-F214-4B77-A6E6-55DD1C19E27B}" srcOrd="0" destOrd="1" presId="urn:microsoft.com/office/officeart/2005/8/layout/vList5"/>
    <dgm:cxn modelId="{22C798BF-8763-4329-B97F-D51348019678}" srcId="{7666B8B6-CFF9-4BA0-BA61-6D7897E2D6B1}" destId="{E4E2435C-CA53-41D6-8DF1-CF0A1BDA61FC}" srcOrd="0" destOrd="0" parTransId="{561A6CD5-E52D-42A0-AE0A-7AF5A8773FC3}" sibTransId="{5F071F9D-08B9-4A7C-9F74-2F0AB03973D3}"/>
    <dgm:cxn modelId="{F582D7C6-3E93-4CB5-BA02-3A2B6203381F}" type="presOf" srcId="{31AA992C-9699-4AA5-B77B-E64CFFF07AEE}" destId="{230AE1D4-5481-4793-B14D-AE3CBE71C6AB}" srcOrd="0" destOrd="0" presId="urn:microsoft.com/office/officeart/2005/8/layout/vList5"/>
    <dgm:cxn modelId="{CC8ED2C8-5D8B-4E77-A465-422203132300}" type="presOf" srcId="{43F04C5D-5ABB-4F31-B569-CD9C6121773A}" destId="{78AADF17-F214-4B77-A6E6-55DD1C19E27B}" srcOrd="0" destOrd="0" presId="urn:microsoft.com/office/officeart/2005/8/layout/vList5"/>
    <dgm:cxn modelId="{DAF57BCB-2DCA-42BC-966B-C876362D7C04}" srcId="{E314023C-AE4A-4B09-B249-C92124C0F72A}" destId="{43F04C5D-5ABB-4F31-B569-CD9C6121773A}" srcOrd="0" destOrd="0" parTransId="{51382D47-F64F-43B1-A678-D11B27643E03}" sibTransId="{1A216033-1737-458E-B593-4B3CA6C2FA29}"/>
    <dgm:cxn modelId="{C07820E0-2E66-432D-8F28-9216F3D51DBC}" type="presOf" srcId="{E314023C-AE4A-4B09-B249-C92124C0F72A}" destId="{B63BD2E8-76C3-4D6F-8303-0730D1816D93}" srcOrd="0" destOrd="0" presId="urn:microsoft.com/office/officeart/2005/8/layout/vList5"/>
    <dgm:cxn modelId="{436333E7-E75F-438B-B7C6-3F39A54F9063}" type="presParOf" srcId="{75A9346D-E89E-490A-97E3-924AE83B37EB}" destId="{87F10FA6-7F34-4EB5-82AF-5E8042C02411}" srcOrd="0" destOrd="0" presId="urn:microsoft.com/office/officeart/2005/8/layout/vList5"/>
    <dgm:cxn modelId="{886E3A7B-9F13-4B98-B65B-8D7236AD56B0}" type="presParOf" srcId="{87F10FA6-7F34-4EB5-82AF-5E8042C02411}" destId="{554218C9-5E6D-47F5-83FD-2DCA5CD81323}" srcOrd="0" destOrd="0" presId="urn:microsoft.com/office/officeart/2005/8/layout/vList5"/>
    <dgm:cxn modelId="{0872068E-F274-4784-A522-1F3A094B95CC}" type="presParOf" srcId="{87F10FA6-7F34-4EB5-82AF-5E8042C02411}" destId="{230AE1D4-5481-4793-B14D-AE3CBE71C6AB}" srcOrd="1" destOrd="0" presId="urn:microsoft.com/office/officeart/2005/8/layout/vList5"/>
    <dgm:cxn modelId="{B76BB61F-A788-4651-AE64-9951EABCAD45}" type="presParOf" srcId="{75A9346D-E89E-490A-97E3-924AE83B37EB}" destId="{A7C602B2-1196-4899-8FA3-577BE526E856}" srcOrd="1" destOrd="0" presId="urn:microsoft.com/office/officeart/2005/8/layout/vList5"/>
    <dgm:cxn modelId="{63530497-2882-41DB-81B8-26CBB96DEEA0}" type="presParOf" srcId="{75A9346D-E89E-490A-97E3-924AE83B37EB}" destId="{167CE484-48B4-41B3-81D8-B925AFF7CAF0}" srcOrd="2" destOrd="0" presId="urn:microsoft.com/office/officeart/2005/8/layout/vList5"/>
    <dgm:cxn modelId="{0A7CCD4B-CCA4-47F2-A497-DB16374FD1DA}" type="presParOf" srcId="{167CE484-48B4-41B3-81D8-B925AFF7CAF0}" destId="{B63BD2E8-76C3-4D6F-8303-0730D1816D93}" srcOrd="0" destOrd="0" presId="urn:microsoft.com/office/officeart/2005/8/layout/vList5"/>
    <dgm:cxn modelId="{5329C47B-198A-4377-896B-80A712D041A9}" type="presParOf" srcId="{167CE484-48B4-41B3-81D8-B925AFF7CAF0}" destId="{78AADF17-F214-4B77-A6E6-55DD1C19E27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2B45C3-D4DB-4D65-AF5D-6C8976D44356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CL"/>
        </a:p>
      </dgm:t>
    </dgm:pt>
    <dgm:pt modelId="{FB7D804E-22AE-41E6-8CC6-5AA2567E00AE}">
      <dgm:prSet phldrT="[Texto]"/>
      <dgm:spPr/>
      <dgm:t>
        <a:bodyPr/>
        <a:lstStyle/>
        <a:p>
          <a:r>
            <a:rPr lang="es-ES" dirty="0">
              <a:latin typeface="Comic Sans MS" panose="030F0702030302020204" pitchFamily="66" charset="0"/>
            </a:rPr>
            <a:t>Hope</a:t>
          </a:r>
          <a:endParaRPr lang="es-CL" dirty="0">
            <a:latin typeface="Comic Sans MS" panose="030F0702030302020204" pitchFamily="66" charset="0"/>
          </a:endParaRPr>
        </a:p>
      </dgm:t>
    </dgm:pt>
    <dgm:pt modelId="{E5DAE0FD-AA1A-4ABA-B25A-115C3952390B}" type="parTrans" cxnId="{7630DEE6-2575-4425-93C1-24CF9100996A}">
      <dgm:prSet/>
      <dgm:spPr/>
      <dgm:t>
        <a:bodyPr/>
        <a:lstStyle/>
        <a:p>
          <a:endParaRPr lang="es-CL"/>
        </a:p>
      </dgm:t>
    </dgm:pt>
    <dgm:pt modelId="{A7C47045-7FC8-422B-8F40-77F906A6DFF7}" type="sibTrans" cxnId="{7630DEE6-2575-4425-93C1-24CF9100996A}">
      <dgm:prSet/>
      <dgm:spPr/>
      <dgm:t>
        <a:bodyPr/>
        <a:lstStyle/>
        <a:p>
          <a:endParaRPr lang="es-CL"/>
        </a:p>
      </dgm:t>
    </dgm:pt>
    <dgm:pt modelId="{822F238F-E075-4BE6-9E9D-B6CC4F72ADCB}">
      <dgm:prSet phldrT="[Texto]" custT="1"/>
      <dgm:spPr/>
      <dgm:t>
        <a:bodyPr/>
        <a:lstStyle/>
        <a:p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We use hope when we do not know whether something will happen or not but we want it to happen. 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BEB5BC44-B54B-48DC-BBE0-850F52DC488C}" type="parTrans" cxnId="{632CCB10-6182-49B0-B0AA-9D48BF35CCB9}">
      <dgm:prSet/>
      <dgm:spPr/>
      <dgm:t>
        <a:bodyPr/>
        <a:lstStyle/>
        <a:p>
          <a:endParaRPr lang="es-CL"/>
        </a:p>
      </dgm:t>
    </dgm:pt>
    <dgm:pt modelId="{B6E4BE38-7CBC-44F2-8CE9-4C30CCB2B0BE}" type="sibTrans" cxnId="{632CCB10-6182-49B0-B0AA-9D48BF35CCB9}">
      <dgm:prSet/>
      <dgm:spPr/>
      <dgm:t>
        <a:bodyPr/>
        <a:lstStyle/>
        <a:p>
          <a:endParaRPr lang="es-CL"/>
        </a:p>
      </dgm:t>
    </dgm:pt>
    <dgm:pt modelId="{495B1182-66AD-4341-BC4A-280A65CDFB46}">
      <dgm:prSet phldrT="[Texto]"/>
      <dgm:spPr/>
      <dgm:t>
        <a:bodyPr/>
        <a:lstStyle/>
        <a:p>
          <a:r>
            <a:rPr lang="es-ES" dirty="0" err="1">
              <a:latin typeface="Comic Sans MS" panose="030F0702030302020204" pitchFamily="66" charset="0"/>
            </a:rPr>
            <a:t>Wish</a:t>
          </a:r>
          <a:endParaRPr lang="es-CL" dirty="0">
            <a:latin typeface="Comic Sans MS" panose="030F0702030302020204" pitchFamily="66" charset="0"/>
          </a:endParaRPr>
        </a:p>
      </dgm:t>
    </dgm:pt>
    <dgm:pt modelId="{0BC33116-7160-468F-805D-29699BA2AC54}" type="parTrans" cxnId="{A7655155-B619-409D-9B1F-C147D461CE17}">
      <dgm:prSet/>
      <dgm:spPr/>
      <dgm:t>
        <a:bodyPr/>
        <a:lstStyle/>
        <a:p>
          <a:endParaRPr lang="es-CL"/>
        </a:p>
      </dgm:t>
    </dgm:pt>
    <dgm:pt modelId="{3BDAA17E-AB32-4A24-8A54-4FCE340239BC}" type="sibTrans" cxnId="{A7655155-B619-409D-9B1F-C147D461CE17}">
      <dgm:prSet/>
      <dgm:spPr/>
      <dgm:t>
        <a:bodyPr/>
        <a:lstStyle/>
        <a:p>
          <a:endParaRPr lang="es-CL"/>
        </a:p>
      </dgm:t>
    </dgm:pt>
    <dgm:pt modelId="{8CB8EDCC-BDC8-428A-A77E-070A9DF13B6C}">
      <dgm:prSet phldrT="[Texto]" custT="1"/>
      <dgm:spPr/>
      <dgm:t>
        <a:bodyPr/>
        <a:lstStyle/>
        <a:p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We use wish when we regret or are sorry that things are not different. We imagine a different past or present: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7160518F-DEDF-41E8-BA6F-F8DA77A96682}" type="parTrans" cxnId="{8A64E453-8663-4628-9F62-CD3EC4986A3C}">
      <dgm:prSet/>
      <dgm:spPr/>
      <dgm:t>
        <a:bodyPr/>
        <a:lstStyle/>
        <a:p>
          <a:endParaRPr lang="es-CL"/>
        </a:p>
      </dgm:t>
    </dgm:pt>
    <dgm:pt modelId="{E3923477-ABD6-4BBF-B18E-22C711B14894}" type="sibTrans" cxnId="{8A64E453-8663-4628-9F62-CD3EC4986A3C}">
      <dgm:prSet/>
      <dgm:spPr/>
      <dgm:t>
        <a:bodyPr/>
        <a:lstStyle/>
        <a:p>
          <a:endParaRPr lang="es-CL"/>
        </a:p>
      </dgm:t>
    </dgm:pt>
    <dgm:pt modelId="{9CB08DE8-E9EF-46D7-8C84-F7FB8AC4E203}">
      <dgm:prSet custT="1"/>
      <dgm:spPr/>
      <dgm:t>
        <a:bodyPr/>
        <a:lstStyle/>
        <a:p>
          <a:r>
            <a:rPr lang="en-US" sz="2000" b="1">
              <a:latin typeface="Comic Sans MS" panose="030F0702030302020204" pitchFamily="66" charset="0"/>
              <a:cs typeface="Arial" panose="020B0604020202020204" pitchFamily="34" charset="0"/>
            </a:rPr>
            <a:t>I think you were hoping to see your family next week.</a:t>
          </a:r>
          <a:endParaRPr lang="en-US" sz="2000" b="1" dirty="0"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0B6E81F6-5A6B-4C4F-9EF0-B8BFFFD641F8}" type="parTrans" cxnId="{A85B0EB1-1F48-4694-A415-734A9EA7D60F}">
      <dgm:prSet/>
      <dgm:spPr/>
      <dgm:t>
        <a:bodyPr/>
        <a:lstStyle/>
        <a:p>
          <a:endParaRPr lang="es-CL"/>
        </a:p>
      </dgm:t>
    </dgm:pt>
    <dgm:pt modelId="{6B0344E0-B24D-484A-ADEC-9CD181814169}" type="sibTrans" cxnId="{A85B0EB1-1F48-4694-A415-734A9EA7D60F}">
      <dgm:prSet/>
      <dgm:spPr/>
      <dgm:t>
        <a:bodyPr/>
        <a:lstStyle/>
        <a:p>
          <a:endParaRPr lang="es-CL"/>
        </a:p>
      </dgm:t>
    </dgm:pt>
    <dgm:pt modelId="{8DA77177-FD5C-45C4-AAA2-5E7CAFA673D3}">
      <dgm:prSet custT="1"/>
      <dgm:spPr/>
      <dgm:t>
        <a:bodyPr/>
        <a:lstStyle/>
        <a:p>
          <a:r>
            <a:rPr lang="en-US" sz="2000" b="1" dirty="0">
              <a:latin typeface="Comic Sans MS" panose="030F0702030302020204" pitchFamily="66" charset="0"/>
              <a:cs typeface="Arial" panose="020B0604020202020204" pitchFamily="34" charset="0"/>
            </a:rPr>
            <a:t>I wish I had his mobile phone number; we could tell him the good news. </a:t>
          </a:r>
          <a:endParaRPr lang="es-CL" sz="2000" b="1" dirty="0"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B639C5D3-7E8A-4D16-AF48-989B7B678D64}" type="parTrans" cxnId="{752E9331-5C41-4D92-A3D3-B493781BF97E}">
      <dgm:prSet/>
      <dgm:spPr/>
      <dgm:t>
        <a:bodyPr/>
        <a:lstStyle/>
        <a:p>
          <a:endParaRPr lang="es-CL"/>
        </a:p>
      </dgm:t>
    </dgm:pt>
    <dgm:pt modelId="{4EB3DF2B-7142-42CD-A476-5B956D127B92}" type="sibTrans" cxnId="{752E9331-5C41-4D92-A3D3-B493781BF97E}">
      <dgm:prSet/>
      <dgm:spPr/>
      <dgm:t>
        <a:bodyPr/>
        <a:lstStyle/>
        <a:p>
          <a:endParaRPr lang="es-CL"/>
        </a:p>
      </dgm:t>
    </dgm:pt>
    <dgm:pt modelId="{3B4B8E2D-594F-4E71-AA7C-DC05ECBE7A61}" type="pres">
      <dgm:prSet presAssocID="{862B45C3-D4DB-4D65-AF5D-6C8976D44356}" presName="Name0" presStyleCnt="0">
        <dgm:presLayoutVars>
          <dgm:dir/>
          <dgm:animLvl val="lvl"/>
          <dgm:resizeHandles val="exact"/>
        </dgm:presLayoutVars>
      </dgm:prSet>
      <dgm:spPr/>
    </dgm:pt>
    <dgm:pt modelId="{3F4FC0EA-A0BC-4F3D-A9DF-85117C06F2F8}" type="pres">
      <dgm:prSet presAssocID="{FB7D804E-22AE-41E6-8CC6-5AA2567E00AE}" presName="linNode" presStyleCnt="0"/>
      <dgm:spPr/>
    </dgm:pt>
    <dgm:pt modelId="{9C273622-D52D-4E66-8173-0236EBBE4C30}" type="pres">
      <dgm:prSet presAssocID="{FB7D804E-22AE-41E6-8CC6-5AA2567E00AE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C6EB5FA7-4D8D-45A1-B919-3DB06E92885D}" type="pres">
      <dgm:prSet presAssocID="{FB7D804E-22AE-41E6-8CC6-5AA2567E00AE}" presName="descendantText" presStyleLbl="alignAccFollowNode1" presStyleIdx="0" presStyleCnt="2" custScaleX="186470">
        <dgm:presLayoutVars>
          <dgm:bulletEnabled val="1"/>
        </dgm:presLayoutVars>
      </dgm:prSet>
      <dgm:spPr/>
    </dgm:pt>
    <dgm:pt modelId="{A4BED31A-B1C7-4237-A831-2FA7035D22E3}" type="pres">
      <dgm:prSet presAssocID="{A7C47045-7FC8-422B-8F40-77F906A6DFF7}" presName="sp" presStyleCnt="0"/>
      <dgm:spPr/>
    </dgm:pt>
    <dgm:pt modelId="{A85F549F-0E2A-4973-BBB1-B8BD3F453651}" type="pres">
      <dgm:prSet presAssocID="{495B1182-66AD-4341-BC4A-280A65CDFB46}" presName="linNode" presStyleCnt="0"/>
      <dgm:spPr/>
    </dgm:pt>
    <dgm:pt modelId="{E49624A5-6341-4A03-A957-357CAED00A4C}" type="pres">
      <dgm:prSet presAssocID="{495B1182-66AD-4341-BC4A-280A65CDFB46}" presName="parentText" presStyleLbl="node1" presStyleIdx="1" presStyleCnt="2" custScaleX="121716">
        <dgm:presLayoutVars>
          <dgm:chMax val="1"/>
          <dgm:bulletEnabled val="1"/>
        </dgm:presLayoutVars>
      </dgm:prSet>
      <dgm:spPr/>
    </dgm:pt>
    <dgm:pt modelId="{6ABD0226-ACCC-40E5-A13F-061DBD1CBC25}" type="pres">
      <dgm:prSet presAssocID="{495B1182-66AD-4341-BC4A-280A65CDFB46}" presName="descendantText" presStyleLbl="alignAccFollowNode1" presStyleIdx="1" presStyleCnt="2" custScaleX="223420">
        <dgm:presLayoutVars>
          <dgm:bulletEnabled val="1"/>
        </dgm:presLayoutVars>
      </dgm:prSet>
      <dgm:spPr/>
    </dgm:pt>
  </dgm:ptLst>
  <dgm:cxnLst>
    <dgm:cxn modelId="{632CCB10-6182-49B0-B0AA-9D48BF35CCB9}" srcId="{FB7D804E-22AE-41E6-8CC6-5AA2567E00AE}" destId="{822F238F-E075-4BE6-9E9D-B6CC4F72ADCB}" srcOrd="0" destOrd="0" parTransId="{BEB5BC44-B54B-48DC-BBE0-850F52DC488C}" sibTransId="{B6E4BE38-7CBC-44F2-8CE9-4C30CCB2B0BE}"/>
    <dgm:cxn modelId="{3EEBE010-0F72-4C78-BCBA-89222FD7BD52}" type="presOf" srcId="{8CB8EDCC-BDC8-428A-A77E-070A9DF13B6C}" destId="{6ABD0226-ACCC-40E5-A13F-061DBD1CBC25}" srcOrd="0" destOrd="0" presId="urn:microsoft.com/office/officeart/2005/8/layout/vList5"/>
    <dgm:cxn modelId="{752E9331-5C41-4D92-A3D3-B493781BF97E}" srcId="{495B1182-66AD-4341-BC4A-280A65CDFB46}" destId="{8DA77177-FD5C-45C4-AAA2-5E7CAFA673D3}" srcOrd="1" destOrd="0" parTransId="{B639C5D3-7E8A-4D16-AF48-989B7B678D64}" sibTransId="{4EB3DF2B-7142-42CD-A476-5B956D127B92}"/>
    <dgm:cxn modelId="{EA3F8044-B4B9-42D8-9842-370E3514DA13}" type="presOf" srcId="{8DA77177-FD5C-45C4-AAA2-5E7CAFA673D3}" destId="{6ABD0226-ACCC-40E5-A13F-061DBD1CBC25}" srcOrd="0" destOrd="1" presId="urn:microsoft.com/office/officeart/2005/8/layout/vList5"/>
    <dgm:cxn modelId="{D83DF16B-59CC-435E-9576-835CE54C72F6}" type="presOf" srcId="{822F238F-E075-4BE6-9E9D-B6CC4F72ADCB}" destId="{C6EB5FA7-4D8D-45A1-B919-3DB06E92885D}" srcOrd="0" destOrd="0" presId="urn:microsoft.com/office/officeart/2005/8/layout/vList5"/>
    <dgm:cxn modelId="{8A64E453-8663-4628-9F62-CD3EC4986A3C}" srcId="{495B1182-66AD-4341-BC4A-280A65CDFB46}" destId="{8CB8EDCC-BDC8-428A-A77E-070A9DF13B6C}" srcOrd="0" destOrd="0" parTransId="{7160518F-DEDF-41E8-BA6F-F8DA77A96682}" sibTransId="{E3923477-ABD6-4BBF-B18E-22C711B14894}"/>
    <dgm:cxn modelId="{BC01EF73-8B84-4A4B-9945-D5BDCBAC7128}" type="presOf" srcId="{FB7D804E-22AE-41E6-8CC6-5AA2567E00AE}" destId="{9C273622-D52D-4E66-8173-0236EBBE4C30}" srcOrd="0" destOrd="0" presId="urn:microsoft.com/office/officeart/2005/8/layout/vList5"/>
    <dgm:cxn modelId="{A7655155-B619-409D-9B1F-C147D461CE17}" srcId="{862B45C3-D4DB-4D65-AF5D-6C8976D44356}" destId="{495B1182-66AD-4341-BC4A-280A65CDFB46}" srcOrd="1" destOrd="0" parTransId="{0BC33116-7160-468F-805D-29699BA2AC54}" sibTransId="{3BDAA17E-AB32-4A24-8A54-4FCE340239BC}"/>
    <dgm:cxn modelId="{EAB2778A-6207-4022-9D61-96AD098D2EDE}" type="presOf" srcId="{9CB08DE8-E9EF-46D7-8C84-F7FB8AC4E203}" destId="{C6EB5FA7-4D8D-45A1-B919-3DB06E92885D}" srcOrd="0" destOrd="1" presId="urn:microsoft.com/office/officeart/2005/8/layout/vList5"/>
    <dgm:cxn modelId="{A85B0EB1-1F48-4694-A415-734A9EA7D60F}" srcId="{FB7D804E-22AE-41E6-8CC6-5AA2567E00AE}" destId="{9CB08DE8-E9EF-46D7-8C84-F7FB8AC4E203}" srcOrd="1" destOrd="0" parTransId="{0B6E81F6-5A6B-4C4F-9EF0-B8BFFFD641F8}" sibTransId="{6B0344E0-B24D-484A-ADEC-9CD181814169}"/>
    <dgm:cxn modelId="{8086FBD7-9338-4D87-BED6-D2406619CC73}" type="presOf" srcId="{862B45C3-D4DB-4D65-AF5D-6C8976D44356}" destId="{3B4B8E2D-594F-4E71-AA7C-DC05ECBE7A61}" srcOrd="0" destOrd="0" presId="urn:microsoft.com/office/officeart/2005/8/layout/vList5"/>
    <dgm:cxn modelId="{4A38B3E6-C23D-472E-82EE-8B09D09C0EA0}" type="presOf" srcId="{495B1182-66AD-4341-BC4A-280A65CDFB46}" destId="{E49624A5-6341-4A03-A957-357CAED00A4C}" srcOrd="0" destOrd="0" presId="urn:microsoft.com/office/officeart/2005/8/layout/vList5"/>
    <dgm:cxn modelId="{7630DEE6-2575-4425-93C1-24CF9100996A}" srcId="{862B45C3-D4DB-4D65-AF5D-6C8976D44356}" destId="{FB7D804E-22AE-41E6-8CC6-5AA2567E00AE}" srcOrd="0" destOrd="0" parTransId="{E5DAE0FD-AA1A-4ABA-B25A-115C3952390B}" sibTransId="{A7C47045-7FC8-422B-8F40-77F906A6DFF7}"/>
    <dgm:cxn modelId="{5C856EC8-4906-4288-8EC6-7976C9D68868}" type="presParOf" srcId="{3B4B8E2D-594F-4E71-AA7C-DC05ECBE7A61}" destId="{3F4FC0EA-A0BC-4F3D-A9DF-85117C06F2F8}" srcOrd="0" destOrd="0" presId="urn:microsoft.com/office/officeart/2005/8/layout/vList5"/>
    <dgm:cxn modelId="{DDA758BD-E569-4399-9A47-62DDB3439170}" type="presParOf" srcId="{3F4FC0EA-A0BC-4F3D-A9DF-85117C06F2F8}" destId="{9C273622-D52D-4E66-8173-0236EBBE4C30}" srcOrd="0" destOrd="0" presId="urn:microsoft.com/office/officeart/2005/8/layout/vList5"/>
    <dgm:cxn modelId="{236888ED-C1FC-4041-8F1F-5B8D5CC990E1}" type="presParOf" srcId="{3F4FC0EA-A0BC-4F3D-A9DF-85117C06F2F8}" destId="{C6EB5FA7-4D8D-45A1-B919-3DB06E92885D}" srcOrd="1" destOrd="0" presId="urn:microsoft.com/office/officeart/2005/8/layout/vList5"/>
    <dgm:cxn modelId="{8005530D-E44F-4930-8D4E-A961753D33DA}" type="presParOf" srcId="{3B4B8E2D-594F-4E71-AA7C-DC05ECBE7A61}" destId="{A4BED31A-B1C7-4237-A831-2FA7035D22E3}" srcOrd="1" destOrd="0" presId="urn:microsoft.com/office/officeart/2005/8/layout/vList5"/>
    <dgm:cxn modelId="{8AD30B8E-070D-469A-8247-1E4DBD8603A2}" type="presParOf" srcId="{3B4B8E2D-594F-4E71-AA7C-DC05ECBE7A61}" destId="{A85F549F-0E2A-4973-BBB1-B8BD3F453651}" srcOrd="2" destOrd="0" presId="urn:microsoft.com/office/officeart/2005/8/layout/vList5"/>
    <dgm:cxn modelId="{ECDD0A28-BF64-456B-901A-15619A53089E}" type="presParOf" srcId="{A85F549F-0E2A-4973-BBB1-B8BD3F453651}" destId="{E49624A5-6341-4A03-A957-357CAED00A4C}" srcOrd="0" destOrd="0" presId="urn:microsoft.com/office/officeart/2005/8/layout/vList5"/>
    <dgm:cxn modelId="{CC228B8C-66CB-4016-9012-36705B21B1FB}" type="presParOf" srcId="{A85F549F-0E2A-4973-BBB1-B8BD3F453651}" destId="{6ABD0226-ACCC-40E5-A13F-061DBD1CBC2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69EDCF-C88D-48BA-BE51-AC82BE75B24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042326BA-D7B8-42DB-BD08-76022C0DCB54}">
      <dgm:prSet phldrT="[Texto]"/>
      <dgm:spPr/>
      <dgm:t>
        <a:bodyPr/>
        <a:lstStyle/>
        <a:p>
          <a:r>
            <a:rPr lang="es-ES" dirty="0" err="1">
              <a:latin typeface="Comic Sans MS" panose="030F0702030302020204" pitchFamily="66" charset="0"/>
            </a:rPr>
            <a:t>Mind</a:t>
          </a:r>
          <a:endParaRPr lang="es-CL" dirty="0">
            <a:latin typeface="Comic Sans MS" panose="030F0702030302020204" pitchFamily="66" charset="0"/>
          </a:endParaRPr>
        </a:p>
      </dgm:t>
    </dgm:pt>
    <dgm:pt modelId="{5EF8A632-B191-499E-B04E-45D34B8345C8}" type="parTrans" cxnId="{CB735117-24D0-47E7-941B-6105C94D1953}">
      <dgm:prSet/>
      <dgm:spPr/>
      <dgm:t>
        <a:bodyPr/>
        <a:lstStyle/>
        <a:p>
          <a:endParaRPr lang="es-CL"/>
        </a:p>
      </dgm:t>
    </dgm:pt>
    <dgm:pt modelId="{021B0412-CBF0-425B-BA21-7918060E2605}" type="sibTrans" cxnId="{CB735117-24D0-47E7-941B-6105C94D1953}">
      <dgm:prSet/>
      <dgm:spPr/>
      <dgm:t>
        <a:bodyPr/>
        <a:lstStyle/>
        <a:p>
          <a:endParaRPr lang="es-CL"/>
        </a:p>
      </dgm:t>
    </dgm:pt>
    <dgm:pt modelId="{F42E9E70-860F-4B42-A21C-DD72C9C4A910}">
      <dgm:prSet phldrT="[Texto]" custT="1"/>
      <dgm:spPr/>
      <dgm:t>
        <a:bodyPr/>
        <a:lstStyle/>
        <a:p>
          <a:pPr algn="just"/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It means 'dislike, be annoyed by or object to'.  If someone says I don't mind, it means that they have no preference or that they are happy for something to happen. 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5E811565-0528-4EF5-AFDA-A1C73B69B2CA}" type="parTrans" cxnId="{E2FEA32D-EC82-4415-BB2B-9C72B77D58C1}">
      <dgm:prSet/>
      <dgm:spPr/>
      <dgm:t>
        <a:bodyPr/>
        <a:lstStyle/>
        <a:p>
          <a:endParaRPr lang="es-CL"/>
        </a:p>
      </dgm:t>
    </dgm:pt>
    <dgm:pt modelId="{2211482B-D0A4-4510-90B7-EFBFB3D59C9A}" type="sibTrans" cxnId="{E2FEA32D-EC82-4415-BB2B-9C72B77D58C1}">
      <dgm:prSet/>
      <dgm:spPr/>
      <dgm:t>
        <a:bodyPr/>
        <a:lstStyle/>
        <a:p>
          <a:endParaRPr lang="es-CL"/>
        </a:p>
      </dgm:t>
    </dgm:pt>
    <dgm:pt modelId="{701F69F2-D3FC-4477-AF3B-B5BF1207C85A}">
      <dgm:prSet phldrT="[Texto]"/>
      <dgm:spPr/>
      <dgm:t>
        <a:bodyPr/>
        <a:lstStyle/>
        <a:p>
          <a:r>
            <a:rPr lang="es-ES" dirty="0" err="1">
              <a:latin typeface="Comic Sans MS" panose="030F0702030302020204" pitchFamily="66" charset="0"/>
              <a:cs typeface="Arial" panose="020B0604020202020204" pitchFamily="34" charset="0"/>
            </a:rPr>
            <a:t>Matter</a:t>
          </a:r>
          <a:endParaRPr lang="es-CL" dirty="0"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99442694-64AF-40AE-9312-70B2B28DF7FC}" type="parTrans" cxnId="{68AFB615-3AC0-4EEA-A5A7-18C641E079C6}">
      <dgm:prSet/>
      <dgm:spPr/>
      <dgm:t>
        <a:bodyPr/>
        <a:lstStyle/>
        <a:p>
          <a:endParaRPr lang="es-CL"/>
        </a:p>
      </dgm:t>
    </dgm:pt>
    <dgm:pt modelId="{3FCB82C1-03E4-4A57-9D4F-01A3873E4815}" type="sibTrans" cxnId="{68AFB615-3AC0-4EEA-A5A7-18C641E079C6}">
      <dgm:prSet/>
      <dgm:spPr/>
      <dgm:t>
        <a:bodyPr/>
        <a:lstStyle/>
        <a:p>
          <a:endParaRPr lang="es-CL"/>
        </a:p>
      </dgm:t>
    </dgm:pt>
    <dgm:pt modelId="{73163CEB-C2CD-466E-94AB-5267108B1EF2}">
      <dgm:prSet phldrT="[Texto]" custT="1"/>
      <dgm:spPr/>
      <dgm:t>
        <a:bodyPr/>
        <a:lstStyle/>
        <a:p>
          <a:pPr algn="just"/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The verb matter can mean 'be important'. If we say 'it doesn't matter', it means that the thing that we are talking about is not important or not significant. 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C913737E-5AF5-4BDD-9E9F-2A08CB3C5E96}" type="parTrans" cxnId="{583D0C95-4367-44AF-B2DC-0E8677FB06AE}">
      <dgm:prSet/>
      <dgm:spPr/>
      <dgm:t>
        <a:bodyPr/>
        <a:lstStyle/>
        <a:p>
          <a:endParaRPr lang="es-CL"/>
        </a:p>
      </dgm:t>
    </dgm:pt>
    <dgm:pt modelId="{6A6E8F58-1FEE-42A4-8B8A-BA36D301824B}" type="sibTrans" cxnId="{583D0C95-4367-44AF-B2DC-0E8677FB06AE}">
      <dgm:prSet/>
      <dgm:spPr/>
      <dgm:t>
        <a:bodyPr/>
        <a:lstStyle/>
        <a:p>
          <a:endParaRPr lang="es-CL"/>
        </a:p>
      </dgm:t>
    </dgm:pt>
    <dgm:pt modelId="{A33A7350-EEAB-41E4-B1C1-88D78475AE97}">
      <dgm:prSet custT="1"/>
      <dgm:spPr/>
      <dgm:t>
        <a:bodyPr/>
        <a:lstStyle/>
        <a:p>
          <a:pPr algn="just"/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I don't </a:t>
          </a:r>
          <a:r>
            <a:rPr lang="en-US" sz="2000" b="1" dirty="0">
              <a:solidFill>
                <a:srgbClr val="7030A0"/>
              </a:solidFill>
              <a:latin typeface="Comic Sans MS" panose="030F0702030302020204" pitchFamily="66" charset="0"/>
              <a:cs typeface="Arial" panose="020B0604020202020204" pitchFamily="34" charset="0"/>
            </a:rPr>
            <a:t>mind</a:t>
          </a:r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 having tea or coffee.</a:t>
          </a:r>
        </a:p>
      </dgm:t>
    </dgm:pt>
    <dgm:pt modelId="{009587C9-34B3-4633-874E-95ECA5BF7043}" type="parTrans" cxnId="{B4329108-45BF-40C9-82F6-D122E6671E7E}">
      <dgm:prSet/>
      <dgm:spPr/>
      <dgm:t>
        <a:bodyPr/>
        <a:lstStyle/>
        <a:p>
          <a:endParaRPr lang="es-CL"/>
        </a:p>
      </dgm:t>
    </dgm:pt>
    <dgm:pt modelId="{B9A86323-656B-4A81-A735-4B5A5741154C}" type="sibTrans" cxnId="{B4329108-45BF-40C9-82F6-D122E6671E7E}">
      <dgm:prSet/>
      <dgm:spPr/>
      <dgm:t>
        <a:bodyPr/>
        <a:lstStyle/>
        <a:p>
          <a:endParaRPr lang="es-CL"/>
        </a:p>
      </dgm:t>
    </dgm:pt>
    <dgm:pt modelId="{687F4EAB-95C5-404C-96BF-4D29EE3EBD1C}">
      <dgm:prSet custT="1"/>
      <dgm:spPr/>
      <dgm:t>
        <a:bodyPr/>
        <a:lstStyle/>
        <a:p>
          <a:pPr algn="just"/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Does he </a:t>
          </a:r>
          <a:r>
            <a:rPr lang="en-US" sz="2000" b="1" dirty="0">
              <a:solidFill>
                <a:srgbClr val="7030A0"/>
              </a:solidFill>
              <a:latin typeface="Comic Sans MS" panose="030F0702030302020204" pitchFamily="66" charset="0"/>
              <a:cs typeface="Arial" panose="020B0604020202020204" pitchFamily="34" charset="0"/>
            </a:rPr>
            <a:t>mind</a:t>
          </a:r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 you arriving a little late?</a:t>
          </a:r>
        </a:p>
      </dgm:t>
    </dgm:pt>
    <dgm:pt modelId="{A1722D43-B214-4AEA-B1B3-3773121E9928}" type="parTrans" cxnId="{28325616-FF3C-411B-894A-82C0915D1273}">
      <dgm:prSet/>
      <dgm:spPr/>
      <dgm:t>
        <a:bodyPr/>
        <a:lstStyle/>
        <a:p>
          <a:endParaRPr lang="es-CL"/>
        </a:p>
      </dgm:t>
    </dgm:pt>
    <dgm:pt modelId="{A99D7EFF-6F2E-48FE-9B41-08F8462BA424}" type="sibTrans" cxnId="{28325616-FF3C-411B-894A-82C0915D1273}">
      <dgm:prSet/>
      <dgm:spPr/>
      <dgm:t>
        <a:bodyPr/>
        <a:lstStyle/>
        <a:p>
          <a:endParaRPr lang="es-CL"/>
        </a:p>
      </dgm:t>
    </dgm:pt>
    <dgm:pt modelId="{00E3438B-90EF-4ECB-A00B-2C0BBD5969AB}">
      <dgm:prSet custT="1"/>
      <dgm:spPr/>
      <dgm:t>
        <a:bodyPr/>
        <a:lstStyle/>
        <a:p>
          <a:pPr algn="l"/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It </a:t>
          </a:r>
          <a:r>
            <a:rPr lang="en-US" sz="2000" b="1" dirty="0">
              <a:solidFill>
                <a:srgbClr val="7030A0"/>
              </a:solidFill>
              <a:latin typeface="Comic Sans MS" panose="030F0702030302020204" pitchFamily="66" charset="0"/>
              <a:cs typeface="Arial" panose="020B0604020202020204" pitchFamily="34" charset="0"/>
            </a:rPr>
            <a:t>doesn't matter </a:t>
          </a:r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what we have for dinner.</a:t>
          </a:r>
        </a:p>
      </dgm:t>
    </dgm:pt>
    <dgm:pt modelId="{DF3B9D84-8CCC-41CA-96CB-4064F5975C65}" type="parTrans" cxnId="{F3A88F90-0082-4547-899F-384B904434CA}">
      <dgm:prSet/>
      <dgm:spPr/>
      <dgm:t>
        <a:bodyPr/>
        <a:lstStyle/>
        <a:p>
          <a:endParaRPr lang="es-CL"/>
        </a:p>
      </dgm:t>
    </dgm:pt>
    <dgm:pt modelId="{1715234D-D81C-4468-AF8E-FB6F8B5BCA49}" type="sibTrans" cxnId="{F3A88F90-0082-4547-899F-384B904434CA}">
      <dgm:prSet/>
      <dgm:spPr/>
      <dgm:t>
        <a:bodyPr/>
        <a:lstStyle/>
        <a:p>
          <a:endParaRPr lang="es-CL"/>
        </a:p>
      </dgm:t>
    </dgm:pt>
    <dgm:pt modelId="{88D4B05F-0EBB-4B86-B6C4-3B8BFF13455C}">
      <dgm:prSet custT="1"/>
      <dgm:spPr/>
      <dgm:t>
        <a:bodyPr/>
        <a:lstStyle/>
        <a:p>
          <a:pPr algn="l"/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It </a:t>
          </a:r>
          <a:r>
            <a:rPr lang="en-US" sz="2000" b="1" dirty="0">
              <a:solidFill>
                <a:srgbClr val="7030A0"/>
              </a:solidFill>
              <a:latin typeface="Comic Sans MS" panose="030F0702030302020204" pitchFamily="66" charset="0"/>
              <a:cs typeface="Arial" panose="020B0604020202020204" pitchFamily="34" charset="0"/>
            </a:rPr>
            <a:t>doesn't matter </a:t>
          </a:r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where you go. I will always be with you.</a:t>
          </a:r>
        </a:p>
      </dgm:t>
    </dgm:pt>
    <dgm:pt modelId="{5F0238A6-169C-41FF-85DA-4AA9A09A1891}" type="parTrans" cxnId="{AE8610E6-534C-402E-AC92-3976870D0194}">
      <dgm:prSet/>
      <dgm:spPr/>
      <dgm:t>
        <a:bodyPr/>
        <a:lstStyle/>
        <a:p>
          <a:endParaRPr lang="es-CL"/>
        </a:p>
      </dgm:t>
    </dgm:pt>
    <dgm:pt modelId="{BC17BCEE-05A5-4E0D-B745-7F605CDE9247}" type="sibTrans" cxnId="{AE8610E6-534C-402E-AC92-3976870D0194}">
      <dgm:prSet/>
      <dgm:spPr/>
      <dgm:t>
        <a:bodyPr/>
        <a:lstStyle/>
        <a:p>
          <a:endParaRPr lang="es-CL"/>
        </a:p>
      </dgm:t>
    </dgm:pt>
    <dgm:pt modelId="{877969B4-2592-46A2-8245-6B9C310F457B}" type="pres">
      <dgm:prSet presAssocID="{7269EDCF-C88D-48BA-BE51-AC82BE75B24E}" presName="Name0" presStyleCnt="0">
        <dgm:presLayoutVars>
          <dgm:dir/>
          <dgm:animLvl val="lvl"/>
          <dgm:resizeHandles val="exact"/>
        </dgm:presLayoutVars>
      </dgm:prSet>
      <dgm:spPr/>
    </dgm:pt>
    <dgm:pt modelId="{A88BCD50-68B0-4343-995A-553C208A13B4}" type="pres">
      <dgm:prSet presAssocID="{042326BA-D7B8-42DB-BD08-76022C0DCB54}" presName="linNode" presStyleCnt="0"/>
      <dgm:spPr/>
    </dgm:pt>
    <dgm:pt modelId="{A6F5400F-0CFB-4A19-8817-16D4F51F57AB}" type="pres">
      <dgm:prSet presAssocID="{042326BA-D7B8-42DB-BD08-76022C0DCB54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6710AA8E-247D-40D6-B542-C77F33956BDB}" type="pres">
      <dgm:prSet presAssocID="{042326BA-D7B8-42DB-BD08-76022C0DCB54}" presName="descendantText" presStyleLbl="alignAccFollowNode1" presStyleIdx="0" presStyleCnt="2" custScaleX="234600" custScaleY="112897">
        <dgm:presLayoutVars>
          <dgm:bulletEnabled val="1"/>
        </dgm:presLayoutVars>
      </dgm:prSet>
      <dgm:spPr/>
    </dgm:pt>
    <dgm:pt modelId="{AFA58EC8-D7DB-4887-8354-EB6132EFA38B}" type="pres">
      <dgm:prSet presAssocID="{021B0412-CBF0-425B-BA21-7918060E2605}" presName="sp" presStyleCnt="0"/>
      <dgm:spPr/>
    </dgm:pt>
    <dgm:pt modelId="{4B352C38-A463-480A-A644-372EC9B43232}" type="pres">
      <dgm:prSet presAssocID="{701F69F2-D3FC-4477-AF3B-B5BF1207C85A}" presName="linNode" presStyleCnt="0"/>
      <dgm:spPr/>
    </dgm:pt>
    <dgm:pt modelId="{FF4F1A96-7A31-4753-A7DF-B06052FC4417}" type="pres">
      <dgm:prSet presAssocID="{701F69F2-D3FC-4477-AF3B-B5BF1207C85A}" presName="parentText" presStyleLbl="node1" presStyleIdx="1" presStyleCnt="2" custScaleX="121410">
        <dgm:presLayoutVars>
          <dgm:chMax val="1"/>
          <dgm:bulletEnabled val="1"/>
        </dgm:presLayoutVars>
      </dgm:prSet>
      <dgm:spPr/>
    </dgm:pt>
    <dgm:pt modelId="{31526494-020B-43AE-B160-DB107D74E931}" type="pres">
      <dgm:prSet presAssocID="{701F69F2-D3FC-4477-AF3B-B5BF1207C85A}" presName="descendantText" presStyleLbl="alignAccFollowNode1" presStyleIdx="1" presStyleCnt="2" custScaleX="283452" custScaleY="118209">
        <dgm:presLayoutVars>
          <dgm:bulletEnabled val="1"/>
        </dgm:presLayoutVars>
      </dgm:prSet>
      <dgm:spPr/>
    </dgm:pt>
  </dgm:ptLst>
  <dgm:cxnLst>
    <dgm:cxn modelId="{B4329108-45BF-40C9-82F6-D122E6671E7E}" srcId="{042326BA-D7B8-42DB-BD08-76022C0DCB54}" destId="{A33A7350-EEAB-41E4-B1C1-88D78475AE97}" srcOrd="1" destOrd="0" parTransId="{009587C9-34B3-4633-874E-95ECA5BF7043}" sibTransId="{B9A86323-656B-4A81-A735-4B5A5741154C}"/>
    <dgm:cxn modelId="{68AFB615-3AC0-4EEA-A5A7-18C641E079C6}" srcId="{7269EDCF-C88D-48BA-BE51-AC82BE75B24E}" destId="{701F69F2-D3FC-4477-AF3B-B5BF1207C85A}" srcOrd="1" destOrd="0" parTransId="{99442694-64AF-40AE-9312-70B2B28DF7FC}" sibTransId="{3FCB82C1-03E4-4A57-9D4F-01A3873E4815}"/>
    <dgm:cxn modelId="{28325616-FF3C-411B-894A-82C0915D1273}" srcId="{042326BA-D7B8-42DB-BD08-76022C0DCB54}" destId="{687F4EAB-95C5-404C-96BF-4D29EE3EBD1C}" srcOrd="2" destOrd="0" parTransId="{A1722D43-B214-4AEA-B1B3-3773121E9928}" sibTransId="{A99D7EFF-6F2E-48FE-9B41-08F8462BA424}"/>
    <dgm:cxn modelId="{CB735117-24D0-47E7-941B-6105C94D1953}" srcId="{7269EDCF-C88D-48BA-BE51-AC82BE75B24E}" destId="{042326BA-D7B8-42DB-BD08-76022C0DCB54}" srcOrd="0" destOrd="0" parTransId="{5EF8A632-B191-499E-B04E-45D34B8345C8}" sibTransId="{021B0412-CBF0-425B-BA21-7918060E2605}"/>
    <dgm:cxn modelId="{C3B7301D-EB5C-49FC-A64D-5AA31AA2D4E3}" type="presOf" srcId="{00E3438B-90EF-4ECB-A00B-2C0BBD5969AB}" destId="{31526494-020B-43AE-B160-DB107D74E931}" srcOrd="0" destOrd="1" presId="urn:microsoft.com/office/officeart/2005/8/layout/vList5"/>
    <dgm:cxn modelId="{F6C73023-DC69-4FE4-B18D-5B5E853EA4B7}" type="presOf" srcId="{73163CEB-C2CD-466E-94AB-5267108B1EF2}" destId="{31526494-020B-43AE-B160-DB107D74E931}" srcOrd="0" destOrd="0" presId="urn:microsoft.com/office/officeart/2005/8/layout/vList5"/>
    <dgm:cxn modelId="{20972429-B25B-49ED-AA64-B34031DEDD70}" type="presOf" srcId="{F42E9E70-860F-4B42-A21C-DD72C9C4A910}" destId="{6710AA8E-247D-40D6-B542-C77F33956BDB}" srcOrd="0" destOrd="0" presId="urn:microsoft.com/office/officeart/2005/8/layout/vList5"/>
    <dgm:cxn modelId="{E2FEA32D-EC82-4415-BB2B-9C72B77D58C1}" srcId="{042326BA-D7B8-42DB-BD08-76022C0DCB54}" destId="{F42E9E70-860F-4B42-A21C-DD72C9C4A910}" srcOrd="0" destOrd="0" parTransId="{5E811565-0528-4EF5-AFDA-A1C73B69B2CA}" sibTransId="{2211482B-D0A4-4510-90B7-EFBFB3D59C9A}"/>
    <dgm:cxn modelId="{7864B32E-006C-44EB-B3FC-6A896FC75360}" type="presOf" srcId="{7269EDCF-C88D-48BA-BE51-AC82BE75B24E}" destId="{877969B4-2592-46A2-8245-6B9C310F457B}" srcOrd="0" destOrd="0" presId="urn:microsoft.com/office/officeart/2005/8/layout/vList5"/>
    <dgm:cxn modelId="{875C3D44-80EE-450A-8111-D380DCDEC853}" type="presOf" srcId="{88D4B05F-0EBB-4B86-B6C4-3B8BFF13455C}" destId="{31526494-020B-43AE-B160-DB107D74E931}" srcOrd="0" destOrd="2" presId="urn:microsoft.com/office/officeart/2005/8/layout/vList5"/>
    <dgm:cxn modelId="{E16CC665-E1A8-4BC0-8D9E-415F244581DB}" type="presOf" srcId="{701F69F2-D3FC-4477-AF3B-B5BF1207C85A}" destId="{FF4F1A96-7A31-4753-A7DF-B06052FC4417}" srcOrd="0" destOrd="0" presId="urn:microsoft.com/office/officeart/2005/8/layout/vList5"/>
    <dgm:cxn modelId="{F3A88F90-0082-4547-899F-384B904434CA}" srcId="{701F69F2-D3FC-4477-AF3B-B5BF1207C85A}" destId="{00E3438B-90EF-4ECB-A00B-2C0BBD5969AB}" srcOrd="1" destOrd="0" parTransId="{DF3B9D84-8CCC-41CA-96CB-4064F5975C65}" sibTransId="{1715234D-D81C-4468-AF8E-FB6F8B5BCA49}"/>
    <dgm:cxn modelId="{583D0C95-4367-44AF-B2DC-0E8677FB06AE}" srcId="{701F69F2-D3FC-4477-AF3B-B5BF1207C85A}" destId="{73163CEB-C2CD-466E-94AB-5267108B1EF2}" srcOrd="0" destOrd="0" parTransId="{C913737E-5AF5-4BDD-9E9F-2A08CB3C5E96}" sibTransId="{6A6E8F58-1FEE-42A4-8B8A-BA36D301824B}"/>
    <dgm:cxn modelId="{36DA51B3-0F12-47EE-8A76-075487C2377B}" type="presOf" srcId="{A33A7350-EEAB-41E4-B1C1-88D78475AE97}" destId="{6710AA8E-247D-40D6-B542-C77F33956BDB}" srcOrd="0" destOrd="1" presId="urn:microsoft.com/office/officeart/2005/8/layout/vList5"/>
    <dgm:cxn modelId="{FCDC25C1-D45E-46D7-A110-305DF4E1129F}" type="presOf" srcId="{687F4EAB-95C5-404C-96BF-4D29EE3EBD1C}" destId="{6710AA8E-247D-40D6-B542-C77F33956BDB}" srcOrd="0" destOrd="2" presId="urn:microsoft.com/office/officeart/2005/8/layout/vList5"/>
    <dgm:cxn modelId="{77E2DED6-F4D7-4734-9A16-B4A19E2F50D5}" type="presOf" srcId="{042326BA-D7B8-42DB-BD08-76022C0DCB54}" destId="{A6F5400F-0CFB-4A19-8817-16D4F51F57AB}" srcOrd="0" destOrd="0" presId="urn:microsoft.com/office/officeart/2005/8/layout/vList5"/>
    <dgm:cxn modelId="{AE8610E6-534C-402E-AC92-3976870D0194}" srcId="{701F69F2-D3FC-4477-AF3B-B5BF1207C85A}" destId="{88D4B05F-0EBB-4B86-B6C4-3B8BFF13455C}" srcOrd="2" destOrd="0" parTransId="{5F0238A6-169C-41FF-85DA-4AA9A09A1891}" sibTransId="{BC17BCEE-05A5-4E0D-B745-7F605CDE9247}"/>
    <dgm:cxn modelId="{64B0CB18-EE15-4D26-B576-04933C6F4C0B}" type="presParOf" srcId="{877969B4-2592-46A2-8245-6B9C310F457B}" destId="{A88BCD50-68B0-4343-995A-553C208A13B4}" srcOrd="0" destOrd="0" presId="urn:microsoft.com/office/officeart/2005/8/layout/vList5"/>
    <dgm:cxn modelId="{E50AD71D-2F09-4F4F-BD21-C5F3DFA3F8C5}" type="presParOf" srcId="{A88BCD50-68B0-4343-995A-553C208A13B4}" destId="{A6F5400F-0CFB-4A19-8817-16D4F51F57AB}" srcOrd="0" destOrd="0" presId="urn:microsoft.com/office/officeart/2005/8/layout/vList5"/>
    <dgm:cxn modelId="{5B16CC58-3856-4997-94A4-68AFF7A10889}" type="presParOf" srcId="{A88BCD50-68B0-4343-995A-553C208A13B4}" destId="{6710AA8E-247D-40D6-B542-C77F33956BDB}" srcOrd="1" destOrd="0" presId="urn:microsoft.com/office/officeart/2005/8/layout/vList5"/>
    <dgm:cxn modelId="{F1479FE7-092C-4B7D-93D8-0F5D0E7CE7C0}" type="presParOf" srcId="{877969B4-2592-46A2-8245-6B9C310F457B}" destId="{AFA58EC8-D7DB-4887-8354-EB6132EFA38B}" srcOrd="1" destOrd="0" presId="urn:microsoft.com/office/officeart/2005/8/layout/vList5"/>
    <dgm:cxn modelId="{BAD036A2-4A8E-4C37-A888-C97A2ECDCD4E}" type="presParOf" srcId="{877969B4-2592-46A2-8245-6B9C310F457B}" destId="{4B352C38-A463-480A-A644-372EC9B43232}" srcOrd="2" destOrd="0" presId="urn:microsoft.com/office/officeart/2005/8/layout/vList5"/>
    <dgm:cxn modelId="{C4E59252-BF29-4637-89C3-EF1C7E613334}" type="presParOf" srcId="{4B352C38-A463-480A-A644-372EC9B43232}" destId="{FF4F1A96-7A31-4753-A7DF-B06052FC4417}" srcOrd="0" destOrd="0" presId="urn:microsoft.com/office/officeart/2005/8/layout/vList5"/>
    <dgm:cxn modelId="{1777905C-2638-429A-860A-170EBACC548C}" type="presParOf" srcId="{4B352C38-A463-480A-A644-372EC9B43232}" destId="{31526494-020B-43AE-B160-DB107D74E93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0C38E8-68AA-4F63-9A21-B70DBDF78B5C}">
      <dsp:nvSpPr>
        <dsp:cNvPr id="0" name=""/>
        <dsp:cNvSpPr/>
      </dsp:nvSpPr>
      <dsp:spPr>
        <a:xfrm>
          <a:off x="730646" y="0"/>
          <a:ext cx="9092407" cy="3636963"/>
        </a:xfrm>
        <a:prstGeom prst="leftRightRibb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F59C9-6CF8-4D83-A9C5-64DFED0E8059}">
      <dsp:nvSpPr>
        <dsp:cNvPr id="0" name=""/>
        <dsp:cNvSpPr/>
      </dsp:nvSpPr>
      <dsp:spPr>
        <a:xfrm>
          <a:off x="1821735" y="636468"/>
          <a:ext cx="3000494" cy="1782111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 err="1"/>
            <a:t>What</a:t>
          </a:r>
          <a:r>
            <a:rPr lang="es-ES" sz="3200" kern="1200" dirty="0"/>
            <a:t> are </a:t>
          </a:r>
          <a:r>
            <a:rPr lang="es-ES" sz="3200" kern="1200" dirty="0" err="1"/>
            <a:t>the</a:t>
          </a:r>
          <a:r>
            <a:rPr lang="es-ES" sz="3200" kern="1200" dirty="0"/>
            <a:t> </a:t>
          </a:r>
          <a:r>
            <a:rPr lang="es-ES" sz="3200" kern="1200" dirty="0" err="1"/>
            <a:t>best</a:t>
          </a:r>
          <a:r>
            <a:rPr lang="es-ES" sz="3200" kern="1200" dirty="0"/>
            <a:t> </a:t>
          </a:r>
          <a:r>
            <a:rPr lang="es-ES" sz="3200" kern="1200" dirty="0" err="1"/>
            <a:t>tips</a:t>
          </a:r>
          <a:r>
            <a:rPr lang="es-ES" sz="3200" kern="1200" dirty="0"/>
            <a:t>?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 err="1"/>
            <a:t>Why</a:t>
          </a:r>
          <a:r>
            <a:rPr lang="es-ES" sz="3200" kern="1200" dirty="0"/>
            <a:t>?</a:t>
          </a:r>
          <a:endParaRPr lang="es-CL" sz="3200" kern="1200" dirty="0"/>
        </a:p>
      </dsp:txBody>
      <dsp:txXfrm>
        <a:off x="1821735" y="636468"/>
        <a:ext cx="3000494" cy="1782111"/>
      </dsp:txXfrm>
    </dsp:sp>
    <dsp:sp modelId="{7DB44960-B485-419A-983E-F56789470826}">
      <dsp:nvSpPr>
        <dsp:cNvPr id="0" name=""/>
        <dsp:cNvSpPr/>
      </dsp:nvSpPr>
      <dsp:spPr>
        <a:xfrm>
          <a:off x="5276850" y="1218382"/>
          <a:ext cx="3546038" cy="1782111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13792" rIns="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kern="1200" dirty="0" err="1"/>
            <a:t>What</a:t>
          </a:r>
          <a:r>
            <a:rPr lang="es-ES" sz="3200" kern="1200" dirty="0"/>
            <a:t> are </a:t>
          </a:r>
          <a:r>
            <a:rPr lang="es-ES" sz="3200" kern="1200" dirty="0" err="1"/>
            <a:t>the</a:t>
          </a:r>
          <a:r>
            <a:rPr lang="es-ES" sz="3200" kern="1200" dirty="0"/>
            <a:t> </a:t>
          </a:r>
          <a:r>
            <a:rPr lang="es-ES" sz="3200" kern="1200" dirty="0" err="1"/>
            <a:t>worst</a:t>
          </a:r>
          <a:r>
            <a:rPr lang="es-ES" sz="3200" kern="1200" dirty="0"/>
            <a:t> </a:t>
          </a:r>
          <a:r>
            <a:rPr lang="es-ES" sz="3200" kern="1200" dirty="0" err="1"/>
            <a:t>tips</a:t>
          </a:r>
          <a:r>
            <a:rPr lang="es-ES" sz="3200" kern="1200" dirty="0"/>
            <a:t>? </a:t>
          </a:r>
          <a:r>
            <a:rPr lang="es-ES" sz="3200" kern="1200" dirty="0" err="1"/>
            <a:t>Why</a:t>
          </a:r>
          <a:r>
            <a:rPr lang="es-ES" sz="3200" kern="1200" dirty="0"/>
            <a:t>?</a:t>
          </a:r>
          <a:endParaRPr lang="es-CL" sz="3200" kern="1200" dirty="0"/>
        </a:p>
      </dsp:txBody>
      <dsp:txXfrm>
        <a:off x="5276850" y="1218382"/>
        <a:ext cx="3546038" cy="17821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8F86C-B0CD-4035-8F35-80184EC1EE7C}">
      <dsp:nvSpPr>
        <dsp:cNvPr id="0" name=""/>
        <dsp:cNvSpPr/>
      </dsp:nvSpPr>
      <dsp:spPr>
        <a:xfrm rot="5400000">
          <a:off x="5261446" y="-2750537"/>
          <a:ext cx="1993134" cy="7597239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latin typeface="Comic Sans MS" panose="030F0702030302020204" pitchFamily="66" charset="0"/>
            </a:rPr>
            <a:t>Miss. If you avoid something you miss it, or try to make it miss you. You can avoid something or avoid something happening.</a:t>
          </a: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>
              <a:latin typeface="Comic Sans MS" panose="030F0702030302020204" pitchFamily="66" charset="0"/>
            </a:rPr>
            <a:t>I </a:t>
          </a:r>
          <a:r>
            <a:rPr lang="en-US" sz="2000" b="1" kern="1200">
              <a:latin typeface="Comic Sans MS" panose="030F0702030302020204" pitchFamily="66" charset="0"/>
            </a:rPr>
            <a:t>avoided</a:t>
          </a:r>
          <a:r>
            <a:rPr lang="en-US" sz="2000" kern="1200">
              <a:latin typeface="Comic Sans MS" panose="030F0702030302020204" pitchFamily="66" charset="0"/>
            </a:rPr>
            <a:t> the slap easily.</a:t>
          </a: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>
              <a:latin typeface="Comic Sans MS" panose="030F0702030302020204" pitchFamily="66" charset="0"/>
            </a:rPr>
            <a:t>I </a:t>
          </a:r>
          <a:r>
            <a:rPr lang="en-US" sz="2000" b="1" kern="1200">
              <a:latin typeface="Comic Sans MS" panose="030F0702030302020204" pitchFamily="66" charset="0"/>
            </a:rPr>
            <a:t>avoided </a:t>
          </a:r>
          <a:r>
            <a:rPr lang="en-US" sz="2000" kern="1200">
              <a:latin typeface="Comic Sans MS" panose="030F0702030302020204" pitchFamily="66" charset="0"/>
            </a:rPr>
            <a:t>being discovered by hiding. </a:t>
          </a:r>
          <a:endParaRPr lang="es-CL" sz="2000" kern="1200" dirty="0">
            <a:latin typeface="Comic Sans MS" panose="030F0702030302020204" pitchFamily="66" charset="0"/>
          </a:endParaRPr>
        </a:p>
      </dsp:txBody>
      <dsp:txXfrm rot="-5400000">
        <a:off x="2459394" y="148812"/>
        <a:ext cx="7499942" cy="1798540"/>
      </dsp:txXfrm>
    </dsp:sp>
    <dsp:sp modelId="{3807C3B4-C7C0-41CC-ADA4-5BC59AE78403}">
      <dsp:nvSpPr>
        <dsp:cNvPr id="0" name=""/>
        <dsp:cNvSpPr/>
      </dsp:nvSpPr>
      <dsp:spPr>
        <a:xfrm>
          <a:off x="1765" y="52"/>
          <a:ext cx="2457628" cy="209605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 err="1">
              <a:latin typeface="Comic Sans MS" panose="030F0702030302020204" pitchFamily="66" charset="0"/>
            </a:rPr>
            <a:t>Avoid</a:t>
          </a:r>
          <a:endParaRPr lang="es-CL" sz="4000" kern="1200" dirty="0">
            <a:latin typeface="Comic Sans MS" panose="030F0702030302020204" pitchFamily="66" charset="0"/>
          </a:endParaRPr>
        </a:p>
      </dsp:txBody>
      <dsp:txXfrm>
        <a:off x="104086" y="102373"/>
        <a:ext cx="2252986" cy="1891417"/>
      </dsp:txXfrm>
    </dsp:sp>
    <dsp:sp modelId="{CD7FA0C3-12A8-4F12-8BFB-36D22E52446B}">
      <dsp:nvSpPr>
        <dsp:cNvPr id="0" name=""/>
        <dsp:cNvSpPr/>
      </dsp:nvSpPr>
      <dsp:spPr>
        <a:xfrm rot="5400000">
          <a:off x="5176672" y="-472051"/>
          <a:ext cx="1861502" cy="7441992"/>
        </a:xfrm>
        <a:prstGeom prst="round2SameRect">
          <a:avLst/>
        </a:prstGeom>
        <a:solidFill>
          <a:schemeClr val="accent4">
            <a:tint val="40000"/>
            <a:alpha val="90000"/>
            <a:hueOff val="-1439297"/>
            <a:satOff val="-864"/>
            <a:lumOff val="367"/>
            <a:alphaOff val="0"/>
          </a:schemeClr>
        </a:solidFill>
        <a:ln w="15875" cap="rnd" cmpd="sng" algn="ctr">
          <a:solidFill>
            <a:schemeClr val="accent4">
              <a:tint val="40000"/>
              <a:alpha val="90000"/>
              <a:hueOff val="-1439297"/>
              <a:satOff val="-864"/>
              <a:lumOff val="3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omic Sans MS" panose="030F0702030302020204" pitchFamily="66" charset="0"/>
            </a:rPr>
            <a:t>Preventing something means stopping it, often before it has happened. </a:t>
          </a: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latin typeface="Comic Sans MS" panose="030F0702030302020204" pitchFamily="66" charset="0"/>
            </a:rPr>
            <a:t>The arrival of the police </a:t>
          </a:r>
          <a:r>
            <a:rPr lang="en-US" sz="2000" b="1" kern="1200" dirty="0">
              <a:latin typeface="Comic Sans MS" panose="030F0702030302020204" pitchFamily="66" charset="0"/>
            </a:rPr>
            <a:t>prevented</a:t>
          </a:r>
          <a:r>
            <a:rPr lang="en-US" sz="2000" b="0" kern="1200" dirty="0">
              <a:latin typeface="Comic Sans MS" panose="030F0702030302020204" pitchFamily="66" charset="0"/>
            </a:rPr>
            <a:t> crime.</a:t>
          </a:r>
          <a:endParaRPr lang="es-CL" sz="2000" b="0" kern="1200" dirty="0">
            <a:latin typeface="Comic Sans MS" panose="030F0702030302020204" pitchFamily="66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>
              <a:latin typeface="Comic Sans MS" panose="030F0702030302020204" pitchFamily="66" charset="0"/>
            </a:rPr>
            <a:t>His hand </a:t>
          </a:r>
          <a:r>
            <a:rPr lang="en-US" sz="2000" b="1" kern="1200">
              <a:latin typeface="Comic Sans MS" panose="030F0702030302020204" pitchFamily="66" charset="0"/>
            </a:rPr>
            <a:t>prevented</a:t>
          </a:r>
          <a:r>
            <a:rPr lang="en-US" sz="2000" b="0" kern="1200">
              <a:latin typeface="Comic Sans MS" panose="030F0702030302020204" pitchFamily="66" charset="0"/>
            </a:rPr>
            <a:t> the cup falling</a:t>
          </a:r>
          <a:r>
            <a:rPr lang="en-US" sz="2000" b="1" kern="1200">
              <a:latin typeface="Comic Sans MS" panose="030F0702030302020204" pitchFamily="66" charset="0"/>
            </a:rPr>
            <a:t>. </a:t>
          </a:r>
          <a:endParaRPr lang="en-US" sz="2000" kern="1200" dirty="0">
            <a:latin typeface="Comic Sans MS" panose="030F0702030302020204" pitchFamily="66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600" kern="1200" dirty="0">
            <a:solidFill>
              <a:srgbClr val="333333"/>
            </a:solidFill>
            <a:latin typeface="Arial" panose="020B0604020202020204" pitchFamily="34" charset="0"/>
          </a:endParaRPr>
        </a:p>
      </dsp:txBody>
      <dsp:txXfrm rot="-5400000">
        <a:off x="2386428" y="2409064"/>
        <a:ext cx="7351121" cy="1679760"/>
      </dsp:txXfrm>
    </dsp:sp>
    <dsp:sp modelId="{F83132C6-80D0-49CD-80BD-8D65B2585F57}">
      <dsp:nvSpPr>
        <dsp:cNvPr id="0" name=""/>
        <dsp:cNvSpPr/>
      </dsp:nvSpPr>
      <dsp:spPr>
        <a:xfrm>
          <a:off x="1765" y="2200914"/>
          <a:ext cx="2384661" cy="2096059"/>
        </a:xfrm>
        <a:prstGeom prst="roundRect">
          <a:avLst/>
        </a:prstGeom>
        <a:solidFill>
          <a:schemeClr val="accent4">
            <a:hueOff val="-1660156"/>
            <a:satOff val="-1340"/>
            <a:lumOff val="2746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 err="1">
              <a:latin typeface="Comic Sans MS" panose="030F0702030302020204" pitchFamily="66" charset="0"/>
            </a:rPr>
            <a:t>Prevent</a:t>
          </a:r>
          <a:endParaRPr lang="es-CL" sz="4000" kern="1200" dirty="0">
            <a:latin typeface="Comic Sans MS" panose="030F0702030302020204" pitchFamily="66" charset="0"/>
          </a:endParaRPr>
        </a:p>
      </dsp:txBody>
      <dsp:txXfrm>
        <a:off x="104086" y="2303235"/>
        <a:ext cx="2180019" cy="18914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AE1D4-5481-4793-B14D-AE3CBE71C6AB}">
      <dsp:nvSpPr>
        <dsp:cNvPr id="0" name=""/>
        <dsp:cNvSpPr/>
      </dsp:nvSpPr>
      <dsp:spPr>
        <a:xfrm rot="5400000">
          <a:off x="5421123" y="-2606215"/>
          <a:ext cx="1803975" cy="746751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</a:rPr>
            <a:t>We use wait when we refer to letting time pass because we are expecting that something is going to happen. </a:t>
          </a: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omic Sans MS" panose="030F0702030302020204" pitchFamily="66" charset="0"/>
            </a:rPr>
            <a:t>Don’t worry. I’ll </a:t>
          </a:r>
          <a:r>
            <a:rPr lang="en-US" sz="2000" b="1" kern="1200">
              <a:latin typeface="Comic Sans MS" panose="030F0702030302020204" pitchFamily="66" charset="0"/>
            </a:rPr>
            <a:t>wait</a:t>
          </a:r>
          <a:r>
            <a:rPr lang="en-US" sz="2000" kern="1200">
              <a:latin typeface="Comic Sans MS" panose="030F0702030302020204" pitchFamily="66" charset="0"/>
            </a:rPr>
            <a:t> for you.</a:t>
          </a:r>
          <a:endParaRPr lang="en-US" sz="2000" kern="1200" dirty="0">
            <a:latin typeface="Comic Sans MS" panose="030F0702030302020204" pitchFamily="66" charset="0"/>
          </a:endParaRPr>
        </a:p>
      </dsp:txBody>
      <dsp:txXfrm rot="-5400000">
        <a:off x="2589354" y="313617"/>
        <a:ext cx="7379451" cy="1627849"/>
      </dsp:txXfrm>
    </dsp:sp>
    <dsp:sp modelId="{554218C9-5E6D-47F5-83FD-2DCA5CD81323}">
      <dsp:nvSpPr>
        <dsp:cNvPr id="0" name=""/>
        <dsp:cNvSpPr/>
      </dsp:nvSpPr>
      <dsp:spPr>
        <a:xfrm>
          <a:off x="652" y="0"/>
          <a:ext cx="2588701" cy="225496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 dirty="0" err="1">
              <a:latin typeface="Comic Sans MS" panose="030F0702030302020204" pitchFamily="66" charset="0"/>
            </a:rPr>
            <a:t>Wait</a:t>
          </a:r>
          <a:endParaRPr lang="es-CL" sz="4800" kern="1200" dirty="0">
            <a:latin typeface="Comic Sans MS" panose="030F0702030302020204" pitchFamily="66" charset="0"/>
          </a:endParaRPr>
        </a:p>
      </dsp:txBody>
      <dsp:txXfrm>
        <a:off x="110731" y="110079"/>
        <a:ext cx="2368543" cy="2034811"/>
      </dsp:txXfrm>
    </dsp:sp>
    <dsp:sp modelId="{78AADF17-F214-4B77-A6E6-55DD1C19E27B}">
      <dsp:nvSpPr>
        <dsp:cNvPr id="0" name=""/>
        <dsp:cNvSpPr/>
      </dsp:nvSpPr>
      <dsp:spPr>
        <a:xfrm rot="5400000">
          <a:off x="5449494" y="-211006"/>
          <a:ext cx="1803975" cy="7412531"/>
        </a:xfrm>
        <a:prstGeom prst="round2SameRect">
          <a:avLst/>
        </a:prstGeom>
        <a:solidFill>
          <a:schemeClr val="accent5">
            <a:tint val="40000"/>
            <a:alpha val="90000"/>
            <a:hueOff val="21130358"/>
            <a:satOff val="-1619"/>
            <a:lumOff val="-515"/>
            <a:alphaOff val="0"/>
          </a:schemeClr>
        </a:solidFill>
        <a:ln w="15875" cap="rnd" cmpd="sng" algn="ctr">
          <a:solidFill>
            <a:schemeClr val="accent5">
              <a:tint val="40000"/>
              <a:alpha val="90000"/>
              <a:hueOff val="21130358"/>
              <a:satOff val="-1619"/>
              <a:lumOff val="-5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</a:rPr>
            <a:t>We use expect to say that we believe that something will happen.</a:t>
          </a: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omic Sans MS" panose="030F0702030302020204" pitchFamily="66" charset="0"/>
            </a:rPr>
            <a:t>We </a:t>
          </a:r>
          <a:r>
            <a:rPr lang="en-US" sz="2000" b="1" kern="1200">
              <a:latin typeface="Comic Sans MS" panose="030F0702030302020204" pitchFamily="66" charset="0"/>
            </a:rPr>
            <a:t>expect</a:t>
          </a:r>
          <a:r>
            <a:rPr lang="en-US" sz="2000" kern="1200">
              <a:latin typeface="Comic Sans MS" panose="030F0702030302020204" pitchFamily="66" charset="0"/>
            </a:rPr>
            <a:t> to move into our new flat next week</a:t>
          </a:r>
          <a:r>
            <a:rPr lang="en-US" sz="2000" kern="1200"/>
            <a:t>.</a:t>
          </a:r>
          <a:endParaRPr lang="en-US" sz="2000" kern="1200" dirty="0"/>
        </a:p>
      </dsp:txBody>
      <dsp:txXfrm rot="-5400000">
        <a:off x="2645217" y="2681334"/>
        <a:ext cx="7324468" cy="1627849"/>
      </dsp:txXfrm>
    </dsp:sp>
    <dsp:sp modelId="{B63BD2E8-76C3-4D6F-8303-0730D1816D93}">
      <dsp:nvSpPr>
        <dsp:cNvPr id="0" name=""/>
        <dsp:cNvSpPr/>
      </dsp:nvSpPr>
      <dsp:spPr>
        <a:xfrm>
          <a:off x="652" y="2367774"/>
          <a:ext cx="2644563" cy="2254969"/>
        </a:xfrm>
        <a:prstGeom prst="roundRect">
          <a:avLst/>
        </a:prstGeom>
        <a:solidFill>
          <a:schemeClr val="accent5">
            <a:hueOff val="20796183"/>
            <a:satOff val="-568"/>
            <a:lumOff val="-313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 dirty="0" err="1">
              <a:latin typeface="Comic Sans MS" panose="030F0702030302020204" pitchFamily="66" charset="0"/>
            </a:rPr>
            <a:t>Expect</a:t>
          </a:r>
          <a:endParaRPr lang="es-CL" sz="4800" kern="1200" dirty="0">
            <a:latin typeface="Comic Sans MS" panose="030F0702030302020204" pitchFamily="66" charset="0"/>
          </a:endParaRPr>
        </a:p>
      </dsp:txBody>
      <dsp:txXfrm>
        <a:off x="110731" y="2477853"/>
        <a:ext cx="2424405" cy="20348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B5FA7-4D8D-45A1-B919-3DB06E92885D}">
      <dsp:nvSpPr>
        <dsp:cNvPr id="0" name=""/>
        <dsp:cNvSpPr/>
      </dsp:nvSpPr>
      <dsp:spPr>
        <a:xfrm rot="5400000">
          <a:off x="5375987" y="-2839547"/>
          <a:ext cx="1636711" cy="772508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We use hope when we do not know whether something will happen or not but we want it to happen. </a:t>
          </a: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>
              <a:latin typeface="Comic Sans MS" panose="030F0702030302020204" pitchFamily="66" charset="0"/>
              <a:cs typeface="Arial" panose="020B0604020202020204" pitchFamily="34" charset="0"/>
            </a:rPr>
            <a:t>I think you were hoping to see your family next week.</a:t>
          </a:r>
          <a:endParaRPr lang="en-US" sz="2000" b="1" kern="1200" dirty="0">
            <a:latin typeface="Comic Sans MS" panose="030F0702030302020204" pitchFamily="66" charset="0"/>
            <a:cs typeface="Arial" panose="020B0604020202020204" pitchFamily="34" charset="0"/>
          </a:endParaRPr>
        </a:p>
      </dsp:txBody>
      <dsp:txXfrm rot="-5400000">
        <a:off x="2331800" y="284538"/>
        <a:ext cx="7645187" cy="1476915"/>
      </dsp:txXfrm>
    </dsp:sp>
    <dsp:sp modelId="{9C273622-D52D-4E66-8173-0236EBBE4C30}">
      <dsp:nvSpPr>
        <dsp:cNvPr id="0" name=""/>
        <dsp:cNvSpPr/>
      </dsp:nvSpPr>
      <dsp:spPr>
        <a:xfrm>
          <a:off x="1473" y="51"/>
          <a:ext cx="2330326" cy="2045889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500" kern="1200" dirty="0">
              <a:latin typeface="Comic Sans MS" panose="030F0702030302020204" pitchFamily="66" charset="0"/>
            </a:rPr>
            <a:t>Hope</a:t>
          </a:r>
          <a:endParaRPr lang="es-CL" sz="5500" kern="1200" dirty="0">
            <a:latin typeface="Comic Sans MS" panose="030F0702030302020204" pitchFamily="66" charset="0"/>
          </a:endParaRPr>
        </a:p>
      </dsp:txBody>
      <dsp:txXfrm>
        <a:off x="101345" y="99923"/>
        <a:ext cx="2130582" cy="1846145"/>
      </dsp:txXfrm>
    </dsp:sp>
    <dsp:sp modelId="{6ABD0226-ACCC-40E5-A13F-061DBD1CBC25}">
      <dsp:nvSpPr>
        <dsp:cNvPr id="0" name=""/>
        <dsp:cNvSpPr/>
      </dsp:nvSpPr>
      <dsp:spPr>
        <a:xfrm rot="5400000">
          <a:off x="5390158" y="-677232"/>
          <a:ext cx="1636711" cy="769682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We use wish when we regret or are sorry that things are not different. We imagine a different past or present:</a:t>
          </a: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Comic Sans MS" panose="030F0702030302020204" pitchFamily="66" charset="0"/>
              <a:cs typeface="Arial" panose="020B0604020202020204" pitchFamily="34" charset="0"/>
            </a:rPr>
            <a:t>I wish I had his mobile phone number; we could tell him the good news. </a:t>
          </a:r>
          <a:endParaRPr lang="es-CL" sz="2000" b="1" kern="1200" dirty="0">
            <a:latin typeface="Comic Sans MS" panose="030F0702030302020204" pitchFamily="66" charset="0"/>
            <a:cs typeface="Arial" panose="020B0604020202020204" pitchFamily="34" charset="0"/>
          </a:endParaRPr>
        </a:p>
      </dsp:txBody>
      <dsp:txXfrm rot="-5400000">
        <a:off x="2360102" y="2432722"/>
        <a:ext cx="7616925" cy="1476915"/>
      </dsp:txXfrm>
    </dsp:sp>
    <dsp:sp modelId="{E49624A5-6341-4A03-A957-357CAED00A4C}">
      <dsp:nvSpPr>
        <dsp:cNvPr id="0" name=""/>
        <dsp:cNvSpPr/>
      </dsp:nvSpPr>
      <dsp:spPr>
        <a:xfrm>
          <a:off x="1473" y="2148234"/>
          <a:ext cx="2358629" cy="2045889"/>
        </a:xfrm>
        <a:prstGeom prst="roundRect">
          <a:avLst/>
        </a:prstGeom>
        <a:solidFill>
          <a:schemeClr val="accent2">
            <a:shade val="80000"/>
            <a:hueOff val="-215392"/>
            <a:satOff val="14319"/>
            <a:lumOff val="1964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500" kern="1200" dirty="0" err="1">
              <a:latin typeface="Comic Sans MS" panose="030F0702030302020204" pitchFamily="66" charset="0"/>
            </a:rPr>
            <a:t>Wish</a:t>
          </a:r>
          <a:endParaRPr lang="es-CL" sz="5500" kern="1200" dirty="0">
            <a:latin typeface="Comic Sans MS" panose="030F0702030302020204" pitchFamily="66" charset="0"/>
          </a:endParaRPr>
        </a:p>
      </dsp:txBody>
      <dsp:txXfrm>
        <a:off x="101345" y="2248106"/>
        <a:ext cx="2158885" cy="18461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0AA8E-247D-40D6-B542-C77F33956BDB}">
      <dsp:nvSpPr>
        <dsp:cNvPr id="0" name=""/>
        <dsp:cNvSpPr/>
      </dsp:nvSpPr>
      <dsp:spPr>
        <a:xfrm rot="5400000">
          <a:off x="4932102" y="-2871477"/>
          <a:ext cx="2139080" cy="811147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It means 'dislike, be annoyed by or object to'.  If someone says I don't mind, it means that they have no preference or that they are happy for something to happen. </a:t>
          </a: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I don't </a:t>
          </a:r>
          <a:r>
            <a:rPr lang="en-US" sz="2000" b="1" kern="1200" dirty="0">
              <a:solidFill>
                <a:srgbClr val="7030A0"/>
              </a:solidFill>
              <a:latin typeface="Comic Sans MS" panose="030F0702030302020204" pitchFamily="66" charset="0"/>
              <a:cs typeface="Arial" panose="020B0604020202020204" pitchFamily="34" charset="0"/>
            </a:rPr>
            <a:t>mind</a:t>
          </a: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 having tea or coffee.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Does he </a:t>
          </a:r>
          <a:r>
            <a:rPr lang="en-US" sz="2000" b="1" kern="1200" dirty="0">
              <a:solidFill>
                <a:srgbClr val="7030A0"/>
              </a:solidFill>
              <a:latin typeface="Comic Sans MS" panose="030F0702030302020204" pitchFamily="66" charset="0"/>
              <a:cs typeface="Arial" panose="020B0604020202020204" pitchFamily="34" charset="0"/>
            </a:rPr>
            <a:t>mind</a:t>
          </a: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 you arriving a little late?</a:t>
          </a:r>
        </a:p>
      </dsp:txBody>
      <dsp:txXfrm rot="-5400000">
        <a:off x="1945908" y="219138"/>
        <a:ext cx="8007049" cy="1930238"/>
      </dsp:txXfrm>
    </dsp:sp>
    <dsp:sp modelId="{A6F5400F-0CFB-4A19-8817-16D4F51F57AB}">
      <dsp:nvSpPr>
        <dsp:cNvPr id="0" name=""/>
        <dsp:cNvSpPr/>
      </dsp:nvSpPr>
      <dsp:spPr>
        <a:xfrm>
          <a:off x="1021" y="59"/>
          <a:ext cx="1944885" cy="23683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dirty="0" err="1">
              <a:latin typeface="Comic Sans MS" panose="030F0702030302020204" pitchFamily="66" charset="0"/>
            </a:rPr>
            <a:t>Mind</a:t>
          </a:r>
          <a:endParaRPr lang="es-CL" sz="3400" kern="1200" dirty="0">
            <a:latin typeface="Comic Sans MS" panose="030F0702030302020204" pitchFamily="66" charset="0"/>
          </a:endParaRPr>
        </a:p>
      </dsp:txBody>
      <dsp:txXfrm>
        <a:off x="95962" y="95000"/>
        <a:ext cx="1755003" cy="2178515"/>
      </dsp:txXfrm>
    </dsp:sp>
    <dsp:sp modelId="{31526494-020B-43AE-B160-DB107D74E931}">
      <dsp:nvSpPr>
        <dsp:cNvPr id="0" name=""/>
        <dsp:cNvSpPr/>
      </dsp:nvSpPr>
      <dsp:spPr>
        <a:xfrm rot="5400000">
          <a:off x="4881854" y="-378339"/>
          <a:ext cx="2239727" cy="80988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The verb matter can mean 'be important'. If we say 'it doesn't matter', it means that the thing that we are talking about is not important or not significant. </a:t>
          </a: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It </a:t>
          </a:r>
          <a:r>
            <a:rPr lang="en-US" sz="2000" b="1" kern="1200" dirty="0">
              <a:solidFill>
                <a:srgbClr val="7030A0"/>
              </a:solidFill>
              <a:latin typeface="Comic Sans MS" panose="030F0702030302020204" pitchFamily="66" charset="0"/>
              <a:cs typeface="Arial" panose="020B0604020202020204" pitchFamily="34" charset="0"/>
            </a:rPr>
            <a:t>doesn't matter </a:t>
          </a: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what we have for dinner.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It </a:t>
          </a:r>
          <a:r>
            <a:rPr lang="en-US" sz="2000" b="1" kern="1200" dirty="0">
              <a:solidFill>
                <a:srgbClr val="7030A0"/>
              </a:solidFill>
              <a:latin typeface="Comic Sans MS" panose="030F0702030302020204" pitchFamily="66" charset="0"/>
              <a:cs typeface="Arial" panose="020B0604020202020204" pitchFamily="34" charset="0"/>
            </a:rPr>
            <a:t>doesn't matter </a:t>
          </a: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where you go. I will always be with you.</a:t>
          </a:r>
        </a:p>
      </dsp:txBody>
      <dsp:txXfrm rot="-5400000">
        <a:off x="1952303" y="2660546"/>
        <a:ext cx="7989496" cy="2021059"/>
      </dsp:txXfrm>
    </dsp:sp>
    <dsp:sp modelId="{FF4F1A96-7A31-4753-A7DF-B06052FC4417}">
      <dsp:nvSpPr>
        <dsp:cNvPr id="0" name=""/>
        <dsp:cNvSpPr/>
      </dsp:nvSpPr>
      <dsp:spPr>
        <a:xfrm>
          <a:off x="1021" y="2486876"/>
          <a:ext cx="1951280" cy="23683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dirty="0" err="1">
              <a:latin typeface="Comic Sans MS" panose="030F0702030302020204" pitchFamily="66" charset="0"/>
              <a:cs typeface="Arial" panose="020B0604020202020204" pitchFamily="34" charset="0"/>
            </a:rPr>
            <a:t>Matter</a:t>
          </a:r>
          <a:endParaRPr lang="es-CL" sz="3400" kern="1200" dirty="0">
            <a:latin typeface="Comic Sans MS" panose="030F0702030302020204" pitchFamily="66" charset="0"/>
            <a:cs typeface="Arial" panose="020B0604020202020204" pitchFamily="34" charset="0"/>
          </a:endParaRPr>
        </a:p>
      </dsp:txBody>
      <dsp:txXfrm>
        <a:off x="96275" y="2582130"/>
        <a:ext cx="1760772" cy="2177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75818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8208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5154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59160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84043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89932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18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33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95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27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10961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07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59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13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89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102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1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76653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2019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10983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23229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6722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516DA-9D86-4E1E-A623-C11F9F74EB59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79050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6C5516DA-9D86-4E1E-A623-C11F9F74EB59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68941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C5516DA-9D86-4E1E-A623-C11F9F74EB59}" type="datetimeFigureOut">
              <a:rPr lang="en-US" smtClean="0"/>
              <a:t>5/29/2024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025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5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keepsmilingenglish.com/2015/05/confusing-verbs-9-win-vs-beat/" TargetMode="External"/><Relationship Id="rId7" Type="http://schemas.openxmlformats.org/officeDocument/2006/relationships/hyperlink" Target="https://safenglish.wordpress.com/2017/09/26/lay-vs-lie/" TargetMode="External"/><Relationship Id="rId2" Type="http://schemas.openxmlformats.org/officeDocument/2006/relationships/hyperlink" Target="https://www.bbc.co.uk/learningenglish/course/eiam/unit-1/session-3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diting.xterraweb.com/writing-tips/lay-vs-lie" TargetMode="External"/><Relationship Id="rId5" Type="http://schemas.openxmlformats.org/officeDocument/2006/relationships/hyperlink" Target="https://www.eslbuzz.com/confusing-words-raise-vs-rise-job-vs-work/" TargetMode="External"/><Relationship Id="rId4" Type="http://schemas.openxmlformats.org/officeDocument/2006/relationships/hyperlink" Target="https://www.bbc.co.uk/learningenglish/course/eiam/unit-1/session-4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1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8648" y="1499987"/>
            <a:ext cx="5345153" cy="1242391"/>
          </a:xfrm>
        </p:spPr>
        <p:txBody>
          <a:bodyPr/>
          <a:lstStyle/>
          <a:p>
            <a:pPr algn="ctr"/>
            <a:r>
              <a:rPr lang="es-ES" dirty="0" err="1">
                <a:latin typeface="Bahnschrift" panose="020B0502040204020203" pitchFamily="34" charset="0"/>
              </a:rPr>
              <a:t>Unit</a:t>
            </a:r>
            <a:r>
              <a:rPr lang="es-ES" dirty="0">
                <a:latin typeface="Bahnschrift" panose="020B0502040204020203" pitchFamily="34" charset="0"/>
              </a:rPr>
              <a:t> 3 </a:t>
            </a:r>
            <a:br>
              <a:rPr lang="es-ES" dirty="0">
                <a:latin typeface="Bahnschrift" panose="020B0502040204020203" pitchFamily="34" charset="0"/>
              </a:rPr>
            </a:br>
            <a:r>
              <a:rPr lang="es-ES" dirty="0">
                <a:latin typeface="Bahnschrift" panose="020B0502040204020203" pitchFamily="34" charset="0"/>
              </a:rPr>
              <a:t>7A </a:t>
            </a:r>
            <a:r>
              <a:rPr lang="es-ES" dirty="0" err="1">
                <a:latin typeface="Bahnschrift" panose="020B0502040204020203" pitchFamily="34" charset="0"/>
              </a:rPr>
              <a:t>Arguments</a:t>
            </a:r>
            <a:endParaRPr lang="es-CL" dirty="0">
              <a:latin typeface="Bahnschrift" panose="020B0502040204020203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95475" y="2994026"/>
            <a:ext cx="2768086" cy="434974"/>
          </a:xfrm>
        </p:spPr>
        <p:txBody>
          <a:bodyPr/>
          <a:lstStyle/>
          <a:p>
            <a:r>
              <a:rPr lang="es-ES" b="1" dirty="0" err="1"/>
              <a:t>By</a:t>
            </a:r>
            <a:r>
              <a:rPr lang="es-ES" b="1" dirty="0"/>
              <a:t> @misscarosama</a:t>
            </a:r>
            <a:endParaRPr lang="es-CL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9222DD-FAC6-4D4B-9D6F-AD17312A9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801" y="2917970"/>
            <a:ext cx="6295568" cy="353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90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77B917D-F9EA-4BC3-80DA-2C4EB31D1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17849" y="973137"/>
            <a:ext cx="595630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20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208A6-DB64-4541-9D6D-A2E60FA70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24256"/>
          </a:xfrm>
        </p:spPr>
        <p:txBody>
          <a:bodyPr/>
          <a:lstStyle/>
          <a:p>
            <a:r>
              <a:rPr lang="es-CL" dirty="0">
                <a:latin typeface="Bahnschrift" panose="020B0502040204020203" pitchFamily="34" charset="0"/>
              </a:rPr>
              <a:t>LISTENING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75699D2-21C2-4B5C-A199-53FA6FE99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58748" y="436309"/>
            <a:ext cx="7063409" cy="6082380"/>
          </a:xfrm>
          <a:prstGeom prst="rect">
            <a:avLst/>
          </a:prstGeom>
        </p:spPr>
      </p:pic>
      <p:pic>
        <p:nvPicPr>
          <p:cNvPr id="5" name="4.07">
            <a:hlinkClick r:id="" action="ppaction://media"/>
            <a:extLst>
              <a:ext uri="{FF2B5EF4-FFF2-40B4-BE49-F238E27FC236}">
                <a16:creationId xmlns:a16="http://schemas.microsoft.com/office/drawing/2014/main" id="{5330E0B5-EE81-44DE-B7C5-204B0233C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2325" y="1797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5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316A1-E8AB-C479-1E6B-3C66A2EDB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Let´s</a:t>
            </a:r>
            <a:r>
              <a:rPr lang="es-ES" dirty="0"/>
              <a:t> </a:t>
            </a:r>
            <a:r>
              <a:rPr lang="es-ES" dirty="0" err="1"/>
              <a:t>speak</a:t>
            </a:r>
            <a:endParaRPr lang="es-CL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47B3E5-70AD-74AE-EE5B-96DA3AD67B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8600095"/>
              </p:ext>
            </p:extLst>
          </p:nvPr>
        </p:nvGraphicFramePr>
        <p:xfrm>
          <a:off x="819150" y="2222500"/>
          <a:ext cx="10553700" cy="3636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5893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93DE7A-3A5F-4DB5-BE68-AC4C6F617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24256"/>
          </a:xfrm>
        </p:spPr>
        <p:txBody>
          <a:bodyPr/>
          <a:lstStyle/>
          <a:p>
            <a:r>
              <a:rPr kumimoji="0" lang="es-C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LISTENING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6086A38-E8B3-4AE0-8CC2-DF016CD01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10224" y="1388446"/>
            <a:ext cx="4791075" cy="4592883"/>
          </a:xfrm>
          <a:prstGeom prst="rect">
            <a:avLst/>
          </a:prstGeom>
        </p:spPr>
      </p:pic>
      <p:pic>
        <p:nvPicPr>
          <p:cNvPr id="5" name="4.08">
            <a:hlinkClick r:id="" action="ppaction://media"/>
            <a:extLst>
              <a:ext uri="{FF2B5EF4-FFF2-40B4-BE49-F238E27FC236}">
                <a16:creationId xmlns:a16="http://schemas.microsoft.com/office/drawing/2014/main" id="{7F1D693A-1C17-4550-A131-3A9F5D5A3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8912" y="36848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6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12D10-E10C-F7F6-CFD2-D6F6CEB66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         USEFUL EXPRESSIONS</a:t>
            </a:r>
            <a:endParaRPr lang="es-C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547E2-7E3D-3145-CBC8-A1D06363A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385391"/>
            <a:ext cx="10554574" cy="3473407"/>
          </a:xfrm>
        </p:spPr>
        <p:txBody>
          <a:bodyPr>
            <a:normAutofit fontScale="70000" lnSpcReduction="20000"/>
          </a:bodyPr>
          <a:lstStyle/>
          <a:p>
            <a:endParaRPr lang="es-ES" dirty="0"/>
          </a:p>
          <a:p>
            <a:endParaRPr lang="es-ES" dirty="0"/>
          </a:p>
          <a:p>
            <a:r>
              <a:rPr lang="es-ES" dirty="0"/>
              <a:t> </a:t>
            </a:r>
            <a:r>
              <a:rPr lang="es-ES" sz="2400" dirty="0"/>
              <a:t>TO BE EASIER SAID THAN DONE</a:t>
            </a:r>
          </a:p>
          <a:p>
            <a:r>
              <a:rPr lang="es-ES" sz="2400" dirty="0"/>
              <a:t> TO BE 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</a:t>
            </a:r>
            <a:r>
              <a:rPr lang="es-ES" sz="2400" dirty="0"/>
              <a:t> THE WRONG</a:t>
            </a:r>
          </a:p>
          <a:p>
            <a:r>
              <a:rPr lang="es-ES" sz="2400" dirty="0"/>
              <a:t> TO KEEP THINGS 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UNDER</a:t>
            </a:r>
            <a:r>
              <a:rPr lang="es-ES" sz="2400" dirty="0"/>
              <a:t> CONTROL</a:t>
            </a:r>
          </a:p>
          <a:p>
            <a:r>
              <a:rPr lang="es-ES" sz="2400" dirty="0"/>
              <a:t>TO LOSE YOUR TEMPER</a:t>
            </a:r>
          </a:p>
          <a:p>
            <a:r>
              <a:rPr lang="es-ES" sz="2400" dirty="0"/>
              <a:t>TO TAKE A DEEP BREATH</a:t>
            </a:r>
          </a:p>
          <a:p>
            <a:r>
              <a:rPr lang="es-ES" sz="2400" dirty="0"/>
              <a:t>TO STICK 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TO THE </a:t>
            </a:r>
            <a:r>
              <a:rPr lang="es-ES" sz="2400" dirty="0"/>
              <a:t>POINT</a:t>
            </a:r>
          </a:p>
          <a:p>
            <a:r>
              <a:rPr lang="es-ES" sz="2400" dirty="0"/>
              <a:t>TO REACH AN AGREEMENT</a:t>
            </a:r>
          </a:p>
          <a:p>
            <a:r>
              <a:rPr lang="es-ES" sz="2400" dirty="0"/>
              <a:t>TO DEAL 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WITH</a:t>
            </a:r>
            <a:r>
              <a:rPr lang="es-ES" sz="2400" dirty="0"/>
              <a:t> CONFLICT</a:t>
            </a:r>
            <a:br>
              <a:rPr lang="es-ES" dirty="0"/>
            </a:b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226324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049262-A348-FE98-7F61-D441281B1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65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B01EADD-E1EA-59F0-6F9F-879D2FCB7717}"/>
              </a:ext>
            </a:extLst>
          </p:cNvPr>
          <p:cNvGrpSpPr/>
          <p:nvPr/>
        </p:nvGrpSpPr>
        <p:grpSpPr>
          <a:xfrm>
            <a:off x="1190103" y="599379"/>
            <a:ext cx="9281705" cy="1683590"/>
            <a:chOff x="0" y="0"/>
            <a:chExt cx="9281705" cy="168359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E5E8A95-0C44-FC17-0189-1AFC3249C79E}"/>
                </a:ext>
              </a:extLst>
            </p:cNvPr>
            <p:cNvSpPr/>
            <p:nvPr/>
          </p:nvSpPr>
          <p:spPr>
            <a:xfrm>
              <a:off x="0" y="0"/>
              <a:ext cx="9281705" cy="1683590"/>
            </a:xfrm>
            <a:prstGeom prst="roundRect">
              <a:avLst>
                <a:gd name="adj" fmla="val 10000"/>
              </a:avLst>
            </a:prstGeom>
            <a:solidFill>
              <a:srgbClr val="A50E82">
                <a:hueOff val="0"/>
                <a:satOff val="0"/>
                <a:lumOff val="0"/>
                <a:alphaOff val="0"/>
              </a:srgbClr>
            </a:solidFill>
            <a:ln w="15875" cap="rnd" cmpd="sng" algn="ctr">
              <a:solidFill>
                <a:srgbClr val="D75BCD">
                  <a:lumMod val="60000"/>
                  <a:lumOff val="40000"/>
                </a:srgbClr>
              </a:solidFill>
              <a:prstDash val="solid"/>
            </a:ln>
            <a:effectLst/>
          </p:spPr>
        </p:sp>
        <p:sp>
          <p:nvSpPr>
            <p:cNvPr id="4" name="Rectangle: Rounded Corners 4">
              <a:extLst>
                <a:ext uri="{FF2B5EF4-FFF2-40B4-BE49-F238E27FC236}">
                  <a16:creationId xmlns:a16="http://schemas.microsoft.com/office/drawing/2014/main" id="{AC80EDB6-5324-BA6B-1AAF-023D744DBF0A}"/>
                </a:ext>
              </a:extLst>
            </p:cNvPr>
            <p:cNvSpPr txBox="1"/>
            <p:nvPr/>
          </p:nvSpPr>
          <p:spPr>
            <a:xfrm>
              <a:off x="49311" y="49311"/>
              <a:ext cx="7464978" cy="158496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l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Step 1:Your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teacher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will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show a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picture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.</a:t>
              </a:r>
              <a:endPara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F72E91-064B-1522-0212-309393F196BD}"/>
              </a:ext>
            </a:extLst>
          </p:cNvPr>
          <p:cNvGrpSpPr/>
          <p:nvPr/>
        </p:nvGrpSpPr>
        <p:grpSpPr>
          <a:xfrm>
            <a:off x="1638180" y="2587205"/>
            <a:ext cx="9281705" cy="1683590"/>
            <a:chOff x="818973" y="1964189"/>
            <a:chExt cx="9281705" cy="168359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7D9DF45-7695-DF58-5E6B-1243EF27830F}"/>
                </a:ext>
              </a:extLst>
            </p:cNvPr>
            <p:cNvSpPr/>
            <p:nvPr/>
          </p:nvSpPr>
          <p:spPr>
            <a:xfrm>
              <a:off x="818973" y="1964189"/>
              <a:ext cx="9281705" cy="1683590"/>
            </a:xfrm>
            <a:prstGeom prst="roundRect">
              <a:avLst>
                <a:gd name="adj" fmla="val 10000"/>
              </a:avLst>
            </a:prstGeom>
            <a:solidFill>
              <a:srgbClr val="DE4547">
                <a:lumMod val="40000"/>
                <a:lumOff val="60000"/>
              </a:srgbClr>
            </a:solidFill>
            <a:ln w="1587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9435C075-A829-7FAA-CB09-D8F7DBDFD1F8}"/>
                </a:ext>
              </a:extLst>
            </p:cNvPr>
            <p:cNvSpPr txBox="1"/>
            <p:nvPr/>
          </p:nvSpPr>
          <p:spPr>
            <a:xfrm>
              <a:off x="868284" y="2013500"/>
              <a:ext cx="7269775" cy="158496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l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Step 2: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You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have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to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identify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the</a:t>
              </a:r>
              <a:r>
                <a:rPr lang="es-ES" sz="2400" b="1" dirty="0">
                  <a:solidFill>
                    <a:sysClr val="window" lastClr="FFFFFF"/>
                  </a:solidFill>
                  <a:latin typeface="Century Gothic" panose="020B0502020202020204"/>
                </a:rPr>
                <a:t> </a:t>
              </a:r>
              <a:r>
                <a:rPr lang="es-ES" sz="2400" b="1" dirty="0" err="1">
                  <a:solidFill>
                    <a:sysClr val="window" lastClr="FFFFFF"/>
                  </a:solidFill>
                  <a:latin typeface="Century Gothic" panose="020B0502020202020204"/>
                </a:rPr>
                <a:t>picture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with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one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of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the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lang="es-ES" sz="2400" b="1" dirty="0" err="1">
                  <a:solidFill>
                    <a:sysClr val="window" lastClr="FFFFFF"/>
                  </a:solidFill>
                  <a:latin typeface="Century Gothic" panose="020B0502020202020204"/>
                </a:rPr>
                <a:t>expressions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reviewed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in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the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lang="es-ES" sz="2400" b="1" dirty="0" err="1">
                  <a:solidFill>
                    <a:sysClr val="window" lastClr="FFFFFF"/>
                  </a:solidFill>
                  <a:latin typeface="Century Gothic" panose="020B0502020202020204"/>
                </a:rPr>
                <a:t>listening</a:t>
              </a:r>
              <a:r>
                <a:rPr lang="es-ES" sz="2400" b="1" dirty="0">
                  <a:solidFill>
                    <a:sysClr val="window" lastClr="FFFFFF"/>
                  </a:solidFill>
                  <a:latin typeface="Century Gothic" panose="020B0502020202020204"/>
                </a:rPr>
                <a:t> </a:t>
              </a:r>
              <a:r>
                <a:rPr lang="es-ES" sz="2400" b="1" dirty="0" err="1">
                  <a:solidFill>
                    <a:sysClr val="window" lastClr="FFFFFF"/>
                  </a:solidFill>
                  <a:latin typeface="Century Gothic" panose="020B0502020202020204"/>
                </a:rPr>
                <a:t>exercise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and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create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a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beautiful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sentence</a:t>
              </a:r>
              <a:endPara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6AFED2-5812-09F3-F7B9-97D9282ED5B5}"/>
              </a:ext>
            </a:extLst>
          </p:cNvPr>
          <p:cNvGrpSpPr/>
          <p:nvPr/>
        </p:nvGrpSpPr>
        <p:grpSpPr>
          <a:xfrm>
            <a:off x="2594835" y="4575031"/>
            <a:ext cx="9281705" cy="1683590"/>
            <a:chOff x="1637947" y="3928378"/>
            <a:chExt cx="9281705" cy="168359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411E668-6C14-19CE-F621-E585EC43C975}"/>
                </a:ext>
              </a:extLst>
            </p:cNvPr>
            <p:cNvSpPr/>
            <p:nvPr/>
          </p:nvSpPr>
          <p:spPr>
            <a:xfrm>
              <a:off x="1637947" y="3928378"/>
              <a:ext cx="9281705" cy="1683590"/>
            </a:xfrm>
            <a:prstGeom prst="roundRect">
              <a:avLst>
                <a:gd name="adj" fmla="val 10000"/>
              </a:avLst>
            </a:prstGeom>
            <a:solidFill>
              <a:srgbClr val="D75BCD">
                <a:lumMod val="75000"/>
              </a:srgbClr>
            </a:solidFill>
            <a:ln w="15875" cap="rnd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/>
          </p:spPr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0945BDC9-79C8-AAB8-82C6-3808316F5AA9}"/>
                </a:ext>
              </a:extLst>
            </p:cNvPr>
            <p:cNvSpPr txBox="1"/>
            <p:nvPr/>
          </p:nvSpPr>
          <p:spPr>
            <a:xfrm>
              <a:off x="1687258" y="3977689"/>
              <a:ext cx="7269775" cy="158496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marR="0" lvl="0" indent="0" algn="l" defTabSz="10668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Step 3: Once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you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have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your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sentence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, </a:t>
              </a:r>
              <a:r>
                <a:rPr lang="es-ES" sz="2400" b="1" dirty="0">
                  <a:solidFill>
                    <a:sysClr val="window" lastClr="FFFFFF"/>
                  </a:solidFill>
                  <a:latin typeface="Century Gothic" panose="020B0502020202020204"/>
                </a:rPr>
                <a:t>stand up </a:t>
              </a:r>
              <a:r>
                <a:rPr lang="es-ES" sz="2400" b="1" dirty="0" err="1">
                  <a:solidFill>
                    <a:sysClr val="window" lastClr="FFFFFF"/>
                  </a:solidFill>
                  <a:latin typeface="Century Gothic" panose="020B0502020202020204"/>
                </a:rPr>
                <a:t>say</a:t>
              </a:r>
              <a:r>
                <a:rPr lang="es-ES" sz="2400" b="1" dirty="0">
                  <a:solidFill>
                    <a:sysClr val="window" lastClr="FFFFFF"/>
                  </a:solidFill>
                  <a:latin typeface="Century Gothic" panose="020B0502020202020204"/>
                </a:rPr>
                <a:t> “I </a:t>
              </a:r>
              <a:r>
                <a:rPr lang="es-ES" sz="2400" b="1" dirty="0" err="1">
                  <a:solidFill>
                    <a:sysClr val="window" lastClr="FFFFFF"/>
                  </a:solidFill>
                  <a:latin typeface="Century Gothic" panose="020B0502020202020204"/>
                </a:rPr>
                <a:t>love</a:t>
              </a:r>
              <a:r>
                <a:rPr lang="es-ES" sz="2400" b="1" dirty="0">
                  <a:solidFill>
                    <a:sysClr val="window" lastClr="FFFFFF"/>
                  </a:solidFill>
                  <a:latin typeface="Century Gothic" panose="020B0502020202020204"/>
                </a:rPr>
                <a:t> </a:t>
              </a:r>
              <a:r>
                <a:rPr lang="es-ES" sz="2400" b="1" dirty="0" err="1">
                  <a:solidFill>
                    <a:sysClr val="window" lastClr="FFFFFF"/>
                  </a:solidFill>
                  <a:latin typeface="Century Gothic" panose="020B0502020202020204"/>
                </a:rPr>
                <a:t>my</a:t>
              </a:r>
              <a:r>
                <a:rPr lang="es-ES" sz="2400" b="1" dirty="0">
                  <a:solidFill>
                    <a:sysClr val="window" lastClr="FFFFFF"/>
                  </a:solidFill>
                  <a:latin typeface="Century Gothic" panose="020B0502020202020204"/>
                </a:rPr>
                <a:t> English </a:t>
              </a:r>
              <a:r>
                <a:rPr lang="es-ES" sz="2400" b="1" dirty="0" err="1">
                  <a:solidFill>
                    <a:sysClr val="window" lastClr="FFFFFF"/>
                  </a:solidFill>
                  <a:latin typeface="Century Gothic" panose="020B0502020202020204"/>
                </a:rPr>
                <a:t>class</a:t>
              </a:r>
              <a:r>
                <a:rPr lang="es-ES" sz="2400" b="1" dirty="0">
                  <a:solidFill>
                    <a:sysClr val="window" lastClr="FFFFFF"/>
                  </a:solidFill>
                  <a:latin typeface="Century Gothic" panose="020B0502020202020204"/>
                </a:rPr>
                <a:t>”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 and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enjoy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your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 </a:t>
              </a:r>
              <a:r>
                <a:rPr kumimoji="0" lang="es-E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victory</a:t>
              </a:r>
              <a:r>
                <a:rPr kumimoji="0" lang="es-ES" sz="24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!</a:t>
              </a:r>
              <a:endParaRPr kumimoji="0" lang="es-CL" sz="2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D718C9-7CB9-C98B-286D-52197D53A217}"/>
              </a:ext>
            </a:extLst>
          </p:cNvPr>
          <p:cNvGrpSpPr/>
          <p:nvPr/>
        </p:nvGrpSpPr>
        <p:grpSpPr>
          <a:xfrm>
            <a:off x="9459487" y="1990727"/>
            <a:ext cx="1094333" cy="1094333"/>
            <a:chOff x="8187371" y="1276722"/>
            <a:chExt cx="1094333" cy="1094333"/>
          </a:xfrm>
        </p:grpSpPr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9D46D1BB-8891-387F-00B3-2506BBE7EB55}"/>
                </a:ext>
              </a:extLst>
            </p:cNvPr>
            <p:cNvSpPr/>
            <p:nvPr/>
          </p:nvSpPr>
          <p:spPr>
            <a:xfrm>
              <a:off x="8187371" y="1276722"/>
              <a:ext cx="1094333" cy="1094333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A50E82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ln w="15875" cap="rnd" cmpd="sng" algn="ctr">
              <a:solidFill>
                <a:srgbClr val="A50E82">
                  <a:tint val="40000"/>
                  <a:alpha val="9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Arrow: Down 4">
              <a:extLst>
                <a:ext uri="{FF2B5EF4-FFF2-40B4-BE49-F238E27FC236}">
                  <a16:creationId xmlns:a16="http://schemas.microsoft.com/office/drawing/2014/main" id="{4378094B-4073-EB68-5927-5FE9E61D2960}"/>
                </a:ext>
              </a:extLst>
            </p:cNvPr>
            <p:cNvSpPr txBox="1"/>
            <p:nvPr/>
          </p:nvSpPr>
          <p:spPr>
            <a:xfrm>
              <a:off x="8433596" y="1276722"/>
              <a:ext cx="601883" cy="8234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CL" sz="3600" kern="12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entury Gothic" panose="020B0502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C1BDE5C-0D76-9B9B-2194-D908FC3584E1}"/>
              </a:ext>
            </a:extLst>
          </p:cNvPr>
          <p:cNvGrpSpPr/>
          <p:nvPr/>
        </p:nvGrpSpPr>
        <p:grpSpPr>
          <a:xfrm>
            <a:off x="9874863" y="4077175"/>
            <a:ext cx="1094333" cy="1094333"/>
            <a:chOff x="8187371" y="1276722"/>
            <a:chExt cx="1094333" cy="1094333"/>
          </a:xfrm>
        </p:grpSpPr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64365361-59B9-4934-D61F-E6BFE8928405}"/>
                </a:ext>
              </a:extLst>
            </p:cNvPr>
            <p:cNvSpPr/>
            <p:nvPr/>
          </p:nvSpPr>
          <p:spPr>
            <a:xfrm>
              <a:off x="8187371" y="1276722"/>
              <a:ext cx="1094333" cy="1094333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A50E82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ln w="15875" cap="rnd" cmpd="sng" algn="ctr">
              <a:solidFill>
                <a:srgbClr val="A50E82">
                  <a:tint val="40000"/>
                  <a:alpha val="9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Arrow: Down 4">
              <a:extLst>
                <a:ext uri="{FF2B5EF4-FFF2-40B4-BE49-F238E27FC236}">
                  <a16:creationId xmlns:a16="http://schemas.microsoft.com/office/drawing/2014/main" id="{F9EA7444-C20F-01DF-A9E3-B5B6585E30F0}"/>
                </a:ext>
              </a:extLst>
            </p:cNvPr>
            <p:cNvSpPr txBox="1"/>
            <p:nvPr/>
          </p:nvSpPr>
          <p:spPr>
            <a:xfrm>
              <a:off x="8433596" y="1276722"/>
              <a:ext cx="601883" cy="8234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CL" sz="3600" kern="12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entury Gothic" panose="020B0502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0514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1857" y="1018178"/>
            <a:ext cx="8168286" cy="457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8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dondear rectángulo de esquina del mismo lado 4">
            <a:extLst>
              <a:ext uri="{FF2B5EF4-FFF2-40B4-BE49-F238E27FC236}">
                <a16:creationId xmlns:a16="http://schemas.microsoft.com/office/drawing/2014/main" id="{583925DC-45B0-0681-2DB1-4E5E6E36B312}"/>
              </a:ext>
            </a:extLst>
          </p:cNvPr>
          <p:cNvSpPr/>
          <p:nvPr/>
        </p:nvSpPr>
        <p:spPr>
          <a:xfrm>
            <a:off x="1060172" y="915695"/>
            <a:ext cx="10204175" cy="1840757"/>
          </a:xfrm>
          <a:prstGeom prst="round2SameRect">
            <a:avLst>
              <a:gd name="adj1" fmla="val 16667"/>
              <a:gd name="adj2" fmla="val 196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err="1">
                <a:latin typeface="Comic Sans MS" panose="030F0702030302020204" pitchFamily="66" charset="0"/>
              </a:rPr>
              <a:t>To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keep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things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under</a:t>
            </a:r>
            <a:r>
              <a:rPr lang="es-ES" sz="3600" dirty="0">
                <a:latin typeface="Comic Sans MS" panose="030F0702030302020204" pitchFamily="66" charset="0"/>
              </a:rPr>
              <a:t> control</a:t>
            </a:r>
          </a:p>
          <a:p>
            <a:pPr algn="ctr"/>
            <a:endParaRPr lang="es-CL" sz="3600" dirty="0"/>
          </a:p>
        </p:txBody>
      </p:sp>
      <p:sp>
        <p:nvSpPr>
          <p:cNvPr id="3" name="Redondear rectángulo de esquina del mismo lado 4">
            <a:extLst>
              <a:ext uri="{FF2B5EF4-FFF2-40B4-BE49-F238E27FC236}">
                <a16:creationId xmlns:a16="http://schemas.microsoft.com/office/drawing/2014/main" id="{42D529A0-0E18-0759-1BEE-18557D7931FD}"/>
              </a:ext>
            </a:extLst>
          </p:cNvPr>
          <p:cNvSpPr/>
          <p:nvPr/>
        </p:nvSpPr>
        <p:spPr>
          <a:xfrm>
            <a:off x="1060172" y="4101549"/>
            <a:ext cx="10204175" cy="1530626"/>
          </a:xfrm>
          <a:prstGeom prst="round2SameRect">
            <a:avLst>
              <a:gd name="adj1" fmla="val 16667"/>
              <a:gd name="adj2" fmla="val 196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err="1">
                <a:latin typeface="Comic Sans MS" panose="030F0702030302020204" pitchFamily="66" charset="0"/>
              </a:rPr>
              <a:t>To</a:t>
            </a:r>
            <a:r>
              <a:rPr lang="es-ES" sz="3600" dirty="0">
                <a:latin typeface="Comic Sans MS" panose="030F0702030302020204" pitchFamily="66" charset="0"/>
              </a:rPr>
              <a:t> lose </a:t>
            </a:r>
            <a:r>
              <a:rPr lang="es-ES" sz="3600" dirty="0" err="1">
                <a:latin typeface="Comic Sans MS" panose="030F0702030302020204" pitchFamily="66" charset="0"/>
              </a:rPr>
              <a:t>your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temper</a:t>
            </a:r>
            <a:endParaRPr lang="es-ES" sz="3600" dirty="0">
              <a:latin typeface="Comic Sans MS" panose="030F0702030302020204" pitchFamily="66" charset="0"/>
            </a:endParaRPr>
          </a:p>
          <a:p>
            <a:pPr algn="ctr"/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9882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1670" y="855221"/>
            <a:ext cx="9264625" cy="540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y2mate.com - Lilo and Stitch - Nani Lilo Flight (English)_66lwX-2IUJ0_24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2163" y="1436688"/>
            <a:ext cx="5526087" cy="4144962"/>
          </a:xfrm>
        </p:spPr>
      </p:pic>
    </p:spTree>
    <p:extLst>
      <p:ext uri="{BB962C8B-B14F-4D97-AF65-F5344CB8AC3E}">
        <p14:creationId xmlns:p14="http://schemas.microsoft.com/office/powerpoint/2010/main" val="172304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dondear rectángulo de esquina del mismo lado 4">
            <a:extLst>
              <a:ext uri="{FF2B5EF4-FFF2-40B4-BE49-F238E27FC236}">
                <a16:creationId xmlns:a16="http://schemas.microsoft.com/office/drawing/2014/main" id="{1FCE823C-BF49-5319-2F21-9C0EE4320990}"/>
              </a:ext>
            </a:extLst>
          </p:cNvPr>
          <p:cNvSpPr/>
          <p:nvPr/>
        </p:nvSpPr>
        <p:spPr>
          <a:xfrm>
            <a:off x="1670924" y="2209235"/>
            <a:ext cx="8850152" cy="2439529"/>
          </a:xfrm>
          <a:prstGeom prst="round2SameRect">
            <a:avLst>
              <a:gd name="adj1" fmla="val 16667"/>
              <a:gd name="adj2" fmla="val 196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err="1">
                <a:latin typeface="Comic Sans MS" panose="030F0702030302020204" pitchFamily="66" charset="0"/>
              </a:rPr>
              <a:t>To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reach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an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agreement</a:t>
            </a:r>
            <a:endParaRPr lang="es-ES" sz="3600" dirty="0">
              <a:latin typeface="Comic Sans MS" panose="030F0702030302020204" pitchFamily="66" charset="0"/>
            </a:endParaRPr>
          </a:p>
          <a:p>
            <a:pPr algn="ctr"/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33296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2052" y="590553"/>
            <a:ext cx="8181933" cy="57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dondear rectángulo de esquina del mismo lado 4"/>
          <p:cNvSpPr/>
          <p:nvPr/>
        </p:nvSpPr>
        <p:spPr>
          <a:xfrm>
            <a:off x="2266122" y="2410350"/>
            <a:ext cx="7699513" cy="2625475"/>
          </a:xfrm>
          <a:prstGeom prst="round2SameRect">
            <a:avLst>
              <a:gd name="adj1" fmla="val 16667"/>
              <a:gd name="adj2" fmla="val 196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err="1">
                <a:latin typeface="Comic Sans MS" panose="030F0702030302020204" pitchFamily="66" charset="0"/>
              </a:rPr>
              <a:t>To</a:t>
            </a:r>
            <a:r>
              <a:rPr lang="es-ES" sz="3600" dirty="0">
                <a:latin typeface="Comic Sans MS" panose="030F0702030302020204" pitchFamily="66" charset="0"/>
              </a:rPr>
              <a:t> lose </a:t>
            </a:r>
            <a:r>
              <a:rPr lang="es-ES" sz="3600" dirty="0" err="1">
                <a:latin typeface="Comic Sans MS" panose="030F0702030302020204" pitchFamily="66" charset="0"/>
              </a:rPr>
              <a:t>sb’s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temper</a:t>
            </a:r>
            <a:endParaRPr lang="es-ES" sz="3600" dirty="0">
              <a:latin typeface="Comic Sans MS" panose="030F0702030302020204" pitchFamily="66" charset="0"/>
            </a:endParaRPr>
          </a:p>
          <a:p>
            <a:pPr algn="ctr"/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228001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4261" y="295350"/>
            <a:ext cx="5350706" cy="626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0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dondear rectángulo de esquina del mismo lado 4">
            <a:extLst>
              <a:ext uri="{FF2B5EF4-FFF2-40B4-BE49-F238E27FC236}">
                <a16:creationId xmlns:a16="http://schemas.microsoft.com/office/drawing/2014/main" id="{F8DF5FF8-B23B-1816-4446-FD8E64179BF9}"/>
              </a:ext>
            </a:extLst>
          </p:cNvPr>
          <p:cNvSpPr/>
          <p:nvPr/>
        </p:nvSpPr>
        <p:spPr>
          <a:xfrm>
            <a:off x="1643270" y="2125330"/>
            <a:ext cx="8562893" cy="2607339"/>
          </a:xfrm>
          <a:prstGeom prst="round2SameRect">
            <a:avLst>
              <a:gd name="adj1" fmla="val 16667"/>
              <a:gd name="adj2" fmla="val 196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600" dirty="0">
              <a:latin typeface="Comic Sans MS" panose="030F0702030302020204" pitchFamily="66" charset="0"/>
            </a:endParaRPr>
          </a:p>
          <a:p>
            <a:pPr algn="ctr"/>
            <a:r>
              <a:rPr lang="es-ES" sz="3600" dirty="0" err="1">
                <a:latin typeface="Comic Sans MS" panose="030F0702030302020204" pitchFamily="66" charset="0"/>
              </a:rPr>
              <a:t>To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deal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with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conflict</a:t>
            </a:r>
            <a:endParaRPr lang="es-ES" sz="3600" dirty="0">
              <a:latin typeface="Comic Sans MS" panose="030F0702030302020204" pitchFamily="66" charset="0"/>
            </a:endParaRPr>
          </a:p>
          <a:p>
            <a:pPr algn="ctr"/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29442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1912" y="126332"/>
            <a:ext cx="3154017" cy="621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9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dondear rectángulo de esquina del mismo lado 8">
            <a:extLst>
              <a:ext uri="{FF2B5EF4-FFF2-40B4-BE49-F238E27FC236}">
                <a16:creationId xmlns:a16="http://schemas.microsoft.com/office/drawing/2014/main" id="{9CB613B9-F58A-EFC6-A2BE-7378F97FD03D}"/>
              </a:ext>
            </a:extLst>
          </p:cNvPr>
          <p:cNvSpPr/>
          <p:nvPr/>
        </p:nvSpPr>
        <p:spPr>
          <a:xfrm>
            <a:off x="1099930" y="2509328"/>
            <a:ext cx="9992139" cy="150682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err="1">
                <a:latin typeface="Comic Sans MS" panose="030F0702030302020204" pitchFamily="66" charset="0"/>
              </a:rPr>
              <a:t>To</a:t>
            </a:r>
            <a:r>
              <a:rPr lang="es-ES" sz="3600" dirty="0">
                <a:latin typeface="Comic Sans MS" panose="030F0702030302020204" pitchFamily="66" charset="0"/>
              </a:rPr>
              <a:t> be </a:t>
            </a:r>
            <a:r>
              <a:rPr lang="es-ES" sz="3600" dirty="0" err="1">
                <a:latin typeface="Comic Sans MS" panose="030F0702030302020204" pitchFamily="66" charset="0"/>
              </a:rPr>
              <a:t>easier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said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than</a:t>
            </a:r>
            <a:r>
              <a:rPr lang="es-ES" sz="3600" dirty="0">
                <a:latin typeface="Comic Sans MS" panose="030F0702030302020204" pitchFamily="66" charset="0"/>
              </a:rPr>
              <a:t> done</a:t>
            </a:r>
          </a:p>
          <a:p>
            <a:pPr algn="ctr"/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73821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41" y="666829"/>
            <a:ext cx="8552462" cy="4276231"/>
          </a:xfrm>
        </p:spPr>
      </p:pic>
    </p:spTree>
    <p:extLst>
      <p:ext uri="{BB962C8B-B14F-4D97-AF65-F5344CB8AC3E}">
        <p14:creationId xmlns:p14="http://schemas.microsoft.com/office/powerpoint/2010/main" val="421313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dondear rectángulo de esquina del mismo lado 5"/>
          <p:cNvSpPr/>
          <p:nvPr/>
        </p:nvSpPr>
        <p:spPr>
          <a:xfrm>
            <a:off x="1704782" y="2254615"/>
            <a:ext cx="8782435" cy="2348770"/>
          </a:xfrm>
          <a:prstGeom prst="round2SameRect">
            <a:avLst>
              <a:gd name="adj1" fmla="val 16667"/>
              <a:gd name="adj2" fmla="val 196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err="1">
                <a:latin typeface="Comic Sans MS" panose="030F0702030302020204" pitchFamily="66" charset="0"/>
              </a:rPr>
              <a:t>To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take</a:t>
            </a:r>
            <a:r>
              <a:rPr lang="es-ES" sz="3600" dirty="0">
                <a:latin typeface="Comic Sans MS" panose="030F0702030302020204" pitchFamily="66" charset="0"/>
              </a:rPr>
              <a:t> a </a:t>
            </a:r>
            <a:r>
              <a:rPr lang="es-ES" sz="3600" dirty="0" err="1">
                <a:latin typeface="Comic Sans MS" panose="030F0702030302020204" pitchFamily="66" charset="0"/>
              </a:rPr>
              <a:t>deep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breath</a:t>
            </a:r>
            <a:endParaRPr lang="es-ES" sz="3600" dirty="0">
              <a:latin typeface="Comic Sans MS" panose="030F0702030302020204" pitchFamily="66" charset="0"/>
            </a:endParaRPr>
          </a:p>
          <a:p>
            <a:pPr algn="ctr"/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178837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Confusing</a:t>
            </a:r>
            <a:r>
              <a:rPr lang="es-ES" dirty="0"/>
              <a:t> </a:t>
            </a:r>
            <a:r>
              <a:rPr lang="es-ES" dirty="0" err="1"/>
              <a:t>verbs</a:t>
            </a:r>
            <a:endParaRPr lang="es-C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834" y="773068"/>
            <a:ext cx="35718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3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71061" y="-191080"/>
            <a:ext cx="9907298" cy="5442612"/>
          </a:xfrm>
        </p:spPr>
        <p:txBody>
          <a:bodyPr/>
          <a:lstStyle/>
          <a:p>
            <a:pPr marL="0" indent="0" algn="ctr">
              <a:buNone/>
            </a:pPr>
            <a:r>
              <a:rPr lang="es-ES" sz="3200" b="1" dirty="0"/>
              <a:t>Carol </a:t>
            </a:r>
            <a:r>
              <a:rPr lang="es-ES" sz="3200" b="1" dirty="0" err="1"/>
              <a:t>loves</a:t>
            </a:r>
            <a:r>
              <a:rPr lang="es-ES" sz="3200" b="1" dirty="0"/>
              <a:t> </a:t>
            </a:r>
            <a:r>
              <a:rPr lang="es-ES" sz="3200" b="1" dirty="0" err="1"/>
              <a:t>watching</a:t>
            </a:r>
            <a:r>
              <a:rPr lang="es-ES" sz="3200" b="1" dirty="0"/>
              <a:t> </a:t>
            </a:r>
            <a:r>
              <a:rPr lang="es-ES" sz="3200" b="1" dirty="0" err="1"/>
              <a:t>animated</a:t>
            </a:r>
            <a:r>
              <a:rPr lang="es-ES" sz="3200" b="1" dirty="0"/>
              <a:t> </a:t>
            </a:r>
            <a:r>
              <a:rPr lang="es-ES" sz="3200" b="1" dirty="0" err="1"/>
              <a:t>movies</a:t>
            </a:r>
            <a:r>
              <a:rPr lang="es-ES" sz="3200" b="1" dirty="0"/>
              <a:t> and anime.</a:t>
            </a:r>
          </a:p>
          <a:p>
            <a:pPr marL="0" indent="0" algn="ctr">
              <a:buNone/>
            </a:pPr>
            <a:endParaRPr lang="es-ES" sz="3200" dirty="0"/>
          </a:p>
          <a:p>
            <a:pPr marL="0" indent="0">
              <a:buNone/>
            </a:pP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must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have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/>
              <a:t>free time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watch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movies</a:t>
            </a:r>
            <a:endParaRPr lang="es-ES" sz="2400" dirty="0"/>
          </a:p>
          <a:p>
            <a:pPr marL="0" indent="0">
              <a:buNone/>
            </a:pP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may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might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watch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movies</a:t>
            </a:r>
            <a:r>
              <a:rPr lang="es-ES" sz="2400" dirty="0"/>
              <a:t> </a:t>
            </a:r>
            <a:r>
              <a:rPr lang="es-ES" sz="2400" dirty="0" err="1"/>
              <a:t>while</a:t>
            </a:r>
            <a:r>
              <a:rPr lang="es-ES" sz="2400" dirty="0"/>
              <a:t> </a:t>
            </a:r>
            <a:r>
              <a:rPr lang="es-ES" sz="2400" dirty="0" err="1"/>
              <a:t>cooking</a:t>
            </a:r>
            <a:endParaRPr lang="es-ES" sz="2400" dirty="0"/>
          </a:p>
          <a:p>
            <a:pPr marL="0" indent="0">
              <a:buNone/>
            </a:pP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can´t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watch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movies</a:t>
            </a:r>
            <a:r>
              <a:rPr lang="es-ES" sz="2400" dirty="0"/>
              <a:t> </a:t>
            </a:r>
            <a:r>
              <a:rPr lang="es-ES" sz="2400" dirty="0" err="1"/>
              <a:t>when</a:t>
            </a:r>
            <a:r>
              <a:rPr lang="es-ES" sz="2400" dirty="0"/>
              <a:t> </a:t>
            </a:r>
            <a:r>
              <a:rPr lang="es-ES" sz="2400" dirty="0" err="1"/>
              <a:t>preparing</a:t>
            </a:r>
            <a:r>
              <a:rPr lang="es-ES" sz="2400" dirty="0"/>
              <a:t> </a:t>
            </a:r>
            <a:r>
              <a:rPr lang="es-ES" sz="2400" dirty="0" err="1"/>
              <a:t>her</a:t>
            </a:r>
            <a:r>
              <a:rPr lang="es-ES" sz="2400" dirty="0"/>
              <a:t> </a:t>
            </a:r>
            <a:r>
              <a:rPr lang="es-ES" sz="2400" dirty="0" err="1"/>
              <a:t>classes</a:t>
            </a:r>
            <a:endParaRPr lang="es-CL" sz="2400" dirty="0"/>
          </a:p>
        </p:txBody>
      </p:sp>
      <p:sp>
        <p:nvSpPr>
          <p:cNvPr id="6" name="Rectángulo redondeado 5"/>
          <p:cNvSpPr/>
          <p:nvPr/>
        </p:nvSpPr>
        <p:spPr>
          <a:xfrm>
            <a:off x="3667092" y="5475294"/>
            <a:ext cx="3400022" cy="1081826"/>
          </a:xfrm>
          <a:prstGeom prst="roundRect">
            <a:avLst/>
          </a:prstGeom>
          <a:solidFill>
            <a:srgbClr val="B4FB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Modal </a:t>
            </a:r>
            <a:r>
              <a:rPr lang="es-ES" sz="2000" b="1" dirty="0" err="1">
                <a:solidFill>
                  <a:schemeClr val="bg1"/>
                </a:solidFill>
              </a:rPr>
              <a:t>verb</a:t>
            </a:r>
            <a:r>
              <a:rPr lang="es-ES" sz="2000" b="1" dirty="0">
                <a:solidFill>
                  <a:schemeClr val="bg1"/>
                </a:solidFill>
              </a:rPr>
              <a:t> + Base </a:t>
            </a:r>
            <a:r>
              <a:rPr lang="es-ES" sz="2000" b="1" dirty="0" err="1">
                <a:solidFill>
                  <a:schemeClr val="bg1"/>
                </a:solidFill>
              </a:rPr>
              <a:t>form</a:t>
            </a:r>
            <a:endParaRPr lang="es-CL" sz="2000" b="1" dirty="0">
              <a:solidFill>
                <a:schemeClr val="bg1"/>
              </a:solidFill>
            </a:endParaRPr>
          </a:p>
        </p:txBody>
      </p:sp>
      <p:sp>
        <p:nvSpPr>
          <p:cNvPr id="7" name="Flecha derecha 6"/>
          <p:cNvSpPr/>
          <p:nvPr/>
        </p:nvSpPr>
        <p:spPr>
          <a:xfrm rot="16200000">
            <a:off x="5044418" y="4673971"/>
            <a:ext cx="645371" cy="484632"/>
          </a:xfrm>
          <a:prstGeom prst="rightArrow">
            <a:avLst/>
          </a:prstGeom>
          <a:solidFill>
            <a:srgbClr val="B4FB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Flecha abajo 7"/>
          <p:cNvSpPr/>
          <p:nvPr/>
        </p:nvSpPr>
        <p:spPr>
          <a:xfrm rot="10800000">
            <a:off x="10354947" y="2511379"/>
            <a:ext cx="888642" cy="1441719"/>
          </a:xfrm>
          <a:prstGeom prst="downArrow">
            <a:avLst/>
          </a:prstGeom>
          <a:solidFill>
            <a:srgbClr val="B4FB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/>
          <p:cNvSpPr txBox="1"/>
          <p:nvPr/>
        </p:nvSpPr>
        <p:spPr>
          <a:xfrm>
            <a:off x="10174310" y="4224270"/>
            <a:ext cx="155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669900"/>
                </a:solidFill>
              </a:rPr>
              <a:t>Impossible</a:t>
            </a:r>
            <a:endParaRPr lang="es-CL" b="1" dirty="0">
              <a:solidFill>
                <a:srgbClr val="6699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0278359" y="2039016"/>
            <a:ext cx="1449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669900"/>
                </a:solidFill>
              </a:rPr>
              <a:t>Possible</a:t>
            </a:r>
            <a:endParaRPr lang="es-ES" b="1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7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F1A65E0-2539-4F33-9C4A-80828903A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7932CA1-C7FC-43C6-861B-BAE4F8A9B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567" y="530702"/>
            <a:ext cx="10360633" cy="585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14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CCD11DF-0C74-485E-A996-656B7FF8A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450865"/>
            <a:ext cx="11239500" cy="58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25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18781"/>
          </a:xfrm>
        </p:spPr>
        <p:txBody>
          <a:bodyPr/>
          <a:lstStyle/>
          <a:p>
            <a:r>
              <a:rPr lang="es-ES" dirty="0"/>
              <a:t>                    </a:t>
            </a:r>
            <a:r>
              <a:rPr lang="es-ES" dirty="0" err="1"/>
              <a:t>Avoid</a:t>
            </a:r>
            <a:r>
              <a:rPr lang="es-ES" dirty="0"/>
              <a:t>/</a:t>
            </a:r>
            <a:r>
              <a:rPr lang="es-ES" dirty="0" err="1"/>
              <a:t>Prevent</a:t>
            </a:r>
            <a:endParaRPr lang="es-CL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053414"/>
              </p:ext>
            </p:extLst>
          </p:nvPr>
        </p:nvGraphicFramePr>
        <p:xfrm>
          <a:off x="1066800" y="1738648"/>
          <a:ext cx="10058400" cy="4297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8183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418563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s-ES" dirty="0" err="1"/>
              <a:t>Wait</a:t>
            </a:r>
            <a:r>
              <a:rPr lang="es-ES" dirty="0"/>
              <a:t>/</a:t>
            </a:r>
            <a:r>
              <a:rPr lang="es-ES" dirty="0" err="1"/>
              <a:t>Expect</a:t>
            </a:r>
            <a:r>
              <a:rPr lang="es-ES" dirty="0"/>
              <a:t> </a:t>
            </a:r>
            <a:endParaRPr lang="es-CL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9918408"/>
              </p:ext>
            </p:extLst>
          </p:nvPr>
        </p:nvGraphicFramePr>
        <p:xfrm>
          <a:off x="1066800" y="1687513"/>
          <a:ext cx="10058400" cy="462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0046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Hope/</a:t>
            </a:r>
            <a:r>
              <a:rPr lang="es-CL" dirty="0" err="1"/>
              <a:t>Wish</a:t>
            </a:r>
            <a:endParaRPr lang="es-C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9395101"/>
              </p:ext>
            </p:extLst>
          </p:nvPr>
        </p:nvGraphicFramePr>
        <p:xfrm>
          <a:off x="1066800" y="1841500"/>
          <a:ext cx="10058400" cy="4194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67746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16428" y="923209"/>
            <a:ext cx="7959143" cy="721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>
                <a:latin typeface="Comic Sans MS" panose="030F0702030302020204" pitchFamily="66" charset="0"/>
              </a:rPr>
              <a:t>They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expect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to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pass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the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exam</a:t>
            </a:r>
            <a:endParaRPr lang="es-CL" sz="2400" dirty="0">
              <a:latin typeface="Comic Sans MS" panose="030F0702030302020204" pitchFamily="66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2116428" y="2490363"/>
            <a:ext cx="7959143" cy="786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>
                <a:latin typeface="Comic Sans MS" panose="030F0702030302020204" pitchFamily="66" charset="0"/>
              </a:rPr>
              <a:t>They</a:t>
            </a:r>
            <a:r>
              <a:rPr lang="es-ES" sz="2400" dirty="0">
                <a:latin typeface="Comic Sans MS" panose="030F0702030302020204" pitchFamily="66" charset="0"/>
              </a:rPr>
              <a:t> hope </a:t>
            </a:r>
            <a:r>
              <a:rPr lang="es-ES" sz="2400" dirty="0" err="1">
                <a:latin typeface="Comic Sans MS" panose="030F0702030302020204" pitchFamily="66" charset="0"/>
              </a:rPr>
              <a:t>to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pass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the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exam</a:t>
            </a:r>
            <a:endParaRPr lang="es-CL" sz="2400" dirty="0">
              <a:latin typeface="Comic Sans MS" panose="030F0702030302020204" pitchFamily="66" charset="0"/>
            </a:endParaRPr>
          </a:p>
        </p:txBody>
      </p:sp>
      <p:sp>
        <p:nvSpPr>
          <p:cNvPr id="8" name="Marcador de contenido 6"/>
          <p:cNvSpPr txBox="1">
            <a:spLocks/>
          </p:cNvSpPr>
          <p:nvPr/>
        </p:nvSpPr>
        <p:spPr>
          <a:xfrm>
            <a:off x="2116428" y="4350287"/>
            <a:ext cx="7959143" cy="786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>
                <a:latin typeface="Comic Sans MS" panose="030F0702030302020204" pitchFamily="66" charset="0"/>
              </a:rPr>
              <a:t>They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wish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they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could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pass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the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exam</a:t>
            </a:r>
            <a:endParaRPr lang="es-CL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65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build="p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338" y="886593"/>
            <a:ext cx="7802316" cy="512332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680361" y="4700789"/>
            <a:ext cx="2717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Beat/Beat /</a:t>
            </a:r>
            <a:r>
              <a:rPr lang="es-ES" sz="2400" b="1" dirty="0" err="1"/>
              <a:t>Beaten</a:t>
            </a:r>
            <a:endParaRPr lang="es-CL" sz="24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8989454" y="2678806"/>
            <a:ext cx="2307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/>
              <a:t>Win</a:t>
            </a:r>
            <a:r>
              <a:rPr lang="es-ES" sz="2400" b="1" dirty="0"/>
              <a:t> /Won/Won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374259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Mind</a:t>
            </a:r>
            <a:r>
              <a:rPr lang="es-ES" dirty="0"/>
              <a:t>/</a:t>
            </a:r>
            <a:r>
              <a:rPr lang="es-ES" dirty="0" err="1"/>
              <a:t>Matter</a:t>
            </a:r>
            <a:endParaRPr lang="es-CL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01366"/>
              </p:ext>
            </p:extLst>
          </p:nvPr>
        </p:nvGraphicFramePr>
        <p:xfrm>
          <a:off x="1066800" y="1609860"/>
          <a:ext cx="10058400" cy="485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4239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463" y="323621"/>
            <a:ext cx="9465973" cy="601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0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Raise</a:t>
            </a:r>
            <a:r>
              <a:rPr lang="es-ES" dirty="0"/>
              <a:t> /</a:t>
            </a:r>
            <a:r>
              <a:rPr lang="es-ES" dirty="0" err="1"/>
              <a:t>Rise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5305" y="2103120"/>
            <a:ext cx="3013725" cy="3616470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06808" y="2037311"/>
            <a:ext cx="2606458" cy="37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2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75" y="500439"/>
            <a:ext cx="4687165" cy="5378450"/>
          </a:xfrm>
        </p:spPr>
      </p:pic>
      <p:sp>
        <p:nvSpPr>
          <p:cNvPr id="9" name="CuadroTexto 8"/>
          <p:cNvSpPr txBox="1"/>
          <p:nvPr/>
        </p:nvSpPr>
        <p:spPr>
          <a:xfrm>
            <a:off x="742123" y="2279561"/>
            <a:ext cx="3905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Let´s</a:t>
            </a:r>
            <a:r>
              <a:rPr lang="es-ES" sz="4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4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practice</a:t>
            </a:r>
            <a:r>
              <a:rPr lang="es-ES" sz="4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! </a:t>
            </a:r>
            <a:endParaRPr lang="es-CL" sz="4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4FEDAC-7176-F48D-32F3-0A019E53B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8412" y="4195863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6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165547"/>
            <a:ext cx="10058400" cy="1371600"/>
          </a:xfrm>
        </p:spPr>
        <p:txBody>
          <a:bodyPr/>
          <a:lstStyle/>
          <a:p>
            <a:pPr algn="ctr"/>
            <a:r>
              <a:rPr lang="es-ES" dirty="0"/>
              <a:t>Lay/Lie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414" y="1252213"/>
            <a:ext cx="6709893" cy="50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7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A10D4D-217F-4C6C-9EB9-2EA59EA57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latin typeface="Bahnschrift" panose="020B0502040204020203" pitchFamily="34" charset="0"/>
              </a:rPr>
              <a:t>LET´S PRACTICE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A83BA5E-21C0-499D-ADE2-DEC1511BD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0818" y="1880709"/>
            <a:ext cx="5871153" cy="433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821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Bahnschrift" panose="020B0502040204020203" pitchFamily="34" charset="0"/>
              </a:rPr>
              <a:t>LET´S PRACTICE</a:t>
            </a:r>
            <a:endParaRPr lang="es-CL" dirty="0">
              <a:latin typeface="Bahnschrift" panose="020B0502040204020203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411" y="1696757"/>
            <a:ext cx="4229353" cy="439043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62" y="1696757"/>
            <a:ext cx="4072765" cy="45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3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DCF43-8BAD-7799-C2ED-5FF6D9418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Speaking</a:t>
            </a:r>
            <a:r>
              <a:rPr lang="es-ES" dirty="0"/>
              <a:t>!</a:t>
            </a:r>
            <a:endParaRPr lang="es-C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2D5BB-7663-2F20-6204-0B1FECE96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8"/>
            <a:ext cx="11214262" cy="77270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tx1">
                    <a:lumMod val="95000"/>
                  </a:schemeClr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Answer the questions. Include the following words/expressions in your answers</a:t>
            </a:r>
            <a:endParaRPr lang="es-CL" sz="2400" dirty="0">
              <a:solidFill>
                <a:schemeClr val="tx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D536184-C046-F43B-8DFF-0194869EA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985254"/>
              </p:ext>
            </p:extLst>
          </p:nvPr>
        </p:nvGraphicFramePr>
        <p:xfrm>
          <a:off x="810000" y="3248533"/>
          <a:ext cx="10571998" cy="20523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71998">
                  <a:extLst>
                    <a:ext uri="{9D8B030D-6E8A-4147-A177-3AD203B41FA5}">
                      <a16:colId xmlns:a16="http://schemas.microsoft.com/office/drawing/2014/main" val="4007120223"/>
                    </a:ext>
                  </a:extLst>
                </a:gridCol>
              </a:tblGrid>
              <a:tr h="2052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        </a:t>
                      </a:r>
                      <a:endParaRPr lang="es-CL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           To avoid – easier said than done – to stick to the point –                                 </a:t>
                      </a:r>
                      <a:endParaRPr lang="es-CL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s-CL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         To realize – to advise - to refuse – to matter – to remind  </a:t>
                      </a:r>
                      <a:endParaRPr lang="es-CL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</a:rPr>
                        <a:t>  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93104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3885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3402B-4BD9-A9FC-B973-955A5DCE8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Speaking</a:t>
            </a:r>
            <a:endParaRPr lang="es-C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EED26-C628-224E-8112-17065ADFF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Which member of your family do you argue with most? Why? Do you think you would argue less often if you did not live with this person?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What was the last thing you argued about with your parents? Explain. Do you think you could have avoided the confrontation?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Did you use to argue with your parents more often before you started university? 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When did you last argue with a friend or classmate? What would you have done if the argument had escalated?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Have you ever regretted saying something in an argument you wish you had not said? Explain.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35516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57661-A1F2-3850-2B96-A2181F3F4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SPEAKING</a:t>
            </a:r>
            <a:endParaRPr lang="es-C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2516F-E32E-B709-1FCF-CED7898C4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1041984" cy="4390548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When was the last time you lost your temper in an argument? Why do you think that happened? 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Try to remember the last argument you had with your girlfriend/boyfriend or with a friend. Is there anything you or the other person should not have said? Give details. 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Do you think the following are good tips to help people deal with arguments?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lphaL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do not raise your voice.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lphaL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apologize if something is your fault.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lphaL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use a mediator.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lphaL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postpone the argument if you think you will not reach an agreement.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When was the last time you followed the tips above? Was it a good idea to follow them? Why (not)? 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In your opinion, what is important to remember in order to argue constructively or respectfully? 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30988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ED9196-B28E-4994-0B96-63200202CC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18" y="545686"/>
            <a:ext cx="9558937" cy="40028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6C9D8C-BC22-227B-40F2-78186EC21967}"/>
              </a:ext>
            </a:extLst>
          </p:cNvPr>
          <p:cNvSpPr/>
          <p:nvPr/>
        </p:nvSpPr>
        <p:spPr>
          <a:xfrm>
            <a:off x="7687413" y="5100935"/>
            <a:ext cx="3204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Vietnam!</a:t>
            </a:r>
          </a:p>
        </p:txBody>
      </p:sp>
    </p:spTree>
    <p:extLst>
      <p:ext uri="{BB962C8B-B14F-4D97-AF65-F5344CB8AC3E}">
        <p14:creationId xmlns:p14="http://schemas.microsoft.com/office/powerpoint/2010/main" val="2359588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FF4C0-03D9-054B-19DF-C6762CC9E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469" y="1855306"/>
            <a:ext cx="9929243" cy="294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43626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C52FF">
                <a:alpha val="100000"/>
              </a:srgbClr>
            </a:gs>
            <a:gs pos="100000">
              <a:srgbClr val="FF914D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66610" y="2057400"/>
            <a:ext cx="3836643" cy="2743200"/>
          </a:xfrm>
          <a:custGeom>
            <a:avLst/>
            <a:gdLst/>
            <a:ahLst/>
            <a:cxnLst/>
            <a:rect l="l" t="t" r="r" b="b"/>
            <a:pathLst>
              <a:path w="4521758" h="4114800">
                <a:moveTo>
                  <a:pt x="0" y="0"/>
                </a:moveTo>
                <a:lnTo>
                  <a:pt x="4521758" y="0"/>
                </a:lnTo>
                <a:lnTo>
                  <a:pt x="4521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s-CL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805860" y="2633133"/>
            <a:ext cx="3836643" cy="76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533"/>
              </a:lnSpc>
            </a:pPr>
            <a:r>
              <a:rPr lang="en-US" sz="4666" dirty="0">
                <a:solidFill>
                  <a:srgbClr val="FFFFFF"/>
                </a:solidFill>
                <a:latin typeface="Gagalin"/>
              </a:rPr>
              <a:t>Arguments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3338" y="721334"/>
            <a:ext cx="2354170" cy="44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bring up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550567" y="1381338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To argue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919936" y="4937376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Angry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23777" y="5728124"/>
            <a:ext cx="3604223" cy="44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deal with conflict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2132" y="3053842"/>
            <a:ext cx="3337525" cy="44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lose your temper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50170" y="2434240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avoid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800" y="4436878"/>
            <a:ext cx="2260600" cy="44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calm down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38305" y="4885164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Fault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3338" y="5717720"/>
            <a:ext cx="3337525" cy="44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stick to the point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72065" y="427526"/>
            <a:ext cx="3919935" cy="44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reach an agreement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35634" y="314455"/>
            <a:ext cx="4729859" cy="44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keep things under control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83065" y="1343977"/>
            <a:ext cx="3716735" cy="44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take a deep breath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3915" y="1736514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To win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062240" y="1383876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>
                <a:solidFill>
                  <a:srgbClr val="FFFFFF"/>
                </a:solidFill>
                <a:latin typeface="Gagalin"/>
              </a:rPr>
              <a:t>To blame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001302" y="2112734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shout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805483" y="3223763"/>
            <a:ext cx="4391638" cy="44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be easier said than done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46492" y="4140214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postpone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059690" y="4246875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Furious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064792" y="4112134"/>
            <a:ext cx="2067520" cy="44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Mad at sb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812732" y="5728124"/>
            <a:ext cx="3101280" cy="445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26"/>
              </a:lnSpc>
            </a:pPr>
            <a:r>
              <a:rPr lang="en-US" sz="2733" dirty="0">
                <a:solidFill>
                  <a:srgbClr val="FFFFFF"/>
                </a:solidFill>
                <a:latin typeface="Gagalin"/>
              </a:rPr>
              <a:t>To be IN the wrong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REFERENCES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hlinkClick r:id="rId2"/>
              </a:rPr>
              <a:t>https://www.bbc.co.uk/learningenglish/course/eiam/unit-1/session-30</a:t>
            </a:r>
            <a:endParaRPr lang="es-CL" dirty="0"/>
          </a:p>
          <a:p>
            <a:r>
              <a:rPr lang="es-CL" dirty="0">
                <a:hlinkClick r:id="rId3"/>
              </a:rPr>
              <a:t>https://keepsmilingenglish.com/2015/05/confusing-verbs-9-win-vs-beat/</a:t>
            </a:r>
            <a:endParaRPr lang="es-CL" dirty="0"/>
          </a:p>
          <a:p>
            <a:r>
              <a:rPr lang="es-CL" dirty="0">
                <a:hlinkClick r:id="rId4"/>
              </a:rPr>
              <a:t>https://www.bbc.co.uk/learningenglish/course/eiam/unit-1/session-43</a:t>
            </a:r>
            <a:endParaRPr lang="es-CL" dirty="0"/>
          </a:p>
          <a:p>
            <a:r>
              <a:rPr lang="es-CL" dirty="0">
                <a:hlinkClick r:id="rId5"/>
              </a:rPr>
              <a:t>https://www.eslbuzz.com/confusing-words-raise-vs-rise-job-vs-work/</a:t>
            </a:r>
            <a:endParaRPr lang="es-CL" dirty="0"/>
          </a:p>
          <a:p>
            <a:r>
              <a:rPr lang="es-CL" dirty="0">
                <a:hlinkClick r:id="rId6"/>
              </a:rPr>
              <a:t>http://editing.xterraweb.com/writing-tips/lay-vs-lie</a:t>
            </a:r>
            <a:endParaRPr lang="es-CL" dirty="0"/>
          </a:p>
          <a:p>
            <a:r>
              <a:rPr lang="es-CL" dirty="0">
                <a:hlinkClick r:id="rId7"/>
              </a:rPr>
              <a:t>https://safenglish.wordpress.com/2017/09/26/lay-vs-lie/</a:t>
            </a:r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11413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6800" y="-1417983"/>
            <a:ext cx="9146146" cy="7453023"/>
          </a:xfrm>
        </p:spPr>
        <p:txBody>
          <a:bodyPr/>
          <a:lstStyle/>
          <a:p>
            <a:pPr marL="0" indent="0" algn="ctr">
              <a:buNone/>
            </a:pPr>
            <a:r>
              <a:rPr lang="es-ES" sz="3200" dirty="0"/>
              <a:t> </a:t>
            </a:r>
            <a:r>
              <a:rPr lang="es-ES" sz="3200" b="1" dirty="0"/>
              <a:t>Carol </a:t>
            </a:r>
            <a:r>
              <a:rPr lang="es-ES" sz="3200" b="1" dirty="0" err="1"/>
              <a:t>didn´t</a:t>
            </a:r>
            <a:r>
              <a:rPr lang="es-ES" sz="3200" b="1" dirty="0"/>
              <a:t> </a:t>
            </a:r>
            <a:r>
              <a:rPr lang="es-ES" sz="3200" b="1" dirty="0" err="1"/>
              <a:t>watch</a:t>
            </a:r>
            <a:r>
              <a:rPr lang="es-ES" sz="3200" b="1" dirty="0"/>
              <a:t> </a:t>
            </a:r>
            <a:r>
              <a:rPr lang="es-ES" sz="3200" b="1" dirty="0" err="1"/>
              <a:t>any</a:t>
            </a:r>
            <a:r>
              <a:rPr lang="es-ES" sz="3200" b="1" dirty="0"/>
              <a:t> anime </a:t>
            </a:r>
            <a:r>
              <a:rPr lang="es-ES" sz="3200" b="1" dirty="0" err="1"/>
              <a:t>last</a:t>
            </a:r>
            <a:r>
              <a:rPr lang="es-ES" sz="3200" b="1" dirty="0"/>
              <a:t> </a:t>
            </a:r>
            <a:r>
              <a:rPr lang="es-ES" sz="3200" b="1" dirty="0" err="1"/>
              <a:t>weekend</a:t>
            </a:r>
            <a:r>
              <a:rPr lang="es-ES" sz="3200" b="1" dirty="0"/>
              <a:t>.</a:t>
            </a:r>
          </a:p>
          <a:p>
            <a:pPr marL="0" indent="0">
              <a:buNone/>
            </a:pPr>
            <a:endParaRPr lang="es-ES" sz="3200" dirty="0"/>
          </a:p>
          <a:p>
            <a:pPr marL="0" indent="0">
              <a:buNone/>
            </a:pP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must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have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been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 err="1"/>
              <a:t>very</a:t>
            </a:r>
            <a:r>
              <a:rPr lang="es-ES" sz="2400" dirty="0"/>
              <a:t> </a:t>
            </a:r>
            <a:r>
              <a:rPr lang="es-ES" sz="2400" dirty="0" err="1"/>
              <a:t>busy</a:t>
            </a:r>
            <a:r>
              <a:rPr lang="es-ES" sz="2400" dirty="0"/>
              <a:t> </a:t>
            </a:r>
            <a:r>
              <a:rPr lang="es-ES" sz="2400" dirty="0" err="1"/>
              <a:t>doing</a:t>
            </a:r>
            <a:r>
              <a:rPr lang="es-ES" sz="2400" dirty="0"/>
              <a:t> </a:t>
            </a:r>
            <a:r>
              <a:rPr lang="es-ES" sz="2400" dirty="0" err="1"/>
              <a:t>other</a:t>
            </a:r>
            <a:r>
              <a:rPr lang="es-ES" sz="2400" dirty="0"/>
              <a:t> </a:t>
            </a:r>
            <a:r>
              <a:rPr lang="es-ES" sz="2400" dirty="0" err="1"/>
              <a:t>things</a:t>
            </a:r>
            <a:r>
              <a:rPr lang="es-ES" sz="2400" dirty="0"/>
              <a:t>.</a:t>
            </a:r>
          </a:p>
          <a:p>
            <a:pPr marL="0" indent="0">
              <a:buNone/>
            </a:pP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may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/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might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not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have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had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 err="1"/>
              <a:t>any</a:t>
            </a:r>
            <a:r>
              <a:rPr lang="es-ES" sz="2400" dirty="0"/>
              <a:t> </a:t>
            </a:r>
            <a:r>
              <a:rPr lang="es-ES" sz="2400" dirty="0" err="1"/>
              <a:t>computer</a:t>
            </a:r>
            <a:r>
              <a:rPr lang="es-ES" sz="2400" dirty="0"/>
              <a:t> </a:t>
            </a:r>
            <a:r>
              <a:rPr lang="es-ES" sz="2400" dirty="0" err="1"/>
              <a:t>available</a:t>
            </a:r>
            <a:endParaRPr lang="es-ES" sz="2400" dirty="0"/>
          </a:p>
          <a:p>
            <a:pPr marL="0" indent="0">
              <a:buNone/>
            </a:pP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couldn´t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have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been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watching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 err="1"/>
              <a:t>another</a:t>
            </a:r>
            <a:r>
              <a:rPr lang="es-ES" sz="2400" dirty="0"/>
              <a:t> </a:t>
            </a:r>
            <a:r>
              <a:rPr lang="es-ES" sz="2400" dirty="0" err="1"/>
              <a:t>thing</a:t>
            </a:r>
            <a:r>
              <a:rPr lang="es-ES" sz="2400" dirty="0"/>
              <a:t>.</a:t>
            </a:r>
            <a:endParaRPr lang="es-CL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627" y="4099813"/>
            <a:ext cx="518205" cy="664522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1645610" y="5098913"/>
            <a:ext cx="3994263" cy="1081826"/>
          </a:xfrm>
          <a:prstGeom prst="roundRect">
            <a:avLst/>
          </a:prstGeom>
          <a:solidFill>
            <a:srgbClr val="B4FB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Modal </a:t>
            </a:r>
            <a:r>
              <a:rPr lang="es-ES" sz="2000" b="1" dirty="0" err="1">
                <a:solidFill>
                  <a:schemeClr val="bg1"/>
                </a:solidFill>
              </a:rPr>
              <a:t>verb</a:t>
            </a:r>
            <a:r>
              <a:rPr lang="es-ES" sz="2000" b="1" dirty="0">
                <a:solidFill>
                  <a:schemeClr val="bg1"/>
                </a:solidFill>
              </a:rPr>
              <a:t> + </a:t>
            </a:r>
            <a:r>
              <a:rPr lang="es-ES" sz="2000" b="1" dirty="0" err="1">
                <a:solidFill>
                  <a:schemeClr val="bg1"/>
                </a:solidFill>
              </a:rPr>
              <a:t>have</a:t>
            </a:r>
            <a:r>
              <a:rPr lang="es-ES" sz="2000" b="1" dirty="0">
                <a:solidFill>
                  <a:schemeClr val="bg1"/>
                </a:solidFill>
              </a:rPr>
              <a:t> +</a:t>
            </a:r>
            <a:r>
              <a:rPr lang="es-ES" sz="2000" b="1" dirty="0" err="1">
                <a:solidFill>
                  <a:schemeClr val="bg1"/>
                </a:solidFill>
              </a:rPr>
              <a:t>Participle</a:t>
            </a:r>
            <a:endParaRPr lang="es-CL" sz="2000" b="1" dirty="0">
              <a:solidFill>
                <a:schemeClr val="bg1"/>
              </a:solidFill>
            </a:endParaRPr>
          </a:p>
        </p:txBody>
      </p:sp>
      <p:sp>
        <p:nvSpPr>
          <p:cNvPr id="6" name="Flecha abajo 5"/>
          <p:cNvSpPr/>
          <p:nvPr/>
        </p:nvSpPr>
        <p:spPr>
          <a:xfrm rot="10800000">
            <a:off x="9762183" y="2220482"/>
            <a:ext cx="760187" cy="1444937"/>
          </a:xfrm>
          <a:prstGeom prst="downArrow">
            <a:avLst/>
          </a:prstGeom>
          <a:solidFill>
            <a:srgbClr val="B4FB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/>
          <p:cNvSpPr txBox="1"/>
          <p:nvPr/>
        </p:nvSpPr>
        <p:spPr>
          <a:xfrm>
            <a:off x="9621368" y="1552338"/>
            <a:ext cx="139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669900"/>
                </a:solidFill>
              </a:rPr>
              <a:t>Possible</a:t>
            </a:r>
            <a:endParaRPr lang="es-ES" b="1" dirty="0">
              <a:solidFill>
                <a:srgbClr val="6699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480269" y="3915147"/>
            <a:ext cx="1827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669900"/>
                </a:solidFill>
              </a:rPr>
              <a:t>Impossible</a:t>
            </a:r>
            <a:endParaRPr lang="es-CL" b="1" dirty="0">
              <a:solidFill>
                <a:srgbClr val="6699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F74329-3696-3B48-DFEC-FC823CA6E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311" y="4099813"/>
            <a:ext cx="1775993" cy="2520422"/>
          </a:xfrm>
          <a:prstGeom prst="rect">
            <a:avLst/>
          </a:prstGeom>
        </p:spPr>
      </p:pic>
      <p:pic>
        <p:nvPicPr>
          <p:cNvPr id="9" name="Imagen 3">
            <a:extLst>
              <a:ext uri="{FF2B5EF4-FFF2-40B4-BE49-F238E27FC236}">
                <a16:creationId xmlns:a16="http://schemas.microsoft.com/office/drawing/2014/main" id="{5A18870F-CF58-3280-CA75-2497D1071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959921">
            <a:off x="8498550" y="4109717"/>
            <a:ext cx="364215" cy="46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5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6800" y="-344557"/>
            <a:ext cx="9760226" cy="3705317"/>
          </a:xfrm>
        </p:spPr>
        <p:txBody>
          <a:bodyPr/>
          <a:lstStyle/>
          <a:p>
            <a:pPr marL="0" indent="0" algn="ctr">
              <a:buNone/>
            </a:pPr>
            <a:r>
              <a:rPr lang="es-ES" sz="3200" b="1" dirty="0"/>
              <a:t>Carol </a:t>
            </a:r>
            <a:r>
              <a:rPr lang="es-ES" sz="3200" b="1" dirty="0" err="1"/>
              <a:t>felt</a:t>
            </a:r>
            <a:r>
              <a:rPr lang="es-ES" sz="3200" b="1" dirty="0"/>
              <a:t> </a:t>
            </a:r>
            <a:r>
              <a:rPr lang="es-ES" sz="3200" b="1" dirty="0" err="1"/>
              <a:t>sad</a:t>
            </a:r>
            <a:r>
              <a:rPr lang="es-ES" sz="3200" b="1" dirty="0"/>
              <a:t> </a:t>
            </a:r>
            <a:r>
              <a:rPr lang="es-ES" sz="3200" b="1" dirty="0" err="1"/>
              <a:t>because</a:t>
            </a:r>
            <a:r>
              <a:rPr lang="es-ES" sz="3200" b="1" dirty="0"/>
              <a:t> </a:t>
            </a:r>
            <a:r>
              <a:rPr lang="es-ES" sz="3200" b="1" dirty="0" err="1"/>
              <a:t>she</a:t>
            </a:r>
            <a:r>
              <a:rPr lang="es-ES" sz="3200" b="1" dirty="0"/>
              <a:t> </a:t>
            </a:r>
            <a:r>
              <a:rPr lang="es-ES" sz="3200" b="1" dirty="0" err="1"/>
              <a:t>couldn´t</a:t>
            </a:r>
            <a:r>
              <a:rPr lang="es-ES" sz="3200" b="1" dirty="0"/>
              <a:t> </a:t>
            </a:r>
            <a:r>
              <a:rPr lang="es-ES" sz="3200" b="1" dirty="0" err="1"/>
              <a:t>watch</a:t>
            </a:r>
            <a:r>
              <a:rPr lang="es-ES" sz="3200" b="1" dirty="0"/>
              <a:t> </a:t>
            </a:r>
            <a:r>
              <a:rPr lang="es-ES" sz="3200" b="1" dirty="0" err="1"/>
              <a:t>any</a:t>
            </a:r>
            <a:r>
              <a:rPr lang="es-ES" sz="3200" b="1" dirty="0"/>
              <a:t> anime </a:t>
            </a:r>
            <a:r>
              <a:rPr lang="es-ES" sz="3200" b="1" dirty="0" err="1"/>
              <a:t>last</a:t>
            </a:r>
            <a:r>
              <a:rPr lang="es-ES" sz="3200" b="1" dirty="0"/>
              <a:t> </a:t>
            </a:r>
            <a:r>
              <a:rPr lang="es-ES" sz="3200" b="1" dirty="0" err="1"/>
              <a:t>weekend</a:t>
            </a:r>
            <a:r>
              <a:rPr lang="es-ES" sz="3200" b="1" dirty="0"/>
              <a:t>.</a:t>
            </a:r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endParaRPr lang="es-ES" sz="2400" dirty="0"/>
          </a:p>
          <a:p>
            <a:pPr marL="0" indent="0" algn="ctr">
              <a:buNone/>
            </a:pP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should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have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worked</a:t>
            </a:r>
            <a:r>
              <a:rPr lang="es-E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400" dirty="0" err="1"/>
              <a:t>harder</a:t>
            </a:r>
            <a:r>
              <a:rPr lang="es-ES" sz="2400" dirty="0"/>
              <a:t> </a:t>
            </a:r>
            <a:r>
              <a:rPr lang="es-ES" sz="2400" dirty="0" err="1"/>
              <a:t>during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week</a:t>
            </a:r>
            <a:r>
              <a:rPr lang="es-ES" sz="2400" dirty="0"/>
              <a:t>.</a:t>
            </a:r>
            <a:endParaRPr lang="es-CL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412" y="3429000"/>
            <a:ext cx="518205" cy="664522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2928382" y="4608658"/>
            <a:ext cx="3994263" cy="1081826"/>
          </a:xfrm>
          <a:prstGeom prst="roundRect">
            <a:avLst/>
          </a:prstGeom>
          <a:solidFill>
            <a:srgbClr val="B4FB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>
                <a:solidFill>
                  <a:schemeClr val="bg1"/>
                </a:solidFill>
              </a:rPr>
              <a:t>Should</a:t>
            </a:r>
            <a:r>
              <a:rPr lang="es-ES" sz="2000" b="1" dirty="0">
                <a:solidFill>
                  <a:schemeClr val="bg1"/>
                </a:solidFill>
              </a:rPr>
              <a:t> + </a:t>
            </a:r>
            <a:r>
              <a:rPr lang="es-ES" sz="2000" b="1" dirty="0" err="1">
                <a:solidFill>
                  <a:schemeClr val="bg1"/>
                </a:solidFill>
              </a:rPr>
              <a:t>have</a:t>
            </a:r>
            <a:r>
              <a:rPr lang="es-ES" sz="2000" b="1" dirty="0">
                <a:solidFill>
                  <a:schemeClr val="bg1"/>
                </a:solidFill>
              </a:rPr>
              <a:t> + </a:t>
            </a:r>
            <a:r>
              <a:rPr lang="es-ES" sz="2000" b="1" dirty="0" err="1">
                <a:solidFill>
                  <a:schemeClr val="bg1"/>
                </a:solidFill>
              </a:rPr>
              <a:t>Participle</a:t>
            </a:r>
            <a:endParaRPr lang="es-CL" sz="2000" b="1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896" y="3497241"/>
            <a:ext cx="3951244" cy="258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0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48FE4F-CE6D-4126-ACAD-B3A0ED52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>
                <a:latin typeface="Bahnschrift" panose="020B0502040204020203" pitchFamily="34" charset="0"/>
              </a:rPr>
              <a:t>ARGUMENTS</a:t>
            </a:r>
          </a:p>
        </p:txBody>
      </p:sp>
      <p:pic>
        <p:nvPicPr>
          <p:cNvPr id="4" name="4.02">
            <a:hlinkClick r:id="" action="ppaction://media"/>
            <a:extLst>
              <a:ext uri="{FF2B5EF4-FFF2-40B4-BE49-F238E27FC236}">
                <a16:creationId xmlns:a16="http://schemas.microsoft.com/office/drawing/2014/main" id="{C84E05B5-C947-49FD-A889-4C35694231E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4500" y="1709738"/>
            <a:ext cx="609600" cy="609600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D1DDE3-10D1-4673-BB89-6BD173A45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015" y="2559051"/>
            <a:ext cx="6111804" cy="2081556"/>
          </a:xfrm>
          <a:prstGeom prst="rect">
            <a:avLst/>
          </a:prstGeom>
        </p:spPr>
      </p:pic>
      <p:pic>
        <p:nvPicPr>
          <p:cNvPr id="6" name="4.03">
            <a:hlinkClick r:id="" action="ppaction://media"/>
            <a:extLst>
              <a:ext uri="{FF2B5EF4-FFF2-40B4-BE49-F238E27FC236}">
                <a16:creationId xmlns:a16="http://schemas.microsoft.com/office/drawing/2014/main" id="{5A82DA6C-EC1E-4F13-8AA7-4E23187214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0230" y="5368028"/>
            <a:ext cx="406400" cy="3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193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2BD3D3-6CB8-4577-BE36-6BE2640AF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026" y="135216"/>
            <a:ext cx="10058400" cy="1014756"/>
          </a:xfrm>
        </p:spPr>
        <p:txBody>
          <a:bodyPr/>
          <a:lstStyle/>
          <a:p>
            <a:r>
              <a:rPr lang="es-CL" dirty="0">
                <a:latin typeface="Bahnschrift" panose="020B0502040204020203" pitchFamily="34" charset="0"/>
              </a:rPr>
              <a:t>LET´S PRACTICE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1964ABA-0042-48F9-B0EC-63D2FDAC3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4539" y="343874"/>
            <a:ext cx="5141844" cy="5973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E38FBB-020C-F535-69A2-65C0C91A3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86" y="1368073"/>
            <a:ext cx="4333537" cy="243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5395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0094BF-29C9-E72B-1902-7F05CFD4E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556" y="304929"/>
            <a:ext cx="5022574" cy="6248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27C0D3-E667-8756-E3D5-56C707B43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86" y="1368073"/>
            <a:ext cx="4333537" cy="243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13844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1547</TotalTime>
  <Words>1108</Words>
  <Application>Microsoft Office PowerPoint</Application>
  <PresentationFormat>Widescreen</PresentationFormat>
  <Paragraphs>153</Paragraphs>
  <Slides>49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Bahnschrift</vt:lpstr>
      <vt:lpstr>Calibri</vt:lpstr>
      <vt:lpstr>Century Gothic</vt:lpstr>
      <vt:lpstr>Comic Sans MS</vt:lpstr>
      <vt:lpstr>Gagalin</vt:lpstr>
      <vt:lpstr>Wingdings 2</vt:lpstr>
      <vt:lpstr>Quotable</vt:lpstr>
      <vt:lpstr>Office Theme</vt:lpstr>
      <vt:lpstr>Unit 3  7A Arguments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ARGUMENTS</vt:lpstr>
      <vt:lpstr>LET´S PRACTICE </vt:lpstr>
      <vt:lpstr>PowerPoint Presentation</vt:lpstr>
      <vt:lpstr>PowerPoint Presentation</vt:lpstr>
      <vt:lpstr>LISTENING</vt:lpstr>
      <vt:lpstr>Let´s speak</vt:lpstr>
      <vt:lpstr>LISTENING</vt:lpstr>
      <vt:lpstr>                  USEFUL EXPRESSIONS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Confusing verbs</vt:lpstr>
      <vt:lpstr>PowerPoint Presentation</vt:lpstr>
      <vt:lpstr>PowerPoint Presentation</vt:lpstr>
      <vt:lpstr>                    Avoid/Prevent</vt:lpstr>
      <vt:lpstr>Wait/Expect </vt:lpstr>
      <vt:lpstr>Hope/Wish</vt:lpstr>
      <vt:lpstr>PowerPoint Presentation</vt:lpstr>
      <vt:lpstr>PowerPoint Presentation</vt:lpstr>
      <vt:lpstr>Mind/Matter</vt:lpstr>
      <vt:lpstr>PowerPoint Presentation</vt:lpstr>
      <vt:lpstr>Raise /Rise</vt:lpstr>
      <vt:lpstr>Lay/Lie</vt:lpstr>
      <vt:lpstr>LET´S PRACTICE</vt:lpstr>
      <vt:lpstr>LET´S PRACTICE</vt:lpstr>
      <vt:lpstr>Speaking!</vt:lpstr>
      <vt:lpstr>Speaking</vt:lpstr>
      <vt:lpstr>SPEAKING</vt:lpstr>
      <vt:lpstr>PowerPoint Presentation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Arguments</dc:title>
  <dc:creator>Carolina Santander</dc:creator>
  <cp:lastModifiedBy>CAROLINA ANDREA SANTANDER GOMEZ (carosantander)</cp:lastModifiedBy>
  <cp:revision>43</cp:revision>
  <dcterms:created xsi:type="dcterms:W3CDTF">2020-04-25T21:30:57Z</dcterms:created>
  <dcterms:modified xsi:type="dcterms:W3CDTF">2024-05-30T02:21:09Z</dcterms:modified>
</cp:coreProperties>
</file>