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72" r:id="rId9"/>
    <p:sldId id="279" r:id="rId10"/>
    <p:sldId id="262" r:id="rId11"/>
    <p:sldId id="28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5" r:id="rId21"/>
    <p:sldId id="273" r:id="rId22"/>
    <p:sldId id="281" r:id="rId23"/>
    <p:sldId id="276" r:id="rId24"/>
    <p:sldId id="282" r:id="rId25"/>
    <p:sldId id="274" r:id="rId26"/>
    <p:sldId id="277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4:58:21.52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1 228,'619'0,"-580"-3,0-1,68-16,-64 10,-14 3,50-21,7-1,-68 23,-1-1,0 0,28-17,25-11,30-4,-78 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4:58:31.77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59,'848'0,"-832"-1,-1 0,1-2,-1 0,0 0,0-1,0-1,0-1,25-13,-13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4:58:54.12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0,'28'3,"0"0,0 2,0 1,-1 1,43 18,-3-2,-24-7,-1 2,0 2,-2 1,40 29,-71-45,61 27,-18-10,-13-5,1-2,65 16,-74-24,1 2,-2 1,1 1,-2 2,56 32,-70-36,0-1,1-1,-1 0,2-1,-1-1,1-1,26 4,-27-5,0 0,0 1,-1 0,1 1,-1 1,0 0,-1 1,1 1,13 9,-10-6,0 0,1-2,1 0,-1-1,2-2,-1 0,30 5,-39-8,13 1,0-1,0-1,28-1,-29-1,0 0,-1 2,34 6,-31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4:59:01.988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1,'542'0,"-524"1,0 0,1 2,-1 0,0 1,0 1,-1 0,1 2,-1 0,-1 0,1 2,-1 0,-1 1,0 1,0 0,17 17,1 2,-24-21,1 1,0-1,1-1,0 0,0-1,1 0,24 11,14 0,99 31,-111-42,1-2,-1-1,0-2,58-5,64 4,-130 3,52 14,-37-7,76 23,-83-22,0-2,0-1,69 7,-67-12,49 11,-53-8,69 5,87-12,-159-1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4:59:14.07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1,'18'1,"0"1,0 1,33 9,32 5,63 1,-60-6,112 1,-140-13,-9-2,1 2,-1 3,1 2,53 12,-75-10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5:01:41.874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16,'7'0,"8"0,2-7,-2-2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5:01:45.33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1091 0,'-60'1,"0"2,-88 17,-64 20,180-33,13-3,0 0,0 1,1 0,0 2,0 0,0 1,1 1,-17 12,22-12,-9 7,0-1,-1-1,-1-1,-39 17,45-23,1 1,0 0,0 2,0 0,1 0,1 1,0 1,1 0,0 1,0 1,2 0,-19 28,13-20,1-5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8-04T15:02:01.74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1,'8'1,"1"0,-1 1,0 0,1 0,12 6,26 6,60-3,-64-8,44 8,-35-3,0-2,62-1,14 0,-91 0,-1 2,51 16,14 3,-2-14,-78-11,-1 1,1 0,-1 2,1 0,-1 2,0 0,19 9,-8 2,-1-2,2-1,66 18,-1-7,128 50,-52 6,-16-7,-150-71,14 7,0-2,0 0,1-1,-1-2,2 0,36 3,-44-7,0 0,0 1,0 0,0 1,0 1,-1 1,1 0,-1 0,0 2,-1-1,1 2,-2 0,1 1,18 15,-23-16,0-1,1 0,0-1,0 0,0-1,1 0,12 5,5-2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273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7905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4903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0790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77523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8814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0306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4514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2459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9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124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7588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0444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990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81179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3571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353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9375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6/6/2024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6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5.xml"/><Relationship Id="rId3" Type="http://schemas.openxmlformats.org/officeDocument/2006/relationships/image" Target="../media/image18.emf"/><Relationship Id="rId7" Type="http://schemas.openxmlformats.org/officeDocument/2006/relationships/customXml" Target="../ink/ink2.xml"/><Relationship Id="rId12" Type="http://schemas.openxmlformats.org/officeDocument/2006/relationships/image" Target="../media/image20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19.png"/><Relationship Id="rId4" Type="http://schemas.openxmlformats.org/officeDocument/2006/relationships/image" Target="../media/image19.emf"/><Relationship Id="rId9" Type="http://schemas.openxmlformats.org/officeDocument/2006/relationships/customXml" Target="../ink/ink3.xml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customXml" Target="../ink/ink7.xml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customXml" Target="../ink/ink6.xml"/><Relationship Id="rId10" Type="http://schemas.openxmlformats.org/officeDocument/2006/relationships/image" Target="../media/image27.png"/><Relationship Id="rId4" Type="http://schemas.openxmlformats.org/officeDocument/2006/relationships/image" Target="../media/image23.emf"/><Relationship Id="rId9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TWWc7YnOojU&amp;ab_channel=MusisiKarao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E7386-DA50-4DDA-A6E9-69FC2F45B6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MONEY $$$$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97B835-115D-46B3-ADB5-9AF0AC69DF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L" sz="4400" b="1" dirty="0"/>
              <a:t>UNIT 1 2A</a:t>
            </a:r>
          </a:p>
          <a:p>
            <a:r>
              <a:rPr lang="es-CL" dirty="0"/>
              <a:t>BY @MISSCAROSAMA</a:t>
            </a:r>
          </a:p>
          <a:p>
            <a:endParaRPr lang="es-CL" dirty="0"/>
          </a:p>
          <a:p>
            <a:endParaRPr lang="es-CL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Piggy Bank Money Box">
                <a:extLst>
                  <a:ext uri="{FF2B5EF4-FFF2-40B4-BE49-F238E27FC236}">
                    <a16:creationId xmlns:a16="http://schemas.microsoft.com/office/drawing/2014/main" id="{11AE199F-FC3E-445C-A44A-BD5CFB674D2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1602274"/>
                  </p:ext>
                </p:extLst>
              </p:nvPr>
            </p:nvGraphicFramePr>
            <p:xfrm>
              <a:off x="7131151" y="1563157"/>
              <a:ext cx="2472477" cy="321422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472477" cy="3214222"/>
                    </a:xfrm>
                    <a:prstGeom prst="rect">
                      <a:avLst/>
                    </a:prstGeom>
                  </am3d:spPr>
                  <am3d:camera>
                    <am3d:pos x="0" y="0" z="665945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86366" d="1000000"/>
                    <am3d:preTrans dx="1210897" dy="1313110" dz="-3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-880247" ay="4843070" az="-86921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253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Piggy Bank Money Box">
                <a:extLst>
                  <a:ext uri="{FF2B5EF4-FFF2-40B4-BE49-F238E27FC236}">
                    <a16:creationId xmlns:a16="http://schemas.microsoft.com/office/drawing/2014/main" id="{11AE199F-FC3E-445C-A44A-BD5CFB674D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31151" y="1563157"/>
                <a:ext cx="2472477" cy="321422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0B2F0AC2-4B3D-4BDA-9794-C66176C47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5" y="-25873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9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44368-1903-E7D0-2918-EECF57AF6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93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0EFA76-25CE-78C4-282F-588D87498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51" y="2414381"/>
            <a:ext cx="90201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45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B77C7-3835-4264-B87A-BCA3603BD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6882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 err="1"/>
              <a:t>Speaking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0F8321D-B270-4848-8716-999D50B8F83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922552">
            <a:off x="7296495" y="757419"/>
            <a:ext cx="4166886" cy="8854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A1B6577-560F-4FD9-94F9-F3BD2C37D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55460">
            <a:off x="582583" y="1105503"/>
            <a:ext cx="4166886" cy="52375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58CBD9-72C2-4086-8019-AD28F7260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4715">
            <a:off x="5931181" y="1655296"/>
            <a:ext cx="4120587" cy="44794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9AFA624-2EE7-7BF6-FB88-C4648B4C6181}"/>
                  </a:ext>
                </a:extLst>
              </p14:cNvPr>
              <p14:cNvContentPartPr/>
              <p14:nvPr/>
            </p14:nvContentPartPr>
            <p14:xfrm>
              <a:off x="1315789" y="4005055"/>
              <a:ext cx="479160" cy="82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9AFA624-2EE7-7BF6-FB88-C4648B4C618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2149" y="3897415"/>
                <a:ext cx="58680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F8FCBA-35DD-E157-B85B-057CE8D42186}"/>
                  </a:ext>
                </a:extLst>
              </p14:cNvPr>
              <p14:cNvContentPartPr/>
              <p14:nvPr/>
            </p14:nvContentPartPr>
            <p14:xfrm>
              <a:off x="2396509" y="5963455"/>
              <a:ext cx="374040" cy="21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F8FCBA-35DD-E157-B85B-057CE8D421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42869" y="5855815"/>
                <a:ext cx="48168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92994A6-B523-7192-CBBE-CC9DE241CABF}"/>
                  </a:ext>
                </a:extLst>
              </p14:cNvPr>
              <p14:cNvContentPartPr/>
              <p14:nvPr/>
            </p14:nvContentPartPr>
            <p14:xfrm>
              <a:off x="6608149" y="2507095"/>
              <a:ext cx="671760" cy="2282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92994A6-B523-7192-CBBE-CC9DE241CAB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4509" y="2399095"/>
                <a:ext cx="77940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FB937A7-1E97-1035-BF93-DCB7F9BA380D}"/>
                  </a:ext>
                </a:extLst>
              </p14:cNvPr>
              <p14:cNvContentPartPr/>
              <p14:nvPr/>
            </p14:nvContentPartPr>
            <p14:xfrm>
              <a:off x="6428149" y="3158335"/>
              <a:ext cx="927000" cy="166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FB937A7-1E97-1035-BF93-DCB7F9BA380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74149" y="3050695"/>
                <a:ext cx="1034640" cy="38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57966EB-112A-8642-A875-CAF48956500D}"/>
                  </a:ext>
                </a:extLst>
              </p14:cNvPr>
              <p14:cNvContentPartPr/>
              <p14:nvPr/>
            </p14:nvContentPartPr>
            <p14:xfrm>
              <a:off x="7203949" y="5319415"/>
              <a:ext cx="362160" cy="39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57966EB-112A-8642-A875-CAF4895650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50309" y="5211775"/>
                <a:ext cx="469800" cy="25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27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AEA493C-89C5-488E-9E0A-771A0FAC15C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20747190">
            <a:off x="977891" y="1556419"/>
            <a:ext cx="3991606" cy="444187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D477F3-1744-4C4F-9FF2-91A0B9A3E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00" y="628786"/>
            <a:ext cx="10394581" cy="130465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6C69A3D-0D9B-4278-961C-CF6ED601E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63085">
            <a:off x="6841723" y="1238404"/>
            <a:ext cx="3518704" cy="4658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AC208E7-9484-8A1C-59A6-7D0E3FFB796C}"/>
                  </a:ext>
                </a:extLst>
              </p14:cNvPr>
              <p14:cNvContentPartPr/>
              <p14:nvPr/>
            </p14:nvContentPartPr>
            <p14:xfrm>
              <a:off x="3712669" y="5688415"/>
              <a:ext cx="19800" cy="6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AC208E7-9484-8A1C-59A6-7D0E3FFB796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58669" y="5580415"/>
                <a:ext cx="12744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B577B28-2BE6-F2D3-D8BB-36EE23C77069}"/>
                  </a:ext>
                </a:extLst>
              </p14:cNvPr>
              <p14:cNvContentPartPr/>
              <p14:nvPr/>
            </p14:nvContentPartPr>
            <p14:xfrm>
              <a:off x="3735709" y="5527495"/>
              <a:ext cx="392760" cy="161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B577B28-2BE6-F2D3-D8BB-36EE23C770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82069" y="5419495"/>
                <a:ext cx="50040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B4B43EA-B9EF-ADD4-5C5E-B3C9919B2672}"/>
                  </a:ext>
                </a:extLst>
              </p14:cNvPr>
              <p14:cNvContentPartPr/>
              <p14:nvPr/>
            </p14:nvContentPartPr>
            <p14:xfrm>
              <a:off x="7536589" y="1149175"/>
              <a:ext cx="941760" cy="263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B4B43EA-B9EF-ADD4-5C5E-B3C9919B26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82949" y="1041535"/>
                <a:ext cx="1049400" cy="47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41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1C4C111-663E-43D3-B205-97D6078C78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3964" y="1690254"/>
            <a:ext cx="10491024" cy="4981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>
                <a:solidFill>
                  <a:schemeClr val="bg1"/>
                </a:solidFill>
              </a:rPr>
              <a:t>               </a:t>
            </a:r>
          </a:p>
          <a:p>
            <a:pPr marL="0" indent="0" algn="ctr">
              <a:buNone/>
            </a:pPr>
            <a:r>
              <a:rPr lang="es-CL" sz="3600" dirty="0">
                <a:solidFill>
                  <a:schemeClr val="tx1"/>
                </a:solidFill>
                <a:latin typeface="Bahnschrift" panose="020B0502040204020203" pitchFamily="34" charset="0"/>
              </a:rPr>
              <a:t>I </a:t>
            </a:r>
            <a:r>
              <a:rPr lang="es-CL" sz="3600" dirty="0" err="1">
                <a:solidFill>
                  <a:schemeClr val="tx1"/>
                </a:solidFill>
                <a:latin typeface="Bahnschrift" panose="020B0502040204020203" pitchFamily="34" charset="0"/>
              </a:rPr>
              <a:t>have</a:t>
            </a:r>
            <a:r>
              <a:rPr lang="es-CL" sz="36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es-CL" sz="3600" dirty="0" err="1">
                <a:solidFill>
                  <a:schemeClr val="tx1"/>
                </a:solidFill>
                <a:latin typeface="Bahnschrift" panose="020B0502040204020203" pitchFamily="34" charset="0"/>
              </a:rPr>
              <a:t>worked</a:t>
            </a:r>
            <a:r>
              <a:rPr lang="es-CL" sz="3600" dirty="0">
                <a:solidFill>
                  <a:schemeClr val="tx1"/>
                </a:solidFill>
                <a:latin typeface="Bahnschrift" panose="020B0502040204020203" pitchFamily="34" charset="0"/>
              </a:rPr>
              <a:t> at </a:t>
            </a:r>
            <a:r>
              <a:rPr lang="es-CL" sz="3600" dirty="0" err="1">
                <a:solidFill>
                  <a:schemeClr val="tx1"/>
                </a:solidFill>
                <a:latin typeface="Bahnschrift" panose="020B0502040204020203" pitchFamily="34" charset="0"/>
              </a:rPr>
              <a:t>Beauchef</a:t>
            </a:r>
            <a:r>
              <a:rPr lang="es-CL" sz="36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es-CL" sz="3600" dirty="0" err="1">
                <a:solidFill>
                  <a:schemeClr val="tx1"/>
                </a:solidFill>
                <a:latin typeface="Bahnschrift" panose="020B0502040204020203" pitchFamily="34" charset="0"/>
              </a:rPr>
              <a:t>for</a:t>
            </a:r>
            <a:r>
              <a:rPr lang="es-CL" sz="3600" dirty="0">
                <a:solidFill>
                  <a:schemeClr val="tx1"/>
                </a:solidFill>
                <a:latin typeface="Bahnschrift" panose="020B0502040204020203" pitchFamily="34" charset="0"/>
              </a:rPr>
              <a:t> 18 </a:t>
            </a:r>
            <a:r>
              <a:rPr lang="es-CL" sz="3600" dirty="0" err="1">
                <a:solidFill>
                  <a:schemeClr val="tx1"/>
                </a:solidFill>
                <a:latin typeface="Bahnschrift" panose="020B0502040204020203" pitchFamily="34" charset="0"/>
              </a:rPr>
              <a:t>years</a:t>
            </a:r>
            <a:r>
              <a:rPr lang="es-CL" sz="3600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</a:p>
          <a:p>
            <a:pPr marL="0" indent="0">
              <a:buNone/>
            </a:pPr>
            <a:endParaRPr lang="es-CL" sz="3600" dirty="0"/>
          </a:p>
          <a:p>
            <a:pPr marL="0" indent="0">
              <a:buNone/>
            </a:pPr>
            <a:r>
              <a:rPr lang="es-CL" sz="3600" dirty="0"/>
              <a:t>                </a:t>
            </a:r>
          </a:p>
          <a:p>
            <a:pPr marL="0" indent="0">
              <a:buNone/>
            </a:pPr>
            <a:r>
              <a:rPr lang="es-CL" sz="3600" dirty="0">
                <a:latin typeface="Bahnschrift" panose="020B0502040204020203" pitchFamily="34" charset="0"/>
              </a:rPr>
              <a:t>          </a:t>
            </a:r>
            <a:r>
              <a:rPr lang="es-CL" sz="3600" dirty="0" err="1">
                <a:latin typeface="Bahnschrift" panose="020B0502040204020203" pitchFamily="34" charset="0"/>
              </a:rPr>
              <a:t>have</a:t>
            </a:r>
            <a:r>
              <a:rPr lang="es-CL" sz="3600" dirty="0">
                <a:latin typeface="Bahnschrift" panose="020B0502040204020203" pitchFamily="34" charset="0"/>
              </a:rPr>
              <a:t>/</a:t>
            </a:r>
            <a:r>
              <a:rPr lang="es-CL" sz="3600" dirty="0" err="1">
                <a:latin typeface="Bahnschrift" panose="020B0502040204020203" pitchFamily="34" charset="0"/>
              </a:rPr>
              <a:t>haven´t</a:t>
            </a:r>
            <a:r>
              <a:rPr lang="es-CL" sz="3600" dirty="0">
                <a:latin typeface="Bahnschrift" panose="020B0502040204020203" pitchFamily="34" charset="0"/>
              </a:rPr>
              <a:t> </a:t>
            </a:r>
            <a:r>
              <a:rPr lang="es-CL" sz="3600" dirty="0">
                <a:solidFill>
                  <a:srgbClr val="7030A0"/>
                </a:solidFill>
                <a:latin typeface="Bahnschrift" panose="020B0502040204020203" pitchFamily="34" charset="0"/>
              </a:rPr>
              <a:t> </a:t>
            </a:r>
            <a:r>
              <a:rPr lang="es-CL" sz="3600" dirty="0">
                <a:latin typeface="Bahnschrift" panose="020B0502040204020203" pitchFamily="34" charset="0"/>
              </a:rPr>
              <a:t>+ </a:t>
            </a:r>
            <a:r>
              <a:rPr lang="es-CL" sz="3600" dirty="0" err="1">
                <a:latin typeface="Bahnschrift" panose="020B0502040204020203" pitchFamily="34" charset="0"/>
              </a:rPr>
              <a:t>past</a:t>
            </a:r>
            <a:r>
              <a:rPr lang="es-CL" sz="3600" dirty="0">
                <a:latin typeface="Bahnschrift" panose="020B0502040204020203" pitchFamily="34" charset="0"/>
              </a:rPr>
              <a:t> </a:t>
            </a:r>
            <a:r>
              <a:rPr lang="es-CL" sz="3600" dirty="0" err="1">
                <a:latin typeface="Bahnschrift" panose="020B0502040204020203" pitchFamily="34" charset="0"/>
              </a:rPr>
              <a:t>participle</a:t>
            </a:r>
            <a:endParaRPr lang="es-CL" sz="3600" dirty="0">
              <a:latin typeface="Bahnschrift" panose="020B0502040204020203" pitchFamily="34" charset="0"/>
            </a:endParaRPr>
          </a:p>
          <a:p>
            <a:pPr marL="0" indent="0">
              <a:buNone/>
            </a:pPr>
            <a:r>
              <a:rPr lang="es-CL" sz="3600" dirty="0">
                <a:solidFill>
                  <a:srgbClr val="7030A0"/>
                </a:solidFill>
                <a:latin typeface="Bahnschrift" panose="020B0502040204020203" pitchFamily="34" charset="0"/>
              </a:rPr>
              <a:t>          has</a:t>
            </a:r>
            <a:r>
              <a:rPr lang="es-CL" sz="3600" dirty="0">
                <a:latin typeface="Bahnschrift" panose="020B0502040204020203" pitchFamily="34" charset="0"/>
              </a:rPr>
              <a:t>/</a:t>
            </a:r>
            <a:r>
              <a:rPr lang="es-CL" sz="3600" dirty="0" err="1">
                <a:solidFill>
                  <a:srgbClr val="7030A0"/>
                </a:solidFill>
                <a:latin typeface="Bahnschrift" panose="020B0502040204020203" pitchFamily="34" charset="0"/>
              </a:rPr>
              <a:t>hasn´t</a:t>
            </a:r>
            <a:r>
              <a:rPr lang="es-CL" sz="3600" dirty="0">
                <a:solidFill>
                  <a:srgbClr val="7030A0"/>
                </a:solidFill>
                <a:latin typeface="Bahnschrift" panose="020B0502040204020203" pitchFamily="34" charset="0"/>
              </a:rPr>
              <a:t>  (</a:t>
            </a:r>
            <a:r>
              <a:rPr lang="es-CL" sz="3600" dirty="0" err="1">
                <a:solidFill>
                  <a:srgbClr val="7030A0"/>
                </a:solidFill>
                <a:latin typeface="Bahnschrift" panose="020B0502040204020203" pitchFamily="34" charset="0"/>
              </a:rPr>
              <a:t>she</a:t>
            </a:r>
            <a:r>
              <a:rPr lang="es-CL" sz="3600" dirty="0">
                <a:solidFill>
                  <a:srgbClr val="7030A0"/>
                </a:solidFill>
                <a:latin typeface="Bahnschrift" panose="020B0502040204020203" pitchFamily="34" charset="0"/>
              </a:rPr>
              <a:t>, he, </a:t>
            </a:r>
            <a:r>
              <a:rPr lang="es-CL" sz="3600" dirty="0" err="1">
                <a:solidFill>
                  <a:srgbClr val="7030A0"/>
                </a:solidFill>
                <a:latin typeface="Bahnschrift" panose="020B0502040204020203" pitchFamily="34" charset="0"/>
              </a:rPr>
              <a:t>it</a:t>
            </a:r>
            <a:r>
              <a:rPr lang="es-CL" sz="3600" dirty="0">
                <a:solidFill>
                  <a:srgbClr val="7030A0"/>
                </a:solidFill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221B4CBA-CE3C-49CB-A9B2-C3B0DC1EE1FD}"/>
              </a:ext>
            </a:extLst>
          </p:cNvPr>
          <p:cNvSpPr/>
          <p:nvPr/>
        </p:nvSpPr>
        <p:spPr>
          <a:xfrm>
            <a:off x="2406746" y="3250084"/>
            <a:ext cx="875157" cy="800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2E9F59-9D96-4204-82FA-9246B687B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098" y="2733674"/>
            <a:ext cx="2703810" cy="38195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DF11AD-271E-424A-A470-16582C36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122" y="2322158"/>
            <a:ext cx="466385" cy="411516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163AA5E-E5C0-7836-E8A1-2F18F7F45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535999"/>
            <a:ext cx="10396882" cy="1009650"/>
          </a:xfrm>
        </p:spPr>
        <p:txBody>
          <a:bodyPr/>
          <a:lstStyle/>
          <a:p>
            <a:pPr algn="ctr"/>
            <a:r>
              <a:rPr lang="es-ES" sz="4400" dirty="0">
                <a:latin typeface="Arial Rounded MT Bold" panose="020F0704030504030204" pitchFamily="34" charset="0"/>
              </a:rPr>
              <a:t>THE PRESENT PERFECT</a:t>
            </a:r>
            <a:endParaRPr lang="es-CL" sz="4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1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8D506F-964E-4C72-8F05-E9045AA1A7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342901"/>
            <a:ext cx="10394707" cy="2228850"/>
          </a:xfrm>
        </p:spPr>
        <p:txBody>
          <a:bodyPr/>
          <a:lstStyle/>
          <a:p>
            <a:pPr marL="0" indent="0" algn="ctr">
              <a:buNone/>
            </a:pPr>
            <a:r>
              <a:rPr lang="es-CL" sz="4400" dirty="0" err="1">
                <a:solidFill>
                  <a:schemeClr val="bg1"/>
                </a:solidFill>
              </a:rPr>
              <a:t>Watch</a:t>
            </a:r>
            <a:r>
              <a:rPr lang="es-CL" sz="4400" dirty="0">
                <a:solidFill>
                  <a:schemeClr val="bg1"/>
                </a:solidFill>
              </a:rPr>
              <a:t> </a:t>
            </a:r>
            <a:r>
              <a:rPr lang="es-CL" sz="4400" dirty="0" err="1">
                <a:solidFill>
                  <a:schemeClr val="bg1"/>
                </a:solidFill>
              </a:rPr>
              <a:t>out</a:t>
            </a:r>
            <a:r>
              <a:rPr lang="es-CL" sz="4400" dirty="0">
                <a:solidFill>
                  <a:schemeClr val="bg1"/>
                </a:solidFill>
              </a:rPr>
              <a:t>!</a:t>
            </a:r>
          </a:p>
          <a:p>
            <a:pPr marL="0" indent="0" algn="ctr">
              <a:buNone/>
            </a:pPr>
            <a:r>
              <a:rPr lang="es-CL" sz="4400" dirty="0">
                <a:solidFill>
                  <a:schemeClr val="bg1"/>
                </a:solidFill>
              </a:rPr>
              <a:t>Be </a:t>
            </a:r>
            <a:r>
              <a:rPr lang="es-CL" sz="4400" dirty="0" err="1">
                <a:solidFill>
                  <a:schemeClr val="bg1"/>
                </a:solidFill>
              </a:rPr>
              <a:t>cautious</a:t>
            </a:r>
            <a:endParaRPr lang="es-CL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633B07-A2A6-4DF4-95BD-E07CE6087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7" y="2357437"/>
            <a:ext cx="2143125" cy="21431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BE27E8B-5B25-42DA-96B6-D90EA53699EC}"/>
              </a:ext>
            </a:extLst>
          </p:cNvPr>
          <p:cNvSpPr txBox="1"/>
          <p:nvPr/>
        </p:nvSpPr>
        <p:spPr>
          <a:xfrm>
            <a:off x="1552575" y="4800600"/>
            <a:ext cx="842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/>
              <a:t>           </a:t>
            </a:r>
            <a:r>
              <a:rPr lang="es-CL" sz="3600" dirty="0" err="1"/>
              <a:t>The</a:t>
            </a:r>
            <a:r>
              <a:rPr lang="es-CL" sz="3600" dirty="0"/>
              <a:t> </a:t>
            </a:r>
            <a:r>
              <a:rPr lang="es-CL" sz="3600" dirty="0" err="1"/>
              <a:t>Present</a:t>
            </a:r>
            <a:r>
              <a:rPr lang="es-CL" sz="3600" dirty="0"/>
              <a:t> </a:t>
            </a:r>
            <a:r>
              <a:rPr lang="es-CL" sz="3600" dirty="0" err="1"/>
              <a:t>Perfect</a:t>
            </a:r>
            <a:r>
              <a:rPr lang="es-CL" sz="3600" dirty="0"/>
              <a:t> </a:t>
            </a:r>
            <a:r>
              <a:rPr lang="es-CL" sz="3600" dirty="0" err="1"/>
              <a:t>is</a:t>
            </a:r>
            <a:r>
              <a:rPr lang="es-CL" sz="3600" dirty="0"/>
              <a:t> </a:t>
            </a:r>
            <a:r>
              <a:rPr lang="es-CL" sz="3600" dirty="0" err="1"/>
              <a:t>your</a:t>
            </a:r>
            <a:r>
              <a:rPr lang="es-CL" sz="3600" dirty="0"/>
              <a:t> </a:t>
            </a:r>
            <a:r>
              <a:rPr lang="es-CL" sz="3600" dirty="0" err="1"/>
              <a:t>enemy</a:t>
            </a:r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343983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FD3A91F-60F0-440B-A9C2-F4F66BD8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47650"/>
            <a:ext cx="10396882" cy="1533525"/>
          </a:xfrm>
        </p:spPr>
        <p:txBody>
          <a:bodyPr>
            <a:normAutofit/>
          </a:bodyPr>
          <a:lstStyle/>
          <a:p>
            <a:pPr algn="ctr"/>
            <a:r>
              <a:rPr lang="es-CL" sz="4400" dirty="0">
                <a:latin typeface="Bahnschrift" panose="020B0502040204020203" pitchFamily="34" charset="0"/>
              </a:rPr>
              <a:t>Use 1 : </a:t>
            </a:r>
            <a:r>
              <a:rPr lang="es-CL" sz="4400" dirty="0" err="1">
                <a:latin typeface="Bahnschrift" panose="020B0502040204020203" pitchFamily="34" charset="0"/>
              </a:rPr>
              <a:t>Ongoing</a:t>
            </a:r>
            <a:r>
              <a:rPr lang="es-CL" sz="4400" dirty="0">
                <a:latin typeface="Bahnschrift" panose="020B0502040204020203" pitchFamily="34" charset="0"/>
              </a:rPr>
              <a:t> </a:t>
            </a:r>
            <a:r>
              <a:rPr lang="es-CL" sz="4400" dirty="0" err="1">
                <a:latin typeface="Bahnschrift" panose="020B0502040204020203" pitchFamily="34" charset="0"/>
              </a:rPr>
              <a:t>action</a:t>
            </a:r>
            <a:r>
              <a:rPr lang="es-CL" sz="4400" dirty="0">
                <a:latin typeface="Bahnschrift" panose="020B0502040204020203" pitchFamily="34" charset="0"/>
              </a:rPr>
              <a:t> </a:t>
            </a:r>
            <a:r>
              <a:rPr lang="es-CL" sz="4400" dirty="0" err="1">
                <a:latin typeface="Bahnschrift" panose="020B0502040204020203" pitchFamily="34" charset="0"/>
              </a:rPr>
              <a:t>from</a:t>
            </a:r>
            <a:r>
              <a:rPr lang="es-CL" sz="4400" dirty="0">
                <a:latin typeface="Bahnschrift" panose="020B0502040204020203" pitchFamily="34" charset="0"/>
              </a:rPr>
              <a:t> </a:t>
            </a:r>
            <a:r>
              <a:rPr lang="es-CL" sz="4400" dirty="0" err="1">
                <a:latin typeface="Bahnschrift" panose="020B0502040204020203" pitchFamily="34" charset="0"/>
              </a:rPr>
              <a:t>the</a:t>
            </a:r>
            <a:r>
              <a:rPr lang="es-CL" sz="4400" dirty="0">
                <a:latin typeface="Bahnschrift" panose="020B0502040204020203" pitchFamily="34" charset="0"/>
              </a:rPr>
              <a:t> </a:t>
            </a:r>
            <a:r>
              <a:rPr lang="es-CL" sz="4400" dirty="0" err="1">
                <a:latin typeface="Bahnschrift" panose="020B0502040204020203" pitchFamily="34" charset="0"/>
              </a:rPr>
              <a:t>past</a:t>
            </a:r>
            <a:endParaRPr lang="es-CL" sz="4400" dirty="0">
              <a:latin typeface="Bahnschrift" panose="020B0502040204020203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AE72EDD-5A36-4A40-970E-2089886D0F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548668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              I </a:t>
            </a:r>
            <a:r>
              <a:rPr kumimoji="0" lang="es-CL" sz="36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have</a:t>
            </a: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CL" sz="36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worked</a:t>
            </a: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lang="es-CL" sz="3600" cap="all" dirty="0">
                <a:solidFill>
                  <a:prstClr val="black"/>
                </a:solidFill>
                <a:latin typeface="Impact" panose="020B0806030902050204"/>
              </a:rPr>
              <a:t>AT</a:t>
            </a: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CL" sz="36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beauchef</a:t>
            </a: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CL" sz="3600" b="0" i="0" u="none" strike="noStrike" kern="1200" cap="all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for</a:t>
            </a: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18 </a:t>
            </a:r>
            <a:r>
              <a:rPr kumimoji="0" lang="es-CL" sz="3600" b="0" i="0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years</a:t>
            </a:r>
            <a:endParaRPr kumimoji="0" lang="es-CL" sz="3600" b="0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0" indent="0">
              <a:buNone/>
            </a:pPr>
            <a:endParaRPr lang="es-CL" sz="3600" dirty="0">
              <a:solidFill>
                <a:prstClr val="black"/>
              </a:solidFill>
              <a:latin typeface="Impact" panose="020B0806030902050204"/>
            </a:endParaRPr>
          </a:p>
          <a:p>
            <a:pPr marL="0" indent="0">
              <a:buNone/>
            </a:pPr>
            <a:r>
              <a:rPr kumimoji="0" lang="es-CL" sz="36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lang="es-CL" sz="3600" dirty="0">
                <a:solidFill>
                  <a:prstClr val="black"/>
                </a:solidFill>
                <a:latin typeface="Impact" panose="020B0806030902050204"/>
              </a:rPr>
              <a:t>               I </a:t>
            </a:r>
            <a:r>
              <a:rPr lang="es-CL" sz="3600" dirty="0" err="1">
                <a:solidFill>
                  <a:prstClr val="black"/>
                </a:solidFill>
                <a:latin typeface="Impact" panose="020B0806030902050204"/>
              </a:rPr>
              <a:t>have</a:t>
            </a:r>
            <a:r>
              <a:rPr lang="es-CL" sz="3600" dirty="0">
                <a:solidFill>
                  <a:prstClr val="black"/>
                </a:solidFill>
                <a:latin typeface="Impact" panose="020B0806030902050204"/>
              </a:rPr>
              <a:t> </a:t>
            </a:r>
            <a:r>
              <a:rPr lang="es-CL" sz="3600" dirty="0" err="1">
                <a:solidFill>
                  <a:prstClr val="black"/>
                </a:solidFill>
                <a:latin typeface="Impact" panose="020B0806030902050204"/>
              </a:rPr>
              <a:t>worked</a:t>
            </a:r>
            <a:r>
              <a:rPr lang="es-CL" sz="3600" dirty="0">
                <a:solidFill>
                  <a:prstClr val="black"/>
                </a:solidFill>
                <a:latin typeface="Impact" panose="020B0806030902050204"/>
              </a:rPr>
              <a:t> at </a:t>
            </a:r>
            <a:r>
              <a:rPr lang="es-CL" sz="3600" dirty="0" err="1">
                <a:solidFill>
                  <a:prstClr val="black"/>
                </a:solidFill>
                <a:latin typeface="Impact" panose="020B0806030902050204"/>
              </a:rPr>
              <a:t>Beauchef</a:t>
            </a:r>
            <a:r>
              <a:rPr lang="es-CL" sz="3600" dirty="0">
                <a:solidFill>
                  <a:prstClr val="black"/>
                </a:solidFill>
                <a:latin typeface="Impact" panose="020B0806030902050204"/>
              </a:rPr>
              <a:t> </a:t>
            </a:r>
            <a:r>
              <a:rPr lang="es-CL" sz="3600" dirty="0" err="1">
                <a:solidFill>
                  <a:srgbClr val="7030A0"/>
                </a:solidFill>
                <a:latin typeface="Impact" panose="020B0806030902050204"/>
              </a:rPr>
              <a:t>since</a:t>
            </a:r>
            <a:r>
              <a:rPr lang="es-CL" sz="3600" dirty="0">
                <a:solidFill>
                  <a:srgbClr val="7030A0"/>
                </a:solidFill>
                <a:latin typeface="Impact" panose="020B0806030902050204"/>
              </a:rPr>
              <a:t> </a:t>
            </a:r>
            <a:r>
              <a:rPr lang="es-CL" sz="3600" dirty="0">
                <a:solidFill>
                  <a:prstClr val="black"/>
                </a:solidFill>
                <a:latin typeface="Impact" panose="020B0806030902050204"/>
              </a:rPr>
              <a:t>2006</a:t>
            </a:r>
            <a:endParaRPr lang="es-CL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C4F53C08-8185-4D8F-AD6C-1BAF5C26B37F}"/>
              </a:ext>
            </a:extLst>
          </p:cNvPr>
          <p:cNvCxnSpPr/>
          <p:nvPr/>
        </p:nvCxnSpPr>
        <p:spPr>
          <a:xfrm>
            <a:off x="2000250" y="3766615"/>
            <a:ext cx="7543800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87AE413F-685B-4642-A0D8-2969E420FA29}"/>
              </a:ext>
            </a:extLst>
          </p:cNvPr>
          <p:cNvSpPr/>
          <p:nvPr/>
        </p:nvSpPr>
        <p:spPr>
          <a:xfrm>
            <a:off x="3133725" y="3913756"/>
            <a:ext cx="990600" cy="581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2006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3275C71-4B72-4A19-97C9-EEEB9BDFC009}"/>
              </a:ext>
            </a:extLst>
          </p:cNvPr>
          <p:cNvSpPr/>
          <p:nvPr/>
        </p:nvSpPr>
        <p:spPr>
          <a:xfrm>
            <a:off x="9149495" y="3989585"/>
            <a:ext cx="789109" cy="581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err="1"/>
              <a:t>now</a:t>
            </a:r>
            <a:endParaRPr lang="es-CL" dirty="0"/>
          </a:p>
        </p:txBody>
      </p:sp>
      <p:sp>
        <p:nvSpPr>
          <p:cNvPr id="15" name="Flecha: curvada hacia abajo 14">
            <a:extLst>
              <a:ext uri="{FF2B5EF4-FFF2-40B4-BE49-F238E27FC236}">
                <a16:creationId xmlns:a16="http://schemas.microsoft.com/office/drawing/2014/main" id="{6BAFFC46-7DA7-4FC9-97ED-F36B5202587D}"/>
              </a:ext>
            </a:extLst>
          </p:cNvPr>
          <p:cNvSpPr/>
          <p:nvPr/>
        </p:nvSpPr>
        <p:spPr>
          <a:xfrm>
            <a:off x="3507399" y="3258065"/>
            <a:ext cx="6804879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5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2592F76-48A3-452A-B827-FD6797B00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4800" dirty="0">
                <a:latin typeface="Bahnschrift" panose="020B0502040204020203" pitchFamily="34" charset="0"/>
              </a:rPr>
              <a:t>Use 2: </a:t>
            </a:r>
            <a:r>
              <a:rPr lang="es-CL" sz="4800" dirty="0" err="1">
                <a:latin typeface="Bahnschrift" panose="020B0502040204020203" pitchFamily="34" charset="0"/>
              </a:rPr>
              <a:t>Indefinite</a:t>
            </a:r>
            <a:r>
              <a:rPr lang="es-CL" sz="4800" dirty="0">
                <a:latin typeface="Bahnschrift" panose="020B0502040204020203" pitchFamily="34" charset="0"/>
              </a:rPr>
              <a:t> </a:t>
            </a:r>
            <a:r>
              <a:rPr lang="es-CL" sz="4800" dirty="0" err="1">
                <a:latin typeface="Bahnschrift" panose="020B0502040204020203" pitchFamily="34" charset="0"/>
              </a:rPr>
              <a:t>past</a:t>
            </a:r>
            <a:endParaRPr lang="es-CL" sz="4800" dirty="0">
              <a:latin typeface="Bahnschrift" panose="020B0502040204020203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04D012F-D4F1-4193-8071-A121F682B5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891030"/>
            <a:ext cx="10394707" cy="36643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r>
              <a:rPr lang="es-CL" sz="3600" dirty="0"/>
              <a:t>I </a:t>
            </a:r>
            <a:r>
              <a:rPr lang="es-CL" sz="3600" dirty="0" err="1"/>
              <a:t>have</a:t>
            </a:r>
            <a:r>
              <a:rPr lang="es-CL" sz="3600" dirty="0"/>
              <a:t> </a:t>
            </a:r>
            <a:r>
              <a:rPr lang="es-CL" sz="3600" dirty="0" err="1"/>
              <a:t>visited</a:t>
            </a:r>
            <a:r>
              <a:rPr lang="es-CL" sz="3600" dirty="0"/>
              <a:t> La Serena </a:t>
            </a:r>
            <a:r>
              <a:rPr lang="es-CL" sz="3600" dirty="0" err="1"/>
              <a:t>twice</a:t>
            </a:r>
            <a:endParaRPr lang="es-CL" sz="3600" dirty="0"/>
          </a:p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r>
              <a:rPr lang="es-CL" sz="3600" dirty="0"/>
              <a:t>I </a:t>
            </a:r>
            <a:r>
              <a:rPr lang="es-CL" sz="3600" dirty="0" err="1"/>
              <a:t>visited</a:t>
            </a:r>
            <a:r>
              <a:rPr lang="es-CL" sz="3600" dirty="0"/>
              <a:t> La Serena in 2018 </a:t>
            </a:r>
            <a:r>
              <a:rPr lang="es-CL" dirty="0">
                <a:solidFill>
                  <a:srgbClr val="7030A0"/>
                </a:solidFill>
              </a:rPr>
              <a:t>(</a:t>
            </a:r>
            <a:r>
              <a:rPr lang="es-CL" dirty="0" err="1">
                <a:solidFill>
                  <a:srgbClr val="7030A0"/>
                </a:solidFill>
              </a:rPr>
              <a:t>You</a:t>
            </a:r>
            <a:r>
              <a:rPr lang="es-CL" dirty="0">
                <a:solidFill>
                  <a:srgbClr val="7030A0"/>
                </a:solidFill>
              </a:rPr>
              <a:t> </a:t>
            </a:r>
            <a:r>
              <a:rPr lang="es-CL" dirty="0" err="1">
                <a:solidFill>
                  <a:srgbClr val="7030A0"/>
                </a:solidFill>
              </a:rPr>
              <a:t>know</a:t>
            </a:r>
            <a:r>
              <a:rPr lang="es-CL" dirty="0">
                <a:solidFill>
                  <a:srgbClr val="7030A0"/>
                </a:solidFill>
              </a:rPr>
              <a:t> </a:t>
            </a:r>
            <a:r>
              <a:rPr lang="es-CL" dirty="0" err="1">
                <a:solidFill>
                  <a:srgbClr val="7030A0"/>
                </a:solidFill>
              </a:rPr>
              <a:t>when</a:t>
            </a:r>
            <a:r>
              <a:rPr lang="es-CL" dirty="0">
                <a:solidFill>
                  <a:srgbClr val="7030A0"/>
                </a:solidFill>
              </a:rPr>
              <a:t>)</a:t>
            </a:r>
          </a:p>
          <a:p>
            <a:pPr marL="0" indent="0" algn="ctr">
              <a:buNone/>
            </a:pPr>
            <a:endParaRPr lang="es-CL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305391A-EBC7-4A87-8846-1C3EC66A3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004" y="3522324"/>
            <a:ext cx="7791363" cy="4816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AB538CB-C63B-404E-9B90-08233997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88" y="3826268"/>
            <a:ext cx="804742" cy="603556"/>
          </a:xfrm>
          <a:prstGeom prst="rect">
            <a:avLst/>
          </a:prstGeom>
        </p:spPr>
      </p:pic>
      <p:sp>
        <p:nvSpPr>
          <p:cNvPr id="17" name="Signo de multiplicación 16">
            <a:extLst>
              <a:ext uri="{FF2B5EF4-FFF2-40B4-BE49-F238E27FC236}">
                <a16:creationId xmlns:a16="http://schemas.microsoft.com/office/drawing/2014/main" id="{76D9230E-AB2A-4A90-BB6A-1DFE46E7BB2D}"/>
              </a:ext>
            </a:extLst>
          </p:cNvPr>
          <p:cNvSpPr/>
          <p:nvPr/>
        </p:nvSpPr>
        <p:spPr>
          <a:xfrm>
            <a:off x="3039489" y="3332327"/>
            <a:ext cx="914400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CE9CAC9-2969-44EA-810A-799FD1CB1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832" y="3429000"/>
            <a:ext cx="664522" cy="66452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8B05B53-8531-4A74-8AE6-855C0DA5D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360" y="3390937"/>
            <a:ext cx="664522" cy="66452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35D15C5-829D-4E5D-ADE9-E22008707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471" y="5452347"/>
            <a:ext cx="7791363" cy="48162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94E4B73-055E-4010-9F95-59B9785C6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888" y="5696668"/>
            <a:ext cx="804742" cy="60355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3A98DF12-39D7-467A-AC28-96786C43C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180" y="5436376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D1217-402B-45BF-96A2-FD40CFF4E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87544"/>
            <a:ext cx="10396882" cy="965200"/>
          </a:xfrm>
        </p:spPr>
        <p:txBody>
          <a:bodyPr>
            <a:normAutofit/>
          </a:bodyPr>
          <a:lstStyle/>
          <a:p>
            <a:pPr algn="ctr"/>
            <a:r>
              <a:rPr lang="es-CL" sz="4800" dirty="0">
                <a:latin typeface="Bahnschrift" panose="020B0502040204020203" pitchFamily="34" charset="0"/>
              </a:rPr>
              <a:t>Use 3: </a:t>
            </a:r>
            <a:r>
              <a:rPr lang="es-CL" sz="4800" dirty="0" err="1">
                <a:latin typeface="Bahnschrift" panose="020B0502040204020203" pitchFamily="34" charset="0"/>
              </a:rPr>
              <a:t>Recent</a:t>
            </a:r>
            <a:r>
              <a:rPr lang="es-CL" sz="4800" dirty="0">
                <a:latin typeface="Bahnschrift" panose="020B0502040204020203" pitchFamily="34" charset="0"/>
              </a:rPr>
              <a:t> </a:t>
            </a:r>
            <a:r>
              <a:rPr lang="es-CL" sz="4800" dirty="0" err="1">
                <a:latin typeface="Bahnschrift" panose="020B0502040204020203" pitchFamily="34" charset="0"/>
              </a:rPr>
              <a:t>past</a:t>
            </a:r>
            <a:endParaRPr lang="es-CL" sz="4800" dirty="0">
              <a:latin typeface="Bahnschrift" panose="020B0502040204020203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CD8101-DE93-42FE-878E-9BED826355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6418" y="2273798"/>
            <a:ext cx="10394707" cy="39318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600" dirty="0"/>
              <a:t>     I </a:t>
            </a:r>
            <a:r>
              <a:rPr lang="es-CL" sz="3600" dirty="0" err="1"/>
              <a:t>have</a:t>
            </a:r>
            <a:r>
              <a:rPr lang="es-CL" sz="3600" dirty="0"/>
              <a:t> </a:t>
            </a:r>
            <a:r>
              <a:rPr lang="es-CL" sz="3600" dirty="0" err="1"/>
              <a:t>washed</a:t>
            </a:r>
            <a:r>
              <a:rPr lang="es-CL" sz="3600" dirty="0"/>
              <a:t> </a:t>
            </a:r>
            <a:r>
              <a:rPr lang="es-CL" sz="3600" dirty="0" err="1"/>
              <a:t>my</a:t>
            </a:r>
            <a:r>
              <a:rPr lang="es-CL" sz="3600" dirty="0"/>
              <a:t> </a:t>
            </a:r>
            <a:r>
              <a:rPr lang="es-CL" sz="3600" dirty="0" err="1"/>
              <a:t>hair</a:t>
            </a:r>
            <a:r>
              <a:rPr lang="es-CL" sz="3600" dirty="0"/>
              <a:t> </a:t>
            </a:r>
          </a:p>
          <a:p>
            <a:pPr marL="0" indent="0" algn="ctr">
              <a:buNone/>
            </a:pPr>
            <a:r>
              <a:rPr lang="es-CL" sz="3600" dirty="0"/>
              <a:t>v/s </a:t>
            </a:r>
          </a:p>
          <a:p>
            <a:pPr marL="0" indent="0" algn="ctr">
              <a:buNone/>
            </a:pPr>
            <a:r>
              <a:rPr lang="es-CL" sz="3600" dirty="0"/>
              <a:t>  I </a:t>
            </a:r>
            <a:r>
              <a:rPr lang="es-CL" sz="3600" dirty="0" err="1"/>
              <a:t>washed</a:t>
            </a:r>
            <a:r>
              <a:rPr lang="es-CL" sz="3600" dirty="0"/>
              <a:t> </a:t>
            </a:r>
            <a:r>
              <a:rPr lang="es-CL" sz="3600" dirty="0" err="1"/>
              <a:t>my</a:t>
            </a:r>
            <a:r>
              <a:rPr lang="es-CL" sz="3600" dirty="0"/>
              <a:t> </a:t>
            </a:r>
            <a:r>
              <a:rPr lang="es-CL" sz="3600" dirty="0" err="1"/>
              <a:t>hair</a:t>
            </a:r>
            <a:endParaRPr lang="es-CL" sz="3600" dirty="0"/>
          </a:p>
          <a:p>
            <a:pPr marL="0" indent="0" algn="ctr">
              <a:buNone/>
            </a:pPr>
            <a:endParaRPr lang="es-CL" sz="3600" dirty="0"/>
          </a:p>
          <a:p>
            <a:pPr marL="0" indent="0" algn="ctr">
              <a:buNone/>
            </a:pPr>
            <a:endParaRPr lang="es-CL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B619033-92B3-4122-9618-F9C7570E4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60" y="5154720"/>
            <a:ext cx="7791363" cy="48162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AA7B0D-8D80-482D-9762-B73CE498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9628" y="5154720"/>
            <a:ext cx="804742" cy="6035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D8DE3A-AE9F-414D-AC24-658ADAFDE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979" y="5013648"/>
            <a:ext cx="664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E58C5BC-BAEF-47C2-8443-6E3C466E46F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20464923">
            <a:off x="605966" y="908904"/>
            <a:ext cx="6407453" cy="480559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ACAFC67-4356-48AA-B1F6-487016514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98468">
            <a:off x="4753342" y="959033"/>
            <a:ext cx="6652816" cy="47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7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14EE4-F4CE-42A4-86B7-9E260924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944224" cy="1151965"/>
          </a:xfrm>
        </p:spPr>
        <p:txBody>
          <a:bodyPr>
            <a:normAutofit/>
          </a:bodyPr>
          <a:lstStyle/>
          <a:p>
            <a:r>
              <a:rPr lang="es-CL" dirty="0">
                <a:latin typeface="Bahnschrift" panose="020B0502040204020203" pitchFamily="34" charset="0"/>
              </a:rPr>
              <a:t>GET IN GROUPS AND ANSWER THE QUESTIONS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7DE783-6088-4A17-95ED-FD914C812DD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924050"/>
            <a:ext cx="10394707" cy="3450535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r>
              <a:rPr lang="es-CL" b="1" dirty="0" err="1"/>
              <a:t>Where</a:t>
            </a:r>
            <a:r>
              <a:rPr lang="es-CL" b="1" dirty="0"/>
              <a:t> do </a:t>
            </a:r>
            <a:r>
              <a:rPr lang="es-CL" b="1" dirty="0" err="1"/>
              <a:t>you</a:t>
            </a:r>
            <a:r>
              <a:rPr lang="es-CL" b="1" dirty="0"/>
              <a:t> </a:t>
            </a:r>
            <a:r>
              <a:rPr lang="es-CL" b="1" dirty="0" err="1"/>
              <a:t>get</a:t>
            </a:r>
            <a:r>
              <a:rPr lang="es-CL" b="1" dirty="0"/>
              <a:t> </a:t>
            </a:r>
            <a:r>
              <a:rPr lang="es-CL" b="1" dirty="0" err="1"/>
              <a:t>your</a:t>
            </a:r>
            <a:r>
              <a:rPr lang="es-CL" b="1" dirty="0"/>
              <a:t> </a:t>
            </a:r>
            <a:r>
              <a:rPr lang="es-CL" b="1" dirty="0" err="1"/>
              <a:t>money</a:t>
            </a:r>
            <a:r>
              <a:rPr lang="es-CL" b="1" dirty="0"/>
              <a:t> </a:t>
            </a:r>
            <a:r>
              <a:rPr lang="es-CL" b="1" dirty="0" err="1"/>
              <a:t>from</a:t>
            </a:r>
            <a:r>
              <a:rPr lang="es-CL" b="1" dirty="0"/>
              <a:t>?</a:t>
            </a:r>
          </a:p>
          <a:p>
            <a:pPr marL="0" indent="0">
              <a:buNone/>
            </a:pPr>
            <a:r>
              <a:rPr lang="es-CL" b="1" dirty="0" err="1"/>
              <a:t>What</a:t>
            </a:r>
            <a:r>
              <a:rPr lang="es-CL" b="1" dirty="0"/>
              <a:t> do </a:t>
            </a:r>
            <a:r>
              <a:rPr lang="es-CL" b="1" dirty="0" err="1"/>
              <a:t>you</a:t>
            </a:r>
            <a:r>
              <a:rPr lang="es-CL" b="1" dirty="0"/>
              <a:t> do </a:t>
            </a:r>
            <a:r>
              <a:rPr lang="es-CL" b="1" dirty="0" err="1"/>
              <a:t>with</a:t>
            </a:r>
            <a:r>
              <a:rPr lang="es-CL" b="1" dirty="0"/>
              <a:t> </a:t>
            </a:r>
            <a:r>
              <a:rPr lang="es-CL" b="1" dirty="0" err="1"/>
              <a:t>it</a:t>
            </a:r>
            <a:r>
              <a:rPr lang="es-CL" b="1" dirty="0"/>
              <a:t>?</a:t>
            </a:r>
          </a:p>
          <a:p>
            <a:pPr marL="0" indent="0">
              <a:buNone/>
            </a:pPr>
            <a:r>
              <a:rPr lang="es-CL" b="1" dirty="0"/>
              <a:t>Are </a:t>
            </a:r>
            <a:r>
              <a:rPr lang="es-CL" b="1" dirty="0" err="1"/>
              <a:t>you</a:t>
            </a:r>
            <a:r>
              <a:rPr lang="es-CL" b="1" dirty="0"/>
              <a:t> </a:t>
            </a:r>
            <a:r>
              <a:rPr lang="es-CL" b="1" dirty="0" err="1"/>
              <a:t>good</a:t>
            </a:r>
            <a:r>
              <a:rPr lang="es-CL" b="1" dirty="0"/>
              <a:t> at </a:t>
            </a:r>
            <a:r>
              <a:rPr lang="es-CL" b="1" dirty="0" err="1"/>
              <a:t>making</a:t>
            </a:r>
            <a:r>
              <a:rPr lang="es-CL" b="1" dirty="0"/>
              <a:t> </a:t>
            </a:r>
            <a:r>
              <a:rPr lang="es-CL" b="1" dirty="0" err="1"/>
              <a:t>money</a:t>
            </a:r>
            <a:r>
              <a:rPr lang="es-CL" b="1" dirty="0"/>
              <a:t>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A72571-B2DB-46DF-9BEE-DCC5B1C08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032" y="2124075"/>
            <a:ext cx="53244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4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76D36-11EF-4F7D-8463-23A98FC0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95276"/>
            <a:ext cx="10396882" cy="933449"/>
          </a:xfrm>
        </p:spPr>
        <p:txBody>
          <a:bodyPr/>
          <a:lstStyle/>
          <a:p>
            <a:r>
              <a:rPr lang="es-CL" dirty="0">
                <a:latin typeface="Bahnschrift" panose="020B0502040204020203" pitchFamily="34" charset="0"/>
              </a:rPr>
              <a:t>PAY ATTENTION…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50EAC5-89CB-4017-8D58-731FC491E8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703" y="2378653"/>
            <a:ext cx="10394707" cy="5333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800" dirty="0"/>
              <a:t>He has </a:t>
            </a:r>
            <a:r>
              <a:rPr lang="es-CL" sz="2800" dirty="0" err="1"/>
              <a:t>been</a:t>
            </a:r>
            <a:r>
              <a:rPr lang="es-CL" sz="2800" dirty="0"/>
              <a:t> </a:t>
            </a:r>
            <a:r>
              <a:rPr lang="es-CL" sz="3600" b="1" dirty="0">
                <a:solidFill>
                  <a:srgbClr val="7030A0"/>
                </a:solidFill>
              </a:rPr>
              <a:t>TO</a:t>
            </a:r>
            <a:r>
              <a:rPr lang="es-CL" sz="2800" dirty="0"/>
              <a:t> Atacama </a:t>
            </a:r>
          </a:p>
          <a:p>
            <a:pPr marL="0" indent="0">
              <a:buNone/>
            </a:pPr>
            <a:r>
              <a:rPr lang="es-CL" sz="2800" b="1" dirty="0">
                <a:solidFill>
                  <a:srgbClr val="7030A0"/>
                </a:solidFill>
              </a:rPr>
              <a:t>(</a:t>
            </a:r>
            <a:r>
              <a:rPr lang="es-CL" sz="2800" b="1" dirty="0" err="1">
                <a:solidFill>
                  <a:srgbClr val="7030A0"/>
                </a:solidFill>
              </a:rPr>
              <a:t>Twice</a:t>
            </a:r>
            <a:r>
              <a:rPr lang="es-CL" sz="2800" b="1" dirty="0">
                <a:solidFill>
                  <a:srgbClr val="7030A0"/>
                </a:solidFill>
              </a:rPr>
              <a:t> in </a:t>
            </a:r>
            <a:r>
              <a:rPr lang="es-CL" sz="2800" b="1" dirty="0" err="1">
                <a:solidFill>
                  <a:srgbClr val="7030A0"/>
                </a:solidFill>
              </a:rPr>
              <a:t>my</a:t>
            </a:r>
            <a:r>
              <a:rPr lang="es-CL" sz="2800" b="1" dirty="0">
                <a:solidFill>
                  <a:srgbClr val="7030A0"/>
                </a:solidFill>
              </a:rPr>
              <a:t> </a:t>
            </a:r>
            <a:r>
              <a:rPr lang="es-CL" sz="2800" b="1" dirty="0" err="1">
                <a:solidFill>
                  <a:srgbClr val="7030A0"/>
                </a:solidFill>
              </a:rPr>
              <a:t>life</a:t>
            </a:r>
            <a:r>
              <a:rPr lang="es-CL" sz="2800" b="1" dirty="0">
                <a:solidFill>
                  <a:srgbClr val="7030A0"/>
                </a:solidFill>
              </a:rPr>
              <a:t> </a:t>
            </a:r>
            <a:r>
              <a:rPr lang="es-CL" sz="2800" b="1" dirty="0" err="1">
                <a:solidFill>
                  <a:srgbClr val="7030A0"/>
                </a:solidFill>
              </a:rPr>
              <a:t>but</a:t>
            </a:r>
            <a:r>
              <a:rPr lang="es-CL" sz="2800" b="1" dirty="0">
                <a:solidFill>
                  <a:srgbClr val="7030A0"/>
                </a:solidFill>
              </a:rPr>
              <a:t> </a:t>
            </a:r>
            <a:r>
              <a:rPr lang="es-CL" sz="2800" b="1" dirty="0" err="1">
                <a:solidFill>
                  <a:srgbClr val="7030A0"/>
                </a:solidFill>
              </a:rPr>
              <a:t>not</a:t>
            </a:r>
            <a:r>
              <a:rPr lang="es-CL" sz="2800" b="1" dirty="0">
                <a:solidFill>
                  <a:srgbClr val="7030A0"/>
                </a:solidFill>
              </a:rPr>
              <a:t> </a:t>
            </a:r>
            <a:r>
              <a:rPr lang="es-CL" sz="2800" b="1" dirty="0" err="1">
                <a:solidFill>
                  <a:srgbClr val="7030A0"/>
                </a:solidFill>
              </a:rPr>
              <a:t>now</a:t>
            </a:r>
            <a:r>
              <a:rPr lang="es-CL" sz="2800" b="1" dirty="0">
                <a:solidFill>
                  <a:srgbClr val="7030A0"/>
                </a:solidFill>
              </a:rPr>
              <a:t>)</a:t>
            </a:r>
          </a:p>
          <a:p>
            <a:pPr marL="0" indent="0" algn="r">
              <a:buNone/>
            </a:pPr>
            <a:r>
              <a:rPr lang="es-CL" sz="2800" dirty="0"/>
              <a:t>He has </a:t>
            </a:r>
            <a:r>
              <a:rPr lang="es-CL" sz="2800" dirty="0" err="1"/>
              <a:t>been</a:t>
            </a:r>
            <a:r>
              <a:rPr lang="es-CL" sz="2800" dirty="0"/>
              <a:t> </a:t>
            </a:r>
            <a:r>
              <a:rPr lang="es-CL" sz="4000" b="1" dirty="0">
                <a:solidFill>
                  <a:srgbClr val="00B0F0"/>
                </a:solidFill>
              </a:rPr>
              <a:t>in</a:t>
            </a:r>
            <a:r>
              <a:rPr lang="es-CL" sz="2800" dirty="0"/>
              <a:t> Atacama </a:t>
            </a:r>
          </a:p>
          <a:p>
            <a:pPr marL="0" indent="0" algn="r">
              <a:buNone/>
            </a:pPr>
            <a:r>
              <a:rPr lang="es-CL" sz="2800" b="1" dirty="0">
                <a:solidFill>
                  <a:srgbClr val="00B0F0"/>
                </a:solidFill>
              </a:rPr>
              <a:t>(</a:t>
            </a:r>
            <a:r>
              <a:rPr lang="es-CL" sz="2800" b="1" dirty="0" err="1">
                <a:solidFill>
                  <a:srgbClr val="00B0F0"/>
                </a:solidFill>
              </a:rPr>
              <a:t>For</a:t>
            </a:r>
            <a:r>
              <a:rPr lang="es-CL" sz="2800" b="1" dirty="0">
                <a:solidFill>
                  <a:srgbClr val="00B0F0"/>
                </a:solidFill>
              </a:rPr>
              <a:t> 5 </a:t>
            </a:r>
            <a:r>
              <a:rPr lang="es-CL" sz="2800" b="1" dirty="0" err="1">
                <a:solidFill>
                  <a:srgbClr val="00B0F0"/>
                </a:solidFill>
              </a:rPr>
              <a:t>years</a:t>
            </a:r>
            <a:r>
              <a:rPr lang="es-CL" sz="2800" b="1" dirty="0">
                <a:solidFill>
                  <a:srgbClr val="00B0F0"/>
                </a:solidFill>
              </a:rPr>
              <a:t>, </a:t>
            </a:r>
            <a:r>
              <a:rPr lang="es-CL" sz="2800" b="1" dirty="0" err="1">
                <a:solidFill>
                  <a:srgbClr val="00B0F0"/>
                </a:solidFill>
              </a:rPr>
              <a:t>I´m</a:t>
            </a:r>
            <a:r>
              <a:rPr lang="es-CL" sz="2800" b="1" dirty="0">
                <a:solidFill>
                  <a:srgbClr val="00B0F0"/>
                </a:solidFill>
              </a:rPr>
              <a:t> </a:t>
            </a:r>
            <a:r>
              <a:rPr lang="es-CL" sz="2800" b="1" dirty="0" err="1">
                <a:solidFill>
                  <a:srgbClr val="00B0F0"/>
                </a:solidFill>
              </a:rPr>
              <a:t>still</a:t>
            </a:r>
            <a:r>
              <a:rPr lang="es-CL" sz="2800" b="1" dirty="0">
                <a:solidFill>
                  <a:srgbClr val="00B0F0"/>
                </a:solidFill>
              </a:rPr>
              <a:t> </a:t>
            </a:r>
            <a:r>
              <a:rPr lang="es-CL" sz="2800" b="1" dirty="0" err="1">
                <a:solidFill>
                  <a:srgbClr val="00B0F0"/>
                </a:solidFill>
              </a:rPr>
              <a:t>there</a:t>
            </a:r>
            <a:r>
              <a:rPr lang="es-CL" sz="2800" b="1" dirty="0">
                <a:solidFill>
                  <a:srgbClr val="00B0F0"/>
                </a:solidFill>
              </a:rPr>
              <a:t>)</a:t>
            </a:r>
          </a:p>
          <a:p>
            <a:pPr marL="0" indent="0">
              <a:buNone/>
            </a:pPr>
            <a:endParaRPr lang="es-CL" sz="2800" dirty="0"/>
          </a:p>
          <a:p>
            <a:pPr marL="0" indent="0">
              <a:buNone/>
            </a:pPr>
            <a:r>
              <a:rPr lang="es-CL" sz="2800" dirty="0"/>
              <a:t>He has </a:t>
            </a:r>
            <a:r>
              <a:rPr lang="es-CL" sz="32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gone</a:t>
            </a:r>
            <a:r>
              <a:rPr lang="es-CL" sz="3200" dirty="0">
                <a:solidFill>
                  <a:srgbClr val="7030A0"/>
                </a:solidFill>
              </a:rPr>
              <a:t> </a:t>
            </a:r>
            <a:r>
              <a:rPr lang="es-CL" sz="2800" dirty="0" err="1"/>
              <a:t>to</a:t>
            </a:r>
            <a:r>
              <a:rPr lang="es-CL" sz="2800" dirty="0"/>
              <a:t> Atacama </a:t>
            </a:r>
          </a:p>
          <a:p>
            <a:pPr marL="0" indent="0">
              <a:buNone/>
            </a:pPr>
            <a:r>
              <a:rPr lang="es-C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(He </a:t>
            </a:r>
            <a:r>
              <a:rPr lang="es-C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is</a:t>
            </a:r>
            <a:r>
              <a:rPr lang="es-C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s-C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visiting</a:t>
            </a:r>
            <a:r>
              <a:rPr lang="es-C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Atacama and </a:t>
            </a:r>
            <a:r>
              <a:rPr lang="es-C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is</a:t>
            </a:r>
            <a:r>
              <a:rPr lang="es-C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s-C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still</a:t>
            </a:r>
            <a:r>
              <a:rPr lang="es-C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s-CL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there</a:t>
            </a:r>
            <a:r>
              <a:rPr lang="es-CL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83D55CD-811B-4302-95C2-1F1139777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136" y="425484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4A907DA-933B-4F50-B21D-F350506F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76227"/>
            <a:ext cx="10396882" cy="904874"/>
          </a:xfrm>
        </p:spPr>
        <p:txBody>
          <a:bodyPr/>
          <a:lstStyle/>
          <a:p>
            <a:pPr algn="ctr"/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987E3B8-FECE-4150-B235-48F55BDF7E5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73136" y="1209756"/>
            <a:ext cx="5645727" cy="56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3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CD50AB-6582-06D5-ED53-FD1F7C863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016" y="1142859"/>
            <a:ext cx="4909430" cy="487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8F19E-670B-301E-9848-41041E45B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87B02B-3EEA-FDE2-70B7-9F9C59BB34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63931" y="487387"/>
            <a:ext cx="5114246" cy="622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27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3542E-796C-0B5C-22B0-9DAD18FA5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717" y="1673200"/>
            <a:ext cx="3572566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383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F3CA8F7-91DE-4CEC-921B-B0FDEF0663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8646" y="1691987"/>
            <a:ext cx="10394707" cy="6231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CL" sz="4000" dirty="0"/>
          </a:p>
          <a:p>
            <a:pPr marL="0" indent="0" algn="ctr">
              <a:buNone/>
            </a:pPr>
            <a:r>
              <a:rPr lang="es-CL" sz="4000" dirty="0" err="1"/>
              <a:t>Let´s</a:t>
            </a:r>
            <a:r>
              <a:rPr lang="es-CL" sz="4000" dirty="0"/>
              <a:t> </a:t>
            </a:r>
            <a:r>
              <a:rPr lang="es-CL" sz="4000" dirty="0" err="1"/>
              <a:t>play</a:t>
            </a:r>
            <a:r>
              <a:rPr lang="es-CL" sz="4000" dirty="0"/>
              <a:t>…</a:t>
            </a:r>
          </a:p>
          <a:p>
            <a:pPr marL="0" indent="0" algn="ctr">
              <a:buNone/>
            </a:pPr>
            <a:r>
              <a:rPr lang="es-CL" sz="4000" dirty="0" err="1"/>
              <a:t>Never</a:t>
            </a:r>
            <a:r>
              <a:rPr lang="es-CL" sz="4000" dirty="0"/>
              <a:t> </a:t>
            </a:r>
            <a:r>
              <a:rPr lang="es-CL" sz="4000" dirty="0" err="1"/>
              <a:t>have</a:t>
            </a:r>
            <a:r>
              <a:rPr lang="es-CL" sz="4000" dirty="0"/>
              <a:t> I </a:t>
            </a:r>
            <a:r>
              <a:rPr lang="es-CL" sz="4000" dirty="0" err="1"/>
              <a:t>ever</a:t>
            </a:r>
            <a:endParaRPr lang="es-CL" sz="40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7EFE40F-6E80-40BE-B9B7-6191637DEC70}"/>
              </a:ext>
            </a:extLst>
          </p:cNvPr>
          <p:cNvSpPr/>
          <p:nvPr/>
        </p:nvSpPr>
        <p:spPr>
          <a:xfrm>
            <a:off x="789709" y="4075400"/>
            <a:ext cx="10183091" cy="21812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The first player starts by saying a simple statement about what they have never done before starting with "Never have I ever". </a:t>
            </a:r>
          </a:p>
          <a:p>
            <a:endParaRPr lang="en-US" dirty="0"/>
          </a:p>
          <a:p>
            <a:r>
              <a:rPr lang="en-US" dirty="0"/>
              <a:t>Anyone who at some point in their life has done the action that the first player says, must drink. </a:t>
            </a:r>
          </a:p>
          <a:p>
            <a:endParaRPr lang="en-US" dirty="0"/>
          </a:p>
          <a:p>
            <a:r>
              <a:rPr lang="en-US" dirty="0"/>
              <a:t>Then the game continues around the circle, and the next person makes a statement.</a:t>
            </a:r>
            <a:endParaRPr lang="es-CL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Hot Chocolate">
                <a:extLst>
                  <a:ext uri="{FF2B5EF4-FFF2-40B4-BE49-F238E27FC236}">
                    <a16:creationId xmlns:a16="http://schemas.microsoft.com/office/drawing/2014/main" id="{07EC2127-0FC9-FDB4-9B85-3F57B8E4C3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58060483"/>
                  </p:ext>
                </p:extLst>
              </p:nvPr>
            </p:nvGraphicFramePr>
            <p:xfrm>
              <a:off x="8300984" y="601374"/>
              <a:ext cx="2518350" cy="221424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18350" cy="2214247"/>
                    </a:xfrm>
                    <a:prstGeom prst="rect">
                      <a:avLst/>
                    </a:prstGeom>
                  </am3d:spPr>
                  <am3d:camera>
                    <am3d:pos x="0" y="0" z="6552824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692567" d="1000000"/>
                    <am3d:preTrans dx="-4605564" dy="-11204455" dz="8213"/>
                    <am3d:scale>
                      <am3d:sx n="1000000" d="1000000"/>
                      <am3d:sy n="1000000" d="1000000"/>
                      <am3d:sz n="1000000" d="1000000"/>
                    </am3d:scale>
                    <am3d:rot ax="2095468" ay="1814968" az="116276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449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Hot Chocolate">
                <a:extLst>
                  <a:ext uri="{FF2B5EF4-FFF2-40B4-BE49-F238E27FC236}">
                    <a16:creationId xmlns:a16="http://schemas.microsoft.com/office/drawing/2014/main" id="{07EC2127-0FC9-FDB4-9B85-3F57B8E4C3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0984" y="601374"/>
                <a:ext cx="2518350" cy="221424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078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62EF-ED59-56AF-15F2-6469D5F4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76886"/>
            <a:ext cx="10396882" cy="1192470"/>
          </a:xfrm>
        </p:spPr>
        <p:txBody>
          <a:bodyPr>
            <a:normAutofit/>
          </a:bodyPr>
          <a:lstStyle/>
          <a:p>
            <a:pPr algn="ctr"/>
            <a:r>
              <a:rPr lang="es-ES" sz="4400" dirty="0" err="1">
                <a:latin typeface="Bahnschrift" panose="020B0502040204020203" pitchFamily="34" charset="0"/>
              </a:rPr>
              <a:t>Speaking</a:t>
            </a:r>
            <a:endParaRPr lang="es-CL" sz="4400" dirty="0">
              <a:latin typeface="Bahnschrift" panose="020B0502040204020203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Smiling Face With Sunglasses Emoji">
                <a:extLst>
                  <a:ext uri="{FF2B5EF4-FFF2-40B4-BE49-F238E27FC236}">
                    <a16:creationId xmlns:a16="http://schemas.microsoft.com/office/drawing/2014/main" id="{584BD112-AD2E-3BA6-CFB7-1BCD9AB48C13}"/>
                  </a:ext>
                </a:extLst>
              </p:cNvPr>
              <p:cNvGraphicFramePr>
                <a:graphicFrameLocks noGrp="1" noChangeAspect="1"/>
              </p:cNvGraphicFramePr>
              <p:nvPr>
                <p:ph sz="quarter" idx="13"/>
                <p:extLst>
                  <p:ext uri="{D42A27DB-BD31-4B8C-83A1-F6EECF244321}">
                    <p14:modId xmlns:p14="http://schemas.microsoft.com/office/powerpoint/2010/main" val="3328151537"/>
                  </p:ext>
                </p:extLst>
              </p:nvPr>
            </p:nvGraphicFramePr>
            <p:xfrm>
              <a:off x="7370227" y="290946"/>
              <a:ext cx="2190373" cy="171420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190373" cy="1714206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 ax="281937" ay="-1874490" az="-14647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0461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Smiling Face With Sunglasses Emoji">
                <a:extLst>
                  <a:ext uri="{FF2B5EF4-FFF2-40B4-BE49-F238E27FC236}">
                    <a16:creationId xmlns:a16="http://schemas.microsoft.com/office/drawing/2014/main" id="{584BD112-AD2E-3BA6-CFB7-1BCD9AB48C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70227" y="290946"/>
                <a:ext cx="2190373" cy="1714206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47E9722-79C8-A256-FFEB-CB1DB45E9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41479">
            <a:off x="826476" y="1742955"/>
            <a:ext cx="3854624" cy="1506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ADFBF-2752-E9DD-B0DC-1F7413B14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71114">
            <a:off x="6927630" y="2627656"/>
            <a:ext cx="4135974" cy="1263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2CC393-6DBE-9E67-B910-A774BC9911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845" y="3429000"/>
            <a:ext cx="3724209" cy="1320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6B37FF-4643-F71E-86CD-1DE1A1F63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1" y="5033372"/>
            <a:ext cx="4135975" cy="9618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466179-4834-E198-270A-609D51171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098" y="4920720"/>
            <a:ext cx="4295698" cy="13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4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1A936-0421-5018-B345-06195A71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800" dirty="0">
                <a:latin typeface="Bahnschrift" panose="020B0502040204020203" pitchFamily="34" charset="0"/>
              </a:rPr>
              <a:t>KARAOKE TIME</a:t>
            </a:r>
            <a:endParaRPr lang="es-CL" sz="4800" dirty="0">
              <a:latin typeface="Bahnschrif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AA970-B493-2CE9-C21F-9BFB2FB831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43891" y="2063396"/>
            <a:ext cx="9736616" cy="1109295"/>
          </a:xfrm>
        </p:spPr>
        <p:txBody>
          <a:bodyPr/>
          <a:lstStyle/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>
                <a:hlinkClick r:id="rId2"/>
              </a:rPr>
              <a:t>https://www.youtube.com/watch?v=TWWc7YnOojU&amp;ab_channel=MusisiKarao</a:t>
            </a: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1028" name="Picture 4" descr="BILLONAIRE DE BRUNO MARS, LETRAS MUSICALES Y VIDEOS, CANCIONES">
            <a:extLst>
              <a:ext uri="{FF2B5EF4-FFF2-40B4-BE49-F238E27FC236}">
                <a16:creationId xmlns:a16="http://schemas.microsoft.com/office/drawing/2014/main" id="{ABDA0507-F452-B9E6-551C-51517193A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65" y="2979592"/>
            <a:ext cx="5958754" cy="341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91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82C05-5CF8-4379-9E47-A47DDEEF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6" y="-182900"/>
            <a:ext cx="10396882" cy="1666315"/>
          </a:xfrm>
        </p:spPr>
        <p:txBody>
          <a:bodyPr/>
          <a:lstStyle/>
          <a:p>
            <a:r>
              <a:rPr lang="es-CL" dirty="0"/>
              <a:t>                      </a:t>
            </a:r>
            <a:br>
              <a:rPr lang="es-CL" dirty="0"/>
            </a:br>
            <a:r>
              <a:rPr lang="es-CL" dirty="0"/>
              <a:t>                             </a:t>
            </a:r>
            <a:r>
              <a:rPr lang="es-CL" sz="4400" dirty="0" err="1">
                <a:latin typeface="Bahnschrift" panose="020B0502040204020203" pitchFamily="34" charset="0"/>
              </a:rPr>
              <a:t>Vocabulary</a:t>
            </a:r>
            <a:endParaRPr lang="es-CL" dirty="0">
              <a:latin typeface="Bahnschrift" panose="020B0502040204020203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C6D7510-A7FE-4DFC-A2E6-0DA7CB1B5FD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1642" y="1583571"/>
            <a:ext cx="10920810" cy="472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66A4E-EFD4-49F3-A5F8-1C263C524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09550"/>
            <a:ext cx="10396882" cy="1381125"/>
          </a:xfrm>
        </p:spPr>
        <p:txBody>
          <a:bodyPr/>
          <a:lstStyle/>
          <a:p>
            <a:pPr algn="ctr"/>
            <a:r>
              <a:rPr lang="es-CL" dirty="0"/>
              <a:t> </a:t>
            </a:r>
            <a:r>
              <a:rPr lang="es-CL" sz="4400" dirty="0" err="1">
                <a:latin typeface="Bahnschrift" panose="020B0502040204020203" pitchFamily="34" charset="0"/>
              </a:rPr>
              <a:t>Vocabulary</a:t>
            </a:r>
            <a:endParaRPr lang="es-CL" dirty="0">
              <a:latin typeface="Bahnschrift" panose="020B0502040204020203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E71CB43-7483-40CF-847D-717AB1E50C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90225" y="1307523"/>
            <a:ext cx="5511812" cy="54315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C50DB00-4817-4B46-B1A4-28180C00A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731" y="1490662"/>
            <a:ext cx="4401952" cy="231457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982DF5D-8ED9-463C-87A2-5ED028431A99}"/>
              </a:ext>
            </a:extLst>
          </p:cNvPr>
          <p:cNvSpPr txBox="1"/>
          <p:nvPr/>
        </p:nvSpPr>
        <p:spPr>
          <a:xfrm>
            <a:off x="8668616" y="4501573"/>
            <a:ext cx="25336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spend</a:t>
            </a:r>
            <a:r>
              <a:rPr lang="es-CL" dirty="0"/>
              <a:t>  </a:t>
            </a:r>
            <a:r>
              <a:rPr lang="es-CL" sz="2400" b="1" dirty="0">
                <a:solidFill>
                  <a:schemeClr val="accent5">
                    <a:lumMod val="75000"/>
                  </a:schemeClr>
                </a:solidFill>
              </a:rPr>
              <a:t>ON</a:t>
            </a:r>
          </a:p>
          <a:p>
            <a:endParaRPr lang="es-CL" dirty="0"/>
          </a:p>
          <a:p>
            <a:r>
              <a:rPr lang="es-CL" dirty="0" err="1"/>
              <a:t>To</a:t>
            </a:r>
            <a:r>
              <a:rPr lang="es-CL" dirty="0"/>
              <a:t> </a:t>
            </a:r>
            <a:r>
              <a:rPr lang="es-CL" dirty="0" err="1"/>
              <a:t>invest</a:t>
            </a:r>
            <a:r>
              <a:rPr lang="es-CL" dirty="0"/>
              <a:t> </a:t>
            </a:r>
            <a:r>
              <a:rPr lang="es-CL" sz="2800" b="1" dirty="0">
                <a:solidFill>
                  <a:schemeClr val="accent5">
                    <a:lumMod val="75000"/>
                  </a:schemeClr>
                </a:solidFill>
              </a:rPr>
              <a:t>IN</a:t>
            </a:r>
          </a:p>
          <a:p>
            <a:endParaRPr lang="es-CL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9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FE9216F-1659-4836-869F-01DD1C1B6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14326"/>
            <a:ext cx="10396882" cy="1095374"/>
          </a:xfrm>
        </p:spPr>
        <p:txBody>
          <a:bodyPr/>
          <a:lstStyle/>
          <a:p>
            <a:pPr algn="ctr"/>
            <a:r>
              <a:rPr lang="es-CL" dirty="0"/>
              <a:t> </a:t>
            </a:r>
            <a:r>
              <a:rPr lang="es-CL" sz="4000" dirty="0" err="1">
                <a:latin typeface="Arial Rounded MT Bold" panose="020F0704030504030204" pitchFamily="34" charset="0"/>
              </a:rPr>
              <a:t>Vocabulary</a:t>
            </a:r>
            <a:endParaRPr lang="es-CL" dirty="0">
              <a:latin typeface="Arial Rounded MT Bold" panose="020F0704030504030204" pitchFamily="34" charset="0"/>
            </a:endParaRP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2971D3E-FACB-48B6-8374-125F4B796A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12976" y="1580414"/>
            <a:ext cx="6116781" cy="45143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5293A3A-AC68-4384-8D40-61DD3301E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991" y="1823012"/>
            <a:ext cx="3031215" cy="321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36B124D-DBF3-46F0-9A30-39E6518BA0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11666" y="2741483"/>
            <a:ext cx="7853424" cy="29297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934A099-9F9E-4F99-979B-C5284412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196" y="536295"/>
            <a:ext cx="4377307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8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961D02-176F-424D-A67C-D754909DF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535999"/>
            <a:ext cx="10396882" cy="1009650"/>
          </a:xfrm>
        </p:spPr>
        <p:txBody>
          <a:bodyPr/>
          <a:lstStyle/>
          <a:p>
            <a:pPr algn="ctr"/>
            <a:r>
              <a:rPr lang="es-ES" sz="4400" dirty="0">
                <a:latin typeface="Arial Rounded MT Bold" panose="020F0704030504030204" pitchFamily="34" charset="0"/>
              </a:rPr>
              <a:t>A</a:t>
            </a:r>
            <a:r>
              <a:rPr lang="es-CL" sz="4400" dirty="0" err="1">
                <a:latin typeface="Arial Rounded MT Bold" panose="020F0704030504030204" pitchFamily="34" charset="0"/>
              </a:rPr>
              <a:t>ctivity</a:t>
            </a:r>
            <a:endParaRPr lang="es-CL" sz="4400" dirty="0">
              <a:latin typeface="Arial Rounded MT Bold" panose="020F0704030504030204" pitchFamily="34" charset="0"/>
            </a:endParaRP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B441E70-415E-47B0-AEFE-D00010C0582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40727" y="1925204"/>
            <a:ext cx="5459725" cy="464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8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FEBB142-AF99-4610-ABE0-EB3EA9027A9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37322" y="877438"/>
            <a:ext cx="8886024" cy="5326214"/>
          </a:xfrm>
        </p:spPr>
      </p:pic>
    </p:spTree>
    <p:extLst>
      <p:ext uri="{BB962C8B-B14F-4D97-AF65-F5344CB8AC3E}">
        <p14:creationId xmlns:p14="http://schemas.microsoft.com/office/powerpoint/2010/main" val="264831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844F9-185D-708F-70BC-9B714F312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05" y="360156"/>
            <a:ext cx="9558937" cy="40028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A2F519-8C52-B67A-9279-9FE0DC722204}"/>
              </a:ext>
            </a:extLst>
          </p:cNvPr>
          <p:cNvSpPr/>
          <p:nvPr/>
        </p:nvSpPr>
        <p:spPr>
          <a:xfrm>
            <a:off x="7706196" y="4902151"/>
            <a:ext cx="3336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VIETNAM!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50376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255</TotalTime>
  <Words>320</Words>
  <Application>Microsoft Office PowerPoint</Application>
  <PresentationFormat>Widescreen</PresentationFormat>
  <Paragraphs>68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Rounded MT Bold</vt:lpstr>
      <vt:lpstr>Bahnschrift</vt:lpstr>
      <vt:lpstr>Century Gothic</vt:lpstr>
      <vt:lpstr>Impact</vt:lpstr>
      <vt:lpstr>Wingdings 3</vt:lpstr>
      <vt:lpstr>Ion Boardroom</vt:lpstr>
      <vt:lpstr>MONEY $$$$</vt:lpstr>
      <vt:lpstr>GET IN GROUPS AND ANSWER THE QUESTIONS</vt:lpstr>
      <vt:lpstr>                                                    Vocabulary</vt:lpstr>
      <vt:lpstr> Vocabulary</vt:lpstr>
      <vt:lpstr> Vocabulary</vt:lpstr>
      <vt:lpstr>PowerPoint Presentation</vt:lpstr>
      <vt:lpstr>Activity</vt:lpstr>
      <vt:lpstr>PowerPoint Presentation</vt:lpstr>
      <vt:lpstr>PowerPoint Presentation</vt:lpstr>
      <vt:lpstr>PowerPoint Presentation</vt:lpstr>
      <vt:lpstr>PowerPoint Presentation</vt:lpstr>
      <vt:lpstr>Speaking</vt:lpstr>
      <vt:lpstr>PowerPoint Presentation</vt:lpstr>
      <vt:lpstr>THE PRESENT PERFECT</vt:lpstr>
      <vt:lpstr>PowerPoint Presentation</vt:lpstr>
      <vt:lpstr>Use 1 : Ongoing action from the past</vt:lpstr>
      <vt:lpstr>Use 2: Indefinite past</vt:lpstr>
      <vt:lpstr>Use 3: Recent past</vt:lpstr>
      <vt:lpstr>PowerPoint Presentation</vt:lpstr>
      <vt:lpstr>PAY ATTENTION…</vt:lpstr>
      <vt:lpstr>Let´s practice</vt:lpstr>
      <vt:lpstr>PowerPoint Presentation</vt:lpstr>
      <vt:lpstr>Let´s practice</vt:lpstr>
      <vt:lpstr>PowerPoint Presentation</vt:lpstr>
      <vt:lpstr>PowerPoint Presentation</vt:lpstr>
      <vt:lpstr>Speaking</vt:lpstr>
      <vt:lpstr>KARAOKE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MONEY $$$$</dc:title>
  <dc:creator>Carolina Santander</dc:creator>
  <cp:lastModifiedBy>CAROLINA ANDREA SANTANDER GOMEZ (carosantander)</cp:lastModifiedBy>
  <cp:revision>27</cp:revision>
  <dcterms:created xsi:type="dcterms:W3CDTF">2020-08-26T21:39:09Z</dcterms:created>
  <dcterms:modified xsi:type="dcterms:W3CDTF">2024-06-06T21:52:52Z</dcterms:modified>
</cp:coreProperties>
</file>