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9" r:id="rId4"/>
    <p:sldMasterId id="214748369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Raleway"/>
      <p:regular r:id="rId33"/>
      <p:bold r:id="rId34"/>
      <p:italic r:id="rId35"/>
      <p:boldItalic r:id="rId36"/>
    </p:embeddedFont>
    <p:embeddedFont>
      <p:font typeface="Roboto"/>
      <p:regular r:id="rId37"/>
      <p:bold r:id="rId38"/>
      <p:italic r:id="rId39"/>
      <p:boldItalic r:id="rId40"/>
    </p:embeddedFont>
    <p:embeddedFont>
      <p:font typeface="Corbel"/>
      <p:regular r:id="rId41"/>
      <p:bold r:id="rId42"/>
      <p:italic r:id="rId43"/>
      <p:boldItalic r:id="rId44"/>
    </p:embeddedFont>
    <p:embeddedFont>
      <p:font typeface="Century Gothic"/>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hlvqutdf0Z9O4AhsESA+ThgcDN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42" Type="http://schemas.openxmlformats.org/officeDocument/2006/relationships/font" Target="fonts/Corbel-bold.fntdata"/><Relationship Id="rId41" Type="http://schemas.openxmlformats.org/officeDocument/2006/relationships/font" Target="fonts/Corbel-regular.fntdata"/><Relationship Id="rId44" Type="http://schemas.openxmlformats.org/officeDocument/2006/relationships/font" Target="fonts/Corbel-boldItalic.fntdata"/><Relationship Id="rId43" Type="http://schemas.openxmlformats.org/officeDocument/2006/relationships/font" Target="fonts/Corbel-italic.fntdata"/><Relationship Id="rId46" Type="http://schemas.openxmlformats.org/officeDocument/2006/relationships/font" Target="fonts/CenturyGothic-bold.fntdata"/><Relationship Id="rId45" Type="http://schemas.openxmlformats.org/officeDocument/2006/relationships/font" Target="fonts/CenturyGothic-regular.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CenturyGothic-boldItalic.fntdata"/><Relationship Id="rId47" Type="http://schemas.openxmlformats.org/officeDocument/2006/relationships/font" Target="fonts/CenturyGothic-italic.fntdata"/><Relationship Id="rId49" Type="http://customschemas.google.com/relationships/presentationmetadata" Target="meta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Raleway-regular.fntdata"/><Relationship Id="rId32" Type="http://schemas.openxmlformats.org/officeDocument/2006/relationships/slide" Target="slides/slide26.xml"/><Relationship Id="rId35" Type="http://schemas.openxmlformats.org/officeDocument/2006/relationships/font" Target="fonts/Raleway-italic.fntdata"/><Relationship Id="rId34" Type="http://schemas.openxmlformats.org/officeDocument/2006/relationships/font" Target="fonts/Raleway-bold.fntdata"/><Relationship Id="rId37" Type="http://schemas.openxmlformats.org/officeDocument/2006/relationships/font" Target="fonts/Roboto-regular.fntdata"/><Relationship Id="rId36" Type="http://schemas.openxmlformats.org/officeDocument/2006/relationships/font" Target="fonts/Raleway-boldItalic.fntdata"/><Relationship Id="rId39" Type="http://schemas.openxmlformats.org/officeDocument/2006/relationships/font" Target="fonts/Roboto-italic.fntdata"/><Relationship Id="rId38" Type="http://schemas.openxmlformats.org/officeDocument/2006/relationships/font" Target="fonts/Roboto-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2f5cdfcd5d_0_110: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g32f5cdfcd5d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6991eb649a_0_1108:notes"/>
          <p:cNvSpPr txBox="1"/>
          <p:nvPr>
            <p:ph idx="1" type="body"/>
          </p:nvPr>
        </p:nvSpPr>
        <p:spPr>
          <a:xfrm>
            <a:off x="489857" y="5429224"/>
            <a:ext cx="3918900" cy="514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4" name="Google Shape;474;g36991eb649a_0_1108:notes"/>
          <p:cNvSpPr/>
          <p:nvPr>
            <p:ph idx="2" type="sldImg"/>
          </p:nvPr>
        </p:nvSpPr>
        <p:spPr>
          <a:xfrm>
            <a:off x="272143" y="857250"/>
            <a:ext cx="4354200" cy="4286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6991eb649a_0_1115:notes"/>
          <p:cNvSpPr/>
          <p:nvPr>
            <p:ph idx="2" type="sldImg"/>
          </p:nvPr>
        </p:nvSpPr>
        <p:spPr>
          <a:xfrm>
            <a:off x="3518581" y="375048"/>
            <a:ext cx="1903800" cy="187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g36991eb649a_0_1115:notes"/>
          <p:cNvSpPr txBox="1"/>
          <p:nvPr>
            <p:ph idx="1" type="body"/>
          </p:nvPr>
        </p:nvSpPr>
        <p:spPr>
          <a:xfrm>
            <a:off x="894141" y="2372116"/>
            <a:ext cx="7153200" cy="2247300"/>
          </a:xfrm>
          <a:prstGeom prst="rect">
            <a:avLst/>
          </a:prstGeom>
          <a:noFill/>
          <a:ln>
            <a:noFill/>
          </a:ln>
        </p:spPr>
        <p:txBody>
          <a:bodyPr anchorCtr="0" anchor="t" bIns="81050" lIns="81050" spcFirstLastPara="1" rIns="81050" wrap="square" tIns="81050">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6991eb649a_0_1127:notes"/>
          <p:cNvSpPr/>
          <p:nvPr>
            <p:ph idx="2" type="sldImg"/>
          </p:nvPr>
        </p:nvSpPr>
        <p:spPr>
          <a:xfrm>
            <a:off x="3518581" y="375048"/>
            <a:ext cx="1903800" cy="187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g36991eb649a_0_1127:notes"/>
          <p:cNvSpPr txBox="1"/>
          <p:nvPr>
            <p:ph idx="1" type="body"/>
          </p:nvPr>
        </p:nvSpPr>
        <p:spPr>
          <a:xfrm>
            <a:off x="894141" y="2372116"/>
            <a:ext cx="7153200" cy="2247300"/>
          </a:xfrm>
          <a:prstGeom prst="rect">
            <a:avLst/>
          </a:prstGeom>
          <a:noFill/>
          <a:ln>
            <a:noFill/>
          </a:ln>
        </p:spPr>
        <p:txBody>
          <a:bodyPr anchorCtr="0" anchor="t" bIns="81050" lIns="81050" spcFirstLastPara="1" rIns="81050" wrap="square" tIns="81050">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36991eb649a_0_1157:notes"/>
          <p:cNvSpPr/>
          <p:nvPr>
            <p:ph idx="2" type="sldImg"/>
          </p:nvPr>
        </p:nvSpPr>
        <p:spPr>
          <a:xfrm>
            <a:off x="1115786" y="948531"/>
            <a:ext cx="4809000" cy="4734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g36991eb649a_0_1157:notes"/>
          <p:cNvSpPr txBox="1"/>
          <p:nvPr>
            <p:ph idx="1" type="body"/>
          </p:nvPr>
        </p:nvSpPr>
        <p:spPr>
          <a:xfrm>
            <a:off x="704136" y="5997646"/>
            <a:ext cx="5633100" cy="5682000"/>
          </a:xfrm>
          <a:prstGeom prst="rect">
            <a:avLst/>
          </a:prstGeom>
          <a:noFill/>
          <a:ln>
            <a:noFill/>
          </a:ln>
        </p:spPr>
        <p:txBody>
          <a:bodyPr anchorCtr="0" anchor="t" bIns="95150" lIns="95150" spcFirstLastPara="1" rIns="95150" wrap="square" tIns="95150">
            <a:noAutofit/>
          </a:bodyPr>
          <a:lstStyle/>
          <a:p>
            <a:pPr indent="0" lvl="0" marL="0" rtl="0" algn="l">
              <a:lnSpc>
                <a:spcPct val="100000"/>
              </a:lnSpc>
              <a:spcBef>
                <a:spcPts val="0"/>
              </a:spcBef>
              <a:spcAft>
                <a:spcPts val="0"/>
              </a:spcAft>
              <a:buSzPts val="13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6991eb649a_0_1162:notes"/>
          <p:cNvSpPr/>
          <p:nvPr>
            <p:ph idx="2" type="sldImg"/>
          </p:nvPr>
        </p:nvSpPr>
        <p:spPr>
          <a:xfrm>
            <a:off x="-2847975" y="1217613"/>
            <a:ext cx="10836300" cy="609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36991eb649a_0_1162:notes"/>
          <p:cNvSpPr txBox="1"/>
          <p:nvPr>
            <p:ph idx="1" type="body"/>
          </p:nvPr>
        </p:nvSpPr>
        <p:spPr>
          <a:xfrm>
            <a:off x="514351" y="7721600"/>
            <a:ext cx="4114800" cy="7315200"/>
          </a:xfrm>
          <a:prstGeom prst="rect">
            <a:avLst/>
          </a:prstGeom>
          <a:noFill/>
          <a:ln>
            <a:noFill/>
          </a:ln>
        </p:spPr>
        <p:txBody>
          <a:bodyPr anchorCtr="0" anchor="t" bIns="114125" lIns="114125" spcFirstLastPara="1" rIns="114125" wrap="square" tIns="114125">
            <a:noAutofit/>
          </a:bodyPr>
          <a:lstStyle/>
          <a:p>
            <a:pPr indent="0" lvl="0" marL="0" rtl="0" algn="l">
              <a:lnSpc>
                <a:spcPct val="100000"/>
              </a:lnSpc>
              <a:spcBef>
                <a:spcPts val="0"/>
              </a:spcBef>
              <a:spcAft>
                <a:spcPts val="0"/>
              </a:spcAft>
              <a:buSzPts val="1200"/>
              <a:buNone/>
            </a:pPr>
            <a:r>
              <a:t/>
            </a:r>
            <a:endParaRPr/>
          </a:p>
        </p:txBody>
      </p:sp>
      <p:sp>
        <p:nvSpPr>
          <p:cNvPr id="516" name="Google Shape;516;g36991eb649a_0_1162:notes"/>
          <p:cNvSpPr txBox="1"/>
          <p:nvPr>
            <p:ph idx="10" type="dt"/>
          </p:nvPr>
        </p:nvSpPr>
        <p:spPr>
          <a:xfrm>
            <a:off x="3885011" y="3"/>
            <a:ext cx="2971800" cy="457200"/>
          </a:xfrm>
          <a:prstGeom prst="rect">
            <a:avLst/>
          </a:prstGeom>
          <a:noFill/>
          <a:ln>
            <a:noFill/>
          </a:ln>
        </p:spPr>
        <p:txBody>
          <a:bodyPr anchorCtr="0" anchor="t" bIns="57025" lIns="114125" spcFirstLastPara="1" rIns="114125" wrap="square" tIns="57025">
            <a:noAutofit/>
          </a:bodyPr>
          <a:lstStyle/>
          <a:p>
            <a:pPr indent="0" lvl="0" marL="0" rtl="0" algn="r">
              <a:lnSpc>
                <a:spcPct val="100000"/>
              </a:lnSpc>
              <a:spcBef>
                <a:spcPts val="0"/>
              </a:spcBef>
              <a:spcAft>
                <a:spcPts val="0"/>
              </a:spcAft>
              <a:buSzPts val="1200"/>
              <a:buNone/>
            </a:pPr>
            <a:r>
              <a:rPr lang="es"/>
              <a:t>16y17/08/2021</a:t>
            </a:r>
            <a:endParaRPr/>
          </a:p>
        </p:txBody>
      </p:sp>
      <p:sp>
        <p:nvSpPr>
          <p:cNvPr id="517" name="Google Shape;517;g36991eb649a_0_1162:notes"/>
          <p:cNvSpPr txBox="1"/>
          <p:nvPr>
            <p:ph idx="11" type="ftr"/>
          </p:nvPr>
        </p:nvSpPr>
        <p:spPr>
          <a:xfrm>
            <a:off x="0" y="8686803"/>
            <a:ext cx="2971800" cy="457200"/>
          </a:xfrm>
          <a:prstGeom prst="rect">
            <a:avLst/>
          </a:prstGeom>
          <a:noFill/>
          <a:ln>
            <a:noFill/>
          </a:ln>
        </p:spPr>
        <p:txBody>
          <a:bodyPr anchorCtr="0" anchor="b" bIns="57025" lIns="114125" spcFirstLastPara="1" rIns="114125" wrap="square" tIns="57025">
            <a:noAutofit/>
          </a:bodyPr>
          <a:lstStyle/>
          <a:p>
            <a:pPr indent="0" lvl="0" marL="0" rtl="0" algn="l">
              <a:lnSpc>
                <a:spcPct val="100000"/>
              </a:lnSpc>
              <a:spcBef>
                <a:spcPts val="0"/>
              </a:spcBef>
              <a:spcAft>
                <a:spcPts val="0"/>
              </a:spcAft>
              <a:buSzPts val="1200"/>
              <a:buNone/>
            </a:pPr>
            <a:r>
              <a:rPr lang="es"/>
              <a:t>CD1201 Proyecto de Innovación en Ingeniería y Ciencias</a:t>
            </a:r>
            <a:endParaRPr/>
          </a:p>
        </p:txBody>
      </p:sp>
      <p:sp>
        <p:nvSpPr>
          <p:cNvPr id="518" name="Google Shape;518;g36991eb649a_0_1162:notes"/>
          <p:cNvSpPr txBox="1"/>
          <p:nvPr>
            <p:ph idx="3" type="hdr"/>
          </p:nvPr>
        </p:nvSpPr>
        <p:spPr>
          <a:xfrm>
            <a:off x="0" y="3"/>
            <a:ext cx="2971800" cy="457200"/>
          </a:xfrm>
          <a:prstGeom prst="rect">
            <a:avLst/>
          </a:prstGeom>
          <a:noFill/>
          <a:ln>
            <a:noFill/>
          </a:ln>
        </p:spPr>
        <p:txBody>
          <a:bodyPr anchorCtr="0" anchor="t" bIns="57025" lIns="114125" spcFirstLastPara="1" rIns="114125" wrap="square" tIns="57025">
            <a:noAutofit/>
          </a:bodyPr>
          <a:lstStyle/>
          <a:p>
            <a:pPr indent="0" lvl="0" marL="0" rtl="0" algn="l">
              <a:lnSpc>
                <a:spcPct val="100000"/>
              </a:lnSpc>
              <a:spcBef>
                <a:spcPts val="0"/>
              </a:spcBef>
              <a:spcAft>
                <a:spcPts val="0"/>
              </a:spcAft>
              <a:buSzPts val="1200"/>
              <a:buNone/>
            </a:pPr>
            <a:r>
              <a:rPr lang="es"/>
              <a:t>2021-2 clase 01 Introducción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6991eb649a_0_1174:notes"/>
          <p:cNvSpPr/>
          <p:nvPr>
            <p:ph idx="2" type="sldImg"/>
          </p:nvPr>
        </p:nvSpPr>
        <p:spPr>
          <a:xfrm>
            <a:off x="-2847975" y="1217613"/>
            <a:ext cx="10836300" cy="609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36991eb649a_0_1174:notes"/>
          <p:cNvSpPr txBox="1"/>
          <p:nvPr>
            <p:ph idx="1" type="body"/>
          </p:nvPr>
        </p:nvSpPr>
        <p:spPr>
          <a:xfrm>
            <a:off x="514351" y="7721600"/>
            <a:ext cx="4114800" cy="7315200"/>
          </a:xfrm>
          <a:prstGeom prst="rect">
            <a:avLst/>
          </a:prstGeom>
          <a:noFill/>
          <a:ln>
            <a:noFill/>
          </a:ln>
        </p:spPr>
        <p:txBody>
          <a:bodyPr anchorCtr="0" anchor="t" bIns="114125" lIns="114125" spcFirstLastPara="1" rIns="114125" wrap="square" tIns="114125">
            <a:noAutofit/>
          </a:bodyPr>
          <a:lstStyle/>
          <a:p>
            <a:pPr indent="0" lvl="0" marL="0" rtl="0" algn="l">
              <a:lnSpc>
                <a:spcPct val="100000"/>
              </a:lnSpc>
              <a:spcBef>
                <a:spcPts val="0"/>
              </a:spcBef>
              <a:spcAft>
                <a:spcPts val="0"/>
              </a:spcAft>
              <a:buSzPts val="1200"/>
              <a:buNone/>
            </a:pPr>
            <a:r>
              <a:t/>
            </a:r>
            <a:endParaRPr/>
          </a:p>
        </p:txBody>
      </p:sp>
      <p:sp>
        <p:nvSpPr>
          <p:cNvPr id="529" name="Google Shape;529;g36991eb649a_0_1174:notes"/>
          <p:cNvSpPr txBox="1"/>
          <p:nvPr>
            <p:ph idx="10" type="dt"/>
          </p:nvPr>
        </p:nvSpPr>
        <p:spPr>
          <a:xfrm>
            <a:off x="3885011" y="3"/>
            <a:ext cx="2971800" cy="457200"/>
          </a:xfrm>
          <a:prstGeom prst="rect">
            <a:avLst/>
          </a:prstGeom>
          <a:noFill/>
          <a:ln>
            <a:noFill/>
          </a:ln>
        </p:spPr>
        <p:txBody>
          <a:bodyPr anchorCtr="0" anchor="t" bIns="57025" lIns="114125" spcFirstLastPara="1" rIns="114125" wrap="square" tIns="57025">
            <a:noAutofit/>
          </a:bodyPr>
          <a:lstStyle/>
          <a:p>
            <a:pPr indent="0" lvl="0" marL="0" rtl="0" algn="r">
              <a:lnSpc>
                <a:spcPct val="100000"/>
              </a:lnSpc>
              <a:spcBef>
                <a:spcPts val="0"/>
              </a:spcBef>
              <a:spcAft>
                <a:spcPts val="0"/>
              </a:spcAft>
              <a:buSzPts val="1200"/>
              <a:buNone/>
            </a:pPr>
            <a:r>
              <a:rPr lang="es"/>
              <a:t>16y17/08/2021</a:t>
            </a:r>
            <a:endParaRPr/>
          </a:p>
        </p:txBody>
      </p:sp>
      <p:sp>
        <p:nvSpPr>
          <p:cNvPr id="530" name="Google Shape;530;g36991eb649a_0_1174:notes"/>
          <p:cNvSpPr txBox="1"/>
          <p:nvPr>
            <p:ph idx="11" type="ftr"/>
          </p:nvPr>
        </p:nvSpPr>
        <p:spPr>
          <a:xfrm>
            <a:off x="0" y="8686803"/>
            <a:ext cx="2971800" cy="457200"/>
          </a:xfrm>
          <a:prstGeom prst="rect">
            <a:avLst/>
          </a:prstGeom>
          <a:noFill/>
          <a:ln>
            <a:noFill/>
          </a:ln>
        </p:spPr>
        <p:txBody>
          <a:bodyPr anchorCtr="0" anchor="b" bIns="57025" lIns="114125" spcFirstLastPara="1" rIns="114125" wrap="square" tIns="57025">
            <a:noAutofit/>
          </a:bodyPr>
          <a:lstStyle/>
          <a:p>
            <a:pPr indent="0" lvl="0" marL="0" rtl="0" algn="l">
              <a:lnSpc>
                <a:spcPct val="100000"/>
              </a:lnSpc>
              <a:spcBef>
                <a:spcPts val="0"/>
              </a:spcBef>
              <a:spcAft>
                <a:spcPts val="0"/>
              </a:spcAft>
              <a:buSzPts val="1200"/>
              <a:buNone/>
            </a:pPr>
            <a:r>
              <a:rPr lang="es"/>
              <a:t>CD1201 Proyecto de Innovación en Ingeniería y Ciencias</a:t>
            </a:r>
            <a:endParaRPr/>
          </a:p>
        </p:txBody>
      </p:sp>
      <p:sp>
        <p:nvSpPr>
          <p:cNvPr id="531" name="Google Shape;531;g36991eb649a_0_1174:notes"/>
          <p:cNvSpPr txBox="1"/>
          <p:nvPr>
            <p:ph idx="3" type="hdr"/>
          </p:nvPr>
        </p:nvSpPr>
        <p:spPr>
          <a:xfrm>
            <a:off x="0" y="3"/>
            <a:ext cx="2971800" cy="457200"/>
          </a:xfrm>
          <a:prstGeom prst="rect">
            <a:avLst/>
          </a:prstGeom>
          <a:noFill/>
          <a:ln>
            <a:noFill/>
          </a:ln>
        </p:spPr>
        <p:txBody>
          <a:bodyPr anchorCtr="0" anchor="t" bIns="57025" lIns="114125" spcFirstLastPara="1" rIns="114125" wrap="square" tIns="57025">
            <a:noAutofit/>
          </a:bodyPr>
          <a:lstStyle/>
          <a:p>
            <a:pPr indent="0" lvl="0" marL="0" rtl="0" algn="l">
              <a:lnSpc>
                <a:spcPct val="100000"/>
              </a:lnSpc>
              <a:spcBef>
                <a:spcPts val="0"/>
              </a:spcBef>
              <a:spcAft>
                <a:spcPts val="0"/>
              </a:spcAft>
              <a:buSzPts val="1200"/>
              <a:buNone/>
            </a:pPr>
            <a:r>
              <a:rPr lang="es"/>
              <a:t>2021-2 clase 01 Introducción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6991eb649a_0_1192:notes"/>
          <p:cNvSpPr/>
          <p:nvPr>
            <p:ph idx="2" type="sldImg"/>
          </p:nvPr>
        </p:nvSpPr>
        <p:spPr>
          <a:xfrm>
            <a:off x="-688975" y="947738"/>
            <a:ext cx="8418600" cy="47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g36991eb649a_0_1192:notes"/>
          <p:cNvSpPr txBox="1"/>
          <p:nvPr>
            <p:ph idx="1" type="body"/>
          </p:nvPr>
        </p:nvSpPr>
        <p:spPr>
          <a:xfrm>
            <a:off x="704136" y="5997646"/>
            <a:ext cx="5633100" cy="5682000"/>
          </a:xfrm>
          <a:prstGeom prst="rect">
            <a:avLst/>
          </a:prstGeom>
          <a:noFill/>
          <a:ln>
            <a:noFill/>
          </a:ln>
        </p:spPr>
        <p:txBody>
          <a:bodyPr anchorCtr="0" anchor="t" bIns="95150" lIns="95150" spcFirstLastPara="1" rIns="95150" wrap="square" tIns="95150">
            <a:noAutofit/>
          </a:bodyPr>
          <a:lstStyle/>
          <a:p>
            <a:pPr indent="0" lvl="0" marL="0" rtl="0" algn="l">
              <a:lnSpc>
                <a:spcPct val="100000"/>
              </a:lnSpc>
              <a:spcBef>
                <a:spcPts val="0"/>
              </a:spcBef>
              <a:spcAft>
                <a:spcPts val="0"/>
              </a:spcAft>
              <a:buSzPts val="13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6991eb649a_0_790:notes"/>
          <p:cNvSpPr/>
          <p:nvPr>
            <p:ph idx="2" type="sldImg"/>
          </p:nvPr>
        </p:nvSpPr>
        <p:spPr>
          <a:xfrm>
            <a:off x="-2847975" y="1217613"/>
            <a:ext cx="10836300" cy="609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g36991eb649a_0_790:notes"/>
          <p:cNvSpPr txBox="1"/>
          <p:nvPr>
            <p:ph idx="1" type="body"/>
          </p:nvPr>
        </p:nvSpPr>
        <p:spPr>
          <a:xfrm>
            <a:off x="514351" y="7721600"/>
            <a:ext cx="4114800" cy="7315200"/>
          </a:xfrm>
          <a:prstGeom prst="rect">
            <a:avLst/>
          </a:prstGeom>
          <a:noFill/>
          <a:ln>
            <a:noFill/>
          </a:ln>
        </p:spPr>
        <p:txBody>
          <a:bodyPr anchorCtr="0" anchor="t" bIns="114125" lIns="114125" spcFirstLastPara="1" rIns="114125" wrap="square" tIns="114125">
            <a:noAutofit/>
          </a:bodyPr>
          <a:lstStyle/>
          <a:p>
            <a:pPr indent="0" lvl="0" marL="0" rtl="0" algn="l">
              <a:lnSpc>
                <a:spcPct val="100000"/>
              </a:lnSpc>
              <a:spcBef>
                <a:spcPts val="0"/>
              </a:spcBef>
              <a:spcAft>
                <a:spcPts val="0"/>
              </a:spcAft>
              <a:buSzPts val="1200"/>
              <a:buNone/>
            </a:pPr>
            <a:r>
              <a:t/>
            </a:r>
            <a:endParaRPr/>
          </a:p>
        </p:txBody>
      </p:sp>
      <p:sp>
        <p:nvSpPr>
          <p:cNvPr id="553" name="Google Shape;553;g36991eb649a_0_790:notes"/>
          <p:cNvSpPr txBox="1"/>
          <p:nvPr>
            <p:ph idx="10" type="dt"/>
          </p:nvPr>
        </p:nvSpPr>
        <p:spPr>
          <a:xfrm>
            <a:off x="3885011" y="3"/>
            <a:ext cx="2971800" cy="457200"/>
          </a:xfrm>
          <a:prstGeom prst="rect">
            <a:avLst/>
          </a:prstGeom>
          <a:noFill/>
          <a:ln>
            <a:noFill/>
          </a:ln>
        </p:spPr>
        <p:txBody>
          <a:bodyPr anchorCtr="0" anchor="t" bIns="57025" lIns="114125" spcFirstLastPara="1" rIns="114125" wrap="square" tIns="57025">
            <a:noAutofit/>
          </a:bodyPr>
          <a:lstStyle/>
          <a:p>
            <a:pPr indent="0" lvl="0" marL="0" rtl="0" algn="r">
              <a:lnSpc>
                <a:spcPct val="100000"/>
              </a:lnSpc>
              <a:spcBef>
                <a:spcPts val="0"/>
              </a:spcBef>
              <a:spcAft>
                <a:spcPts val="0"/>
              </a:spcAft>
              <a:buSzPts val="1200"/>
              <a:buNone/>
            </a:pPr>
            <a:r>
              <a:rPr lang="es"/>
              <a:t>16y17/08/2021</a:t>
            </a:r>
            <a:endParaRPr/>
          </a:p>
        </p:txBody>
      </p:sp>
      <p:sp>
        <p:nvSpPr>
          <p:cNvPr id="554" name="Google Shape;554;g36991eb649a_0_790:notes"/>
          <p:cNvSpPr txBox="1"/>
          <p:nvPr>
            <p:ph idx="11" type="ftr"/>
          </p:nvPr>
        </p:nvSpPr>
        <p:spPr>
          <a:xfrm>
            <a:off x="0" y="8686803"/>
            <a:ext cx="2971800" cy="457200"/>
          </a:xfrm>
          <a:prstGeom prst="rect">
            <a:avLst/>
          </a:prstGeom>
          <a:noFill/>
          <a:ln>
            <a:noFill/>
          </a:ln>
        </p:spPr>
        <p:txBody>
          <a:bodyPr anchorCtr="0" anchor="b" bIns="57025" lIns="114125" spcFirstLastPara="1" rIns="114125" wrap="square" tIns="57025">
            <a:noAutofit/>
          </a:bodyPr>
          <a:lstStyle/>
          <a:p>
            <a:pPr indent="0" lvl="0" marL="0" rtl="0" algn="l">
              <a:lnSpc>
                <a:spcPct val="100000"/>
              </a:lnSpc>
              <a:spcBef>
                <a:spcPts val="0"/>
              </a:spcBef>
              <a:spcAft>
                <a:spcPts val="0"/>
              </a:spcAft>
              <a:buSzPts val="1200"/>
              <a:buNone/>
            </a:pPr>
            <a:r>
              <a:rPr lang="es"/>
              <a:t>CD1201 Proyecto de Innovación en Ingeniería y Ciencias</a:t>
            </a:r>
            <a:endParaRPr/>
          </a:p>
        </p:txBody>
      </p:sp>
      <p:sp>
        <p:nvSpPr>
          <p:cNvPr id="555" name="Google Shape;555;g36991eb649a_0_790:notes"/>
          <p:cNvSpPr txBox="1"/>
          <p:nvPr>
            <p:ph idx="3" type="hdr"/>
          </p:nvPr>
        </p:nvSpPr>
        <p:spPr>
          <a:xfrm>
            <a:off x="0" y="3"/>
            <a:ext cx="2971800" cy="457200"/>
          </a:xfrm>
          <a:prstGeom prst="rect">
            <a:avLst/>
          </a:prstGeom>
          <a:noFill/>
          <a:ln>
            <a:noFill/>
          </a:ln>
        </p:spPr>
        <p:txBody>
          <a:bodyPr anchorCtr="0" anchor="t" bIns="57025" lIns="114125" spcFirstLastPara="1" rIns="114125" wrap="square" tIns="57025">
            <a:noAutofit/>
          </a:bodyPr>
          <a:lstStyle/>
          <a:p>
            <a:pPr indent="0" lvl="0" marL="0" rtl="0" algn="l">
              <a:lnSpc>
                <a:spcPct val="100000"/>
              </a:lnSpc>
              <a:spcBef>
                <a:spcPts val="0"/>
              </a:spcBef>
              <a:spcAft>
                <a:spcPts val="0"/>
              </a:spcAft>
              <a:buSzPts val="1200"/>
              <a:buNone/>
            </a:pPr>
            <a:r>
              <a:rPr lang="es"/>
              <a:t>2021-2 clase 01 Introducción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6991eb649a_0_13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g36991eb649a_0_1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36991eb649a_0_13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g36991eb649a_0_13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7:notes"/>
          <p:cNvSpPr/>
          <p:nvPr>
            <p:ph idx="2" type="sldImg"/>
          </p:nvPr>
        </p:nvSpPr>
        <p:spPr>
          <a:xfrm>
            <a:off x="-1627188" y="1218406"/>
            <a:ext cx="6191400" cy="609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7:notes"/>
          <p:cNvSpPr txBox="1"/>
          <p:nvPr>
            <p:ph idx="1" type="body"/>
          </p:nvPr>
        </p:nvSpPr>
        <p:spPr>
          <a:xfrm>
            <a:off x="514351" y="7721600"/>
            <a:ext cx="4114800" cy="7315200"/>
          </a:xfrm>
          <a:prstGeom prst="rect">
            <a:avLst/>
          </a:prstGeom>
          <a:noFill/>
          <a:ln>
            <a:noFill/>
          </a:ln>
        </p:spPr>
        <p:txBody>
          <a:bodyPr anchorCtr="0" anchor="t" bIns="114125" lIns="114125" spcFirstLastPara="1" rIns="114125" wrap="square" tIns="114125">
            <a:noAutofit/>
          </a:bodyPr>
          <a:lstStyle/>
          <a:p>
            <a:pPr indent="0" lvl="0" marL="0" rtl="0" algn="l">
              <a:lnSpc>
                <a:spcPct val="100000"/>
              </a:lnSpc>
              <a:spcBef>
                <a:spcPts val="0"/>
              </a:spcBef>
              <a:spcAft>
                <a:spcPts val="0"/>
              </a:spcAft>
              <a:buSzPts val="1200"/>
              <a:buNone/>
            </a:pPr>
            <a:r>
              <a:t/>
            </a:r>
            <a:endParaRPr/>
          </a:p>
        </p:txBody>
      </p:sp>
      <p:sp>
        <p:nvSpPr>
          <p:cNvPr id="342" name="Google Shape;342;p17:notes"/>
          <p:cNvSpPr txBox="1"/>
          <p:nvPr>
            <p:ph idx="10" type="dt"/>
          </p:nvPr>
        </p:nvSpPr>
        <p:spPr>
          <a:xfrm>
            <a:off x="3885011" y="3"/>
            <a:ext cx="2971800" cy="457200"/>
          </a:xfrm>
          <a:prstGeom prst="rect">
            <a:avLst/>
          </a:prstGeom>
          <a:noFill/>
          <a:ln>
            <a:noFill/>
          </a:ln>
        </p:spPr>
        <p:txBody>
          <a:bodyPr anchorCtr="0" anchor="t" bIns="57025" lIns="114125" spcFirstLastPara="1" rIns="114125" wrap="square" tIns="57025">
            <a:noAutofit/>
          </a:bodyPr>
          <a:lstStyle/>
          <a:p>
            <a:pPr indent="0" lvl="0" marL="0" marR="0" rtl="0" algn="r">
              <a:lnSpc>
                <a:spcPct val="100000"/>
              </a:lnSpc>
              <a:spcBef>
                <a:spcPts val="0"/>
              </a:spcBef>
              <a:spcAft>
                <a:spcPts val="0"/>
              </a:spcAft>
              <a:buClr>
                <a:srgbClr val="000000"/>
              </a:buClr>
              <a:buSzPts val="1200"/>
              <a:buFont typeface="Arial"/>
              <a:buNone/>
            </a:pPr>
            <a:r>
              <a:rPr b="0" i="0" lang="es" sz="1400" u="none" cap="none" strike="noStrike">
                <a:solidFill>
                  <a:srgbClr val="000000"/>
                </a:solidFill>
                <a:latin typeface="Arial"/>
                <a:ea typeface="Arial"/>
                <a:cs typeface="Arial"/>
                <a:sym typeface="Arial"/>
              </a:rPr>
              <a:t>16y17/08/2021</a:t>
            </a:r>
            <a:endParaRPr b="0" i="0" sz="1400" u="none" cap="none" strike="noStrike">
              <a:solidFill>
                <a:srgbClr val="000000"/>
              </a:solidFill>
              <a:latin typeface="Arial"/>
              <a:ea typeface="Arial"/>
              <a:cs typeface="Arial"/>
              <a:sym typeface="Arial"/>
            </a:endParaRPr>
          </a:p>
        </p:txBody>
      </p:sp>
      <p:sp>
        <p:nvSpPr>
          <p:cNvPr id="343" name="Google Shape;343;p17:notes"/>
          <p:cNvSpPr txBox="1"/>
          <p:nvPr>
            <p:ph idx="11" type="ftr"/>
          </p:nvPr>
        </p:nvSpPr>
        <p:spPr>
          <a:xfrm>
            <a:off x="0" y="8686803"/>
            <a:ext cx="2971800" cy="457200"/>
          </a:xfrm>
          <a:prstGeom prst="rect">
            <a:avLst/>
          </a:prstGeom>
          <a:noFill/>
          <a:ln>
            <a:noFill/>
          </a:ln>
        </p:spPr>
        <p:txBody>
          <a:bodyPr anchorCtr="0" anchor="b" bIns="57025" lIns="114125" spcFirstLastPara="1" rIns="114125" wrap="square" tIns="57025">
            <a:noAutofit/>
          </a:bodyPr>
          <a:lstStyle/>
          <a:p>
            <a:pPr indent="0" lvl="0" marL="0" marR="0" rtl="0" algn="l">
              <a:lnSpc>
                <a:spcPct val="100000"/>
              </a:lnSpc>
              <a:spcBef>
                <a:spcPts val="0"/>
              </a:spcBef>
              <a:spcAft>
                <a:spcPts val="0"/>
              </a:spcAft>
              <a:buClr>
                <a:srgbClr val="000000"/>
              </a:buClr>
              <a:buSzPts val="1200"/>
              <a:buFont typeface="Arial"/>
              <a:buNone/>
            </a:pPr>
            <a:r>
              <a:rPr b="0" i="0" lang="es" sz="1400" u="none" cap="none" strike="noStrike">
                <a:solidFill>
                  <a:srgbClr val="000000"/>
                </a:solidFill>
                <a:latin typeface="Arial"/>
                <a:ea typeface="Arial"/>
                <a:cs typeface="Arial"/>
                <a:sym typeface="Arial"/>
              </a:rPr>
              <a:t>CD1201 Proyecto de Innovación en Ingeniería y Ciencias</a:t>
            </a:r>
            <a:endParaRPr b="0" i="0" sz="1400" u="none" cap="none" strike="noStrike">
              <a:solidFill>
                <a:srgbClr val="000000"/>
              </a:solidFill>
              <a:latin typeface="Arial"/>
              <a:ea typeface="Arial"/>
              <a:cs typeface="Arial"/>
              <a:sym typeface="Arial"/>
            </a:endParaRPr>
          </a:p>
        </p:txBody>
      </p:sp>
      <p:sp>
        <p:nvSpPr>
          <p:cNvPr id="344" name="Google Shape;344;p17:notes"/>
          <p:cNvSpPr txBox="1"/>
          <p:nvPr>
            <p:ph idx="3" type="hdr"/>
          </p:nvPr>
        </p:nvSpPr>
        <p:spPr>
          <a:xfrm>
            <a:off x="0" y="3"/>
            <a:ext cx="2971800" cy="457200"/>
          </a:xfrm>
          <a:prstGeom prst="rect">
            <a:avLst/>
          </a:prstGeom>
          <a:noFill/>
          <a:ln>
            <a:noFill/>
          </a:ln>
        </p:spPr>
        <p:txBody>
          <a:bodyPr anchorCtr="0" anchor="t" bIns="57025" lIns="114125" spcFirstLastPara="1" rIns="114125" wrap="square" tIns="57025">
            <a:noAutofit/>
          </a:bodyPr>
          <a:lstStyle/>
          <a:p>
            <a:pPr indent="0" lvl="0" marL="0" marR="0" rtl="0" algn="l">
              <a:lnSpc>
                <a:spcPct val="100000"/>
              </a:lnSpc>
              <a:spcBef>
                <a:spcPts val="0"/>
              </a:spcBef>
              <a:spcAft>
                <a:spcPts val="0"/>
              </a:spcAft>
              <a:buClr>
                <a:srgbClr val="000000"/>
              </a:buClr>
              <a:buSzPts val="1200"/>
              <a:buFont typeface="Arial"/>
              <a:buNone/>
            </a:pPr>
            <a:r>
              <a:rPr b="0" i="0" lang="es" sz="1400" u="none" cap="none" strike="noStrike">
                <a:solidFill>
                  <a:srgbClr val="000000"/>
                </a:solidFill>
                <a:latin typeface="Arial"/>
                <a:ea typeface="Arial"/>
                <a:cs typeface="Arial"/>
                <a:sym typeface="Arial"/>
              </a:rPr>
              <a:t>2021-2 clase 01 Introducción</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36991eb649a_0_13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g36991eb649a_0_13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s"/>
              <a:t>Simplicidad: No tiene todos los detalles o funciones del producto final. Se enfoca en las características esenciales o en aspectos específicos que se quieran probar.</a:t>
            </a:r>
            <a:endParaRPr/>
          </a:p>
          <a:p>
            <a:pPr indent="-298450" lvl="0" marL="457200" rtl="0" algn="l">
              <a:lnSpc>
                <a:spcPct val="100000"/>
              </a:lnSpc>
              <a:spcBef>
                <a:spcPts val="0"/>
              </a:spcBef>
              <a:spcAft>
                <a:spcPts val="0"/>
              </a:spcAft>
              <a:buSzPts val="1100"/>
              <a:buChar char="●"/>
            </a:pPr>
            <a:r>
              <a:rPr lang="es"/>
              <a:t>Rapidez en su elaboración: Pueden ser creados en un corto período de tiempo.</a:t>
            </a:r>
            <a:endParaRPr/>
          </a:p>
          <a:p>
            <a:pPr indent="-298450" lvl="0" marL="457200" rtl="0" algn="l">
              <a:lnSpc>
                <a:spcPct val="100000"/>
              </a:lnSpc>
              <a:spcBef>
                <a:spcPts val="0"/>
              </a:spcBef>
              <a:spcAft>
                <a:spcPts val="0"/>
              </a:spcAft>
              <a:buSzPts val="1100"/>
              <a:buChar char="●"/>
            </a:pPr>
            <a:r>
              <a:rPr lang="es"/>
              <a:t>Bajo costo: No requiere una inversión significativa en materiales o recursos.</a:t>
            </a:r>
            <a:endParaRPr/>
          </a:p>
          <a:p>
            <a:pPr indent="-298450" lvl="0" marL="457200" rtl="0" algn="l">
              <a:lnSpc>
                <a:spcPct val="100000"/>
              </a:lnSpc>
              <a:spcBef>
                <a:spcPts val="0"/>
              </a:spcBef>
              <a:spcAft>
                <a:spcPts val="0"/>
              </a:spcAft>
              <a:buSzPts val="1100"/>
              <a:buChar char="●"/>
            </a:pPr>
            <a:r>
              <a:rPr lang="es"/>
              <a:t>Flexibilidad: Son fáciles de modificar, lo que permite realizar cambios rápidos basados en el feedback recibido.</a:t>
            </a:r>
            <a:endParaRPr/>
          </a:p>
          <a:p>
            <a:pPr indent="-298450" lvl="0" marL="457200" rtl="0" algn="l">
              <a:lnSpc>
                <a:spcPct val="100000"/>
              </a:lnSpc>
              <a:spcBef>
                <a:spcPts val="0"/>
              </a:spcBef>
              <a:spcAft>
                <a:spcPts val="0"/>
              </a:spcAft>
              <a:buSzPts val="1100"/>
              <a:buChar char="●"/>
            </a:pPr>
            <a:r>
              <a:rPr lang="es"/>
              <a:t>Permite feedback: Están diseñados para iniciar conversaciones, recolectar opiniones y validar hipótesis más que para mostrar un producto final.</a:t>
            </a:r>
            <a:endParaRPr/>
          </a:p>
          <a:p>
            <a:pPr indent="-298450" lvl="0" marL="457200" rtl="0" algn="l">
              <a:lnSpc>
                <a:spcPct val="100000"/>
              </a:lnSpc>
              <a:spcBef>
                <a:spcPts val="0"/>
              </a:spcBef>
              <a:spcAft>
                <a:spcPts val="0"/>
              </a:spcAft>
              <a:buSzPts val="1100"/>
              <a:buChar char="●"/>
            </a:pPr>
            <a:r>
              <a:rPr lang="es"/>
              <a:t>Objetivo limitado: Aunque algunos prototipos de baja resolución pueden tener cierto nivel de interacción, por lo general no replican la funcionalidad completa de la solución propuesta, por lo que se debe desarrollar con un objetivo claro para alimentar posteriores etapas de desarrollo.</a:t>
            </a:r>
            <a:endParaRPr/>
          </a:p>
          <a:p>
            <a:pPr indent="-298450" lvl="0" marL="457200" rtl="0" algn="l">
              <a:lnSpc>
                <a:spcPct val="100000"/>
              </a:lnSpc>
              <a:spcBef>
                <a:spcPts val="0"/>
              </a:spcBef>
              <a:spcAft>
                <a:spcPts val="0"/>
              </a:spcAft>
              <a:buSzPts val="1100"/>
              <a:buChar char="●"/>
            </a:pPr>
            <a:r>
              <a:rPr lang="es"/>
              <a:t>son numerosos: se realizan múltiples prototipos con variaciones exploratorias, para poder establecer una mirada comparativa más profunda</a:t>
            </a:r>
            <a:br>
              <a:rPr lang="es"/>
            </a:b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36a8e9edf2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36a8e9edf2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36a8e9edf2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36a8e9edf2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6991eb649a_0_1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36991eb649a_0_1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4" name="Google Shape;614;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0" name="Google Shape;62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32f5cdfcd5d_0_220: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8" name="Google Shape;628;g32f5cdfcd5d_0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6a8e9edf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6a8e9edf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6a8e9edf2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6a8e9edf2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6a8e9edf2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6a8e9edf2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6a8e9edf2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6a8e9edf2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6991eb649a_0_0:notes"/>
          <p:cNvSpPr/>
          <p:nvPr>
            <p:ph idx="2" type="sldImg"/>
          </p:nvPr>
        </p:nvSpPr>
        <p:spPr>
          <a:xfrm>
            <a:off x="2041071" y="482204"/>
            <a:ext cx="2449200" cy="241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g36991eb649a_0_0:notes"/>
          <p:cNvSpPr txBox="1"/>
          <p:nvPr>
            <p:ph idx="1" type="body"/>
          </p:nvPr>
        </p:nvSpPr>
        <p:spPr>
          <a:xfrm>
            <a:off x="653144" y="3053954"/>
            <a:ext cx="5225100" cy="2893200"/>
          </a:xfrm>
          <a:prstGeom prst="rect">
            <a:avLst/>
          </a:prstGeom>
          <a:noFill/>
          <a:ln>
            <a:noFill/>
          </a:ln>
        </p:spPr>
        <p:txBody>
          <a:bodyPr anchorCtr="0" anchor="t" bIns="72200" lIns="72200" spcFirstLastPara="1" rIns="72200" wrap="square" tIns="72200">
            <a:noAutofit/>
          </a:bodyPr>
          <a:lstStyle/>
          <a:p>
            <a:pPr indent="0" lvl="0" marL="0" rtl="0" algn="l">
              <a:lnSpc>
                <a:spcPct val="100000"/>
              </a:lnSpc>
              <a:spcBef>
                <a:spcPts val="0"/>
              </a:spcBef>
              <a:spcAft>
                <a:spcPts val="0"/>
              </a:spcAft>
              <a:buSzPts val="10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6991eb649a_0_151:notes"/>
          <p:cNvSpPr/>
          <p:nvPr>
            <p:ph idx="2" type="sldImg"/>
          </p:nvPr>
        </p:nvSpPr>
        <p:spPr>
          <a:xfrm>
            <a:off x="2041071" y="482204"/>
            <a:ext cx="2449200" cy="241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36991eb649a_0_151:notes"/>
          <p:cNvSpPr txBox="1"/>
          <p:nvPr>
            <p:ph idx="1" type="body"/>
          </p:nvPr>
        </p:nvSpPr>
        <p:spPr>
          <a:xfrm>
            <a:off x="653144" y="3053954"/>
            <a:ext cx="5225100" cy="2893200"/>
          </a:xfrm>
          <a:prstGeom prst="rect">
            <a:avLst/>
          </a:prstGeom>
          <a:noFill/>
          <a:ln>
            <a:noFill/>
          </a:ln>
        </p:spPr>
        <p:txBody>
          <a:bodyPr anchorCtr="0" anchor="t" bIns="72200" lIns="72200" spcFirstLastPara="1" rIns="72200" wrap="square" tIns="72200">
            <a:noAutofit/>
          </a:bodyPr>
          <a:lstStyle/>
          <a:p>
            <a:pPr indent="0" lvl="0" marL="0" rtl="0" algn="l">
              <a:lnSpc>
                <a:spcPct val="100000"/>
              </a:lnSpc>
              <a:spcBef>
                <a:spcPts val="0"/>
              </a:spcBef>
              <a:spcAft>
                <a:spcPts val="0"/>
              </a:spcAft>
              <a:buSzPts val="10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6991eb649a_0_302:notes"/>
          <p:cNvSpPr/>
          <p:nvPr>
            <p:ph idx="2" type="sldImg"/>
          </p:nvPr>
        </p:nvSpPr>
        <p:spPr>
          <a:xfrm>
            <a:off x="-525009" y="1218406"/>
            <a:ext cx="6191400" cy="609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36991eb649a_0_302:notes"/>
          <p:cNvSpPr txBox="1"/>
          <p:nvPr>
            <p:ph idx="1" type="body"/>
          </p:nvPr>
        </p:nvSpPr>
        <p:spPr>
          <a:xfrm>
            <a:off x="514351" y="7721600"/>
            <a:ext cx="4114800" cy="7315200"/>
          </a:xfrm>
          <a:prstGeom prst="rect">
            <a:avLst/>
          </a:prstGeom>
          <a:noFill/>
          <a:ln>
            <a:noFill/>
          </a:ln>
        </p:spPr>
        <p:txBody>
          <a:bodyPr anchorCtr="0" anchor="t" bIns="114125" lIns="114125" spcFirstLastPara="1" rIns="114125" wrap="square" tIns="114125">
            <a:noAutofit/>
          </a:bodyPr>
          <a:lstStyle/>
          <a:p>
            <a:pPr indent="0" lvl="0" marL="0" rtl="0" algn="l">
              <a:lnSpc>
                <a:spcPct val="100000"/>
              </a:lnSpc>
              <a:spcBef>
                <a:spcPts val="0"/>
              </a:spcBef>
              <a:spcAft>
                <a:spcPts val="0"/>
              </a:spcAft>
              <a:buSzPts val="1200"/>
              <a:buNone/>
            </a:pPr>
            <a:r>
              <a:t/>
            </a:r>
            <a:endParaRPr/>
          </a:p>
        </p:txBody>
      </p:sp>
      <p:sp>
        <p:nvSpPr>
          <p:cNvPr id="461" name="Google Shape;461;g36991eb649a_0_302:notes"/>
          <p:cNvSpPr txBox="1"/>
          <p:nvPr>
            <p:ph idx="10" type="dt"/>
          </p:nvPr>
        </p:nvSpPr>
        <p:spPr>
          <a:xfrm>
            <a:off x="3885011" y="3"/>
            <a:ext cx="2971800" cy="457200"/>
          </a:xfrm>
          <a:prstGeom prst="rect">
            <a:avLst/>
          </a:prstGeom>
          <a:noFill/>
          <a:ln>
            <a:noFill/>
          </a:ln>
        </p:spPr>
        <p:txBody>
          <a:bodyPr anchorCtr="0" anchor="t" bIns="57025" lIns="114125" spcFirstLastPara="1" rIns="114125" wrap="square" tIns="57025">
            <a:noAutofit/>
          </a:bodyPr>
          <a:lstStyle/>
          <a:p>
            <a:pPr indent="0" lvl="0" marL="0" marR="0" rtl="0" algn="r">
              <a:lnSpc>
                <a:spcPct val="100000"/>
              </a:lnSpc>
              <a:spcBef>
                <a:spcPts val="0"/>
              </a:spcBef>
              <a:spcAft>
                <a:spcPts val="0"/>
              </a:spcAft>
              <a:buClr>
                <a:srgbClr val="000000"/>
              </a:buClr>
              <a:buSzPts val="1200"/>
              <a:buFont typeface="Arial"/>
              <a:buNone/>
            </a:pPr>
            <a:r>
              <a:rPr b="0" i="0" lang="es" sz="1400" u="none" cap="none" strike="noStrike">
                <a:solidFill>
                  <a:srgbClr val="000000"/>
                </a:solidFill>
                <a:latin typeface="Arial"/>
                <a:ea typeface="Arial"/>
                <a:cs typeface="Arial"/>
                <a:sym typeface="Arial"/>
              </a:rPr>
              <a:t>16y17/08/2021</a:t>
            </a:r>
            <a:endParaRPr b="0" i="0" sz="1400" u="none" cap="none" strike="noStrike">
              <a:solidFill>
                <a:srgbClr val="000000"/>
              </a:solidFill>
              <a:latin typeface="Arial"/>
              <a:ea typeface="Arial"/>
              <a:cs typeface="Arial"/>
              <a:sym typeface="Arial"/>
            </a:endParaRPr>
          </a:p>
        </p:txBody>
      </p:sp>
      <p:sp>
        <p:nvSpPr>
          <p:cNvPr id="462" name="Google Shape;462;g36991eb649a_0_302:notes"/>
          <p:cNvSpPr txBox="1"/>
          <p:nvPr>
            <p:ph idx="11" type="ftr"/>
          </p:nvPr>
        </p:nvSpPr>
        <p:spPr>
          <a:xfrm>
            <a:off x="0" y="8686803"/>
            <a:ext cx="2971800" cy="457200"/>
          </a:xfrm>
          <a:prstGeom prst="rect">
            <a:avLst/>
          </a:prstGeom>
          <a:noFill/>
          <a:ln>
            <a:noFill/>
          </a:ln>
        </p:spPr>
        <p:txBody>
          <a:bodyPr anchorCtr="0" anchor="b" bIns="57025" lIns="114125" spcFirstLastPara="1" rIns="114125" wrap="square" tIns="57025">
            <a:noAutofit/>
          </a:bodyPr>
          <a:lstStyle/>
          <a:p>
            <a:pPr indent="0" lvl="0" marL="0" marR="0" rtl="0" algn="l">
              <a:lnSpc>
                <a:spcPct val="100000"/>
              </a:lnSpc>
              <a:spcBef>
                <a:spcPts val="0"/>
              </a:spcBef>
              <a:spcAft>
                <a:spcPts val="0"/>
              </a:spcAft>
              <a:buClr>
                <a:srgbClr val="000000"/>
              </a:buClr>
              <a:buSzPts val="1200"/>
              <a:buFont typeface="Arial"/>
              <a:buNone/>
            </a:pPr>
            <a:r>
              <a:rPr b="0" i="0" lang="es" sz="1400" u="none" cap="none" strike="noStrike">
                <a:solidFill>
                  <a:srgbClr val="000000"/>
                </a:solidFill>
                <a:latin typeface="Arial"/>
                <a:ea typeface="Arial"/>
                <a:cs typeface="Arial"/>
                <a:sym typeface="Arial"/>
              </a:rPr>
              <a:t>CD1201 Proyecto de Innovación en Ingeniería y Ciencias</a:t>
            </a:r>
            <a:endParaRPr b="0" i="0" sz="1400" u="none" cap="none" strike="noStrike">
              <a:solidFill>
                <a:srgbClr val="000000"/>
              </a:solidFill>
              <a:latin typeface="Arial"/>
              <a:ea typeface="Arial"/>
              <a:cs typeface="Arial"/>
              <a:sym typeface="Arial"/>
            </a:endParaRPr>
          </a:p>
        </p:txBody>
      </p:sp>
      <p:sp>
        <p:nvSpPr>
          <p:cNvPr id="463" name="Google Shape;463;g36991eb649a_0_302:notes"/>
          <p:cNvSpPr txBox="1"/>
          <p:nvPr>
            <p:ph idx="3" type="hdr"/>
          </p:nvPr>
        </p:nvSpPr>
        <p:spPr>
          <a:xfrm>
            <a:off x="0" y="3"/>
            <a:ext cx="2971800" cy="457200"/>
          </a:xfrm>
          <a:prstGeom prst="rect">
            <a:avLst/>
          </a:prstGeom>
          <a:noFill/>
          <a:ln>
            <a:noFill/>
          </a:ln>
        </p:spPr>
        <p:txBody>
          <a:bodyPr anchorCtr="0" anchor="t" bIns="57025" lIns="114125" spcFirstLastPara="1" rIns="114125" wrap="square" tIns="57025">
            <a:noAutofit/>
          </a:bodyPr>
          <a:lstStyle/>
          <a:p>
            <a:pPr indent="0" lvl="0" marL="0" marR="0" rtl="0" algn="l">
              <a:lnSpc>
                <a:spcPct val="100000"/>
              </a:lnSpc>
              <a:spcBef>
                <a:spcPts val="0"/>
              </a:spcBef>
              <a:spcAft>
                <a:spcPts val="0"/>
              </a:spcAft>
              <a:buClr>
                <a:srgbClr val="000000"/>
              </a:buClr>
              <a:buSzPts val="1200"/>
              <a:buFont typeface="Arial"/>
              <a:buNone/>
            </a:pPr>
            <a:r>
              <a:rPr b="0" i="0" lang="es" sz="1400" u="none" cap="none" strike="noStrike">
                <a:solidFill>
                  <a:srgbClr val="000000"/>
                </a:solidFill>
                <a:latin typeface="Arial"/>
                <a:ea typeface="Arial"/>
                <a:cs typeface="Arial"/>
                <a:sym typeface="Arial"/>
              </a:rPr>
              <a:t>2021-2 clase 01 Introducción</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con título 1">
  <p:cSld name="TITLE_4">
    <p:spTree>
      <p:nvGrpSpPr>
        <p:cNvPr id="9"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g32f5cdfcd5d_0_16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4" name="Google Shape;44;g32f5cdfcd5d_0_1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g32f5cdfcd5d_0_17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g32f5cdfcd5d_0_17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8" name="Google Shape;48;g32f5cdfcd5d_0_1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g32f5cdfcd5d_0_1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51" name="Shape 51"/>
        <p:cNvGrpSpPr/>
        <p:nvPr/>
      </p:nvGrpSpPr>
      <p:grpSpPr>
        <a:xfrm>
          <a:off x="0" y="0"/>
          <a:ext cx="0" cy="0"/>
          <a:chOff x="0" y="0"/>
          <a:chExt cx="0" cy="0"/>
        </a:xfrm>
      </p:grpSpPr>
      <p:sp>
        <p:nvSpPr>
          <p:cNvPr id="52" name="Google Shape;52;g32f5cdfcd5d_0_177"/>
          <p:cNvSpPr txBox="1"/>
          <p:nvPr>
            <p:ph idx="11" type="ftr"/>
          </p:nvPr>
        </p:nvSpPr>
        <p:spPr>
          <a:xfrm>
            <a:off x="4702428" y="4937387"/>
            <a:ext cx="4363800" cy="142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1" sz="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g32f5cdfcd5d_0_177"/>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g32f5cdfcd5d_0_177"/>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OBJECT_1">
    <p:spTree>
      <p:nvGrpSpPr>
        <p:cNvPr id="55" name="Shape 55"/>
        <p:cNvGrpSpPr/>
        <p:nvPr/>
      </p:nvGrpSpPr>
      <p:grpSpPr>
        <a:xfrm>
          <a:off x="0" y="0"/>
          <a:ext cx="0" cy="0"/>
          <a:chOff x="0" y="0"/>
          <a:chExt cx="0" cy="0"/>
        </a:xfrm>
      </p:grpSpPr>
      <p:sp>
        <p:nvSpPr>
          <p:cNvPr id="56" name="Google Shape;56;g32f5cdfcd5d_0_181"/>
          <p:cNvSpPr txBox="1"/>
          <p:nvPr>
            <p:ph idx="11" type="ftr"/>
          </p:nvPr>
        </p:nvSpPr>
        <p:spPr>
          <a:xfrm>
            <a:off x="4702428" y="4937387"/>
            <a:ext cx="4363800" cy="142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1" sz="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g32f5cdfcd5d_0_181"/>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g32f5cdfcd5d_0_181"/>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
        <p:nvSpPr>
          <p:cNvPr id="59" name="Google Shape;59;g32f5cdfcd5d_0_181"/>
          <p:cNvSpPr/>
          <p:nvPr/>
        </p:nvSpPr>
        <p:spPr>
          <a:xfrm>
            <a:off x="0" y="4911972"/>
            <a:ext cx="9144000" cy="180339"/>
          </a:xfrm>
          <a:custGeom>
            <a:rect b="b" l="l" r="r" t="t"/>
            <a:pathLst>
              <a:path extrusionOk="0" h="180339" w="9144000">
                <a:moveTo>
                  <a:pt x="0" y="179997"/>
                </a:moveTo>
                <a:lnTo>
                  <a:pt x="9144000" y="179997"/>
                </a:lnTo>
                <a:lnTo>
                  <a:pt x="9144000" y="0"/>
                </a:lnTo>
                <a:lnTo>
                  <a:pt x="0" y="0"/>
                </a:lnTo>
                <a:lnTo>
                  <a:pt x="0" y="179997"/>
                </a:lnTo>
                <a:close/>
              </a:path>
            </a:pathLst>
          </a:custGeom>
          <a:solidFill>
            <a:srgbClr val="00A09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 name="Google Shape;60;g32f5cdfcd5d_0_181"/>
          <p:cNvSpPr/>
          <p:nvPr/>
        </p:nvSpPr>
        <p:spPr>
          <a:xfrm>
            <a:off x="0" y="5080561"/>
            <a:ext cx="9144000" cy="63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 name="Google Shape;61;g32f5cdfcd5d_0_181"/>
          <p:cNvSpPr txBox="1"/>
          <p:nvPr/>
        </p:nvSpPr>
        <p:spPr>
          <a:xfrm>
            <a:off x="4702428" y="4937387"/>
            <a:ext cx="4363800" cy="221400"/>
          </a:xfrm>
          <a:prstGeom prst="rect">
            <a:avLst/>
          </a:prstGeom>
          <a:noFill/>
          <a:ln>
            <a:noFill/>
          </a:ln>
        </p:spPr>
        <p:txBody>
          <a:bodyPr anchorCtr="0" anchor="t" bIns="0" lIns="0" spcFirstLastPara="1" rIns="0" wrap="square" tIns="5700">
            <a:spAutoFit/>
          </a:bodyPr>
          <a:lstStyle/>
          <a:p>
            <a:pPr indent="0" lvl="0" marL="12700" marR="0" rtl="0" algn="r">
              <a:lnSpc>
                <a:spcPct val="100000"/>
              </a:lnSpc>
              <a:spcBef>
                <a:spcPts val="0"/>
              </a:spcBef>
              <a:spcAft>
                <a:spcPts val="0"/>
              </a:spcAft>
              <a:buClr>
                <a:srgbClr val="FFFFFF"/>
              </a:buClr>
              <a:buSzPts val="800"/>
              <a:buFont typeface="Arial"/>
              <a:buNone/>
            </a:pPr>
            <a:r>
              <a:rPr b="1" i="1" lang="es" sz="700" u="none" cap="none" strike="noStrike">
                <a:solidFill>
                  <a:srgbClr val="FFFFFF"/>
                </a:solidFill>
                <a:latin typeface="Arial"/>
                <a:ea typeface="Arial"/>
                <a:cs typeface="Arial"/>
                <a:sym typeface="Arial"/>
              </a:rPr>
              <a:t>CD1100-Desafío de Innovación en Ingeniería y Ciencias, FCFM, Hélice – Ciencias e Ingeniería para un Mundo Mejor</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OBJECT_1_1">
    <p:spTree>
      <p:nvGrpSpPr>
        <p:cNvPr id="62" name="Shape 62"/>
        <p:cNvGrpSpPr/>
        <p:nvPr/>
      </p:nvGrpSpPr>
      <p:grpSpPr>
        <a:xfrm>
          <a:off x="0" y="0"/>
          <a:ext cx="0" cy="0"/>
          <a:chOff x="0" y="0"/>
          <a:chExt cx="0" cy="0"/>
        </a:xfrm>
      </p:grpSpPr>
      <p:sp>
        <p:nvSpPr>
          <p:cNvPr id="63" name="Google Shape;63;g32f5cdfcd5d_0_18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 name="Google Shape;64;g32f5cdfcd5d_0_18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65" name="Google Shape;65;g32f5cdfcd5d_0_18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6" name="Google Shape;66;g32f5cdfcd5d_0_18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7" name="Google Shape;67;g32f5cdfcd5d_0_18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1">
  <p:cSld name="OBJECT_2">
    <p:spTree>
      <p:nvGrpSpPr>
        <p:cNvPr id="68" name="Shape 68"/>
        <p:cNvGrpSpPr/>
        <p:nvPr/>
      </p:nvGrpSpPr>
      <p:grpSpPr>
        <a:xfrm>
          <a:off x="0" y="0"/>
          <a:ext cx="0" cy="0"/>
          <a:chOff x="0" y="0"/>
          <a:chExt cx="0" cy="0"/>
        </a:xfrm>
      </p:grpSpPr>
      <p:sp>
        <p:nvSpPr>
          <p:cNvPr id="69" name="Google Shape;69;g32f5cdfcd5d_0_19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g32f5cdfcd5d_0_19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g32f5cdfcd5d_0_19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72" name="Google Shape;72;g32f5cdfcd5d_0_19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73" name="Google Shape;73;g32f5cdfcd5d_0_19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74" name="Shape 74"/>
        <p:cNvGrpSpPr/>
        <p:nvPr/>
      </p:nvGrpSpPr>
      <p:grpSpPr>
        <a:xfrm>
          <a:off x="0" y="0"/>
          <a:ext cx="0" cy="0"/>
          <a:chOff x="0" y="0"/>
          <a:chExt cx="0" cy="0"/>
        </a:xfrm>
      </p:grpSpPr>
      <p:sp>
        <p:nvSpPr>
          <p:cNvPr id="75" name="Google Shape;75;g32f5cdfcd5d_0_200"/>
          <p:cNvSpPr txBox="1"/>
          <p:nvPr>
            <p:ph type="ctrTitle"/>
          </p:nvPr>
        </p:nvSpPr>
        <p:spPr>
          <a:xfrm>
            <a:off x="98695" y="381000"/>
            <a:ext cx="8946600" cy="850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404040"/>
              </a:buClr>
              <a:buSzPts val="5200"/>
              <a:buFont typeface="Arial"/>
              <a:buNone/>
              <a:defRPr sz="4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6" name="Google Shape;76;g32f5cdfcd5d_0_200"/>
          <p:cNvSpPr txBox="1"/>
          <p:nvPr>
            <p:ph idx="1" type="subTitle"/>
          </p:nvPr>
        </p:nvSpPr>
        <p:spPr>
          <a:xfrm>
            <a:off x="311699" y="1634022"/>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800"/>
              <a:buFont typeface="Calibri"/>
              <a:buNone/>
              <a:defRPr sz="2800"/>
            </a:lvl1pPr>
            <a:lvl2pPr lvl="1" algn="ctr">
              <a:lnSpc>
                <a:spcPct val="100000"/>
              </a:lnSpc>
              <a:spcBef>
                <a:spcPts val="0"/>
              </a:spcBef>
              <a:spcAft>
                <a:spcPts val="0"/>
              </a:spcAft>
              <a:buSzPts val="2800"/>
              <a:buFont typeface="Calibri"/>
              <a:buNone/>
              <a:defRPr sz="2800"/>
            </a:lvl2pPr>
            <a:lvl3pPr lvl="2" algn="ctr">
              <a:lnSpc>
                <a:spcPct val="100000"/>
              </a:lnSpc>
              <a:spcBef>
                <a:spcPts val="0"/>
              </a:spcBef>
              <a:spcAft>
                <a:spcPts val="0"/>
              </a:spcAft>
              <a:buSzPts val="2800"/>
              <a:buFont typeface="Calibri"/>
              <a:buNone/>
              <a:defRPr sz="2800"/>
            </a:lvl3pPr>
            <a:lvl4pPr lvl="3" algn="ctr">
              <a:lnSpc>
                <a:spcPct val="100000"/>
              </a:lnSpc>
              <a:spcBef>
                <a:spcPts val="0"/>
              </a:spcBef>
              <a:spcAft>
                <a:spcPts val="0"/>
              </a:spcAft>
              <a:buSzPts val="2800"/>
              <a:buFont typeface="Calibri"/>
              <a:buNone/>
              <a:defRPr sz="2800"/>
            </a:lvl4pPr>
            <a:lvl5pPr lvl="4" algn="ctr">
              <a:lnSpc>
                <a:spcPct val="100000"/>
              </a:lnSpc>
              <a:spcBef>
                <a:spcPts val="0"/>
              </a:spcBef>
              <a:spcAft>
                <a:spcPts val="0"/>
              </a:spcAft>
              <a:buSzPts val="2800"/>
              <a:buFont typeface="Calibri"/>
              <a:buNone/>
              <a:defRPr sz="2800"/>
            </a:lvl5pPr>
            <a:lvl6pPr lvl="5" algn="ctr">
              <a:lnSpc>
                <a:spcPct val="100000"/>
              </a:lnSpc>
              <a:spcBef>
                <a:spcPts val="0"/>
              </a:spcBef>
              <a:spcAft>
                <a:spcPts val="0"/>
              </a:spcAft>
              <a:buSzPts val="2800"/>
              <a:buFont typeface="Calibri"/>
              <a:buNone/>
              <a:defRPr sz="2800"/>
            </a:lvl6pPr>
            <a:lvl7pPr lvl="6" algn="ctr">
              <a:lnSpc>
                <a:spcPct val="100000"/>
              </a:lnSpc>
              <a:spcBef>
                <a:spcPts val="0"/>
              </a:spcBef>
              <a:spcAft>
                <a:spcPts val="0"/>
              </a:spcAft>
              <a:buSzPts val="2800"/>
              <a:buFont typeface="Calibri"/>
              <a:buNone/>
              <a:defRPr sz="2800"/>
            </a:lvl7pPr>
            <a:lvl8pPr lvl="7" algn="ctr">
              <a:lnSpc>
                <a:spcPct val="100000"/>
              </a:lnSpc>
              <a:spcBef>
                <a:spcPts val="0"/>
              </a:spcBef>
              <a:spcAft>
                <a:spcPts val="0"/>
              </a:spcAft>
              <a:buSzPts val="2800"/>
              <a:buFont typeface="Calibri"/>
              <a:buNone/>
              <a:defRPr sz="2800"/>
            </a:lvl8pPr>
            <a:lvl9pPr lvl="8" algn="ctr">
              <a:lnSpc>
                <a:spcPct val="100000"/>
              </a:lnSpc>
              <a:spcBef>
                <a:spcPts val="0"/>
              </a:spcBef>
              <a:spcAft>
                <a:spcPts val="0"/>
              </a:spcAft>
              <a:buSzPts val="2800"/>
              <a:buFont typeface="Calibri"/>
              <a:buNone/>
              <a:defRPr sz="2800"/>
            </a:lvl9pPr>
          </a:lstStyle>
          <a:p/>
        </p:txBody>
      </p:sp>
      <p:sp>
        <p:nvSpPr>
          <p:cNvPr id="77" name="Google Shape;77;g32f5cdfcd5d_0_200"/>
          <p:cNvSpPr txBox="1"/>
          <p:nvPr>
            <p:ph idx="12" type="sldNum"/>
          </p:nvPr>
        </p:nvSpPr>
        <p:spPr>
          <a:xfrm>
            <a:off x="8472458" y="464144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
        <p:nvSpPr>
          <p:cNvPr id="78" name="Google Shape;78;g32f5cdfcd5d_0_200"/>
          <p:cNvSpPr/>
          <p:nvPr/>
        </p:nvSpPr>
        <p:spPr>
          <a:xfrm>
            <a:off x="0" y="4911972"/>
            <a:ext cx="9144000" cy="180339"/>
          </a:xfrm>
          <a:custGeom>
            <a:rect b="b" l="l" r="r" t="t"/>
            <a:pathLst>
              <a:path extrusionOk="0" h="180339" w="9144000">
                <a:moveTo>
                  <a:pt x="0" y="179997"/>
                </a:moveTo>
                <a:lnTo>
                  <a:pt x="9144000" y="179997"/>
                </a:lnTo>
                <a:lnTo>
                  <a:pt x="9144000" y="0"/>
                </a:lnTo>
                <a:lnTo>
                  <a:pt x="0" y="0"/>
                </a:lnTo>
                <a:lnTo>
                  <a:pt x="0" y="179997"/>
                </a:lnTo>
                <a:close/>
              </a:path>
            </a:pathLst>
          </a:custGeom>
          <a:solidFill>
            <a:srgbClr val="00A09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 name="Google Shape;79;g32f5cdfcd5d_0_200"/>
          <p:cNvSpPr/>
          <p:nvPr/>
        </p:nvSpPr>
        <p:spPr>
          <a:xfrm>
            <a:off x="0" y="5080561"/>
            <a:ext cx="9144000" cy="63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 name="Google Shape;80;g32f5cdfcd5d_0_200"/>
          <p:cNvSpPr txBox="1"/>
          <p:nvPr/>
        </p:nvSpPr>
        <p:spPr>
          <a:xfrm>
            <a:off x="3497580" y="4937387"/>
            <a:ext cx="5568600" cy="113400"/>
          </a:xfrm>
          <a:prstGeom prst="rect">
            <a:avLst/>
          </a:prstGeom>
          <a:noFill/>
          <a:ln>
            <a:noFill/>
          </a:ln>
        </p:spPr>
        <p:txBody>
          <a:bodyPr anchorCtr="0" anchor="t" bIns="0" lIns="0" spcFirstLastPara="1" rIns="0" wrap="square" tIns="5700">
            <a:spAutoFit/>
          </a:bodyPr>
          <a:lstStyle/>
          <a:p>
            <a:pPr indent="0" lvl="0" marL="12700" marR="0" rtl="0" algn="r">
              <a:lnSpc>
                <a:spcPct val="100000"/>
              </a:lnSpc>
              <a:spcBef>
                <a:spcPts val="0"/>
              </a:spcBef>
              <a:spcAft>
                <a:spcPts val="0"/>
              </a:spcAft>
              <a:buClr>
                <a:srgbClr val="FFFFFF"/>
              </a:buClr>
              <a:buSzPts val="800"/>
              <a:buFont typeface="Arial"/>
              <a:buNone/>
            </a:pPr>
            <a:r>
              <a:rPr b="1" i="1" lang="es" sz="700" u="none" cap="none" strike="noStrike">
                <a:solidFill>
                  <a:srgbClr val="FFFFFF"/>
                </a:solidFill>
                <a:latin typeface="Arial"/>
                <a:ea typeface="Arial"/>
                <a:cs typeface="Arial"/>
                <a:sym typeface="Arial"/>
              </a:rPr>
              <a:t>CD1201 Proyecto de Innovación en Ingeniería y Ciencias, FCFM, Hélice – Área de Ingeniería e Innovación</a:t>
            </a:r>
            <a:endParaRPr b="1" i="1" sz="7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81" name="Shape 81"/>
        <p:cNvGrpSpPr/>
        <p:nvPr/>
      </p:nvGrpSpPr>
      <p:grpSpPr>
        <a:xfrm>
          <a:off x="0" y="0"/>
          <a:ext cx="0" cy="0"/>
          <a:chOff x="0" y="0"/>
          <a:chExt cx="0" cy="0"/>
        </a:xfrm>
      </p:grpSpPr>
      <p:sp>
        <p:nvSpPr>
          <p:cNvPr id="82" name="Google Shape;82;g32f5cdfcd5d_0_207"/>
          <p:cNvSpPr txBox="1"/>
          <p:nvPr>
            <p:ph idx="12" type="sldNum"/>
          </p:nvPr>
        </p:nvSpPr>
        <p:spPr>
          <a:xfrm>
            <a:off x="8472458" y="45870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
        <p:nvSpPr>
          <p:cNvPr id="83" name="Google Shape;83;g32f5cdfcd5d_0_207"/>
          <p:cNvSpPr/>
          <p:nvPr/>
        </p:nvSpPr>
        <p:spPr>
          <a:xfrm>
            <a:off x="0" y="4911972"/>
            <a:ext cx="9144000" cy="180339"/>
          </a:xfrm>
          <a:custGeom>
            <a:rect b="b" l="l" r="r" t="t"/>
            <a:pathLst>
              <a:path extrusionOk="0" h="180339" w="9144000">
                <a:moveTo>
                  <a:pt x="0" y="179997"/>
                </a:moveTo>
                <a:lnTo>
                  <a:pt x="9144000" y="179997"/>
                </a:lnTo>
                <a:lnTo>
                  <a:pt x="9144000" y="0"/>
                </a:lnTo>
                <a:lnTo>
                  <a:pt x="0" y="0"/>
                </a:lnTo>
                <a:lnTo>
                  <a:pt x="0" y="179997"/>
                </a:lnTo>
                <a:close/>
              </a:path>
            </a:pathLst>
          </a:custGeom>
          <a:solidFill>
            <a:srgbClr val="00A09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 name="Google Shape;84;g32f5cdfcd5d_0_207"/>
          <p:cNvSpPr/>
          <p:nvPr/>
        </p:nvSpPr>
        <p:spPr>
          <a:xfrm>
            <a:off x="0" y="5080561"/>
            <a:ext cx="9144000" cy="63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 name="Google Shape;85;g32f5cdfcd5d_0_207"/>
          <p:cNvSpPr txBox="1"/>
          <p:nvPr/>
        </p:nvSpPr>
        <p:spPr>
          <a:xfrm>
            <a:off x="4081553" y="4852044"/>
            <a:ext cx="5062500" cy="372300"/>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800"/>
              <a:buFont typeface="Arial"/>
              <a:buNone/>
            </a:pPr>
            <a:r>
              <a:rPr b="0" i="0" lang="es" sz="800" u="none" cap="none" strike="noStrike">
                <a:solidFill>
                  <a:schemeClr val="lt1"/>
                </a:solidFill>
                <a:latin typeface="Arial"/>
                <a:ea typeface="Arial"/>
                <a:cs typeface="Arial"/>
                <a:sym typeface="Arial"/>
              </a:rPr>
              <a:t>CD1100-Desafíos de Innovación en Ingeniería y Ciencias, FCFM, Área Ingeniería e Innovación</a:t>
            </a:r>
            <a:endParaRPr b="0" i="0" sz="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3">
    <p:spTree>
      <p:nvGrpSpPr>
        <p:cNvPr id="86" name="Shape 86"/>
        <p:cNvGrpSpPr/>
        <p:nvPr/>
      </p:nvGrpSpPr>
      <p:grpSpPr>
        <a:xfrm>
          <a:off x="0" y="0"/>
          <a:ext cx="0" cy="0"/>
          <a:chOff x="0" y="0"/>
          <a:chExt cx="0" cy="0"/>
        </a:xfrm>
      </p:grpSpPr>
      <p:sp>
        <p:nvSpPr>
          <p:cNvPr id="87" name="Google Shape;87;g32f5cdfcd5d_0_212"/>
          <p:cNvSpPr txBox="1"/>
          <p:nvPr>
            <p:ph idx="12" type="sldNum"/>
          </p:nvPr>
        </p:nvSpPr>
        <p:spPr>
          <a:xfrm>
            <a:off x="8472458" y="45870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
        <p:nvSpPr>
          <p:cNvPr id="88" name="Google Shape;88;g32f5cdfcd5d_0_212"/>
          <p:cNvSpPr/>
          <p:nvPr/>
        </p:nvSpPr>
        <p:spPr>
          <a:xfrm>
            <a:off x="0" y="4911972"/>
            <a:ext cx="9144000" cy="180339"/>
          </a:xfrm>
          <a:custGeom>
            <a:rect b="b" l="l" r="r" t="t"/>
            <a:pathLst>
              <a:path extrusionOk="0" h="180339" w="9144000">
                <a:moveTo>
                  <a:pt x="0" y="179997"/>
                </a:moveTo>
                <a:lnTo>
                  <a:pt x="9144000" y="179997"/>
                </a:lnTo>
                <a:lnTo>
                  <a:pt x="9144000" y="0"/>
                </a:lnTo>
                <a:lnTo>
                  <a:pt x="0" y="0"/>
                </a:lnTo>
                <a:lnTo>
                  <a:pt x="0" y="179997"/>
                </a:lnTo>
                <a:close/>
              </a:path>
            </a:pathLst>
          </a:custGeom>
          <a:solidFill>
            <a:srgbClr val="00A09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 name="Google Shape;89;g32f5cdfcd5d_0_212"/>
          <p:cNvSpPr/>
          <p:nvPr/>
        </p:nvSpPr>
        <p:spPr>
          <a:xfrm>
            <a:off x="0" y="5080561"/>
            <a:ext cx="9144000" cy="63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 name="Google Shape;90;g32f5cdfcd5d_0_212"/>
          <p:cNvSpPr txBox="1"/>
          <p:nvPr/>
        </p:nvSpPr>
        <p:spPr>
          <a:xfrm>
            <a:off x="4081553" y="4852044"/>
            <a:ext cx="5062500" cy="372300"/>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800"/>
              <a:buFont typeface="Arial"/>
              <a:buNone/>
            </a:pPr>
            <a:r>
              <a:rPr b="0" i="0" lang="es" sz="800" u="none" cap="none" strike="noStrike">
                <a:solidFill>
                  <a:schemeClr val="lt1"/>
                </a:solidFill>
                <a:latin typeface="Arial"/>
                <a:ea typeface="Arial"/>
                <a:cs typeface="Arial"/>
                <a:sym typeface="Arial"/>
              </a:rPr>
              <a:t>CD1100-Desafíos de Innovación en Ingeniería y Ciencias, FCFM, Área Ingeniería e Innovación</a:t>
            </a:r>
            <a:endParaRPr b="0" i="0" sz="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g32f5cdfcd5d_0_13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 name="Google Shape;12;g32f5cdfcd5d_0_13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g32f5cdfcd5d_0_1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
    <p:spTree>
      <p:nvGrpSpPr>
        <p:cNvPr id="91" name="Shape 91"/>
        <p:cNvGrpSpPr/>
        <p:nvPr/>
      </p:nvGrpSpPr>
      <p:grpSpPr>
        <a:xfrm>
          <a:off x="0" y="0"/>
          <a:ext cx="0" cy="0"/>
          <a:chOff x="0" y="0"/>
          <a:chExt cx="0" cy="0"/>
        </a:xfrm>
      </p:grpSpPr>
      <p:sp>
        <p:nvSpPr>
          <p:cNvPr id="92" name="Google Shape;92;g32f5cdfcd5d_0_217"/>
          <p:cNvSpPr/>
          <p:nvPr/>
        </p:nvSpPr>
        <p:spPr>
          <a:xfrm>
            <a:off x="0" y="4453200"/>
            <a:ext cx="9144000" cy="690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32f5cdfcd5d_0_217"/>
          <p:cNvSpPr txBox="1"/>
          <p:nvPr>
            <p:ph idx="12" type="sldNum"/>
          </p:nvPr>
        </p:nvSpPr>
        <p:spPr>
          <a:xfrm>
            <a:off x="0" y="4902975"/>
            <a:ext cx="285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p:cSld name="Dos objetos">
    <p:bg>
      <p:bgPr>
        <a:solidFill>
          <a:srgbClr val="434343"/>
        </a:solidFill>
      </p:bgPr>
    </p:bg>
    <p:spTree>
      <p:nvGrpSpPr>
        <p:cNvPr id="98" name="Shape 98"/>
        <p:cNvGrpSpPr/>
        <p:nvPr/>
      </p:nvGrpSpPr>
      <p:grpSpPr>
        <a:xfrm>
          <a:off x="0" y="0"/>
          <a:ext cx="0" cy="0"/>
          <a:chOff x="0" y="0"/>
          <a:chExt cx="0" cy="0"/>
        </a:xfrm>
      </p:grpSpPr>
      <p:sp>
        <p:nvSpPr>
          <p:cNvPr id="99" name="Google Shape;99;p23"/>
          <p:cNvSpPr txBox="1"/>
          <p:nvPr>
            <p:ph idx="1" type="body"/>
          </p:nvPr>
        </p:nvSpPr>
        <p:spPr>
          <a:xfrm>
            <a:off x="734200" y="2306637"/>
            <a:ext cx="6883500" cy="530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750"/>
              </a:spcBef>
              <a:spcAft>
                <a:spcPts val="0"/>
              </a:spcAft>
              <a:buClr>
                <a:schemeClr val="lt1"/>
              </a:buClr>
              <a:buSzPts val="3500"/>
              <a:buFont typeface="Arial"/>
              <a:buNone/>
              <a:defRPr b="1" i="0" sz="3500" u="none" cap="none" strike="noStrike">
                <a:solidFill>
                  <a:schemeClr val="lt1"/>
                </a:solidFill>
                <a:latin typeface="Roboto"/>
                <a:ea typeface="Roboto"/>
                <a:cs typeface="Roboto"/>
                <a:sym typeface="Roboto"/>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00" name="Google Shape;100;p23"/>
          <p:cNvSpPr txBox="1"/>
          <p:nvPr>
            <p:ph idx="2" type="body"/>
          </p:nvPr>
        </p:nvSpPr>
        <p:spPr>
          <a:xfrm>
            <a:off x="734200" y="2836862"/>
            <a:ext cx="4522800" cy="716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750"/>
              </a:spcBef>
              <a:spcAft>
                <a:spcPts val="0"/>
              </a:spcAft>
              <a:buClr>
                <a:schemeClr val="lt1"/>
              </a:buClr>
              <a:buSzPts val="2400"/>
              <a:buFont typeface="Arial"/>
              <a:buNone/>
              <a:defRPr b="0" i="0" sz="2400" u="none" cap="none" strike="noStrike">
                <a:solidFill>
                  <a:schemeClr val="lt1"/>
                </a:solidFill>
                <a:latin typeface="Roboto"/>
                <a:ea typeface="Roboto"/>
                <a:cs typeface="Roboto"/>
                <a:sym typeface="Roboto"/>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pic>
        <p:nvPicPr>
          <p:cNvPr id="101" name="Google Shape;101;p23"/>
          <p:cNvPicPr preferRelativeResize="0"/>
          <p:nvPr/>
        </p:nvPicPr>
        <p:blipFill rotWithShape="1">
          <a:blip r:embed="rId2">
            <a:alphaModFix/>
          </a:blip>
          <a:srcRect b="0" l="19477" r="23566" t="0"/>
          <a:stretch/>
        </p:blipFill>
        <p:spPr>
          <a:xfrm>
            <a:off x="108250" y="106829"/>
            <a:ext cx="373600" cy="65861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seño personalizado">
  <p:cSld name="3_Diseño personalizado">
    <p:spTree>
      <p:nvGrpSpPr>
        <p:cNvPr id="102" name="Shape 102"/>
        <p:cNvGrpSpPr/>
        <p:nvPr/>
      </p:nvGrpSpPr>
      <p:grpSpPr>
        <a:xfrm>
          <a:off x="0" y="0"/>
          <a:ext cx="0" cy="0"/>
          <a:chOff x="0" y="0"/>
          <a:chExt cx="0" cy="0"/>
        </a:xfrm>
      </p:grpSpPr>
      <p:pic>
        <p:nvPicPr>
          <p:cNvPr id="103" name="Google Shape;103;p24"/>
          <p:cNvPicPr preferRelativeResize="0"/>
          <p:nvPr/>
        </p:nvPicPr>
        <p:blipFill rotWithShape="1">
          <a:blip r:embed="rId2">
            <a:alphaModFix/>
          </a:blip>
          <a:srcRect b="0" l="19477" r="23566" t="0"/>
          <a:stretch/>
        </p:blipFill>
        <p:spPr>
          <a:xfrm>
            <a:off x="108250" y="106829"/>
            <a:ext cx="373600" cy="65861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1">
  <p:cSld name="Dos objetos_1">
    <p:bg>
      <p:bgPr>
        <a:solidFill>
          <a:srgbClr val="434343"/>
        </a:solidFill>
      </p:bgPr>
    </p:bg>
    <p:spTree>
      <p:nvGrpSpPr>
        <p:cNvPr id="104" name="Shape 104"/>
        <p:cNvGrpSpPr/>
        <p:nvPr/>
      </p:nvGrpSpPr>
      <p:grpSpPr>
        <a:xfrm>
          <a:off x="0" y="0"/>
          <a:ext cx="0" cy="0"/>
          <a:chOff x="0" y="0"/>
          <a:chExt cx="0" cy="0"/>
        </a:xfrm>
      </p:grpSpPr>
      <p:sp>
        <p:nvSpPr>
          <p:cNvPr id="105" name="Google Shape;105;p25"/>
          <p:cNvSpPr txBox="1"/>
          <p:nvPr>
            <p:ph idx="1" type="body"/>
          </p:nvPr>
        </p:nvSpPr>
        <p:spPr>
          <a:xfrm>
            <a:off x="734200" y="2306637"/>
            <a:ext cx="6883500" cy="530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750"/>
              </a:spcBef>
              <a:spcAft>
                <a:spcPts val="0"/>
              </a:spcAft>
              <a:buClr>
                <a:schemeClr val="lt1"/>
              </a:buClr>
              <a:buSzPts val="3500"/>
              <a:buFont typeface="Arial"/>
              <a:buNone/>
              <a:defRPr b="1" i="0" sz="3500" u="none" cap="none" strike="noStrike">
                <a:solidFill>
                  <a:schemeClr val="lt1"/>
                </a:solidFill>
                <a:latin typeface="Roboto"/>
                <a:ea typeface="Roboto"/>
                <a:cs typeface="Roboto"/>
                <a:sym typeface="Roboto"/>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06" name="Google Shape;106;p25"/>
          <p:cNvSpPr txBox="1"/>
          <p:nvPr>
            <p:ph idx="2" type="body"/>
          </p:nvPr>
        </p:nvSpPr>
        <p:spPr>
          <a:xfrm>
            <a:off x="734200" y="2836862"/>
            <a:ext cx="4522800" cy="716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750"/>
              </a:spcBef>
              <a:spcAft>
                <a:spcPts val="0"/>
              </a:spcAft>
              <a:buClr>
                <a:schemeClr val="lt1"/>
              </a:buClr>
              <a:buSzPts val="2400"/>
              <a:buFont typeface="Arial"/>
              <a:buNone/>
              <a:defRPr b="0" i="0" sz="2400" u="none" cap="none" strike="noStrike">
                <a:solidFill>
                  <a:schemeClr val="lt1"/>
                </a:solidFill>
                <a:latin typeface="Roboto"/>
                <a:ea typeface="Roboto"/>
                <a:cs typeface="Roboto"/>
                <a:sym typeface="Roboto"/>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pic>
        <p:nvPicPr>
          <p:cNvPr id="107" name="Google Shape;107;p25"/>
          <p:cNvPicPr preferRelativeResize="0"/>
          <p:nvPr/>
        </p:nvPicPr>
        <p:blipFill rotWithShape="1">
          <a:blip r:embed="rId2">
            <a:alphaModFix/>
          </a:blip>
          <a:srcRect b="0" l="19479" r="23563" t="0"/>
          <a:stretch/>
        </p:blipFill>
        <p:spPr>
          <a:xfrm>
            <a:off x="108250" y="106829"/>
            <a:ext cx="373600" cy="65861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08" name="Shape 108"/>
        <p:cNvGrpSpPr/>
        <p:nvPr/>
      </p:nvGrpSpPr>
      <p:grpSpPr>
        <a:xfrm>
          <a:off x="0" y="0"/>
          <a:ext cx="0" cy="0"/>
          <a:chOff x="0" y="0"/>
          <a:chExt cx="0" cy="0"/>
        </a:xfrm>
      </p:grpSpPr>
      <p:sp>
        <p:nvSpPr>
          <p:cNvPr id="109" name="Google Shape;109;p26"/>
          <p:cNvSpPr txBox="1"/>
          <p:nvPr>
            <p:ph idx="1" type="body"/>
          </p:nvPr>
        </p:nvSpPr>
        <p:spPr>
          <a:xfrm>
            <a:off x="4654786" y="330827"/>
            <a:ext cx="4259400" cy="3081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75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0" name="Google Shape;110;p26"/>
          <p:cNvSpPr txBox="1"/>
          <p:nvPr>
            <p:ph idx="2" type="body"/>
          </p:nvPr>
        </p:nvSpPr>
        <p:spPr>
          <a:xfrm>
            <a:off x="2785730" y="638802"/>
            <a:ext cx="6128400" cy="4461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750"/>
              </a:spcBef>
              <a:spcAft>
                <a:spcPts val="0"/>
              </a:spcAft>
              <a:buClr>
                <a:schemeClr val="lt1"/>
              </a:buClr>
              <a:buSzPts val="2700"/>
              <a:buFont typeface="Arial"/>
              <a:buNone/>
              <a:defRPr b="0" i="0" sz="2700" u="none" cap="none" strike="noStrike">
                <a:solidFill>
                  <a:schemeClr val="lt1"/>
                </a:solidFill>
                <a:highlight>
                  <a:srgbClr val="000000"/>
                </a:highlight>
                <a:latin typeface="Roboto"/>
                <a:ea typeface="Roboto"/>
                <a:cs typeface="Roboto"/>
                <a:sym typeface="Roboto"/>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1" name="Google Shape;111;p26"/>
          <p:cNvSpPr txBox="1"/>
          <p:nvPr>
            <p:ph idx="3" type="body"/>
          </p:nvPr>
        </p:nvSpPr>
        <p:spPr>
          <a:xfrm>
            <a:off x="557256" y="1106229"/>
            <a:ext cx="4210500" cy="5532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75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2" name="Google Shape;112;p26"/>
          <p:cNvSpPr txBox="1"/>
          <p:nvPr>
            <p:ph idx="4" type="body"/>
          </p:nvPr>
        </p:nvSpPr>
        <p:spPr>
          <a:xfrm>
            <a:off x="557256" y="1680831"/>
            <a:ext cx="2455800" cy="1339800"/>
          </a:xfrm>
          <a:prstGeom prst="rect">
            <a:avLst/>
          </a:prstGeom>
          <a:noFill/>
          <a:ln>
            <a:noFill/>
          </a:ln>
        </p:spPr>
        <p:txBody>
          <a:bodyPr anchorCtr="0" anchor="t" bIns="45700" lIns="91425" spcFirstLastPara="1" rIns="91425" wrap="square" tIns="45700">
            <a:noAutofit/>
          </a:bodyPr>
          <a:lstStyle>
            <a:lvl1pPr indent="-388620" lvl="0" marL="457200" marR="0" algn="l">
              <a:lnSpc>
                <a:spcPct val="138888"/>
              </a:lnSpc>
              <a:spcBef>
                <a:spcPts val="0"/>
              </a:spcBef>
              <a:spcAft>
                <a:spcPts val="0"/>
              </a:spcAft>
              <a:buClr>
                <a:schemeClr val="dk1"/>
              </a:buClr>
              <a:buSzPts val="2520"/>
              <a:buFont typeface="Arial"/>
              <a:buChar char="•"/>
              <a:defRPr b="0" i="0" sz="1800" u="none" cap="none" strike="noStrike">
                <a:solidFill>
                  <a:schemeClr val="dk1"/>
                </a:solidFill>
                <a:latin typeface="Roboto"/>
                <a:ea typeface="Roboto"/>
                <a:cs typeface="Roboto"/>
                <a:sym typeface="Roboto"/>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3" name="Google Shape;113;p26"/>
          <p:cNvSpPr txBox="1"/>
          <p:nvPr>
            <p:ph idx="5" type="body"/>
          </p:nvPr>
        </p:nvSpPr>
        <p:spPr>
          <a:xfrm>
            <a:off x="557256" y="3347337"/>
            <a:ext cx="5092800" cy="733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75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pic>
        <p:nvPicPr>
          <p:cNvPr id="114" name="Google Shape;114;p26"/>
          <p:cNvPicPr preferRelativeResize="0"/>
          <p:nvPr/>
        </p:nvPicPr>
        <p:blipFill rotWithShape="1">
          <a:blip r:embed="rId2">
            <a:alphaModFix/>
          </a:blip>
          <a:srcRect b="0" l="19479" r="23563" t="0"/>
          <a:stretch/>
        </p:blipFill>
        <p:spPr>
          <a:xfrm>
            <a:off x="108250" y="106829"/>
            <a:ext cx="373600" cy="65861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15" name="Shape 115"/>
        <p:cNvGrpSpPr/>
        <p:nvPr/>
      </p:nvGrpSpPr>
      <p:grpSpPr>
        <a:xfrm>
          <a:off x="0" y="0"/>
          <a:ext cx="0" cy="0"/>
          <a:chOff x="0" y="0"/>
          <a:chExt cx="0" cy="0"/>
        </a:xfrm>
      </p:grpSpPr>
      <p:sp>
        <p:nvSpPr>
          <p:cNvPr id="116" name="Google Shape;116;p27"/>
          <p:cNvSpPr txBox="1"/>
          <p:nvPr>
            <p:ph idx="1" type="body"/>
          </p:nvPr>
        </p:nvSpPr>
        <p:spPr>
          <a:xfrm>
            <a:off x="4654786" y="330827"/>
            <a:ext cx="4259400" cy="3081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75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7" name="Google Shape;117;p27"/>
          <p:cNvSpPr txBox="1"/>
          <p:nvPr>
            <p:ph idx="2" type="body"/>
          </p:nvPr>
        </p:nvSpPr>
        <p:spPr>
          <a:xfrm>
            <a:off x="2785730" y="638802"/>
            <a:ext cx="6128400" cy="4461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750"/>
              </a:spcBef>
              <a:spcAft>
                <a:spcPts val="0"/>
              </a:spcAft>
              <a:buClr>
                <a:schemeClr val="lt1"/>
              </a:buClr>
              <a:buSzPts val="2700"/>
              <a:buFont typeface="Arial"/>
              <a:buNone/>
              <a:defRPr b="0" i="0" sz="2700" u="none" cap="none" strike="noStrike">
                <a:solidFill>
                  <a:schemeClr val="lt1"/>
                </a:solidFill>
                <a:highlight>
                  <a:srgbClr val="000000"/>
                </a:highlight>
                <a:latin typeface="Roboto"/>
                <a:ea typeface="Roboto"/>
                <a:cs typeface="Roboto"/>
                <a:sym typeface="Roboto"/>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8" name="Google Shape;118;p27"/>
          <p:cNvSpPr txBox="1"/>
          <p:nvPr>
            <p:ph idx="3" type="body"/>
          </p:nvPr>
        </p:nvSpPr>
        <p:spPr>
          <a:xfrm>
            <a:off x="557256" y="1106229"/>
            <a:ext cx="4210500" cy="5532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75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9" name="Google Shape;119;p27"/>
          <p:cNvSpPr txBox="1"/>
          <p:nvPr>
            <p:ph idx="4" type="body"/>
          </p:nvPr>
        </p:nvSpPr>
        <p:spPr>
          <a:xfrm>
            <a:off x="557256" y="1680831"/>
            <a:ext cx="2455800" cy="1339800"/>
          </a:xfrm>
          <a:prstGeom prst="rect">
            <a:avLst/>
          </a:prstGeom>
          <a:noFill/>
          <a:ln>
            <a:noFill/>
          </a:ln>
        </p:spPr>
        <p:txBody>
          <a:bodyPr anchorCtr="0" anchor="t" bIns="45700" lIns="91425" spcFirstLastPara="1" rIns="91425" wrap="square" tIns="45700">
            <a:noAutofit/>
          </a:bodyPr>
          <a:lstStyle>
            <a:lvl1pPr indent="-388620" lvl="0" marL="457200" marR="0" algn="l">
              <a:lnSpc>
                <a:spcPct val="138888"/>
              </a:lnSpc>
              <a:spcBef>
                <a:spcPts val="0"/>
              </a:spcBef>
              <a:spcAft>
                <a:spcPts val="0"/>
              </a:spcAft>
              <a:buClr>
                <a:schemeClr val="dk1"/>
              </a:buClr>
              <a:buSzPts val="2520"/>
              <a:buFont typeface="Arial"/>
              <a:buChar char="•"/>
              <a:defRPr b="0" i="0" sz="1800" u="none" cap="none" strike="noStrike">
                <a:solidFill>
                  <a:schemeClr val="dk1"/>
                </a:solidFill>
                <a:latin typeface="Roboto"/>
                <a:ea typeface="Roboto"/>
                <a:cs typeface="Roboto"/>
                <a:sym typeface="Roboto"/>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0" name="Google Shape;120;p27"/>
          <p:cNvSpPr txBox="1"/>
          <p:nvPr>
            <p:ph idx="5" type="body"/>
          </p:nvPr>
        </p:nvSpPr>
        <p:spPr>
          <a:xfrm>
            <a:off x="557256" y="3347337"/>
            <a:ext cx="5092800" cy="733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75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1" name="Shape 121"/>
        <p:cNvGrpSpPr/>
        <p:nvPr/>
      </p:nvGrpSpPr>
      <p:grpSpPr>
        <a:xfrm>
          <a:off x="0" y="0"/>
          <a:ext cx="0" cy="0"/>
          <a:chOff x="0" y="0"/>
          <a:chExt cx="0" cy="0"/>
        </a:xfrm>
      </p:grpSpPr>
      <p:sp>
        <p:nvSpPr>
          <p:cNvPr id="122" name="Google Shape;122;p2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3" name="Google Shape;123;p2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4" name="Google Shape;124;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con título 1">
  <p:cSld name="TITLE_4">
    <p:spTree>
      <p:nvGrpSpPr>
        <p:cNvPr id="125" name="Shape 125"/>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2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8" name="Google Shape;12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9" name="Shape 129"/>
        <p:cNvGrpSpPr/>
        <p:nvPr/>
      </p:nvGrpSpPr>
      <p:grpSpPr>
        <a:xfrm>
          <a:off x="0" y="0"/>
          <a:ext cx="0" cy="0"/>
          <a:chOff x="0" y="0"/>
          <a:chExt cx="0" cy="0"/>
        </a:xfrm>
      </p:grpSpPr>
      <p:sp>
        <p:nvSpPr>
          <p:cNvPr id="130" name="Google Shape;130;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1" name="Google Shape;131;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2" name="Google Shape;13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g32f5cdfcd5d_0_14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 name="Google Shape;16;g32f5cdfcd5d_0_1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3" name="Shape 133"/>
        <p:cNvGrpSpPr/>
        <p:nvPr/>
      </p:nvGrpSpPr>
      <p:grpSpPr>
        <a:xfrm>
          <a:off x="0" y="0"/>
          <a:ext cx="0" cy="0"/>
          <a:chOff x="0" y="0"/>
          <a:chExt cx="0" cy="0"/>
        </a:xfrm>
      </p:grpSpPr>
      <p:sp>
        <p:nvSpPr>
          <p:cNvPr id="134" name="Google Shape;134;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5" name="Google Shape;135;p3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6" name="Google Shape;136;p3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7" name="Google Shape;13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0" name="Google Shape;140;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1" name="Shape 141"/>
        <p:cNvGrpSpPr/>
        <p:nvPr/>
      </p:nvGrpSpPr>
      <p:grpSpPr>
        <a:xfrm>
          <a:off x="0" y="0"/>
          <a:ext cx="0" cy="0"/>
          <a:chOff x="0" y="0"/>
          <a:chExt cx="0" cy="0"/>
        </a:xfrm>
      </p:grpSpPr>
      <p:sp>
        <p:nvSpPr>
          <p:cNvPr id="142" name="Google Shape;142;p3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43" name="Google Shape;143;p3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4" name="Google Shape;14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5" name="Shape 145"/>
        <p:cNvGrpSpPr/>
        <p:nvPr/>
      </p:nvGrpSpPr>
      <p:grpSpPr>
        <a:xfrm>
          <a:off x="0" y="0"/>
          <a:ext cx="0" cy="0"/>
          <a:chOff x="0" y="0"/>
          <a:chExt cx="0" cy="0"/>
        </a:xfrm>
      </p:grpSpPr>
      <p:sp>
        <p:nvSpPr>
          <p:cNvPr id="146" name="Google Shape;146;p3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47" name="Google Shape;147;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8" name="Shape 148"/>
        <p:cNvGrpSpPr/>
        <p:nvPr/>
      </p:nvGrpSpPr>
      <p:grpSpPr>
        <a:xfrm>
          <a:off x="0" y="0"/>
          <a:ext cx="0" cy="0"/>
          <a:chOff x="0" y="0"/>
          <a:chExt cx="0" cy="0"/>
        </a:xfrm>
      </p:grpSpPr>
      <p:sp>
        <p:nvSpPr>
          <p:cNvPr id="149" name="Google Shape;149;p3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3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51" name="Google Shape;151;p3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52" name="Google Shape;152;p3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53" name="Google Shape;153;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4" name="Shape 154"/>
        <p:cNvGrpSpPr/>
        <p:nvPr/>
      </p:nvGrpSpPr>
      <p:grpSpPr>
        <a:xfrm>
          <a:off x="0" y="0"/>
          <a:ext cx="0" cy="0"/>
          <a:chOff x="0" y="0"/>
          <a:chExt cx="0" cy="0"/>
        </a:xfrm>
      </p:grpSpPr>
      <p:sp>
        <p:nvSpPr>
          <p:cNvPr id="155" name="Google Shape;155;p3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56" name="Google Shape;156;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7" name="Shape 157"/>
        <p:cNvGrpSpPr/>
        <p:nvPr/>
      </p:nvGrpSpPr>
      <p:grpSpPr>
        <a:xfrm>
          <a:off x="0" y="0"/>
          <a:ext cx="0" cy="0"/>
          <a:chOff x="0" y="0"/>
          <a:chExt cx="0" cy="0"/>
        </a:xfrm>
      </p:grpSpPr>
      <p:sp>
        <p:nvSpPr>
          <p:cNvPr id="158" name="Google Shape;158;p3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9" name="Google Shape;159;p3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60" name="Google Shape;160;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1" name="Shape 161"/>
        <p:cNvGrpSpPr/>
        <p:nvPr/>
      </p:nvGrpSpPr>
      <p:grpSpPr>
        <a:xfrm>
          <a:off x="0" y="0"/>
          <a:ext cx="0" cy="0"/>
          <a:chOff x="0" y="0"/>
          <a:chExt cx="0" cy="0"/>
        </a:xfrm>
      </p:grpSpPr>
      <p:sp>
        <p:nvSpPr>
          <p:cNvPr id="162" name="Google Shape;162;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63" name="Shape 163"/>
        <p:cNvGrpSpPr/>
        <p:nvPr/>
      </p:nvGrpSpPr>
      <p:grpSpPr>
        <a:xfrm>
          <a:off x="0" y="0"/>
          <a:ext cx="0" cy="0"/>
          <a:chOff x="0" y="0"/>
          <a:chExt cx="0" cy="0"/>
        </a:xfrm>
      </p:grpSpPr>
      <p:sp>
        <p:nvSpPr>
          <p:cNvPr id="164" name="Google Shape;164;p39"/>
          <p:cNvSpPr txBox="1"/>
          <p:nvPr>
            <p:ph idx="11" type="ftr"/>
          </p:nvPr>
        </p:nvSpPr>
        <p:spPr>
          <a:xfrm>
            <a:off x="4702428" y="4937387"/>
            <a:ext cx="4363800" cy="142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1" sz="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5" name="Google Shape;165;p39"/>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6" name="Google Shape;166;p39"/>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OBJECT_1">
    <p:spTree>
      <p:nvGrpSpPr>
        <p:cNvPr id="167" name="Shape 167"/>
        <p:cNvGrpSpPr/>
        <p:nvPr/>
      </p:nvGrpSpPr>
      <p:grpSpPr>
        <a:xfrm>
          <a:off x="0" y="0"/>
          <a:ext cx="0" cy="0"/>
          <a:chOff x="0" y="0"/>
          <a:chExt cx="0" cy="0"/>
        </a:xfrm>
      </p:grpSpPr>
      <p:sp>
        <p:nvSpPr>
          <p:cNvPr id="168" name="Google Shape;168;p40"/>
          <p:cNvSpPr txBox="1"/>
          <p:nvPr>
            <p:ph idx="11" type="ftr"/>
          </p:nvPr>
        </p:nvSpPr>
        <p:spPr>
          <a:xfrm>
            <a:off x="4702428" y="4937387"/>
            <a:ext cx="4363800" cy="1422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1" sz="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9" name="Google Shape;169;p40"/>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0" name="Google Shape;170;p40"/>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
        <p:nvSpPr>
          <p:cNvPr id="171" name="Google Shape;171;p40"/>
          <p:cNvSpPr/>
          <p:nvPr/>
        </p:nvSpPr>
        <p:spPr>
          <a:xfrm>
            <a:off x="0" y="4911972"/>
            <a:ext cx="9144000" cy="180339"/>
          </a:xfrm>
          <a:custGeom>
            <a:rect b="b" l="l" r="r" t="t"/>
            <a:pathLst>
              <a:path extrusionOk="0" h="180339" w="9144000">
                <a:moveTo>
                  <a:pt x="0" y="179997"/>
                </a:moveTo>
                <a:lnTo>
                  <a:pt x="9144000" y="179997"/>
                </a:lnTo>
                <a:lnTo>
                  <a:pt x="9144000" y="0"/>
                </a:lnTo>
                <a:lnTo>
                  <a:pt x="0" y="0"/>
                </a:lnTo>
                <a:lnTo>
                  <a:pt x="0" y="179997"/>
                </a:lnTo>
                <a:close/>
              </a:path>
            </a:pathLst>
          </a:custGeom>
          <a:solidFill>
            <a:srgbClr val="00A09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2" name="Google Shape;172;p40"/>
          <p:cNvSpPr/>
          <p:nvPr/>
        </p:nvSpPr>
        <p:spPr>
          <a:xfrm>
            <a:off x="0" y="5080561"/>
            <a:ext cx="9144000" cy="63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3" name="Google Shape;173;p40"/>
          <p:cNvSpPr txBox="1"/>
          <p:nvPr/>
        </p:nvSpPr>
        <p:spPr>
          <a:xfrm>
            <a:off x="4702428" y="4937387"/>
            <a:ext cx="4363800" cy="221400"/>
          </a:xfrm>
          <a:prstGeom prst="rect">
            <a:avLst/>
          </a:prstGeom>
          <a:noFill/>
          <a:ln>
            <a:noFill/>
          </a:ln>
        </p:spPr>
        <p:txBody>
          <a:bodyPr anchorCtr="0" anchor="t" bIns="0" lIns="0" spcFirstLastPara="1" rIns="0" wrap="square" tIns="5700">
            <a:spAutoFit/>
          </a:bodyPr>
          <a:lstStyle/>
          <a:p>
            <a:pPr indent="0" lvl="0" marL="12700" marR="0" rtl="0" algn="r">
              <a:lnSpc>
                <a:spcPct val="100000"/>
              </a:lnSpc>
              <a:spcBef>
                <a:spcPts val="0"/>
              </a:spcBef>
              <a:spcAft>
                <a:spcPts val="0"/>
              </a:spcAft>
              <a:buClr>
                <a:srgbClr val="FFFFFF"/>
              </a:buClr>
              <a:buSzPts val="800"/>
              <a:buFont typeface="Arial"/>
              <a:buNone/>
            </a:pPr>
            <a:r>
              <a:rPr b="1" i="1" lang="es" sz="700" u="none" cap="none" strike="noStrike">
                <a:solidFill>
                  <a:srgbClr val="FFFFFF"/>
                </a:solidFill>
                <a:latin typeface="Arial"/>
                <a:ea typeface="Arial"/>
                <a:cs typeface="Arial"/>
                <a:sym typeface="Arial"/>
              </a:rPr>
              <a:t>CD1100-Desafío de Innovación en Ingeniería y Ciencias, FCFM, Hélice – Ciencias e Ingeniería para un Mundo Mejor</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g32f5cdfcd5d_0_1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g32f5cdfcd5d_0_1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 name="Google Shape;20;g32f5cdfcd5d_0_1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OBJECT_1_1">
    <p:spTree>
      <p:nvGrpSpPr>
        <p:cNvPr id="174" name="Shape 174"/>
        <p:cNvGrpSpPr/>
        <p:nvPr/>
      </p:nvGrpSpPr>
      <p:grpSpPr>
        <a:xfrm>
          <a:off x="0" y="0"/>
          <a:ext cx="0" cy="0"/>
          <a:chOff x="0" y="0"/>
          <a:chExt cx="0" cy="0"/>
        </a:xfrm>
      </p:grpSpPr>
      <p:sp>
        <p:nvSpPr>
          <p:cNvPr id="175" name="Google Shape;175;p4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77" name="Google Shape;177;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78" name="Google Shape;178;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79" name="Google Shape;179;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1">
  <p:cSld name="OBJECT_2">
    <p:spTree>
      <p:nvGrpSpPr>
        <p:cNvPr id="180" name="Shape 180"/>
        <p:cNvGrpSpPr/>
        <p:nvPr/>
      </p:nvGrpSpPr>
      <p:grpSpPr>
        <a:xfrm>
          <a:off x="0" y="0"/>
          <a:ext cx="0" cy="0"/>
          <a:chOff x="0" y="0"/>
          <a:chExt cx="0" cy="0"/>
        </a:xfrm>
      </p:grpSpPr>
      <p:sp>
        <p:nvSpPr>
          <p:cNvPr id="181" name="Google Shape;181;p4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2" name="Google Shape;182;p4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3" name="Google Shape;183;p4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4" name="Google Shape;184;p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5" name="Google Shape;185;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86" name="Shape 186"/>
        <p:cNvGrpSpPr/>
        <p:nvPr/>
      </p:nvGrpSpPr>
      <p:grpSpPr>
        <a:xfrm>
          <a:off x="0" y="0"/>
          <a:ext cx="0" cy="0"/>
          <a:chOff x="0" y="0"/>
          <a:chExt cx="0" cy="0"/>
        </a:xfrm>
      </p:grpSpPr>
      <p:sp>
        <p:nvSpPr>
          <p:cNvPr id="187" name="Google Shape;187;p43"/>
          <p:cNvSpPr txBox="1"/>
          <p:nvPr>
            <p:ph type="ctrTitle"/>
          </p:nvPr>
        </p:nvSpPr>
        <p:spPr>
          <a:xfrm>
            <a:off x="98695" y="381000"/>
            <a:ext cx="8946600" cy="850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404040"/>
              </a:buClr>
              <a:buSzPts val="5200"/>
              <a:buFont typeface="Arial"/>
              <a:buNone/>
              <a:defRPr sz="4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88" name="Google Shape;188;p43"/>
          <p:cNvSpPr txBox="1"/>
          <p:nvPr>
            <p:ph idx="1" type="subTitle"/>
          </p:nvPr>
        </p:nvSpPr>
        <p:spPr>
          <a:xfrm>
            <a:off x="311699" y="1634022"/>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800"/>
              <a:buFont typeface="Calibri"/>
              <a:buNone/>
              <a:defRPr sz="2800"/>
            </a:lvl1pPr>
            <a:lvl2pPr lvl="1" algn="ctr">
              <a:lnSpc>
                <a:spcPct val="100000"/>
              </a:lnSpc>
              <a:spcBef>
                <a:spcPts val="0"/>
              </a:spcBef>
              <a:spcAft>
                <a:spcPts val="0"/>
              </a:spcAft>
              <a:buSzPts val="2800"/>
              <a:buFont typeface="Calibri"/>
              <a:buNone/>
              <a:defRPr sz="2800"/>
            </a:lvl2pPr>
            <a:lvl3pPr lvl="2" algn="ctr">
              <a:lnSpc>
                <a:spcPct val="100000"/>
              </a:lnSpc>
              <a:spcBef>
                <a:spcPts val="0"/>
              </a:spcBef>
              <a:spcAft>
                <a:spcPts val="0"/>
              </a:spcAft>
              <a:buSzPts val="2800"/>
              <a:buFont typeface="Calibri"/>
              <a:buNone/>
              <a:defRPr sz="2800"/>
            </a:lvl3pPr>
            <a:lvl4pPr lvl="3" algn="ctr">
              <a:lnSpc>
                <a:spcPct val="100000"/>
              </a:lnSpc>
              <a:spcBef>
                <a:spcPts val="0"/>
              </a:spcBef>
              <a:spcAft>
                <a:spcPts val="0"/>
              </a:spcAft>
              <a:buSzPts val="2800"/>
              <a:buFont typeface="Calibri"/>
              <a:buNone/>
              <a:defRPr sz="2800"/>
            </a:lvl4pPr>
            <a:lvl5pPr lvl="4" algn="ctr">
              <a:lnSpc>
                <a:spcPct val="100000"/>
              </a:lnSpc>
              <a:spcBef>
                <a:spcPts val="0"/>
              </a:spcBef>
              <a:spcAft>
                <a:spcPts val="0"/>
              </a:spcAft>
              <a:buSzPts val="2800"/>
              <a:buFont typeface="Calibri"/>
              <a:buNone/>
              <a:defRPr sz="2800"/>
            </a:lvl5pPr>
            <a:lvl6pPr lvl="5" algn="ctr">
              <a:lnSpc>
                <a:spcPct val="100000"/>
              </a:lnSpc>
              <a:spcBef>
                <a:spcPts val="0"/>
              </a:spcBef>
              <a:spcAft>
                <a:spcPts val="0"/>
              </a:spcAft>
              <a:buSzPts val="2800"/>
              <a:buFont typeface="Calibri"/>
              <a:buNone/>
              <a:defRPr sz="2800"/>
            </a:lvl6pPr>
            <a:lvl7pPr lvl="6" algn="ctr">
              <a:lnSpc>
                <a:spcPct val="100000"/>
              </a:lnSpc>
              <a:spcBef>
                <a:spcPts val="0"/>
              </a:spcBef>
              <a:spcAft>
                <a:spcPts val="0"/>
              </a:spcAft>
              <a:buSzPts val="2800"/>
              <a:buFont typeface="Calibri"/>
              <a:buNone/>
              <a:defRPr sz="2800"/>
            </a:lvl7pPr>
            <a:lvl8pPr lvl="7" algn="ctr">
              <a:lnSpc>
                <a:spcPct val="100000"/>
              </a:lnSpc>
              <a:spcBef>
                <a:spcPts val="0"/>
              </a:spcBef>
              <a:spcAft>
                <a:spcPts val="0"/>
              </a:spcAft>
              <a:buSzPts val="2800"/>
              <a:buFont typeface="Calibri"/>
              <a:buNone/>
              <a:defRPr sz="2800"/>
            </a:lvl8pPr>
            <a:lvl9pPr lvl="8" algn="ctr">
              <a:lnSpc>
                <a:spcPct val="100000"/>
              </a:lnSpc>
              <a:spcBef>
                <a:spcPts val="0"/>
              </a:spcBef>
              <a:spcAft>
                <a:spcPts val="0"/>
              </a:spcAft>
              <a:buSzPts val="2800"/>
              <a:buFont typeface="Calibri"/>
              <a:buNone/>
              <a:defRPr sz="2800"/>
            </a:lvl9pPr>
          </a:lstStyle>
          <a:p/>
        </p:txBody>
      </p:sp>
      <p:sp>
        <p:nvSpPr>
          <p:cNvPr id="189" name="Google Shape;189;p43"/>
          <p:cNvSpPr txBox="1"/>
          <p:nvPr>
            <p:ph idx="12" type="sldNum"/>
          </p:nvPr>
        </p:nvSpPr>
        <p:spPr>
          <a:xfrm>
            <a:off x="8472458" y="464144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800"/>
              <a:buFont typeface="Calibri"/>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
        <p:nvSpPr>
          <p:cNvPr id="190" name="Google Shape;190;p43"/>
          <p:cNvSpPr/>
          <p:nvPr/>
        </p:nvSpPr>
        <p:spPr>
          <a:xfrm>
            <a:off x="0" y="4911972"/>
            <a:ext cx="9144000" cy="180339"/>
          </a:xfrm>
          <a:custGeom>
            <a:rect b="b" l="l" r="r" t="t"/>
            <a:pathLst>
              <a:path extrusionOk="0" h="180339" w="9144000">
                <a:moveTo>
                  <a:pt x="0" y="179997"/>
                </a:moveTo>
                <a:lnTo>
                  <a:pt x="9144000" y="179997"/>
                </a:lnTo>
                <a:lnTo>
                  <a:pt x="9144000" y="0"/>
                </a:lnTo>
                <a:lnTo>
                  <a:pt x="0" y="0"/>
                </a:lnTo>
                <a:lnTo>
                  <a:pt x="0" y="179997"/>
                </a:lnTo>
                <a:close/>
              </a:path>
            </a:pathLst>
          </a:custGeom>
          <a:solidFill>
            <a:srgbClr val="00A09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1" name="Google Shape;191;p43"/>
          <p:cNvSpPr/>
          <p:nvPr/>
        </p:nvSpPr>
        <p:spPr>
          <a:xfrm>
            <a:off x="0" y="5080561"/>
            <a:ext cx="9144000" cy="63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2" name="Google Shape;192;p43"/>
          <p:cNvSpPr txBox="1"/>
          <p:nvPr/>
        </p:nvSpPr>
        <p:spPr>
          <a:xfrm>
            <a:off x="3497580" y="4937387"/>
            <a:ext cx="5568600" cy="113400"/>
          </a:xfrm>
          <a:prstGeom prst="rect">
            <a:avLst/>
          </a:prstGeom>
          <a:noFill/>
          <a:ln>
            <a:noFill/>
          </a:ln>
        </p:spPr>
        <p:txBody>
          <a:bodyPr anchorCtr="0" anchor="t" bIns="0" lIns="0" spcFirstLastPara="1" rIns="0" wrap="square" tIns="5700">
            <a:spAutoFit/>
          </a:bodyPr>
          <a:lstStyle/>
          <a:p>
            <a:pPr indent="0" lvl="0" marL="12700" marR="0" rtl="0" algn="r">
              <a:lnSpc>
                <a:spcPct val="100000"/>
              </a:lnSpc>
              <a:spcBef>
                <a:spcPts val="0"/>
              </a:spcBef>
              <a:spcAft>
                <a:spcPts val="0"/>
              </a:spcAft>
              <a:buClr>
                <a:srgbClr val="FFFFFF"/>
              </a:buClr>
              <a:buSzPts val="800"/>
              <a:buFont typeface="Arial"/>
              <a:buNone/>
            </a:pPr>
            <a:r>
              <a:rPr b="1" i="1" lang="es" sz="700" u="none" cap="none" strike="noStrike">
                <a:solidFill>
                  <a:srgbClr val="FFFFFF"/>
                </a:solidFill>
                <a:latin typeface="Arial"/>
                <a:ea typeface="Arial"/>
                <a:cs typeface="Arial"/>
                <a:sym typeface="Arial"/>
              </a:rPr>
              <a:t>CD1201 Proyecto de Innovación en Ingeniería y Ciencias, FCFM, Hélice – Área de Ingeniería e Innovación</a:t>
            </a:r>
            <a:endParaRPr b="1" i="1" sz="7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193" name="Shape 193"/>
        <p:cNvGrpSpPr/>
        <p:nvPr/>
      </p:nvGrpSpPr>
      <p:grpSpPr>
        <a:xfrm>
          <a:off x="0" y="0"/>
          <a:ext cx="0" cy="0"/>
          <a:chOff x="0" y="0"/>
          <a:chExt cx="0" cy="0"/>
        </a:xfrm>
      </p:grpSpPr>
      <p:sp>
        <p:nvSpPr>
          <p:cNvPr id="194" name="Google Shape;194;p44"/>
          <p:cNvSpPr txBox="1"/>
          <p:nvPr>
            <p:ph idx="12" type="sldNum"/>
          </p:nvPr>
        </p:nvSpPr>
        <p:spPr>
          <a:xfrm>
            <a:off x="8472458" y="45870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
        <p:nvSpPr>
          <p:cNvPr id="195" name="Google Shape;195;p44"/>
          <p:cNvSpPr/>
          <p:nvPr/>
        </p:nvSpPr>
        <p:spPr>
          <a:xfrm>
            <a:off x="0" y="4911972"/>
            <a:ext cx="9144000" cy="180339"/>
          </a:xfrm>
          <a:custGeom>
            <a:rect b="b" l="l" r="r" t="t"/>
            <a:pathLst>
              <a:path extrusionOk="0" h="180339" w="9144000">
                <a:moveTo>
                  <a:pt x="0" y="179997"/>
                </a:moveTo>
                <a:lnTo>
                  <a:pt x="9144000" y="179997"/>
                </a:lnTo>
                <a:lnTo>
                  <a:pt x="9144000" y="0"/>
                </a:lnTo>
                <a:lnTo>
                  <a:pt x="0" y="0"/>
                </a:lnTo>
                <a:lnTo>
                  <a:pt x="0" y="179997"/>
                </a:lnTo>
                <a:close/>
              </a:path>
            </a:pathLst>
          </a:custGeom>
          <a:solidFill>
            <a:srgbClr val="00A09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6" name="Google Shape;196;p44"/>
          <p:cNvSpPr/>
          <p:nvPr/>
        </p:nvSpPr>
        <p:spPr>
          <a:xfrm>
            <a:off x="0" y="5080561"/>
            <a:ext cx="9144000" cy="63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7" name="Google Shape;197;p44"/>
          <p:cNvSpPr txBox="1"/>
          <p:nvPr/>
        </p:nvSpPr>
        <p:spPr>
          <a:xfrm>
            <a:off x="4081553" y="4852044"/>
            <a:ext cx="5062500" cy="372300"/>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800"/>
              <a:buFont typeface="Arial"/>
              <a:buNone/>
            </a:pPr>
            <a:r>
              <a:rPr b="0" i="0" lang="es" sz="800" u="none" cap="none" strike="noStrike">
                <a:solidFill>
                  <a:schemeClr val="lt1"/>
                </a:solidFill>
                <a:latin typeface="Arial"/>
                <a:ea typeface="Arial"/>
                <a:cs typeface="Arial"/>
                <a:sym typeface="Arial"/>
              </a:rPr>
              <a:t>CD1100-Desafíos de Innovación en Ingeniería y Ciencias, FCFM, Área Ingeniería e Innovación</a:t>
            </a:r>
            <a:endParaRPr b="0" i="0" sz="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3">
    <p:spTree>
      <p:nvGrpSpPr>
        <p:cNvPr id="198" name="Shape 198"/>
        <p:cNvGrpSpPr/>
        <p:nvPr/>
      </p:nvGrpSpPr>
      <p:grpSpPr>
        <a:xfrm>
          <a:off x="0" y="0"/>
          <a:ext cx="0" cy="0"/>
          <a:chOff x="0" y="0"/>
          <a:chExt cx="0" cy="0"/>
        </a:xfrm>
      </p:grpSpPr>
      <p:sp>
        <p:nvSpPr>
          <p:cNvPr id="199" name="Google Shape;199;p45"/>
          <p:cNvSpPr txBox="1"/>
          <p:nvPr>
            <p:ph idx="12" type="sldNum"/>
          </p:nvPr>
        </p:nvSpPr>
        <p:spPr>
          <a:xfrm>
            <a:off x="8472458" y="45870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
        <p:nvSpPr>
          <p:cNvPr id="200" name="Google Shape;200;p45"/>
          <p:cNvSpPr/>
          <p:nvPr/>
        </p:nvSpPr>
        <p:spPr>
          <a:xfrm>
            <a:off x="0" y="4911972"/>
            <a:ext cx="9144000" cy="180339"/>
          </a:xfrm>
          <a:custGeom>
            <a:rect b="b" l="l" r="r" t="t"/>
            <a:pathLst>
              <a:path extrusionOk="0" h="180339" w="9144000">
                <a:moveTo>
                  <a:pt x="0" y="179997"/>
                </a:moveTo>
                <a:lnTo>
                  <a:pt x="9144000" y="179997"/>
                </a:lnTo>
                <a:lnTo>
                  <a:pt x="9144000" y="0"/>
                </a:lnTo>
                <a:lnTo>
                  <a:pt x="0" y="0"/>
                </a:lnTo>
                <a:lnTo>
                  <a:pt x="0" y="179997"/>
                </a:lnTo>
                <a:close/>
              </a:path>
            </a:pathLst>
          </a:custGeom>
          <a:solidFill>
            <a:srgbClr val="00A09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1" name="Google Shape;201;p45"/>
          <p:cNvSpPr/>
          <p:nvPr/>
        </p:nvSpPr>
        <p:spPr>
          <a:xfrm>
            <a:off x="0" y="5080561"/>
            <a:ext cx="9144000" cy="63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2" name="Google Shape;202;p45"/>
          <p:cNvSpPr txBox="1"/>
          <p:nvPr/>
        </p:nvSpPr>
        <p:spPr>
          <a:xfrm>
            <a:off x="4081553" y="4852044"/>
            <a:ext cx="5062500" cy="372300"/>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800"/>
              <a:buFont typeface="Arial"/>
              <a:buNone/>
            </a:pPr>
            <a:r>
              <a:rPr b="0" i="0" lang="es" sz="800" u="none" cap="none" strike="noStrike">
                <a:solidFill>
                  <a:schemeClr val="lt1"/>
                </a:solidFill>
                <a:latin typeface="Arial"/>
                <a:ea typeface="Arial"/>
                <a:cs typeface="Arial"/>
                <a:sym typeface="Arial"/>
              </a:rPr>
              <a:t>CD1100-Desafíos de Innovación en Ingeniería y Ciencias, FCFM, Área Ingeniería e Innovación</a:t>
            </a:r>
            <a:endParaRPr b="0" i="0" sz="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
    <p:spTree>
      <p:nvGrpSpPr>
        <p:cNvPr id="203" name="Shape 203"/>
        <p:cNvGrpSpPr/>
        <p:nvPr/>
      </p:nvGrpSpPr>
      <p:grpSpPr>
        <a:xfrm>
          <a:off x="0" y="0"/>
          <a:ext cx="0" cy="0"/>
          <a:chOff x="0" y="0"/>
          <a:chExt cx="0" cy="0"/>
        </a:xfrm>
      </p:grpSpPr>
      <p:sp>
        <p:nvSpPr>
          <p:cNvPr id="204" name="Google Shape;204;p46"/>
          <p:cNvSpPr/>
          <p:nvPr/>
        </p:nvSpPr>
        <p:spPr>
          <a:xfrm>
            <a:off x="0" y="4453200"/>
            <a:ext cx="9144000" cy="690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46"/>
          <p:cNvSpPr txBox="1"/>
          <p:nvPr>
            <p:ph idx="12" type="sldNum"/>
          </p:nvPr>
        </p:nvSpPr>
        <p:spPr>
          <a:xfrm>
            <a:off x="0" y="4902975"/>
            <a:ext cx="285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con título 1 1">
  <p:cSld name="TITLE_15">
    <p:spTree>
      <p:nvGrpSpPr>
        <p:cNvPr id="206" name="Shape 206"/>
        <p:cNvGrpSpPr/>
        <p:nvPr/>
      </p:nvGrpSpPr>
      <p:grpSpPr>
        <a:xfrm>
          <a:off x="0" y="0"/>
          <a:ext cx="0" cy="0"/>
          <a:chOff x="0" y="0"/>
          <a:chExt cx="0" cy="0"/>
        </a:xfrm>
      </p:grpSpPr>
      <p:sp>
        <p:nvSpPr>
          <p:cNvPr id="207" name="Google Shape;207;p4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8" name="Google Shape;208;p4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9" name="Google Shape;209;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6" name="Shape 216"/>
        <p:cNvGrpSpPr/>
        <p:nvPr/>
      </p:nvGrpSpPr>
      <p:grpSpPr>
        <a:xfrm>
          <a:off x="0" y="0"/>
          <a:ext cx="0" cy="0"/>
          <a:chOff x="0" y="0"/>
          <a:chExt cx="0" cy="0"/>
        </a:xfrm>
      </p:grpSpPr>
      <p:sp>
        <p:nvSpPr>
          <p:cNvPr id="217" name="Google Shape;217;g36991eb649a_0_1202"/>
          <p:cNvSpPr txBox="1"/>
          <p:nvPr>
            <p:ph idx="11" type="ftr"/>
          </p:nvPr>
        </p:nvSpPr>
        <p:spPr>
          <a:xfrm>
            <a:off x="4702428" y="4937387"/>
            <a:ext cx="4363800" cy="123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100"/>
              <a:buNone/>
              <a:defRPr b="1" i="1" sz="8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8" name="Google Shape;218;g36991eb649a_0_1202"/>
          <p:cNvSpPr txBox="1"/>
          <p:nvPr>
            <p:ph idx="10" type="dt"/>
          </p:nvPr>
        </p:nvSpPr>
        <p:spPr>
          <a:xfrm>
            <a:off x="457200" y="4783455"/>
            <a:ext cx="2103000" cy="138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9" name="Google Shape;219;g36991eb649a_0_1202"/>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grpSp>
        <p:nvGrpSpPr>
          <p:cNvPr id="220" name="Google Shape;220;g36991eb649a_0_1202"/>
          <p:cNvGrpSpPr/>
          <p:nvPr/>
        </p:nvGrpSpPr>
        <p:grpSpPr>
          <a:xfrm>
            <a:off x="7537620" y="259049"/>
            <a:ext cx="1301573" cy="297059"/>
            <a:chOff x="8295167" y="5494201"/>
            <a:chExt cx="3519668" cy="803297"/>
          </a:xfrm>
        </p:grpSpPr>
        <p:pic>
          <p:nvPicPr>
            <p:cNvPr descr="Logo&#10;&#10;Description automatically generated" id="221" name="Google Shape;221;g36991eb649a_0_1202"/>
            <p:cNvPicPr preferRelativeResize="0"/>
            <p:nvPr/>
          </p:nvPicPr>
          <p:blipFill rotWithShape="1">
            <a:blip r:embed="rId2">
              <a:alphaModFix/>
            </a:blip>
            <a:srcRect b="37804" l="13146" r="25908" t="31854"/>
            <a:stretch/>
          </p:blipFill>
          <p:spPr>
            <a:xfrm>
              <a:off x="8295167" y="5620911"/>
              <a:ext cx="1699187" cy="598165"/>
            </a:xfrm>
            <a:prstGeom prst="rect">
              <a:avLst/>
            </a:prstGeom>
            <a:noFill/>
            <a:ln>
              <a:noFill/>
            </a:ln>
          </p:spPr>
        </p:pic>
        <p:pic>
          <p:nvPicPr>
            <p:cNvPr id="222" name="Google Shape;222;g36991eb649a_0_1202"/>
            <p:cNvPicPr preferRelativeResize="0"/>
            <p:nvPr/>
          </p:nvPicPr>
          <p:blipFill rotWithShape="1">
            <a:blip r:embed="rId3">
              <a:alphaModFix/>
            </a:blip>
            <a:srcRect b="27001" l="0" r="45613" t="0"/>
            <a:stretch/>
          </p:blipFill>
          <p:spPr>
            <a:xfrm>
              <a:off x="10601684" y="5494201"/>
              <a:ext cx="1213151" cy="803297"/>
            </a:xfrm>
            <a:prstGeom prst="rect">
              <a:avLst/>
            </a:prstGeom>
            <a:noFill/>
            <a:ln>
              <a:noFill/>
            </a:ln>
          </p:spPr>
        </p:pic>
        <p:cxnSp>
          <p:nvCxnSpPr>
            <p:cNvPr id="223" name="Google Shape;223;g36991eb649a_0_1202"/>
            <p:cNvCxnSpPr/>
            <p:nvPr/>
          </p:nvCxnSpPr>
          <p:spPr>
            <a:xfrm>
              <a:off x="10241762" y="5794507"/>
              <a:ext cx="0" cy="371100"/>
            </a:xfrm>
            <a:prstGeom prst="straightConnector1">
              <a:avLst/>
            </a:prstGeom>
            <a:noFill/>
            <a:ln cap="flat" cmpd="sng" w="19050">
              <a:solidFill>
                <a:srgbClr val="7F7F7F"/>
              </a:solidFill>
              <a:prstDash val="solid"/>
              <a:miter lim="800000"/>
              <a:headEnd len="sm" w="sm" type="none"/>
              <a:tailEnd len="sm" w="sm" type="none"/>
            </a:ln>
          </p:spPr>
        </p:cxn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1">
  <p:cSld name="Solo título 1">
    <p:spTree>
      <p:nvGrpSpPr>
        <p:cNvPr id="224" name="Shape 224"/>
        <p:cNvGrpSpPr/>
        <p:nvPr/>
      </p:nvGrpSpPr>
      <p:grpSpPr>
        <a:xfrm>
          <a:off x="0" y="0"/>
          <a:ext cx="0" cy="0"/>
          <a:chOff x="0" y="0"/>
          <a:chExt cx="0" cy="0"/>
        </a:xfrm>
      </p:grpSpPr>
      <p:sp>
        <p:nvSpPr>
          <p:cNvPr id="225" name="Google Shape;225;g36991eb649a_0_1210"/>
          <p:cNvSpPr txBox="1"/>
          <p:nvPr>
            <p:ph type="title"/>
          </p:nvPr>
        </p:nvSpPr>
        <p:spPr>
          <a:xfrm>
            <a:off x="457200" y="410400"/>
            <a:ext cx="8229600" cy="5727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SzPts val="2400"/>
              <a:buChar char="●"/>
              <a:defRPr sz="2400"/>
            </a:lvl1pPr>
            <a:lvl2pPr lvl="1" algn="l">
              <a:lnSpc>
                <a:spcPct val="100000"/>
              </a:lnSpc>
              <a:spcBef>
                <a:spcPts val="0"/>
              </a:spcBef>
              <a:spcAft>
                <a:spcPts val="0"/>
              </a:spcAft>
              <a:buSzPts val="1400"/>
              <a:buChar char="○"/>
              <a:defRPr sz="1400"/>
            </a:lvl2pPr>
            <a:lvl3pPr lvl="2" algn="l">
              <a:lnSpc>
                <a:spcPct val="100000"/>
              </a:lnSpc>
              <a:spcBef>
                <a:spcPts val="0"/>
              </a:spcBef>
              <a:spcAft>
                <a:spcPts val="0"/>
              </a:spcAft>
              <a:buSzPts val="1400"/>
              <a:buChar char="■"/>
              <a:defRPr sz="1400"/>
            </a:lvl3pPr>
            <a:lvl4pPr lvl="3" algn="l">
              <a:lnSpc>
                <a:spcPct val="100000"/>
              </a:lnSpc>
              <a:spcBef>
                <a:spcPts val="0"/>
              </a:spcBef>
              <a:spcAft>
                <a:spcPts val="0"/>
              </a:spcAft>
              <a:buSzPts val="1400"/>
              <a:buChar char="●"/>
              <a:defRPr sz="1400"/>
            </a:lvl4pPr>
            <a:lvl5pPr lvl="4" algn="l">
              <a:lnSpc>
                <a:spcPct val="100000"/>
              </a:lnSpc>
              <a:spcBef>
                <a:spcPts val="0"/>
              </a:spcBef>
              <a:spcAft>
                <a:spcPts val="0"/>
              </a:spcAft>
              <a:buSzPts val="1400"/>
              <a:buChar char="○"/>
              <a:defRPr sz="1400"/>
            </a:lvl5pPr>
            <a:lvl6pPr lvl="5" algn="l">
              <a:lnSpc>
                <a:spcPct val="100000"/>
              </a:lnSpc>
              <a:spcBef>
                <a:spcPts val="0"/>
              </a:spcBef>
              <a:spcAft>
                <a:spcPts val="0"/>
              </a:spcAft>
              <a:buSzPts val="1400"/>
              <a:buChar char="■"/>
              <a:defRPr sz="1400"/>
            </a:lvl6pPr>
            <a:lvl7pPr lvl="6" algn="l">
              <a:lnSpc>
                <a:spcPct val="100000"/>
              </a:lnSpc>
              <a:spcBef>
                <a:spcPts val="0"/>
              </a:spcBef>
              <a:spcAft>
                <a:spcPts val="0"/>
              </a:spcAft>
              <a:buSzPts val="1400"/>
              <a:buChar char="●"/>
              <a:defRPr sz="1400"/>
            </a:lvl7pPr>
            <a:lvl8pPr lvl="7" algn="l">
              <a:lnSpc>
                <a:spcPct val="100000"/>
              </a:lnSpc>
              <a:spcBef>
                <a:spcPts val="0"/>
              </a:spcBef>
              <a:spcAft>
                <a:spcPts val="0"/>
              </a:spcAft>
              <a:buSzPts val="1400"/>
              <a:buChar char="○"/>
              <a:defRPr sz="1400"/>
            </a:lvl8pPr>
            <a:lvl9pPr lvl="8" algn="l">
              <a:lnSpc>
                <a:spcPct val="100000"/>
              </a:lnSpc>
              <a:spcBef>
                <a:spcPts val="0"/>
              </a:spcBef>
              <a:spcAft>
                <a:spcPts val="0"/>
              </a:spcAft>
              <a:buSzPts val="1400"/>
              <a:buChar char="■"/>
              <a:defRPr sz="1400"/>
            </a:lvl9pPr>
          </a:lstStyle>
          <a:p/>
        </p:txBody>
      </p:sp>
      <p:sp>
        <p:nvSpPr>
          <p:cNvPr id="226" name="Google Shape;226;g36991eb649a_0_12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227" name="Shape 227"/>
        <p:cNvGrpSpPr/>
        <p:nvPr/>
      </p:nvGrpSpPr>
      <p:grpSpPr>
        <a:xfrm>
          <a:off x="0" y="0"/>
          <a:ext cx="0" cy="0"/>
          <a:chOff x="0" y="0"/>
          <a:chExt cx="0" cy="0"/>
        </a:xfrm>
      </p:grpSpPr>
      <p:sp>
        <p:nvSpPr>
          <p:cNvPr id="228" name="Google Shape;228;g36991eb649a_0_12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9" name="Google Shape;229;g36991eb649a_0_12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0" name="Google Shape;230;g36991eb649a_0_12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1" name="Google Shape;231;g36991eb649a_0_12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g32f5cdfcd5d_0_1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g32f5cdfcd5d_0_14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g32f5cdfcd5d_0_14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g32f5cdfcd5d_0_1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2">
  <p:cSld name="Solo título 2">
    <p:spTree>
      <p:nvGrpSpPr>
        <p:cNvPr id="232" name="Shape 232"/>
        <p:cNvGrpSpPr/>
        <p:nvPr/>
      </p:nvGrpSpPr>
      <p:grpSpPr>
        <a:xfrm>
          <a:off x="0" y="0"/>
          <a:ext cx="0" cy="0"/>
          <a:chOff x="0" y="0"/>
          <a:chExt cx="0" cy="0"/>
        </a:xfrm>
      </p:grpSpPr>
      <p:sp>
        <p:nvSpPr>
          <p:cNvPr id="233" name="Google Shape;233;g36991eb649a_0_1218"/>
          <p:cNvSpPr txBox="1"/>
          <p:nvPr>
            <p:ph type="title"/>
          </p:nvPr>
        </p:nvSpPr>
        <p:spPr>
          <a:xfrm>
            <a:off x="457200" y="410400"/>
            <a:ext cx="8229600" cy="5727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SzPts val="2400"/>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4" name="Google Shape;234;g36991eb649a_0_1218"/>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5" name="Shape 235"/>
        <p:cNvGrpSpPr/>
        <p:nvPr/>
      </p:nvGrpSpPr>
      <p:grpSpPr>
        <a:xfrm>
          <a:off x="0" y="0"/>
          <a:ext cx="0" cy="0"/>
          <a:chOff x="0" y="0"/>
          <a:chExt cx="0" cy="0"/>
        </a:xfrm>
      </p:grpSpPr>
      <p:sp>
        <p:nvSpPr>
          <p:cNvPr id="236" name="Google Shape;236;g36991eb649a_0_1221"/>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rmAutofit/>
          </a:bodyPr>
          <a:lstStyle>
            <a:lvl1pPr lvl="0" algn="ctr">
              <a:lnSpc>
                <a:spcPct val="90000"/>
              </a:lnSpc>
              <a:spcBef>
                <a:spcPts val="0"/>
              </a:spcBef>
              <a:spcAft>
                <a:spcPts val="0"/>
              </a:spcAft>
              <a:buSzPts val="3900"/>
              <a:buNone/>
              <a:defRPr sz="5200"/>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p:txBody>
      </p:sp>
      <p:sp>
        <p:nvSpPr>
          <p:cNvPr id="237" name="Google Shape;237;g36991eb649a_0_1221"/>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238" name="Google Shape;238;g36991eb649a_0_1221"/>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39" name="Shape 239"/>
        <p:cNvGrpSpPr/>
        <p:nvPr/>
      </p:nvGrpSpPr>
      <p:grpSpPr>
        <a:xfrm>
          <a:off x="0" y="0"/>
          <a:ext cx="0" cy="0"/>
          <a:chOff x="0" y="0"/>
          <a:chExt cx="0" cy="0"/>
        </a:xfrm>
      </p:grpSpPr>
      <p:sp>
        <p:nvSpPr>
          <p:cNvPr id="240" name="Google Shape;240;g36991eb649a_0_1225"/>
          <p:cNvSpPr txBox="1"/>
          <p:nvPr>
            <p:ph type="title"/>
          </p:nvPr>
        </p:nvSpPr>
        <p:spPr>
          <a:xfrm>
            <a:off x="2788285" y="245998"/>
            <a:ext cx="3567300" cy="3324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2500"/>
              <a:buNone/>
              <a:defRPr b="0" i="0" sz="2400">
                <a:solidFill>
                  <a:srgbClr val="00A094"/>
                </a:solidFill>
                <a:latin typeface="Calibri"/>
                <a:ea typeface="Calibri"/>
                <a:cs typeface="Calibri"/>
                <a:sym typeface="Calibri"/>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241" name="Google Shape;241;g36991eb649a_0_1225"/>
          <p:cNvSpPr txBox="1"/>
          <p:nvPr>
            <p:ph idx="11" type="ftr"/>
          </p:nvPr>
        </p:nvSpPr>
        <p:spPr>
          <a:xfrm>
            <a:off x="4750689" y="4940399"/>
            <a:ext cx="4314300" cy="123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800"/>
              <a:buNone/>
              <a:defRPr b="0" i="0" sz="800">
                <a:solidFill>
                  <a:schemeClr val="lt1"/>
                </a:solidFill>
                <a:latin typeface="Arial"/>
                <a:ea typeface="Arial"/>
                <a:cs typeface="Arial"/>
                <a:sym typeface="Aria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242" name="Google Shape;242;g36991eb649a_0_1225"/>
          <p:cNvSpPr txBox="1"/>
          <p:nvPr>
            <p:ph idx="10" type="dt"/>
          </p:nvPr>
        </p:nvSpPr>
        <p:spPr>
          <a:xfrm>
            <a:off x="457200" y="4783455"/>
            <a:ext cx="2103000" cy="138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800"/>
              <a:buNone/>
              <a:defRPr>
                <a:solidFill>
                  <a:srgbClr val="888888"/>
                </a:solidFil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243" name="Google Shape;243;g36991eb649a_0_1225"/>
          <p:cNvSpPr txBox="1"/>
          <p:nvPr>
            <p:ph idx="12" type="sldNum"/>
          </p:nvPr>
        </p:nvSpPr>
        <p:spPr>
          <a:xfrm>
            <a:off x="0" y="4902975"/>
            <a:ext cx="9144000" cy="273900"/>
          </a:xfrm>
          <a:prstGeom prst="rect">
            <a:avLst/>
          </a:prstGeom>
          <a:noFill/>
          <a:ln>
            <a:noFill/>
          </a:ln>
        </p:spPr>
        <p:txBody>
          <a:bodyPr anchorCtr="0" anchor="ctr" bIns="25700" lIns="51425" spcFirstLastPara="1" rIns="51425" wrap="square" tIns="25700">
            <a:noAutofit/>
          </a:bodyPr>
          <a:lstStyle>
            <a:lvl1pPr indent="0" lvl="0" marL="0" marR="0" algn="l">
              <a:lnSpc>
                <a:spcPct val="100000"/>
              </a:lnSpc>
              <a:spcBef>
                <a:spcPts val="0"/>
              </a:spcBef>
              <a:spcAft>
                <a:spcPts val="0"/>
              </a:spcAft>
              <a:buClr>
                <a:srgbClr val="000000"/>
              </a:buClr>
              <a:buSzPts val="800"/>
              <a:buFont typeface="Arial"/>
              <a:buNone/>
              <a:defRPr b="1" i="0" sz="1000" u="none" cap="none" strike="noStrike">
                <a:solidFill>
                  <a:schemeClr val="dk2"/>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800"/>
              <a:buFont typeface="Arial"/>
              <a:buNone/>
              <a:defRPr b="1" i="0" sz="1000" u="none" cap="none" strike="noStrike">
                <a:solidFill>
                  <a:schemeClr val="dk2"/>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800"/>
              <a:buFont typeface="Arial"/>
              <a:buNone/>
              <a:defRPr b="1" i="0" sz="1000" u="none" cap="none" strike="noStrike">
                <a:solidFill>
                  <a:schemeClr val="dk2"/>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800"/>
              <a:buFont typeface="Arial"/>
              <a:buNone/>
              <a:defRPr b="1" i="0" sz="1000" u="none" cap="none" strike="noStrike">
                <a:solidFill>
                  <a:schemeClr val="dk2"/>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800"/>
              <a:buFont typeface="Arial"/>
              <a:buNone/>
              <a:defRPr b="1" i="0" sz="1000" u="none" cap="none" strike="noStrike">
                <a:solidFill>
                  <a:schemeClr val="dk2"/>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800"/>
              <a:buFont typeface="Arial"/>
              <a:buNone/>
              <a:defRPr b="1" i="0" sz="1000" u="none" cap="none" strike="noStrike">
                <a:solidFill>
                  <a:schemeClr val="dk2"/>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800"/>
              <a:buFont typeface="Arial"/>
              <a:buNone/>
              <a:defRPr b="1" i="0" sz="1000" u="none" cap="none" strike="noStrike">
                <a:solidFill>
                  <a:schemeClr val="dk2"/>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800"/>
              <a:buFont typeface="Arial"/>
              <a:buNone/>
              <a:defRPr b="1" i="0" sz="1000" u="none" cap="none" strike="noStrike">
                <a:solidFill>
                  <a:schemeClr val="dk2"/>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800"/>
              <a:buFont typeface="Arial"/>
              <a:buNone/>
              <a:defRPr b="1" i="0" sz="10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44" name="Shape 244"/>
        <p:cNvGrpSpPr/>
        <p:nvPr/>
      </p:nvGrpSpPr>
      <p:grpSpPr>
        <a:xfrm>
          <a:off x="0" y="0"/>
          <a:ext cx="0" cy="0"/>
          <a:chOff x="0" y="0"/>
          <a:chExt cx="0" cy="0"/>
        </a:xfrm>
      </p:grpSpPr>
      <p:sp>
        <p:nvSpPr>
          <p:cNvPr id="245" name="Google Shape;245;g36991eb649a_0_1230"/>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6" name="Google Shape;246;g36991eb649a_0_123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47" name="Google Shape;247;g36991eb649a_0_12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8" name="Google Shape;248;g36991eb649a_0_12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9" name="Google Shape;249;g36991eb649a_0_12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50" name="Shape 250"/>
        <p:cNvGrpSpPr/>
        <p:nvPr/>
      </p:nvGrpSpPr>
      <p:grpSpPr>
        <a:xfrm>
          <a:off x="0" y="0"/>
          <a:ext cx="0" cy="0"/>
          <a:chOff x="0" y="0"/>
          <a:chExt cx="0" cy="0"/>
        </a:xfrm>
      </p:grpSpPr>
      <p:sp>
        <p:nvSpPr>
          <p:cNvPr id="251" name="Google Shape;251;g36991eb649a_0_12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2" name="Google Shape;252;g36991eb649a_0_1236"/>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3" name="Google Shape;253;g36991eb649a_0_1236"/>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4" name="Google Shape;254;g36991eb649a_0_12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5" name="Google Shape;255;g36991eb649a_0_12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6" name="Google Shape;256;g36991eb649a_0_12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57" name="Shape 257"/>
        <p:cNvGrpSpPr/>
        <p:nvPr/>
      </p:nvGrpSpPr>
      <p:grpSpPr>
        <a:xfrm>
          <a:off x="0" y="0"/>
          <a:ext cx="0" cy="0"/>
          <a:chOff x="0" y="0"/>
          <a:chExt cx="0" cy="0"/>
        </a:xfrm>
      </p:grpSpPr>
      <p:sp>
        <p:nvSpPr>
          <p:cNvPr id="258" name="Google Shape;258;g36991eb649a_0_1243"/>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9" name="Google Shape;259;g36991eb649a_0_1243"/>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60" name="Google Shape;260;g36991eb649a_0_1243"/>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1" name="Google Shape;261;g36991eb649a_0_1243"/>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62" name="Google Shape;262;g36991eb649a_0_1243"/>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3" name="Google Shape;263;g36991eb649a_0_12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4" name="Google Shape;264;g36991eb649a_0_12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5" name="Google Shape;265;g36991eb649a_0_12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66" name="Shape 266"/>
        <p:cNvGrpSpPr/>
        <p:nvPr/>
      </p:nvGrpSpPr>
      <p:grpSpPr>
        <a:xfrm>
          <a:off x="0" y="0"/>
          <a:ext cx="0" cy="0"/>
          <a:chOff x="0" y="0"/>
          <a:chExt cx="0" cy="0"/>
        </a:xfrm>
      </p:grpSpPr>
      <p:sp>
        <p:nvSpPr>
          <p:cNvPr id="267" name="Google Shape;267;g36991eb649a_0_125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8" name="Google Shape;268;g36991eb649a_0_125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269" name="Google Shape;269;g36991eb649a_0_125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70" name="Google Shape;270;g36991eb649a_0_12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1" name="Google Shape;271;g36991eb649a_0_125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2" name="Google Shape;272;g36991eb649a_0_125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73" name="Shape 273"/>
        <p:cNvGrpSpPr/>
        <p:nvPr/>
      </p:nvGrpSpPr>
      <p:grpSpPr>
        <a:xfrm>
          <a:off x="0" y="0"/>
          <a:ext cx="0" cy="0"/>
          <a:chOff x="0" y="0"/>
          <a:chExt cx="0" cy="0"/>
        </a:xfrm>
      </p:grpSpPr>
      <p:sp>
        <p:nvSpPr>
          <p:cNvPr id="274" name="Google Shape;274;g36991eb649a_0_125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5" name="Google Shape;275;g36991eb649a_0_1259"/>
          <p:cNvSpPr/>
          <p:nvPr>
            <p:ph idx="2" type="pic"/>
          </p:nvPr>
        </p:nvSpPr>
        <p:spPr>
          <a:xfrm>
            <a:off x="3887391" y="740569"/>
            <a:ext cx="4629300" cy="3655200"/>
          </a:xfrm>
          <a:prstGeom prst="rect">
            <a:avLst/>
          </a:prstGeom>
          <a:noFill/>
          <a:ln>
            <a:noFill/>
          </a:ln>
        </p:spPr>
      </p:sp>
      <p:sp>
        <p:nvSpPr>
          <p:cNvPr id="276" name="Google Shape;276;g36991eb649a_0_125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77" name="Google Shape;277;g36991eb649a_0_125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8" name="Google Shape;278;g36991eb649a_0_125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9" name="Google Shape;279;g36991eb649a_0_125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80" name="Shape 280"/>
        <p:cNvGrpSpPr/>
        <p:nvPr/>
      </p:nvGrpSpPr>
      <p:grpSpPr>
        <a:xfrm>
          <a:off x="0" y="0"/>
          <a:ext cx="0" cy="0"/>
          <a:chOff x="0" y="0"/>
          <a:chExt cx="0" cy="0"/>
        </a:xfrm>
      </p:grpSpPr>
      <p:sp>
        <p:nvSpPr>
          <p:cNvPr id="281" name="Google Shape;281;g36991eb649a_0_126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2" name="Google Shape;282;g36991eb649a_0_1266"/>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3" name="Google Shape;283;g36991eb649a_0_126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4" name="Google Shape;284;g36991eb649a_0_126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5" name="Google Shape;285;g36991eb649a_0_126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86" name="Shape 286"/>
        <p:cNvGrpSpPr/>
        <p:nvPr/>
      </p:nvGrpSpPr>
      <p:grpSpPr>
        <a:xfrm>
          <a:off x="0" y="0"/>
          <a:ext cx="0" cy="0"/>
          <a:chOff x="0" y="0"/>
          <a:chExt cx="0" cy="0"/>
        </a:xfrm>
      </p:grpSpPr>
      <p:sp>
        <p:nvSpPr>
          <p:cNvPr id="287" name="Google Shape;287;g36991eb649a_0_127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8" name="Google Shape;288;g36991eb649a_0_127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9" name="Google Shape;289;g36991eb649a_0_127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0" name="Google Shape;290;g36991eb649a_0_127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1" name="Google Shape;291;g36991eb649a_0_127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g32f5cdfcd5d_0_1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g32f5cdfcd5d_0_1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2" name="Shape 292"/>
        <p:cNvGrpSpPr/>
        <p:nvPr/>
      </p:nvGrpSpPr>
      <p:grpSpPr>
        <a:xfrm>
          <a:off x="0" y="0"/>
          <a:ext cx="0" cy="0"/>
          <a:chOff x="0" y="0"/>
          <a:chExt cx="0" cy="0"/>
        </a:xfrm>
      </p:grpSpPr>
      <p:sp>
        <p:nvSpPr>
          <p:cNvPr id="293" name="Google Shape;293;g36991eb649a_0_1278"/>
          <p:cNvSpPr txBox="1"/>
          <p:nvPr>
            <p:ph type="title"/>
          </p:nvPr>
        </p:nvSpPr>
        <p:spPr>
          <a:xfrm>
            <a:off x="311703" y="445025"/>
            <a:ext cx="8520900" cy="572700"/>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4" name="Google Shape;294;g36991eb649a_0_1278"/>
          <p:cNvSpPr txBox="1"/>
          <p:nvPr>
            <p:ph idx="1" type="body"/>
          </p:nvPr>
        </p:nvSpPr>
        <p:spPr>
          <a:xfrm>
            <a:off x="311703" y="1152475"/>
            <a:ext cx="8520900"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95" name="Google Shape;295;g36991eb649a_0_1278"/>
          <p:cNvSpPr txBox="1"/>
          <p:nvPr>
            <p:ph idx="12" type="sldNum"/>
          </p:nvPr>
        </p:nvSpPr>
        <p:spPr>
          <a:xfrm>
            <a:off x="8472545" y="4663217"/>
            <a:ext cx="548700" cy="393600"/>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3">
    <p:spTree>
      <p:nvGrpSpPr>
        <p:cNvPr id="296" name="Shape 296"/>
        <p:cNvGrpSpPr/>
        <p:nvPr/>
      </p:nvGrpSpPr>
      <p:grpSpPr>
        <a:xfrm>
          <a:off x="0" y="0"/>
          <a:ext cx="0" cy="0"/>
          <a:chOff x="0" y="0"/>
          <a:chExt cx="0" cy="0"/>
        </a:xfrm>
      </p:grpSpPr>
      <p:sp>
        <p:nvSpPr>
          <p:cNvPr id="297" name="Google Shape;297;g36991eb649a_0_128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
        <p:nvSpPr>
          <p:cNvPr id="298" name="Google Shape;298;g36991eb649a_0_1282"/>
          <p:cNvSpPr txBox="1"/>
          <p:nvPr/>
        </p:nvSpPr>
        <p:spPr>
          <a:xfrm>
            <a:off x="2966475" y="4852050"/>
            <a:ext cx="5723100" cy="372300"/>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800"/>
              <a:buFont typeface="Arial"/>
              <a:buNone/>
            </a:pPr>
            <a:r>
              <a:rPr b="1" i="0" lang="es" sz="800" u="none" cap="none" strike="noStrike">
                <a:solidFill>
                  <a:schemeClr val="dk1"/>
                </a:solidFill>
                <a:latin typeface="Arial"/>
                <a:ea typeface="Arial"/>
                <a:cs typeface="Arial"/>
                <a:sym typeface="Arial"/>
              </a:rPr>
              <a:t>CD1100-Desafíos de Innovación en Ingeniería y Ciencias, HÉLICE- Área Ingeniería e Innovación, FCFM</a:t>
            </a:r>
            <a:endParaRPr b="1" i="0" sz="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6">
    <p:spTree>
      <p:nvGrpSpPr>
        <p:cNvPr id="299" name="Shape 299"/>
        <p:cNvGrpSpPr/>
        <p:nvPr/>
      </p:nvGrpSpPr>
      <p:grpSpPr>
        <a:xfrm>
          <a:off x="0" y="0"/>
          <a:ext cx="0" cy="0"/>
          <a:chOff x="0" y="0"/>
          <a:chExt cx="0" cy="0"/>
        </a:xfrm>
      </p:grpSpPr>
      <p:sp>
        <p:nvSpPr>
          <p:cNvPr id="300" name="Google Shape;300;g36991eb649a_0_128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1" name="Google Shape;301;g36991eb649a_0_128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02" name="Google Shape;302;g36991eb649a_0_128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9pPr>
          </a:lstStyle>
          <a:p/>
        </p:txBody>
      </p:sp>
      <p:sp>
        <p:nvSpPr>
          <p:cNvPr id="303" name="Google Shape;303;g36991eb649a_0_128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9pPr>
          </a:lstStyle>
          <a:p/>
        </p:txBody>
      </p:sp>
      <p:sp>
        <p:nvSpPr>
          <p:cNvPr id="304" name="Google Shape;304;g36991eb649a_0_12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7">
    <p:spTree>
      <p:nvGrpSpPr>
        <p:cNvPr id="305" name="Shape 305"/>
        <p:cNvGrpSpPr/>
        <p:nvPr/>
      </p:nvGrpSpPr>
      <p:grpSpPr>
        <a:xfrm>
          <a:off x="0" y="0"/>
          <a:ext cx="0" cy="0"/>
          <a:chOff x="0" y="0"/>
          <a:chExt cx="0" cy="0"/>
        </a:xfrm>
      </p:grpSpPr>
      <p:sp>
        <p:nvSpPr>
          <p:cNvPr id="306" name="Google Shape;306;g36991eb649a_0_1291"/>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07" name="Google Shape;307;g36991eb649a_0_1291"/>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00"/>
              </a:spcBef>
              <a:spcAft>
                <a:spcPts val="0"/>
              </a:spcAft>
              <a:buClr>
                <a:schemeClr val="dk1"/>
              </a:buClr>
              <a:buSzPts val="1800"/>
              <a:buChar char="•"/>
              <a:defRPr/>
            </a:lvl1pPr>
            <a:lvl2pPr indent="-342900" lvl="1" marL="914400" algn="l">
              <a:lnSpc>
                <a:spcPct val="90000"/>
              </a:lnSpc>
              <a:spcBef>
                <a:spcPts val="400"/>
              </a:spcBef>
              <a:spcAft>
                <a:spcPts val="0"/>
              </a:spcAft>
              <a:buClr>
                <a:schemeClr val="dk1"/>
              </a:buClr>
              <a:buSzPts val="1800"/>
              <a:buChar char="•"/>
              <a:defRPr/>
            </a:lvl2pPr>
            <a:lvl3pPr indent="-342900" lvl="2" marL="1371600" algn="l">
              <a:lnSpc>
                <a:spcPct val="90000"/>
              </a:lnSpc>
              <a:spcBef>
                <a:spcPts val="400"/>
              </a:spcBef>
              <a:spcAft>
                <a:spcPts val="0"/>
              </a:spcAft>
              <a:buClr>
                <a:schemeClr val="dk1"/>
              </a:buClr>
              <a:buSzPts val="1800"/>
              <a:buChar char="•"/>
              <a:defRPr/>
            </a:lvl3pPr>
            <a:lvl4pPr indent="-342900" lvl="3" marL="1828800" algn="l">
              <a:lnSpc>
                <a:spcPct val="90000"/>
              </a:lnSpc>
              <a:spcBef>
                <a:spcPts val="400"/>
              </a:spcBef>
              <a:spcAft>
                <a:spcPts val="0"/>
              </a:spcAft>
              <a:buClr>
                <a:schemeClr val="dk1"/>
              </a:buClr>
              <a:buSzPts val="1800"/>
              <a:buChar char="•"/>
              <a:defRPr/>
            </a:lvl4pPr>
            <a:lvl5pPr indent="-342900" lvl="4" marL="2286000" algn="l">
              <a:lnSpc>
                <a:spcPct val="9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Clr>
                <a:schemeClr val="dk1"/>
              </a:buClr>
              <a:buSzPts val="1800"/>
              <a:buChar char="•"/>
              <a:defRPr/>
            </a:lvl6pPr>
            <a:lvl7pPr indent="-342900" lvl="6" marL="3200400" algn="l">
              <a:lnSpc>
                <a:spcPct val="90000"/>
              </a:lnSpc>
              <a:spcBef>
                <a:spcPts val="400"/>
              </a:spcBef>
              <a:spcAft>
                <a:spcPts val="0"/>
              </a:spcAft>
              <a:buClr>
                <a:schemeClr val="dk1"/>
              </a:buClr>
              <a:buSzPts val="1800"/>
              <a:buChar char="•"/>
              <a:defRPr/>
            </a:lvl7pPr>
            <a:lvl8pPr indent="-342900" lvl="7" marL="3657600" algn="l">
              <a:lnSpc>
                <a:spcPct val="90000"/>
              </a:lnSpc>
              <a:spcBef>
                <a:spcPts val="400"/>
              </a:spcBef>
              <a:spcAft>
                <a:spcPts val="0"/>
              </a:spcAft>
              <a:buClr>
                <a:schemeClr val="dk1"/>
              </a:buClr>
              <a:buSzPts val="1800"/>
              <a:buChar char="•"/>
              <a:defRPr/>
            </a:lvl8pPr>
            <a:lvl9pPr indent="-342900" lvl="8" marL="4114800" algn="l">
              <a:lnSpc>
                <a:spcPct val="90000"/>
              </a:lnSpc>
              <a:spcBef>
                <a:spcPts val="400"/>
              </a:spcBef>
              <a:spcAft>
                <a:spcPts val="0"/>
              </a:spcAft>
              <a:buClr>
                <a:schemeClr val="dk1"/>
              </a:buClr>
              <a:buSzPts val="1800"/>
              <a:buChar char="•"/>
              <a:defRPr/>
            </a:lvl9pPr>
          </a:lstStyle>
          <a:p/>
        </p:txBody>
      </p:sp>
      <p:sp>
        <p:nvSpPr>
          <p:cNvPr id="308" name="Google Shape;308;g36991eb649a_0_129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9" name="Google Shape;309;g36991eb649a_0_129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0" name="Google Shape;310;g36991eb649a_0_129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1">
  <p:cSld name="OBJECT_8">
    <p:spTree>
      <p:nvGrpSpPr>
        <p:cNvPr id="311" name="Shape 311"/>
        <p:cNvGrpSpPr/>
        <p:nvPr/>
      </p:nvGrpSpPr>
      <p:grpSpPr>
        <a:xfrm>
          <a:off x="0" y="0"/>
          <a:ext cx="0" cy="0"/>
          <a:chOff x="0" y="0"/>
          <a:chExt cx="0" cy="0"/>
        </a:xfrm>
      </p:grpSpPr>
      <p:sp>
        <p:nvSpPr>
          <p:cNvPr id="312" name="Google Shape;312;g36991eb649a_0_129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3" name="Google Shape;313;g36991eb649a_0_1297"/>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00"/>
              </a:spcBef>
              <a:spcAft>
                <a:spcPts val="0"/>
              </a:spcAft>
              <a:buClr>
                <a:schemeClr val="dk1"/>
              </a:buClr>
              <a:buSzPts val="1800"/>
              <a:buChar char="•"/>
              <a:defRPr/>
            </a:lvl1pPr>
            <a:lvl2pPr indent="-342900" lvl="1" marL="914400" algn="l">
              <a:lnSpc>
                <a:spcPct val="90000"/>
              </a:lnSpc>
              <a:spcBef>
                <a:spcPts val="400"/>
              </a:spcBef>
              <a:spcAft>
                <a:spcPts val="0"/>
              </a:spcAft>
              <a:buClr>
                <a:schemeClr val="dk1"/>
              </a:buClr>
              <a:buSzPts val="1800"/>
              <a:buChar char="•"/>
              <a:defRPr/>
            </a:lvl2pPr>
            <a:lvl3pPr indent="-342900" lvl="2" marL="1371600" algn="l">
              <a:lnSpc>
                <a:spcPct val="90000"/>
              </a:lnSpc>
              <a:spcBef>
                <a:spcPts val="400"/>
              </a:spcBef>
              <a:spcAft>
                <a:spcPts val="0"/>
              </a:spcAft>
              <a:buClr>
                <a:schemeClr val="dk1"/>
              </a:buClr>
              <a:buSzPts val="1800"/>
              <a:buChar char="•"/>
              <a:defRPr/>
            </a:lvl3pPr>
            <a:lvl4pPr indent="-342900" lvl="3" marL="1828800" algn="l">
              <a:lnSpc>
                <a:spcPct val="90000"/>
              </a:lnSpc>
              <a:spcBef>
                <a:spcPts val="400"/>
              </a:spcBef>
              <a:spcAft>
                <a:spcPts val="0"/>
              </a:spcAft>
              <a:buClr>
                <a:schemeClr val="dk1"/>
              </a:buClr>
              <a:buSzPts val="1800"/>
              <a:buChar char="•"/>
              <a:defRPr/>
            </a:lvl4pPr>
            <a:lvl5pPr indent="-342900" lvl="4" marL="2286000" algn="l">
              <a:lnSpc>
                <a:spcPct val="9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Clr>
                <a:schemeClr val="dk1"/>
              </a:buClr>
              <a:buSzPts val="1800"/>
              <a:buChar char="•"/>
              <a:defRPr/>
            </a:lvl6pPr>
            <a:lvl7pPr indent="-342900" lvl="6" marL="3200400" algn="l">
              <a:lnSpc>
                <a:spcPct val="90000"/>
              </a:lnSpc>
              <a:spcBef>
                <a:spcPts val="400"/>
              </a:spcBef>
              <a:spcAft>
                <a:spcPts val="0"/>
              </a:spcAft>
              <a:buClr>
                <a:schemeClr val="dk1"/>
              </a:buClr>
              <a:buSzPts val="1800"/>
              <a:buChar char="•"/>
              <a:defRPr/>
            </a:lvl7pPr>
            <a:lvl8pPr indent="-342900" lvl="7" marL="3657600" algn="l">
              <a:lnSpc>
                <a:spcPct val="90000"/>
              </a:lnSpc>
              <a:spcBef>
                <a:spcPts val="400"/>
              </a:spcBef>
              <a:spcAft>
                <a:spcPts val="0"/>
              </a:spcAft>
              <a:buClr>
                <a:schemeClr val="dk1"/>
              </a:buClr>
              <a:buSzPts val="1800"/>
              <a:buChar char="•"/>
              <a:defRPr/>
            </a:lvl8pPr>
            <a:lvl9pPr indent="-342900" lvl="8" marL="4114800" algn="l">
              <a:lnSpc>
                <a:spcPct val="90000"/>
              </a:lnSpc>
              <a:spcBef>
                <a:spcPts val="400"/>
              </a:spcBef>
              <a:spcAft>
                <a:spcPts val="0"/>
              </a:spcAft>
              <a:buClr>
                <a:schemeClr val="dk1"/>
              </a:buClr>
              <a:buSzPts val="1800"/>
              <a:buChar char="•"/>
              <a:defRPr/>
            </a:lvl9pPr>
          </a:lstStyle>
          <a:p/>
        </p:txBody>
      </p:sp>
      <p:sp>
        <p:nvSpPr>
          <p:cNvPr id="314" name="Google Shape;314;g36991eb649a_0_129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5" name="Google Shape;315;g36991eb649a_0_129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6" name="Google Shape;316;g36991eb649a_0_129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g32f5cdfcd5d_0_15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1" name="Google Shape;31;g32f5cdfcd5d_0_15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g32f5cdfcd5d_0_1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g32f5cdfcd5d_0_15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5" name="Google Shape;35;g32f5cdfcd5d_0_1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g32f5cdfcd5d_0_16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g32f5cdfcd5d_0_16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9" name="Google Shape;39;g32f5cdfcd5d_0_16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g32f5cdfcd5d_0_16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1" name="Google Shape;41;g32f5cdfcd5d_0_1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22" Type="http://schemas.openxmlformats.org/officeDocument/2006/relationships/slideLayout" Target="../slideLayouts/slideLayout42.xml"/><Relationship Id="rId21" Type="http://schemas.openxmlformats.org/officeDocument/2006/relationships/slideLayout" Target="../slideLayouts/slideLayout41.xml"/><Relationship Id="rId24" Type="http://schemas.openxmlformats.org/officeDocument/2006/relationships/slideLayout" Target="../slideLayouts/slideLayout44.xml"/><Relationship Id="rId23" Type="http://schemas.openxmlformats.org/officeDocument/2006/relationships/slideLayout" Target="../slideLayouts/slideLayout43.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26" Type="http://schemas.openxmlformats.org/officeDocument/2006/relationships/slideLayout" Target="../slideLayouts/slideLayout46.xml"/><Relationship Id="rId25" Type="http://schemas.openxmlformats.org/officeDocument/2006/relationships/slideLayout" Target="../slideLayouts/slideLayout45.xml"/><Relationship Id="rId27" Type="http://schemas.openxmlformats.org/officeDocument/2006/relationships/theme" Target="../theme/theme3.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19" Type="http://schemas.openxmlformats.org/officeDocument/2006/relationships/slideLayout" Target="../slideLayouts/slideLayout39.xml"/><Relationship Id="rId18"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7" Type="http://schemas.openxmlformats.org/officeDocument/2006/relationships/slideLayout" Target="../slideLayouts/slideLayout63.xml"/><Relationship Id="rId16" Type="http://schemas.openxmlformats.org/officeDocument/2006/relationships/slideLayout" Target="../slideLayouts/slideLayout62.xml"/><Relationship Id="rId19" Type="http://schemas.openxmlformats.org/officeDocument/2006/relationships/theme" Target="../theme/theme1.xml"/><Relationship Id="rId18"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32f5cdfcd5d_0_1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g32f5cdfcd5d_0_1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g32f5cdfcd5d_0_1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4" name="Shape 94"/>
        <p:cNvGrpSpPr/>
        <p:nvPr/>
      </p:nvGrpSpPr>
      <p:grpSpPr>
        <a:xfrm>
          <a:off x="0" y="0"/>
          <a:ext cx="0" cy="0"/>
          <a:chOff x="0" y="0"/>
          <a:chExt cx="0" cy="0"/>
        </a:xfrm>
      </p:grpSpPr>
      <p:sp>
        <p:nvSpPr>
          <p:cNvPr id="95" name="Google Shape;95;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6" name="Google Shape;96;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7" name="Google Shape;9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g36991eb649a_0_119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12" name="Google Shape;212;g36991eb649a_0_119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13" name="Google Shape;213;g36991eb649a_0_119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14" name="Google Shape;214;g36991eb649a_0_119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15" name="Google Shape;215;g36991eb649a_0_119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7.png"/><Relationship Id="rId7" Type="http://schemas.openxmlformats.org/officeDocument/2006/relationships/image" Target="../media/image8.png"/><Relationship Id="rId8"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4.xml"/><Relationship Id="rId3"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5.xml"/><Relationship Id="rId3" Type="http://schemas.openxmlformats.org/officeDocument/2006/relationships/image" Target="../media/image27.jp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7.xml"/><Relationship Id="rId3"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7.png"/><Relationship Id="rId7" Type="http://schemas.openxmlformats.org/officeDocument/2006/relationships/image" Target="../media/image8.png"/><Relationship Id="rId8"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32f5cdfcd5d_0_110"/>
          <p:cNvSpPr/>
          <p:nvPr/>
        </p:nvSpPr>
        <p:spPr>
          <a:xfrm>
            <a:off x="153619" y="160934"/>
            <a:ext cx="9144000" cy="51435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2" name="Google Shape;322;g32f5cdfcd5d_0_110"/>
          <p:cNvSpPr txBox="1"/>
          <p:nvPr>
            <p:ph idx="4294967295" type="ctrTitle"/>
          </p:nvPr>
        </p:nvSpPr>
        <p:spPr>
          <a:xfrm>
            <a:off x="311708" y="744575"/>
            <a:ext cx="8520600" cy="2052600"/>
          </a:xfrm>
          <a:prstGeom prst="rect">
            <a:avLst/>
          </a:prstGeom>
          <a:noFill/>
          <a:ln>
            <a:noFill/>
          </a:ln>
        </p:spPr>
        <p:txBody>
          <a:bodyPr anchorCtr="0" anchor="b" bIns="34275" lIns="68575" spcFirstLastPara="1" rIns="68575" wrap="square" tIns="34275">
            <a:normAutofit fontScale="90000"/>
          </a:bodyPr>
          <a:lstStyle/>
          <a:p>
            <a:pPr indent="0" lvl="0" marL="0" marR="0" rtl="0" algn="l">
              <a:lnSpc>
                <a:spcPct val="80000"/>
              </a:lnSpc>
              <a:spcBef>
                <a:spcPts val="0"/>
              </a:spcBef>
              <a:spcAft>
                <a:spcPts val="0"/>
              </a:spcAft>
              <a:buClr>
                <a:srgbClr val="0C0C0C"/>
              </a:buClr>
              <a:buSzPct val="100000"/>
              <a:buFont typeface="Century Gothic"/>
              <a:buNone/>
            </a:pPr>
            <a:r>
              <a:rPr b="1" i="0" lang="es" sz="4100" u="none" cap="none" strike="noStrike">
                <a:solidFill>
                  <a:srgbClr val="0C0C0C"/>
                </a:solidFill>
                <a:latin typeface="Roboto"/>
                <a:ea typeface="Roboto"/>
                <a:cs typeface="Roboto"/>
                <a:sym typeface="Roboto"/>
              </a:rPr>
              <a:t>Desafíos de </a:t>
            </a:r>
            <a:br>
              <a:rPr b="1" i="0" lang="es" sz="4100" u="none" cap="none" strike="noStrike">
                <a:solidFill>
                  <a:srgbClr val="0C0C0C"/>
                </a:solidFill>
                <a:latin typeface="Roboto"/>
                <a:ea typeface="Roboto"/>
                <a:cs typeface="Roboto"/>
                <a:sym typeface="Roboto"/>
              </a:rPr>
            </a:br>
            <a:r>
              <a:rPr b="1" i="0" lang="es" sz="4100" u="none" cap="none" strike="noStrike">
                <a:solidFill>
                  <a:srgbClr val="9900FF"/>
                </a:solidFill>
                <a:latin typeface="Roboto"/>
                <a:ea typeface="Roboto"/>
                <a:cs typeface="Roboto"/>
                <a:sym typeface="Roboto"/>
              </a:rPr>
              <a:t>INNOVACIÓN</a:t>
            </a:r>
            <a:br>
              <a:rPr b="1" i="0" lang="es" sz="4100" u="none" cap="none" strike="noStrike">
                <a:solidFill>
                  <a:srgbClr val="0C0C0C"/>
                </a:solidFill>
                <a:latin typeface="Roboto"/>
                <a:ea typeface="Roboto"/>
                <a:cs typeface="Roboto"/>
                <a:sym typeface="Roboto"/>
              </a:rPr>
            </a:br>
            <a:r>
              <a:rPr b="0" i="0" lang="es" sz="4100" u="none" cap="none" strike="noStrike">
                <a:solidFill>
                  <a:srgbClr val="0C0C0C"/>
                </a:solidFill>
                <a:latin typeface="Roboto"/>
                <a:ea typeface="Roboto"/>
                <a:cs typeface="Roboto"/>
                <a:sym typeface="Roboto"/>
              </a:rPr>
              <a:t>en </a:t>
            </a:r>
            <a:r>
              <a:rPr b="0" i="1" lang="es" sz="4100" u="none" cap="none" strike="noStrike">
                <a:solidFill>
                  <a:srgbClr val="0C0C0C"/>
                </a:solidFill>
                <a:latin typeface="Roboto"/>
                <a:ea typeface="Roboto"/>
                <a:cs typeface="Roboto"/>
                <a:sym typeface="Roboto"/>
              </a:rPr>
              <a:t>Ingeniería</a:t>
            </a:r>
            <a:br>
              <a:rPr b="0" i="0" lang="es" sz="4100" u="none" cap="none" strike="noStrike">
                <a:solidFill>
                  <a:srgbClr val="0C0C0C"/>
                </a:solidFill>
                <a:latin typeface="Roboto"/>
                <a:ea typeface="Roboto"/>
                <a:cs typeface="Roboto"/>
                <a:sym typeface="Roboto"/>
              </a:rPr>
            </a:br>
            <a:r>
              <a:rPr b="0" i="0" lang="es" sz="4100" u="none" cap="none" strike="noStrike">
                <a:solidFill>
                  <a:srgbClr val="0C0C0C"/>
                </a:solidFill>
                <a:latin typeface="Roboto"/>
                <a:ea typeface="Roboto"/>
                <a:cs typeface="Roboto"/>
                <a:sym typeface="Roboto"/>
              </a:rPr>
              <a:t>y </a:t>
            </a:r>
            <a:r>
              <a:rPr b="0" i="1" lang="es" sz="4100" u="none" cap="none" strike="noStrike">
                <a:solidFill>
                  <a:srgbClr val="0C0C0C"/>
                </a:solidFill>
                <a:latin typeface="Roboto"/>
                <a:ea typeface="Roboto"/>
                <a:cs typeface="Roboto"/>
                <a:sym typeface="Roboto"/>
              </a:rPr>
              <a:t>Ciencias</a:t>
            </a:r>
            <a:endParaRPr b="0" i="1" sz="2800" u="none" cap="none" strike="noStrike">
              <a:solidFill>
                <a:schemeClr val="dk1"/>
              </a:solidFill>
              <a:latin typeface="Roboto"/>
              <a:ea typeface="Roboto"/>
              <a:cs typeface="Roboto"/>
              <a:sym typeface="Roboto"/>
            </a:endParaRPr>
          </a:p>
        </p:txBody>
      </p:sp>
      <p:sp>
        <p:nvSpPr>
          <p:cNvPr id="323" name="Google Shape;323;g32f5cdfcd5d_0_110"/>
          <p:cNvSpPr txBox="1"/>
          <p:nvPr>
            <p:ph idx="4294967295" type="subTitle"/>
          </p:nvPr>
        </p:nvSpPr>
        <p:spPr>
          <a:xfrm>
            <a:off x="311700" y="2834125"/>
            <a:ext cx="8520600" cy="7926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chemeClr val="lt1"/>
              </a:buClr>
              <a:buSzPts val="3300"/>
              <a:buFont typeface="Arial"/>
              <a:buNone/>
            </a:pPr>
            <a:r>
              <a:rPr b="0" i="1" lang="es" sz="3300" u="none" cap="none" strike="noStrike">
                <a:solidFill>
                  <a:schemeClr val="lt1"/>
                </a:solidFill>
                <a:latin typeface="Arial"/>
                <a:ea typeface="Arial"/>
                <a:cs typeface="Arial"/>
                <a:sym typeface="Arial"/>
              </a:rPr>
              <a:t>En Ingeniería y Ciencias</a:t>
            </a:r>
            <a:endParaRPr b="0" i="0" sz="1800" u="none" cap="none" strike="noStrike">
              <a:solidFill>
                <a:schemeClr val="dk2"/>
              </a:solidFill>
              <a:latin typeface="Arial"/>
              <a:ea typeface="Arial"/>
              <a:cs typeface="Arial"/>
              <a:sym typeface="Arial"/>
            </a:endParaRPr>
          </a:p>
        </p:txBody>
      </p:sp>
      <p:pic>
        <p:nvPicPr>
          <p:cNvPr descr="Logo&#10;&#10;Description automatically generated" id="324" name="Google Shape;324;g32f5cdfcd5d_0_110"/>
          <p:cNvPicPr preferRelativeResize="0"/>
          <p:nvPr/>
        </p:nvPicPr>
        <p:blipFill rotWithShape="1">
          <a:blip r:embed="rId3">
            <a:alphaModFix/>
          </a:blip>
          <a:srcRect b="37803" l="13146" r="25908" t="31852"/>
          <a:stretch/>
        </p:blipFill>
        <p:spPr>
          <a:xfrm>
            <a:off x="6221375" y="4215683"/>
            <a:ext cx="1274389" cy="448625"/>
          </a:xfrm>
          <a:prstGeom prst="rect">
            <a:avLst/>
          </a:prstGeom>
          <a:noFill/>
          <a:ln>
            <a:noFill/>
          </a:ln>
        </p:spPr>
      </p:pic>
      <p:sp>
        <p:nvSpPr>
          <p:cNvPr id="325" name="Google Shape;325;g32f5cdfcd5d_0_110"/>
          <p:cNvSpPr/>
          <p:nvPr/>
        </p:nvSpPr>
        <p:spPr>
          <a:xfrm>
            <a:off x="6099100" y="-78575"/>
            <a:ext cx="3045000" cy="3910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6" name="Google Shape;326;g32f5cdfcd5d_0_110"/>
          <p:cNvSpPr txBox="1"/>
          <p:nvPr/>
        </p:nvSpPr>
        <p:spPr>
          <a:xfrm>
            <a:off x="6343650" y="305474"/>
            <a:ext cx="2395200" cy="1226400"/>
          </a:xfrm>
          <a:prstGeom prst="rect">
            <a:avLst/>
          </a:prstGeom>
          <a:noFill/>
          <a:ln>
            <a:noFill/>
          </a:ln>
        </p:spPr>
        <p:txBody>
          <a:bodyPr anchorCtr="0" anchor="t" bIns="34275" lIns="68575" spcFirstLastPara="1" rIns="68575" wrap="square" tIns="34275">
            <a:noAutofit/>
          </a:bodyPr>
          <a:lstStyle/>
          <a:p>
            <a:pPr indent="0" lvl="0" marL="12700" marR="0" rtl="0" algn="l">
              <a:lnSpc>
                <a:spcPct val="100000"/>
              </a:lnSpc>
              <a:spcBef>
                <a:spcPts val="0"/>
              </a:spcBef>
              <a:spcAft>
                <a:spcPts val="0"/>
              </a:spcAft>
              <a:buClr>
                <a:srgbClr val="000000"/>
              </a:buClr>
              <a:buSzPts val="1200"/>
              <a:buFont typeface="Arial"/>
              <a:buNone/>
            </a:pPr>
            <a:r>
              <a:rPr b="0" i="0" lang="es" sz="1700" u="none" cap="none" strike="noStrike">
                <a:solidFill>
                  <a:srgbClr val="F1BC25"/>
                </a:solidFill>
                <a:latin typeface="Roboto"/>
                <a:ea typeface="Roboto"/>
                <a:cs typeface="Roboto"/>
                <a:sym typeface="Roboto"/>
              </a:rPr>
              <a:t>CD1100</a:t>
            </a:r>
            <a:r>
              <a:rPr b="1" i="0" lang="es" sz="1700" u="none" cap="none" strike="noStrike">
                <a:solidFill>
                  <a:srgbClr val="F1BC25"/>
                </a:solidFill>
                <a:latin typeface="Roboto"/>
                <a:ea typeface="Roboto"/>
                <a:cs typeface="Roboto"/>
                <a:sym typeface="Roboto"/>
              </a:rPr>
              <a:t> Sección </a:t>
            </a:r>
            <a:r>
              <a:rPr b="1" lang="es" sz="1700">
                <a:solidFill>
                  <a:srgbClr val="F1BC25"/>
                </a:solidFill>
                <a:latin typeface="Roboto"/>
                <a:ea typeface="Roboto"/>
                <a:cs typeface="Roboto"/>
                <a:sym typeface="Roboto"/>
              </a:rPr>
              <a:t>9</a:t>
            </a:r>
            <a:endParaRPr b="0" i="0" sz="1700" u="none" cap="none" strike="noStrike">
              <a:solidFill>
                <a:srgbClr val="F1BC25"/>
              </a:solidFill>
              <a:latin typeface="Roboto"/>
              <a:ea typeface="Roboto"/>
              <a:cs typeface="Roboto"/>
              <a:sym typeface="Roboto"/>
            </a:endParaRPr>
          </a:p>
          <a:p>
            <a:pPr indent="0" lvl="0" marL="12700" marR="0" rtl="0" algn="l">
              <a:lnSpc>
                <a:spcPct val="100000"/>
              </a:lnSpc>
              <a:spcBef>
                <a:spcPts val="0"/>
              </a:spcBef>
              <a:spcAft>
                <a:spcPts val="0"/>
              </a:spcAft>
              <a:buClr>
                <a:srgbClr val="000000"/>
              </a:buClr>
              <a:buSzPts val="1200"/>
              <a:buFont typeface="Arial"/>
              <a:buNone/>
            </a:pPr>
            <a:r>
              <a:rPr b="0" i="0" lang="es" sz="1700" u="none" cap="none" strike="noStrike">
                <a:solidFill>
                  <a:srgbClr val="F1F1F1"/>
                </a:solidFill>
                <a:latin typeface="Roboto"/>
                <a:ea typeface="Roboto"/>
                <a:cs typeface="Roboto"/>
                <a:sym typeface="Roboto"/>
              </a:rPr>
              <a:t>Laboratorio 1</a:t>
            </a:r>
            <a:r>
              <a:rPr lang="es" sz="1700">
                <a:solidFill>
                  <a:srgbClr val="F1F1F1"/>
                </a:solidFill>
                <a:latin typeface="Roboto"/>
                <a:ea typeface="Roboto"/>
                <a:cs typeface="Roboto"/>
                <a:sym typeface="Roboto"/>
              </a:rPr>
              <a:t>3</a:t>
            </a:r>
            <a:endParaRPr b="0" i="1" sz="2100" u="none" cap="none" strike="noStrike">
              <a:solidFill>
                <a:schemeClr val="lt1"/>
              </a:solidFill>
              <a:latin typeface="Roboto"/>
              <a:ea typeface="Roboto"/>
              <a:cs typeface="Roboto"/>
              <a:sym typeface="Roboto"/>
            </a:endParaRPr>
          </a:p>
        </p:txBody>
      </p:sp>
      <p:pic>
        <p:nvPicPr>
          <p:cNvPr id="327" name="Google Shape;327;g32f5cdfcd5d_0_110"/>
          <p:cNvPicPr preferRelativeResize="0"/>
          <p:nvPr/>
        </p:nvPicPr>
        <p:blipFill rotWithShape="1">
          <a:blip r:embed="rId4">
            <a:alphaModFix/>
          </a:blip>
          <a:srcRect b="27001" l="0" r="45613" t="0"/>
          <a:stretch/>
        </p:blipFill>
        <p:spPr>
          <a:xfrm>
            <a:off x="7951263" y="4120651"/>
            <a:ext cx="909863" cy="602473"/>
          </a:xfrm>
          <a:prstGeom prst="rect">
            <a:avLst/>
          </a:prstGeom>
          <a:noFill/>
          <a:ln>
            <a:noFill/>
          </a:ln>
        </p:spPr>
      </p:pic>
      <p:cxnSp>
        <p:nvCxnSpPr>
          <p:cNvPr id="328" name="Google Shape;328;g32f5cdfcd5d_0_110"/>
          <p:cNvCxnSpPr/>
          <p:nvPr/>
        </p:nvCxnSpPr>
        <p:spPr>
          <a:xfrm>
            <a:off x="7681322" y="4345880"/>
            <a:ext cx="0" cy="278400"/>
          </a:xfrm>
          <a:prstGeom prst="straightConnector1">
            <a:avLst/>
          </a:prstGeom>
          <a:noFill/>
          <a:ln cap="flat" cmpd="sng" w="19050">
            <a:solidFill>
              <a:srgbClr val="7F7F7F"/>
            </a:solidFill>
            <a:prstDash val="solid"/>
            <a:miter lim="800000"/>
            <a:headEnd len="sm" w="sm" type="none"/>
            <a:tailEnd len="sm" w="sm" type="none"/>
          </a:ln>
        </p:spPr>
      </p:cxnSp>
      <p:pic>
        <p:nvPicPr>
          <p:cNvPr id="329" name="Google Shape;329;g32f5cdfcd5d_0_110"/>
          <p:cNvPicPr preferRelativeResize="0"/>
          <p:nvPr/>
        </p:nvPicPr>
        <p:blipFill rotWithShape="1">
          <a:blip r:embed="rId5">
            <a:alphaModFix/>
          </a:blip>
          <a:srcRect b="0" l="0" r="0" t="0"/>
          <a:stretch/>
        </p:blipFill>
        <p:spPr>
          <a:xfrm>
            <a:off x="3763519" y="-197937"/>
            <a:ext cx="3116143" cy="4027015"/>
          </a:xfrm>
          <a:prstGeom prst="rect">
            <a:avLst/>
          </a:prstGeom>
          <a:noFill/>
          <a:ln>
            <a:noFill/>
          </a:ln>
        </p:spPr>
      </p:pic>
      <p:pic>
        <p:nvPicPr>
          <p:cNvPr id="330" name="Google Shape;330;g32f5cdfcd5d_0_110"/>
          <p:cNvPicPr preferRelativeResize="0"/>
          <p:nvPr/>
        </p:nvPicPr>
        <p:blipFill rotWithShape="1">
          <a:blip r:embed="rId6">
            <a:alphaModFix/>
          </a:blip>
          <a:srcRect b="34502" l="0" r="15274" t="0"/>
          <a:stretch/>
        </p:blipFill>
        <p:spPr>
          <a:xfrm>
            <a:off x="3076070" y="691656"/>
            <a:ext cx="6067929" cy="3139897"/>
          </a:xfrm>
          <a:prstGeom prst="rect">
            <a:avLst/>
          </a:prstGeom>
          <a:noFill/>
          <a:ln>
            <a:noFill/>
          </a:ln>
        </p:spPr>
      </p:pic>
      <p:sp>
        <p:nvSpPr>
          <p:cNvPr id="331" name="Google Shape;331;g32f5cdfcd5d_0_110"/>
          <p:cNvSpPr/>
          <p:nvPr/>
        </p:nvSpPr>
        <p:spPr>
          <a:xfrm flipH="1">
            <a:off x="0" y="3779050"/>
            <a:ext cx="9144000" cy="525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32" name="Google Shape;332;g32f5cdfcd5d_0_110"/>
          <p:cNvPicPr preferRelativeResize="0"/>
          <p:nvPr/>
        </p:nvPicPr>
        <p:blipFill rotWithShape="1">
          <a:blip r:embed="rId8">
            <a:alphaModFix/>
          </a:blip>
          <a:srcRect b="20080" l="31145" r="39340" t="13821"/>
          <a:stretch/>
        </p:blipFill>
        <p:spPr>
          <a:xfrm>
            <a:off x="82275" y="62500"/>
            <a:ext cx="500443" cy="792599"/>
          </a:xfrm>
          <a:prstGeom prst="rect">
            <a:avLst/>
          </a:prstGeom>
          <a:noFill/>
          <a:ln>
            <a:noFill/>
          </a:ln>
        </p:spPr>
      </p:pic>
      <p:sp>
        <p:nvSpPr>
          <p:cNvPr id="333" name="Google Shape;333;g32f5cdfcd5d_0_110"/>
          <p:cNvSpPr/>
          <p:nvPr/>
        </p:nvSpPr>
        <p:spPr>
          <a:xfrm>
            <a:off x="504650" y="3984525"/>
            <a:ext cx="19200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s" sz="1500" u="none" cap="none" strike="noStrike">
                <a:solidFill>
                  <a:srgbClr val="064075"/>
                </a:solidFill>
                <a:latin typeface="Roboto"/>
                <a:ea typeface="Roboto"/>
                <a:cs typeface="Roboto"/>
                <a:sym typeface="Roboto"/>
              </a:rPr>
              <a:t>Profesor/a</a:t>
            </a:r>
            <a:endParaRPr b="1" i="0" sz="1500" u="none" cap="none" strike="noStrike">
              <a:solidFill>
                <a:srgbClr val="0640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lang="es" sz="1500">
                <a:latin typeface="Roboto"/>
                <a:ea typeface="Roboto"/>
                <a:cs typeface="Roboto"/>
                <a:sym typeface="Roboto"/>
              </a:rPr>
              <a:t>Polyn Cifuentes</a:t>
            </a:r>
            <a:r>
              <a:rPr b="1" i="0" lang="es" sz="1500" u="none" cap="none" strike="noStrike">
                <a:solidFill>
                  <a:srgbClr val="000000"/>
                </a:solidFill>
                <a:latin typeface="Roboto"/>
                <a:ea typeface="Roboto"/>
                <a:cs typeface="Roboto"/>
                <a:sym typeface="Roboto"/>
              </a:rPr>
              <a:t> </a:t>
            </a:r>
            <a:endParaRPr b="0" i="0" sz="15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66666"/>
              </a:solidFill>
              <a:latin typeface="Roboto"/>
              <a:ea typeface="Roboto"/>
              <a:cs typeface="Roboto"/>
              <a:sym typeface="Roboto"/>
            </a:endParaRPr>
          </a:p>
        </p:txBody>
      </p:sp>
      <p:sp>
        <p:nvSpPr>
          <p:cNvPr id="334" name="Google Shape;334;g32f5cdfcd5d_0_110"/>
          <p:cNvSpPr/>
          <p:nvPr/>
        </p:nvSpPr>
        <p:spPr>
          <a:xfrm>
            <a:off x="360950" y="4087325"/>
            <a:ext cx="143700" cy="143700"/>
          </a:xfrm>
          <a:prstGeom prst="ellipse">
            <a:avLst/>
          </a:prstGeom>
          <a:solidFill>
            <a:srgbClr val="06407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5" name="Google Shape;335;g32f5cdfcd5d_0_110"/>
          <p:cNvSpPr/>
          <p:nvPr/>
        </p:nvSpPr>
        <p:spPr>
          <a:xfrm>
            <a:off x="2493175" y="3984525"/>
            <a:ext cx="19200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s" sz="1500" u="none" cap="none" strike="noStrike">
                <a:solidFill>
                  <a:srgbClr val="5C068F"/>
                </a:solidFill>
                <a:latin typeface="Roboto"/>
                <a:ea typeface="Roboto"/>
                <a:cs typeface="Roboto"/>
                <a:sym typeface="Roboto"/>
              </a:rPr>
              <a:t>Auxiliares</a:t>
            </a:r>
            <a:endParaRPr b="0" i="0" sz="1500" u="none" cap="none" strike="noStrike">
              <a:solidFill>
                <a:srgbClr val="1155C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lang="es" sz="1500">
                <a:latin typeface="Roboto"/>
                <a:ea typeface="Roboto"/>
                <a:cs typeface="Roboto"/>
                <a:sym typeface="Roboto"/>
              </a:rPr>
              <a:t>Javiera Cerda </a:t>
            </a:r>
            <a:endParaRPr sz="1500">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lang="es" sz="1500">
                <a:latin typeface="Roboto"/>
                <a:ea typeface="Roboto"/>
                <a:cs typeface="Roboto"/>
                <a:sym typeface="Roboto"/>
              </a:rPr>
              <a:t>Anaís Higuera</a:t>
            </a:r>
            <a:endParaRPr sz="1500">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66666"/>
              </a:solidFill>
              <a:latin typeface="Roboto"/>
              <a:ea typeface="Roboto"/>
              <a:cs typeface="Roboto"/>
              <a:sym typeface="Roboto"/>
            </a:endParaRPr>
          </a:p>
        </p:txBody>
      </p:sp>
      <p:sp>
        <p:nvSpPr>
          <p:cNvPr id="336" name="Google Shape;336;g32f5cdfcd5d_0_110"/>
          <p:cNvSpPr/>
          <p:nvPr/>
        </p:nvSpPr>
        <p:spPr>
          <a:xfrm>
            <a:off x="4530700" y="3984513"/>
            <a:ext cx="19200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s" sz="1500" u="none" cap="none" strike="noStrike">
                <a:solidFill>
                  <a:srgbClr val="C97808"/>
                </a:solidFill>
                <a:latin typeface="Roboto"/>
                <a:ea typeface="Roboto"/>
                <a:cs typeface="Roboto"/>
                <a:sym typeface="Roboto"/>
              </a:rPr>
              <a:t>Ayudante</a:t>
            </a:r>
            <a:endParaRPr b="1" i="0" sz="1500" u="none" cap="none" strike="noStrike">
              <a:solidFill>
                <a:srgbClr val="C97808"/>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lang="es" sz="1500">
                <a:latin typeface="Roboto"/>
                <a:ea typeface="Roboto"/>
                <a:cs typeface="Roboto"/>
                <a:sym typeface="Roboto"/>
              </a:rPr>
              <a:t>Simón González</a:t>
            </a:r>
            <a:endParaRPr b="0" i="0" sz="1500" u="none" cap="none" strike="noStrike">
              <a:solidFill>
                <a:srgbClr val="000000"/>
              </a:solidFill>
              <a:latin typeface="Roboto"/>
              <a:ea typeface="Roboto"/>
              <a:cs typeface="Roboto"/>
              <a:sym typeface="Roboto"/>
            </a:endParaRPr>
          </a:p>
        </p:txBody>
      </p:sp>
      <p:sp>
        <p:nvSpPr>
          <p:cNvPr id="337" name="Google Shape;337;g32f5cdfcd5d_0_110"/>
          <p:cNvSpPr/>
          <p:nvPr/>
        </p:nvSpPr>
        <p:spPr>
          <a:xfrm>
            <a:off x="4251163" y="4087337"/>
            <a:ext cx="143700" cy="143700"/>
          </a:xfrm>
          <a:prstGeom prst="ellipse">
            <a:avLst/>
          </a:prstGeom>
          <a:solidFill>
            <a:srgbClr val="C9780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8" name="Google Shape;338;g32f5cdfcd5d_0_110"/>
          <p:cNvSpPr/>
          <p:nvPr/>
        </p:nvSpPr>
        <p:spPr>
          <a:xfrm>
            <a:off x="2424650" y="4087337"/>
            <a:ext cx="143700" cy="143700"/>
          </a:xfrm>
          <a:prstGeom prst="ellipse">
            <a:avLst/>
          </a:prstGeom>
          <a:solidFill>
            <a:srgbClr val="5C068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36991eb649a_0_1108"/>
          <p:cNvSpPr/>
          <p:nvPr/>
        </p:nvSpPr>
        <p:spPr>
          <a:xfrm>
            <a:off x="0" y="0"/>
            <a:ext cx="9144000" cy="5143500"/>
          </a:xfrm>
          <a:custGeom>
            <a:rect b="b" l="l" r="r" t="t"/>
            <a:pathLst>
              <a:path extrusionOk="0" h="5143500" w="9144000">
                <a:moveTo>
                  <a:pt x="0" y="0"/>
                </a:moveTo>
                <a:lnTo>
                  <a:pt x="9143999" y="0"/>
                </a:lnTo>
                <a:lnTo>
                  <a:pt x="9143999" y="5143499"/>
                </a:lnTo>
                <a:lnTo>
                  <a:pt x="0" y="5143499"/>
                </a:lnTo>
                <a:lnTo>
                  <a:pt x="0" y="0"/>
                </a:lnTo>
                <a:close/>
              </a:path>
            </a:pathLst>
          </a:custGeom>
          <a:solidFill>
            <a:schemeClr val="l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7" name="Google Shape;477;g36991eb649a_0_1108"/>
          <p:cNvSpPr txBox="1"/>
          <p:nvPr>
            <p:ph type="title"/>
          </p:nvPr>
        </p:nvSpPr>
        <p:spPr>
          <a:xfrm>
            <a:off x="93525" y="2319000"/>
            <a:ext cx="9144000" cy="505500"/>
          </a:xfrm>
          <a:prstGeom prst="rect">
            <a:avLst/>
          </a:prstGeom>
          <a:noFill/>
          <a:ln>
            <a:noFill/>
          </a:ln>
        </p:spPr>
        <p:txBody>
          <a:bodyPr anchorCtr="0" anchor="t" bIns="0" lIns="0" spcFirstLastPara="1" rIns="0" wrap="square" tIns="12700">
            <a:spAutoFit/>
          </a:bodyPr>
          <a:lstStyle/>
          <a:p>
            <a:pPr indent="0" lvl="0" marL="0" marR="12700" rtl="0" algn="ctr">
              <a:lnSpc>
                <a:spcPct val="100000"/>
              </a:lnSpc>
              <a:spcBef>
                <a:spcPts val="0"/>
              </a:spcBef>
              <a:spcAft>
                <a:spcPts val="0"/>
              </a:spcAft>
              <a:buSzPts val="3300"/>
              <a:buNone/>
            </a:pPr>
            <a:r>
              <a:rPr b="1" lang="es" sz="3200">
                <a:solidFill>
                  <a:srgbClr val="5C068F"/>
                </a:solidFill>
                <a:latin typeface="Roboto"/>
                <a:ea typeface="Roboto"/>
                <a:cs typeface="Roboto"/>
                <a:sym typeface="Roboto"/>
              </a:rPr>
              <a:t>Propuesta conceptual</a:t>
            </a:r>
            <a:endParaRPr b="1" sz="3200">
              <a:solidFill>
                <a:srgbClr val="5C068F"/>
              </a:solidFill>
              <a:latin typeface="Roboto"/>
              <a:ea typeface="Roboto"/>
              <a:cs typeface="Roboto"/>
              <a:sym typeface="Roboto"/>
            </a:endParaRPr>
          </a:p>
        </p:txBody>
      </p:sp>
      <p:sp>
        <p:nvSpPr>
          <p:cNvPr id="478" name="Google Shape;478;g36991eb649a_0_1108"/>
          <p:cNvSpPr txBox="1"/>
          <p:nvPr>
            <p:ph idx="12" type="sldNum"/>
          </p:nvPr>
        </p:nvSpPr>
        <p:spPr>
          <a:xfrm>
            <a:off x="0" y="6537300"/>
            <a:ext cx="12192000" cy="365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00"/>
              </a:buClr>
              <a:buSzPts val="800"/>
              <a:buFont typeface="Arial"/>
              <a:buNone/>
            </a:pPr>
            <a:fld id="{00000000-1234-1234-1234-123412341234}" type="slidenum">
              <a:rPr lang="es"/>
              <a:t>‹#›</a:t>
            </a:fld>
            <a:endParaRPr/>
          </a:p>
        </p:txBody>
      </p:sp>
      <p:sp>
        <p:nvSpPr>
          <p:cNvPr id="479" name="Google Shape;479;g36991eb649a_0_1108"/>
          <p:cNvSpPr/>
          <p:nvPr/>
        </p:nvSpPr>
        <p:spPr>
          <a:xfrm>
            <a:off x="8801100" y="0"/>
            <a:ext cx="342900" cy="5143500"/>
          </a:xfrm>
          <a:custGeom>
            <a:rect b="b" l="l" r="r" t="t"/>
            <a:pathLst>
              <a:path extrusionOk="0" h="5143500" w="9144000">
                <a:moveTo>
                  <a:pt x="0" y="0"/>
                </a:moveTo>
                <a:lnTo>
                  <a:pt x="9143999" y="0"/>
                </a:lnTo>
                <a:lnTo>
                  <a:pt x="9143999" y="5143499"/>
                </a:lnTo>
                <a:lnTo>
                  <a:pt x="0" y="5143499"/>
                </a:lnTo>
                <a:lnTo>
                  <a:pt x="0" y="0"/>
                </a:lnTo>
                <a:close/>
              </a:path>
            </a:pathLst>
          </a:custGeom>
          <a:solidFill>
            <a:srgbClr val="0081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817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36991eb649a_0_1115"/>
          <p:cNvSpPr/>
          <p:nvPr/>
        </p:nvSpPr>
        <p:spPr>
          <a:xfrm>
            <a:off x="160400" y="3640883"/>
            <a:ext cx="2160000" cy="468000"/>
          </a:xfrm>
          <a:prstGeom prst="rect">
            <a:avLst/>
          </a:prstGeom>
          <a:noFill/>
          <a:ln>
            <a:noFill/>
          </a:ln>
        </p:spPr>
        <p:txBody>
          <a:bodyPr anchorCtr="0" anchor="ctr" bIns="45675" lIns="91400" spcFirstLastPara="1" rIns="91400" wrap="square" tIns="45675">
            <a:noAutofit/>
          </a:bodyPr>
          <a:lstStyle/>
          <a:p>
            <a:pPr indent="0" lvl="0" marL="0" marR="0" rtl="0" algn="r">
              <a:lnSpc>
                <a:spcPct val="100000"/>
              </a:lnSpc>
              <a:spcBef>
                <a:spcPts val="0"/>
              </a:spcBef>
              <a:spcAft>
                <a:spcPts val="0"/>
              </a:spcAft>
              <a:buClr>
                <a:srgbClr val="3F3F3F"/>
              </a:buClr>
              <a:buSzPts val="1800"/>
              <a:buFont typeface="Calibri"/>
              <a:buNone/>
            </a:pPr>
            <a:r>
              <a:rPr b="1" i="0" lang="es" sz="1700" u="none" cap="none" strike="noStrike">
                <a:solidFill>
                  <a:srgbClr val="990000"/>
                </a:solidFill>
                <a:latin typeface="Roboto"/>
                <a:ea typeface="Roboto"/>
                <a:cs typeface="Roboto"/>
                <a:sym typeface="Roboto"/>
              </a:rPr>
              <a:t>¿PARA QUÉ SIRVE?</a:t>
            </a:r>
            <a:endParaRPr b="1" i="0" sz="1700" u="none" cap="none" strike="noStrike">
              <a:solidFill>
                <a:srgbClr val="990000"/>
              </a:solidFill>
              <a:latin typeface="Roboto"/>
              <a:ea typeface="Roboto"/>
              <a:cs typeface="Roboto"/>
              <a:sym typeface="Roboto"/>
            </a:endParaRPr>
          </a:p>
          <a:p>
            <a:pPr indent="0" lvl="0" marL="0" marR="0" rtl="0" algn="r">
              <a:lnSpc>
                <a:spcPct val="100000"/>
              </a:lnSpc>
              <a:spcBef>
                <a:spcPts val="0"/>
              </a:spcBef>
              <a:spcAft>
                <a:spcPts val="0"/>
              </a:spcAft>
              <a:buClr>
                <a:srgbClr val="3F3F3F"/>
              </a:buClr>
              <a:buSzPts val="1800"/>
              <a:buFont typeface="Calibri"/>
              <a:buNone/>
            </a:pPr>
            <a:r>
              <a:rPr b="1" i="0" lang="es" sz="1700" u="none" cap="none" strike="noStrike">
                <a:solidFill>
                  <a:srgbClr val="990000"/>
                </a:solidFill>
                <a:latin typeface="Roboto"/>
                <a:ea typeface="Roboto"/>
                <a:cs typeface="Roboto"/>
                <a:sym typeface="Roboto"/>
              </a:rPr>
              <a:t>¿QUÉ HACE?</a:t>
            </a:r>
            <a:endParaRPr b="1" i="0" sz="1700" u="none" cap="none" strike="noStrike">
              <a:solidFill>
                <a:srgbClr val="990000"/>
              </a:solidFill>
              <a:latin typeface="Roboto"/>
              <a:ea typeface="Roboto"/>
              <a:cs typeface="Roboto"/>
              <a:sym typeface="Roboto"/>
            </a:endParaRPr>
          </a:p>
        </p:txBody>
      </p:sp>
      <p:sp>
        <p:nvSpPr>
          <p:cNvPr id="485" name="Google Shape;485;g36991eb649a_0_1115"/>
          <p:cNvSpPr/>
          <p:nvPr/>
        </p:nvSpPr>
        <p:spPr>
          <a:xfrm>
            <a:off x="2414800" y="3663925"/>
            <a:ext cx="3355500" cy="468000"/>
          </a:xfrm>
          <a:prstGeom prst="rect">
            <a:avLst/>
          </a:prstGeom>
          <a:noFill/>
          <a:ln>
            <a:noFill/>
          </a:ln>
        </p:spPr>
        <p:txBody>
          <a:bodyPr anchorCtr="0" anchor="ctr" bIns="45675" lIns="91400" spcFirstLastPara="1" rIns="91400" wrap="square" tIns="45675">
            <a:noAutofit/>
          </a:bodyPr>
          <a:lstStyle/>
          <a:p>
            <a:pPr indent="0" lvl="0" marL="0" marR="0" rtl="0" algn="l">
              <a:lnSpc>
                <a:spcPct val="100000"/>
              </a:lnSpc>
              <a:spcBef>
                <a:spcPts val="0"/>
              </a:spcBef>
              <a:spcAft>
                <a:spcPts val="0"/>
              </a:spcAft>
              <a:buClr>
                <a:srgbClr val="3F3F3F"/>
              </a:buClr>
              <a:buSzPts val="1800"/>
              <a:buFont typeface="Calibri"/>
              <a:buNone/>
            </a:pPr>
            <a:r>
              <a:rPr b="0" i="0" lang="es" sz="1600" u="none" cap="none" strike="noStrike">
                <a:solidFill>
                  <a:srgbClr val="404040"/>
                </a:solidFill>
                <a:latin typeface="Roboto"/>
                <a:ea typeface="Roboto"/>
                <a:cs typeface="Roboto"/>
                <a:sym typeface="Roboto"/>
              </a:rPr>
              <a:t>Explique</a:t>
            </a:r>
            <a:r>
              <a:rPr b="1" i="0" lang="es" sz="1600" u="none" cap="none" strike="noStrike">
                <a:solidFill>
                  <a:srgbClr val="404040"/>
                </a:solidFill>
                <a:latin typeface="Roboto"/>
                <a:ea typeface="Roboto"/>
                <a:cs typeface="Roboto"/>
                <a:sym typeface="Roboto"/>
              </a:rPr>
              <a:t> </a:t>
            </a:r>
            <a:r>
              <a:rPr b="1" i="0" lang="es" sz="1600" u="none" cap="none" strike="noStrike">
                <a:solidFill>
                  <a:srgbClr val="0C0C0C"/>
                </a:solidFill>
                <a:latin typeface="Roboto"/>
                <a:ea typeface="Roboto"/>
                <a:cs typeface="Roboto"/>
                <a:sym typeface="Roboto"/>
              </a:rPr>
              <a:t>qué necesidad</a:t>
            </a:r>
            <a:r>
              <a:rPr b="1" i="0" lang="es" sz="1600" u="none" cap="none" strike="noStrike">
                <a:solidFill>
                  <a:srgbClr val="404040"/>
                </a:solidFill>
                <a:latin typeface="Roboto"/>
                <a:ea typeface="Roboto"/>
                <a:cs typeface="Roboto"/>
                <a:sym typeface="Roboto"/>
              </a:rPr>
              <a:t> </a:t>
            </a:r>
            <a:r>
              <a:rPr b="0" i="0" lang="es" sz="1600" u="none" cap="none" strike="noStrike">
                <a:solidFill>
                  <a:srgbClr val="404040"/>
                </a:solidFill>
                <a:latin typeface="Roboto"/>
                <a:ea typeface="Roboto"/>
                <a:cs typeface="Roboto"/>
                <a:sym typeface="Roboto"/>
              </a:rPr>
              <a:t>del usuario</a:t>
            </a:r>
            <a:r>
              <a:rPr b="1" i="0" lang="es" sz="1600" u="none" cap="none" strike="noStrike">
                <a:solidFill>
                  <a:srgbClr val="404040"/>
                </a:solidFill>
                <a:latin typeface="Roboto"/>
                <a:ea typeface="Roboto"/>
                <a:cs typeface="Roboto"/>
                <a:sym typeface="Roboto"/>
              </a:rPr>
              <a:t> </a:t>
            </a:r>
            <a:r>
              <a:rPr b="1" i="0" lang="es" sz="1600" u="none" cap="none" strike="noStrike">
                <a:solidFill>
                  <a:schemeClr val="dk1"/>
                </a:solidFill>
                <a:latin typeface="Roboto"/>
                <a:ea typeface="Roboto"/>
                <a:cs typeface="Roboto"/>
                <a:sym typeface="Roboto"/>
              </a:rPr>
              <a:t>satisface</a:t>
            </a:r>
            <a:endParaRPr b="0" i="0" sz="1400" u="none" cap="none" strike="noStrike">
              <a:solidFill>
                <a:schemeClr val="dk1"/>
              </a:solidFill>
              <a:latin typeface="Roboto"/>
              <a:ea typeface="Roboto"/>
              <a:cs typeface="Roboto"/>
              <a:sym typeface="Roboto"/>
            </a:endParaRPr>
          </a:p>
        </p:txBody>
      </p:sp>
      <p:sp>
        <p:nvSpPr>
          <p:cNvPr id="486" name="Google Shape;486;g36991eb649a_0_1115"/>
          <p:cNvSpPr/>
          <p:nvPr/>
        </p:nvSpPr>
        <p:spPr>
          <a:xfrm>
            <a:off x="160400" y="1852575"/>
            <a:ext cx="2160000" cy="468000"/>
          </a:xfrm>
          <a:prstGeom prst="rect">
            <a:avLst/>
          </a:prstGeom>
          <a:noFill/>
          <a:ln>
            <a:noFill/>
          </a:ln>
        </p:spPr>
        <p:txBody>
          <a:bodyPr anchorCtr="0" anchor="ctr" bIns="45675" lIns="91400" spcFirstLastPara="1" rIns="91400" wrap="square" tIns="45675">
            <a:noAutofit/>
          </a:bodyPr>
          <a:lstStyle/>
          <a:p>
            <a:pPr indent="0" lvl="0" marL="0" marR="0" rtl="0" algn="r">
              <a:lnSpc>
                <a:spcPct val="100000"/>
              </a:lnSpc>
              <a:spcBef>
                <a:spcPts val="0"/>
              </a:spcBef>
              <a:spcAft>
                <a:spcPts val="0"/>
              </a:spcAft>
              <a:buClr>
                <a:srgbClr val="3F3F3F"/>
              </a:buClr>
              <a:buSzPts val="1800"/>
              <a:buFont typeface="Calibri"/>
              <a:buNone/>
            </a:pPr>
            <a:r>
              <a:rPr b="1" i="0" lang="es" sz="1700" u="none" cap="none" strike="noStrike">
                <a:solidFill>
                  <a:srgbClr val="980000"/>
                </a:solidFill>
                <a:latin typeface="Roboto"/>
                <a:ea typeface="Roboto"/>
                <a:cs typeface="Roboto"/>
                <a:sym typeface="Roboto"/>
              </a:rPr>
              <a:t>¿QUÉ ES?</a:t>
            </a:r>
            <a:endParaRPr b="0" i="0" sz="1500" u="none" cap="none" strike="noStrike">
              <a:solidFill>
                <a:srgbClr val="980000"/>
              </a:solidFill>
              <a:latin typeface="Roboto"/>
              <a:ea typeface="Roboto"/>
              <a:cs typeface="Roboto"/>
              <a:sym typeface="Roboto"/>
            </a:endParaRPr>
          </a:p>
        </p:txBody>
      </p:sp>
      <p:sp>
        <p:nvSpPr>
          <p:cNvPr id="487" name="Google Shape;487;g36991eb649a_0_1115"/>
          <p:cNvSpPr/>
          <p:nvPr/>
        </p:nvSpPr>
        <p:spPr>
          <a:xfrm>
            <a:off x="160400" y="2783618"/>
            <a:ext cx="2160000" cy="468000"/>
          </a:xfrm>
          <a:prstGeom prst="rect">
            <a:avLst/>
          </a:prstGeom>
          <a:noFill/>
          <a:ln>
            <a:noFill/>
          </a:ln>
        </p:spPr>
        <p:txBody>
          <a:bodyPr anchorCtr="0" anchor="ctr" bIns="45675" lIns="91400" spcFirstLastPara="1" rIns="91400" wrap="square" tIns="45675">
            <a:noAutofit/>
          </a:bodyPr>
          <a:lstStyle/>
          <a:p>
            <a:pPr indent="0" lvl="0" marL="0" marR="0" rtl="0" algn="r">
              <a:lnSpc>
                <a:spcPct val="100000"/>
              </a:lnSpc>
              <a:spcBef>
                <a:spcPts val="0"/>
              </a:spcBef>
              <a:spcAft>
                <a:spcPts val="0"/>
              </a:spcAft>
              <a:buClr>
                <a:srgbClr val="3F3F3F"/>
              </a:buClr>
              <a:buSzPts val="1800"/>
              <a:buFont typeface="Calibri"/>
              <a:buNone/>
            </a:pPr>
            <a:r>
              <a:rPr b="1" i="0" lang="es" sz="1700" u="none" cap="none" strike="noStrike">
                <a:solidFill>
                  <a:srgbClr val="990000"/>
                </a:solidFill>
                <a:latin typeface="Roboto"/>
                <a:ea typeface="Roboto"/>
                <a:cs typeface="Roboto"/>
                <a:sym typeface="Roboto"/>
              </a:rPr>
              <a:t>¿PARA QUIÉN?</a:t>
            </a:r>
            <a:endParaRPr b="0" i="0" sz="1500" u="none" cap="none" strike="noStrike">
              <a:solidFill>
                <a:srgbClr val="990000"/>
              </a:solidFill>
              <a:latin typeface="Roboto"/>
              <a:ea typeface="Roboto"/>
              <a:cs typeface="Roboto"/>
              <a:sym typeface="Roboto"/>
            </a:endParaRPr>
          </a:p>
        </p:txBody>
      </p:sp>
      <p:sp>
        <p:nvSpPr>
          <p:cNvPr id="488" name="Google Shape;488;g36991eb649a_0_1115"/>
          <p:cNvSpPr/>
          <p:nvPr/>
        </p:nvSpPr>
        <p:spPr>
          <a:xfrm>
            <a:off x="2414800" y="1630975"/>
            <a:ext cx="3355500" cy="1137600"/>
          </a:xfrm>
          <a:prstGeom prst="rect">
            <a:avLst/>
          </a:prstGeom>
          <a:noFill/>
          <a:ln>
            <a:noFill/>
          </a:ln>
        </p:spPr>
        <p:txBody>
          <a:bodyPr anchorCtr="0" anchor="ctr" bIns="45675" lIns="91400" spcFirstLastPara="1" rIns="91400" wrap="square" tIns="45675">
            <a:noAutofit/>
          </a:bodyPr>
          <a:lstStyle/>
          <a:p>
            <a:pPr indent="0" lvl="0" marL="0" marR="0" rtl="0" algn="l">
              <a:lnSpc>
                <a:spcPct val="100000"/>
              </a:lnSpc>
              <a:spcBef>
                <a:spcPts val="0"/>
              </a:spcBef>
              <a:spcAft>
                <a:spcPts val="0"/>
              </a:spcAft>
              <a:buClr>
                <a:srgbClr val="3F3F3F"/>
              </a:buClr>
              <a:buSzPts val="1800"/>
              <a:buFont typeface="Calibri"/>
              <a:buNone/>
            </a:pPr>
            <a:r>
              <a:rPr b="1" i="0" lang="es" sz="1600" u="none" cap="none" strike="noStrike">
                <a:solidFill>
                  <a:srgbClr val="000000"/>
                </a:solidFill>
                <a:latin typeface="Roboto"/>
                <a:ea typeface="Roboto"/>
                <a:cs typeface="Roboto"/>
                <a:sym typeface="Roboto"/>
              </a:rPr>
              <a:t>Asigne un nombre </a:t>
            </a:r>
            <a:r>
              <a:rPr b="0" i="0" lang="es" sz="1400" u="none" cap="none" strike="noStrike">
                <a:solidFill>
                  <a:srgbClr val="000000"/>
                </a:solidFill>
                <a:latin typeface="Roboto"/>
                <a:ea typeface="Roboto"/>
                <a:cs typeface="Roboto"/>
                <a:sym typeface="Roboto"/>
              </a:rPr>
              <a:t>q</a:t>
            </a:r>
            <a:r>
              <a:rPr b="0" i="0" lang="es" sz="1400" u="none" cap="none" strike="noStrike">
                <a:solidFill>
                  <a:srgbClr val="404040"/>
                </a:solidFill>
                <a:latin typeface="Roboto"/>
                <a:ea typeface="Roboto"/>
                <a:cs typeface="Roboto"/>
                <a:sym typeface="Roboto"/>
              </a:rPr>
              <a:t>ue lo defina por su atributo más importante: </a:t>
            </a:r>
            <a:endParaRPr b="0" i="0" sz="900" u="none" cap="none" strike="noStrike">
              <a:solidFill>
                <a:srgbClr val="404040"/>
              </a:solidFill>
              <a:latin typeface="Roboto"/>
              <a:ea typeface="Roboto"/>
              <a:cs typeface="Roboto"/>
              <a:sym typeface="Roboto"/>
            </a:endParaRPr>
          </a:p>
          <a:p>
            <a:pPr indent="0" lvl="0" marL="0" marR="0" rtl="0" algn="l">
              <a:lnSpc>
                <a:spcPct val="100000"/>
              </a:lnSpc>
              <a:spcBef>
                <a:spcPts val="0"/>
              </a:spcBef>
              <a:spcAft>
                <a:spcPts val="0"/>
              </a:spcAft>
              <a:buClr>
                <a:srgbClr val="3F3F3F"/>
              </a:buClr>
              <a:buSzPts val="1600"/>
              <a:buFont typeface="Calibri"/>
              <a:buNone/>
            </a:pPr>
            <a:r>
              <a:rPr b="0" i="0" lang="es" sz="1400" u="none" cap="none" strike="noStrike">
                <a:solidFill>
                  <a:srgbClr val="404040"/>
                </a:solidFill>
                <a:latin typeface="Roboto"/>
                <a:ea typeface="Roboto"/>
                <a:cs typeface="Roboto"/>
                <a:sym typeface="Roboto"/>
              </a:rPr>
              <a:t>(</a:t>
            </a:r>
            <a:r>
              <a:rPr b="0" i="0" lang="es" sz="1400" u="sng" cap="none" strike="noStrike">
                <a:solidFill>
                  <a:srgbClr val="404040"/>
                </a:solidFill>
                <a:latin typeface="Roboto"/>
                <a:ea typeface="Roboto"/>
                <a:cs typeface="Roboto"/>
                <a:sym typeface="Roboto"/>
              </a:rPr>
              <a:t>SUSTANTIVO</a:t>
            </a:r>
            <a:r>
              <a:rPr b="0" i="1" lang="es" sz="1200" u="none" cap="none" strike="noStrike">
                <a:solidFill>
                  <a:srgbClr val="404040"/>
                </a:solidFill>
                <a:latin typeface="Roboto"/>
                <a:ea typeface="Roboto"/>
                <a:cs typeface="Roboto"/>
                <a:sym typeface="Roboto"/>
              </a:rPr>
              <a:t> </a:t>
            </a:r>
            <a:r>
              <a:rPr b="1" i="0" lang="es" sz="1400" u="none" cap="none" strike="noStrike">
                <a:solidFill>
                  <a:srgbClr val="404040"/>
                </a:solidFill>
                <a:latin typeface="Roboto"/>
                <a:ea typeface="Roboto"/>
                <a:cs typeface="Roboto"/>
                <a:sym typeface="Roboto"/>
              </a:rPr>
              <a:t>+ </a:t>
            </a:r>
            <a:r>
              <a:rPr b="0" i="0" lang="es" sz="1400" u="sng" cap="none" strike="noStrike">
                <a:solidFill>
                  <a:srgbClr val="404040"/>
                </a:solidFill>
                <a:latin typeface="Roboto"/>
                <a:ea typeface="Roboto"/>
                <a:cs typeface="Roboto"/>
                <a:sym typeface="Roboto"/>
              </a:rPr>
              <a:t>ATRIBUTOS</a:t>
            </a:r>
            <a:r>
              <a:rPr b="0" i="0" lang="es" sz="1400" u="none" cap="none" strike="noStrike">
                <a:solidFill>
                  <a:srgbClr val="404040"/>
                </a:solidFill>
                <a:latin typeface="Roboto"/>
                <a:ea typeface="Roboto"/>
                <a:cs typeface="Roboto"/>
                <a:sym typeface="Roboto"/>
              </a:rPr>
              <a:t>)</a:t>
            </a:r>
            <a:endParaRPr b="0" i="0" sz="1400" u="none" cap="none" strike="noStrike">
              <a:solidFill>
                <a:srgbClr val="404040"/>
              </a:solidFill>
              <a:latin typeface="Roboto"/>
              <a:ea typeface="Roboto"/>
              <a:cs typeface="Roboto"/>
              <a:sym typeface="Roboto"/>
            </a:endParaRPr>
          </a:p>
          <a:p>
            <a:pPr indent="0" lvl="0" marL="0" marR="0" rtl="0" algn="l">
              <a:lnSpc>
                <a:spcPct val="100000"/>
              </a:lnSpc>
              <a:spcBef>
                <a:spcPts val="0"/>
              </a:spcBef>
              <a:spcAft>
                <a:spcPts val="0"/>
              </a:spcAft>
              <a:buClr>
                <a:srgbClr val="3F3F3F"/>
              </a:buClr>
              <a:buSzPts val="1600"/>
              <a:buFont typeface="Calibri"/>
              <a:buNone/>
            </a:pPr>
            <a:r>
              <a:rPr b="0" i="1" lang="es" sz="1200" u="none" cap="none" strike="noStrike">
                <a:solidFill>
                  <a:srgbClr val="404040"/>
                </a:solidFill>
                <a:latin typeface="Roboto"/>
                <a:ea typeface="Roboto"/>
                <a:cs typeface="Roboto"/>
                <a:sym typeface="Roboto"/>
              </a:rPr>
              <a:t> *ligado a una acción</a:t>
            </a:r>
            <a:endParaRPr b="0" i="0" sz="1400" u="none" cap="none" strike="noStrike">
              <a:solidFill>
                <a:srgbClr val="404040"/>
              </a:solidFill>
              <a:latin typeface="Roboto"/>
              <a:ea typeface="Roboto"/>
              <a:cs typeface="Roboto"/>
              <a:sym typeface="Roboto"/>
            </a:endParaRPr>
          </a:p>
        </p:txBody>
      </p:sp>
      <p:sp>
        <p:nvSpPr>
          <p:cNvPr id="489" name="Google Shape;489;g36991eb649a_0_1115"/>
          <p:cNvSpPr/>
          <p:nvPr/>
        </p:nvSpPr>
        <p:spPr>
          <a:xfrm>
            <a:off x="2414800" y="2871150"/>
            <a:ext cx="3231300" cy="468000"/>
          </a:xfrm>
          <a:prstGeom prst="rect">
            <a:avLst/>
          </a:prstGeom>
          <a:noFill/>
          <a:ln>
            <a:noFill/>
          </a:ln>
        </p:spPr>
        <p:txBody>
          <a:bodyPr anchorCtr="0" anchor="ctr" bIns="45675" lIns="91400" spcFirstLastPara="1" rIns="91400" wrap="square" tIns="45675">
            <a:noAutofit/>
          </a:bodyPr>
          <a:lstStyle/>
          <a:p>
            <a:pPr indent="0" lvl="0" marL="0" marR="0" rtl="0" algn="l">
              <a:lnSpc>
                <a:spcPct val="100000"/>
              </a:lnSpc>
              <a:spcBef>
                <a:spcPts val="0"/>
              </a:spcBef>
              <a:spcAft>
                <a:spcPts val="0"/>
              </a:spcAft>
              <a:buClr>
                <a:srgbClr val="3F3F3F"/>
              </a:buClr>
              <a:buSzPts val="1800"/>
              <a:buFont typeface="Calibri"/>
              <a:buNone/>
            </a:pPr>
            <a:r>
              <a:rPr b="1" i="0" lang="es" sz="1600" u="none" cap="none" strike="noStrike">
                <a:solidFill>
                  <a:srgbClr val="000000"/>
                </a:solidFill>
                <a:latin typeface="Roboto"/>
                <a:ea typeface="Roboto"/>
                <a:cs typeface="Roboto"/>
                <a:sym typeface="Roboto"/>
              </a:rPr>
              <a:t>¿Para qué usuario </a:t>
            </a:r>
            <a:r>
              <a:rPr i="0" lang="es" sz="1600" u="none" cap="none" strike="noStrike">
                <a:solidFill>
                  <a:srgbClr val="404040"/>
                </a:solidFill>
                <a:latin typeface="Roboto"/>
                <a:ea typeface="Roboto"/>
                <a:cs typeface="Roboto"/>
                <a:sym typeface="Roboto"/>
              </a:rPr>
              <a:t>es y en</a:t>
            </a:r>
            <a:r>
              <a:rPr b="1" i="0" lang="es" sz="1600" u="none" cap="none" strike="noStrike">
                <a:solidFill>
                  <a:srgbClr val="000000"/>
                </a:solidFill>
                <a:latin typeface="Roboto"/>
                <a:ea typeface="Roboto"/>
                <a:cs typeface="Roboto"/>
                <a:sym typeface="Roboto"/>
              </a:rPr>
              <a:t> qué contexto, ámbito de uso? </a:t>
            </a:r>
            <a:endParaRPr b="0" i="0" sz="1400" u="none" cap="none" strike="noStrike">
              <a:solidFill>
                <a:srgbClr val="000000"/>
              </a:solidFill>
              <a:latin typeface="Roboto"/>
              <a:ea typeface="Roboto"/>
              <a:cs typeface="Roboto"/>
              <a:sym typeface="Roboto"/>
            </a:endParaRPr>
          </a:p>
        </p:txBody>
      </p:sp>
      <p:sp>
        <p:nvSpPr>
          <p:cNvPr id="490" name="Google Shape;490;g36991eb649a_0_1115"/>
          <p:cNvSpPr/>
          <p:nvPr/>
        </p:nvSpPr>
        <p:spPr>
          <a:xfrm>
            <a:off x="5664300" y="1751075"/>
            <a:ext cx="349200" cy="2482800"/>
          </a:xfrm>
          <a:prstGeom prst="rightBrace">
            <a:avLst>
              <a:gd fmla="val 45942" name="adj1"/>
              <a:gd fmla="val 50362" name="adj2"/>
            </a:avLst>
          </a:prstGeom>
          <a:noFill/>
          <a:ln cap="flat" cmpd="sng" w="9525">
            <a:solidFill>
              <a:srgbClr val="0C0C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Roboto"/>
              <a:ea typeface="Roboto"/>
              <a:cs typeface="Roboto"/>
              <a:sym typeface="Roboto"/>
            </a:endParaRPr>
          </a:p>
        </p:txBody>
      </p:sp>
      <p:sp>
        <p:nvSpPr>
          <p:cNvPr id="491" name="Google Shape;491;g36991eb649a_0_1115"/>
          <p:cNvSpPr/>
          <p:nvPr/>
        </p:nvSpPr>
        <p:spPr>
          <a:xfrm>
            <a:off x="6133500" y="1611275"/>
            <a:ext cx="2874000" cy="2762400"/>
          </a:xfrm>
          <a:prstGeom prst="rect">
            <a:avLst/>
          </a:prstGeom>
          <a:noFill/>
          <a:ln>
            <a:noFill/>
          </a:ln>
        </p:spPr>
        <p:txBody>
          <a:bodyPr anchorCtr="0" anchor="ctr" bIns="45675" lIns="91400" spcFirstLastPara="1" rIns="91400" wrap="square" tIns="45675">
            <a:noAutofit/>
          </a:bodyPr>
          <a:lstStyle/>
          <a:p>
            <a:pPr indent="0" lvl="0" marL="0" marR="0" rtl="0" algn="l">
              <a:lnSpc>
                <a:spcPct val="100000"/>
              </a:lnSpc>
              <a:spcBef>
                <a:spcPts val="0"/>
              </a:spcBef>
              <a:spcAft>
                <a:spcPts val="0"/>
              </a:spcAft>
              <a:buClr>
                <a:srgbClr val="3F3F3F"/>
              </a:buClr>
              <a:buSzPts val="1600"/>
              <a:buFont typeface="Calibri"/>
              <a:buNone/>
            </a:pPr>
            <a:r>
              <a:rPr b="0" i="1" lang="es" sz="1300" u="none" cap="none" strike="noStrike">
                <a:solidFill>
                  <a:srgbClr val="404040"/>
                </a:solidFill>
                <a:latin typeface="Roboto"/>
                <a:ea typeface="Roboto"/>
                <a:cs typeface="Roboto"/>
                <a:sym typeface="Roboto"/>
              </a:rPr>
              <a:t>Ejemplo :</a:t>
            </a:r>
            <a:endParaRPr b="0" i="0" sz="1600" u="none" cap="none" strike="noStrike">
              <a:solidFill>
                <a:srgbClr val="404040"/>
              </a:solidFill>
              <a:latin typeface="Roboto"/>
              <a:ea typeface="Roboto"/>
              <a:cs typeface="Roboto"/>
              <a:sym typeface="Roboto"/>
            </a:endParaRPr>
          </a:p>
          <a:p>
            <a:pPr indent="0" lvl="0" marL="0" marR="0" rtl="0" algn="l">
              <a:lnSpc>
                <a:spcPct val="100000"/>
              </a:lnSpc>
              <a:spcBef>
                <a:spcPts val="0"/>
              </a:spcBef>
              <a:spcAft>
                <a:spcPts val="0"/>
              </a:spcAft>
              <a:buClr>
                <a:srgbClr val="3F3F3F"/>
              </a:buClr>
              <a:buSzPts val="1600"/>
              <a:buFont typeface="Calibri"/>
              <a:buNone/>
            </a:pPr>
            <a:r>
              <a:rPr b="0" i="0" lang="es" sz="1500" u="none" cap="none" strike="noStrike">
                <a:solidFill>
                  <a:srgbClr val="404040"/>
                </a:solidFill>
                <a:latin typeface="Roboto"/>
                <a:ea typeface="Roboto"/>
                <a:cs typeface="Roboto"/>
                <a:sym typeface="Roboto"/>
              </a:rPr>
              <a:t>Se propone un </a:t>
            </a:r>
            <a:r>
              <a:rPr b="1" i="0" lang="es" sz="1500" u="none" cap="none" strike="noStrike">
                <a:solidFill>
                  <a:schemeClr val="dk1"/>
                </a:solidFill>
                <a:latin typeface="Roboto"/>
                <a:ea typeface="Roboto"/>
                <a:cs typeface="Roboto"/>
                <a:sym typeface="Roboto"/>
              </a:rPr>
              <a:t>Soporte individual transitorio resistente, portable y seguro </a:t>
            </a:r>
            <a:r>
              <a:rPr b="0" i="0" lang="es" sz="1500" u="none" cap="none" strike="noStrike">
                <a:solidFill>
                  <a:srgbClr val="404040"/>
                </a:solidFill>
                <a:latin typeface="Roboto"/>
                <a:ea typeface="Roboto"/>
                <a:cs typeface="Roboto"/>
                <a:sym typeface="Roboto"/>
              </a:rPr>
              <a:t>para pasajeros </a:t>
            </a:r>
            <a:r>
              <a:rPr b="1" i="0" lang="es" sz="1500" u="none" cap="none" strike="noStrike">
                <a:solidFill>
                  <a:schemeClr val="dk1"/>
                </a:solidFill>
                <a:latin typeface="Roboto"/>
                <a:ea typeface="Roboto"/>
                <a:cs typeface="Roboto"/>
                <a:sym typeface="Roboto"/>
              </a:rPr>
              <a:t>jóvenes</a:t>
            </a:r>
            <a:r>
              <a:rPr b="0" i="0" lang="es" sz="1500" u="none" cap="none" strike="noStrike">
                <a:solidFill>
                  <a:srgbClr val="404040"/>
                </a:solidFill>
                <a:latin typeface="Roboto"/>
                <a:ea typeface="Roboto"/>
                <a:cs typeface="Roboto"/>
                <a:sym typeface="Roboto"/>
              </a:rPr>
              <a:t> del transantiago que se transportan </a:t>
            </a:r>
            <a:r>
              <a:rPr b="1" i="0" lang="es" sz="1500" u="none" cap="none" strike="noStrike">
                <a:solidFill>
                  <a:schemeClr val="dk1"/>
                </a:solidFill>
                <a:latin typeface="Roboto"/>
                <a:ea typeface="Roboto"/>
                <a:cs typeface="Roboto"/>
                <a:sym typeface="Roboto"/>
              </a:rPr>
              <a:t>de pie</a:t>
            </a:r>
            <a:r>
              <a:rPr b="0" i="0" lang="es" sz="1500" u="none" cap="none" strike="noStrike">
                <a:solidFill>
                  <a:srgbClr val="404040"/>
                </a:solidFill>
                <a:latin typeface="Roboto"/>
                <a:ea typeface="Roboto"/>
                <a:cs typeface="Roboto"/>
                <a:sym typeface="Roboto"/>
              </a:rPr>
              <a:t> en distancias que superan los</a:t>
            </a:r>
            <a:endParaRPr b="0" i="0" sz="1500" u="none" cap="none" strike="noStrike">
              <a:solidFill>
                <a:srgbClr val="404040"/>
              </a:solidFill>
              <a:latin typeface="Roboto"/>
              <a:ea typeface="Roboto"/>
              <a:cs typeface="Roboto"/>
              <a:sym typeface="Roboto"/>
            </a:endParaRPr>
          </a:p>
          <a:p>
            <a:pPr indent="0" lvl="0" marL="0" marR="0" rtl="0" algn="l">
              <a:lnSpc>
                <a:spcPct val="100000"/>
              </a:lnSpc>
              <a:spcBef>
                <a:spcPts val="0"/>
              </a:spcBef>
              <a:spcAft>
                <a:spcPts val="0"/>
              </a:spcAft>
              <a:buClr>
                <a:srgbClr val="3F3F3F"/>
              </a:buClr>
              <a:buSzPts val="1600"/>
              <a:buFont typeface="Calibri"/>
              <a:buNone/>
            </a:pPr>
            <a:r>
              <a:rPr b="1" i="0" lang="es" sz="1500" u="none" cap="none" strike="noStrike">
                <a:solidFill>
                  <a:schemeClr val="dk1"/>
                </a:solidFill>
                <a:latin typeface="Roboto"/>
                <a:ea typeface="Roboto"/>
                <a:cs typeface="Roboto"/>
                <a:sym typeface="Roboto"/>
              </a:rPr>
              <a:t>40 minutos de viaje</a:t>
            </a:r>
            <a:r>
              <a:rPr b="0" i="0" lang="es" sz="1500" u="none" cap="none" strike="noStrike">
                <a:solidFill>
                  <a:srgbClr val="404040"/>
                </a:solidFill>
                <a:latin typeface="Roboto"/>
                <a:ea typeface="Roboto"/>
                <a:cs typeface="Roboto"/>
                <a:sym typeface="Roboto"/>
              </a:rPr>
              <a:t>, para otorgar seguridad, apoyo y descanso durante el trayecto.</a:t>
            </a:r>
            <a:endParaRPr b="0" i="0" sz="1600" u="none" cap="none" strike="noStrike">
              <a:solidFill>
                <a:srgbClr val="404040"/>
              </a:solidFill>
              <a:latin typeface="Roboto"/>
              <a:ea typeface="Roboto"/>
              <a:cs typeface="Roboto"/>
              <a:sym typeface="Roboto"/>
            </a:endParaRPr>
          </a:p>
          <a:p>
            <a:pPr indent="0" lvl="0" marL="0" marR="0" rtl="0" algn="l">
              <a:lnSpc>
                <a:spcPct val="100000"/>
              </a:lnSpc>
              <a:spcBef>
                <a:spcPts val="0"/>
              </a:spcBef>
              <a:spcAft>
                <a:spcPts val="0"/>
              </a:spcAft>
              <a:buClr>
                <a:srgbClr val="3F3F3F"/>
              </a:buClr>
              <a:buSzPts val="1600"/>
              <a:buFont typeface="Calibri"/>
              <a:buNone/>
            </a:pPr>
            <a:r>
              <a:t/>
            </a:r>
            <a:endParaRPr b="0" i="0" sz="1600" u="none" cap="none" strike="noStrike">
              <a:solidFill>
                <a:srgbClr val="404040"/>
              </a:solidFill>
              <a:latin typeface="Roboto"/>
              <a:ea typeface="Roboto"/>
              <a:cs typeface="Roboto"/>
              <a:sym typeface="Roboto"/>
            </a:endParaRPr>
          </a:p>
        </p:txBody>
      </p:sp>
      <p:sp>
        <p:nvSpPr>
          <p:cNvPr id="492" name="Google Shape;492;g36991eb649a_0_1115"/>
          <p:cNvSpPr txBox="1"/>
          <p:nvPr/>
        </p:nvSpPr>
        <p:spPr>
          <a:xfrm>
            <a:off x="1" y="481215"/>
            <a:ext cx="91440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alibri"/>
              <a:buNone/>
            </a:pPr>
            <a:r>
              <a:rPr b="1" i="0" lang="es" sz="2200" u="none" cap="none" strike="noStrike">
                <a:solidFill>
                  <a:schemeClr val="dk1"/>
                </a:solidFill>
                <a:latin typeface="Roboto"/>
                <a:ea typeface="Roboto"/>
                <a:cs typeface="Roboto"/>
                <a:sym typeface="Roboto"/>
              </a:rPr>
              <a:t>Propuesta Conceptual de Solución</a:t>
            </a:r>
            <a:endParaRPr b="1" i="0" sz="1300" u="none" cap="none" strike="noStrike">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36991eb649a_0_1127"/>
          <p:cNvSpPr/>
          <p:nvPr/>
        </p:nvSpPr>
        <p:spPr>
          <a:xfrm>
            <a:off x="160400" y="3640883"/>
            <a:ext cx="2160000" cy="468000"/>
          </a:xfrm>
          <a:prstGeom prst="rect">
            <a:avLst/>
          </a:prstGeom>
          <a:noFill/>
          <a:ln>
            <a:noFill/>
          </a:ln>
        </p:spPr>
        <p:txBody>
          <a:bodyPr anchorCtr="0" anchor="ctr" bIns="45675" lIns="91400" spcFirstLastPara="1" rIns="91400" wrap="square" tIns="45675">
            <a:noAutofit/>
          </a:bodyPr>
          <a:lstStyle/>
          <a:p>
            <a:pPr indent="0" lvl="0" marL="0" marR="0" rtl="0" algn="r">
              <a:lnSpc>
                <a:spcPct val="100000"/>
              </a:lnSpc>
              <a:spcBef>
                <a:spcPts val="0"/>
              </a:spcBef>
              <a:spcAft>
                <a:spcPts val="0"/>
              </a:spcAft>
              <a:buClr>
                <a:srgbClr val="3F3F3F"/>
              </a:buClr>
              <a:buSzPts val="1800"/>
              <a:buFont typeface="Calibri"/>
              <a:buNone/>
            </a:pPr>
            <a:r>
              <a:rPr b="1" i="0" lang="es" sz="1700" u="none" cap="none" strike="noStrike">
                <a:solidFill>
                  <a:srgbClr val="990000"/>
                </a:solidFill>
                <a:latin typeface="Roboto"/>
                <a:ea typeface="Roboto"/>
                <a:cs typeface="Roboto"/>
                <a:sym typeface="Roboto"/>
              </a:rPr>
              <a:t>¿PARA QUÉ SIRVE?</a:t>
            </a:r>
            <a:endParaRPr b="1" i="0" sz="1700" u="none" cap="none" strike="noStrike">
              <a:solidFill>
                <a:srgbClr val="990000"/>
              </a:solidFill>
              <a:latin typeface="Roboto"/>
              <a:ea typeface="Roboto"/>
              <a:cs typeface="Roboto"/>
              <a:sym typeface="Roboto"/>
            </a:endParaRPr>
          </a:p>
          <a:p>
            <a:pPr indent="0" lvl="0" marL="0" marR="0" rtl="0" algn="r">
              <a:lnSpc>
                <a:spcPct val="100000"/>
              </a:lnSpc>
              <a:spcBef>
                <a:spcPts val="0"/>
              </a:spcBef>
              <a:spcAft>
                <a:spcPts val="0"/>
              </a:spcAft>
              <a:buClr>
                <a:srgbClr val="3F3F3F"/>
              </a:buClr>
              <a:buSzPts val="1800"/>
              <a:buFont typeface="Calibri"/>
              <a:buNone/>
            </a:pPr>
            <a:r>
              <a:rPr b="1" i="0" lang="es" sz="1700" u="none" cap="none" strike="noStrike">
                <a:solidFill>
                  <a:srgbClr val="990000"/>
                </a:solidFill>
                <a:latin typeface="Roboto"/>
                <a:ea typeface="Roboto"/>
                <a:cs typeface="Roboto"/>
                <a:sym typeface="Roboto"/>
              </a:rPr>
              <a:t>¿QUÉ HACE?</a:t>
            </a:r>
            <a:endParaRPr b="1" i="0" sz="1700" u="none" cap="none" strike="noStrike">
              <a:solidFill>
                <a:srgbClr val="990000"/>
              </a:solidFill>
              <a:latin typeface="Roboto"/>
              <a:ea typeface="Roboto"/>
              <a:cs typeface="Roboto"/>
              <a:sym typeface="Roboto"/>
            </a:endParaRPr>
          </a:p>
        </p:txBody>
      </p:sp>
      <p:sp>
        <p:nvSpPr>
          <p:cNvPr id="498" name="Google Shape;498;g36991eb649a_0_1127"/>
          <p:cNvSpPr/>
          <p:nvPr/>
        </p:nvSpPr>
        <p:spPr>
          <a:xfrm>
            <a:off x="2414800" y="3663925"/>
            <a:ext cx="3355500" cy="468000"/>
          </a:xfrm>
          <a:prstGeom prst="rect">
            <a:avLst/>
          </a:prstGeom>
          <a:noFill/>
          <a:ln>
            <a:noFill/>
          </a:ln>
        </p:spPr>
        <p:txBody>
          <a:bodyPr anchorCtr="0" anchor="ctr" bIns="45675" lIns="91400" spcFirstLastPara="1" rIns="91400" wrap="square" tIns="45675">
            <a:noAutofit/>
          </a:bodyPr>
          <a:lstStyle/>
          <a:p>
            <a:pPr indent="0" lvl="0" marL="0" marR="0" rtl="0" algn="l">
              <a:lnSpc>
                <a:spcPct val="100000"/>
              </a:lnSpc>
              <a:spcBef>
                <a:spcPts val="0"/>
              </a:spcBef>
              <a:spcAft>
                <a:spcPts val="0"/>
              </a:spcAft>
              <a:buClr>
                <a:srgbClr val="3F3F3F"/>
              </a:buClr>
              <a:buSzPts val="1800"/>
              <a:buFont typeface="Calibri"/>
              <a:buNone/>
            </a:pPr>
            <a:r>
              <a:rPr b="0" i="0" lang="es" sz="1600" u="none" cap="none" strike="noStrike">
                <a:solidFill>
                  <a:srgbClr val="404040"/>
                </a:solidFill>
                <a:latin typeface="Roboto"/>
                <a:ea typeface="Roboto"/>
                <a:cs typeface="Roboto"/>
                <a:sym typeface="Roboto"/>
              </a:rPr>
              <a:t>Explique</a:t>
            </a:r>
            <a:r>
              <a:rPr b="1" i="0" lang="es" sz="1600" u="none" cap="none" strike="noStrike">
                <a:solidFill>
                  <a:srgbClr val="404040"/>
                </a:solidFill>
                <a:latin typeface="Roboto"/>
                <a:ea typeface="Roboto"/>
                <a:cs typeface="Roboto"/>
                <a:sym typeface="Roboto"/>
              </a:rPr>
              <a:t> </a:t>
            </a:r>
            <a:r>
              <a:rPr b="1" i="0" lang="es" sz="1600" u="none" cap="none" strike="noStrike">
                <a:solidFill>
                  <a:srgbClr val="0C0C0C"/>
                </a:solidFill>
                <a:latin typeface="Roboto"/>
                <a:ea typeface="Roboto"/>
                <a:cs typeface="Roboto"/>
                <a:sym typeface="Roboto"/>
              </a:rPr>
              <a:t>qué necesidad</a:t>
            </a:r>
            <a:r>
              <a:rPr b="1" i="0" lang="es" sz="1600" u="none" cap="none" strike="noStrike">
                <a:solidFill>
                  <a:srgbClr val="404040"/>
                </a:solidFill>
                <a:latin typeface="Roboto"/>
                <a:ea typeface="Roboto"/>
                <a:cs typeface="Roboto"/>
                <a:sym typeface="Roboto"/>
              </a:rPr>
              <a:t> </a:t>
            </a:r>
            <a:r>
              <a:rPr b="0" i="0" lang="es" sz="1600" u="none" cap="none" strike="noStrike">
                <a:solidFill>
                  <a:srgbClr val="404040"/>
                </a:solidFill>
                <a:latin typeface="Roboto"/>
                <a:ea typeface="Roboto"/>
                <a:cs typeface="Roboto"/>
                <a:sym typeface="Roboto"/>
              </a:rPr>
              <a:t>del usuario</a:t>
            </a:r>
            <a:r>
              <a:rPr b="1" i="0" lang="es" sz="1600" u="none" cap="none" strike="noStrike">
                <a:solidFill>
                  <a:srgbClr val="404040"/>
                </a:solidFill>
                <a:latin typeface="Roboto"/>
                <a:ea typeface="Roboto"/>
                <a:cs typeface="Roboto"/>
                <a:sym typeface="Roboto"/>
              </a:rPr>
              <a:t> </a:t>
            </a:r>
            <a:r>
              <a:rPr b="1" i="0" lang="es" sz="1600" u="none" cap="none" strike="noStrike">
                <a:solidFill>
                  <a:schemeClr val="dk1"/>
                </a:solidFill>
                <a:latin typeface="Roboto"/>
                <a:ea typeface="Roboto"/>
                <a:cs typeface="Roboto"/>
                <a:sym typeface="Roboto"/>
              </a:rPr>
              <a:t>satisface</a:t>
            </a:r>
            <a:endParaRPr b="0" i="0" sz="1400" u="none" cap="none" strike="noStrike">
              <a:solidFill>
                <a:schemeClr val="dk1"/>
              </a:solidFill>
              <a:latin typeface="Roboto"/>
              <a:ea typeface="Roboto"/>
              <a:cs typeface="Roboto"/>
              <a:sym typeface="Roboto"/>
            </a:endParaRPr>
          </a:p>
        </p:txBody>
      </p:sp>
      <p:sp>
        <p:nvSpPr>
          <p:cNvPr id="499" name="Google Shape;499;g36991eb649a_0_1127"/>
          <p:cNvSpPr/>
          <p:nvPr/>
        </p:nvSpPr>
        <p:spPr>
          <a:xfrm>
            <a:off x="160400" y="1852575"/>
            <a:ext cx="2160000" cy="468000"/>
          </a:xfrm>
          <a:prstGeom prst="rect">
            <a:avLst/>
          </a:prstGeom>
          <a:noFill/>
          <a:ln>
            <a:noFill/>
          </a:ln>
        </p:spPr>
        <p:txBody>
          <a:bodyPr anchorCtr="0" anchor="ctr" bIns="45675" lIns="91400" spcFirstLastPara="1" rIns="91400" wrap="square" tIns="45675">
            <a:noAutofit/>
          </a:bodyPr>
          <a:lstStyle/>
          <a:p>
            <a:pPr indent="0" lvl="0" marL="0" marR="0" rtl="0" algn="r">
              <a:lnSpc>
                <a:spcPct val="100000"/>
              </a:lnSpc>
              <a:spcBef>
                <a:spcPts val="0"/>
              </a:spcBef>
              <a:spcAft>
                <a:spcPts val="0"/>
              </a:spcAft>
              <a:buClr>
                <a:srgbClr val="3F3F3F"/>
              </a:buClr>
              <a:buSzPts val="1800"/>
              <a:buFont typeface="Calibri"/>
              <a:buNone/>
            </a:pPr>
            <a:r>
              <a:rPr b="1" i="0" lang="es" sz="1700" u="none" cap="none" strike="noStrike">
                <a:solidFill>
                  <a:srgbClr val="980000"/>
                </a:solidFill>
                <a:latin typeface="Roboto"/>
                <a:ea typeface="Roboto"/>
                <a:cs typeface="Roboto"/>
                <a:sym typeface="Roboto"/>
              </a:rPr>
              <a:t>¿QUÉ ES?</a:t>
            </a:r>
            <a:endParaRPr b="0" i="0" sz="1500" u="none" cap="none" strike="noStrike">
              <a:solidFill>
                <a:srgbClr val="980000"/>
              </a:solidFill>
              <a:latin typeface="Roboto"/>
              <a:ea typeface="Roboto"/>
              <a:cs typeface="Roboto"/>
              <a:sym typeface="Roboto"/>
            </a:endParaRPr>
          </a:p>
        </p:txBody>
      </p:sp>
      <p:sp>
        <p:nvSpPr>
          <p:cNvPr id="500" name="Google Shape;500;g36991eb649a_0_1127"/>
          <p:cNvSpPr/>
          <p:nvPr/>
        </p:nvSpPr>
        <p:spPr>
          <a:xfrm>
            <a:off x="160400" y="2783618"/>
            <a:ext cx="2160000" cy="468000"/>
          </a:xfrm>
          <a:prstGeom prst="rect">
            <a:avLst/>
          </a:prstGeom>
          <a:noFill/>
          <a:ln>
            <a:noFill/>
          </a:ln>
        </p:spPr>
        <p:txBody>
          <a:bodyPr anchorCtr="0" anchor="ctr" bIns="45675" lIns="91400" spcFirstLastPara="1" rIns="91400" wrap="square" tIns="45675">
            <a:noAutofit/>
          </a:bodyPr>
          <a:lstStyle/>
          <a:p>
            <a:pPr indent="0" lvl="0" marL="0" marR="0" rtl="0" algn="r">
              <a:lnSpc>
                <a:spcPct val="100000"/>
              </a:lnSpc>
              <a:spcBef>
                <a:spcPts val="0"/>
              </a:spcBef>
              <a:spcAft>
                <a:spcPts val="0"/>
              </a:spcAft>
              <a:buClr>
                <a:srgbClr val="3F3F3F"/>
              </a:buClr>
              <a:buSzPts val="1800"/>
              <a:buFont typeface="Calibri"/>
              <a:buNone/>
            </a:pPr>
            <a:r>
              <a:rPr b="1" i="0" lang="es" sz="1700" u="none" cap="none" strike="noStrike">
                <a:solidFill>
                  <a:srgbClr val="990000"/>
                </a:solidFill>
                <a:latin typeface="Roboto"/>
                <a:ea typeface="Roboto"/>
                <a:cs typeface="Roboto"/>
                <a:sym typeface="Roboto"/>
              </a:rPr>
              <a:t>¿PARA QUIÉN?</a:t>
            </a:r>
            <a:endParaRPr b="0" i="0" sz="1500" u="none" cap="none" strike="noStrike">
              <a:solidFill>
                <a:srgbClr val="990000"/>
              </a:solidFill>
              <a:latin typeface="Roboto"/>
              <a:ea typeface="Roboto"/>
              <a:cs typeface="Roboto"/>
              <a:sym typeface="Roboto"/>
            </a:endParaRPr>
          </a:p>
        </p:txBody>
      </p:sp>
      <p:sp>
        <p:nvSpPr>
          <p:cNvPr id="501" name="Google Shape;501;g36991eb649a_0_1127"/>
          <p:cNvSpPr/>
          <p:nvPr/>
        </p:nvSpPr>
        <p:spPr>
          <a:xfrm>
            <a:off x="2414800" y="1630975"/>
            <a:ext cx="3355500" cy="1137600"/>
          </a:xfrm>
          <a:prstGeom prst="rect">
            <a:avLst/>
          </a:prstGeom>
          <a:noFill/>
          <a:ln>
            <a:noFill/>
          </a:ln>
        </p:spPr>
        <p:txBody>
          <a:bodyPr anchorCtr="0" anchor="ctr" bIns="45675" lIns="91400" spcFirstLastPara="1" rIns="91400" wrap="square" tIns="45675">
            <a:noAutofit/>
          </a:bodyPr>
          <a:lstStyle/>
          <a:p>
            <a:pPr indent="0" lvl="0" marL="0" marR="0" rtl="0" algn="l">
              <a:lnSpc>
                <a:spcPct val="100000"/>
              </a:lnSpc>
              <a:spcBef>
                <a:spcPts val="0"/>
              </a:spcBef>
              <a:spcAft>
                <a:spcPts val="0"/>
              </a:spcAft>
              <a:buClr>
                <a:srgbClr val="3F3F3F"/>
              </a:buClr>
              <a:buSzPts val="1800"/>
              <a:buFont typeface="Calibri"/>
              <a:buNone/>
            </a:pPr>
            <a:r>
              <a:rPr b="1" i="0" lang="es" sz="1600" u="none" cap="none" strike="noStrike">
                <a:solidFill>
                  <a:srgbClr val="000000"/>
                </a:solidFill>
                <a:latin typeface="Roboto"/>
                <a:ea typeface="Roboto"/>
                <a:cs typeface="Roboto"/>
                <a:sym typeface="Roboto"/>
              </a:rPr>
              <a:t>Asigne un nombre </a:t>
            </a:r>
            <a:r>
              <a:rPr b="0" i="0" lang="es" sz="1400" u="none" cap="none" strike="noStrike">
                <a:solidFill>
                  <a:srgbClr val="000000"/>
                </a:solidFill>
                <a:latin typeface="Roboto"/>
                <a:ea typeface="Roboto"/>
                <a:cs typeface="Roboto"/>
                <a:sym typeface="Roboto"/>
              </a:rPr>
              <a:t>q</a:t>
            </a:r>
            <a:r>
              <a:rPr b="0" i="0" lang="es" sz="1400" u="none" cap="none" strike="noStrike">
                <a:solidFill>
                  <a:srgbClr val="404040"/>
                </a:solidFill>
                <a:latin typeface="Roboto"/>
                <a:ea typeface="Roboto"/>
                <a:cs typeface="Roboto"/>
                <a:sym typeface="Roboto"/>
              </a:rPr>
              <a:t>ue lo defina por su atributo más importante: </a:t>
            </a:r>
            <a:endParaRPr b="0" i="0" sz="900" u="none" cap="none" strike="noStrike">
              <a:solidFill>
                <a:srgbClr val="404040"/>
              </a:solidFill>
              <a:latin typeface="Roboto"/>
              <a:ea typeface="Roboto"/>
              <a:cs typeface="Roboto"/>
              <a:sym typeface="Roboto"/>
            </a:endParaRPr>
          </a:p>
          <a:p>
            <a:pPr indent="0" lvl="0" marL="0" marR="0" rtl="0" algn="l">
              <a:lnSpc>
                <a:spcPct val="100000"/>
              </a:lnSpc>
              <a:spcBef>
                <a:spcPts val="0"/>
              </a:spcBef>
              <a:spcAft>
                <a:spcPts val="0"/>
              </a:spcAft>
              <a:buClr>
                <a:srgbClr val="3F3F3F"/>
              </a:buClr>
              <a:buSzPts val="1600"/>
              <a:buFont typeface="Calibri"/>
              <a:buNone/>
            </a:pPr>
            <a:r>
              <a:rPr b="0" i="0" lang="es" sz="1400" u="none" cap="none" strike="noStrike">
                <a:solidFill>
                  <a:srgbClr val="404040"/>
                </a:solidFill>
                <a:latin typeface="Roboto"/>
                <a:ea typeface="Roboto"/>
                <a:cs typeface="Roboto"/>
                <a:sym typeface="Roboto"/>
              </a:rPr>
              <a:t>(</a:t>
            </a:r>
            <a:r>
              <a:rPr b="0" i="0" lang="es" sz="1400" u="sng" cap="none" strike="noStrike">
                <a:solidFill>
                  <a:srgbClr val="404040"/>
                </a:solidFill>
                <a:latin typeface="Roboto"/>
                <a:ea typeface="Roboto"/>
                <a:cs typeface="Roboto"/>
                <a:sym typeface="Roboto"/>
              </a:rPr>
              <a:t>SUSTANTIVO</a:t>
            </a:r>
            <a:r>
              <a:rPr b="0" i="1" lang="es" sz="1200" u="none" cap="none" strike="noStrike">
                <a:solidFill>
                  <a:srgbClr val="404040"/>
                </a:solidFill>
                <a:latin typeface="Roboto"/>
                <a:ea typeface="Roboto"/>
                <a:cs typeface="Roboto"/>
                <a:sym typeface="Roboto"/>
              </a:rPr>
              <a:t> </a:t>
            </a:r>
            <a:r>
              <a:rPr b="1" i="0" lang="es" sz="1400" u="none" cap="none" strike="noStrike">
                <a:solidFill>
                  <a:srgbClr val="404040"/>
                </a:solidFill>
                <a:latin typeface="Roboto"/>
                <a:ea typeface="Roboto"/>
                <a:cs typeface="Roboto"/>
                <a:sym typeface="Roboto"/>
              </a:rPr>
              <a:t>+ </a:t>
            </a:r>
            <a:r>
              <a:rPr b="0" i="0" lang="es" sz="1400" u="sng" cap="none" strike="noStrike">
                <a:solidFill>
                  <a:srgbClr val="404040"/>
                </a:solidFill>
                <a:latin typeface="Roboto"/>
                <a:ea typeface="Roboto"/>
                <a:cs typeface="Roboto"/>
                <a:sym typeface="Roboto"/>
              </a:rPr>
              <a:t>ATRIBUTOS</a:t>
            </a:r>
            <a:r>
              <a:rPr b="0" i="0" lang="es" sz="1400" u="none" cap="none" strike="noStrike">
                <a:solidFill>
                  <a:srgbClr val="404040"/>
                </a:solidFill>
                <a:latin typeface="Roboto"/>
                <a:ea typeface="Roboto"/>
                <a:cs typeface="Roboto"/>
                <a:sym typeface="Roboto"/>
              </a:rPr>
              <a:t>)</a:t>
            </a:r>
            <a:endParaRPr b="0" i="0" sz="1400" u="none" cap="none" strike="noStrike">
              <a:solidFill>
                <a:srgbClr val="404040"/>
              </a:solidFill>
              <a:latin typeface="Roboto"/>
              <a:ea typeface="Roboto"/>
              <a:cs typeface="Roboto"/>
              <a:sym typeface="Roboto"/>
            </a:endParaRPr>
          </a:p>
          <a:p>
            <a:pPr indent="0" lvl="0" marL="0" marR="0" rtl="0" algn="l">
              <a:lnSpc>
                <a:spcPct val="100000"/>
              </a:lnSpc>
              <a:spcBef>
                <a:spcPts val="0"/>
              </a:spcBef>
              <a:spcAft>
                <a:spcPts val="0"/>
              </a:spcAft>
              <a:buClr>
                <a:srgbClr val="3F3F3F"/>
              </a:buClr>
              <a:buSzPts val="1600"/>
              <a:buFont typeface="Calibri"/>
              <a:buNone/>
            </a:pPr>
            <a:r>
              <a:rPr b="0" i="1" lang="es" sz="1200" u="none" cap="none" strike="noStrike">
                <a:solidFill>
                  <a:srgbClr val="404040"/>
                </a:solidFill>
                <a:latin typeface="Roboto"/>
                <a:ea typeface="Roboto"/>
                <a:cs typeface="Roboto"/>
                <a:sym typeface="Roboto"/>
              </a:rPr>
              <a:t> *ligado a una acción</a:t>
            </a:r>
            <a:endParaRPr b="0" i="0" sz="1400" u="none" cap="none" strike="noStrike">
              <a:solidFill>
                <a:srgbClr val="404040"/>
              </a:solidFill>
              <a:latin typeface="Roboto"/>
              <a:ea typeface="Roboto"/>
              <a:cs typeface="Roboto"/>
              <a:sym typeface="Roboto"/>
            </a:endParaRPr>
          </a:p>
        </p:txBody>
      </p:sp>
      <p:sp>
        <p:nvSpPr>
          <p:cNvPr id="502" name="Google Shape;502;g36991eb649a_0_1127"/>
          <p:cNvSpPr/>
          <p:nvPr/>
        </p:nvSpPr>
        <p:spPr>
          <a:xfrm>
            <a:off x="2414800" y="2871150"/>
            <a:ext cx="3231300" cy="468000"/>
          </a:xfrm>
          <a:prstGeom prst="rect">
            <a:avLst/>
          </a:prstGeom>
          <a:noFill/>
          <a:ln>
            <a:noFill/>
          </a:ln>
        </p:spPr>
        <p:txBody>
          <a:bodyPr anchorCtr="0" anchor="ctr" bIns="45675" lIns="91400" spcFirstLastPara="1" rIns="91400" wrap="square" tIns="45675">
            <a:noAutofit/>
          </a:bodyPr>
          <a:lstStyle/>
          <a:p>
            <a:pPr indent="0" lvl="0" marL="0" marR="0" rtl="0" algn="l">
              <a:lnSpc>
                <a:spcPct val="100000"/>
              </a:lnSpc>
              <a:spcBef>
                <a:spcPts val="0"/>
              </a:spcBef>
              <a:spcAft>
                <a:spcPts val="0"/>
              </a:spcAft>
              <a:buClr>
                <a:srgbClr val="3F3F3F"/>
              </a:buClr>
              <a:buSzPts val="1800"/>
              <a:buFont typeface="Calibri"/>
              <a:buNone/>
            </a:pPr>
            <a:r>
              <a:rPr b="1" i="0" lang="es" sz="1600" u="none" cap="none" strike="noStrike">
                <a:solidFill>
                  <a:srgbClr val="000000"/>
                </a:solidFill>
                <a:latin typeface="Roboto"/>
                <a:ea typeface="Roboto"/>
                <a:cs typeface="Roboto"/>
                <a:sym typeface="Roboto"/>
              </a:rPr>
              <a:t>¿Para qué usuario </a:t>
            </a:r>
            <a:r>
              <a:rPr i="0" lang="es" sz="1600" u="none" cap="none" strike="noStrike">
                <a:solidFill>
                  <a:srgbClr val="404040"/>
                </a:solidFill>
                <a:latin typeface="Roboto"/>
                <a:ea typeface="Roboto"/>
                <a:cs typeface="Roboto"/>
                <a:sym typeface="Roboto"/>
              </a:rPr>
              <a:t>es y en</a:t>
            </a:r>
            <a:r>
              <a:rPr b="1" i="0" lang="es" sz="1600" u="none" cap="none" strike="noStrike">
                <a:solidFill>
                  <a:srgbClr val="000000"/>
                </a:solidFill>
                <a:latin typeface="Roboto"/>
                <a:ea typeface="Roboto"/>
                <a:cs typeface="Roboto"/>
                <a:sym typeface="Roboto"/>
              </a:rPr>
              <a:t> qué contexto, ámbito de uso? </a:t>
            </a:r>
            <a:endParaRPr b="0" i="0" sz="1400" u="none" cap="none" strike="noStrike">
              <a:solidFill>
                <a:srgbClr val="000000"/>
              </a:solidFill>
              <a:latin typeface="Roboto"/>
              <a:ea typeface="Roboto"/>
              <a:cs typeface="Roboto"/>
              <a:sym typeface="Roboto"/>
            </a:endParaRPr>
          </a:p>
        </p:txBody>
      </p:sp>
      <p:sp>
        <p:nvSpPr>
          <p:cNvPr id="503" name="Google Shape;503;g36991eb649a_0_1127"/>
          <p:cNvSpPr/>
          <p:nvPr/>
        </p:nvSpPr>
        <p:spPr>
          <a:xfrm>
            <a:off x="5664300" y="1751075"/>
            <a:ext cx="349200" cy="2482800"/>
          </a:xfrm>
          <a:prstGeom prst="rightBrace">
            <a:avLst>
              <a:gd fmla="val 45942" name="adj1"/>
              <a:gd fmla="val 50362" name="adj2"/>
            </a:avLst>
          </a:prstGeom>
          <a:noFill/>
          <a:ln cap="flat" cmpd="sng" w="9525">
            <a:solidFill>
              <a:srgbClr val="0C0C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Roboto"/>
              <a:ea typeface="Roboto"/>
              <a:cs typeface="Roboto"/>
              <a:sym typeface="Roboto"/>
            </a:endParaRPr>
          </a:p>
        </p:txBody>
      </p:sp>
      <p:sp>
        <p:nvSpPr>
          <p:cNvPr id="504" name="Google Shape;504;g36991eb649a_0_1127"/>
          <p:cNvSpPr/>
          <p:nvPr/>
        </p:nvSpPr>
        <p:spPr>
          <a:xfrm>
            <a:off x="6133500" y="1611275"/>
            <a:ext cx="2874000" cy="2762400"/>
          </a:xfrm>
          <a:prstGeom prst="rect">
            <a:avLst/>
          </a:prstGeom>
          <a:noFill/>
          <a:ln>
            <a:noFill/>
          </a:ln>
        </p:spPr>
        <p:txBody>
          <a:bodyPr anchorCtr="0" anchor="ctr" bIns="45675" lIns="91400" spcFirstLastPara="1" rIns="91400" wrap="square" tIns="45675">
            <a:noAutofit/>
          </a:bodyPr>
          <a:lstStyle/>
          <a:p>
            <a:pPr indent="0" lvl="0" marL="0" marR="0" rtl="0" algn="l">
              <a:lnSpc>
                <a:spcPct val="100000"/>
              </a:lnSpc>
              <a:spcBef>
                <a:spcPts val="0"/>
              </a:spcBef>
              <a:spcAft>
                <a:spcPts val="0"/>
              </a:spcAft>
              <a:buClr>
                <a:srgbClr val="3F3F3F"/>
              </a:buClr>
              <a:buSzPts val="1600"/>
              <a:buFont typeface="Calibri"/>
              <a:buNone/>
            </a:pPr>
            <a:r>
              <a:rPr b="0" i="1" lang="es" sz="1300" u="none" cap="none" strike="noStrike">
                <a:solidFill>
                  <a:srgbClr val="404040"/>
                </a:solidFill>
                <a:latin typeface="Roboto"/>
                <a:ea typeface="Roboto"/>
                <a:cs typeface="Roboto"/>
                <a:sym typeface="Roboto"/>
              </a:rPr>
              <a:t>Ejemplo :</a:t>
            </a:r>
            <a:endParaRPr b="0" i="0" sz="1600" u="none" cap="none" strike="noStrike">
              <a:solidFill>
                <a:srgbClr val="404040"/>
              </a:solidFill>
              <a:latin typeface="Roboto"/>
              <a:ea typeface="Roboto"/>
              <a:cs typeface="Roboto"/>
              <a:sym typeface="Roboto"/>
            </a:endParaRPr>
          </a:p>
          <a:p>
            <a:pPr indent="0" lvl="0" marL="0" marR="0" rtl="0" algn="l">
              <a:lnSpc>
                <a:spcPct val="100000"/>
              </a:lnSpc>
              <a:spcBef>
                <a:spcPts val="0"/>
              </a:spcBef>
              <a:spcAft>
                <a:spcPts val="0"/>
              </a:spcAft>
              <a:buClr>
                <a:srgbClr val="3F3F3F"/>
              </a:buClr>
              <a:buSzPts val="1600"/>
              <a:buFont typeface="Calibri"/>
              <a:buNone/>
            </a:pPr>
            <a:r>
              <a:rPr b="0" i="0" lang="es" sz="1500" u="none" cap="none" strike="noStrike">
                <a:solidFill>
                  <a:schemeClr val="dk1"/>
                </a:solidFill>
                <a:latin typeface="Roboto"/>
                <a:ea typeface="Roboto"/>
                <a:cs typeface="Roboto"/>
                <a:sym typeface="Roboto"/>
              </a:rPr>
              <a:t>Se propone un </a:t>
            </a:r>
            <a:r>
              <a:rPr b="1" i="0" lang="es" sz="1500" u="none" cap="none" strike="noStrike">
                <a:solidFill>
                  <a:schemeClr val="dk1"/>
                </a:solidFill>
                <a:latin typeface="Roboto"/>
                <a:ea typeface="Roboto"/>
                <a:cs typeface="Roboto"/>
                <a:sym typeface="Roboto"/>
              </a:rPr>
              <a:t>Soporte individual transitorio resistente, portable y seguro </a:t>
            </a:r>
            <a:r>
              <a:rPr b="0" i="0" lang="es" sz="1500" u="none" cap="none" strike="noStrike">
                <a:solidFill>
                  <a:srgbClr val="585858"/>
                </a:solidFill>
                <a:latin typeface="Roboto"/>
                <a:ea typeface="Roboto"/>
                <a:cs typeface="Roboto"/>
                <a:sym typeface="Roboto"/>
              </a:rPr>
              <a:t>para pasajeros </a:t>
            </a:r>
            <a:r>
              <a:rPr b="1" i="0" lang="es" sz="1500" u="none" cap="none" strike="noStrike">
                <a:solidFill>
                  <a:srgbClr val="585858"/>
                </a:solidFill>
                <a:latin typeface="Roboto"/>
                <a:ea typeface="Roboto"/>
                <a:cs typeface="Roboto"/>
                <a:sym typeface="Roboto"/>
              </a:rPr>
              <a:t>jóvenes</a:t>
            </a:r>
            <a:r>
              <a:rPr b="0" i="0" lang="es" sz="1500" u="none" cap="none" strike="noStrike">
                <a:solidFill>
                  <a:srgbClr val="585858"/>
                </a:solidFill>
                <a:latin typeface="Roboto"/>
                <a:ea typeface="Roboto"/>
                <a:cs typeface="Roboto"/>
                <a:sym typeface="Roboto"/>
              </a:rPr>
              <a:t> del transantiago que se transportan </a:t>
            </a:r>
            <a:r>
              <a:rPr b="1" i="0" lang="es" sz="1500" u="none" cap="none" strike="noStrike">
                <a:solidFill>
                  <a:srgbClr val="585858"/>
                </a:solidFill>
                <a:latin typeface="Roboto"/>
                <a:ea typeface="Roboto"/>
                <a:cs typeface="Roboto"/>
                <a:sym typeface="Roboto"/>
              </a:rPr>
              <a:t>de pie</a:t>
            </a:r>
            <a:r>
              <a:rPr b="0" i="0" lang="es" sz="1500" u="none" cap="none" strike="noStrike">
                <a:solidFill>
                  <a:srgbClr val="585858"/>
                </a:solidFill>
                <a:latin typeface="Roboto"/>
                <a:ea typeface="Roboto"/>
                <a:cs typeface="Roboto"/>
                <a:sym typeface="Roboto"/>
              </a:rPr>
              <a:t> en distancias que superan los</a:t>
            </a:r>
            <a:endParaRPr b="0" i="0" sz="1500" u="none" cap="none" strike="noStrike">
              <a:solidFill>
                <a:srgbClr val="585858"/>
              </a:solidFill>
              <a:latin typeface="Roboto"/>
              <a:ea typeface="Roboto"/>
              <a:cs typeface="Roboto"/>
              <a:sym typeface="Roboto"/>
            </a:endParaRPr>
          </a:p>
          <a:p>
            <a:pPr indent="0" lvl="0" marL="0" marR="0" rtl="0" algn="l">
              <a:lnSpc>
                <a:spcPct val="100000"/>
              </a:lnSpc>
              <a:spcBef>
                <a:spcPts val="0"/>
              </a:spcBef>
              <a:spcAft>
                <a:spcPts val="0"/>
              </a:spcAft>
              <a:buClr>
                <a:srgbClr val="3F3F3F"/>
              </a:buClr>
              <a:buSzPts val="1600"/>
              <a:buFont typeface="Calibri"/>
              <a:buNone/>
            </a:pPr>
            <a:r>
              <a:rPr b="1" i="0" lang="es" sz="1500" u="none" cap="none" strike="noStrike">
                <a:solidFill>
                  <a:srgbClr val="585858"/>
                </a:solidFill>
                <a:latin typeface="Roboto"/>
                <a:ea typeface="Roboto"/>
                <a:cs typeface="Roboto"/>
                <a:sym typeface="Roboto"/>
              </a:rPr>
              <a:t>40 minutos de viaje</a:t>
            </a:r>
            <a:r>
              <a:rPr b="0" i="0" lang="es" sz="1500" u="none" cap="none" strike="noStrike">
                <a:solidFill>
                  <a:srgbClr val="585858"/>
                </a:solidFill>
                <a:latin typeface="Roboto"/>
                <a:ea typeface="Roboto"/>
                <a:cs typeface="Roboto"/>
                <a:sym typeface="Roboto"/>
              </a:rPr>
              <a:t>, para otorgar seguridad, apoyo y descanso durante el trayecto.</a:t>
            </a:r>
            <a:endParaRPr b="0" i="0" sz="1600" u="none" cap="none" strike="noStrike">
              <a:solidFill>
                <a:srgbClr val="585858"/>
              </a:solidFill>
              <a:latin typeface="Roboto"/>
              <a:ea typeface="Roboto"/>
              <a:cs typeface="Roboto"/>
              <a:sym typeface="Roboto"/>
            </a:endParaRPr>
          </a:p>
          <a:p>
            <a:pPr indent="0" lvl="0" marL="0" marR="0" rtl="0" algn="l">
              <a:lnSpc>
                <a:spcPct val="100000"/>
              </a:lnSpc>
              <a:spcBef>
                <a:spcPts val="0"/>
              </a:spcBef>
              <a:spcAft>
                <a:spcPts val="0"/>
              </a:spcAft>
              <a:buClr>
                <a:srgbClr val="3F3F3F"/>
              </a:buClr>
              <a:buSzPts val="1600"/>
              <a:buFont typeface="Calibri"/>
              <a:buNone/>
            </a:pPr>
            <a:r>
              <a:t/>
            </a:r>
            <a:endParaRPr b="0" i="0" sz="1600" u="none" cap="none" strike="noStrike">
              <a:solidFill>
                <a:srgbClr val="404040"/>
              </a:solidFill>
              <a:latin typeface="Roboto"/>
              <a:ea typeface="Roboto"/>
              <a:cs typeface="Roboto"/>
              <a:sym typeface="Roboto"/>
            </a:endParaRPr>
          </a:p>
        </p:txBody>
      </p:sp>
      <p:sp>
        <p:nvSpPr>
          <p:cNvPr id="505" name="Google Shape;505;g36991eb649a_0_1127"/>
          <p:cNvSpPr txBox="1"/>
          <p:nvPr/>
        </p:nvSpPr>
        <p:spPr>
          <a:xfrm>
            <a:off x="1" y="481215"/>
            <a:ext cx="91440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alibri"/>
              <a:buNone/>
            </a:pPr>
            <a:r>
              <a:rPr b="1" i="0" lang="es" sz="2200" u="none" cap="none" strike="noStrike">
                <a:solidFill>
                  <a:schemeClr val="dk1"/>
                </a:solidFill>
                <a:latin typeface="Roboto"/>
                <a:ea typeface="Roboto"/>
                <a:cs typeface="Roboto"/>
                <a:sym typeface="Roboto"/>
              </a:rPr>
              <a:t>Propuesta Conceptual de Solución</a:t>
            </a:r>
            <a:endParaRPr b="1" i="0" sz="1300" u="none" cap="none" strike="noStrike">
              <a:solidFill>
                <a:schemeClr val="dk1"/>
              </a:solidFill>
              <a:latin typeface="Roboto"/>
              <a:ea typeface="Roboto"/>
              <a:cs typeface="Roboto"/>
              <a:sym typeface="Roboto"/>
            </a:endParaRPr>
          </a:p>
        </p:txBody>
      </p:sp>
      <p:sp>
        <p:nvSpPr>
          <p:cNvPr id="506" name="Google Shape;506;g36991eb649a_0_1127"/>
          <p:cNvSpPr/>
          <p:nvPr/>
        </p:nvSpPr>
        <p:spPr>
          <a:xfrm>
            <a:off x="876150" y="1619950"/>
            <a:ext cx="4670700" cy="1096800"/>
          </a:xfrm>
          <a:prstGeom prst="roundRect">
            <a:avLst>
              <a:gd fmla="val 16667" name="adj"/>
            </a:avLst>
          </a:prstGeom>
          <a:noFill/>
          <a:ln cap="flat" cmpd="sng" w="28575">
            <a:solidFill>
              <a:srgbClr val="C978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36991eb649a_0_1157"/>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400"/>
              <a:buFont typeface="Arial"/>
              <a:buNone/>
            </a:pPr>
            <a:r>
              <a:rPr lang="es" sz="3000">
                <a:solidFill>
                  <a:srgbClr val="8E0877"/>
                </a:solidFill>
                <a:latin typeface="Roboto"/>
                <a:ea typeface="Roboto"/>
                <a:cs typeface="Roboto"/>
                <a:sym typeface="Roboto"/>
              </a:rPr>
              <a:t>Actividad 11-4:</a:t>
            </a:r>
            <a:endParaRPr sz="2700">
              <a:solidFill>
                <a:srgbClr val="8E0877"/>
              </a:solidFill>
              <a:latin typeface="Roboto"/>
              <a:ea typeface="Roboto"/>
              <a:cs typeface="Roboto"/>
              <a:sym typeface="Roboto"/>
            </a:endParaRPr>
          </a:p>
          <a:p>
            <a:pPr indent="0" lvl="0" marL="0" rtl="0" algn="ctr">
              <a:spcBef>
                <a:spcPts val="0"/>
              </a:spcBef>
              <a:spcAft>
                <a:spcPts val="0"/>
              </a:spcAft>
              <a:buClr>
                <a:schemeClr val="dk1"/>
              </a:buClr>
              <a:buSzPts val="1400"/>
              <a:buFont typeface="Arial"/>
              <a:buNone/>
            </a:pPr>
            <a:r>
              <a:rPr b="1" lang="es" sz="3000">
                <a:solidFill>
                  <a:srgbClr val="8E0877"/>
                </a:solidFill>
                <a:latin typeface="Roboto"/>
                <a:ea typeface="Roboto"/>
                <a:cs typeface="Roboto"/>
                <a:sym typeface="Roboto"/>
              </a:rPr>
              <a:t>“Selección de 3 propuestas conceptuales</a:t>
            </a:r>
            <a:r>
              <a:rPr lang="es" sz="3000">
                <a:solidFill>
                  <a:srgbClr val="8E0877"/>
                </a:solidFill>
                <a:latin typeface="Roboto"/>
                <a:ea typeface="Roboto"/>
                <a:cs typeface="Roboto"/>
                <a:sym typeface="Roboto"/>
              </a:rPr>
              <a:t>”</a:t>
            </a:r>
            <a:endParaRPr sz="3000">
              <a:solidFill>
                <a:srgbClr val="8E0877"/>
              </a:solidFill>
              <a:latin typeface="Roboto"/>
              <a:ea typeface="Roboto"/>
              <a:cs typeface="Roboto"/>
              <a:sym typeface="Roboto"/>
            </a:endParaRPr>
          </a:p>
          <a:p>
            <a:pPr indent="0" lvl="0" marL="0" rtl="0" algn="ctr">
              <a:spcBef>
                <a:spcPts val="0"/>
              </a:spcBef>
              <a:spcAft>
                <a:spcPts val="0"/>
              </a:spcAft>
              <a:buClr>
                <a:schemeClr val="lt1"/>
              </a:buClr>
              <a:buSzPts val="3400"/>
              <a:buFont typeface="Arial"/>
              <a:buNone/>
            </a:pPr>
            <a:r>
              <a:rPr lang="es" sz="1800">
                <a:solidFill>
                  <a:srgbClr val="8E0877"/>
                </a:solidFill>
                <a:latin typeface="Roboto"/>
                <a:ea typeface="Roboto"/>
                <a:cs typeface="Roboto"/>
                <a:sym typeface="Roboto"/>
              </a:rPr>
              <a:t>Por equipo</a:t>
            </a:r>
            <a:endParaRPr sz="2100">
              <a:solidFill>
                <a:srgbClr val="8E0877"/>
              </a:solidFill>
              <a:latin typeface="Roboto"/>
              <a:ea typeface="Roboto"/>
              <a:cs typeface="Roboto"/>
              <a:sym typeface="Roboto"/>
            </a:endParaRPr>
          </a:p>
        </p:txBody>
      </p:sp>
      <p:sp>
        <p:nvSpPr>
          <p:cNvPr id="512" name="Google Shape;512;g36991eb649a_0_1157"/>
          <p:cNvSpPr txBox="1"/>
          <p:nvPr/>
        </p:nvSpPr>
        <p:spPr>
          <a:xfrm>
            <a:off x="8710419" y="0"/>
            <a:ext cx="433500" cy="5143500"/>
          </a:xfrm>
          <a:prstGeom prst="rect">
            <a:avLst/>
          </a:prstGeom>
          <a:solidFill>
            <a:srgbClr val="8E08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400"/>
              <a:buFont typeface="Arial"/>
              <a:buNone/>
            </a:pPr>
            <a:r>
              <a:t/>
            </a:r>
            <a:endParaRPr b="0" i="0" sz="2100" u="none" cap="none" strike="noStrike">
              <a:solidFill>
                <a:srgbClr val="5C068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36991eb649a_0_1162"/>
          <p:cNvSpPr txBox="1"/>
          <p:nvPr/>
        </p:nvSpPr>
        <p:spPr>
          <a:xfrm>
            <a:off x="8472458" y="4639772"/>
            <a:ext cx="548700" cy="393600"/>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200" u="none" cap="none" strike="noStrike">
                <a:solidFill>
                  <a:schemeClr val="dk2"/>
                </a:solidFill>
                <a:latin typeface="Arial"/>
                <a:ea typeface="Arial"/>
                <a:cs typeface="Arial"/>
                <a:sym typeface="Arial"/>
              </a:rPr>
              <a:t>‹#›</a:t>
            </a:fld>
            <a:endParaRPr b="0" i="0" sz="1200" u="none" cap="none" strike="noStrike">
              <a:solidFill>
                <a:schemeClr val="dk2"/>
              </a:solidFill>
              <a:latin typeface="Arial"/>
              <a:ea typeface="Arial"/>
              <a:cs typeface="Arial"/>
              <a:sym typeface="Arial"/>
            </a:endParaRPr>
          </a:p>
        </p:txBody>
      </p:sp>
      <p:pic>
        <p:nvPicPr>
          <p:cNvPr descr="C:\Users\Cecilia\Desktop\Clases Innovación ING\Recursos\246x0w.jpg" id="521" name="Google Shape;521;g36991eb649a_0_1162"/>
          <p:cNvPicPr preferRelativeResize="0"/>
          <p:nvPr/>
        </p:nvPicPr>
        <p:blipFill rotWithShape="1">
          <a:blip r:embed="rId3">
            <a:alphaModFix/>
          </a:blip>
          <a:srcRect b="0" l="0" r="0" t="0"/>
          <a:stretch/>
        </p:blipFill>
        <p:spPr>
          <a:xfrm>
            <a:off x="317700" y="4446209"/>
            <a:ext cx="462900" cy="474351"/>
          </a:xfrm>
          <a:prstGeom prst="rect">
            <a:avLst/>
          </a:prstGeom>
          <a:noFill/>
          <a:ln>
            <a:noFill/>
          </a:ln>
        </p:spPr>
      </p:pic>
      <p:sp>
        <p:nvSpPr>
          <p:cNvPr id="522" name="Google Shape;522;g36991eb649a_0_1162"/>
          <p:cNvSpPr txBox="1"/>
          <p:nvPr/>
        </p:nvSpPr>
        <p:spPr>
          <a:xfrm>
            <a:off x="780600" y="4495287"/>
            <a:ext cx="8363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rgbClr val="980000"/>
                </a:solidFill>
                <a:latin typeface="Raleway"/>
                <a:ea typeface="Raleway"/>
                <a:cs typeface="Raleway"/>
                <a:sym typeface="Raleway"/>
              </a:rPr>
              <a:t>Subir el registro  a U-Cursos, en “Actividad 1</a:t>
            </a:r>
            <a:r>
              <a:rPr b="1" lang="es" sz="1200">
                <a:solidFill>
                  <a:srgbClr val="980000"/>
                </a:solidFill>
                <a:latin typeface="Raleway"/>
                <a:ea typeface="Raleway"/>
                <a:cs typeface="Raleway"/>
                <a:sym typeface="Raleway"/>
              </a:rPr>
              <a:t>1</a:t>
            </a:r>
            <a:r>
              <a:rPr b="1" lang="es" sz="1200">
                <a:solidFill>
                  <a:srgbClr val="980000"/>
                </a:solidFill>
                <a:latin typeface="Raleway"/>
                <a:ea typeface="Raleway"/>
                <a:cs typeface="Raleway"/>
                <a:sym typeface="Raleway"/>
              </a:rPr>
              <a:t>-4</a:t>
            </a:r>
            <a:r>
              <a:rPr b="1" i="0" lang="es" sz="1200" u="none" cap="none" strike="noStrike">
                <a:solidFill>
                  <a:srgbClr val="980000"/>
                </a:solidFill>
                <a:latin typeface="Raleway"/>
                <a:ea typeface="Raleway"/>
                <a:cs typeface="Raleway"/>
                <a:sym typeface="Raleway"/>
              </a:rPr>
              <a:t>”</a:t>
            </a:r>
            <a:endParaRPr b="1" i="0" sz="1200" u="none" cap="none" strike="noStrike">
              <a:solidFill>
                <a:srgbClr val="980000"/>
              </a:solidFill>
              <a:latin typeface="Raleway"/>
              <a:ea typeface="Raleway"/>
              <a:cs typeface="Raleway"/>
              <a:sym typeface="Raleway"/>
            </a:endParaRPr>
          </a:p>
        </p:txBody>
      </p:sp>
      <p:sp>
        <p:nvSpPr>
          <p:cNvPr id="523" name="Google Shape;523;g36991eb649a_0_1162"/>
          <p:cNvSpPr txBox="1"/>
          <p:nvPr/>
        </p:nvSpPr>
        <p:spPr>
          <a:xfrm>
            <a:off x="263325" y="494625"/>
            <a:ext cx="8550000" cy="377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000"/>
              </a:spcBef>
              <a:spcAft>
                <a:spcPts val="0"/>
              </a:spcAft>
              <a:buClr>
                <a:srgbClr val="000000"/>
              </a:buClr>
              <a:buSzPts val="1400"/>
              <a:buFont typeface="Arial"/>
              <a:buNone/>
            </a:pPr>
            <a:r>
              <a:rPr b="1" i="0" lang="es" sz="1400" u="none" cap="none" strike="noStrike">
                <a:solidFill>
                  <a:srgbClr val="00A195"/>
                </a:solidFill>
                <a:latin typeface="Roboto"/>
                <a:ea typeface="Roboto"/>
                <a:cs typeface="Roboto"/>
                <a:sym typeface="Roboto"/>
              </a:rPr>
              <a:t>INSTRUCCIONES:</a:t>
            </a:r>
            <a:endParaRPr b="1" i="0" sz="1400" u="none" cap="none" strike="noStrike">
              <a:solidFill>
                <a:srgbClr val="00A195"/>
              </a:solidFill>
              <a:latin typeface="Roboto"/>
              <a:ea typeface="Roboto"/>
              <a:cs typeface="Roboto"/>
              <a:sym typeface="Roboto"/>
            </a:endParaRPr>
          </a:p>
          <a:p>
            <a:pPr indent="-254000" lvl="0" marL="342900" marR="0" rtl="0" algn="l">
              <a:lnSpc>
                <a:spcPct val="100000"/>
              </a:lnSpc>
              <a:spcBef>
                <a:spcPts val="1000"/>
              </a:spcBef>
              <a:spcAft>
                <a:spcPts val="0"/>
              </a:spcAft>
              <a:buClr>
                <a:srgbClr val="595959"/>
              </a:buClr>
              <a:buSzPts val="1400"/>
              <a:buFont typeface="Roboto"/>
              <a:buAutoNum type="arabicPeriod"/>
            </a:pPr>
            <a:r>
              <a:rPr i="0" lang="es" sz="1400" u="none" cap="none" strike="noStrike">
                <a:solidFill>
                  <a:srgbClr val="595959"/>
                </a:solidFill>
                <a:latin typeface="Roboto"/>
                <a:ea typeface="Roboto"/>
                <a:cs typeface="Roboto"/>
                <a:sym typeface="Roboto"/>
              </a:rPr>
              <a:t>Clasifica las propuestas conceptuales generadas que emergieron en el equipo. Únelas de acuerdo a la similitud entre las propuestas. Junta aquellas que se parecen en la aproximación y en el sentido de la propuesta de solución creada. </a:t>
            </a:r>
            <a:endParaRPr i="0" sz="1400" u="none" cap="none" strike="noStrike">
              <a:solidFill>
                <a:srgbClr val="595959"/>
              </a:solidFill>
              <a:latin typeface="Roboto"/>
              <a:ea typeface="Roboto"/>
              <a:cs typeface="Roboto"/>
              <a:sym typeface="Roboto"/>
            </a:endParaRPr>
          </a:p>
          <a:p>
            <a:pPr indent="-254000" lvl="0" marL="342900" marR="0" rtl="0" algn="l">
              <a:lnSpc>
                <a:spcPct val="100000"/>
              </a:lnSpc>
              <a:spcBef>
                <a:spcPts val="800"/>
              </a:spcBef>
              <a:spcAft>
                <a:spcPts val="0"/>
              </a:spcAft>
              <a:buClr>
                <a:srgbClr val="595959"/>
              </a:buClr>
              <a:buSzPts val="1400"/>
              <a:buFont typeface="Roboto"/>
              <a:buAutoNum type="arabicPeriod"/>
            </a:pPr>
            <a:r>
              <a:rPr lang="es" sz="1400">
                <a:solidFill>
                  <a:srgbClr val="595959"/>
                </a:solidFill>
                <a:latin typeface="Roboto"/>
                <a:ea typeface="Roboto"/>
                <a:cs typeface="Roboto"/>
                <a:sym typeface="Roboto"/>
              </a:rPr>
              <a:t>R</a:t>
            </a:r>
            <a:r>
              <a:rPr i="0" lang="es" sz="1400" u="none" cap="none" strike="noStrike">
                <a:solidFill>
                  <a:srgbClr val="595959"/>
                </a:solidFill>
                <a:latin typeface="Roboto"/>
                <a:ea typeface="Roboto"/>
                <a:cs typeface="Roboto"/>
                <a:sym typeface="Roboto"/>
              </a:rPr>
              <a:t>eescribe las propuestas generadas y organizarlas según su similitud. Esto les ayudará a reducir el número de propuestas conceptuales. (Pueden utilizar post-it físicos o virtuales con un laptop).</a:t>
            </a:r>
            <a:endParaRPr i="0" sz="1400" u="none" cap="none" strike="noStrike">
              <a:solidFill>
                <a:srgbClr val="595959"/>
              </a:solidFill>
              <a:latin typeface="Roboto"/>
              <a:ea typeface="Roboto"/>
              <a:cs typeface="Roboto"/>
              <a:sym typeface="Roboto"/>
            </a:endParaRPr>
          </a:p>
          <a:p>
            <a:pPr indent="-254000" lvl="0" marL="342900" marR="0" rtl="0" algn="l">
              <a:lnSpc>
                <a:spcPct val="100000"/>
              </a:lnSpc>
              <a:spcBef>
                <a:spcPts val="800"/>
              </a:spcBef>
              <a:spcAft>
                <a:spcPts val="0"/>
              </a:spcAft>
              <a:buClr>
                <a:srgbClr val="595959"/>
              </a:buClr>
              <a:buSzPts val="1400"/>
              <a:buFont typeface="Roboto"/>
              <a:buAutoNum type="arabicPeriod"/>
            </a:pPr>
            <a:r>
              <a:rPr lang="es" sz="1400">
                <a:solidFill>
                  <a:srgbClr val="595959"/>
                </a:solidFill>
                <a:latin typeface="Roboto"/>
                <a:ea typeface="Roboto"/>
                <a:cs typeface="Roboto"/>
                <a:sym typeface="Roboto"/>
              </a:rPr>
              <a:t>E</a:t>
            </a:r>
            <a:r>
              <a:rPr i="0" lang="es" sz="1400" u="none" cap="none" strike="noStrike">
                <a:solidFill>
                  <a:srgbClr val="595959"/>
                </a:solidFill>
                <a:latin typeface="Roboto"/>
                <a:ea typeface="Roboto"/>
                <a:cs typeface="Roboto"/>
                <a:sym typeface="Roboto"/>
              </a:rPr>
              <a:t>valuar las nuevas propuestas conceptuales generadas, de acuerdo a las siguientes categorías:</a:t>
            </a:r>
            <a:endParaRPr i="0" sz="1400" u="none" cap="none" strike="noStrike">
              <a:solidFill>
                <a:srgbClr val="595959"/>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400"/>
              <a:buFont typeface="Arial"/>
              <a:buNone/>
            </a:pPr>
            <a:r>
              <a:rPr b="1" i="0" lang="es" sz="1400" u="none" cap="none" strike="noStrike">
                <a:solidFill>
                  <a:srgbClr val="595959"/>
                </a:solidFill>
                <a:latin typeface="Roboto"/>
                <a:ea typeface="Roboto"/>
                <a:cs typeface="Roboto"/>
                <a:sym typeface="Roboto"/>
              </a:rPr>
              <a:t>- Viabilidad técnica</a:t>
            </a:r>
            <a:r>
              <a:rPr i="0" lang="es" sz="1400" u="none" cap="none" strike="noStrike">
                <a:solidFill>
                  <a:srgbClr val="595959"/>
                </a:solidFill>
                <a:latin typeface="Roboto"/>
                <a:ea typeface="Roboto"/>
                <a:cs typeface="Roboto"/>
                <a:sym typeface="Roboto"/>
              </a:rPr>
              <a:t>: Factibilidad de materialización del proyecto (disponibilidad de los recursos para hacer realidad la propuesta)</a:t>
            </a:r>
            <a:endParaRPr i="0" sz="1400" u="none" cap="none" strike="noStrike">
              <a:solidFill>
                <a:srgbClr val="595959"/>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400"/>
              <a:buFont typeface="Arial"/>
              <a:buNone/>
            </a:pPr>
            <a:r>
              <a:rPr b="1" i="0" lang="es" sz="1400" u="none" cap="none" strike="noStrike">
                <a:solidFill>
                  <a:srgbClr val="595959"/>
                </a:solidFill>
                <a:latin typeface="Roboto"/>
                <a:ea typeface="Roboto"/>
                <a:cs typeface="Roboto"/>
                <a:sym typeface="Roboto"/>
              </a:rPr>
              <a:t>- Grado de novedad</a:t>
            </a:r>
            <a:r>
              <a:rPr i="0" lang="es" sz="1400" u="none" cap="none" strike="noStrike">
                <a:solidFill>
                  <a:srgbClr val="595959"/>
                </a:solidFill>
                <a:latin typeface="Roboto"/>
                <a:ea typeface="Roboto"/>
                <a:cs typeface="Roboto"/>
                <a:sym typeface="Roboto"/>
              </a:rPr>
              <a:t>: Frente a soluciones existentes</a:t>
            </a:r>
            <a:endParaRPr i="0" sz="1400" u="none" cap="none" strike="noStrike">
              <a:solidFill>
                <a:srgbClr val="595959"/>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400"/>
              <a:buFont typeface="Arial"/>
              <a:buNone/>
            </a:pPr>
            <a:r>
              <a:rPr b="1" i="0" lang="es" sz="1400" u="none" cap="none" strike="noStrike">
                <a:solidFill>
                  <a:srgbClr val="595959"/>
                </a:solidFill>
                <a:latin typeface="Roboto"/>
                <a:ea typeface="Roboto"/>
                <a:cs typeface="Roboto"/>
                <a:sym typeface="Roboto"/>
              </a:rPr>
              <a:t>- Interés del equipo</a:t>
            </a:r>
            <a:r>
              <a:rPr i="0" lang="es" sz="1400" u="none" cap="none" strike="noStrike">
                <a:solidFill>
                  <a:srgbClr val="595959"/>
                </a:solidFill>
                <a:latin typeface="Roboto"/>
                <a:ea typeface="Roboto"/>
                <a:cs typeface="Roboto"/>
                <a:sym typeface="Roboto"/>
              </a:rPr>
              <a:t>: Reúne los intereses y motivaciones del equipo.</a:t>
            </a:r>
            <a:endParaRPr i="0" sz="1400" u="none" cap="none" strike="noStrike">
              <a:solidFill>
                <a:srgbClr val="595959"/>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400"/>
              <a:buFont typeface="Arial"/>
              <a:buNone/>
            </a:pPr>
            <a:r>
              <a:rPr b="1" i="0" lang="es" sz="1400" u="none" cap="none" strike="noStrike">
                <a:solidFill>
                  <a:srgbClr val="595959"/>
                </a:solidFill>
                <a:latin typeface="Roboto"/>
                <a:ea typeface="Roboto"/>
                <a:cs typeface="Roboto"/>
                <a:sym typeface="Roboto"/>
              </a:rPr>
              <a:t>- Impacto en el desafío</a:t>
            </a:r>
            <a:r>
              <a:rPr i="0" lang="es" sz="1400" u="none" cap="none" strike="noStrike">
                <a:solidFill>
                  <a:srgbClr val="595959"/>
                </a:solidFill>
                <a:latin typeface="Roboto"/>
                <a:ea typeface="Roboto"/>
                <a:cs typeface="Roboto"/>
                <a:sym typeface="Roboto"/>
              </a:rPr>
              <a:t>: Profundidad y aporte a la resolución del problema (¿genera el impacto positivo que queremos?)</a:t>
            </a:r>
            <a:endParaRPr i="0" sz="1400" u="none" cap="none" strike="noStrike">
              <a:solidFill>
                <a:srgbClr val="595959"/>
              </a:solidFill>
              <a:latin typeface="Roboto"/>
              <a:ea typeface="Roboto"/>
              <a:cs typeface="Roboto"/>
              <a:sym typeface="Roboto"/>
            </a:endParaRPr>
          </a:p>
          <a:p>
            <a:pPr indent="-254000" lvl="0" marL="342900" marR="0" rtl="0" algn="l">
              <a:lnSpc>
                <a:spcPct val="100000"/>
              </a:lnSpc>
              <a:spcBef>
                <a:spcPts val="800"/>
              </a:spcBef>
              <a:spcAft>
                <a:spcPts val="0"/>
              </a:spcAft>
              <a:buClr>
                <a:srgbClr val="595959"/>
              </a:buClr>
              <a:buSzPts val="1400"/>
              <a:buFont typeface="Roboto"/>
              <a:buAutoNum type="arabicPeriod"/>
            </a:pPr>
            <a:r>
              <a:rPr lang="es" sz="1400">
                <a:solidFill>
                  <a:srgbClr val="595959"/>
                </a:solidFill>
                <a:latin typeface="Roboto"/>
                <a:ea typeface="Roboto"/>
                <a:cs typeface="Roboto"/>
                <a:sym typeface="Roboto"/>
              </a:rPr>
              <a:t>G</a:t>
            </a:r>
            <a:r>
              <a:rPr i="0" lang="es" sz="1400" u="none" cap="none" strike="noStrike">
                <a:solidFill>
                  <a:srgbClr val="595959"/>
                </a:solidFill>
                <a:latin typeface="Roboto"/>
                <a:ea typeface="Roboto"/>
                <a:cs typeface="Roboto"/>
                <a:sym typeface="Roboto"/>
              </a:rPr>
              <a:t>raficar los resultados. </a:t>
            </a:r>
            <a:endParaRPr i="0" sz="1400" u="none" cap="none" strike="noStrike">
              <a:solidFill>
                <a:srgbClr val="595959"/>
              </a:solidFill>
              <a:latin typeface="Roboto"/>
              <a:ea typeface="Roboto"/>
              <a:cs typeface="Roboto"/>
              <a:sym typeface="Roboto"/>
            </a:endParaRPr>
          </a:p>
          <a:p>
            <a:pPr indent="-254000" lvl="0" marL="342900" marR="0" rtl="0" algn="l">
              <a:lnSpc>
                <a:spcPct val="100000"/>
              </a:lnSpc>
              <a:spcBef>
                <a:spcPts val="800"/>
              </a:spcBef>
              <a:spcAft>
                <a:spcPts val="0"/>
              </a:spcAft>
              <a:buClr>
                <a:srgbClr val="595959"/>
              </a:buClr>
              <a:buSzPts val="1400"/>
              <a:buFont typeface="Roboto"/>
              <a:buAutoNum type="arabicPeriod"/>
            </a:pPr>
            <a:r>
              <a:rPr lang="es" sz="1400">
                <a:solidFill>
                  <a:srgbClr val="595959"/>
                </a:solidFill>
                <a:latin typeface="Roboto"/>
                <a:ea typeface="Roboto"/>
                <a:cs typeface="Roboto"/>
                <a:sym typeface="Roboto"/>
              </a:rPr>
              <a:t>E</a:t>
            </a:r>
            <a:r>
              <a:rPr i="0" lang="es" sz="1400" u="none" cap="none" strike="noStrike">
                <a:solidFill>
                  <a:srgbClr val="595959"/>
                </a:solidFill>
                <a:latin typeface="Roboto"/>
                <a:ea typeface="Roboto"/>
                <a:cs typeface="Roboto"/>
                <a:sym typeface="Roboto"/>
              </a:rPr>
              <a:t>n base a la evaluación seleccione 3 propuestas por cada equipo.</a:t>
            </a:r>
            <a:endParaRPr i="0" sz="1400" u="none" cap="none" strike="noStrike">
              <a:solidFill>
                <a:srgbClr val="595959"/>
              </a:solidFill>
              <a:latin typeface="Roboto"/>
              <a:ea typeface="Roboto"/>
              <a:cs typeface="Roboto"/>
              <a:sym typeface="Roboto"/>
            </a:endParaRPr>
          </a:p>
        </p:txBody>
      </p:sp>
      <p:sp>
        <p:nvSpPr>
          <p:cNvPr id="524" name="Google Shape;524;g36991eb649a_0_1162"/>
          <p:cNvSpPr/>
          <p:nvPr/>
        </p:nvSpPr>
        <p:spPr>
          <a:xfrm>
            <a:off x="2900481" y="357450"/>
            <a:ext cx="6243600" cy="37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100AB"/>
              </a:solidFill>
              <a:latin typeface="Arial"/>
              <a:ea typeface="Arial"/>
              <a:cs typeface="Arial"/>
              <a:sym typeface="Arial"/>
            </a:endParaRPr>
          </a:p>
        </p:txBody>
      </p:sp>
      <p:sp>
        <p:nvSpPr>
          <p:cNvPr id="525" name="Google Shape;525;g36991eb649a_0_1162"/>
          <p:cNvSpPr txBox="1"/>
          <p:nvPr/>
        </p:nvSpPr>
        <p:spPr>
          <a:xfrm>
            <a:off x="-102525" y="-33600"/>
            <a:ext cx="8813400" cy="694200"/>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2200"/>
              <a:buFont typeface="Arial"/>
              <a:buNone/>
            </a:pPr>
            <a:r>
              <a:rPr b="0" i="0" lang="es" sz="2200" u="none" cap="none" strike="noStrike">
                <a:solidFill>
                  <a:srgbClr val="000000"/>
                </a:solidFill>
                <a:latin typeface="Roboto"/>
                <a:ea typeface="Roboto"/>
                <a:cs typeface="Roboto"/>
                <a:sym typeface="Roboto"/>
              </a:rPr>
              <a:t>Actividad 1</a:t>
            </a:r>
            <a:r>
              <a:rPr lang="es" sz="2200">
                <a:latin typeface="Roboto"/>
                <a:ea typeface="Roboto"/>
                <a:cs typeface="Roboto"/>
                <a:sym typeface="Roboto"/>
              </a:rPr>
              <a:t>1</a:t>
            </a:r>
            <a:r>
              <a:rPr b="0" i="0" lang="es" sz="2200" u="none" cap="none" strike="noStrike">
                <a:solidFill>
                  <a:srgbClr val="000000"/>
                </a:solidFill>
                <a:latin typeface="Roboto"/>
                <a:ea typeface="Roboto"/>
                <a:cs typeface="Roboto"/>
                <a:sym typeface="Roboto"/>
              </a:rPr>
              <a:t>-</a:t>
            </a:r>
            <a:r>
              <a:rPr lang="es" sz="2200">
                <a:latin typeface="Roboto"/>
                <a:ea typeface="Roboto"/>
                <a:cs typeface="Roboto"/>
                <a:sym typeface="Roboto"/>
              </a:rPr>
              <a:t>4</a:t>
            </a:r>
            <a:endParaRPr b="0" i="0" sz="22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2300"/>
              <a:buFont typeface="Arial"/>
              <a:buNone/>
            </a:pPr>
            <a:r>
              <a:rPr b="1" i="0" lang="es" sz="2300" u="none" cap="none" strike="noStrike">
                <a:solidFill>
                  <a:srgbClr val="8E0877"/>
                </a:solidFill>
                <a:latin typeface="Roboto"/>
                <a:ea typeface="Roboto"/>
                <a:cs typeface="Roboto"/>
                <a:sym typeface="Roboto"/>
              </a:rPr>
              <a:t>Selección de las propuestas </a:t>
            </a:r>
            <a:endParaRPr b="1" i="0" sz="2300" u="none" cap="none" strike="noStrike">
              <a:solidFill>
                <a:srgbClr val="8E0877"/>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g36991eb649a_0_1174"/>
          <p:cNvSpPr txBox="1"/>
          <p:nvPr/>
        </p:nvSpPr>
        <p:spPr>
          <a:xfrm>
            <a:off x="8472458" y="4639772"/>
            <a:ext cx="548700" cy="393600"/>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200" u="none" cap="none" strike="noStrike">
                <a:solidFill>
                  <a:schemeClr val="dk2"/>
                </a:solidFill>
                <a:latin typeface="Arial"/>
                <a:ea typeface="Arial"/>
                <a:cs typeface="Arial"/>
                <a:sym typeface="Arial"/>
              </a:rPr>
              <a:t>‹#›</a:t>
            </a:fld>
            <a:endParaRPr b="0" i="0" sz="1200" u="none" cap="none" strike="noStrike">
              <a:solidFill>
                <a:schemeClr val="dk2"/>
              </a:solidFill>
              <a:latin typeface="Arial"/>
              <a:ea typeface="Arial"/>
              <a:cs typeface="Arial"/>
              <a:sym typeface="Arial"/>
            </a:endParaRPr>
          </a:p>
        </p:txBody>
      </p:sp>
      <p:pic>
        <p:nvPicPr>
          <p:cNvPr descr="C:\Users\Cecilia\Desktop\Clases Innovación ING\Recursos\246x0w.jpg" id="534" name="Google Shape;534;g36991eb649a_0_1174"/>
          <p:cNvPicPr preferRelativeResize="0"/>
          <p:nvPr/>
        </p:nvPicPr>
        <p:blipFill rotWithShape="1">
          <a:blip r:embed="rId3">
            <a:alphaModFix/>
          </a:blip>
          <a:srcRect b="0" l="0" r="0" t="0"/>
          <a:stretch/>
        </p:blipFill>
        <p:spPr>
          <a:xfrm>
            <a:off x="317700" y="4446209"/>
            <a:ext cx="462900" cy="474351"/>
          </a:xfrm>
          <a:prstGeom prst="rect">
            <a:avLst/>
          </a:prstGeom>
          <a:noFill/>
          <a:ln>
            <a:noFill/>
          </a:ln>
        </p:spPr>
      </p:pic>
      <p:sp>
        <p:nvSpPr>
          <p:cNvPr id="535" name="Google Shape;535;g36991eb649a_0_1174"/>
          <p:cNvSpPr txBox="1"/>
          <p:nvPr/>
        </p:nvSpPr>
        <p:spPr>
          <a:xfrm>
            <a:off x="780600" y="4495287"/>
            <a:ext cx="8363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rgbClr val="0000FF"/>
                </a:solidFill>
                <a:latin typeface="Raleway"/>
                <a:ea typeface="Raleway"/>
                <a:cs typeface="Raleway"/>
                <a:sym typeface="Raleway"/>
              </a:rPr>
              <a:t>Subir el registro al blog de cada equipo.</a:t>
            </a:r>
            <a:endParaRPr b="1" i="0" sz="1200" u="none" cap="none" strike="noStrike">
              <a:solidFill>
                <a:srgbClr val="0000FF"/>
              </a:solidFill>
              <a:latin typeface="Raleway"/>
              <a:ea typeface="Raleway"/>
              <a:cs typeface="Raleway"/>
              <a:sym typeface="Raleway"/>
            </a:endParaRPr>
          </a:p>
        </p:txBody>
      </p:sp>
      <p:sp>
        <p:nvSpPr>
          <p:cNvPr id="536" name="Google Shape;536;g36991eb649a_0_1174"/>
          <p:cNvSpPr txBox="1"/>
          <p:nvPr/>
        </p:nvSpPr>
        <p:spPr>
          <a:xfrm>
            <a:off x="535500" y="1278875"/>
            <a:ext cx="7937100" cy="266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A195"/>
                </a:solidFill>
                <a:latin typeface="Raleway"/>
                <a:ea typeface="Raleway"/>
                <a:cs typeface="Raleway"/>
                <a:sym typeface="Raleway"/>
              </a:rPr>
              <a:t>INSTRUCCIONES:</a:t>
            </a:r>
            <a:endParaRPr b="0" i="0" sz="1400" u="none" cap="none" strike="noStrike">
              <a:solidFill>
                <a:srgbClr val="00A195"/>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585858"/>
              </a:solidFill>
              <a:latin typeface="Raleway"/>
              <a:ea typeface="Raleway"/>
              <a:cs typeface="Raleway"/>
              <a:sym typeface="Raleway"/>
            </a:endParaRPr>
          </a:p>
          <a:p>
            <a:pPr indent="-323850" lvl="0" marL="457200" marR="0" rtl="0" algn="l">
              <a:lnSpc>
                <a:spcPct val="115000"/>
              </a:lnSpc>
              <a:spcBef>
                <a:spcPts val="0"/>
              </a:spcBef>
              <a:spcAft>
                <a:spcPts val="0"/>
              </a:spcAft>
              <a:buClr>
                <a:srgbClr val="595959"/>
              </a:buClr>
              <a:buSzPts val="1100"/>
              <a:buFont typeface="Raleway"/>
              <a:buAutoNum type="arabicPeriod"/>
            </a:pPr>
            <a:r>
              <a:rPr b="0" i="0" lang="es" sz="1400" u="none" cap="none" strike="noStrike">
                <a:solidFill>
                  <a:srgbClr val="595959"/>
                </a:solidFill>
                <a:latin typeface="Raleway"/>
                <a:ea typeface="Raleway"/>
                <a:cs typeface="Raleway"/>
                <a:sym typeface="Raleway"/>
              </a:rPr>
              <a:t>Realizar una lluvia de ideas de todas las soluciones qué se les ocurra para su problema. </a:t>
            </a:r>
            <a:endParaRPr b="0" i="0" sz="1400" u="none" cap="none" strike="noStrike">
              <a:solidFill>
                <a:srgbClr val="595959"/>
              </a:solidFill>
              <a:latin typeface="Raleway"/>
              <a:ea typeface="Raleway"/>
              <a:cs typeface="Raleway"/>
              <a:sym typeface="Raleway"/>
            </a:endParaRPr>
          </a:p>
          <a:p>
            <a:pPr indent="-323850" lvl="0" marL="457200" marR="0" rtl="0" algn="l">
              <a:lnSpc>
                <a:spcPct val="115000"/>
              </a:lnSpc>
              <a:spcBef>
                <a:spcPts val="0"/>
              </a:spcBef>
              <a:spcAft>
                <a:spcPts val="0"/>
              </a:spcAft>
              <a:buClr>
                <a:srgbClr val="595959"/>
              </a:buClr>
              <a:buSzPts val="1100"/>
              <a:buFont typeface="Raleway"/>
              <a:buChar char="-"/>
            </a:pPr>
            <a:r>
              <a:rPr b="0" i="0" lang="es" sz="1400" u="none" cap="none" strike="noStrike">
                <a:solidFill>
                  <a:srgbClr val="595959"/>
                </a:solidFill>
                <a:latin typeface="Raleway"/>
                <a:ea typeface="Raleway"/>
                <a:cs typeface="Raleway"/>
                <a:sym typeface="Raleway"/>
              </a:rPr>
              <a:t>Grado de novedad</a:t>
            </a:r>
            <a:endParaRPr b="0" i="0" sz="1400" u="none" cap="none" strike="noStrike">
              <a:solidFill>
                <a:srgbClr val="595959"/>
              </a:solidFill>
              <a:latin typeface="Raleway"/>
              <a:ea typeface="Raleway"/>
              <a:cs typeface="Raleway"/>
              <a:sym typeface="Raleway"/>
            </a:endParaRPr>
          </a:p>
          <a:p>
            <a:pPr indent="-323850" lvl="0" marL="457200" marR="0" rtl="0" algn="l">
              <a:lnSpc>
                <a:spcPct val="115000"/>
              </a:lnSpc>
              <a:spcBef>
                <a:spcPts val="0"/>
              </a:spcBef>
              <a:spcAft>
                <a:spcPts val="0"/>
              </a:spcAft>
              <a:buClr>
                <a:srgbClr val="595959"/>
              </a:buClr>
              <a:buSzPts val="1100"/>
              <a:buFont typeface="Raleway"/>
              <a:buChar char="-"/>
            </a:pPr>
            <a:r>
              <a:rPr b="0" i="0" lang="es" sz="1400" u="none" cap="none" strike="noStrike">
                <a:solidFill>
                  <a:srgbClr val="595959"/>
                </a:solidFill>
                <a:latin typeface="Raleway"/>
                <a:ea typeface="Raleway"/>
                <a:cs typeface="Raleway"/>
                <a:sym typeface="Raleway"/>
              </a:rPr>
              <a:t>Impacto en el problema</a:t>
            </a:r>
            <a:endParaRPr b="0" i="0" sz="1400" u="none" cap="none" strike="noStrike">
              <a:solidFill>
                <a:srgbClr val="595959"/>
              </a:solidFill>
              <a:latin typeface="Raleway"/>
              <a:ea typeface="Raleway"/>
              <a:cs typeface="Raleway"/>
              <a:sym typeface="Raleway"/>
            </a:endParaRPr>
          </a:p>
          <a:p>
            <a:pPr indent="-323850" lvl="0" marL="457200" marR="0" rtl="0" algn="l">
              <a:lnSpc>
                <a:spcPct val="115000"/>
              </a:lnSpc>
              <a:spcBef>
                <a:spcPts val="0"/>
              </a:spcBef>
              <a:spcAft>
                <a:spcPts val="0"/>
              </a:spcAft>
              <a:buClr>
                <a:srgbClr val="595959"/>
              </a:buClr>
              <a:buSzPts val="1100"/>
              <a:buFont typeface="Raleway"/>
              <a:buChar char="-"/>
            </a:pPr>
            <a:r>
              <a:rPr b="0" i="0" lang="es" sz="1400" u="none" cap="none" strike="noStrike">
                <a:solidFill>
                  <a:srgbClr val="595959"/>
                </a:solidFill>
                <a:latin typeface="Raleway"/>
                <a:ea typeface="Raleway"/>
                <a:cs typeface="Raleway"/>
                <a:sym typeface="Raleway"/>
              </a:rPr>
              <a:t>Interes del equipo</a:t>
            </a:r>
            <a:endParaRPr b="0" i="0" sz="1400" u="none" cap="none" strike="noStrike">
              <a:solidFill>
                <a:srgbClr val="595959"/>
              </a:solidFill>
              <a:latin typeface="Raleway"/>
              <a:ea typeface="Raleway"/>
              <a:cs typeface="Raleway"/>
              <a:sym typeface="Raleway"/>
            </a:endParaRPr>
          </a:p>
          <a:p>
            <a:pPr indent="-254000" lvl="0" marL="457200" marR="0" rtl="0" algn="l">
              <a:lnSpc>
                <a:spcPct val="115000"/>
              </a:lnSpc>
              <a:spcBef>
                <a:spcPts val="0"/>
              </a:spcBef>
              <a:spcAft>
                <a:spcPts val="0"/>
              </a:spcAft>
              <a:buClr>
                <a:srgbClr val="595959"/>
              </a:buClr>
              <a:buSzPts val="1100"/>
              <a:buFont typeface="Raleway"/>
              <a:buNone/>
            </a:pPr>
            <a:r>
              <a:t/>
            </a:r>
            <a:endParaRPr b="0" i="0" sz="1400" u="none" cap="none" strike="noStrike">
              <a:solidFill>
                <a:srgbClr val="595959"/>
              </a:solidFill>
              <a:latin typeface="Raleway"/>
              <a:ea typeface="Raleway"/>
              <a:cs typeface="Raleway"/>
              <a:sym typeface="Raleway"/>
            </a:endParaRPr>
          </a:p>
          <a:p>
            <a:pPr indent="-323850" lvl="0" marL="457200" marR="0" rtl="0" algn="l">
              <a:lnSpc>
                <a:spcPct val="115000"/>
              </a:lnSpc>
              <a:spcBef>
                <a:spcPts val="0"/>
              </a:spcBef>
              <a:spcAft>
                <a:spcPts val="0"/>
              </a:spcAft>
              <a:buClr>
                <a:srgbClr val="595959"/>
              </a:buClr>
              <a:buSzPts val="1100"/>
              <a:buFont typeface="Raleway"/>
              <a:buAutoNum type="arabicPeriod"/>
            </a:pPr>
            <a:r>
              <a:rPr b="0" i="0" lang="es" sz="1400" u="none" cap="none" strike="noStrike">
                <a:solidFill>
                  <a:srgbClr val="595959"/>
                </a:solidFill>
                <a:latin typeface="Raleway"/>
                <a:ea typeface="Raleway"/>
                <a:cs typeface="Raleway"/>
                <a:sym typeface="Raleway"/>
              </a:rPr>
              <a:t>Registrar la ideación en un papelógrafo o pizarra, </a:t>
            </a:r>
            <a:endParaRPr b="0" i="0" sz="1400" u="none" cap="none" strike="noStrike">
              <a:solidFill>
                <a:srgbClr val="595959"/>
              </a:solidFill>
              <a:latin typeface="Raleway"/>
              <a:ea typeface="Raleway"/>
              <a:cs typeface="Raleway"/>
              <a:sym typeface="Raleway"/>
            </a:endParaRPr>
          </a:p>
          <a:p>
            <a:pPr indent="-323850" lvl="0" marL="457200" marR="0" rtl="0" algn="l">
              <a:lnSpc>
                <a:spcPct val="115000"/>
              </a:lnSpc>
              <a:spcBef>
                <a:spcPts val="0"/>
              </a:spcBef>
              <a:spcAft>
                <a:spcPts val="0"/>
              </a:spcAft>
              <a:buClr>
                <a:srgbClr val="595959"/>
              </a:buClr>
              <a:buSzPts val="1100"/>
              <a:buFont typeface="Raleway"/>
              <a:buAutoNum type="arabicPeriod"/>
            </a:pPr>
            <a:r>
              <a:rPr b="0" i="0" lang="es" sz="1400" u="none" cap="none" strike="noStrike">
                <a:solidFill>
                  <a:srgbClr val="595959"/>
                </a:solidFill>
                <a:latin typeface="Raleway"/>
                <a:ea typeface="Raleway"/>
                <a:cs typeface="Raleway"/>
                <a:sym typeface="Raleway"/>
              </a:rPr>
              <a:t>Todos deben aportar ideas</a:t>
            </a:r>
            <a:endParaRPr b="0" i="0" sz="1400" u="none" cap="none" strike="noStrike">
              <a:solidFill>
                <a:srgbClr val="595959"/>
              </a:solidFill>
              <a:latin typeface="Raleway"/>
              <a:ea typeface="Raleway"/>
              <a:cs typeface="Raleway"/>
              <a:sym typeface="Raleway"/>
            </a:endParaRPr>
          </a:p>
          <a:p>
            <a:pPr indent="-323850" lvl="0" marL="457200" marR="0" rtl="0" algn="l">
              <a:lnSpc>
                <a:spcPct val="115000"/>
              </a:lnSpc>
              <a:spcBef>
                <a:spcPts val="0"/>
              </a:spcBef>
              <a:spcAft>
                <a:spcPts val="0"/>
              </a:spcAft>
              <a:buClr>
                <a:srgbClr val="595959"/>
              </a:buClr>
              <a:buSzPts val="1100"/>
              <a:buFont typeface="Raleway"/>
              <a:buAutoNum type="arabicPeriod"/>
            </a:pPr>
            <a:r>
              <a:rPr b="1" i="0" lang="es" sz="1400" u="none" cap="none" strike="noStrike">
                <a:solidFill>
                  <a:srgbClr val="595959"/>
                </a:solidFill>
                <a:latin typeface="Raleway"/>
                <a:ea typeface="Raleway"/>
                <a:cs typeface="Raleway"/>
                <a:sym typeface="Raleway"/>
              </a:rPr>
              <a:t>Importa la cantidad</a:t>
            </a:r>
            <a:r>
              <a:rPr b="0" i="0" lang="es" sz="1400" u="none" cap="none" strike="noStrike">
                <a:solidFill>
                  <a:srgbClr val="595959"/>
                </a:solidFill>
                <a:latin typeface="Raleway"/>
                <a:ea typeface="Raleway"/>
                <a:cs typeface="Raleway"/>
                <a:sym typeface="Raleway"/>
              </a:rPr>
              <a:t>, </a:t>
            </a:r>
            <a:r>
              <a:rPr b="0" i="0" lang="es" sz="1400" u="sng" cap="none" strike="noStrike">
                <a:solidFill>
                  <a:srgbClr val="595959"/>
                </a:solidFill>
                <a:latin typeface="Raleway"/>
                <a:ea typeface="Raleway"/>
                <a:cs typeface="Raleway"/>
                <a:sym typeface="Raleway"/>
              </a:rPr>
              <a:t>el desafío es llegar a 100 ideas</a:t>
            </a:r>
            <a:r>
              <a:rPr b="0" i="0" lang="es" sz="1400" u="none" cap="none" strike="noStrike">
                <a:solidFill>
                  <a:srgbClr val="595959"/>
                </a:solidFill>
                <a:latin typeface="Raleway"/>
                <a:ea typeface="Raleway"/>
                <a:cs typeface="Raleway"/>
                <a:sym typeface="Raleway"/>
              </a:rPr>
              <a:t>, no tienen qué ser ideas elaboradas, solo el concepto de solución.</a:t>
            </a:r>
            <a:endParaRPr b="0" i="0" sz="1400" u="none" cap="none" strike="noStrike">
              <a:solidFill>
                <a:schemeClr val="dk2"/>
              </a:solidFill>
              <a:latin typeface="Raleway"/>
              <a:ea typeface="Raleway"/>
              <a:cs typeface="Raleway"/>
              <a:sym typeface="Raleway"/>
            </a:endParaRPr>
          </a:p>
        </p:txBody>
      </p:sp>
      <p:pic>
        <p:nvPicPr>
          <p:cNvPr id="537" name="Google Shape;537;g36991eb649a_0_1174"/>
          <p:cNvPicPr preferRelativeResize="0"/>
          <p:nvPr/>
        </p:nvPicPr>
        <p:blipFill rotWithShape="1">
          <a:blip r:embed="rId4">
            <a:alphaModFix/>
          </a:blip>
          <a:srcRect b="1597" l="0" r="0" t="21621"/>
          <a:stretch/>
        </p:blipFill>
        <p:spPr>
          <a:xfrm>
            <a:off x="271450" y="1115200"/>
            <a:ext cx="8601075" cy="3905150"/>
          </a:xfrm>
          <a:prstGeom prst="rect">
            <a:avLst/>
          </a:prstGeom>
          <a:noFill/>
          <a:ln>
            <a:noFill/>
          </a:ln>
        </p:spPr>
      </p:pic>
      <p:sp>
        <p:nvSpPr>
          <p:cNvPr id="538" name="Google Shape;538;g36991eb649a_0_1174"/>
          <p:cNvSpPr txBox="1"/>
          <p:nvPr/>
        </p:nvSpPr>
        <p:spPr>
          <a:xfrm>
            <a:off x="3014875" y="1202925"/>
            <a:ext cx="33075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s" sz="1700" u="none" cap="none" strike="noStrike">
                <a:solidFill>
                  <a:srgbClr val="666666"/>
                </a:solidFill>
                <a:highlight>
                  <a:srgbClr val="EFEFEF"/>
                </a:highlight>
                <a:latin typeface="Century Gothic"/>
                <a:ea typeface="Century Gothic"/>
                <a:cs typeface="Century Gothic"/>
                <a:sym typeface="Century Gothic"/>
              </a:rPr>
              <a:t>GRADO DE NOVEDAD</a:t>
            </a:r>
            <a:endParaRPr b="1" i="1" sz="1200" u="none" cap="none" strike="noStrike">
              <a:solidFill>
                <a:schemeClr val="accent4"/>
              </a:solidFill>
              <a:latin typeface="Century Gothic"/>
              <a:ea typeface="Century Gothic"/>
              <a:cs typeface="Century Gothic"/>
              <a:sym typeface="Century Gothic"/>
            </a:endParaRPr>
          </a:p>
        </p:txBody>
      </p:sp>
      <p:sp>
        <p:nvSpPr>
          <p:cNvPr id="539" name="Google Shape;539;g36991eb649a_0_1174"/>
          <p:cNvSpPr txBox="1"/>
          <p:nvPr/>
        </p:nvSpPr>
        <p:spPr>
          <a:xfrm>
            <a:off x="3529525" y="4181876"/>
            <a:ext cx="24396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s" sz="1700" u="none" cap="none" strike="noStrike">
                <a:solidFill>
                  <a:srgbClr val="666666"/>
                </a:solidFill>
                <a:highlight>
                  <a:srgbClr val="EFEFEF"/>
                </a:highlight>
                <a:latin typeface="Century Gothic"/>
                <a:ea typeface="Century Gothic"/>
                <a:cs typeface="Century Gothic"/>
                <a:sym typeface="Century Gothic"/>
              </a:rPr>
              <a:t>VIABILIDAD TÉCNICA</a:t>
            </a:r>
            <a:endParaRPr b="1" i="1" sz="1200" u="none" cap="none" strike="noStrike">
              <a:solidFill>
                <a:schemeClr val="accent4"/>
              </a:solidFill>
              <a:latin typeface="Century Gothic"/>
              <a:ea typeface="Century Gothic"/>
              <a:cs typeface="Century Gothic"/>
              <a:sym typeface="Century Gothic"/>
            </a:endParaRPr>
          </a:p>
        </p:txBody>
      </p:sp>
      <p:sp>
        <p:nvSpPr>
          <p:cNvPr id="540" name="Google Shape;540;g36991eb649a_0_1174"/>
          <p:cNvSpPr txBox="1"/>
          <p:nvPr/>
        </p:nvSpPr>
        <p:spPr>
          <a:xfrm>
            <a:off x="5621100" y="2692388"/>
            <a:ext cx="33075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s" sz="1700" u="none" cap="none" strike="noStrike">
                <a:solidFill>
                  <a:srgbClr val="666666"/>
                </a:solidFill>
                <a:highlight>
                  <a:srgbClr val="EFEFEF"/>
                </a:highlight>
                <a:latin typeface="Century Gothic"/>
                <a:ea typeface="Century Gothic"/>
                <a:cs typeface="Century Gothic"/>
                <a:sym typeface="Century Gothic"/>
              </a:rPr>
              <a:t>INTERÉS DEL EQUIPO</a:t>
            </a:r>
            <a:endParaRPr b="1" i="1" sz="1200" u="none" cap="none" strike="noStrike">
              <a:solidFill>
                <a:schemeClr val="accent4"/>
              </a:solidFill>
              <a:latin typeface="Century Gothic"/>
              <a:ea typeface="Century Gothic"/>
              <a:cs typeface="Century Gothic"/>
              <a:sym typeface="Century Gothic"/>
            </a:endParaRPr>
          </a:p>
        </p:txBody>
      </p:sp>
      <p:sp>
        <p:nvSpPr>
          <p:cNvPr id="541" name="Google Shape;541;g36991eb649a_0_1174"/>
          <p:cNvSpPr/>
          <p:nvPr/>
        </p:nvSpPr>
        <p:spPr>
          <a:xfrm>
            <a:off x="1492875" y="2395325"/>
            <a:ext cx="1847100" cy="667200"/>
          </a:xfrm>
          <a:prstGeom prst="rect">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g36991eb649a_0_1174"/>
          <p:cNvSpPr txBox="1"/>
          <p:nvPr/>
        </p:nvSpPr>
        <p:spPr>
          <a:xfrm>
            <a:off x="780600" y="2620139"/>
            <a:ext cx="3113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s" sz="1700" u="none" cap="none" strike="noStrike">
                <a:solidFill>
                  <a:srgbClr val="666666"/>
                </a:solidFill>
                <a:highlight>
                  <a:srgbClr val="EFEFEF"/>
                </a:highlight>
                <a:latin typeface="Century Gothic"/>
                <a:ea typeface="Century Gothic"/>
                <a:cs typeface="Century Gothic"/>
                <a:sym typeface="Century Gothic"/>
              </a:rPr>
              <a:t>IMPACTO EN EL DESAFÍO</a:t>
            </a:r>
            <a:endParaRPr b="1" i="1" sz="1200" u="none" cap="none" strike="noStrike">
              <a:solidFill>
                <a:schemeClr val="accent4"/>
              </a:solidFill>
              <a:latin typeface="Century Gothic"/>
              <a:ea typeface="Century Gothic"/>
              <a:cs typeface="Century Gothic"/>
              <a:sym typeface="Century Gothic"/>
            </a:endParaRPr>
          </a:p>
        </p:txBody>
      </p:sp>
      <p:sp>
        <p:nvSpPr>
          <p:cNvPr id="543" name="Google Shape;543;g36991eb649a_0_1174"/>
          <p:cNvSpPr/>
          <p:nvPr/>
        </p:nvSpPr>
        <p:spPr>
          <a:xfrm>
            <a:off x="2900275" y="662250"/>
            <a:ext cx="6243600" cy="379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g36991eb649a_0_1174"/>
          <p:cNvSpPr txBox="1"/>
          <p:nvPr/>
        </p:nvSpPr>
        <p:spPr>
          <a:xfrm>
            <a:off x="-102525" y="271200"/>
            <a:ext cx="8813400" cy="694200"/>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2200"/>
              <a:buFont typeface="Arial"/>
              <a:buNone/>
            </a:pPr>
            <a:r>
              <a:rPr b="0" i="0" lang="es" sz="2200" u="none" cap="none" strike="noStrike">
                <a:solidFill>
                  <a:srgbClr val="000000"/>
                </a:solidFill>
                <a:latin typeface="Roboto"/>
                <a:ea typeface="Roboto"/>
                <a:cs typeface="Roboto"/>
                <a:sym typeface="Roboto"/>
              </a:rPr>
              <a:t>Actividad 11-</a:t>
            </a:r>
            <a:r>
              <a:rPr lang="es" sz="2200">
                <a:latin typeface="Roboto"/>
                <a:ea typeface="Roboto"/>
                <a:cs typeface="Roboto"/>
                <a:sym typeface="Roboto"/>
              </a:rPr>
              <a:t>4</a:t>
            </a:r>
            <a:endParaRPr b="0" i="0" sz="22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2300"/>
              <a:buFont typeface="Arial"/>
              <a:buNone/>
            </a:pPr>
            <a:r>
              <a:rPr b="1" i="0" lang="es" sz="2300" u="none" cap="none" strike="noStrike">
                <a:solidFill>
                  <a:srgbClr val="8E0877"/>
                </a:solidFill>
                <a:latin typeface="Roboto"/>
                <a:ea typeface="Roboto"/>
                <a:cs typeface="Roboto"/>
                <a:sym typeface="Roboto"/>
              </a:rPr>
              <a:t>Selección de las propuestas</a:t>
            </a:r>
            <a:r>
              <a:rPr b="0" i="0" lang="es" sz="2300" u="none" cap="none" strike="noStrike">
                <a:solidFill>
                  <a:srgbClr val="FFFFFF"/>
                </a:solidFill>
                <a:latin typeface="Roboto"/>
                <a:ea typeface="Roboto"/>
                <a:cs typeface="Roboto"/>
                <a:sym typeface="Roboto"/>
              </a:rPr>
              <a:t> </a:t>
            </a:r>
            <a:endParaRPr b="0" i="0" sz="2300" u="none" cap="none" strike="noStrike">
              <a:solidFill>
                <a:srgbClr val="FFFFFF"/>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g36991eb649a_0_1192"/>
          <p:cNvSpPr txBox="1"/>
          <p:nvPr/>
        </p:nvSpPr>
        <p:spPr>
          <a:xfrm>
            <a:off x="0" y="1637461"/>
            <a:ext cx="9144000" cy="1868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0" i="0" lang="es" sz="3000" u="none" cap="none" strike="noStrike">
                <a:solidFill>
                  <a:srgbClr val="8E0877"/>
                </a:solidFill>
                <a:latin typeface="Roboto"/>
                <a:ea typeface="Roboto"/>
                <a:cs typeface="Roboto"/>
                <a:sym typeface="Roboto"/>
              </a:rPr>
              <a:t>Actividad 1</a:t>
            </a:r>
            <a:r>
              <a:rPr lang="es" sz="3000">
                <a:solidFill>
                  <a:srgbClr val="8E0877"/>
                </a:solidFill>
                <a:latin typeface="Roboto"/>
                <a:ea typeface="Roboto"/>
                <a:cs typeface="Roboto"/>
                <a:sym typeface="Roboto"/>
              </a:rPr>
              <a:t>1</a:t>
            </a:r>
            <a:r>
              <a:rPr b="0" i="0" lang="es" sz="3000" u="none" cap="none" strike="noStrike">
                <a:solidFill>
                  <a:srgbClr val="8E0877"/>
                </a:solidFill>
                <a:latin typeface="Roboto"/>
                <a:ea typeface="Roboto"/>
                <a:cs typeface="Roboto"/>
                <a:sym typeface="Roboto"/>
              </a:rPr>
              <a:t>-</a:t>
            </a:r>
            <a:r>
              <a:rPr lang="es" sz="3000">
                <a:solidFill>
                  <a:srgbClr val="8E0877"/>
                </a:solidFill>
                <a:latin typeface="Roboto"/>
                <a:ea typeface="Roboto"/>
                <a:cs typeface="Roboto"/>
                <a:sym typeface="Roboto"/>
              </a:rPr>
              <a:t>5</a:t>
            </a:r>
            <a:r>
              <a:rPr b="0" i="0" lang="es" sz="3000" u="none" cap="none" strike="noStrike">
                <a:solidFill>
                  <a:srgbClr val="8E0877"/>
                </a:solidFill>
                <a:latin typeface="Roboto"/>
                <a:ea typeface="Roboto"/>
                <a:cs typeface="Roboto"/>
                <a:sym typeface="Roboto"/>
              </a:rPr>
              <a:t>:</a:t>
            </a:r>
            <a:endParaRPr b="0" i="0" sz="2700" u="none" cap="none" strike="noStrike">
              <a:solidFill>
                <a:srgbClr val="8E0877"/>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3000"/>
              <a:buFont typeface="Arial"/>
              <a:buNone/>
            </a:pPr>
            <a:r>
              <a:rPr b="1" i="0" lang="es" sz="3000" u="none" cap="none" strike="noStrike">
                <a:solidFill>
                  <a:srgbClr val="8E0877"/>
                </a:solidFill>
                <a:latin typeface="Roboto"/>
                <a:ea typeface="Roboto"/>
                <a:cs typeface="Roboto"/>
                <a:sym typeface="Roboto"/>
              </a:rPr>
              <a:t>“Del concepto a la forma</a:t>
            </a:r>
            <a:r>
              <a:rPr b="0" i="0" lang="es" sz="3000" u="none" cap="none" strike="noStrike">
                <a:solidFill>
                  <a:srgbClr val="8E0877"/>
                </a:solidFill>
                <a:latin typeface="Roboto"/>
                <a:ea typeface="Roboto"/>
                <a:cs typeface="Roboto"/>
                <a:sym typeface="Roboto"/>
              </a:rPr>
              <a:t>”</a:t>
            </a:r>
            <a:endParaRPr b="0" i="0" sz="3000" u="none" cap="none" strike="noStrike">
              <a:solidFill>
                <a:srgbClr val="8E0877"/>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rPr b="0" i="0" lang="es" sz="1800" u="none" cap="none" strike="noStrike">
                <a:solidFill>
                  <a:srgbClr val="8E0877"/>
                </a:solidFill>
                <a:latin typeface="Roboto"/>
                <a:ea typeface="Roboto"/>
                <a:cs typeface="Roboto"/>
                <a:sym typeface="Roboto"/>
              </a:rPr>
              <a:t>Iniciando…</a:t>
            </a:r>
            <a:endParaRPr b="0" i="1" sz="2100" u="none" cap="none" strike="noStrike">
              <a:solidFill>
                <a:srgbClr val="8E0877"/>
              </a:solidFill>
              <a:highlight>
                <a:srgbClr val="FFFF00"/>
              </a:highlight>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36991eb649a_0_790"/>
          <p:cNvSpPr txBox="1"/>
          <p:nvPr/>
        </p:nvSpPr>
        <p:spPr>
          <a:xfrm>
            <a:off x="8472458" y="4639772"/>
            <a:ext cx="548700" cy="393600"/>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200" u="none" cap="none" strike="noStrike">
                <a:solidFill>
                  <a:schemeClr val="dk2"/>
                </a:solidFill>
                <a:latin typeface="Arial"/>
                <a:ea typeface="Arial"/>
                <a:cs typeface="Arial"/>
                <a:sym typeface="Arial"/>
              </a:rPr>
              <a:t>‹#›</a:t>
            </a:fld>
            <a:endParaRPr b="0" i="0" sz="1200" u="none" cap="none" strike="noStrike">
              <a:solidFill>
                <a:schemeClr val="dk2"/>
              </a:solidFill>
              <a:latin typeface="Arial"/>
              <a:ea typeface="Arial"/>
              <a:cs typeface="Arial"/>
              <a:sym typeface="Arial"/>
            </a:endParaRPr>
          </a:p>
        </p:txBody>
      </p:sp>
      <p:sp>
        <p:nvSpPr>
          <p:cNvPr id="558" name="Google Shape;558;g36991eb649a_0_790"/>
          <p:cNvSpPr txBox="1"/>
          <p:nvPr/>
        </p:nvSpPr>
        <p:spPr>
          <a:xfrm>
            <a:off x="317700" y="1074625"/>
            <a:ext cx="8154900" cy="3096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00A19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00A195"/>
              </a:solidFill>
              <a:latin typeface="Roboto"/>
              <a:ea typeface="Roboto"/>
              <a:cs typeface="Roboto"/>
              <a:sym typeface="Roboto"/>
            </a:endParaRPr>
          </a:p>
          <a:p>
            <a:pPr indent="-336550" lvl="0" marL="457200" marR="0" rtl="0" algn="just">
              <a:lnSpc>
                <a:spcPct val="115000"/>
              </a:lnSpc>
              <a:spcBef>
                <a:spcPts val="0"/>
              </a:spcBef>
              <a:spcAft>
                <a:spcPts val="0"/>
              </a:spcAft>
              <a:buClr>
                <a:schemeClr val="dk2"/>
              </a:buClr>
              <a:buSzPts val="1300"/>
              <a:buFont typeface="Roboto"/>
              <a:buAutoNum type="arabicPeriod"/>
            </a:pPr>
            <a:r>
              <a:rPr b="0" i="0" lang="es" sz="1700" u="none" cap="none" strike="noStrike">
                <a:solidFill>
                  <a:schemeClr val="dk2"/>
                </a:solidFill>
                <a:latin typeface="Roboto"/>
                <a:ea typeface="Roboto"/>
                <a:cs typeface="Roboto"/>
                <a:sym typeface="Roboto"/>
              </a:rPr>
              <a:t>Realizar el </a:t>
            </a:r>
            <a:r>
              <a:rPr b="1" i="0" lang="es" sz="1700" u="none" cap="none" strike="noStrike">
                <a:solidFill>
                  <a:schemeClr val="dk2"/>
                </a:solidFill>
                <a:latin typeface="Roboto"/>
                <a:ea typeface="Roboto"/>
                <a:cs typeface="Roboto"/>
                <a:sym typeface="Roboto"/>
              </a:rPr>
              <a:t>cuadro del concepto a la forma de su proyecto</a:t>
            </a:r>
            <a:r>
              <a:rPr b="0" i="0" lang="es" sz="1700" u="none" cap="none" strike="noStrike">
                <a:solidFill>
                  <a:schemeClr val="dk2"/>
                </a:solidFill>
                <a:latin typeface="Roboto"/>
                <a:ea typeface="Roboto"/>
                <a:cs typeface="Roboto"/>
                <a:sym typeface="Roboto"/>
              </a:rPr>
              <a:t>, a partir de los atributos seleccionados, empezando a definir rasgos formales y algunas características técnicas.</a:t>
            </a:r>
            <a:endParaRPr b="0" i="0" sz="1700" u="none" cap="none" strike="noStrike">
              <a:solidFill>
                <a:schemeClr val="dk2"/>
              </a:solidFill>
              <a:latin typeface="Roboto"/>
              <a:ea typeface="Roboto"/>
              <a:cs typeface="Roboto"/>
              <a:sym typeface="Roboto"/>
            </a:endParaRPr>
          </a:p>
          <a:p>
            <a:pPr indent="-336550" lvl="0" marL="457200" marR="0" rtl="0" algn="just">
              <a:lnSpc>
                <a:spcPct val="115000"/>
              </a:lnSpc>
              <a:spcBef>
                <a:spcPts val="800"/>
              </a:spcBef>
              <a:spcAft>
                <a:spcPts val="0"/>
              </a:spcAft>
              <a:buClr>
                <a:schemeClr val="dk2"/>
              </a:buClr>
              <a:buSzPts val="1300"/>
              <a:buFont typeface="Roboto"/>
              <a:buAutoNum type="arabicPeriod"/>
            </a:pPr>
            <a:r>
              <a:rPr b="0" i="0" lang="es" sz="1700" u="none" cap="none" strike="noStrike">
                <a:solidFill>
                  <a:schemeClr val="dk2"/>
                </a:solidFill>
                <a:latin typeface="Roboto"/>
                <a:ea typeface="Roboto"/>
                <a:cs typeface="Roboto"/>
                <a:sym typeface="Roboto"/>
              </a:rPr>
              <a:t>Dibujar en detalle la idea seleccionada para empezar el prototipado.</a:t>
            </a:r>
            <a:r>
              <a:rPr b="0" i="0" lang="es" sz="1100" u="none" cap="none" strike="noStrike">
                <a:solidFill>
                  <a:schemeClr val="dk1"/>
                </a:solidFill>
                <a:highlight>
                  <a:srgbClr val="FFFFFF"/>
                </a:highlight>
                <a:latin typeface="Roboto"/>
                <a:ea typeface="Roboto"/>
                <a:cs typeface="Roboto"/>
                <a:sym typeface="Roboto"/>
              </a:rPr>
              <a:t> </a:t>
            </a:r>
            <a:endParaRPr b="0" i="0" sz="1100" u="none" cap="none" strike="noStrike">
              <a:solidFill>
                <a:schemeClr val="dk1"/>
              </a:solidFill>
              <a:highlight>
                <a:srgbClr val="FFFFFF"/>
              </a:highlight>
              <a:latin typeface="Roboto"/>
              <a:ea typeface="Roboto"/>
              <a:cs typeface="Roboto"/>
              <a:sym typeface="Roboto"/>
            </a:endParaRPr>
          </a:p>
          <a:p>
            <a:pPr indent="-336550" lvl="0" marL="457200" marR="0" rtl="0" algn="just">
              <a:lnSpc>
                <a:spcPct val="115000"/>
              </a:lnSpc>
              <a:spcBef>
                <a:spcPts val="800"/>
              </a:spcBef>
              <a:spcAft>
                <a:spcPts val="0"/>
              </a:spcAft>
              <a:buClr>
                <a:schemeClr val="dk2"/>
              </a:buClr>
              <a:buSzPts val="1300"/>
              <a:buFont typeface="Roboto"/>
              <a:buAutoNum type="arabicPeriod"/>
            </a:pPr>
            <a:r>
              <a:rPr b="0" i="0" lang="es" sz="1700" u="none" cap="none" strike="noStrike">
                <a:solidFill>
                  <a:schemeClr val="dk2"/>
                </a:solidFill>
                <a:latin typeface="Roboto"/>
                <a:ea typeface="Roboto"/>
                <a:cs typeface="Roboto"/>
                <a:sym typeface="Roboto"/>
              </a:rPr>
              <a:t>Indicar materiales y tecnologías a utilizar para la construcción del prototipo de idea seleccionada</a:t>
            </a:r>
            <a:endParaRPr b="0" i="0" sz="1700" u="none" cap="none" strike="noStrike">
              <a:solidFill>
                <a:schemeClr val="dk2"/>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700"/>
              <a:buFont typeface="Arial"/>
              <a:buNone/>
            </a:pPr>
            <a:r>
              <a:t/>
            </a:r>
            <a:endParaRPr b="0" i="0" sz="1700" u="none" cap="none" strike="noStrike">
              <a:solidFill>
                <a:schemeClr val="dk2"/>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700"/>
              <a:buFont typeface="Arial"/>
              <a:buNone/>
            </a:pPr>
            <a:r>
              <a:t/>
            </a:r>
            <a:endParaRPr b="0" i="0" sz="1700" u="none" cap="none" strike="noStrike">
              <a:solidFill>
                <a:srgbClr val="595959"/>
              </a:solidFill>
              <a:latin typeface="Raleway"/>
              <a:ea typeface="Raleway"/>
              <a:cs typeface="Raleway"/>
              <a:sym typeface="Raleway"/>
            </a:endParaRPr>
          </a:p>
        </p:txBody>
      </p:sp>
      <p:pic>
        <p:nvPicPr>
          <p:cNvPr descr="C:\Users\Cecilia\Desktop\Clases Innovación ING\Recursos\246x0w.jpg" id="559" name="Google Shape;559;g36991eb649a_0_790"/>
          <p:cNvPicPr preferRelativeResize="0"/>
          <p:nvPr/>
        </p:nvPicPr>
        <p:blipFill rotWithShape="1">
          <a:blip r:embed="rId3">
            <a:alphaModFix/>
          </a:blip>
          <a:srcRect b="0" l="0" r="0" t="0"/>
          <a:stretch/>
        </p:blipFill>
        <p:spPr>
          <a:xfrm>
            <a:off x="317700" y="4446209"/>
            <a:ext cx="462900" cy="474351"/>
          </a:xfrm>
          <a:prstGeom prst="rect">
            <a:avLst/>
          </a:prstGeom>
          <a:noFill/>
          <a:ln>
            <a:noFill/>
          </a:ln>
        </p:spPr>
      </p:pic>
      <p:sp>
        <p:nvSpPr>
          <p:cNvPr id="560" name="Google Shape;560;g36991eb649a_0_790"/>
          <p:cNvSpPr txBox="1"/>
          <p:nvPr/>
        </p:nvSpPr>
        <p:spPr>
          <a:xfrm>
            <a:off x="780600" y="4495287"/>
            <a:ext cx="8363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rgbClr val="980000"/>
                </a:solidFill>
                <a:latin typeface="Raleway"/>
                <a:ea typeface="Raleway"/>
                <a:cs typeface="Raleway"/>
                <a:sym typeface="Raleway"/>
              </a:rPr>
              <a:t>Subir el registro  a U-Cursos, en “Actividad 1</a:t>
            </a:r>
            <a:r>
              <a:rPr b="1" lang="es" sz="1200">
                <a:solidFill>
                  <a:srgbClr val="980000"/>
                </a:solidFill>
                <a:latin typeface="Raleway"/>
                <a:ea typeface="Raleway"/>
                <a:cs typeface="Raleway"/>
                <a:sym typeface="Raleway"/>
              </a:rPr>
              <a:t>1</a:t>
            </a:r>
            <a:r>
              <a:rPr b="1" lang="es" sz="1200">
                <a:solidFill>
                  <a:srgbClr val="980000"/>
                </a:solidFill>
                <a:latin typeface="Raleway"/>
                <a:ea typeface="Raleway"/>
                <a:cs typeface="Raleway"/>
                <a:sym typeface="Raleway"/>
              </a:rPr>
              <a:t>-5</a:t>
            </a:r>
            <a:r>
              <a:rPr b="1" i="0" lang="es" sz="1200" u="none" cap="none" strike="noStrike">
                <a:solidFill>
                  <a:srgbClr val="980000"/>
                </a:solidFill>
                <a:latin typeface="Raleway"/>
                <a:ea typeface="Raleway"/>
                <a:cs typeface="Raleway"/>
                <a:sym typeface="Raleway"/>
              </a:rPr>
              <a:t>”</a:t>
            </a:r>
            <a:endParaRPr b="1" i="0" sz="1200" u="none" cap="none" strike="noStrike">
              <a:solidFill>
                <a:srgbClr val="980000"/>
              </a:solidFill>
              <a:latin typeface="Raleway"/>
              <a:ea typeface="Raleway"/>
              <a:cs typeface="Raleway"/>
              <a:sym typeface="Raleway"/>
            </a:endParaRPr>
          </a:p>
        </p:txBody>
      </p:sp>
      <p:sp>
        <p:nvSpPr>
          <p:cNvPr id="561" name="Google Shape;561;g36991eb649a_0_790"/>
          <p:cNvSpPr txBox="1"/>
          <p:nvPr/>
        </p:nvSpPr>
        <p:spPr>
          <a:xfrm>
            <a:off x="-102525" y="252150"/>
            <a:ext cx="8813400" cy="694200"/>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2200"/>
              <a:buFont typeface="Arial"/>
              <a:buNone/>
            </a:pPr>
            <a:r>
              <a:rPr b="0" i="0" lang="es" sz="2200" u="none" cap="none" strike="noStrike">
                <a:solidFill>
                  <a:srgbClr val="000000"/>
                </a:solidFill>
                <a:latin typeface="Roboto"/>
                <a:ea typeface="Roboto"/>
                <a:cs typeface="Roboto"/>
                <a:sym typeface="Roboto"/>
              </a:rPr>
              <a:t>Actividad 1</a:t>
            </a:r>
            <a:r>
              <a:rPr lang="es" sz="2200">
                <a:latin typeface="Roboto"/>
                <a:ea typeface="Roboto"/>
                <a:cs typeface="Roboto"/>
                <a:sym typeface="Roboto"/>
              </a:rPr>
              <a:t>1</a:t>
            </a:r>
            <a:r>
              <a:rPr b="0" i="0" lang="es" sz="2200" u="none" cap="none" strike="noStrike">
                <a:solidFill>
                  <a:srgbClr val="000000"/>
                </a:solidFill>
                <a:latin typeface="Roboto"/>
                <a:ea typeface="Roboto"/>
                <a:cs typeface="Roboto"/>
                <a:sym typeface="Roboto"/>
              </a:rPr>
              <a:t>-</a:t>
            </a:r>
            <a:r>
              <a:rPr lang="es" sz="2200">
                <a:latin typeface="Roboto"/>
                <a:ea typeface="Roboto"/>
                <a:cs typeface="Roboto"/>
                <a:sym typeface="Roboto"/>
              </a:rPr>
              <a:t>5</a:t>
            </a:r>
            <a:endParaRPr b="0" i="0" sz="22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2300"/>
              <a:buFont typeface="Arial"/>
              <a:buNone/>
            </a:pPr>
            <a:r>
              <a:rPr b="1" lang="es" sz="2300">
                <a:solidFill>
                  <a:srgbClr val="8E0877"/>
                </a:solidFill>
                <a:latin typeface="Roboto"/>
                <a:ea typeface="Roboto"/>
                <a:cs typeface="Roboto"/>
                <a:sym typeface="Roboto"/>
              </a:rPr>
              <a:t>Del concepto a la forma</a:t>
            </a:r>
            <a:endParaRPr b="1" i="0" sz="2300" u="none" cap="none" strike="noStrike">
              <a:solidFill>
                <a:srgbClr val="8E0877"/>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id="566" name="Google Shape;566;g36991eb649a_0_1322"/>
          <p:cNvPicPr preferRelativeResize="0"/>
          <p:nvPr/>
        </p:nvPicPr>
        <p:blipFill rotWithShape="1">
          <a:blip r:embed="rId3">
            <a:alphaModFix/>
          </a:blip>
          <a:srcRect b="15987" l="0" r="0" t="0"/>
          <a:stretch/>
        </p:blipFill>
        <p:spPr>
          <a:xfrm>
            <a:off x="6166425" y="0"/>
            <a:ext cx="2977575" cy="5143500"/>
          </a:xfrm>
          <a:prstGeom prst="rect">
            <a:avLst/>
          </a:prstGeom>
          <a:noFill/>
          <a:ln>
            <a:noFill/>
          </a:ln>
        </p:spPr>
      </p:pic>
      <p:sp>
        <p:nvSpPr>
          <p:cNvPr id="567" name="Google Shape;567;g36991eb649a_0_1322"/>
          <p:cNvSpPr txBox="1"/>
          <p:nvPr>
            <p:ph idx="1" type="body"/>
          </p:nvPr>
        </p:nvSpPr>
        <p:spPr>
          <a:xfrm>
            <a:off x="4654786" y="330827"/>
            <a:ext cx="4259400" cy="3081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750"/>
              </a:spcBef>
              <a:spcAft>
                <a:spcPts val="0"/>
              </a:spcAft>
              <a:buSzPts val="1800"/>
              <a:buNone/>
            </a:pPr>
            <a:r>
              <a:rPr lang="es"/>
              <a:t>primeros pasos del hacer</a:t>
            </a:r>
            <a:endParaRPr/>
          </a:p>
        </p:txBody>
      </p:sp>
      <p:sp>
        <p:nvSpPr>
          <p:cNvPr id="568" name="Google Shape;568;g36991eb649a_0_1322"/>
          <p:cNvSpPr txBox="1"/>
          <p:nvPr>
            <p:ph idx="2" type="body"/>
          </p:nvPr>
        </p:nvSpPr>
        <p:spPr>
          <a:xfrm>
            <a:off x="2785730" y="638802"/>
            <a:ext cx="6128400" cy="4461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750"/>
              </a:spcBef>
              <a:spcAft>
                <a:spcPts val="0"/>
              </a:spcAft>
              <a:buSzPts val="2700"/>
              <a:buNone/>
            </a:pPr>
            <a:r>
              <a:rPr lang="es"/>
              <a:t>Prototipo de baja resolución  </a:t>
            </a:r>
            <a:endParaRPr/>
          </a:p>
        </p:txBody>
      </p:sp>
      <p:sp>
        <p:nvSpPr>
          <p:cNvPr id="569" name="Google Shape;569;g36991eb649a_0_1322"/>
          <p:cNvSpPr txBox="1"/>
          <p:nvPr>
            <p:ph idx="4" type="body"/>
          </p:nvPr>
        </p:nvSpPr>
        <p:spPr>
          <a:xfrm>
            <a:off x="633450" y="1412075"/>
            <a:ext cx="4938600" cy="3193500"/>
          </a:xfrm>
          <a:prstGeom prst="rect">
            <a:avLst/>
          </a:prstGeom>
          <a:noFill/>
          <a:ln>
            <a:noFill/>
          </a:ln>
        </p:spPr>
        <p:txBody>
          <a:bodyPr anchorCtr="0" anchor="t" bIns="45700" lIns="91425" spcFirstLastPara="1" rIns="91425" wrap="square" tIns="45700">
            <a:noAutofit/>
          </a:bodyPr>
          <a:lstStyle/>
          <a:p>
            <a:pPr indent="0" lvl="0" marL="0" rtl="0" algn="just">
              <a:lnSpc>
                <a:spcPct val="138888"/>
              </a:lnSpc>
              <a:spcBef>
                <a:spcPts val="0"/>
              </a:spcBef>
              <a:spcAft>
                <a:spcPts val="0"/>
              </a:spcAft>
              <a:buSzPts val="2520"/>
              <a:buNone/>
            </a:pPr>
            <a:r>
              <a:rPr lang="es"/>
              <a:t>Un prototipo de baja resolución es </a:t>
            </a:r>
            <a:r>
              <a:rPr b="1" lang="es">
                <a:solidFill>
                  <a:srgbClr val="FFFFFF"/>
                </a:solidFill>
                <a:highlight>
                  <a:srgbClr val="9900FF"/>
                </a:highlight>
              </a:rPr>
              <a:t>una versión simplificada, rápida, barata y rudimentaria de un producto</a:t>
            </a:r>
            <a:r>
              <a:rPr lang="es"/>
              <a:t>, servicio o solución. Su rol es ofrecer una representación visual, formal o táctil básica de una idea sin entrar en detalles profundos o especificaciones finales.</a:t>
            </a:r>
            <a:endParaRPr/>
          </a:p>
          <a:p>
            <a:pPr indent="0" lvl="0" marL="0" rtl="0" algn="just">
              <a:lnSpc>
                <a:spcPct val="138888"/>
              </a:lnSpc>
              <a:spcBef>
                <a:spcPts val="0"/>
              </a:spcBef>
              <a:spcAft>
                <a:spcPts val="0"/>
              </a:spcAft>
              <a:buSzPts val="2520"/>
              <a:buNone/>
            </a:pPr>
            <a:r>
              <a:rPr b="1" lang="es">
                <a:solidFill>
                  <a:srgbClr val="9900FF"/>
                </a:solidFill>
              </a:rPr>
              <a:t>Es una primera aproximación para pasar de las ideas a lo concreto.</a:t>
            </a:r>
            <a:endParaRPr b="1">
              <a:solidFill>
                <a:srgbClr val="99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id="574" name="Google Shape;574;g36991eb649a_0_1329"/>
          <p:cNvPicPr preferRelativeResize="0"/>
          <p:nvPr/>
        </p:nvPicPr>
        <p:blipFill rotWithShape="1">
          <a:blip r:embed="rId3">
            <a:alphaModFix/>
          </a:blip>
          <a:srcRect b="8374" l="0" r="15554" t="0"/>
          <a:stretch/>
        </p:blipFill>
        <p:spPr>
          <a:xfrm>
            <a:off x="5983475" y="0"/>
            <a:ext cx="3160525" cy="5143500"/>
          </a:xfrm>
          <a:prstGeom prst="rect">
            <a:avLst/>
          </a:prstGeom>
          <a:noFill/>
          <a:ln>
            <a:noFill/>
          </a:ln>
        </p:spPr>
      </p:pic>
      <p:sp>
        <p:nvSpPr>
          <p:cNvPr id="575" name="Google Shape;575;g36991eb649a_0_1329"/>
          <p:cNvSpPr txBox="1"/>
          <p:nvPr>
            <p:ph idx="1" type="body"/>
          </p:nvPr>
        </p:nvSpPr>
        <p:spPr>
          <a:xfrm>
            <a:off x="4654786" y="330827"/>
            <a:ext cx="4259400" cy="3081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750"/>
              </a:spcBef>
              <a:spcAft>
                <a:spcPts val="0"/>
              </a:spcAft>
              <a:buSzPts val="1800"/>
              <a:buNone/>
            </a:pPr>
            <a:r>
              <a:rPr lang="es"/>
              <a:t>primeros pasos del hacer</a:t>
            </a:r>
            <a:endParaRPr/>
          </a:p>
        </p:txBody>
      </p:sp>
      <p:sp>
        <p:nvSpPr>
          <p:cNvPr id="576" name="Google Shape;576;g36991eb649a_0_1329"/>
          <p:cNvSpPr txBox="1"/>
          <p:nvPr>
            <p:ph idx="2" type="body"/>
          </p:nvPr>
        </p:nvSpPr>
        <p:spPr>
          <a:xfrm>
            <a:off x="2785730" y="638802"/>
            <a:ext cx="6128400" cy="4461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750"/>
              </a:spcBef>
              <a:spcAft>
                <a:spcPts val="0"/>
              </a:spcAft>
              <a:buSzPts val="2700"/>
              <a:buNone/>
            </a:pPr>
            <a:r>
              <a:rPr lang="es"/>
              <a:t>Prototipo de baja resolución  </a:t>
            </a:r>
            <a:endParaRPr/>
          </a:p>
        </p:txBody>
      </p:sp>
      <p:sp>
        <p:nvSpPr>
          <p:cNvPr id="577" name="Google Shape;577;g36991eb649a_0_1329"/>
          <p:cNvSpPr txBox="1"/>
          <p:nvPr>
            <p:ph idx="4" type="body"/>
          </p:nvPr>
        </p:nvSpPr>
        <p:spPr>
          <a:xfrm>
            <a:off x="633450" y="1412075"/>
            <a:ext cx="4938600" cy="3193500"/>
          </a:xfrm>
          <a:prstGeom prst="rect">
            <a:avLst/>
          </a:prstGeom>
          <a:noFill/>
          <a:ln>
            <a:noFill/>
          </a:ln>
        </p:spPr>
        <p:txBody>
          <a:bodyPr anchorCtr="0" anchor="t" bIns="45700" lIns="91425" spcFirstLastPara="1" rIns="91425" wrap="square" tIns="45700">
            <a:noAutofit/>
          </a:bodyPr>
          <a:lstStyle/>
          <a:p>
            <a:pPr indent="0" lvl="0" marL="0" rtl="0" algn="just">
              <a:lnSpc>
                <a:spcPct val="138888"/>
              </a:lnSpc>
              <a:spcBef>
                <a:spcPts val="0"/>
              </a:spcBef>
              <a:spcAft>
                <a:spcPts val="0"/>
              </a:spcAft>
              <a:buSzPts val="2520"/>
              <a:buNone/>
            </a:pPr>
            <a:r>
              <a:rPr lang="es"/>
              <a:t>La principal función de un prototipo de baja resolución es </a:t>
            </a:r>
            <a:r>
              <a:rPr b="1" lang="es">
                <a:solidFill>
                  <a:srgbClr val="FFFFFF"/>
                </a:solidFill>
                <a:highlight>
                  <a:srgbClr val="9900FF"/>
                </a:highlight>
              </a:rPr>
              <a:t>facilitar la visualización, comprensión y validación temprana</a:t>
            </a:r>
            <a:r>
              <a:rPr lang="es"/>
              <a:t> de un concepto o idea. Al no invertir demasiado tiempo o recursos en su elaboración</a:t>
            </a:r>
            <a:r>
              <a:rPr b="1" lang="es">
                <a:solidFill>
                  <a:srgbClr val="9900FF"/>
                </a:solidFill>
              </a:rPr>
              <a:t> permiten a los equipos probar rápidamente hipótesis, recolectar feedback y hacer iteraciones</a:t>
            </a:r>
            <a:r>
              <a:rPr lang="es"/>
              <a:t> en base a las respuestas de usuarios o stakeholders.</a:t>
            </a:r>
            <a:endParaRPr b="1">
              <a:solidFill>
                <a:srgbClr val="99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17"/>
          <p:cNvPicPr preferRelativeResize="0"/>
          <p:nvPr/>
        </p:nvPicPr>
        <p:blipFill rotWithShape="1">
          <a:blip r:embed="rId3">
            <a:alphaModFix/>
          </a:blip>
          <a:srcRect b="0" l="0" r="0" t="24282"/>
          <a:stretch/>
        </p:blipFill>
        <p:spPr>
          <a:xfrm>
            <a:off x="0" y="0"/>
            <a:ext cx="9144001" cy="5143501"/>
          </a:xfrm>
          <a:prstGeom prst="rect">
            <a:avLst/>
          </a:prstGeom>
          <a:noFill/>
          <a:ln>
            <a:noFill/>
          </a:ln>
        </p:spPr>
      </p:pic>
      <p:sp>
        <p:nvSpPr>
          <p:cNvPr id="347" name="Google Shape;347;p17"/>
          <p:cNvSpPr txBox="1"/>
          <p:nvPr/>
        </p:nvSpPr>
        <p:spPr>
          <a:xfrm>
            <a:off x="-13050" y="2157450"/>
            <a:ext cx="9170100" cy="828600"/>
          </a:xfrm>
          <a:prstGeom prst="rect">
            <a:avLst/>
          </a:prstGeom>
          <a:solidFill>
            <a:srgbClr val="9100AB"/>
          </a:solidFill>
          <a:ln>
            <a:noFill/>
          </a:ln>
        </p:spPr>
        <p:txBody>
          <a:bodyPr anchorCtr="0" anchor="t" bIns="0" lIns="0" spcFirstLastPara="1" rIns="0" wrap="square" tIns="12700">
            <a:spAutoFit/>
          </a:bodyPr>
          <a:lstStyle/>
          <a:p>
            <a:pPr indent="0" lvl="0" marL="12700" marR="508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12700" marR="5080" rtl="0" algn="ctr">
              <a:lnSpc>
                <a:spcPct val="100000"/>
              </a:lnSpc>
              <a:spcBef>
                <a:spcPts val="0"/>
              </a:spcBef>
              <a:spcAft>
                <a:spcPts val="0"/>
              </a:spcAft>
              <a:buClr>
                <a:srgbClr val="000000"/>
              </a:buClr>
              <a:buSzPts val="3300"/>
              <a:buFont typeface="Arial"/>
              <a:buNone/>
            </a:pPr>
            <a:r>
              <a:rPr b="1" i="0" lang="es" sz="3300" u="none" cap="none" strike="noStrike">
                <a:solidFill>
                  <a:schemeClr val="lt1"/>
                </a:solidFill>
                <a:latin typeface="Roboto"/>
                <a:ea typeface="Roboto"/>
                <a:cs typeface="Roboto"/>
                <a:sym typeface="Roboto"/>
              </a:rPr>
              <a:t>Actividad Laboratorio 12</a:t>
            </a:r>
            <a:endParaRPr b="1" i="0" sz="3300" u="none" cap="none" strike="noStrike">
              <a:solidFill>
                <a:schemeClr val="lt1"/>
              </a:solidFill>
              <a:latin typeface="Roboto"/>
              <a:ea typeface="Roboto"/>
              <a:cs typeface="Roboto"/>
              <a:sym typeface="Roboto"/>
            </a:endParaRPr>
          </a:p>
          <a:p>
            <a:pPr indent="0" lvl="0" marL="12700" marR="508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g36991eb649a_0_1336"/>
          <p:cNvSpPr/>
          <p:nvPr/>
        </p:nvSpPr>
        <p:spPr>
          <a:xfrm>
            <a:off x="-728425" y="442050"/>
            <a:ext cx="4259400" cy="4259400"/>
          </a:xfrm>
          <a:prstGeom prst="ellipse">
            <a:avLst/>
          </a:prstGeom>
          <a:solidFill>
            <a:srgbClr val="3B3B3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s" sz="2400" u="none" cap="none" strike="noStrike">
                <a:solidFill>
                  <a:srgbClr val="3F3F3F"/>
                </a:solidFill>
                <a:latin typeface="Roboto"/>
                <a:ea typeface="Roboto"/>
                <a:cs typeface="Roboto"/>
                <a:sym typeface="Roboto"/>
              </a:rPr>
              <a:t>..</a:t>
            </a:r>
            <a:r>
              <a:rPr b="1" i="0" lang="es" sz="2400" u="none" cap="none" strike="noStrike">
                <a:solidFill>
                  <a:srgbClr val="FFFFFF"/>
                </a:solidFill>
                <a:latin typeface="Roboto"/>
                <a:ea typeface="Roboto"/>
                <a:cs typeface="Roboto"/>
                <a:sym typeface="Roboto"/>
              </a:rPr>
              <a:t>Características </a:t>
            </a:r>
            <a:endParaRPr b="1" i="0" sz="24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400"/>
              <a:buFont typeface="Arial"/>
              <a:buNone/>
            </a:pPr>
            <a:r>
              <a:rPr b="1" i="0" lang="es" sz="2400" u="none" cap="none" strike="noStrike">
                <a:solidFill>
                  <a:srgbClr val="3F3F3F"/>
                </a:solidFill>
                <a:latin typeface="Roboto"/>
                <a:ea typeface="Roboto"/>
                <a:cs typeface="Roboto"/>
                <a:sym typeface="Roboto"/>
              </a:rPr>
              <a:t>..</a:t>
            </a:r>
            <a:r>
              <a:rPr b="1" i="0" lang="es" sz="2400" u="none" cap="none" strike="noStrike">
                <a:solidFill>
                  <a:srgbClr val="FFFFFF"/>
                </a:solidFill>
                <a:latin typeface="Roboto"/>
                <a:ea typeface="Roboto"/>
                <a:cs typeface="Roboto"/>
                <a:sym typeface="Roboto"/>
              </a:rPr>
              <a:t>de un Prototipo</a:t>
            </a:r>
            <a:endParaRPr b="1" i="0" sz="24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400"/>
              <a:buFont typeface="Arial"/>
              <a:buNone/>
            </a:pPr>
            <a:r>
              <a:rPr b="1" i="0" lang="es" sz="2400" u="none" cap="none" strike="noStrike">
                <a:solidFill>
                  <a:srgbClr val="3F3F3F"/>
                </a:solidFill>
                <a:latin typeface="Roboto"/>
                <a:ea typeface="Roboto"/>
                <a:cs typeface="Roboto"/>
                <a:sym typeface="Roboto"/>
              </a:rPr>
              <a:t>..</a:t>
            </a:r>
            <a:r>
              <a:rPr b="1" i="0" lang="es" sz="2400" u="none" cap="none" strike="noStrike">
                <a:solidFill>
                  <a:srgbClr val="FFFFFF"/>
                </a:solidFill>
                <a:latin typeface="Roboto"/>
                <a:ea typeface="Roboto"/>
                <a:cs typeface="Roboto"/>
                <a:sym typeface="Roboto"/>
              </a:rPr>
              <a:t>de baja resolución</a:t>
            </a:r>
            <a:endParaRPr b="1" i="0" sz="2400" u="none" cap="none" strike="noStrike">
              <a:solidFill>
                <a:srgbClr val="FFFFFF"/>
              </a:solidFill>
              <a:latin typeface="Roboto"/>
              <a:ea typeface="Roboto"/>
              <a:cs typeface="Roboto"/>
              <a:sym typeface="Roboto"/>
            </a:endParaRPr>
          </a:p>
        </p:txBody>
      </p:sp>
      <p:sp>
        <p:nvSpPr>
          <p:cNvPr id="583" name="Google Shape;583;g36991eb649a_0_1336"/>
          <p:cNvSpPr/>
          <p:nvPr/>
        </p:nvSpPr>
        <p:spPr>
          <a:xfrm>
            <a:off x="3509454" y="254575"/>
            <a:ext cx="1707300" cy="1707300"/>
          </a:xfrm>
          <a:prstGeom prst="ellipse">
            <a:avLst/>
          </a:prstGeom>
          <a:solidFill>
            <a:srgbClr val="9900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FFFFFF"/>
                </a:solidFill>
                <a:latin typeface="Roboto"/>
                <a:ea typeface="Roboto"/>
                <a:cs typeface="Roboto"/>
                <a:sym typeface="Roboto"/>
              </a:rPr>
              <a:t>Simplicidad</a:t>
            </a:r>
            <a:endParaRPr b="1" i="0" sz="1500" u="none" cap="none" strike="noStrike">
              <a:solidFill>
                <a:srgbClr val="FFFFFF"/>
              </a:solidFill>
              <a:latin typeface="Roboto"/>
              <a:ea typeface="Roboto"/>
              <a:cs typeface="Roboto"/>
              <a:sym typeface="Roboto"/>
            </a:endParaRPr>
          </a:p>
        </p:txBody>
      </p:sp>
      <p:sp>
        <p:nvSpPr>
          <p:cNvPr id="584" name="Google Shape;584;g36991eb649a_0_1336"/>
          <p:cNvSpPr/>
          <p:nvPr/>
        </p:nvSpPr>
        <p:spPr>
          <a:xfrm>
            <a:off x="5533084" y="254575"/>
            <a:ext cx="1707300" cy="1707300"/>
          </a:xfrm>
          <a:prstGeom prst="ellipse">
            <a:avLst/>
          </a:prstGeom>
          <a:solidFill>
            <a:srgbClr val="9900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FFFFFF"/>
                </a:solidFill>
                <a:latin typeface="Roboto"/>
                <a:ea typeface="Roboto"/>
                <a:cs typeface="Roboto"/>
                <a:sym typeface="Roboto"/>
              </a:rPr>
              <a:t>Rapidez en su elaboración</a:t>
            </a:r>
            <a:endParaRPr b="1" i="0" sz="1500" u="none" cap="none" strike="noStrike">
              <a:solidFill>
                <a:srgbClr val="FFFFFF"/>
              </a:solidFill>
              <a:latin typeface="Roboto"/>
              <a:ea typeface="Roboto"/>
              <a:cs typeface="Roboto"/>
              <a:sym typeface="Roboto"/>
            </a:endParaRPr>
          </a:p>
        </p:txBody>
      </p:sp>
      <p:sp>
        <p:nvSpPr>
          <p:cNvPr id="585" name="Google Shape;585;g36991eb649a_0_1336"/>
          <p:cNvSpPr/>
          <p:nvPr/>
        </p:nvSpPr>
        <p:spPr>
          <a:xfrm>
            <a:off x="4521263" y="1640196"/>
            <a:ext cx="1707300" cy="1707300"/>
          </a:xfrm>
          <a:prstGeom prst="ellipse">
            <a:avLst/>
          </a:prstGeom>
          <a:solidFill>
            <a:srgbClr val="9900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FFFFFF"/>
                </a:solidFill>
                <a:latin typeface="Roboto"/>
                <a:ea typeface="Roboto"/>
                <a:cs typeface="Roboto"/>
                <a:sym typeface="Roboto"/>
              </a:rPr>
              <a:t>Bajo costo</a:t>
            </a:r>
            <a:endParaRPr b="1" i="0" sz="1500" u="none" cap="none" strike="noStrike">
              <a:solidFill>
                <a:srgbClr val="FFFFFF"/>
              </a:solidFill>
              <a:latin typeface="Roboto"/>
              <a:ea typeface="Roboto"/>
              <a:cs typeface="Roboto"/>
              <a:sym typeface="Roboto"/>
            </a:endParaRPr>
          </a:p>
        </p:txBody>
      </p:sp>
      <p:sp>
        <p:nvSpPr>
          <p:cNvPr id="586" name="Google Shape;586;g36991eb649a_0_1336"/>
          <p:cNvSpPr/>
          <p:nvPr/>
        </p:nvSpPr>
        <p:spPr>
          <a:xfrm>
            <a:off x="6544892" y="1640196"/>
            <a:ext cx="1707300" cy="1707300"/>
          </a:xfrm>
          <a:prstGeom prst="ellipse">
            <a:avLst/>
          </a:prstGeom>
          <a:solidFill>
            <a:srgbClr val="9900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FFFFFF"/>
                </a:solidFill>
                <a:latin typeface="Roboto"/>
                <a:ea typeface="Roboto"/>
                <a:cs typeface="Roboto"/>
                <a:sym typeface="Roboto"/>
              </a:rPr>
              <a:t>Flexibilidad</a:t>
            </a:r>
            <a:endParaRPr b="1" i="0" sz="1500" u="none" cap="none" strike="noStrike">
              <a:solidFill>
                <a:srgbClr val="FFFFFF"/>
              </a:solidFill>
              <a:latin typeface="Roboto"/>
              <a:ea typeface="Roboto"/>
              <a:cs typeface="Roboto"/>
              <a:sym typeface="Roboto"/>
            </a:endParaRPr>
          </a:p>
        </p:txBody>
      </p:sp>
      <p:sp>
        <p:nvSpPr>
          <p:cNvPr id="587" name="Google Shape;587;g36991eb649a_0_1336"/>
          <p:cNvSpPr/>
          <p:nvPr/>
        </p:nvSpPr>
        <p:spPr>
          <a:xfrm>
            <a:off x="3594955" y="3081145"/>
            <a:ext cx="1707300" cy="1707300"/>
          </a:xfrm>
          <a:prstGeom prst="ellipse">
            <a:avLst/>
          </a:prstGeom>
          <a:solidFill>
            <a:srgbClr val="9900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FFFFFF"/>
                </a:solidFill>
                <a:latin typeface="Roboto"/>
                <a:ea typeface="Roboto"/>
                <a:cs typeface="Roboto"/>
                <a:sym typeface="Roboto"/>
              </a:rPr>
              <a:t>Permite testeo/feedback</a:t>
            </a:r>
            <a:endParaRPr b="1" i="0" sz="1500" u="none" cap="none" strike="noStrike">
              <a:solidFill>
                <a:srgbClr val="FFFFFF"/>
              </a:solidFill>
              <a:latin typeface="Roboto"/>
              <a:ea typeface="Roboto"/>
              <a:cs typeface="Roboto"/>
              <a:sym typeface="Roboto"/>
            </a:endParaRPr>
          </a:p>
        </p:txBody>
      </p:sp>
      <p:sp>
        <p:nvSpPr>
          <p:cNvPr id="588" name="Google Shape;588;g36991eb649a_0_1336"/>
          <p:cNvSpPr/>
          <p:nvPr/>
        </p:nvSpPr>
        <p:spPr>
          <a:xfrm>
            <a:off x="5618585" y="3081145"/>
            <a:ext cx="1707300" cy="1707300"/>
          </a:xfrm>
          <a:prstGeom prst="ellipse">
            <a:avLst/>
          </a:prstGeom>
          <a:solidFill>
            <a:srgbClr val="9900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FFFFFF"/>
                </a:solidFill>
                <a:latin typeface="Roboto"/>
                <a:ea typeface="Roboto"/>
                <a:cs typeface="Roboto"/>
                <a:sym typeface="Roboto"/>
              </a:rPr>
              <a:t>Objetivo limitado</a:t>
            </a:r>
            <a:endParaRPr b="1" i="0" sz="1500" u="none" cap="none" strike="noStrike">
              <a:solidFill>
                <a:srgbClr val="FFFFFF"/>
              </a:solidFill>
              <a:latin typeface="Roboto"/>
              <a:ea typeface="Roboto"/>
              <a:cs typeface="Roboto"/>
              <a:sym typeface="Roboto"/>
            </a:endParaRPr>
          </a:p>
        </p:txBody>
      </p:sp>
      <p:cxnSp>
        <p:nvCxnSpPr>
          <p:cNvPr id="589" name="Google Shape;589;g36991eb649a_0_1336"/>
          <p:cNvCxnSpPr>
            <a:stCxn id="582" idx="6"/>
            <a:endCxn id="583" idx="4"/>
          </p:cNvCxnSpPr>
          <p:nvPr/>
        </p:nvCxnSpPr>
        <p:spPr>
          <a:xfrm flipH="1" rot="10800000">
            <a:off x="3530975" y="1961850"/>
            <a:ext cx="832200" cy="609900"/>
          </a:xfrm>
          <a:prstGeom prst="curvedConnector2">
            <a:avLst/>
          </a:prstGeom>
          <a:noFill/>
          <a:ln cap="flat" cmpd="sng" w="19050">
            <a:solidFill>
              <a:schemeClr val="dk2"/>
            </a:solidFill>
            <a:prstDash val="dot"/>
            <a:round/>
            <a:headEnd len="sm" w="sm" type="none"/>
            <a:tailEnd len="med" w="med" type="triangle"/>
          </a:ln>
        </p:spPr>
      </p:cxnSp>
      <p:cxnSp>
        <p:nvCxnSpPr>
          <p:cNvPr id="590" name="Google Shape;590;g36991eb649a_0_1336"/>
          <p:cNvCxnSpPr>
            <a:stCxn id="583" idx="7"/>
            <a:endCxn id="584" idx="0"/>
          </p:cNvCxnSpPr>
          <p:nvPr/>
        </p:nvCxnSpPr>
        <p:spPr>
          <a:xfrm rot="-5400000">
            <a:off x="5551726" y="-330297"/>
            <a:ext cx="249900" cy="1419900"/>
          </a:xfrm>
          <a:prstGeom prst="curvedConnector3">
            <a:avLst>
              <a:gd fmla="val 195339" name="adj1"/>
            </a:avLst>
          </a:prstGeom>
          <a:noFill/>
          <a:ln cap="flat" cmpd="sng" w="28575">
            <a:solidFill>
              <a:schemeClr val="dk2"/>
            </a:solidFill>
            <a:prstDash val="dot"/>
            <a:round/>
            <a:headEnd len="sm" w="sm" type="none"/>
            <a:tailEnd len="med" w="med" type="triangle"/>
          </a:ln>
        </p:spPr>
      </p:cxnSp>
      <p:cxnSp>
        <p:nvCxnSpPr>
          <p:cNvPr id="591" name="Google Shape;591;g36991eb649a_0_1336"/>
          <p:cNvCxnSpPr>
            <a:stCxn id="584" idx="6"/>
            <a:endCxn id="586" idx="6"/>
          </p:cNvCxnSpPr>
          <p:nvPr/>
        </p:nvCxnSpPr>
        <p:spPr>
          <a:xfrm>
            <a:off x="7240384" y="1108225"/>
            <a:ext cx="1011900" cy="1385700"/>
          </a:xfrm>
          <a:prstGeom prst="curvedConnector3">
            <a:avLst>
              <a:gd fmla="val 121627" name="adj1"/>
            </a:avLst>
          </a:prstGeom>
          <a:noFill/>
          <a:ln cap="flat" cmpd="sng" w="19050">
            <a:solidFill>
              <a:schemeClr val="dk2"/>
            </a:solidFill>
            <a:prstDash val="dot"/>
            <a:round/>
            <a:headEnd len="sm" w="sm" type="none"/>
            <a:tailEnd len="med" w="med" type="triangle"/>
          </a:ln>
        </p:spPr>
      </p:cxnSp>
      <p:cxnSp>
        <p:nvCxnSpPr>
          <p:cNvPr id="592" name="Google Shape;592;g36991eb649a_0_1336"/>
          <p:cNvCxnSpPr>
            <a:stCxn id="586" idx="2"/>
            <a:endCxn id="588" idx="2"/>
          </p:cNvCxnSpPr>
          <p:nvPr/>
        </p:nvCxnSpPr>
        <p:spPr>
          <a:xfrm flipH="1">
            <a:off x="5618492" y="2493846"/>
            <a:ext cx="926400" cy="1440900"/>
          </a:xfrm>
          <a:prstGeom prst="curvedConnector3">
            <a:avLst>
              <a:gd fmla="val 123626" name="adj1"/>
            </a:avLst>
          </a:prstGeom>
          <a:noFill/>
          <a:ln cap="flat" cmpd="sng" w="28575">
            <a:solidFill>
              <a:schemeClr val="dk2"/>
            </a:solidFill>
            <a:prstDash val="dot"/>
            <a:round/>
            <a:headEnd len="sm" w="sm" type="none"/>
            <a:tailEnd len="med" w="med" type="triangle"/>
          </a:ln>
        </p:spPr>
      </p:cxnSp>
      <p:cxnSp>
        <p:nvCxnSpPr>
          <p:cNvPr id="593" name="Google Shape;593;g36991eb649a_0_1336"/>
          <p:cNvCxnSpPr>
            <a:stCxn id="588" idx="4"/>
            <a:endCxn id="587" idx="2"/>
          </p:cNvCxnSpPr>
          <p:nvPr/>
        </p:nvCxnSpPr>
        <p:spPr>
          <a:xfrm flipH="1" rot="5400000">
            <a:off x="4606685" y="2922895"/>
            <a:ext cx="853800" cy="2877300"/>
          </a:xfrm>
          <a:prstGeom prst="curvedConnector4">
            <a:avLst>
              <a:gd fmla="val -25654" name="adj1"/>
              <a:gd fmla="val 107612" name="adj2"/>
            </a:avLst>
          </a:prstGeom>
          <a:noFill/>
          <a:ln cap="flat" cmpd="sng" w="38100">
            <a:solidFill>
              <a:schemeClr val="dk2"/>
            </a:solidFill>
            <a:prstDash val="dot"/>
            <a:round/>
            <a:headEnd len="sm" w="sm" type="none"/>
            <a:tailEnd len="med" w="med" type="triangle"/>
          </a:ln>
        </p:spPr>
      </p:cxnSp>
      <p:cxnSp>
        <p:nvCxnSpPr>
          <p:cNvPr id="594" name="Google Shape;594;g36991eb649a_0_1336"/>
          <p:cNvCxnSpPr>
            <a:stCxn id="587" idx="1"/>
            <a:endCxn id="585" idx="2"/>
          </p:cNvCxnSpPr>
          <p:nvPr/>
        </p:nvCxnSpPr>
        <p:spPr>
          <a:xfrm rot="-5400000">
            <a:off x="3764433" y="2574423"/>
            <a:ext cx="837300" cy="676200"/>
          </a:xfrm>
          <a:prstGeom prst="curvedConnector2">
            <a:avLst/>
          </a:prstGeom>
          <a:noFill/>
          <a:ln cap="flat" cmpd="sng" w="19050">
            <a:solidFill>
              <a:schemeClr val="dk2"/>
            </a:solidFill>
            <a:prstDash val="dot"/>
            <a:round/>
            <a:headEnd len="sm" w="sm" type="none"/>
            <a:tailEnd len="med" w="med" type="triangle"/>
          </a:ln>
        </p:spPr>
      </p:cxnSp>
      <p:sp>
        <p:nvSpPr>
          <p:cNvPr id="595" name="Google Shape;595;g36991eb649a_0_1336"/>
          <p:cNvSpPr/>
          <p:nvPr/>
        </p:nvSpPr>
        <p:spPr>
          <a:xfrm>
            <a:off x="7402084" y="0"/>
            <a:ext cx="1707300" cy="1707300"/>
          </a:xfrm>
          <a:prstGeom prst="ellipse">
            <a:avLst/>
          </a:prstGeom>
          <a:solidFill>
            <a:srgbClr val="9900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FFFFFF"/>
                </a:solidFill>
                <a:latin typeface="Roboto"/>
                <a:ea typeface="Roboto"/>
                <a:cs typeface="Roboto"/>
                <a:sym typeface="Roboto"/>
              </a:rPr>
              <a:t> Son numerosos</a:t>
            </a:r>
            <a:endParaRPr b="1" i="0" sz="1500" u="none" cap="none" strike="noStrike">
              <a:solidFill>
                <a:srgbClr val="FFFFFF"/>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g36a8e9edf2b_0_16"/>
          <p:cNvPicPr preferRelativeResize="0"/>
          <p:nvPr/>
        </p:nvPicPr>
        <p:blipFill>
          <a:blip r:embed="rId3">
            <a:alphaModFix/>
          </a:blip>
          <a:stretch>
            <a:fillRect/>
          </a:stretch>
        </p:blipFill>
        <p:spPr>
          <a:xfrm>
            <a:off x="152400" y="152400"/>
            <a:ext cx="8602134"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pic>
        <p:nvPicPr>
          <p:cNvPr id="605" name="Google Shape;605;g36a8e9edf2b_0_24"/>
          <p:cNvPicPr preferRelativeResize="0"/>
          <p:nvPr/>
        </p:nvPicPr>
        <p:blipFill rotWithShape="1">
          <a:blip r:embed="rId3">
            <a:alphaModFix/>
          </a:blip>
          <a:srcRect b="20829" l="0" r="0" t="7046"/>
          <a:stretch/>
        </p:blipFill>
        <p:spPr>
          <a:xfrm>
            <a:off x="152400" y="493325"/>
            <a:ext cx="8602125" cy="3489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g36991eb649a_0_1360"/>
          <p:cNvPicPr preferRelativeResize="0"/>
          <p:nvPr/>
        </p:nvPicPr>
        <p:blipFill>
          <a:blip r:embed="rId3">
            <a:alphaModFix/>
          </a:blip>
          <a:stretch>
            <a:fillRect/>
          </a:stretch>
        </p:blipFill>
        <p:spPr>
          <a:xfrm>
            <a:off x="48275" y="27150"/>
            <a:ext cx="9047426" cy="5089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18"/>
          <p:cNvSpPr txBox="1"/>
          <p:nvPr/>
        </p:nvSpPr>
        <p:spPr>
          <a:xfrm>
            <a:off x="-90175" y="0"/>
            <a:ext cx="9354900" cy="5143500"/>
          </a:xfrm>
          <a:prstGeom prst="rect">
            <a:avLst/>
          </a:prstGeom>
          <a:solidFill>
            <a:srgbClr val="43434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1" i="1" sz="4100" u="none" cap="none" strike="noStrike">
              <a:solidFill>
                <a:srgbClr val="000000"/>
              </a:solidFill>
              <a:latin typeface="Roboto"/>
              <a:ea typeface="Roboto"/>
              <a:cs typeface="Roboto"/>
              <a:sym typeface="Roboto"/>
            </a:endParaRPr>
          </a:p>
        </p:txBody>
      </p:sp>
      <p:sp>
        <p:nvSpPr>
          <p:cNvPr id="617" name="Google Shape;617;p18"/>
          <p:cNvSpPr txBox="1"/>
          <p:nvPr/>
        </p:nvSpPr>
        <p:spPr>
          <a:xfrm>
            <a:off x="322194" y="1652988"/>
            <a:ext cx="8499600" cy="18933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800"/>
              <a:buFont typeface="Arial"/>
              <a:buNone/>
            </a:pPr>
            <a:r>
              <a:rPr b="1" i="0" lang="es" sz="3800" u="none" cap="none" strike="noStrike">
                <a:solidFill>
                  <a:schemeClr val="lt1"/>
                </a:solidFill>
                <a:latin typeface="Roboto"/>
                <a:ea typeface="Roboto"/>
                <a:cs typeface="Roboto"/>
                <a:sym typeface="Roboto"/>
              </a:rPr>
              <a:t>Trabajemos en la ideación de nuestra solución y preparemos para la feria final!</a:t>
            </a:r>
            <a:endParaRPr b="0" i="0" sz="2100" u="none" cap="none" strike="noStrike">
              <a:solidFill>
                <a:schemeClr val="lt1"/>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19"/>
          <p:cNvSpPr txBox="1"/>
          <p:nvPr>
            <p:ph idx="1" type="subTitle"/>
          </p:nvPr>
        </p:nvSpPr>
        <p:spPr>
          <a:xfrm>
            <a:off x="1143000" y="2571750"/>
            <a:ext cx="6858000" cy="7845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lt1"/>
              </a:buClr>
              <a:buSzPts val="3300"/>
              <a:buNone/>
            </a:pPr>
            <a:r>
              <a:rPr i="1" lang="es" sz="3300">
                <a:solidFill>
                  <a:schemeClr val="lt1"/>
                </a:solidFill>
              </a:rPr>
              <a:t>En Ingeniería y Ciencias</a:t>
            </a:r>
            <a:endParaRPr/>
          </a:p>
        </p:txBody>
      </p:sp>
      <p:sp>
        <p:nvSpPr>
          <p:cNvPr id="623" name="Google Shape;623;p19"/>
          <p:cNvSpPr/>
          <p:nvPr/>
        </p:nvSpPr>
        <p:spPr>
          <a:xfrm>
            <a:off x="30450" y="0"/>
            <a:ext cx="9144000" cy="5143500"/>
          </a:xfrm>
          <a:prstGeom prst="rect">
            <a:avLst/>
          </a:prstGeom>
          <a:solidFill>
            <a:srgbClr val="9100A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24" name="Google Shape;624;p19"/>
          <p:cNvSpPr txBox="1"/>
          <p:nvPr>
            <p:ph type="ctrTitle"/>
          </p:nvPr>
        </p:nvSpPr>
        <p:spPr>
          <a:xfrm>
            <a:off x="1550401" y="1538211"/>
            <a:ext cx="6043200" cy="15153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F2F2F2"/>
              </a:buClr>
              <a:buSzPts val="4100"/>
              <a:buFont typeface="Century Gothic"/>
              <a:buNone/>
            </a:pPr>
            <a:r>
              <a:rPr b="1" lang="es" sz="4100">
                <a:solidFill>
                  <a:schemeClr val="lt1"/>
                </a:solidFill>
                <a:latin typeface="Century Gothic"/>
                <a:ea typeface="Century Gothic"/>
                <a:cs typeface="Century Gothic"/>
                <a:sym typeface="Century Gothic"/>
              </a:rPr>
              <a:t>¿Preguntas?</a:t>
            </a:r>
            <a:endParaRPr>
              <a:solidFill>
                <a:schemeClr val="lt1"/>
              </a:solidFill>
            </a:endParaRPr>
          </a:p>
        </p:txBody>
      </p:sp>
      <p:cxnSp>
        <p:nvCxnSpPr>
          <p:cNvPr id="625" name="Google Shape;625;p19"/>
          <p:cNvCxnSpPr>
            <a:endCxn id="623" idx="2"/>
          </p:cNvCxnSpPr>
          <p:nvPr/>
        </p:nvCxnSpPr>
        <p:spPr>
          <a:xfrm>
            <a:off x="4602450" y="3135000"/>
            <a:ext cx="0" cy="2008500"/>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g32f5cdfcd5d_0_220"/>
          <p:cNvSpPr/>
          <p:nvPr/>
        </p:nvSpPr>
        <p:spPr>
          <a:xfrm>
            <a:off x="153619" y="160934"/>
            <a:ext cx="9144000" cy="51435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31" name="Google Shape;631;g32f5cdfcd5d_0_220"/>
          <p:cNvSpPr txBox="1"/>
          <p:nvPr>
            <p:ph idx="4294967295" type="ctrTitle"/>
          </p:nvPr>
        </p:nvSpPr>
        <p:spPr>
          <a:xfrm>
            <a:off x="311708" y="744575"/>
            <a:ext cx="8520600" cy="2052600"/>
          </a:xfrm>
          <a:prstGeom prst="rect">
            <a:avLst/>
          </a:prstGeom>
          <a:noFill/>
          <a:ln>
            <a:noFill/>
          </a:ln>
        </p:spPr>
        <p:txBody>
          <a:bodyPr anchorCtr="0" anchor="b" bIns="34275" lIns="68575" spcFirstLastPara="1" rIns="68575" wrap="square" tIns="34275">
            <a:normAutofit fontScale="90000"/>
          </a:bodyPr>
          <a:lstStyle/>
          <a:p>
            <a:pPr indent="0" lvl="0" marL="0" marR="0" rtl="0" algn="l">
              <a:lnSpc>
                <a:spcPct val="80000"/>
              </a:lnSpc>
              <a:spcBef>
                <a:spcPts val="0"/>
              </a:spcBef>
              <a:spcAft>
                <a:spcPts val="0"/>
              </a:spcAft>
              <a:buClr>
                <a:srgbClr val="0C0C0C"/>
              </a:buClr>
              <a:buSzPct val="100000"/>
              <a:buFont typeface="Century Gothic"/>
              <a:buNone/>
            </a:pPr>
            <a:r>
              <a:rPr b="1" i="0" lang="es" sz="4100" u="none" cap="none" strike="noStrike">
                <a:solidFill>
                  <a:srgbClr val="0C0C0C"/>
                </a:solidFill>
                <a:latin typeface="Roboto"/>
                <a:ea typeface="Roboto"/>
                <a:cs typeface="Roboto"/>
                <a:sym typeface="Roboto"/>
              </a:rPr>
              <a:t>Desafíos de </a:t>
            </a:r>
            <a:br>
              <a:rPr b="1" i="0" lang="es" sz="4100" u="none" cap="none" strike="noStrike">
                <a:solidFill>
                  <a:srgbClr val="0C0C0C"/>
                </a:solidFill>
                <a:latin typeface="Roboto"/>
                <a:ea typeface="Roboto"/>
                <a:cs typeface="Roboto"/>
                <a:sym typeface="Roboto"/>
              </a:rPr>
            </a:br>
            <a:r>
              <a:rPr b="1" i="0" lang="es" sz="4100" u="none" cap="none" strike="noStrike">
                <a:solidFill>
                  <a:srgbClr val="9900FF"/>
                </a:solidFill>
                <a:latin typeface="Roboto"/>
                <a:ea typeface="Roboto"/>
                <a:cs typeface="Roboto"/>
                <a:sym typeface="Roboto"/>
              </a:rPr>
              <a:t>INNOVACIÓN</a:t>
            </a:r>
            <a:br>
              <a:rPr b="1" i="0" lang="es" sz="4100" u="none" cap="none" strike="noStrike">
                <a:solidFill>
                  <a:srgbClr val="0C0C0C"/>
                </a:solidFill>
                <a:latin typeface="Roboto"/>
                <a:ea typeface="Roboto"/>
                <a:cs typeface="Roboto"/>
                <a:sym typeface="Roboto"/>
              </a:rPr>
            </a:br>
            <a:r>
              <a:rPr b="0" i="0" lang="es" sz="4100" u="none" cap="none" strike="noStrike">
                <a:solidFill>
                  <a:srgbClr val="0C0C0C"/>
                </a:solidFill>
                <a:latin typeface="Roboto"/>
                <a:ea typeface="Roboto"/>
                <a:cs typeface="Roboto"/>
                <a:sym typeface="Roboto"/>
              </a:rPr>
              <a:t>en </a:t>
            </a:r>
            <a:r>
              <a:rPr b="0" i="1" lang="es" sz="4100" u="none" cap="none" strike="noStrike">
                <a:solidFill>
                  <a:srgbClr val="0C0C0C"/>
                </a:solidFill>
                <a:latin typeface="Roboto"/>
                <a:ea typeface="Roboto"/>
                <a:cs typeface="Roboto"/>
                <a:sym typeface="Roboto"/>
              </a:rPr>
              <a:t>Ingeniería</a:t>
            </a:r>
            <a:br>
              <a:rPr b="0" i="0" lang="es" sz="4100" u="none" cap="none" strike="noStrike">
                <a:solidFill>
                  <a:srgbClr val="0C0C0C"/>
                </a:solidFill>
                <a:latin typeface="Roboto"/>
                <a:ea typeface="Roboto"/>
                <a:cs typeface="Roboto"/>
                <a:sym typeface="Roboto"/>
              </a:rPr>
            </a:br>
            <a:r>
              <a:rPr b="0" i="0" lang="es" sz="4100" u="none" cap="none" strike="noStrike">
                <a:solidFill>
                  <a:srgbClr val="0C0C0C"/>
                </a:solidFill>
                <a:latin typeface="Roboto"/>
                <a:ea typeface="Roboto"/>
                <a:cs typeface="Roboto"/>
                <a:sym typeface="Roboto"/>
              </a:rPr>
              <a:t>y </a:t>
            </a:r>
            <a:r>
              <a:rPr b="0" i="1" lang="es" sz="4100" u="none" cap="none" strike="noStrike">
                <a:solidFill>
                  <a:srgbClr val="0C0C0C"/>
                </a:solidFill>
                <a:latin typeface="Roboto"/>
                <a:ea typeface="Roboto"/>
                <a:cs typeface="Roboto"/>
                <a:sym typeface="Roboto"/>
              </a:rPr>
              <a:t>Ciencias</a:t>
            </a:r>
            <a:endParaRPr b="0" i="1" sz="2800" u="none" cap="none" strike="noStrike">
              <a:solidFill>
                <a:schemeClr val="dk1"/>
              </a:solidFill>
              <a:latin typeface="Roboto"/>
              <a:ea typeface="Roboto"/>
              <a:cs typeface="Roboto"/>
              <a:sym typeface="Roboto"/>
            </a:endParaRPr>
          </a:p>
        </p:txBody>
      </p:sp>
      <p:sp>
        <p:nvSpPr>
          <p:cNvPr id="632" name="Google Shape;632;g32f5cdfcd5d_0_220"/>
          <p:cNvSpPr txBox="1"/>
          <p:nvPr>
            <p:ph idx="4294967295" type="subTitle"/>
          </p:nvPr>
        </p:nvSpPr>
        <p:spPr>
          <a:xfrm>
            <a:off x="311700" y="2834125"/>
            <a:ext cx="8520600" cy="7926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chemeClr val="lt1"/>
              </a:buClr>
              <a:buSzPts val="3300"/>
              <a:buFont typeface="Arial"/>
              <a:buNone/>
            </a:pPr>
            <a:r>
              <a:rPr b="0" i="1" lang="es" sz="3300" u="none" cap="none" strike="noStrike">
                <a:solidFill>
                  <a:schemeClr val="lt1"/>
                </a:solidFill>
                <a:latin typeface="Arial"/>
                <a:ea typeface="Arial"/>
                <a:cs typeface="Arial"/>
                <a:sym typeface="Arial"/>
              </a:rPr>
              <a:t>En Ingeniería y Ciencias</a:t>
            </a:r>
            <a:endParaRPr b="0" i="0" sz="1800" u="none" cap="none" strike="noStrike">
              <a:solidFill>
                <a:schemeClr val="dk2"/>
              </a:solidFill>
              <a:latin typeface="Arial"/>
              <a:ea typeface="Arial"/>
              <a:cs typeface="Arial"/>
              <a:sym typeface="Arial"/>
            </a:endParaRPr>
          </a:p>
        </p:txBody>
      </p:sp>
      <p:pic>
        <p:nvPicPr>
          <p:cNvPr descr="Logo&#10;&#10;Description automatically generated" id="633" name="Google Shape;633;g32f5cdfcd5d_0_220"/>
          <p:cNvPicPr preferRelativeResize="0"/>
          <p:nvPr/>
        </p:nvPicPr>
        <p:blipFill rotWithShape="1">
          <a:blip r:embed="rId3">
            <a:alphaModFix/>
          </a:blip>
          <a:srcRect b="37803" l="13146" r="25908" t="31852"/>
          <a:stretch/>
        </p:blipFill>
        <p:spPr>
          <a:xfrm>
            <a:off x="6221375" y="4215683"/>
            <a:ext cx="1274389" cy="448625"/>
          </a:xfrm>
          <a:prstGeom prst="rect">
            <a:avLst/>
          </a:prstGeom>
          <a:noFill/>
          <a:ln>
            <a:noFill/>
          </a:ln>
        </p:spPr>
      </p:pic>
      <p:sp>
        <p:nvSpPr>
          <p:cNvPr id="634" name="Google Shape;634;g32f5cdfcd5d_0_220"/>
          <p:cNvSpPr/>
          <p:nvPr/>
        </p:nvSpPr>
        <p:spPr>
          <a:xfrm>
            <a:off x="6099100" y="-78575"/>
            <a:ext cx="3045000" cy="3910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35" name="Google Shape;635;g32f5cdfcd5d_0_220"/>
          <p:cNvSpPr txBox="1"/>
          <p:nvPr/>
        </p:nvSpPr>
        <p:spPr>
          <a:xfrm>
            <a:off x="6343650" y="305474"/>
            <a:ext cx="2395200" cy="1226400"/>
          </a:xfrm>
          <a:prstGeom prst="rect">
            <a:avLst/>
          </a:prstGeom>
          <a:noFill/>
          <a:ln>
            <a:noFill/>
          </a:ln>
        </p:spPr>
        <p:txBody>
          <a:bodyPr anchorCtr="0" anchor="t" bIns="34275" lIns="68575" spcFirstLastPara="1" rIns="68575" wrap="square" tIns="34275">
            <a:noAutofit/>
          </a:bodyPr>
          <a:lstStyle/>
          <a:p>
            <a:pPr indent="0" lvl="0" marL="12700" marR="0" rtl="0" algn="l">
              <a:lnSpc>
                <a:spcPct val="100000"/>
              </a:lnSpc>
              <a:spcBef>
                <a:spcPts val="0"/>
              </a:spcBef>
              <a:spcAft>
                <a:spcPts val="0"/>
              </a:spcAft>
              <a:buClr>
                <a:srgbClr val="000000"/>
              </a:buClr>
              <a:buSzPts val="1200"/>
              <a:buFont typeface="Arial"/>
              <a:buNone/>
            </a:pPr>
            <a:r>
              <a:rPr b="0" i="0" lang="es" sz="1700" u="none" cap="none" strike="noStrike">
                <a:solidFill>
                  <a:srgbClr val="F1BC25"/>
                </a:solidFill>
                <a:latin typeface="Roboto"/>
                <a:ea typeface="Roboto"/>
                <a:cs typeface="Roboto"/>
                <a:sym typeface="Roboto"/>
              </a:rPr>
              <a:t>CD1100</a:t>
            </a:r>
            <a:r>
              <a:rPr b="1" i="0" lang="es" sz="1700" u="none" cap="none" strike="noStrike">
                <a:solidFill>
                  <a:srgbClr val="F1BC25"/>
                </a:solidFill>
                <a:latin typeface="Roboto"/>
                <a:ea typeface="Roboto"/>
                <a:cs typeface="Roboto"/>
                <a:sym typeface="Roboto"/>
              </a:rPr>
              <a:t> Sección X</a:t>
            </a:r>
            <a:endParaRPr b="0" i="0" sz="1700" u="none" cap="none" strike="noStrike">
              <a:solidFill>
                <a:srgbClr val="F1BC25"/>
              </a:solidFill>
              <a:latin typeface="Roboto"/>
              <a:ea typeface="Roboto"/>
              <a:cs typeface="Roboto"/>
              <a:sym typeface="Roboto"/>
            </a:endParaRPr>
          </a:p>
          <a:p>
            <a:pPr indent="0" lvl="0" marL="12700" marR="0" rtl="0" algn="l">
              <a:lnSpc>
                <a:spcPct val="100000"/>
              </a:lnSpc>
              <a:spcBef>
                <a:spcPts val="0"/>
              </a:spcBef>
              <a:spcAft>
                <a:spcPts val="0"/>
              </a:spcAft>
              <a:buClr>
                <a:srgbClr val="000000"/>
              </a:buClr>
              <a:buSzPts val="1200"/>
              <a:buFont typeface="Arial"/>
              <a:buNone/>
            </a:pPr>
            <a:r>
              <a:rPr b="0" i="0" lang="es" sz="1700" u="none" cap="none" strike="noStrike">
                <a:solidFill>
                  <a:srgbClr val="F1F1F1"/>
                </a:solidFill>
                <a:latin typeface="Roboto"/>
                <a:ea typeface="Roboto"/>
                <a:cs typeface="Roboto"/>
                <a:sym typeface="Roboto"/>
              </a:rPr>
              <a:t>Laboratorio 12</a:t>
            </a:r>
            <a:endParaRPr b="0" i="1" sz="2100" u="none" cap="none" strike="noStrike">
              <a:solidFill>
                <a:schemeClr val="lt1"/>
              </a:solidFill>
              <a:latin typeface="Roboto"/>
              <a:ea typeface="Roboto"/>
              <a:cs typeface="Roboto"/>
              <a:sym typeface="Roboto"/>
            </a:endParaRPr>
          </a:p>
        </p:txBody>
      </p:sp>
      <p:pic>
        <p:nvPicPr>
          <p:cNvPr id="636" name="Google Shape;636;g32f5cdfcd5d_0_220"/>
          <p:cNvPicPr preferRelativeResize="0"/>
          <p:nvPr/>
        </p:nvPicPr>
        <p:blipFill rotWithShape="1">
          <a:blip r:embed="rId4">
            <a:alphaModFix/>
          </a:blip>
          <a:srcRect b="27001" l="0" r="45613" t="0"/>
          <a:stretch/>
        </p:blipFill>
        <p:spPr>
          <a:xfrm>
            <a:off x="7951263" y="4120651"/>
            <a:ext cx="909863" cy="602473"/>
          </a:xfrm>
          <a:prstGeom prst="rect">
            <a:avLst/>
          </a:prstGeom>
          <a:noFill/>
          <a:ln>
            <a:noFill/>
          </a:ln>
        </p:spPr>
      </p:pic>
      <p:cxnSp>
        <p:nvCxnSpPr>
          <p:cNvPr id="637" name="Google Shape;637;g32f5cdfcd5d_0_220"/>
          <p:cNvCxnSpPr/>
          <p:nvPr/>
        </p:nvCxnSpPr>
        <p:spPr>
          <a:xfrm>
            <a:off x="7681322" y="4345880"/>
            <a:ext cx="0" cy="278400"/>
          </a:xfrm>
          <a:prstGeom prst="straightConnector1">
            <a:avLst/>
          </a:prstGeom>
          <a:noFill/>
          <a:ln cap="flat" cmpd="sng" w="19050">
            <a:solidFill>
              <a:srgbClr val="7F7F7F"/>
            </a:solidFill>
            <a:prstDash val="solid"/>
            <a:miter lim="800000"/>
            <a:headEnd len="sm" w="sm" type="none"/>
            <a:tailEnd len="sm" w="sm" type="none"/>
          </a:ln>
        </p:spPr>
      </p:cxnSp>
      <p:pic>
        <p:nvPicPr>
          <p:cNvPr id="638" name="Google Shape;638;g32f5cdfcd5d_0_220"/>
          <p:cNvPicPr preferRelativeResize="0"/>
          <p:nvPr/>
        </p:nvPicPr>
        <p:blipFill rotWithShape="1">
          <a:blip r:embed="rId5">
            <a:alphaModFix/>
          </a:blip>
          <a:srcRect b="0" l="0" r="0" t="0"/>
          <a:stretch/>
        </p:blipFill>
        <p:spPr>
          <a:xfrm>
            <a:off x="3763519" y="-197937"/>
            <a:ext cx="3116143" cy="4027015"/>
          </a:xfrm>
          <a:prstGeom prst="rect">
            <a:avLst/>
          </a:prstGeom>
          <a:noFill/>
          <a:ln>
            <a:noFill/>
          </a:ln>
        </p:spPr>
      </p:pic>
      <p:pic>
        <p:nvPicPr>
          <p:cNvPr id="639" name="Google Shape;639;g32f5cdfcd5d_0_220"/>
          <p:cNvPicPr preferRelativeResize="0"/>
          <p:nvPr/>
        </p:nvPicPr>
        <p:blipFill rotWithShape="1">
          <a:blip r:embed="rId6">
            <a:alphaModFix/>
          </a:blip>
          <a:srcRect b="34502" l="0" r="15274" t="0"/>
          <a:stretch/>
        </p:blipFill>
        <p:spPr>
          <a:xfrm>
            <a:off x="3076070" y="691656"/>
            <a:ext cx="6067929" cy="3139897"/>
          </a:xfrm>
          <a:prstGeom prst="rect">
            <a:avLst/>
          </a:prstGeom>
          <a:noFill/>
          <a:ln>
            <a:noFill/>
          </a:ln>
        </p:spPr>
      </p:pic>
      <p:sp>
        <p:nvSpPr>
          <p:cNvPr id="640" name="Google Shape;640;g32f5cdfcd5d_0_220"/>
          <p:cNvSpPr/>
          <p:nvPr/>
        </p:nvSpPr>
        <p:spPr>
          <a:xfrm flipH="1">
            <a:off x="0" y="3779050"/>
            <a:ext cx="9144000" cy="525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641" name="Google Shape;641;g32f5cdfcd5d_0_220"/>
          <p:cNvPicPr preferRelativeResize="0"/>
          <p:nvPr/>
        </p:nvPicPr>
        <p:blipFill rotWithShape="1">
          <a:blip r:embed="rId8">
            <a:alphaModFix/>
          </a:blip>
          <a:srcRect b="20080" l="31145" r="39340" t="13821"/>
          <a:stretch/>
        </p:blipFill>
        <p:spPr>
          <a:xfrm>
            <a:off x="82275" y="62500"/>
            <a:ext cx="500443" cy="792599"/>
          </a:xfrm>
          <a:prstGeom prst="rect">
            <a:avLst/>
          </a:prstGeom>
          <a:noFill/>
          <a:ln>
            <a:noFill/>
          </a:ln>
        </p:spPr>
      </p:pic>
      <p:sp>
        <p:nvSpPr>
          <p:cNvPr id="642" name="Google Shape;642;g32f5cdfcd5d_0_220"/>
          <p:cNvSpPr/>
          <p:nvPr/>
        </p:nvSpPr>
        <p:spPr>
          <a:xfrm>
            <a:off x="504650" y="3984525"/>
            <a:ext cx="19200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s" sz="1500" u="none" cap="none" strike="noStrike">
                <a:solidFill>
                  <a:srgbClr val="064075"/>
                </a:solidFill>
                <a:latin typeface="Roboto"/>
                <a:ea typeface="Roboto"/>
                <a:cs typeface="Roboto"/>
                <a:sym typeface="Roboto"/>
              </a:rPr>
              <a:t>Profesor/a</a:t>
            </a:r>
            <a:endParaRPr b="1" i="0" sz="1500" u="none" cap="none" strike="noStrike">
              <a:solidFill>
                <a:srgbClr val="0640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s" sz="1500" u="none" cap="none" strike="noStrike">
                <a:solidFill>
                  <a:srgbClr val="000000"/>
                </a:solidFill>
                <a:latin typeface="Roboto"/>
                <a:ea typeface="Roboto"/>
                <a:cs typeface="Roboto"/>
                <a:sym typeface="Roboto"/>
              </a:rPr>
              <a:t>Docente</a:t>
            </a:r>
            <a:r>
              <a:rPr b="1" i="0" lang="es" sz="1500" u="none" cap="none" strike="noStrike">
                <a:solidFill>
                  <a:srgbClr val="000000"/>
                </a:solidFill>
                <a:latin typeface="Roboto"/>
                <a:ea typeface="Roboto"/>
                <a:cs typeface="Roboto"/>
                <a:sym typeface="Roboto"/>
              </a:rPr>
              <a:t> </a:t>
            </a:r>
            <a:endParaRPr b="0" i="0" sz="15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66666"/>
              </a:solidFill>
              <a:latin typeface="Roboto"/>
              <a:ea typeface="Roboto"/>
              <a:cs typeface="Roboto"/>
              <a:sym typeface="Roboto"/>
            </a:endParaRPr>
          </a:p>
        </p:txBody>
      </p:sp>
      <p:sp>
        <p:nvSpPr>
          <p:cNvPr id="643" name="Google Shape;643;g32f5cdfcd5d_0_220"/>
          <p:cNvSpPr/>
          <p:nvPr/>
        </p:nvSpPr>
        <p:spPr>
          <a:xfrm>
            <a:off x="360950" y="4087325"/>
            <a:ext cx="143700" cy="143700"/>
          </a:xfrm>
          <a:prstGeom prst="ellipse">
            <a:avLst/>
          </a:prstGeom>
          <a:solidFill>
            <a:srgbClr val="06407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44" name="Google Shape;644;g32f5cdfcd5d_0_220"/>
          <p:cNvSpPr/>
          <p:nvPr/>
        </p:nvSpPr>
        <p:spPr>
          <a:xfrm>
            <a:off x="2493175" y="3984525"/>
            <a:ext cx="19200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s" sz="1500" u="none" cap="none" strike="noStrike">
                <a:solidFill>
                  <a:srgbClr val="5C068F"/>
                </a:solidFill>
                <a:latin typeface="Roboto"/>
                <a:ea typeface="Roboto"/>
                <a:cs typeface="Roboto"/>
                <a:sym typeface="Roboto"/>
              </a:rPr>
              <a:t>Auxiliares</a:t>
            </a:r>
            <a:endParaRPr b="0" i="0" sz="1500" u="none" cap="none" strike="noStrike">
              <a:solidFill>
                <a:srgbClr val="1155C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s" sz="1500" u="none" cap="none" strike="noStrike">
                <a:solidFill>
                  <a:srgbClr val="000000"/>
                </a:solidFill>
                <a:latin typeface="Roboto"/>
                <a:ea typeface="Roboto"/>
                <a:cs typeface="Roboto"/>
                <a:sym typeface="Roboto"/>
              </a:rPr>
              <a:t>Aux 1</a:t>
            </a:r>
            <a:endParaRPr b="0" i="0" sz="15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s" sz="1500" u="none" cap="none" strike="noStrike">
                <a:solidFill>
                  <a:srgbClr val="5C068F"/>
                </a:solidFill>
                <a:latin typeface="Roboto"/>
                <a:ea typeface="Roboto"/>
                <a:cs typeface="Roboto"/>
                <a:sym typeface="Roboto"/>
              </a:rPr>
              <a:t>+</a:t>
            </a:r>
            <a:endParaRPr b="0" i="0" sz="1500" u="none" cap="none" strike="noStrike">
              <a:solidFill>
                <a:srgbClr val="5C068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s" sz="1500" u="none" cap="none" strike="noStrike">
                <a:solidFill>
                  <a:srgbClr val="000000"/>
                </a:solidFill>
                <a:latin typeface="Roboto"/>
                <a:ea typeface="Roboto"/>
                <a:cs typeface="Roboto"/>
                <a:sym typeface="Roboto"/>
              </a:rPr>
              <a:t>Aux 2</a:t>
            </a:r>
            <a:endParaRPr b="0" i="1" sz="15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66666"/>
              </a:solidFill>
              <a:latin typeface="Roboto"/>
              <a:ea typeface="Roboto"/>
              <a:cs typeface="Roboto"/>
              <a:sym typeface="Roboto"/>
            </a:endParaRPr>
          </a:p>
        </p:txBody>
      </p:sp>
      <p:sp>
        <p:nvSpPr>
          <p:cNvPr id="645" name="Google Shape;645;g32f5cdfcd5d_0_220"/>
          <p:cNvSpPr/>
          <p:nvPr/>
        </p:nvSpPr>
        <p:spPr>
          <a:xfrm>
            <a:off x="4530700" y="3984513"/>
            <a:ext cx="19200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s" sz="1500" u="none" cap="none" strike="noStrike">
                <a:solidFill>
                  <a:srgbClr val="C97808"/>
                </a:solidFill>
                <a:latin typeface="Roboto"/>
                <a:ea typeface="Roboto"/>
                <a:cs typeface="Roboto"/>
                <a:sym typeface="Roboto"/>
              </a:rPr>
              <a:t>Ayudante</a:t>
            </a:r>
            <a:endParaRPr b="1" i="0" sz="1500" u="none" cap="none" strike="noStrike">
              <a:solidFill>
                <a:srgbClr val="C97808"/>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s" sz="1500" u="none" cap="none" strike="noStrike">
                <a:solidFill>
                  <a:srgbClr val="000000"/>
                </a:solidFill>
                <a:latin typeface="Roboto"/>
                <a:ea typeface="Roboto"/>
                <a:cs typeface="Roboto"/>
                <a:sym typeface="Roboto"/>
              </a:rPr>
              <a:t>Ayu 1</a:t>
            </a:r>
            <a:endParaRPr b="0" i="0" sz="1500" u="none" cap="none" strike="noStrike">
              <a:solidFill>
                <a:srgbClr val="000000"/>
              </a:solidFill>
              <a:latin typeface="Roboto"/>
              <a:ea typeface="Roboto"/>
              <a:cs typeface="Roboto"/>
              <a:sym typeface="Roboto"/>
            </a:endParaRPr>
          </a:p>
        </p:txBody>
      </p:sp>
      <p:sp>
        <p:nvSpPr>
          <p:cNvPr id="646" name="Google Shape;646;g32f5cdfcd5d_0_220"/>
          <p:cNvSpPr/>
          <p:nvPr/>
        </p:nvSpPr>
        <p:spPr>
          <a:xfrm>
            <a:off x="4251163" y="4087337"/>
            <a:ext cx="143700" cy="143700"/>
          </a:xfrm>
          <a:prstGeom prst="ellipse">
            <a:avLst/>
          </a:prstGeom>
          <a:solidFill>
            <a:srgbClr val="C9780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47" name="Google Shape;647;g32f5cdfcd5d_0_220"/>
          <p:cNvSpPr/>
          <p:nvPr/>
        </p:nvSpPr>
        <p:spPr>
          <a:xfrm>
            <a:off x="2424650" y="4087337"/>
            <a:ext cx="143700" cy="143700"/>
          </a:xfrm>
          <a:prstGeom prst="ellipse">
            <a:avLst/>
          </a:prstGeom>
          <a:solidFill>
            <a:srgbClr val="5C068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g36a8e9edf2b_0_0"/>
          <p:cNvPicPr preferRelativeResize="0"/>
          <p:nvPr/>
        </p:nvPicPr>
        <p:blipFill>
          <a:blip r:embed="rId3">
            <a:alphaModFix/>
          </a:blip>
          <a:stretch>
            <a:fillRect/>
          </a:stretch>
        </p:blipFill>
        <p:spPr>
          <a:xfrm>
            <a:off x="152400" y="152400"/>
            <a:ext cx="8602134"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g36a8e9edf2b_0_3"/>
          <p:cNvPicPr preferRelativeResize="0"/>
          <p:nvPr/>
        </p:nvPicPr>
        <p:blipFill>
          <a:blip r:embed="rId3">
            <a:alphaModFix/>
          </a:blip>
          <a:stretch>
            <a:fillRect/>
          </a:stretch>
        </p:blipFill>
        <p:spPr>
          <a:xfrm>
            <a:off x="152400" y="152400"/>
            <a:ext cx="8602134"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g36a8e9edf2b_0_6"/>
          <p:cNvPicPr preferRelativeResize="0"/>
          <p:nvPr/>
        </p:nvPicPr>
        <p:blipFill>
          <a:blip r:embed="rId3">
            <a:alphaModFix/>
          </a:blip>
          <a:stretch>
            <a:fillRect/>
          </a:stretch>
        </p:blipFill>
        <p:spPr>
          <a:xfrm>
            <a:off x="152400" y="152400"/>
            <a:ext cx="8602134"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g36a8e9edf2b_0_9"/>
          <p:cNvPicPr preferRelativeResize="0"/>
          <p:nvPr/>
        </p:nvPicPr>
        <p:blipFill>
          <a:blip r:embed="rId3">
            <a:alphaModFix/>
          </a:blip>
          <a:stretch>
            <a:fillRect/>
          </a:stretch>
        </p:blipFill>
        <p:spPr>
          <a:xfrm>
            <a:off x="152400" y="152400"/>
            <a:ext cx="8602134"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grpSp>
        <p:nvGrpSpPr>
          <p:cNvPr id="372" name="Google Shape;372;g36991eb649a_0_0"/>
          <p:cNvGrpSpPr/>
          <p:nvPr/>
        </p:nvGrpSpPr>
        <p:grpSpPr>
          <a:xfrm>
            <a:off x="-144806" y="1392320"/>
            <a:ext cx="3355403" cy="445500"/>
            <a:chOff x="4431325" y="785445"/>
            <a:chExt cx="3395813" cy="594000"/>
          </a:xfrm>
        </p:grpSpPr>
        <p:sp>
          <p:nvSpPr>
            <p:cNvPr id="373" name="Google Shape;373;g36991eb649a_0_0"/>
            <p:cNvSpPr/>
            <p:nvPr/>
          </p:nvSpPr>
          <p:spPr>
            <a:xfrm>
              <a:off x="4431325" y="785445"/>
              <a:ext cx="586200" cy="594000"/>
            </a:xfrm>
            <a:prstGeom prst="roundRect">
              <a:avLst>
                <a:gd fmla="val 16667" name="adj"/>
              </a:avLst>
            </a:prstGeom>
            <a:solidFill>
              <a:srgbClr val="ADCDEA"/>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2</a:t>
              </a:r>
              <a:endParaRPr b="1" i="0" sz="1400" u="none" cap="none" strike="noStrike">
                <a:solidFill>
                  <a:srgbClr val="3B3B3B"/>
                </a:solidFill>
                <a:latin typeface="Raleway"/>
                <a:ea typeface="Raleway"/>
                <a:cs typeface="Raleway"/>
                <a:sym typeface="Raleway"/>
              </a:endParaRPr>
            </a:p>
          </p:txBody>
        </p:sp>
        <p:sp>
          <p:nvSpPr>
            <p:cNvPr id="374" name="Google Shape;374;g36991eb649a_0_0"/>
            <p:cNvSpPr/>
            <p:nvPr/>
          </p:nvSpPr>
          <p:spPr>
            <a:xfrm>
              <a:off x="4947138" y="785445"/>
              <a:ext cx="2880000" cy="594000"/>
            </a:xfrm>
            <a:prstGeom prst="rect">
              <a:avLst/>
            </a:prstGeom>
            <a:solidFill>
              <a:srgbClr val="ADCDEA"/>
            </a:solidFill>
            <a:ln>
              <a:noFill/>
            </a:ln>
          </p:spPr>
          <p:txBody>
            <a:bodyPr anchorCtr="0" anchor="ctr" bIns="34275" lIns="68550" spcFirstLastPara="1" rIns="1676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0" i="0" lang="es" sz="1400" u="none" cap="none" strike="noStrike">
                  <a:solidFill>
                    <a:srgbClr val="3B3B3B"/>
                  </a:solidFill>
                  <a:latin typeface="Raleway"/>
                  <a:ea typeface="Raleway"/>
                  <a:cs typeface="Raleway"/>
                  <a:sym typeface="Raleway"/>
                </a:rPr>
                <a:t>Identificar </a:t>
              </a:r>
              <a:r>
                <a:rPr b="1" i="0" lang="es" sz="1400" u="none" cap="none" strike="noStrike">
                  <a:solidFill>
                    <a:srgbClr val="3B3B3B"/>
                  </a:solidFill>
                  <a:latin typeface="Raleway"/>
                  <a:ea typeface="Raleway"/>
                  <a:cs typeface="Raleway"/>
                  <a:sym typeface="Raleway"/>
                </a:rPr>
                <a:t>Problemática</a:t>
              </a:r>
              <a:endParaRPr b="1" i="0" sz="1400" u="none" cap="none" strike="noStrike">
                <a:solidFill>
                  <a:srgbClr val="3B3B3B"/>
                </a:solidFill>
                <a:latin typeface="Raleway"/>
                <a:ea typeface="Raleway"/>
                <a:cs typeface="Raleway"/>
                <a:sym typeface="Raleway"/>
              </a:endParaRPr>
            </a:p>
          </p:txBody>
        </p:sp>
      </p:grpSp>
      <p:sp>
        <p:nvSpPr>
          <p:cNvPr id="375" name="Google Shape;375;g36991eb649a_0_0"/>
          <p:cNvSpPr/>
          <p:nvPr/>
        </p:nvSpPr>
        <p:spPr>
          <a:xfrm>
            <a:off x="-145024" y="862829"/>
            <a:ext cx="579000" cy="448800"/>
          </a:xfrm>
          <a:prstGeom prst="roundRect">
            <a:avLst>
              <a:gd fmla="val 16667" name="adj"/>
            </a:avLst>
          </a:prstGeom>
          <a:solidFill>
            <a:srgbClr val="A3A4C4"/>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1</a:t>
            </a:r>
            <a:endParaRPr b="1" i="0" sz="1400" u="none" cap="none" strike="noStrike">
              <a:solidFill>
                <a:srgbClr val="3B3B3B"/>
              </a:solidFill>
              <a:latin typeface="Raleway"/>
              <a:ea typeface="Raleway"/>
              <a:cs typeface="Raleway"/>
              <a:sym typeface="Raleway"/>
            </a:endParaRPr>
          </a:p>
        </p:txBody>
      </p:sp>
      <p:sp>
        <p:nvSpPr>
          <p:cNvPr id="376" name="Google Shape;376;g36991eb649a_0_0"/>
          <p:cNvSpPr/>
          <p:nvPr/>
        </p:nvSpPr>
        <p:spPr>
          <a:xfrm>
            <a:off x="364626" y="862828"/>
            <a:ext cx="2845800" cy="448800"/>
          </a:xfrm>
          <a:prstGeom prst="rect">
            <a:avLst/>
          </a:prstGeom>
          <a:solidFill>
            <a:srgbClr val="A3A4C4"/>
          </a:solidFill>
          <a:ln>
            <a:noFill/>
          </a:ln>
        </p:spPr>
        <p:txBody>
          <a:bodyPr anchorCtr="0" anchor="ctr" bIns="34275" lIns="68550" spcFirstLastPara="1" rIns="167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Observar - Comprender</a:t>
            </a:r>
            <a:endParaRPr b="1" i="0" sz="1400" u="none" cap="none" strike="noStrike">
              <a:solidFill>
                <a:srgbClr val="3B3B3B"/>
              </a:solidFill>
              <a:latin typeface="Raleway"/>
              <a:ea typeface="Raleway"/>
              <a:cs typeface="Raleway"/>
              <a:sym typeface="Raleway"/>
            </a:endParaRPr>
          </a:p>
        </p:txBody>
      </p:sp>
      <p:grpSp>
        <p:nvGrpSpPr>
          <p:cNvPr id="377" name="Google Shape;377;g36991eb649a_0_0"/>
          <p:cNvGrpSpPr/>
          <p:nvPr/>
        </p:nvGrpSpPr>
        <p:grpSpPr>
          <a:xfrm>
            <a:off x="-144806" y="1921813"/>
            <a:ext cx="3355403" cy="351000"/>
            <a:chOff x="4431325" y="785446"/>
            <a:chExt cx="3395813" cy="468000"/>
          </a:xfrm>
        </p:grpSpPr>
        <p:sp>
          <p:nvSpPr>
            <p:cNvPr id="378" name="Google Shape;378;g36991eb649a_0_0"/>
            <p:cNvSpPr/>
            <p:nvPr/>
          </p:nvSpPr>
          <p:spPr>
            <a:xfrm>
              <a:off x="4431325" y="785446"/>
              <a:ext cx="586200" cy="468000"/>
            </a:xfrm>
            <a:prstGeom prst="roundRect">
              <a:avLst>
                <a:gd fmla="val 16667" name="adj"/>
              </a:avLst>
            </a:prstGeom>
            <a:solidFill>
              <a:srgbClr val="7FD7A7"/>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3</a:t>
              </a:r>
              <a:endParaRPr b="1" i="0" sz="1400" u="none" cap="none" strike="noStrike">
                <a:solidFill>
                  <a:srgbClr val="3B3B3B"/>
                </a:solidFill>
                <a:latin typeface="Raleway"/>
                <a:ea typeface="Raleway"/>
                <a:cs typeface="Raleway"/>
                <a:sym typeface="Raleway"/>
              </a:endParaRPr>
            </a:p>
          </p:txBody>
        </p:sp>
        <p:sp>
          <p:nvSpPr>
            <p:cNvPr id="379" name="Google Shape;379;g36991eb649a_0_0"/>
            <p:cNvSpPr/>
            <p:nvPr/>
          </p:nvSpPr>
          <p:spPr>
            <a:xfrm>
              <a:off x="4947138" y="785446"/>
              <a:ext cx="2880000" cy="468000"/>
            </a:xfrm>
            <a:prstGeom prst="rect">
              <a:avLst/>
            </a:prstGeom>
            <a:solidFill>
              <a:srgbClr val="7FD7A7"/>
            </a:solidFill>
            <a:ln>
              <a:noFill/>
            </a:ln>
          </p:spPr>
          <p:txBody>
            <a:bodyPr anchorCtr="0" anchor="ctr" bIns="34275" lIns="68550" spcFirstLastPara="1" rIns="1676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0" i="0" lang="es" sz="1400" u="none" cap="none" strike="noStrike">
                  <a:solidFill>
                    <a:srgbClr val="3B3B3B"/>
                  </a:solidFill>
                  <a:latin typeface="Raleway"/>
                  <a:ea typeface="Raleway"/>
                  <a:cs typeface="Raleway"/>
                  <a:sym typeface="Raleway"/>
                </a:rPr>
                <a:t>Definir </a:t>
              </a:r>
              <a:r>
                <a:rPr b="1" i="0" lang="es" sz="1400" u="none" cap="none" strike="noStrike">
                  <a:solidFill>
                    <a:srgbClr val="3B3B3B"/>
                  </a:solidFill>
                  <a:latin typeface="Raleway"/>
                  <a:ea typeface="Raleway"/>
                  <a:cs typeface="Raleway"/>
                  <a:sym typeface="Raleway"/>
                </a:rPr>
                <a:t>Problema</a:t>
              </a:r>
              <a:endParaRPr b="1" i="0" sz="1400" u="none" cap="none" strike="noStrike">
                <a:solidFill>
                  <a:srgbClr val="3B3B3B"/>
                </a:solidFill>
                <a:latin typeface="Raleway"/>
                <a:ea typeface="Raleway"/>
                <a:cs typeface="Raleway"/>
                <a:sym typeface="Raleway"/>
              </a:endParaRPr>
            </a:p>
          </p:txBody>
        </p:sp>
      </p:grpSp>
      <p:grpSp>
        <p:nvGrpSpPr>
          <p:cNvPr id="380" name="Google Shape;380;g36991eb649a_0_0"/>
          <p:cNvGrpSpPr/>
          <p:nvPr/>
        </p:nvGrpSpPr>
        <p:grpSpPr>
          <a:xfrm>
            <a:off x="-144806" y="2451305"/>
            <a:ext cx="3355403" cy="410850"/>
            <a:chOff x="4431325" y="785446"/>
            <a:chExt cx="3395813" cy="547800"/>
          </a:xfrm>
        </p:grpSpPr>
        <p:sp>
          <p:nvSpPr>
            <p:cNvPr id="381" name="Google Shape;381;g36991eb649a_0_0"/>
            <p:cNvSpPr/>
            <p:nvPr/>
          </p:nvSpPr>
          <p:spPr>
            <a:xfrm>
              <a:off x="4431325" y="785446"/>
              <a:ext cx="586200" cy="547800"/>
            </a:xfrm>
            <a:prstGeom prst="roundRect">
              <a:avLst>
                <a:gd fmla="val 16667" name="adj"/>
              </a:avLst>
            </a:prstGeom>
            <a:solidFill>
              <a:srgbClr val="FFDF7F"/>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4</a:t>
              </a:r>
              <a:endParaRPr b="1" i="0" sz="1400" u="none" cap="none" strike="noStrike">
                <a:solidFill>
                  <a:srgbClr val="3B3B3B"/>
                </a:solidFill>
                <a:latin typeface="Raleway"/>
                <a:ea typeface="Raleway"/>
                <a:cs typeface="Raleway"/>
                <a:sym typeface="Raleway"/>
              </a:endParaRPr>
            </a:p>
          </p:txBody>
        </p:sp>
        <p:sp>
          <p:nvSpPr>
            <p:cNvPr id="382" name="Google Shape;382;g36991eb649a_0_0"/>
            <p:cNvSpPr/>
            <p:nvPr/>
          </p:nvSpPr>
          <p:spPr>
            <a:xfrm>
              <a:off x="4947138" y="785446"/>
              <a:ext cx="2880000" cy="547800"/>
            </a:xfrm>
            <a:prstGeom prst="rect">
              <a:avLst/>
            </a:prstGeom>
            <a:solidFill>
              <a:srgbClr val="FFDF7F"/>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0" i="0" lang="es" sz="1400" u="none" cap="none" strike="noStrike">
                  <a:solidFill>
                    <a:srgbClr val="3B3B3B"/>
                  </a:solidFill>
                  <a:latin typeface="Raleway"/>
                  <a:ea typeface="Raleway"/>
                  <a:cs typeface="Raleway"/>
                  <a:sym typeface="Raleway"/>
                </a:rPr>
                <a:t>Generación de </a:t>
              </a:r>
              <a:r>
                <a:rPr b="1" i="0" lang="es" sz="1400" u="none" cap="none" strike="noStrike">
                  <a:solidFill>
                    <a:srgbClr val="3B3B3B"/>
                  </a:solidFill>
                  <a:latin typeface="Raleway"/>
                  <a:ea typeface="Raleway"/>
                  <a:cs typeface="Raleway"/>
                  <a:sym typeface="Raleway"/>
                </a:rPr>
                <a:t>ideas</a:t>
              </a:r>
              <a:endParaRPr b="1" i="0" sz="1400" u="none" cap="none" strike="noStrike">
                <a:solidFill>
                  <a:srgbClr val="3B3B3B"/>
                </a:solidFill>
                <a:latin typeface="Raleway"/>
                <a:ea typeface="Raleway"/>
                <a:cs typeface="Raleway"/>
                <a:sym typeface="Raleway"/>
              </a:endParaRPr>
            </a:p>
          </p:txBody>
        </p:sp>
      </p:grpSp>
      <p:grpSp>
        <p:nvGrpSpPr>
          <p:cNvPr id="383" name="Google Shape;383;g36991eb649a_0_0"/>
          <p:cNvGrpSpPr/>
          <p:nvPr/>
        </p:nvGrpSpPr>
        <p:grpSpPr>
          <a:xfrm>
            <a:off x="-144806" y="2980797"/>
            <a:ext cx="3355403" cy="448650"/>
            <a:chOff x="4431325" y="785446"/>
            <a:chExt cx="3395813" cy="598200"/>
          </a:xfrm>
        </p:grpSpPr>
        <p:sp>
          <p:nvSpPr>
            <p:cNvPr id="384" name="Google Shape;384;g36991eb649a_0_0"/>
            <p:cNvSpPr/>
            <p:nvPr/>
          </p:nvSpPr>
          <p:spPr>
            <a:xfrm>
              <a:off x="4431325" y="785446"/>
              <a:ext cx="586200" cy="598200"/>
            </a:xfrm>
            <a:prstGeom prst="roundRect">
              <a:avLst>
                <a:gd fmla="val 16667" name="adj"/>
              </a:avLst>
            </a:prstGeom>
            <a:solidFill>
              <a:srgbClr val="F6BE98"/>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5</a:t>
              </a:r>
              <a:endParaRPr b="1" i="0" sz="1400" u="none" cap="none" strike="noStrike">
                <a:solidFill>
                  <a:srgbClr val="3B3B3B"/>
                </a:solidFill>
                <a:latin typeface="Raleway"/>
                <a:ea typeface="Raleway"/>
                <a:cs typeface="Raleway"/>
                <a:sym typeface="Raleway"/>
              </a:endParaRPr>
            </a:p>
          </p:txBody>
        </p:sp>
        <p:sp>
          <p:nvSpPr>
            <p:cNvPr id="385" name="Google Shape;385;g36991eb649a_0_0"/>
            <p:cNvSpPr/>
            <p:nvPr/>
          </p:nvSpPr>
          <p:spPr>
            <a:xfrm>
              <a:off x="4947138" y="785446"/>
              <a:ext cx="2880000" cy="598200"/>
            </a:xfrm>
            <a:prstGeom prst="rect">
              <a:avLst/>
            </a:prstGeom>
            <a:solidFill>
              <a:srgbClr val="F6BE98"/>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Prototipado</a:t>
              </a:r>
              <a:r>
                <a:rPr b="0" i="0" lang="es" sz="1400" u="none" cap="none" strike="noStrike">
                  <a:solidFill>
                    <a:srgbClr val="3B3B3B"/>
                  </a:solidFill>
                  <a:latin typeface="Raleway"/>
                  <a:ea typeface="Raleway"/>
                  <a:cs typeface="Raleway"/>
                  <a:sym typeface="Raleway"/>
                </a:rPr>
                <a:t> y pruebas</a:t>
              </a:r>
              <a:endParaRPr b="0" i="0" sz="1400" u="none" cap="none" strike="noStrike">
                <a:solidFill>
                  <a:srgbClr val="3B3B3B"/>
                </a:solidFill>
                <a:latin typeface="Raleway"/>
                <a:ea typeface="Raleway"/>
                <a:cs typeface="Raleway"/>
                <a:sym typeface="Raleway"/>
              </a:endParaRPr>
            </a:p>
          </p:txBody>
        </p:sp>
      </p:grpSp>
      <p:grpSp>
        <p:nvGrpSpPr>
          <p:cNvPr id="386" name="Google Shape;386;g36991eb649a_0_0"/>
          <p:cNvGrpSpPr/>
          <p:nvPr/>
        </p:nvGrpSpPr>
        <p:grpSpPr>
          <a:xfrm>
            <a:off x="-144805" y="3510289"/>
            <a:ext cx="3355402" cy="351000"/>
            <a:chOff x="4431326" y="785446"/>
            <a:chExt cx="3395812" cy="468000"/>
          </a:xfrm>
        </p:grpSpPr>
        <p:sp>
          <p:nvSpPr>
            <p:cNvPr id="387" name="Google Shape;387;g36991eb649a_0_0"/>
            <p:cNvSpPr/>
            <p:nvPr/>
          </p:nvSpPr>
          <p:spPr>
            <a:xfrm>
              <a:off x="4431326" y="785446"/>
              <a:ext cx="586200" cy="468000"/>
            </a:xfrm>
            <a:prstGeom prst="roundRect">
              <a:avLst>
                <a:gd fmla="val 16667" name="adj"/>
              </a:avLst>
            </a:prstGeom>
            <a:solidFill>
              <a:srgbClr val="FF7F7F"/>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6</a:t>
              </a:r>
              <a:endParaRPr b="1" i="0" sz="1400" u="none" cap="none" strike="noStrike">
                <a:solidFill>
                  <a:srgbClr val="3B3B3B"/>
                </a:solidFill>
                <a:latin typeface="Raleway"/>
                <a:ea typeface="Raleway"/>
                <a:cs typeface="Raleway"/>
                <a:sym typeface="Raleway"/>
              </a:endParaRPr>
            </a:p>
          </p:txBody>
        </p:sp>
        <p:sp>
          <p:nvSpPr>
            <p:cNvPr id="388" name="Google Shape;388;g36991eb649a_0_0"/>
            <p:cNvSpPr/>
            <p:nvPr/>
          </p:nvSpPr>
          <p:spPr>
            <a:xfrm>
              <a:off x="4947138" y="785446"/>
              <a:ext cx="2880000" cy="468000"/>
            </a:xfrm>
            <a:prstGeom prst="rect">
              <a:avLst/>
            </a:prstGeom>
            <a:solidFill>
              <a:srgbClr val="FF7F7F"/>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0" i="0" lang="es" sz="1400" u="none" cap="none" strike="noStrike">
                  <a:solidFill>
                    <a:srgbClr val="3B3B3B"/>
                  </a:solidFill>
                  <a:latin typeface="Raleway"/>
                  <a:ea typeface="Raleway"/>
                  <a:cs typeface="Raleway"/>
                  <a:sym typeface="Raleway"/>
                </a:rPr>
                <a:t>Implementación</a:t>
              </a:r>
              <a:endParaRPr b="0" i="0" sz="1400" u="none" cap="none" strike="noStrike">
                <a:solidFill>
                  <a:srgbClr val="3B3B3B"/>
                </a:solidFill>
                <a:latin typeface="Raleway"/>
                <a:ea typeface="Raleway"/>
                <a:cs typeface="Raleway"/>
                <a:sym typeface="Raleway"/>
              </a:endParaRPr>
            </a:p>
          </p:txBody>
        </p:sp>
      </p:grpSp>
      <p:grpSp>
        <p:nvGrpSpPr>
          <p:cNvPr id="389" name="Google Shape;389;g36991eb649a_0_0"/>
          <p:cNvGrpSpPr/>
          <p:nvPr/>
        </p:nvGrpSpPr>
        <p:grpSpPr>
          <a:xfrm>
            <a:off x="-144809" y="4039781"/>
            <a:ext cx="3355403" cy="431775"/>
            <a:chOff x="4431325" y="785446"/>
            <a:chExt cx="3395813" cy="575700"/>
          </a:xfrm>
        </p:grpSpPr>
        <p:sp>
          <p:nvSpPr>
            <p:cNvPr id="390" name="Google Shape;390;g36991eb649a_0_0"/>
            <p:cNvSpPr/>
            <p:nvPr/>
          </p:nvSpPr>
          <p:spPr>
            <a:xfrm>
              <a:off x="4431325" y="785446"/>
              <a:ext cx="586200" cy="575700"/>
            </a:xfrm>
            <a:prstGeom prst="roundRect">
              <a:avLst>
                <a:gd fmla="val 16667" name="adj"/>
              </a:avLst>
            </a:prstGeom>
            <a:solidFill>
              <a:srgbClr val="DF7F7F"/>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7</a:t>
              </a:r>
              <a:endParaRPr b="1" i="0" sz="1400" u="none" cap="none" strike="noStrike">
                <a:solidFill>
                  <a:srgbClr val="3B3B3B"/>
                </a:solidFill>
                <a:latin typeface="Raleway"/>
                <a:ea typeface="Raleway"/>
                <a:cs typeface="Raleway"/>
                <a:sym typeface="Raleway"/>
              </a:endParaRPr>
            </a:p>
          </p:txBody>
        </p:sp>
        <p:sp>
          <p:nvSpPr>
            <p:cNvPr id="391" name="Google Shape;391;g36991eb649a_0_0"/>
            <p:cNvSpPr/>
            <p:nvPr/>
          </p:nvSpPr>
          <p:spPr>
            <a:xfrm>
              <a:off x="4947138" y="785446"/>
              <a:ext cx="2880000" cy="575700"/>
            </a:xfrm>
            <a:prstGeom prst="rect">
              <a:avLst/>
            </a:prstGeom>
            <a:solidFill>
              <a:srgbClr val="DF7F7F"/>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0" i="0" lang="es" sz="1400" u="none" cap="none" strike="noStrike">
                  <a:solidFill>
                    <a:srgbClr val="3B3B3B"/>
                  </a:solidFill>
                  <a:latin typeface="Raleway"/>
                  <a:ea typeface="Raleway"/>
                  <a:cs typeface="Raleway"/>
                  <a:sym typeface="Raleway"/>
                </a:rPr>
                <a:t>Lanzamiento y Explotación </a:t>
              </a:r>
              <a:endParaRPr b="0" i="0" sz="1400" u="none" cap="none" strike="noStrike">
                <a:solidFill>
                  <a:srgbClr val="3B3B3B"/>
                </a:solidFill>
                <a:latin typeface="Raleway"/>
                <a:ea typeface="Raleway"/>
                <a:cs typeface="Raleway"/>
                <a:sym typeface="Raleway"/>
              </a:endParaRPr>
            </a:p>
          </p:txBody>
        </p:sp>
      </p:grpSp>
      <p:sp>
        <p:nvSpPr>
          <p:cNvPr id="392" name="Google Shape;392;g36991eb649a_0_0"/>
          <p:cNvSpPr/>
          <p:nvPr/>
        </p:nvSpPr>
        <p:spPr>
          <a:xfrm>
            <a:off x="-274025" y="3469526"/>
            <a:ext cx="3702900" cy="1026300"/>
          </a:xfrm>
          <a:prstGeom prst="rect">
            <a:avLst/>
          </a:prstGeom>
          <a:solidFill>
            <a:srgbClr val="FFFFFF">
              <a:alpha val="6824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Raleway"/>
              <a:ea typeface="Raleway"/>
              <a:cs typeface="Raleway"/>
              <a:sym typeface="Raleway"/>
            </a:endParaRPr>
          </a:p>
        </p:txBody>
      </p:sp>
      <p:sp>
        <p:nvSpPr>
          <p:cNvPr id="393" name="Google Shape;393;g36991eb649a_0_0"/>
          <p:cNvSpPr/>
          <p:nvPr/>
        </p:nvSpPr>
        <p:spPr>
          <a:xfrm>
            <a:off x="-274025" y="749350"/>
            <a:ext cx="3855300" cy="1612200"/>
          </a:xfrm>
          <a:prstGeom prst="rect">
            <a:avLst/>
          </a:prstGeom>
          <a:solidFill>
            <a:srgbClr val="FFFFFF">
              <a:alpha val="6824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Raleway"/>
              <a:ea typeface="Raleway"/>
              <a:cs typeface="Raleway"/>
              <a:sym typeface="Raleway"/>
            </a:endParaRPr>
          </a:p>
        </p:txBody>
      </p:sp>
      <p:sp>
        <p:nvSpPr>
          <p:cNvPr id="394" name="Google Shape;394;g36991eb649a_0_0"/>
          <p:cNvSpPr txBox="1"/>
          <p:nvPr/>
        </p:nvSpPr>
        <p:spPr>
          <a:xfrm>
            <a:off x="3528650" y="2335203"/>
            <a:ext cx="1419900" cy="926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1" lang="es" sz="1400" u="none" cap="none" strike="noStrike">
                <a:solidFill>
                  <a:srgbClr val="3F3F3F"/>
                </a:solidFill>
                <a:latin typeface="Raleway"/>
                <a:ea typeface="Raleway"/>
                <a:cs typeface="Raleway"/>
                <a:sym typeface="Raleway"/>
              </a:rPr>
              <a:t>Define de qué </a:t>
            </a:r>
            <a:r>
              <a:rPr b="1" i="1" lang="es" sz="1400" u="none" cap="none" strike="noStrike">
                <a:solidFill>
                  <a:srgbClr val="3F3F3F"/>
                </a:solidFill>
                <a:latin typeface="Raleway"/>
                <a:ea typeface="Raleway"/>
                <a:cs typeface="Raleway"/>
                <a:sym typeface="Raleway"/>
              </a:rPr>
              <a:t>me haré cargo</a:t>
            </a:r>
            <a:r>
              <a:rPr b="0" i="1" lang="es" sz="1400" u="none" cap="none" strike="noStrike">
                <a:solidFill>
                  <a:srgbClr val="3F3F3F"/>
                </a:solidFill>
                <a:latin typeface="Raleway"/>
                <a:ea typeface="Raleway"/>
                <a:cs typeface="Raleway"/>
                <a:sym typeface="Raleway"/>
              </a:rPr>
              <a:t> en términos descriptivos</a:t>
            </a:r>
            <a:endParaRPr b="0" i="0" sz="1200" u="none" cap="none" strike="noStrike">
              <a:solidFill>
                <a:srgbClr val="000000"/>
              </a:solidFill>
              <a:latin typeface="Raleway"/>
              <a:ea typeface="Raleway"/>
              <a:cs typeface="Raleway"/>
              <a:sym typeface="Raleway"/>
            </a:endParaRPr>
          </a:p>
        </p:txBody>
      </p:sp>
      <p:sp>
        <p:nvSpPr>
          <p:cNvPr id="395" name="Google Shape;395;g36991eb649a_0_0"/>
          <p:cNvSpPr/>
          <p:nvPr/>
        </p:nvSpPr>
        <p:spPr>
          <a:xfrm rot="10800000">
            <a:off x="4865103" y="961375"/>
            <a:ext cx="278400" cy="1418400"/>
          </a:xfrm>
          <a:prstGeom prst="rightBrace">
            <a:avLst>
              <a:gd fmla="val 40117" name="adj1"/>
              <a:gd fmla="val 50000" name="adj2"/>
            </a:avLst>
          </a:prstGeom>
          <a:noFill/>
          <a:ln cap="flat" cmpd="sng" w="285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96" name="Google Shape;396;g36991eb649a_0_0"/>
          <p:cNvSpPr/>
          <p:nvPr/>
        </p:nvSpPr>
        <p:spPr>
          <a:xfrm>
            <a:off x="3527714" y="1312985"/>
            <a:ext cx="1401600" cy="719400"/>
          </a:xfrm>
          <a:prstGeom prst="rect">
            <a:avLst/>
          </a:prstGeom>
          <a:no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rgbClr val="C00000"/>
                </a:solidFill>
                <a:latin typeface="Raleway"/>
                <a:ea typeface="Raleway"/>
                <a:cs typeface="Raleway"/>
                <a:sym typeface="Raleway"/>
              </a:rPr>
              <a:t>PROPUESTA CONCEPTUAL</a:t>
            </a:r>
            <a:endParaRPr b="0" i="0" sz="1200" u="none" cap="none" strike="noStrike">
              <a:solidFill>
                <a:srgbClr val="C00000"/>
              </a:solidFill>
              <a:latin typeface="Raleway"/>
              <a:ea typeface="Raleway"/>
              <a:cs typeface="Raleway"/>
              <a:sym typeface="Raleway"/>
            </a:endParaRPr>
          </a:p>
        </p:txBody>
      </p:sp>
      <p:sp>
        <p:nvSpPr>
          <p:cNvPr id="397" name="Google Shape;397;g36991eb649a_0_0"/>
          <p:cNvSpPr/>
          <p:nvPr/>
        </p:nvSpPr>
        <p:spPr>
          <a:xfrm>
            <a:off x="4934720" y="1793619"/>
            <a:ext cx="2160000" cy="468000"/>
          </a:xfrm>
          <a:prstGeom prst="rect">
            <a:avLst/>
          </a:prstGeom>
          <a:no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3F3F3F"/>
                </a:solidFill>
                <a:latin typeface="Raleway"/>
                <a:ea typeface="Raleway"/>
                <a:cs typeface="Raleway"/>
                <a:sym typeface="Raleway"/>
              </a:rPr>
              <a:t>Atributos</a:t>
            </a:r>
            <a:endParaRPr b="0" i="0" sz="1400" u="none" cap="none" strike="noStrike">
              <a:solidFill>
                <a:srgbClr val="3F3F3F"/>
              </a:solidFill>
              <a:latin typeface="Raleway"/>
              <a:ea typeface="Raleway"/>
              <a:cs typeface="Raleway"/>
              <a:sym typeface="Raleway"/>
            </a:endParaRPr>
          </a:p>
        </p:txBody>
      </p:sp>
      <p:sp>
        <p:nvSpPr>
          <p:cNvPr id="398" name="Google Shape;398;g36991eb649a_0_0"/>
          <p:cNvSpPr/>
          <p:nvPr/>
        </p:nvSpPr>
        <p:spPr>
          <a:xfrm>
            <a:off x="4934720" y="1107820"/>
            <a:ext cx="2160000" cy="468000"/>
          </a:xfrm>
          <a:prstGeom prst="rect">
            <a:avLst/>
          </a:prstGeom>
          <a:no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3F3F3F"/>
                </a:solidFill>
                <a:latin typeface="Raleway"/>
                <a:ea typeface="Raleway"/>
                <a:cs typeface="Raleway"/>
                <a:sym typeface="Raleway"/>
              </a:rPr>
              <a:t>Requerimientos</a:t>
            </a:r>
            <a:endParaRPr b="0" i="0" sz="1400" u="none" cap="none" strike="noStrike">
              <a:solidFill>
                <a:srgbClr val="3F3F3F"/>
              </a:solidFill>
              <a:latin typeface="Raleway"/>
              <a:ea typeface="Raleway"/>
              <a:cs typeface="Raleway"/>
              <a:sym typeface="Raleway"/>
            </a:endParaRPr>
          </a:p>
        </p:txBody>
      </p:sp>
      <p:cxnSp>
        <p:nvCxnSpPr>
          <p:cNvPr id="399" name="Google Shape;399;g36991eb649a_0_0"/>
          <p:cNvCxnSpPr/>
          <p:nvPr/>
        </p:nvCxnSpPr>
        <p:spPr>
          <a:xfrm>
            <a:off x="6014720" y="749343"/>
            <a:ext cx="0" cy="460500"/>
          </a:xfrm>
          <a:prstGeom prst="straightConnector1">
            <a:avLst/>
          </a:prstGeom>
          <a:noFill/>
          <a:ln cap="flat" cmpd="sng" w="19050">
            <a:solidFill>
              <a:srgbClr val="00A195"/>
            </a:solidFill>
            <a:prstDash val="solid"/>
            <a:round/>
            <a:headEnd len="med" w="med" type="oval"/>
            <a:tailEnd len="med" w="med" type="triangle"/>
          </a:ln>
        </p:spPr>
      </p:cxnSp>
      <p:sp>
        <p:nvSpPr>
          <p:cNvPr id="400" name="Google Shape;400;g36991eb649a_0_0"/>
          <p:cNvSpPr/>
          <p:nvPr/>
        </p:nvSpPr>
        <p:spPr>
          <a:xfrm>
            <a:off x="4934720" y="433743"/>
            <a:ext cx="2160000" cy="468000"/>
          </a:xfrm>
          <a:prstGeom prst="rect">
            <a:avLst/>
          </a:prstGeom>
          <a:solidFill>
            <a:srgbClr val="B7B7B7"/>
          </a:solid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3F3F3F"/>
                </a:solidFill>
                <a:latin typeface="Raleway"/>
                <a:ea typeface="Raleway"/>
                <a:cs typeface="Raleway"/>
                <a:sym typeface="Raleway"/>
              </a:rPr>
              <a:t>PROBLEMA</a:t>
            </a:r>
            <a:endParaRPr b="0" i="0" sz="1400" u="none" cap="none" strike="noStrike">
              <a:solidFill>
                <a:srgbClr val="3F3F3F"/>
              </a:solidFill>
              <a:latin typeface="Raleway"/>
              <a:ea typeface="Raleway"/>
              <a:cs typeface="Raleway"/>
              <a:sym typeface="Raleway"/>
            </a:endParaRPr>
          </a:p>
        </p:txBody>
      </p:sp>
      <p:cxnSp>
        <p:nvCxnSpPr>
          <p:cNvPr id="401" name="Google Shape;401;g36991eb649a_0_0"/>
          <p:cNvCxnSpPr/>
          <p:nvPr/>
        </p:nvCxnSpPr>
        <p:spPr>
          <a:xfrm>
            <a:off x="6019095" y="1461443"/>
            <a:ext cx="0" cy="460500"/>
          </a:xfrm>
          <a:prstGeom prst="straightConnector1">
            <a:avLst/>
          </a:prstGeom>
          <a:noFill/>
          <a:ln cap="flat" cmpd="sng" w="19050">
            <a:solidFill>
              <a:srgbClr val="00A195"/>
            </a:solidFill>
            <a:prstDash val="solid"/>
            <a:round/>
            <a:headEnd len="med" w="med" type="oval"/>
            <a:tailEnd len="med" w="med" type="triangle"/>
          </a:ln>
        </p:spPr>
      </p:cxnSp>
      <p:sp>
        <p:nvSpPr>
          <p:cNvPr id="402" name="Google Shape;402;g36991eb649a_0_0"/>
          <p:cNvSpPr/>
          <p:nvPr/>
        </p:nvSpPr>
        <p:spPr>
          <a:xfrm>
            <a:off x="4934720" y="4020987"/>
            <a:ext cx="2160000" cy="468000"/>
          </a:xfrm>
          <a:prstGeom prst="rect">
            <a:avLst/>
          </a:prstGeom>
          <a:solidFill>
            <a:srgbClr val="A2C4C9"/>
          </a:solid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3F3F3F"/>
                </a:solidFill>
                <a:latin typeface="Raleway"/>
                <a:ea typeface="Raleway"/>
                <a:cs typeface="Raleway"/>
                <a:sym typeface="Raleway"/>
              </a:rPr>
              <a:t>SOLUCIÓN</a:t>
            </a:r>
            <a:endParaRPr b="0" i="0" sz="1400" u="none" cap="none" strike="noStrike">
              <a:solidFill>
                <a:srgbClr val="3F3F3F"/>
              </a:solidFill>
              <a:latin typeface="Raleway"/>
              <a:ea typeface="Raleway"/>
              <a:cs typeface="Raleway"/>
              <a:sym typeface="Raleway"/>
            </a:endParaRPr>
          </a:p>
        </p:txBody>
      </p:sp>
      <p:cxnSp>
        <p:nvCxnSpPr>
          <p:cNvPr id="403" name="Google Shape;403;g36991eb649a_0_0"/>
          <p:cNvCxnSpPr/>
          <p:nvPr/>
        </p:nvCxnSpPr>
        <p:spPr>
          <a:xfrm>
            <a:off x="4238595" y="1923518"/>
            <a:ext cx="0" cy="460500"/>
          </a:xfrm>
          <a:prstGeom prst="straightConnector1">
            <a:avLst/>
          </a:prstGeom>
          <a:noFill/>
          <a:ln cap="flat" cmpd="sng" w="19050">
            <a:solidFill>
              <a:srgbClr val="999999"/>
            </a:solidFill>
            <a:prstDash val="solid"/>
            <a:round/>
            <a:headEnd len="sm" w="sm" type="none"/>
            <a:tailEnd len="med" w="med" type="triangle"/>
          </a:ln>
        </p:spPr>
      </p:cxnSp>
      <p:cxnSp>
        <p:nvCxnSpPr>
          <p:cNvPr id="404" name="Google Shape;404;g36991eb649a_0_0"/>
          <p:cNvCxnSpPr/>
          <p:nvPr/>
        </p:nvCxnSpPr>
        <p:spPr>
          <a:xfrm>
            <a:off x="6018695" y="2106606"/>
            <a:ext cx="0" cy="460500"/>
          </a:xfrm>
          <a:prstGeom prst="straightConnector1">
            <a:avLst/>
          </a:prstGeom>
          <a:noFill/>
          <a:ln cap="flat" cmpd="sng" w="19050">
            <a:solidFill>
              <a:srgbClr val="00A195"/>
            </a:solidFill>
            <a:prstDash val="solid"/>
            <a:round/>
            <a:headEnd len="med" w="med" type="oval"/>
            <a:tailEnd len="med" w="med" type="triangle"/>
          </a:ln>
        </p:spPr>
      </p:cxnSp>
      <p:cxnSp>
        <p:nvCxnSpPr>
          <p:cNvPr id="405" name="Google Shape;405;g36991eb649a_0_0"/>
          <p:cNvCxnSpPr>
            <a:stCxn id="406" idx="2"/>
          </p:cNvCxnSpPr>
          <p:nvPr/>
        </p:nvCxnSpPr>
        <p:spPr>
          <a:xfrm>
            <a:off x="6014720" y="3785618"/>
            <a:ext cx="8400" cy="309000"/>
          </a:xfrm>
          <a:prstGeom prst="straightConnector1">
            <a:avLst/>
          </a:prstGeom>
          <a:noFill/>
          <a:ln cap="flat" cmpd="sng" w="19050">
            <a:solidFill>
              <a:srgbClr val="00A195"/>
            </a:solidFill>
            <a:prstDash val="solid"/>
            <a:round/>
            <a:headEnd len="med" w="med" type="oval"/>
            <a:tailEnd len="med" w="med" type="triangle"/>
          </a:ln>
        </p:spPr>
      </p:cxnSp>
      <p:cxnSp>
        <p:nvCxnSpPr>
          <p:cNvPr id="407" name="Google Shape;407;g36991eb649a_0_0"/>
          <p:cNvCxnSpPr>
            <a:stCxn id="408" idx="2"/>
          </p:cNvCxnSpPr>
          <p:nvPr/>
        </p:nvCxnSpPr>
        <p:spPr>
          <a:xfrm>
            <a:off x="6014720" y="3023618"/>
            <a:ext cx="8400" cy="408000"/>
          </a:xfrm>
          <a:prstGeom prst="straightConnector1">
            <a:avLst/>
          </a:prstGeom>
          <a:noFill/>
          <a:ln cap="flat" cmpd="sng" w="19050">
            <a:solidFill>
              <a:srgbClr val="00A195"/>
            </a:solidFill>
            <a:prstDash val="solid"/>
            <a:round/>
            <a:headEnd len="med" w="med" type="oval"/>
            <a:tailEnd len="med" w="med" type="triangle"/>
          </a:ln>
        </p:spPr>
      </p:cxnSp>
      <p:sp>
        <p:nvSpPr>
          <p:cNvPr id="408" name="Google Shape;408;g36991eb649a_0_0"/>
          <p:cNvSpPr/>
          <p:nvPr/>
        </p:nvSpPr>
        <p:spPr>
          <a:xfrm>
            <a:off x="4934720" y="2555618"/>
            <a:ext cx="2160000" cy="468000"/>
          </a:xfrm>
          <a:prstGeom prst="rect">
            <a:avLst/>
          </a:prstGeom>
          <a:no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3F3F3F"/>
                </a:solidFill>
                <a:latin typeface="Raleway"/>
                <a:ea typeface="Raleway"/>
                <a:cs typeface="Raleway"/>
                <a:sym typeface="Raleway"/>
              </a:rPr>
              <a:t>Requerimientos</a:t>
            </a:r>
            <a:r>
              <a:rPr b="1" i="0" lang="es" sz="1500" u="none" cap="none" strike="noStrike">
                <a:solidFill>
                  <a:srgbClr val="00A195"/>
                </a:solidFill>
                <a:latin typeface="Raleway"/>
                <a:ea typeface="Raleway"/>
                <a:cs typeface="Raleway"/>
                <a:sym typeface="Raleway"/>
              </a:rPr>
              <a:t> </a:t>
            </a:r>
            <a:r>
              <a:rPr b="1" i="0" lang="es" sz="1600" u="none" cap="none" strike="noStrike">
                <a:solidFill>
                  <a:srgbClr val="3F3F3F"/>
                </a:solidFill>
                <a:latin typeface="Raleway"/>
                <a:ea typeface="Raleway"/>
                <a:cs typeface="Raleway"/>
                <a:sym typeface="Raleway"/>
              </a:rPr>
              <a:t>formales</a:t>
            </a:r>
            <a:endParaRPr b="1" i="0" sz="1600" u="none" cap="none" strike="noStrike">
              <a:solidFill>
                <a:srgbClr val="3F3F3F"/>
              </a:solidFill>
              <a:latin typeface="Raleway"/>
              <a:ea typeface="Raleway"/>
              <a:cs typeface="Raleway"/>
              <a:sym typeface="Raleway"/>
            </a:endParaRPr>
          </a:p>
        </p:txBody>
      </p:sp>
      <p:sp>
        <p:nvSpPr>
          <p:cNvPr id="406" name="Google Shape;406;g36991eb649a_0_0"/>
          <p:cNvSpPr/>
          <p:nvPr/>
        </p:nvSpPr>
        <p:spPr>
          <a:xfrm>
            <a:off x="4934720" y="3317618"/>
            <a:ext cx="2160000" cy="468000"/>
          </a:xfrm>
          <a:prstGeom prst="rect">
            <a:avLst/>
          </a:prstGeom>
          <a:no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3F3F3F"/>
                </a:solidFill>
                <a:latin typeface="Raleway"/>
                <a:ea typeface="Raleway"/>
                <a:cs typeface="Raleway"/>
                <a:sym typeface="Raleway"/>
              </a:rPr>
              <a:t>Características</a:t>
            </a:r>
            <a:r>
              <a:rPr b="1" i="0" lang="es" sz="1500" u="none" cap="none" strike="noStrike">
                <a:solidFill>
                  <a:srgbClr val="1155CC"/>
                </a:solidFill>
                <a:latin typeface="Raleway"/>
                <a:ea typeface="Raleway"/>
                <a:cs typeface="Raleway"/>
                <a:sym typeface="Raleway"/>
              </a:rPr>
              <a:t> </a:t>
            </a:r>
            <a:r>
              <a:rPr b="1" i="0" lang="es" sz="1600" u="none" cap="none" strike="noStrike">
                <a:solidFill>
                  <a:srgbClr val="3F3F3F"/>
                </a:solidFill>
                <a:latin typeface="Raleway"/>
                <a:ea typeface="Raleway"/>
                <a:cs typeface="Raleway"/>
                <a:sym typeface="Raleway"/>
              </a:rPr>
              <a:t>técnicas</a:t>
            </a:r>
            <a:endParaRPr b="0" i="0" sz="1300" u="none" cap="none" strike="noStrike">
              <a:solidFill>
                <a:srgbClr val="1155CC"/>
              </a:solidFill>
              <a:latin typeface="Raleway"/>
              <a:ea typeface="Raleway"/>
              <a:cs typeface="Raleway"/>
              <a:sym typeface="Raleway"/>
            </a:endParaRPr>
          </a:p>
        </p:txBody>
      </p:sp>
      <p:sp>
        <p:nvSpPr>
          <p:cNvPr id="409" name="Google Shape;409;g36991eb649a_0_0"/>
          <p:cNvSpPr txBox="1"/>
          <p:nvPr/>
        </p:nvSpPr>
        <p:spPr>
          <a:xfrm>
            <a:off x="7270750" y="3473516"/>
            <a:ext cx="1419900" cy="926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1" lang="es" sz="1400" u="none" cap="none" strike="noStrike">
                <a:solidFill>
                  <a:srgbClr val="3F3F3F"/>
                </a:solidFill>
                <a:latin typeface="Raleway"/>
                <a:ea typeface="Raleway"/>
                <a:cs typeface="Raleway"/>
                <a:sym typeface="Raleway"/>
              </a:rPr>
              <a:t>Corporeizar. Permite definir los aspectos técnicos formales</a:t>
            </a:r>
            <a:endParaRPr b="0" i="0" sz="1200" u="none" cap="none" strike="noStrike">
              <a:solidFill>
                <a:srgbClr val="000000"/>
              </a:solidFill>
              <a:latin typeface="Raleway"/>
              <a:ea typeface="Raleway"/>
              <a:cs typeface="Raleway"/>
              <a:sym typeface="Raleway"/>
            </a:endParaRPr>
          </a:p>
        </p:txBody>
      </p:sp>
      <p:sp>
        <p:nvSpPr>
          <p:cNvPr id="410" name="Google Shape;410;g36991eb649a_0_0"/>
          <p:cNvSpPr/>
          <p:nvPr/>
        </p:nvSpPr>
        <p:spPr>
          <a:xfrm>
            <a:off x="6816328" y="2479413"/>
            <a:ext cx="278400" cy="1418400"/>
          </a:xfrm>
          <a:prstGeom prst="rightBrace">
            <a:avLst>
              <a:gd fmla="val 40117" name="adj1"/>
              <a:gd fmla="val 50000" name="adj2"/>
            </a:avLst>
          </a:prstGeom>
          <a:noFill/>
          <a:ln cap="flat" cmpd="sng" w="285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11" name="Google Shape;411;g36991eb649a_0_0"/>
          <p:cNvSpPr/>
          <p:nvPr/>
        </p:nvSpPr>
        <p:spPr>
          <a:xfrm>
            <a:off x="7269814" y="2298898"/>
            <a:ext cx="1401600" cy="719400"/>
          </a:xfrm>
          <a:prstGeom prst="rect">
            <a:avLst/>
          </a:prstGeom>
          <a:no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rgbClr val="C00000"/>
                </a:solidFill>
                <a:latin typeface="Raleway"/>
                <a:ea typeface="Raleway"/>
                <a:cs typeface="Raleway"/>
                <a:sym typeface="Raleway"/>
              </a:rPr>
              <a:t>PROPUESTA FORMAL</a:t>
            </a:r>
            <a:endParaRPr b="0" i="0" sz="1200" u="none" cap="none" strike="noStrike">
              <a:solidFill>
                <a:srgbClr val="C00000"/>
              </a:solidFill>
              <a:latin typeface="Raleway"/>
              <a:ea typeface="Raleway"/>
              <a:cs typeface="Raleway"/>
              <a:sym typeface="Raleway"/>
            </a:endParaRPr>
          </a:p>
        </p:txBody>
      </p:sp>
      <p:cxnSp>
        <p:nvCxnSpPr>
          <p:cNvPr id="412" name="Google Shape;412;g36991eb649a_0_0"/>
          <p:cNvCxnSpPr/>
          <p:nvPr/>
        </p:nvCxnSpPr>
        <p:spPr>
          <a:xfrm>
            <a:off x="7980695" y="2909431"/>
            <a:ext cx="0" cy="460500"/>
          </a:xfrm>
          <a:prstGeom prst="straightConnector1">
            <a:avLst/>
          </a:prstGeom>
          <a:noFill/>
          <a:ln cap="flat" cmpd="sng" w="19050">
            <a:solidFill>
              <a:srgbClr val="999999"/>
            </a:solidFill>
            <a:prstDash val="solid"/>
            <a:round/>
            <a:headEnd len="sm" w="sm"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grpSp>
        <p:nvGrpSpPr>
          <p:cNvPr id="417" name="Google Shape;417;g36991eb649a_0_151"/>
          <p:cNvGrpSpPr/>
          <p:nvPr/>
        </p:nvGrpSpPr>
        <p:grpSpPr>
          <a:xfrm>
            <a:off x="-144806" y="1392320"/>
            <a:ext cx="3355403" cy="445500"/>
            <a:chOff x="4431325" y="785445"/>
            <a:chExt cx="3395813" cy="594000"/>
          </a:xfrm>
        </p:grpSpPr>
        <p:sp>
          <p:nvSpPr>
            <p:cNvPr id="418" name="Google Shape;418;g36991eb649a_0_151"/>
            <p:cNvSpPr/>
            <p:nvPr/>
          </p:nvSpPr>
          <p:spPr>
            <a:xfrm>
              <a:off x="4431325" y="785445"/>
              <a:ext cx="586200" cy="594000"/>
            </a:xfrm>
            <a:prstGeom prst="roundRect">
              <a:avLst>
                <a:gd fmla="val 16667" name="adj"/>
              </a:avLst>
            </a:prstGeom>
            <a:solidFill>
              <a:srgbClr val="ADCDEA"/>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2</a:t>
              </a:r>
              <a:endParaRPr b="1" i="0" sz="1400" u="none" cap="none" strike="noStrike">
                <a:solidFill>
                  <a:srgbClr val="3B3B3B"/>
                </a:solidFill>
                <a:latin typeface="Raleway"/>
                <a:ea typeface="Raleway"/>
                <a:cs typeface="Raleway"/>
                <a:sym typeface="Raleway"/>
              </a:endParaRPr>
            </a:p>
          </p:txBody>
        </p:sp>
        <p:sp>
          <p:nvSpPr>
            <p:cNvPr id="419" name="Google Shape;419;g36991eb649a_0_151"/>
            <p:cNvSpPr/>
            <p:nvPr/>
          </p:nvSpPr>
          <p:spPr>
            <a:xfrm>
              <a:off x="4947138" y="785445"/>
              <a:ext cx="2880000" cy="594000"/>
            </a:xfrm>
            <a:prstGeom prst="rect">
              <a:avLst/>
            </a:prstGeom>
            <a:solidFill>
              <a:srgbClr val="ADCDEA"/>
            </a:solidFill>
            <a:ln>
              <a:noFill/>
            </a:ln>
          </p:spPr>
          <p:txBody>
            <a:bodyPr anchorCtr="0" anchor="ctr" bIns="34275" lIns="68550" spcFirstLastPara="1" rIns="1676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0" i="0" lang="es" sz="1400" u="none" cap="none" strike="noStrike">
                  <a:solidFill>
                    <a:srgbClr val="3B3B3B"/>
                  </a:solidFill>
                  <a:latin typeface="Raleway"/>
                  <a:ea typeface="Raleway"/>
                  <a:cs typeface="Raleway"/>
                  <a:sym typeface="Raleway"/>
                </a:rPr>
                <a:t>Identificar </a:t>
              </a:r>
              <a:r>
                <a:rPr b="1" i="0" lang="es" sz="1400" u="none" cap="none" strike="noStrike">
                  <a:solidFill>
                    <a:srgbClr val="3B3B3B"/>
                  </a:solidFill>
                  <a:latin typeface="Raleway"/>
                  <a:ea typeface="Raleway"/>
                  <a:cs typeface="Raleway"/>
                  <a:sym typeface="Raleway"/>
                </a:rPr>
                <a:t>Problemática</a:t>
              </a:r>
              <a:endParaRPr b="1" i="0" sz="1400" u="none" cap="none" strike="noStrike">
                <a:solidFill>
                  <a:srgbClr val="3B3B3B"/>
                </a:solidFill>
                <a:latin typeface="Raleway"/>
                <a:ea typeface="Raleway"/>
                <a:cs typeface="Raleway"/>
                <a:sym typeface="Raleway"/>
              </a:endParaRPr>
            </a:p>
          </p:txBody>
        </p:sp>
      </p:grpSp>
      <p:sp>
        <p:nvSpPr>
          <p:cNvPr id="420" name="Google Shape;420;g36991eb649a_0_151"/>
          <p:cNvSpPr/>
          <p:nvPr/>
        </p:nvSpPr>
        <p:spPr>
          <a:xfrm>
            <a:off x="-145024" y="862829"/>
            <a:ext cx="579000" cy="448800"/>
          </a:xfrm>
          <a:prstGeom prst="roundRect">
            <a:avLst>
              <a:gd fmla="val 16667" name="adj"/>
            </a:avLst>
          </a:prstGeom>
          <a:solidFill>
            <a:srgbClr val="A3A4C4"/>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1</a:t>
            </a:r>
            <a:endParaRPr b="1" i="0" sz="1400" u="none" cap="none" strike="noStrike">
              <a:solidFill>
                <a:srgbClr val="3B3B3B"/>
              </a:solidFill>
              <a:latin typeface="Raleway"/>
              <a:ea typeface="Raleway"/>
              <a:cs typeface="Raleway"/>
              <a:sym typeface="Raleway"/>
            </a:endParaRPr>
          </a:p>
        </p:txBody>
      </p:sp>
      <p:sp>
        <p:nvSpPr>
          <p:cNvPr id="421" name="Google Shape;421;g36991eb649a_0_151"/>
          <p:cNvSpPr/>
          <p:nvPr/>
        </p:nvSpPr>
        <p:spPr>
          <a:xfrm>
            <a:off x="364626" y="862828"/>
            <a:ext cx="2845800" cy="448800"/>
          </a:xfrm>
          <a:prstGeom prst="rect">
            <a:avLst/>
          </a:prstGeom>
          <a:solidFill>
            <a:srgbClr val="A3A4C4"/>
          </a:solidFill>
          <a:ln>
            <a:noFill/>
          </a:ln>
        </p:spPr>
        <p:txBody>
          <a:bodyPr anchorCtr="0" anchor="ctr" bIns="34275" lIns="68550" spcFirstLastPara="1" rIns="167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Observar - Comprender</a:t>
            </a:r>
            <a:endParaRPr b="1" i="0" sz="1400" u="none" cap="none" strike="noStrike">
              <a:solidFill>
                <a:srgbClr val="3B3B3B"/>
              </a:solidFill>
              <a:latin typeface="Raleway"/>
              <a:ea typeface="Raleway"/>
              <a:cs typeface="Raleway"/>
              <a:sym typeface="Raleway"/>
            </a:endParaRPr>
          </a:p>
        </p:txBody>
      </p:sp>
      <p:grpSp>
        <p:nvGrpSpPr>
          <p:cNvPr id="422" name="Google Shape;422;g36991eb649a_0_151"/>
          <p:cNvGrpSpPr/>
          <p:nvPr/>
        </p:nvGrpSpPr>
        <p:grpSpPr>
          <a:xfrm>
            <a:off x="-144806" y="1921813"/>
            <a:ext cx="3355403" cy="351000"/>
            <a:chOff x="4431325" y="785446"/>
            <a:chExt cx="3395813" cy="468000"/>
          </a:xfrm>
        </p:grpSpPr>
        <p:sp>
          <p:nvSpPr>
            <p:cNvPr id="423" name="Google Shape;423;g36991eb649a_0_151"/>
            <p:cNvSpPr/>
            <p:nvPr/>
          </p:nvSpPr>
          <p:spPr>
            <a:xfrm>
              <a:off x="4431325" y="785446"/>
              <a:ext cx="586200" cy="468000"/>
            </a:xfrm>
            <a:prstGeom prst="roundRect">
              <a:avLst>
                <a:gd fmla="val 16667" name="adj"/>
              </a:avLst>
            </a:prstGeom>
            <a:solidFill>
              <a:srgbClr val="7FD7A7"/>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3</a:t>
              </a:r>
              <a:endParaRPr b="1" i="0" sz="1400" u="none" cap="none" strike="noStrike">
                <a:solidFill>
                  <a:srgbClr val="3B3B3B"/>
                </a:solidFill>
                <a:latin typeface="Raleway"/>
                <a:ea typeface="Raleway"/>
                <a:cs typeface="Raleway"/>
                <a:sym typeface="Raleway"/>
              </a:endParaRPr>
            </a:p>
          </p:txBody>
        </p:sp>
        <p:sp>
          <p:nvSpPr>
            <p:cNvPr id="424" name="Google Shape;424;g36991eb649a_0_151"/>
            <p:cNvSpPr/>
            <p:nvPr/>
          </p:nvSpPr>
          <p:spPr>
            <a:xfrm>
              <a:off x="4947138" y="785446"/>
              <a:ext cx="2880000" cy="468000"/>
            </a:xfrm>
            <a:prstGeom prst="rect">
              <a:avLst/>
            </a:prstGeom>
            <a:solidFill>
              <a:srgbClr val="7FD7A7"/>
            </a:solidFill>
            <a:ln>
              <a:noFill/>
            </a:ln>
          </p:spPr>
          <p:txBody>
            <a:bodyPr anchorCtr="0" anchor="ctr" bIns="34275" lIns="68550" spcFirstLastPara="1" rIns="1676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0" i="0" lang="es" sz="1400" u="none" cap="none" strike="noStrike">
                  <a:solidFill>
                    <a:srgbClr val="3B3B3B"/>
                  </a:solidFill>
                  <a:latin typeface="Raleway"/>
                  <a:ea typeface="Raleway"/>
                  <a:cs typeface="Raleway"/>
                  <a:sym typeface="Raleway"/>
                </a:rPr>
                <a:t>Definir </a:t>
              </a:r>
              <a:r>
                <a:rPr b="1" i="0" lang="es" sz="1400" u="none" cap="none" strike="noStrike">
                  <a:solidFill>
                    <a:srgbClr val="3B3B3B"/>
                  </a:solidFill>
                  <a:latin typeface="Raleway"/>
                  <a:ea typeface="Raleway"/>
                  <a:cs typeface="Raleway"/>
                  <a:sym typeface="Raleway"/>
                </a:rPr>
                <a:t>Problema</a:t>
              </a:r>
              <a:endParaRPr b="1" i="0" sz="1400" u="none" cap="none" strike="noStrike">
                <a:solidFill>
                  <a:srgbClr val="3B3B3B"/>
                </a:solidFill>
                <a:latin typeface="Raleway"/>
                <a:ea typeface="Raleway"/>
                <a:cs typeface="Raleway"/>
                <a:sym typeface="Raleway"/>
              </a:endParaRPr>
            </a:p>
          </p:txBody>
        </p:sp>
      </p:grpSp>
      <p:grpSp>
        <p:nvGrpSpPr>
          <p:cNvPr id="425" name="Google Shape;425;g36991eb649a_0_151"/>
          <p:cNvGrpSpPr/>
          <p:nvPr/>
        </p:nvGrpSpPr>
        <p:grpSpPr>
          <a:xfrm>
            <a:off x="-144806" y="2451305"/>
            <a:ext cx="3355403" cy="410850"/>
            <a:chOff x="4431325" y="785446"/>
            <a:chExt cx="3395813" cy="547800"/>
          </a:xfrm>
        </p:grpSpPr>
        <p:sp>
          <p:nvSpPr>
            <p:cNvPr id="426" name="Google Shape;426;g36991eb649a_0_151"/>
            <p:cNvSpPr/>
            <p:nvPr/>
          </p:nvSpPr>
          <p:spPr>
            <a:xfrm>
              <a:off x="4431325" y="785446"/>
              <a:ext cx="586200" cy="547800"/>
            </a:xfrm>
            <a:prstGeom prst="roundRect">
              <a:avLst>
                <a:gd fmla="val 16667" name="adj"/>
              </a:avLst>
            </a:prstGeom>
            <a:solidFill>
              <a:srgbClr val="FFDF7F"/>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4</a:t>
              </a:r>
              <a:endParaRPr b="1" i="0" sz="1400" u="none" cap="none" strike="noStrike">
                <a:solidFill>
                  <a:srgbClr val="3B3B3B"/>
                </a:solidFill>
                <a:latin typeface="Raleway"/>
                <a:ea typeface="Raleway"/>
                <a:cs typeface="Raleway"/>
                <a:sym typeface="Raleway"/>
              </a:endParaRPr>
            </a:p>
          </p:txBody>
        </p:sp>
        <p:sp>
          <p:nvSpPr>
            <p:cNvPr id="427" name="Google Shape;427;g36991eb649a_0_151"/>
            <p:cNvSpPr/>
            <p:nvPr/>
          </p:nvSpPr>
          <p:spPr>
            <a:xfrm>
              <a:off x="4947138" y="785446"/>
              <a:ext cx="2880000" cy="547800"/>
            </a:xfrm>
            <a:prstGeom prst="rect">
              <a:avLst/>
            </a:prstGeom>
            <a:solidFill>
              <a:srgbClr val="FFDF7F"/>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0" i="0" lang="es" sz="1400" u="none" cap="none" strike="noStrike">
                  <a:solidFill>
                    <a:srgbClr val="3B3B3B"/>
                  </a:solidFill>
                  <a:latin typeface="Raleway"/>
                  <a:ea typeface="Raleway"/>
                  <a:cs typeface="Raleway"/>
                  <a:sym typeface="Raleway"/>
                </a:rPr>
                <a:t>Generación de </a:t>
              </a:r>
              <a:r>
                <a:rPr b="1" i="0" lang="es" sz="1400" u="none" cap="none" strike="noStrike">
                  <a:solidFill>
                    <a:srgbClr val="3B3B3B"/>
                  </a:solidFill>
                  <a:latin typeface="Raleway"/>
                  <a:ea typeface="Raleway"/>
                  <a:cs typeface="Raleway"/>
                  <a:sym typeface="Raleway"/>
                </a:rPr>
                <a:t>ideas</a:t>
              </a:r>
              <a:endParaRPr b="1" i="0" sz="1400" u="none" cap="none" strike="noStrike">
                <a:solidFill>
                  <a:srgbClr val="3B3B3B"/>
                </a:solidFill>
                <a:latin typeface="Raleway"/>
                <a:ea typeface="Raleway"/>
                <a:cs typeface="Raleway"/>
                <a:sym typeface="Raleway"/>
              </a:endParaRPr>
            </a:p>
          </p:txBody>
        </p:sp>
      </p:grpSp>
      <p:grpSp>
        <p:nvGrpSpPr>
          <p:cNvPr id="428" name="Google Shape;428;g36991eb649a_0_151"/>
          <p:cNvGrpSpPr/>
          <p:nvPr/>
        </p:nvGrpSpPr>
        <p:grpSpPr>
          <a:xfrm>
            <a:off x="-144806" y="2980797"/>
            <a:ext cx="3355403" cy="448650"/>
            <a:chOff x="4431325" y="785446"/>
            <a:chExt cx="3395813" cy="598200"/>
          </a:xfrm>
        </p:grpSpPr>
        <p:sp>
          <p:nvSpPr>
            <p:cNvPr id="429" name="Google Shape;429;g36991eb649a_0_151"/>
            <p:cNvSpPr/>
            <p:nvPr/>
          </p:nvSpPr>
          <p:spPr>
            <a:xfrm>
              <a:off x="4431325" y="785446"/>
              <a:ext cx="586200" cy="598200"/>
            </a:xfrm>
            <a:prstGeom prst="roundRect">
              <a:avLst>
                <a:gd fmla="val 16667" name="adj"/>
              </a:avLst>
            </a:prstGeom>
            <a:solidFill>
              <a:srgbClr val="F6BE98"/>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5</a:t>
              </a:r>
              <a:endParaRPr b="1" i="0" sz="1400" u="none" cap="none" strike="noStrike">
                <a:solidFill>
                  <a:srgbClr val="3B3B3B"/>
                </a:solidFill>
                <a:latin typeface="Raleway"/>
                <a:ea typeface="Raleway"/>
                <a:cs typeface="Raleway"/>
                <a:sym typeface="Raleway"/>
              </a:endParaRPr>
            </a:p>
          </p:txBody>
        </p:sp>
        <p:sp>
          <p:nvSpPr>
            <p:cNvPr id="430" name="Google Shape;430;g36991eb649a_0_151"/>
            <p:cNvSpPr/>
            <p:nvPr/>
          </p:nvSpPr>
          <p:spPr>
            <a:xfrm>
              <a:off x="4947138" y="785446"/>
              <a:ext cx="2880000" cy="598200"/>
            </a:xfrm>
            <a:prstGeom prst="rect">
              <a:avLst/>
            </a:prstGeom>
            <a:solidFill>
              <a:srgbClr val="F6BE98"/>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Prototipado</a:t>
              </a:r>
              <a:r>
                <a:rPr b="0" i="0" lang="es" sz="1400" u="none" cap="none" strike="noStrike">
                  <a:solidFill>
                    <a:srgbClr val="3B3B3B"/>
                  </a:solidFill>
                  <a:latin typeface="Raleway"/>
                  <a:ea typeface="Raleway"/>
                  <a:cs typeface="Raleway"/>
                  <a:sym typeface="Raleway"/>
                </a:rPr>
                <a:t> y pruebas</a:t>
              </a:r>
              <a:endParaRPr b="0" i="0" sz="1400" u="none" cap="none" strike="noStrike">
                <a:solidFill>
                  <a:srgbClr val="3B3B3B"/>
                </a:solidFill>
                <a:latin typeface="Raleway"/>
                <a:ea typeface="Raleway"/>
                <a:cs typeface="Raleway"/>
                <a:sym typeface="Raleway"/>
              </a:endParaRPr>
            </a:p>
          </p:txBody>
        </p:sp>
      </p:grpSp>
      <p:grpSp>
        <p:nvGrpSpPr>
          <p:cNvPr id="431" name="Google Shape;431;g36991eb649a_0_151"/>
          <p:cNvGrpSpPr/>
          <p:nvPr/>
        </p:nvGrpSpPr>
        <p:grpSpPr>
          <a:xfrm>
            <a:off x="-144805" y="3510289"/>
            <a:ext cx="3355402" cy="351000"/>
            <a:chOff x="4431326" y="785446"/>
            <a:chExt cx="3395812" cy="468000"/>
          </a:xfrm>
        </p:grpSpPr>
        <p:sp>
          <p:nvSpPr>
            <p:cNvPr id="432" name="Google Shape;432;g36991eb649a_0_151"/>
            <p:cNvSpPr/>
            <p:nvPr/>
          </p:nvSpPr>
          <p:spPr>
            <a:xfrm>
              <a:off x="4431326" y="785446"/>
              <a:ext cx="586200" cy="468000"/>
            </a:xfrm>
            <a:prstGeom prst="roundRect">
              <a:avLst>
                <a:gd fmla="val 16667" name="adj"/>
              </a:avLst>
            </a:prstGeom>
            <a:solidFill>
              <a:srgbClr val="FF7F7F"/>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6</a:t>
              </a:r>
              <a:endParaRPr b="1" i="0" sz="1400" u="none" cap="none" strike="noStrike">
                <a:solidFill>
                  <a:srgbClr val="3B3B3B"/>
                </a:solidFill>
                <a:latin typeface="Raleway"/>
                <a:ea typeface="Raleway"/>
                <a:cs typeface="Raleway"/>
                <a:sym typeface="Raleway"/>
              </a:endParaRPr>
            </a:p>
          </p:txBody>
        </p:sp>
        <p:sp>
          <p:nvSpPr>
            <p:cNvPr id="433" name="Google Shape;433;g36991eb649a_0_151"/>
            <p:cNvSpPr/>
            <p:nvPr/>
          </p:nvSpPr>
          <p:spPr>
            <a:xfrm>
              <a:off x="4947138" y="785446"/>
              <a:ext cx="2880000" cy="468000"/>
            </a:xfrm>
            <a:prstGeom prst="rect">
              <a:avLst/>
            </a:prstGeom>
            <a:solidFill>
              <a:srgbClr val="FF7F7F"/>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0" i="0" lang="es" sz="1400" u="none" cap="none" strike="noStrike">
                  <a:solidFill>
                    <a:srgbClr val="3B3B3B"/>
                  </a:solidFill>
                  <a:latin typeface="Raleway"/>
                  <a:ea typeface="Raleway"/>
                  <a:cs typeface="Raleway"/>
                  <a:sym typeface="Raleway"/>
                </a:rPr>
                <a:t>Implementación</a:t>
              </a:r>
              <a:endParaRPr b="0" i="0" sz="1400" u="none" cap="none" strike="noStrike">
                <a:solidFill>
                  <a:srgbClr val="3B3B3B"/>
                </a:solidFill>
                <a:latin typeface="Raleway"/>
                <a:ea typeface="Raleway"/>
                <a:cs typeface="Raleway"/>
                <a:sym typeface="Raleway"/>
              </a:endParaRPr>
            </a:p>
          </p:txBody>
        </p:sp>
      </p:grpSp>
      <p:grpSp>
        <p:nvGrpSpPr>
          <p:cNvPr id="434" name="Google Shape;434;g36991eb649a_0_151"/>
          <p:cNvGrpSpPr/>
          <p:nvPr/>
        </p:nvGrpSpPr>
        <p:grpSpPr>
          <a:xfrm>
            <a:off x="-144809" y="4039781"/>
            <a:ext cx="3355403" cy="431775"/>
            <a:chOff x="4431325" y="785446"/>
            <a:chExt cx="3395813" cy="575700"/>
          </a:xfrm>
        </p:grpSpPr>
        <p:sp>
          <p:nvSpPr>
            <p:cNvPr id="435" name="Google Shape;435;g36991eb649a_0_151"/>
            <p:cNvSpPr/>
            <p:nvPr/>
          </p:nvSpPr>
          <p:spPr>
            <a:xfrm>
              <a:off x="4431325" y="785446"/>
              <a:ext cx="586200" cy="575700"/>
            </a:xfrm>
            <a:prstGeom prst="roundRect">
              <a:avLst>
                <a:gd fmla="val 16667" name="adj"/>
              </a:avLst>
            </a:prstGeom>
            <a:solidFill>
              <a:srgbClr val="DF7F7F"/>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3B3B3B"/>
                  </a:solidFill>
                  <a:latin typeface="Raleway"/>
                  <a:ea typeface="Raleway"/>
                  <a:cs typeface="Raleway"/>
                  <a:sym typeface="Raleway"/>
                </a:rPr>
                <a:t>7</a:t>
              </a:r>
              <a:endParaRPr b="1" i="0" sz="1400" u="none" cap="none" strike="noStrike">
                <a:solidFill>
                  <a:srgbClr val="3B3B3B"/>
                </a:solidFill>
                <a:latin typeface="Raleway"/>
                <a:ea typeface="Raleway"/>
                <a:cs typeface="Raleway"/>
                <a:sym typeface="Raleway"/>
              </a:endParaRPr>
            </a:p>
          </p:txBody>
        </p:sp>
        <p:sp>
          <p:nvSpPr>
            <p:cNvPr id="436" name="Google Shape;436;g36991eb649a_0_151"/>
            <p:cNvSpPr/>
            <p:nvPr/>
          </p:nvSpPr>
          <p:spPr>
            <a:xfrm>
              <a:off x="4947138" y="785446"/>
              <a:ext cx="2880000" cy="575700"/>
            </a:xfrm>
            <a:prstGeom prst="rect">
              <a:avLst/>
            </a:prstGeom>
            <a:solidFill>
              <a:srgbClr val="DF7F7F"/>
            </a:solid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400"/>
                <a:buFont typeface="Arial"/>
                <a:buNone/>
              </a:pPr>
              <a:r>
                <a:rPr b="0" i="0" lang="es" sz="1400" u="none" cap="none" strike="noStrike">
                  <a:solidFill>
                    <a:srgbClr val="3B3B3B"/>
                  </a:solidFill>
                  <a:latin typeface="Raleway"/>
                  <a:ea typeface="Raleway"/>
                  <a:cs typeface="Raleway"/>
                  <a:sym typeface="Raleway"/>
                </a:rPr>
                <a:t>Lanzamiento y Explotación </a:t>
              </a:r>
              <a:endParaRPr b="0" i="0" sz="1400" u="none" cap="none" strike="noStrike">
                <a:solidFill>
                  <a:srgbClr val="3B3B3B"/>
                </a:solidFill>
                <a:latin typeface="Raleway"/>
                <a:ea typeface="Raleway"/>
                <a:cs typeface="Raleway"/>
                <a:sym typeface="Raleway"/>
              </a:endParaRPr>
            </a:p>
          </p:txBody>
        </p:sp>
      </p:grpSp>
      <p:sp>
        <p:nvSpPr>
          <p:cNvPr id="437" name="Google Shape;437;g36991eb649a_0_151"/>
          <p:cNvSpPr/>
          <p:nvPr/>
        </p:nvSpPr>
        <p:spPr>
          <a:xfrm>
            <a:off x="-274025" y="3469526"/>
            <a:ext cx="3702900" cy="1026300"/>
          </a:xfrm>
          <a:prstGeom prst="rect">
            <a:avLst/>
          </a:prstGeom>
          <a:solidFill>
            <a:srgbClr val="FFFFFF">
              <a:alpha val="6784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Raleway"/>
              <a:ea typeface="Raleway"/>
              <a:cs typeface="Raleway"/>
              <a:sym typeface="Raleway"/>
            </a:endParaRPr>
          </a:p>
        </p:txBody>
      </p:sp>
      <p:sp>
        <p:nvSpPr>
          <p:cNvPr id="438" name="Google Shape;438;g36991eb649a_0_151"/>
          <p:cNvSpPr/>
          <p:nvPr/>
        </p:nvSpPr>
        <p:spPr>
          <a:xfrm>
            <a:off x="-274025" y="749350"/>
            <a:ext cx="3855300" cy="1612200"/>
          </a:xfrm>
          <a:prstGeom prst="rect">
            <a:avLst/>
          </a:prstGeom>
          <a:solidFill>
            <a:srgbClr val="FFFFFF">
              <a:alpha val="6784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Raleway"/>
              <a:ea typeface="Raleway"/>
              <a:cs typeface="Raleway"/>
              <a:sym typeface="Raleway"/>
            </a:endParaRPr>
          </a:p>
        </p:txBody>
      </p:sp>
      <p:sp>
        <p:nvSpPr>
          <p:cNvPr id="439" name="Google Shape;439;g36991eb649a_0_151"/>
          <p:cNvSpPr/>
          <p:nvPr/>
        </p:nvSpPr>
        <p:spPr>
          <a:xfrm>
            <a:off x="4934720" y="1031620"/>
            <a:ext cx="2160000" cy="468000"/>
          </a:xfrm>
          <a:prstGeom prst="rect">
            <a:avLst/>
          </a:prstGeom>
          <a:no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3F3F3F"/>
                </a:solidFill>
                <a:latin typeface="Raleway"/>
                <a:ea typeface="Raleway"/>
                <a:cs typeface="Raleway"/>
                <a:sym typeface="Raleway"/>
              </a:rPr>
              <a:t>Requerimientos</a:t>
            </a:r>
            <a:endParaRPr b="0" i="0" sz="1300" u="none" cap="none" strike="noStrike">
              <a:solidFill>
                <a:srgbClr val="3F3F3F"/>
              </a:solidFill>
              <a:latin typeface="Raleway"/>
              <a:ea typeface="Raleway"/>
              <a:cs typeface="Raleway"/>
              <a:sym typeface="Raleway"/>
            </a:endParaRPr>
          </a:p>
        </p:txBody>
      </p:sp>
      <p:sp>
        <p:nvSpPr>
          <p:cNvPr id="440" name="Google Shape;440;g36991eb649a_0_151"/>
          <p:cNvSpPr/>
          <p:nvPr/>
        </p:nvSpPr>
        <p:spPr>
          <a:xfrm>
            <a:off x="4934720" y="1793619"/>
            <a:ext cx="2160000" cy="468000"/>
          </a:xfrm>
          <a:prstGeom prst="rect">
            <a:avLst/>
          </a:prstGeom>
          <a:no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3F3F3F"/>
                </a:solidFill>
                <a:latin typeface="Raleway"/>
                <a:ea typeface="Raleway"/>
                <a:cs typeface="Raleway"/>
                <a:sym typeface="Raleway"/>
              </a:rPr>
              <a:t>Atributos</a:t>
            </a:r>
            <a:endParaRPr b="0" i="0" sz="1300" u="none" cap="none" strike="noStrike">
              <a:solidFill>
                <a:srgbClr val="3F3F3F"/>
              </a:solidFill>
              <a:latin typeface="Raleway"/>
              <a:ea typeface="Raleway"/>
              <a:cs typeface="Raleway"/>
              <a:sym typeface="Raleway"/>
            </a:endParaRPr>
          </a:p>
        </p:txBody>
      </p:sp>
      <p:cxnSp>
        <p:nvCxnSpPr>
          <p:cNvPr id="441" name="Google Shape;441;g36991eb649a_0_151"/>
          <p:cNvCxnSpPr/>
          <p:nvPr/>
        </p:nvCxnSpPr>
        <p:spPr>
          <a:xfrm>
            <a:off x="6014720" y="749343"/>
            <a:ext cx="0" cy="460500"/>
          </a:xfrm>
          <a:prstGeom prst="straightConnector1">
            <a:avLst/>
          </a:prstGeom>
          <a:noFill/>
          <a:ln cap="flat" cmpd="sng" w="19050">
            <a:solidFill>
              <a:srgbClr val="00A195"/>
            </a:solidFill>
            <a:prstDash val="dot"/>
            <a:round/>
            <a:headEnd len="med" w="med" type="oval"/>
            <a:tailEnd len="med" w="med" type="triangle"/>
          </a:ln>
        </p:spPr>
      </p:cxnSp>
      <p:cxnSp>
        <p:nvCxnSpPr>
          <p:cNvPr id="442" name="Google Shape;442;g36991eb649a_0_151"/>
          <p:cNvCxnSpPr/>
          <p:nvPr/>
        </p:nvCxnSpPr>
        <p:spPr>
          <a:xfrm>
            <a:off x="6014720" y="1461318"/>
            <a:ext cx="0" cy="460500"/>
          </a:xfrm>
          <a:prstGeom prst="straightConnector1">
            <a:avLst/>
          </a:prstGeom>
          <a:noFill/>
          <a:ln cap="flat" cmpd="sng" w="19050">
            <a:solidFill>
              <a:srgbClr val="00A195"/>
            </a:solidFill>
            <a:prstDash val="dot"/>
            <a:round/>
            <a:headEnd len="med" w="med" type="oval"/>
            <a:tailEnd len="med" w="med" type="triangle"/>
          </a:ln>
        </p:spPr>
      </p:cxnSp>
      <p:sp>
        <p:nvSpPr>
          <p:cNvPr id="443" name="Google Shape;443;g36991eb649a_0_151"/>
          <p:cNvSpPr/>
          <p:nvPr/>
        </p:nvSpPr>
        <p:spPr>
          <a:xfrm>
            <a:off x="4934720" y="2555618"/>
            <a:ext cx="2160000" cy="468000"/>
          </a:xfrm>
          <a:prstGeom prst="rect">
            <a:avLst/>
          </a:prstGeom>
          <a:no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00A195"/>
                </a:solidFill>
                <a:latin typeface="Raleway"/>
                <a:ea typeface="Raleway"/>
                <a:cs typeface="Raleway"/>
                <a:sym typeface="Raleway"/>
              </a:rPr>
              <a:t>Requerimientos formales</a:t>
            </a:r>
            <a:endParaRPr b="0" i="0" sz="1300" u="none" cap="none" strike="noStrike">
              <a:solidFill>
                <a:srgbClr val="00A195"/>
              </a:solidFill>
              <a:latin typeface="Raleway"/>
              <a:ea typeface="Raleway"/>
              <a:cs typeface="Raleway"/>
              <a:sym typeface="Raleway"/>
            </a:endParaRPr>
          </a:p>
        </p:txBody>
      </p:sp>
      <p:sp>
        <p:nvSpPr>
          <p:cNvPr id="444" name="Google Shape;444;g36991eb649a_0_151"/>
          <p:cNvSpPr/>
          <p:nvPr/>
        </p:nvSpPr>
        <p:spPr>
          <a:xfrm>
            <a:off x="4934720" y="3317618"/>
            <a:ext cx="2160000" cy="468000"/>
          </a:xfrm>
          <a:prstGeom prst="rect">
            <a:avLst/>
          </a:prstGeom>
          <a:no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1155CC"/>
                </a:solidFill>
                <a:latin typeface="Raleway"/>
                <a:ea typeface="Raleway"/>
                <a:cs typeface="Raleway"/>
                <a:sym typeface="Raleway"/>
              </a:rPr>
              <a:t>Características técnicas</a:t>
            </a:r>
            <a:endParaRPr b="0" i="0" sz="1300" u="none" cap="none" strike="noStrike">
              <a:solidFill>
                <a:srgbClr val="1155CC"/>
              </a:solidFill>
              <a:latin typeface="Raleway"/>
              <a:ea typeface="Raleway"/>
              <a:cs typeface="Raleway"/>
              <a:sym typeface="Raleway"/>
            </a:endParaRPr>
          </a:p>
        </p:txBody>
      </p:sp>
      <p:cxnSp>
        <p:nvCxnSpPr>
          <p:cNvPr id="445" name="Google Shape;445;g36991eb649a_0_151"/>
          <p:cNvCxnSpPr>
            <a:endCxn id="444" idx="0"/>
          </p:cNvCxnSpPr>
          <p:nvPr/>
        </p:nvCxnSpPr>
        <p:spPr>
          <a:xfrm>
            <a:off x="6014720" y="3043118"/>
            <a:ext cx="0" cy="274500"/>
          </a:xfrm>
          <a:prstGeom prst="straightConnector1">
            <a:avLst/>
          </a:prstGeom>
          <a:noFill/>
          <a:ln cap="flat" cmpd="sng" w="19050">
            <a:solidFill>
              <a:srgbClr val="00A195"/>
            </a:solidFill>
            <a:prstDash val="dot"/>
            <a:round/>
            <a:headEnd len="med" w="med" type="oval"/>
            <a:tailEnd len="med" w="med" type="triangle"/>
          </a:ln>
        </p:spPr>
      </p:cxnSp>
      <p:cxnSp>
        <p:nvCxnSpPr>
          <p:cNvPr id="446" name="Google Shape;446;g36991eb649a_0_151"/>
          <p:cNvCxnSpPr>
            <a:stCxn id="444" idx="2"/>
            <a:endCxn id="447" idx="0"/>
          </p:cNvCxnSpPr>
          <p:nvPr/>
        </p:nvCxnSpPr>
        <p:spPr>
          <a:xfrm>
            <a:off x="6014720" y="3785618"/>
            <a:ext cx="0" cy="235500"/>
          </a:xfrm>
          <a:prstGeom prst="straightConnector1">
            <a:avLst/>
          </a:prstGeom>
          <a:noFill/>
          <a:ln cap="flat" cmpd="sng" w="19050">
            <a:solidFill>
              <a:srgbClr val="00A195"/>
            </a:solidFill>
            <a:prstDash val="dot"/>
            <a:round/>
            <a:headEnd len="med" w="med" type="oval"/>
            <a:tailEnd len="med" w="med" type="triangle"/>
          </a:ln>
        </p:spPr>
      </p:cxnSp>
      <p:cxnSp>
        <p:nvCxnSpPr>
          <p:cNvPr id="448" name="Google Shape;448;g36991eb649a_0_151"/>
          <p:cNvCxnSpPr>
            <a:endCxn id="443" idx="0"/>
          </p:cNvCxnSpPr>
          <p:nvPr/>
        </p:nvCxnSpPr>
        <p:spPr>
          <a:xfrm>
            <a:off x="6014720" y="2178218"/>
            <a:ext cx="0" cy="377400"/>
          </a:xfrm>
          <a:prstGeom prst="straightConnector1">
            <a:avLst/>
          </a:prstGeom>
          <a:noFill/>
          <a:ln cap="flat" cmpd="sng" w="19050">
            <a:solidFill>
              <a:srgbClr val="00A195"/>
            </a:solidFill>
            <a:prstDash val="dot"/>
            <a:round/>
            <a:headEnd len="med" w="med" type="oval"/>
            <a:tailEnd len="med" w="med" type="triangle"/>
          </a:ln>
        </p:spPr>
      </p:cxnSp>
      <p:sp>
        <p:nvSpPr>
          <p:cNvPr id="449" name="Google Shape;449;g36991eb649a_0_151"/>
          <p:cNvSpPr/>
          <p:nvPr/>
        </p:nvSpPr>
        <p:spPr>
          <a:xfrm>
            <a:off x="4934720" y="433743"/>
            <a:ext cx="2160000" cy="468000"/>
          </a:xfrm>
          <a:prstGeom prst="rect">
            <a:avLst/>
          </a:prstGeom>
          <a:solidFill>
            <a:srgbClr val="B7B7B7"/>
          </a:solid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3F3F3F"/>
                </a:solidFill>
                <a:latin typeface="Raleway"/>
                <a:ea typeface="Raleway"/>
                <a:cs typeface="Raleway"/>
                <a:sym typeface="Raleway"/>
              </a:rPr>
              <a:t>PROBLEMA</a:t>
            </a:r>
            <a:endParaRPr b="0" i="0" sz="1400" u="none" cap="none" strike="noStrike">
              <a:solidFill>
                <a:srgbClr val="3F3F3F"/>
              </a:solidFill>
              <a:latin typeface="Raleway"/>
              <a:ea typeface="Raleway"/>
              <a:cs typeface="Raleway"/>
              <a:sym typeface="Raleway"/>
            </a:endParaRPr>
          </a:p>
        </p:txBody>
      </p:sp>
      <p:sp>
        <p:nvSpPr>
          <p:cNvPr id="447" name="Google Shape;447;g36991eb649a_0_151"/>
          <p:cNvSpPr/>
          <p:nvPr/>
        </p:nvSpPr>
        <p:spPr>
          <a:xfrm>
            <a:off x="4934720" y="4020987"/>
            <a:ext cx="2160000" cy="468000"/>
          </a:xfrm>
          <a:prstGeom prst="rect">
            <a:avLst/>
          </a:prstGeom>
          <a:solidFill>
            <a:srgbClr val="A2C4C9"/>
          </a:solid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3F3F3F"/>
                </a:solidFill>
                <a:latin typeface="Raleway"/>
                <a:ea typeface="Raleway"/>
                <a:cs typeface="Raleway"/>
                <a:sym typeface="Raleway"/>
              </a:rPr>
              <a:t>SOLUCIÓN</a:t>
            </a:r>
            <a:endParaRPr b="0" i="0" sz="1400" u="none" cap="none" strike="noStrike">
              <a:solidFill>
                <a:srgbClr val="3F3F3F"/>
              </a:solidFill>
              <a:latin typeface="Raleway"/>
              <a:ea typeface="Raleway"/>
              <a:cs typeface="Raleway"/>
              <a:sym typeface="Raleway"/>
            </a:endParaRPr>
          </a:p>
        </p:txBody>
      </p:sp>
      <p:sp>
        <p:nvSpPr>
          <p:cNvPr id="450" name="Google Shape;450;g36991eb649a_0_151"/>
          <p:cNvSpPr/>
          <p:nvPr/>
        </p:nvSpPr>
        <p:spPr>
          <a:xfrm>
            <a:off x="7185875" y="1136775"/>
            <a:ext cx="1890600" cy="1213500"/>
          </a:xfrm>
          <a:prstGeom prst="rect">
            <a:avLst/>
          </a:prstGeom>
          <a:noFill/>
          <a:ln>
            <a:noFill/>
          </a:ln>
        </p:spPr>
        <p:txBody>
          <a:bodyPr anchorCtr="0" anchor="ctr" bIns="45675" lIns="91400" spcFirstLastPara="1" rIns="91400" wrap="square" tIns="45675">
            <a:no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009999"/>
                </a:solidFill>
                <a:latin typeface="Calibri"/>
                <a:ea typeface="Calibri"/>
                <a:cs typeface="Calibri"/>
                <a:sym typeface="Calibri"/>
              </a:rPr>
              <a:t>CONCEPTUALIZAR</a:t>
            </a:r>
            <a:r>
              <a:rPr b="1" i="0" lang="es" sz="700" u="none" cap="none" strike="noStrike">
                <a:solidFill>
                  <a:srgbClr val="009999"/>
                </a:solidFill>
                <a:latin typeface="Calibri"/>
                <a:ea typeface="Calibri"/>
                <a:cs typeface="Calibri"/>
                <a:sym typeface="Calibri"/>
              </a:rPr>
              <a:t> LA PROPUESTA DE RESOLUCIÓN DE LA NECESIDAD</a:t>
            </a:r>
            <a:endParaRPr b="0" i="0" sz="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chemeClr val="dk1"/>
                </a:solidFill>
                <a:latin typeface="Calibri"/>
                <a:ea typeface="Calibri"/>
                <a:cs typeface="Calibri"/>
                <a:sym typeface="Calibri"/>
              </a:rPr>
              <a:t>ÉSTE SEMESTRE</a:t>
            </a:r>
            <a:endParaRPr b="0" i="0" sz="200" u="none" cap="none" strike="noStrike">
              <a:solidFill>
                <a:srgbClr val="000000"/>
              </a:solidFill>
              <a:latin typeface="Arial"/>
              <a:ea typeface="Arial"/>
              <a:cs typeface="Arial"/>
              <a:sym typeface="Arial"/>
            </a:endParaRPr>
          </a:p>
        </p:txBody>
      </p:sp>
      <p:sp>
        <p:nvSpPr>
          <p:cNvPr id="451" name="Google Shape;451;g36991eb649a_0_151"/>
          <p:cNvSpPr/>
          <p:nvPr/>
        </p:nvSpPr>
        <p:spPr>
          <a:xfrm>
            <a:off x="6775476" y="1145771"/>
            <a:ext cx="410400" cy="1195500"/>
          </a:xfrm>
          <a:prstGeom prst="rightBrace">
            <a:avLst>
              <a:gd fmla="val 40117" name="adj1"/>
              <a:gd fmla="val 50000" name="adj2"/>
            </a:avLst>
          </a:prstGeom>
          <a:noFill/>
          <a:ln cap="flat" cmpd="sng" w="285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52" name="Google Shape;452;g36991eb649a_0_151"/>
          <p:cNvSpPr/>
          <p:nvPr/>
        </p:nvSpPr>
        <p:spPr>
          <a:xfrm>
            <a:off x="6795365" y="2557081"/>
            <a:ext cx="410400" cy="1213500"/>
          </a:xfrm>
          <a:prstGeom prst="rightBrace">
            <a:avLst>
              <a:gd fmla="val 40117" name="adj1"/>
              <a:gd fmla="val 50000" name="adj2"/>
            </a:avLst>
          </a:prstGeom>
          <a:noFill/>
          <a:ln cap="flat" cmpd="sng" w="28575">
            <a:solidFill>
              <a:schemeClr val="dk1">
                <a:alpha val="4863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53" name="Google Shape;453;g36991eb649a_0_151"/>
          <p:cNvSpPr/>
          <p:nvPr/>
        </p:nvSpPr>
        <p:spPr>
          <a:xfrm>
            <a:off x="7185875" y="2659563"/>
            <a:ext cx="1890600" cy="1091100"/>
          </a:xfrm>
          <a:prstGeom prst="rect">
            <a:avLst/>
          </a:prstGeom>
          <a:noFill/>
          <a:ln>
            <a:noFill/>
          </a:ln>
        </p:spPr>
        <p:txBody>
          <a:bodyPr anchorCtr="0" anchor="ctr" bIns="45675" lIns="91400" spcFirstLastPara="1" rIns="91400" wrap="square" tIns="45675">
            <a:noAutofit/>
          </a:bodyPr>
          <a:lstStyle/>
          <a:p>
            <a:pPr indent="0" lvl="0" marL="0" marR="0" rtl="0" algn="l">
              <a:lnSpc>
                <a:spcPct val="100000"/>
              </a:lnSpc>
              <a:spcBef>
                <a:spcPts val="0"/>
              </a:spcBef>
              <a:spcAft>
                <a:spcPts val="0"/>
              </a:spcAft>
              <a:buClr>
                <a:srgbClr val="000000"/>
              </a:buClr>
              <a:buSzPts val="1600"/>
              <a:buFont typeface="Arial"/>
              <a:buNone/>
            </a:pPr>
            <a:r>
              <a:rPr b="1" i="0" lang="es" sz="1600" u="none" cap="none" strike="noStrike">
                <a:solidFill>
                  <a:schemeClr val="dk1"/>
                </a:solidFill>
                <a:latin typeface="Calibri"/>
                <a:ea typeface="Calibri"/>
                <a:cs typeface="Calibri"/>
                <a:sym typeface="Calibri"/>
              </a:rPr>
              <a:t>PRÓXIMO SEMESTRE</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s" sz="1300" u="none" cap="none" strike="noStrike">
                <a:solidFill>
                  <a:schemeClr val="dk1"/>
                </a:solidFill>
                <a:latin typeface="Calibri"/>
                <a:ea typeface="Calibri"/>
                <a:cs typeface="Calibri"/>
                <a:sym typeface="Calibri"/>
              </a:rPr>
              <a:t>DISEÑO Y PROTOTIPADO DE LA SOLUCIÓN</a:t>
            </a:r>
            <a:endParaRPr b="1" i="0" sz="1300" u="none" cap="none" strike="noStrike">
              <a:solidFill>
                <a:schemeClr val="dk1"/>
              </a:solidFill>
              <a:latin typeface="Calibri"/>
              <a:ea typeface="Calibri"/>
              <a:cs typeface="Calibri"/>
              <a:sym typeface="Calibri"/>
            </a:endParaRPr>
          </a:p>
        </p:txBody>
      </p:sp>
      <p:sp>
        <p:nvSpPr>
          <p:cNvPr id="454" name="Google Shape;454;g36991eb649a_0_151"/>
          <p:cNvSpPr/>
          <p:nvPr/>
        </p:nvSpPr>
        <p:spPr>
          <a:xfrm rot="10800000">
            <a:off x="4702924" y="1163771"/>
            <a:ext cx="410400" cy="1195500"/>
          </a:xfrm>
          <a:prstGeom prst="rightBrace">
            <a:avLst>
              <a:gd fmla="val 40117" name="adj1"/>
              <a:gd fmla="val 50000" name="adj2"/>
            </a:avLst>
          </a:prstGeom>
          <a:noFill/>
          <a:ln cap="flat" cmpd="sng" w="285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55" name="Google Shape;455;g36991eb649a_0_151"/>
          <p:cNvSpPr/>
          <p:nvPr/>
        </p:nvSpPr>
        <p:spPr>
          <a:xfrm>
            <a:off x="3097050" y="1209850"/>
            <a:ext cx="1746600" cy="1213500"/>
          </a:xfrm>
          <a:prstGeom prst="rect">
            <a:avLst/>
          </a:prstGeom>
          <a:no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FF0000"/>
                </a:solidFill>
                <a:latin typeface="Calibri"/>
                <a:ea typeface="Calibri"/>
                <a:cs typeface="Calibri"/>
                <a:sym typeface="Calibri"/>
              </a:rPr>
              <a:t>¿QUÉ?</a:t>
            </a:r>
            <a:endParaRPr b="0" i="0" sz="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rgbClr val="FF0000"/>
                </a:solidFill>
                <a:latin typeface="Calibri"/>
                <a:ea typeface="Calibri"/>
                <a:cs typeface="Calibri"/>
                <a:sym typeface="Calibri"/>
              </a:rPr>
              <a:t>¿PARA QUÉ SIRVE?</a:t>
            </a:r>
            <a:endParaRPr b="0" i="0" sz="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s" sz="1900" u="none" cap="none" strike="noStrike">
                <a:solidFill>
                  <a:srgbClr val="FF0000"/>
                </a:solidFill>
                <a:latin typeface="Calibri"/>
                <a:ea typeface="Calibri"/>
                <a:cs typeface="Calibri"/>
                <a:sym typeface="Calibri"/>
              </a:rPr>
              <a:t> </a:t>
            </a:r>
            <a:r>
              <a:rPr b="1" i="0" lang="es" sz="1600" u="none" cap="none" strike="noStrike">
                <a:solidFill>
                  <a:srgbClr val="FF0000"/>
                </a:solidFill>
                <a:latin typeface="Calibri"/>
                <a:ea typeface="Calibri"/>
                <a:cs typeface="Calibri"/>
                <a:sym typeface="Calibri"/>
              </a:rPr>
              <a:t>¿PARA QUIÉN?</a:t>
            </a:r>
            <a:endParaRPr b="0" i="0" sz="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FF0000"/>
                </a:solidFill>
                <a:latin typeface="Calibri"/>
                <a:ea typeface="Calibri"/>
                <a:cs typeface="Calibri"/>
                <a:sym typeface="Calibri"/>
              </a:rPr>
              <a:t>¿POR QUÉ?</a:t>
            </a:r>
            <a:endParaRPr b="1" i="0" sz="1600" u="none" cap="none" strike="noStrike">
              <a:solidFill>
                <a:srgbClr val="FF0000"/>
              </a:solidFill>
              <a:latin typeface="Calibri"/>
              <a:ea typeface="Calibri"/>
              <a:cs typeface="Calibri"/>
              <a:sym typeface="Calibri"/>
            </a:endParaRPr>
          </a:p>
        </p:txBody>
      </p:sp>
      <p:sp>
        <p:nvSpPr>
          <p:cNvPr id="456" name="Google Shape;456;g36991eb649a_0_151"/>
          <p:cNvSpPr/>
          <p:nvPr/>
        </p:nvSpPr>
        <p:spPr>
          <a:xfrm rot="10800000">
            <a:off x="4731269" y="2564999"/>
            <a:ext cx="410400" cy="1213500"/>
          </a:xfrm>
          <a:prstGeom prst="rightBrace">
            <a:avLst>
              <a:gd fmla="val 40117" name="adj1"/>
              <a:gd fmla="val 50000" name="adj2"/>
            </a:avLst>
          </a:prstGeom>
          <a:noFill/>
          <a:ln cap="flat" cmpd="sng" w="28575">
            <a:solidFill>
              <a:schemeClr val="dk1">
                <a:alpha val="4863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57" name="Google Shape;457;g36991eb649a_0_151"/>
          <p:cNvSpPr/>
          <p:nvPr/>
        </p:nvSpPr>
        <p:spPr>
          <a:xfrm>
            <a:off x="3097060" y="3040625"/>
            <a:ext cx="1844700" cy="534300"/>
          </a:xfrm>
          <a:prstGeom prst="rect">
            <a:avLst/>
          </a:prstGeom>
          <a:no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FF0000"/>
                </a:solidFill>
                <a:latin typeface="Calibri"/>
                <a:ea typeface="Calibri"/>
                <a:cs typeface="Calibri"/>
                <a:sym typeface="Calibri"/>
              </a:rPr>
              <a:t>¿CÓMO?</a:t>
            </a:r>
            <a:endParaRPr b="0" i="0" sz="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FF0000"/>
                </a:solidFill>
                <a:latin typeface="Calibri"/>
                <a:ea typeface="Calibri"/>
                <a:cs typeface="Calibri"/>
                <a:sym typeface="Calibri"/>
              </a:rPr>
              <a:t>¿CON QUÉ?</a:t>
            </a:r>
            <a:endParaRPr b="0" i="0" sz="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FF0000"/>
                </a:solidFill>
                <a:latin typeface="Calibri"/>
                <a:ea typeface="Calibri"/>
                <a:cs typeface="Calibri"/>
                <a:sym typeface="Calibri"/>
              </a:rPr>
              <a:t> ¿FORMA?</a:t>
            </a:r>
            <a:endParaRPr b="0" i="0" sz="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FF0000"/>
                </a:solidFill>
                <a:latin typeface="Calibri"/>
                <a:ea typeface="Calibri"/>
                <a:cs typeface="Calibri"/>
                <a:sym typeface="Calibri"/>
              </a:rPr>
              <a:t>¿MATERIAL?</a:t>
            </a:r>
            <a:endParaRPr b="0" i="0" sz="6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36991eb649a_0_302"/>
          <p:cNvSpPr txBox="1"/>
          <p:nvPr/>
        </p:nvSpPr>
        <p:spPr>
          <a:xfrm>
            <a:off x="8472458" y="4639772"/>
            <a:ext cx="548700" cy="393600"/>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200" u="none" cap="none" strike="noStrike">
                <a:solidFill>
                  <a:schemeClr val="dk2"/>
                </a:solidFill>
                <a:latin typeface="Arial"/>
                <a:ea typeface="Arial"/>
                <a:cs typeface="Arial"/>
                <a:sym typeface="Arial"/>
              </a:rPr>
              <a:t>‹#›</a:t>
            </a:fld>
            <a:endParaRPr b="0" i="0" sz="1200" u="none" cap="none" strike="noStrike">
              <a:solidFill>
                <a:schemeClr val="dk2"/>
              </a:solidFill>
              <a:latin typeface="Arial"/>
              <a:ea typeface="Arial"/>
              <a:cs typeface="Arial"/>
              <a:sym typeface="Arial"/>
            </a:endParaRPr>
          </a:p>
        </p:txBody>
      </p:sp>
      <p:sp>
        <p:nvSpPr>
          <p:cNvPr id="466" name="Google Shape;466;g36991eb649a_0_302"/>
          <p:cNvSpPr txBox="1"/>
          <p:nvPr/>
        </p:nvSpPr>
        <p:spPr>
          <a:xfrm>
            <a:off x="350520" y="1796444"/>
            <a:ext cx="8670600" cy="1112400"/>
          </a:xfrm>
          <a:prstGeom prst="rect">
            <a:avLst/>
          </a:prstGeom>
          <a:noFill/>
          <a:ln>
            <a:noFill/>
          </a:ln>
        </p:spPr>
        <p:txBody>
          <a:bodyPr anchorCtr="0" anchor="ctr" bIns="45725" lIns="91425" spcFirstLastPara="1" rIns="91425" wrap="square" tIns="45725">
            <a:noAutofit/>
          </a:bodyPr>
          <a:lstStyle/>
          <a:p>
            <a:pPr indent="0" lvl="0" marL="0" marR="0" rtl="0" algn="l">
              <a:lnSpc>
                <a:spcPct val="100000"/>
              </a:lnSpc>
              <a:spcBef>
                <a:spcPts val="0"/>
              </a:spcBef>
              <a:spcAft>
                <a:spcPts val="0"/>
              </a:spcAft>
              <a:buClr>
                <a:srgbClr val="FFC50D"/>
              </a:buClr>
              <a:buSzPts val="3400"/>
              <a:buFont typeface="Calibri"/>
              <a:buNone/>
            </a:pPr>
            <a:r>
              <a:rPr b="1" i="0" lang="es" sz="3400" u="none" cap="none" strike="noStrike">
                <a:solidFill>
                  <a:srgbClr val="C97808"/>
                </a:solidFill>
                <a:latin typeface="Calibri"/>
                <a:ea typeface="Calibri"/>
                <a:cs typeface="Calibri"/>
                <a:sym typeface="Calibri"/>
              </a:rPr>
              <a:t>RESOLVER UNA NECESIDAD</a:t>
            </a:r>
            <a:endParaRPr b="1" i="0" sz="1100" u="none" cap="none" strike="noStrike">
              <a:solidFill>
                <a:srgbClr val="C97808"/>
              </a:solidFill>
            </a:endParaRPr>
          </a:p>
          <a:p>
            <a:pPr indent="0" lvl="0" marL="0" marR="0" rtl="0" algn="l">
              <a:lnSpc>
                <a:spcPct val="100000"/>
              </a:lnSpc>
              <a:spcBef>
                <a:spcPts val="0"/>
              </a:spcBef>
              <a:spcAft>
                <a:spcPts val="0"/>
              </a:spcAft>
              <a:buClr>
                <a:srgbClr val="FFC50D"/>
              </a:buClr>
              <a:buSzPts val="3400"/>
              <a:buFont typeface="Calibri"/>
              <a:buNone/>
            </a:pPr>
            <a:r>
              <a:rPr b="1" i="0" lang="es" sz="3200" u="none" cap="none" strike="noStrike">
                <a:solidFill>
                  <a:srgbClr val="5C068F"/>
                </a:solidFill>
                <a:latin typeface="Calibri"/>
                <a:ea typeface="Calibri"/>
                <a:cs typeface="Calibri"/>
                <a:sym typeface="Calibri"/>
              </a:rPr>
              <a:t>SOLUCIONAR UN PROBLEMA</a:t>
            </a:r>
            <a:endParaRPr b="1" baseline="30000" i="0" sz="5400" u="none" cap="none" strike="noStrike">
              <a:solidFill>
                <a:srgbClr val="5C068F"/>
              </a:solidFill>
            </a:endParaRPr>
          </a:p>
          <a:p>
            <a:pPr indent="0" lvl="0" marL="0" marR="0" rtl="0" algn="ctr">
              <a:lnSpc>
                <a:spcPct val="100000"/>
              </a:lnSpc>
              <a:spcBef>
                <a:spcPts val="0"/>
              </a:spcBef>
              <a:spcAft>
                <a:spcPts val="0"/>
              </a:spcAft>
              <a:buClr>
                <a:srgbClr val="FFFFFF"/>
              </a:buClr>
              <a:buSzPts val="3400"/>
              <a:buFont typeface="Calibri"/>
              <a:buNone/>
            </a:pPr>
            <a:r>
              <a:t/>
            </a:r>
            <a:endParaRPr b="0" i="0" sz="1100" u="none" cap="none" strike="noStrike">
              <a:solidFill>
                <a:srgbClr val="000000"/>
              </a:solidFill>
              <a:latin typeface="Arial"/>
              <a:ea typeface="Arial"/>
              <a:cs typeface="Arial"/>
              <a:sym typeface="Arial"/>
            </a:endParaRPr>
          </a:p>
        </p:txBody>
      </p:sp>
      <p:sp>
        <p:nvSpPr>
          <p:cNvPr id="467" name="Google Shape;467;g36991eb649a_0_302"/>
          <p:cNvSpPr txBox="1"/>
          <p:nvPr/>
        </p:nvSpPr>
        <p:spPr>
          <a:xfrm>
            <a:off x="76202" y="4105985"/>
            <a:ext cx="8991600" cy="794400"/>
          </a:xfrm>
          <a:prstGeom prst="rect">
            <a:avLst/>
          </a:prstGeom>
          <a:noFill/>
          <a:ln>
            <a:noFill/>
          </a:ln>
        </p:spPr>
        <p:txBody>
          <a:bodyPr anchorCtr="0" anchor="ctr" bIns="45725" lIns="91425" spcFirstLastPara="1" rIns="91425" wrap="square" tIns="45725">
            <a:noAutofit/>
          </a:bodyPr>
          <a:lstStyle/>
          <a:p>
            <a:pPr indent="0" lvl="0" marL="0" marR="0" rtl="0" algn="ctr">
              <a:lnSpc>
                <a:spcPct val="100000"/>
              </a:lnSpc>
              <a:spcBef>
                <a:spcPts val="0"/>
              </a:spcBef>
              <a:spcAft>
                <a:spcPts val="0"/>
              </a:spcAft>
              <a:buClr>
                <a:srgbClr val="FFC50D"/>
              </a:buClr>
              <a:buSzPts val="3400"/>
              <a:buFont typeface="Calibri"/>
              <a:buNone/>
            </a:pPr>
            <a:r>
              <a:rPr b="1" i="0" lang="es" sz="3400" u="none" cap="none" strike="noStrike">
                <a:solidFill>
                  <a:srgbClr val="064075"/>
                </a:solidFill>
                <a:latin typeface="Calibri"/>
                <a:ea typeface="Calibri"/>
                <a:cs typeface="Calibri"/>
                <a:sym typeface="Calibri"/>
              </a:rPr>
              <a:t>PROPUESTA CONCEPTUAL DE SOLUCIÓN</a:t>
            </a:r>
            <a:endParaRPr b="0" i="0" sz="1100" u="none" cap="none" strike="noStrike">
              <a:solidFill>
                <a:srgbClr val="064075"/>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3400"/>
              <a:buFont typeface="Calibri"/>
              <a:buNone/>
            </a:pPr>
            <a:r>
              <a:t/>
            </a:r>
            <a:endParaRPr b="0" i="0" sz="1100" u="none" cap="none" strike="noStrike">
              <a:solidFill>
                <a:srgbClr val="000000"/>
              </a:solidFill>
              <a:latin typeface="Arial"/>
              <a:ea typeface="Arial"/>
              <a:cs typeface="Arial"/>
              <a:sym typeface="Arial"/>
            </a:endParaRPr>
          </a:p>
        </p:txBody>
      </p:sp>
      <p:sp>
        <p:nvSpPr>
          <p:cNvPr id="468" name="Google Shape;468;g36991eb649a_0_302"/>
          <p:cNvSpPr txBox="1"/>
          <p:nvPr/>
        </p:nvSpPr>
        <p:spPr>
          <a:xfrm>
            <a:off x="2278380" y="901125"/>
            <a:ext cx="4104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s" sz="3200" u="none" cap="none" strike="noStrike">
                <a:solidFill>
                  <a:srgbClr val="000000"/>
                </a:solidFill>
                <a:latin typeface="Calibri"/>
                <a:ea typeface="Calibri"/>
                <a:cs typeface="Calibri"/>
                <a:sym typeface="Calibri"/>
              </a:rPr>
              <a:t>¿Qué buscamos lograr?</a:t>
            </a:r>
            <a:endParaRPr b="0" i="0" sz="1400" u="none" cap="none" strike="noStrike">
              <a:solidFill>
                <a:srgbClr val="000000"/>
              </a:solidFill>
              <a:latin typeface="Arial"/>
              <a:ea typeface="Arial"/>
              <a:cs typeface="Arial"/>
              <a:sym typeface="Arial"/>
            </a:endParaRPr>
          </a:p>
        </p:txBody>
      </p:sp>
      <p:sp>
        <p:nvSpPr>
          <p:cNvPr id="469" name="Google Shape;469;g36991eb649a_0_302"/>
          <p:cNvSpPr txBox="1"/>
          <p:nvPr/>
        </p:nvSpPr>
        <p:spPr>
          <a:xfrm>
            <a:off x="76195" y="3454410"/>
            <a:ext cx="3509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s" sz="3200" u="none" cap="none" strike="noStrike">
                <a:solidFill>
                  <a:srgbClr val="000000"/>
                </a:solidFill>
                <a:latin typeface="Calibri"/>
                <a:ea typeface="Calibri"/>
                <a:cs typeface="Calibri"/>
                <a:sym typeface="Calibri"/>
              </a:rPr>
              <a:t>¿Cómo lo haremos?</a:t>
            </a:r>
            <a:endParaRPr b="0" i="0" sz="1400" u="none" cap="none" strike="noStrike">
              <a:solidFill>
                <a:srgbClr val="000000"/>
              </a:solidFill>
              <a:latin typeface="Arial"/>
              <a:ea typeface="Arial"/>
              <a:cs typeface="Arial"/>
              <a:sym typeface="Arial"/>
            </a:endParaRPr>
          </a:p>
        </p:txBody>
      </p:sp>
      <p:sp>
        <p:nvSpPr>
          <p:cNvPr id="470" name="Google Shape;470;g36991eb649a_0_302"/>
          <p:cNvSpPr txBox="1"/>
          <p:nvPr/>
        </p:nvSpPr>
        <p:spPr>
          <a:xfrm>
            <a:off x="5559807" y="2114608"/>
            <a:ext cx="3509400" cy="794400"/>
          </a:xfrm>
          <a:prstGeom prst="rect">
            <a:avLst/>
          </a:prstGeom>
          <a:noFill/>
          <a:ln>
            <a:noFill/>
          </a:ln>
        </p:spPr>
        <p:txBody>
          <a:bodyPr anchorCtr="0" anchor="ctr" bIns="45725" lIns="91425" spcFirstLastPara="1" rIns="91425" wrap="square" tIns="45725">
            <a:noAutofit/>
          </a:bodyPr>
          <a:lstStyle/>
          <a:p>
            <a:pPr indent="0" lvl="0" marL="0" marR="0" rtl="0" algn="l">
              <a:lnSpc>
                <a:spcPct val="100000"/>
              </a:lnSpc>
              <a:spcBef>
                <a:spcPts val="0"/>
              </a:spcBef>
              <a:spcAft>
                <a:spcPts val="0"/>
              </a:spcAft>
              <a:buClr>
                <a:srgbClr val="FFC50D"/>
              </a:buClr>
              <a:buSzPts val="3400"/>
              <a:buFont typeface="Calibri"/>
              <a:buNone/>
            </a:pPr>
            <a:r>
              <a:rPr b="1" baseline="30000" i="0" lang="es" sz="5400" u="none" cap="none" strike="noStrike">
                <a:solidFill>
                  <a:schemeClr val="dk1"/>
                </a:solidFill>
                <a:latin typeface="Calibri"/>
                <a:ea typeface="Calibri"/>
                <a:cs typeface="Calibri"/>
                <a:sym typeface="Calibri"/>
              </a:rPr>
              <a:t>DE UN USUARIO</a:t>
            </a:r>
            <a:endParaRPr b="0" baseline="30000" i="0" sz="5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3400"/>
              <a:buFont typeface="Calibri"/>
              <a:buNone/>
            </a:pPr>
            <a:r>
              <a:t/>
            </a:r>
            <a:endParaRPr b="0" i="0" sz="1100" u="none" cap="none" strike="noStrike">
              <a:solidFill>
                <a:srgbClr val="000000"/>
              </a:solidFill>
              <a:latin typeface="Arial"/>
              <a:ea typeface="Arial"/>
              <a:cs typeface="Arial"/>
              <a:sym typeface="Arial"/>
            </a:endParaRPr>
          </a:p>
        </p:txBody>
      </p:sp>
      <p:sp>
        <p:nvSpPr>
          <p:cNvPr id="471" name="Google Shape;471;g36991eb649a_0_302"/>
          <p:cNvSpPr/>
          <p:nvPr/>
        </p:nvSpPr>
        <p:spPr>
          <a:xfrm>
            <a:off x="5218000" y="1753750"/>
            <a:ext cx="349200" cy="1112400"/>
          </a:xfrm>
          <a:prstGeom prst="rightBrace">
            <a:avLst>
              <a:gd fmla="val 45942" name="adj1"/>
              <a:gd fmla="val 50362"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xEl>
                                              <p:pRg end="0" st="0"/>
                                            </p:txEl>
                                          </p:spTgt>
                                        </p:tgtEl>
                                        <p:attrNameLst>
                                          <p:attrName>style.visibility</p:attrName>
                                        </p:attrNameLst>
                                      </p:cBhvr>
                                      <p:to>
                                        <p:strVal val="visible"/>
                                      </p:to>
                                    </p:set>
                                    <p:animEffect filter="fade" transition="in">
                                      <p:cBhvr>
                                        <p:cTn dur="1000"/>
                                        <p:tgtEl>
                                          <p:spTgt spid="4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xEl>
                                              <p:pRg end="1" st="1"/>
                                            </p:txEl>
                                          </p:spTgt>
                                        </p:tgtEl>
                                        <p:attrNameLst>
                                          <p:attrName>style.visibility</p:attrName>
                                        </p:attrNameLst>
                                      </p:cBhvr>
                                      <p:to>
                                        <p:strVal val="visible"/>
                                      </p:to>
                                    </p:set>
                                    <p:animEffect filter="fade" transition="in">
                                      <p:cBhvr>
                                        <p:cTn dur="1000"/>
                                        <p:tgtEl>
                                          <p:spTgt spid="4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xEl>
                                              <p:pRg end="2" st="2"/>
                                            </p:txEl>
                                          </p:spTgt>
                                        </p:tgtEl>
                                        <p:attrNameLst>
                                          <p:attrName>style.visibility</p:attrName>
                                        </p:attrNameLst>
                                      </p:cBhvr>
                                      <p:to>
                                        <p:strVal val="visible"/>
                                      </p:to>
                                    </p:set>
                                    <p:animEffect filter="fade" transition="in">
                                      <p:cBhvr>
                                        <p:cTn dur="1000"/>
                                        <p:tgtEl>
                                          <p:spTgt spid="466">
                                            <p:txEl>
                                              <p:pRg end="2" st="2"/>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