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18" r:id="rId2"/>
  </p:sldIdLst>
  <p:sldSz cx="12192000" cy="6858000"/>
  <p:notesSz cx="6797675" cy="9928225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1253" userDrawn="1">
          <p15:clr>
            <a:srgbClr val="A4A3A4"/>
          </p15:clr>
        </p15:guide>
        <p15:guide id="4" pos="506" userDrawn="1">
          <p15:clr>
            <a:srgbClr val="A4A3A4"/>
          </p15:clr>
        </p15:guide>
        <p15:guide id="5" orient="horz" pos="527" userDrawn="1">
          <p15:clr>
            <a:srgbClr val="A4A3A4"/>
          </p15:clr>
        </p15:guide>
        <p15:guide id="6" pos="719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arena Zarate Diaz" initials="MZD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FFFF"/>
    <a:srgbClr val="FF9999"/>
    <a:srgbClr val="C3C9D9"/>
    <a:srgbClr val="374D81"/>
    <a:srgbClr val="EBEDF2"/>
    <a:srgbClr val="FDFDFD"/>
    <a:srgbClr val="743474"/>
    <a:srgbClr val="E9EAF1"/>
    <a:srgbClr val="D0D3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630" autoAdjust="0"/>
    <p:restoredTop sz="94434" autoAdjust="0"/>
  </p:normalViewPr>
  <p:slideViewPr>
    <p:cSldViewPr snapToGrid="0">
      <p:cViewPr varScale="1">
        <p:scale>
          <a:sx n="83" d="100"/>
          <a:sy n="83" d="100"/>
        </p:scale>
        <p:origin x="1157" y="77"/>
      </p:cViewPr>
      <p:guideLst>
        <p:guide orient="horz" pos="2546"/>
        <p:guide pos="642"/>
        <p:guide orient="horz" pos="1253"/>
        <p:guide pos="506"/>
        <p:guide orient="horz" pos="527"/>
        <p:guide pos="71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8E580A5-ADBB-4034-8E2C-DE49E0B61D7D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C7AED1-570C-4AD0-8801-10F175BA1162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5800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6110F26-7E5E-4D02-80E2-B16FDD0E25B0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518A5C-B08A-4670-BB23-E1A9809235E5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6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18A5C-B08A-4670-BB23-E1A9809235E5}" type="slidenum">
              <a:rPr lang="es-CL" smtClean="0"/>
              <a:pPr/>
              <a:t>1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17384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44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270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89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680909"/>
            <a:ext cx="9720072" cy="1499616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dirty="0"/>
              <a:t>CHARLA INFORMATIVA PRÁCTICAS PROFESIONALES – MAYO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  <p:sp>
        <p:nvSpPr>
          <p:cNvPr id="7" name="Rectángulo 6"/>
          <p:cNvSpPr/>
          <p:nvPr userDrawn="1"/>
        </p:nvSpPr>
        <p:spPr>
          <a:xfrm>
            <a:off x="0" y="0"/>
            <a:ext cx="12192000" cy="796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L" sz="2400" b="1" cap="all" dirty="0">
              <a:latin typeface="+mj-lt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3277" y="6193207"/>
            <a:ext cx="1560394" cy="664793"/>
          </a:xfrm>
          <a:prstGeom prst="rect">
            <a:avLst/>
          </a:prstGeom>
        </p:spPr>
      </p:pic>
      <p:pic>
        <p:nvPicPr>
          <p:cNvPr id="9" name="8 Imagen" descr="logo ingenieria industrial alta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25539" y="5964866"/>
            <a:ext cx="3227278" cy="71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3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59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532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4155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054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687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293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67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D453E4E-E876-4E5A-8BD4-36DDC1C0864A}" type="datetimeFigureOut">
              <a:rPr lang="es-CL" smtClean="0"/>
              <a:pPr/>
              <a:t>08-03-2024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C8252B8-E2C3-42E7-8EB1-628EEF9B3F40}" type="slidenum">
              <a:rPr lang="es-CL" smtClean="0"/>
              <a:pPr/>
              <a:t>‹#›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4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3274" y="0"/>
            <a:ext cx="11172825" cy="900112"/>
          </a:xfrm>
        </p:spPr>
        <p:txBody>
          <a:bodyPr>
            <a:normAutofit/>
          </a:bodyPr>
          <a:lstStyle/>
          <a:p>
            <a:r>
              <a:rPr lang="es-CL" sz="3600" dirty="0">
                <a:solidFill>
                  <a:srgbClr val="FFFFFF"/>
                </a:solidFill>
              </a:rPr>
              <a:t>Estructura cursos: evaluación IN6193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0174310" y="5986631"/>
            <a:ext cx="2017690" cy="871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s-CL" sz="2400" b="1" cap="all" dirty="0">
              <a:latin typeface="+mj-lt"/>
            </a:endParaRP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803274" y="1246573"/>
            <a:ext cx="11172825" cy="4132338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0"/>
              </a:spcBef>
              <a:buNone/>
            </a:pPr>
            <a:r>
              <a:rPr lang="es-CL" sz="2000" dirty="0"/>
              <a:t>Elementos a Evaluar:</a:t>
            </a:r>
            <a:endParaRPr lang="es-CL" sz="2000" b="1" i="1" dirty="0"/>
          </a:p>
          <a:p>
            <a:pPr>
              <a:spcBef>
                <a:spcPts val="1000"/>
              </a:spcBef>
            </a:pPr>
            <a:r>
              <a:rPr lang="es-CL" sz="2000" dirty="0"/>
              <a:t>• Capacidad de escribir un informe profesional.</a:t>
            </a:r>
            <a:endParaRPr lang="es-CL" sz="2000" b="1" i="1" dirty="0"/>
          </a:p>
          <a:p>
            <a:pPr>
              <a:spcBef>
                <a:spcPts val="1000"/>
              </a:spcBef>
            </a:pPr>
            <a:r>
              <a:rPr lang="es-CL" sz="2000" dirty="0"/>
              <a:t>• Capacidad de integrar conocimientos adquiridos durante la carrera.</a:t>
            </a:r>
            <a:endParaRPr lang="es-CL" sz="2000" b="1" i="1" dirty="0"/>
          </a:p>
          <a:p>
            <a:pPr>
              <a:spcBef>
                <a:spcPts val="1000"/>
              </a:spcBef>
            </a:pPr>
            <a:r>
              <a:rPr lang="es-CL" sz="2000" dirty="0"/>
              <a:t>• Capacidad para resolver problemas complejos.</a:t>
            </a:r>
            <a:endParaRPr lang="es-CL" sz="2000" b="1" i="1" dirty="0"/>
          </a:p>
          <a:p>
            <a:pPr>
              <a:spcBef>
                <a:spcPts val="1000"/>
              </a:spcBef>
            </a:pPr>
            <a:r>
              <a:rPr lang="es-CL" sz="2000" dirty="0"/>
              <a:t>• Capacidad para analizar, sintetizar, evaluar y proponer alternativas al problema complejo global.</a:t>
            </a:r>
          </a:p>
          <a:p>
            <a:pPr marL="0" indent="0">
              <a:spcBef>
                <a:spcPts val="1000"/>
              </a:spcBef>
              <a:buNone/>
            </a:pPr>
            <a:endParaRPr lang="es-CL" sz="1000" dirty="0"/>
          </a:p>
          <a:p>
            <a:pPr marL="0" indent="0">
              <a:spcBef>
                <a:spcPts val="1000"/>
              </a:spcBef>
              <a:buNone/>
            </a:pPr>
            <a:r>
              <a:rPr lang="es-CL" sz="1800" b="1" dirty="0">
                <a:solidFill>
                  <a:srgbClr val="374D81"/>
                </a:solidFill>
              </a:rPr>
              <a:t>Evaluación curso								Requisito de Aprobación 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s-CL" sz="1800" dirty="0"/>
              <a:t>70% Informes (10% definición, 20% avances, 30% borrador final, 40% final) 	                     Nota superior a 4.0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s-CL" sz="1800" dirty="0"/>
              <a:t>30% Presentaciones (20% definición, 20% avances, 30% borrador final, 30% pre-defensa)    Nota superior a 4.0</a:t>
            </a:r>
          </a:p>
        </p:txBody>
      </p:sp>
    </p:spTree>
    <p:extLst>
      <p:ext uri="{BB962C8B-B14F-4D97-AF65-F5344CB8AC3E}">
        <p14:creationId xmlns:p14="http://schemas.microsoft.com/office/powerpoint/2010/main" val="549863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r">
          <a:defRPr sz="2400" b="1" cap="all" dirty="0" smtClean="0"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4123</TotalTime>
  <Words>116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Tw Cen MT</vt:lpstr>
      <vt:lpstr>Tw Cen MT Condensed</vt:lpstr>
      <vt:lpstr>Wingdings 3</vt:lpstr>
      <vt:lpstr>Integral</vt:lpstr>
      <vt:lpstr>Estructura cursos: evaluación IN6193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premiación docente</dc:title>
  <dc:creator>Macarena Francisca Zarate Diaz (macazarate)</dc:creator>
  <cp:lastModifiedBy>Carlos Quiroz Salinas</cp:lastModifiedBy>
  <cp:revision>258</cp:revision>
  <cp:lastPrinted>2023-03-30T13:05:52Z</cp:lastPrinted>
  <dcterms:created xsi:type="dcterms:W3CDTF">2016-04-10T00:34:20Z</dcterms:created>
  <dcterms:modified xsi:type="dcterms:W3CDTF">2024-03-08T15:25:57Z</dcterms:modified>
</cp:coreProperties>
</file>