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7"/>
  </p:notesMasterIdLst>
  <p:sldIdLst>
    <p:sldId id="257" r:id="rId5"/>
    <p:sldId id="258" r:id="rId6"/>
    <p:sldId id="259" r:id="rId7"/>
    <p:sldId id="260" r:id="rId8"/>
    <p:sldId id="28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94660"/>
  </p:normalViewPr>
  <p:slideViewPr>
    <p:cSldViewPr snapToGrid="0" showGuides="1">
      <p:cViewPr>
        <p:scale>
          <a:sx n="55" d="100"/>
          <a:sy n="55" d="100"/>
        </p:scale>
        <p:origin x="632" y="6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0F8CB-21AC-4E34-AA9E-4B1C423BEE30}" type="datetimeFigureOut">
              <a:rPr lang="es-ES" smtClean="0"/>
              <a:t>20/05/2020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46439-C3E8-4DBD-B329-3BBF886F45DE}" type="slidenum">
              <a:rPr lang="es-ES" smtClean="0"/>
              <a:t>‹Nº›</a:t>
            </a:fld>
            <a:endParaRPr lang="es-ES"/>
          </a:p>
        </p:txBody>
      </p:sp>
    </p:spTree>
    <p:extLst>
      <p:ext uri="{BB962C8B-B14F-4D97-AF65-F5344CB8AC3E}">
        <p14:creationId xmlns:p14="http://schemas.microsoft.com/office/powerpoint/2010/main" val="161477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92CD85-5D05-4CF5-9353-EF51491A308E}" type="slidenum">
              <a:rPr lang="en-US" smtClean="0">
                <a:solidFill>
                  <a:srgbClr val="000000"/>
                </a:solidFill>
                <a:latin typeface="Calibri" panose="020F0502020204030204" pitchFamily="34" charset="0"/>
                <a:cs typeface="Arial" panose="020B0604020202020204" pitchFamily="34" charset="0"/>
              </a:rPr>
              <a:pPr>
                <a:spcBef>
                  <a:spcPct val="0"/>
                </a:spcBef>
              </a:pPr>
              <a:t>21</a:t>
            </a:fld>
            <a:endParaRPr lang="en-US" smtClean="0">
              <a:solidFill>
                <a:srgbClr val="000000"/>
              </a:solidFill>
              <a:latin typeface="Calibri" panose="020F0502020204030204" pitchFamily="34" charset="0"/>
              <a:cs typeface="Arial" panose="020B0604020202020204" pitchFamily="34"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20006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BCF4B-1605-4620-AB9B-832341AF29C8}" type="slidenum">
              <a:rPr lang="en-US"/>
              <a:pPr>
                <a:defRPr/>
              </a:pPr>
              <a:t>‹Nº›</a:t>
            </a:fld>
            <a:endParaRPr lang="en-US"/>
          </a:p>
        </p:txBody>
      </p:sp>
    </p:spTree>
    <p:extLst>
      <p:ext uri="{BB962C8B-B14F-4D97-AF65-F5344CB8AC3E}">
        <p14:creationId xmlns:p14="http://schemas.microsoft.com/office/powerpoint/2010/main" val="7930979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AC1580-C915-4D56-90C7-8D17863B3510}" type="slidenum">
              <a:rPr lang="en-US"/>
              <a:pPr>
                <a:defRPr/>
              </a:pPr>
              <a:t>‹Nº›</a:t>
            </a:fld>
            <a:endParaRPr lang="en-US"/>
          </a:p>
        </p:txBody>
      </p:sp>
    </p:spTree>
    <p:extLst>
      <p:ext uri="{BB962C8B-B14F-4D97-AF65-F5344CB8AC3E}">
        <p14:creationId xmlns:p14="http://schemas.microsoft.com/office/powerpoint/2010/main" val="256431157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33163-34D9-4917-8E63-0FA9A587A794}" type="slidenum">
              <a:rPr lang="en-US"/>
              <a:pPr>
                <a:defRPr/>
              </a:pPr>
              <a:t>‹Nº›</a:t>
            </a:fld>
            <a:endParaRPr lang="en-US"/>
          </a:p>
        </p:txBody>
      </p:sp>
    </p:spTree>
    <p:extLst>
      <p:ext uri="{BB962C8B-B14F-4D97-AF65-F5344CB8AC3E}">
        <p14:creationId xmlns:p14="http://schemas.microsoft.com/office/powerpoint/2010/main" val="22318109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lvl1pPr eaLnBrk="0" hangingPunct="0">
              <a:defRPr/>
            </a:lvl1pPr>
          </a:lstStyle>
          <a:p>
            <a:pPr>
              <a:defRPr/>
            </a:pPr>
            <a:endParaRPr lang="es-ES"/>
          </a:p>
        </p:txBody>
      </p:sp>
      <p:sp>
        <p:nvSpPr>
          <p:cNvPr id="5" name="Marcador de pie de página 4"/>
          <p:cNvSpPr>
            <a:spLocks noGrp="1"/>
          </p:cNvSpPr>
          <p:nvPr>
            <p:ph type="ftr" sz="quarter" idx="11"/>
          </p:nvPr>
        </p:nvSpPr>
        <p:spPr/>
        <p:txBody>
          <a:bodyPr/>
          <a:lstStyle>
            <a:lvl1pPr eaLnBrk="0" hangingPunct="0">
              <a:defRPr/>
            </a:lvl1pPr>
          </a:lstStyle>
          <a:p>
            <a:pPr>
              <a:defRPr/>
            </a:pPr>
            <a:endParaRPr lang="es-ES"/>
          </a:p>
        </p:txBody>
      </p:sp>
      <p:sp>
        <p:nvSpPr>
          <p:cNvPr id="6" name="Marcador de número de diapositiva 5"/>
          <p:cNvSpPr>
            <a:spLocks noGrp="1"/>
          </p:cNvSpPr>
          <p:nvPr>
            <p:ph type="sldNum" sz="quarter" idx="12"/>
          </p:nvPr>
        </p:nvSpPr>
        <p:spPr/>
        <p:txBody>
          <a:bodyPr/>
          <a:lstStyle>
            <a:lvl1pPr eaLnBrk="0" hangingPunct="0">
              <a:defRPr/>
            </a:lvl1pPr>
          </a:lstStyle>
          <a:p>
            <a:pPr>
              <a:defRPr/>
            </a:pPr>
            <a:fld id="{0758073E-4D03-4A16-9A68-7FB2824E0D1D}" type="slidenum">
              <a:rPr lang="es-ES"/>
              <a:pPr>
                <a:defRPr/>
              </a:pPr>
              <a:t>‹Nº›</a:t>
            </a:fld>
            <a:endParaRPr lang="es-ES"/>
          </a:p>
        </p:txBody>
      </p:sp>
    </p:spTree>
    <p:extLst>
      <p:ext uri="{BB962C8B-B14F-4D97-AF65-F5344CB8AC3E}">
        <p14:creationId xmlns:p14="http://schemas.microsoft.com/office/powerpoint/2010/main" val="270760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lvl1pPr eaLnBrk="0" hangingPunct="0">
              <a:defRPr/>
            </a:lvl1pPr>
          </a:lstStyle>
          <a:p>
            <a:pPr>
              <a:defRPr/>
            </a:pPr>
            <a:endParaRPr lang="es-ES"/>
          </a:p>
        </p:txBody>
      </p:sp>
      <p:sp>
        <p:nvSpPr>
          <p:cNvPr id="5" name="Marcador de pie de página 4"/>
          <p:cNvSpPr>
            <a:spLocks noGrp="1"/>
          </p:cNvSpPr>
          <p:nvPr>
            <p:ph type="ftr" sz="quarter" idx="11"/>
          </p:nvPr>
        </p:nvSpPr>
        <p:spPr/>
        <p:txBody>
          <a:bodyPr/>
          <a:lstStyle>
            <a:lvl1pPr eaLnBrk="0" hangingPunct="0">
              <a:defRPr/>
            </a:lvl1pPr>
          </a:lstStyle>
          <a:p>
            <a:pPr>
              <a:defRPr/>
            </a:pPr>
            <a:endParaRPr lang="es-ES"/>
          </a:p>
        </p:txBody>
      </p:sp>
      <p:sp>
        <p:nvSpPr>
          <p:cNvPr id="6" name="Marcador de número de diapositiva 5"/>
          <p:cNvSpPr>
            <a:spLocks noGrp="1"/>
          </p:cNvSpPr>
          <p:nvPr>
            <p:ph type="sldNum" sz="quarter" idx="12"/>
          </p:nvPr>
        </p:nvSpPr>
        <p:spPr/>
        <p:txBody>
          <a:bodyPr/>
          <a:lstStyle>
            <a:lvl1pPr eaLnBrk="0" hangingPunct="0">
              <a:defRPr/>
            </a:lvl1pPr>
          </a:lstStyle>
          <a:p>
            <a:pPr>
              <a:defRPr/>
            </a:pPr>
            <a:fld id="{46FD4A1E-8381-46AA-804B-30A7BCE29876}" type="slidenum">
              <a:rPr lang="es-ES"/>
              <a:pPr>
                <a:defRPr/>
              </a:pPr>
              <a:t>‹Nº›</a:t>
            </a:fld>
            <a:endParaRPr lang="es-ES"/>
          </a:p>
        </p:txBody>
      </p:sp>
    </p:spTree>
    <p:extLst>
      <p:ext uri="{BB962C8B-B14F-4D97-AF65-F5344CB8AC3E}">
        <p14:creationId xmlns:p14="http://schemas.microsoft.com/office/powerpoint/2010/main" val="2406213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eaLnBrk="0" hangingPunct="0">
              <a:defRPr/>
            </a:lvl1pPr>
          </a:lstStyle>
          <a:p>
            <a:pPr>
              <a:defRPr/>
            </a:pPr>
            <a:endParaRPr lang="es-ES"/>
          </a:p>
        </p:txBody>
      </p:sp>
      <p:sp>
        <p:nvSpPr>
          <p:cNvPr id="5" name="Marcador de pie de página 4"/>
          <p:cNvSpPr>
            <a:spLocks noGrp="1"/>
          </p:cNvSpPr>
          <p:nvPr>
            <p:ph type="ftr" sz="quarter" idx="11"/>
          </p:nvPr>
        </p:nvSpPr>
        <p:spPr/>
        <p:txBody>
          <a:bodyPr/>
          <a:lstStyle>
            <a:lvl1pPr eaLnBrk="0" hangingPunct="0">
              <a:defRPr/>
            </a:lvl1pPr>
          </a:lstStyle>
          <a:p>
            <a:pPr>
              <a:defRPr/>
            </a:pPr>
            <a:endParaRPr lang="es-ES"/>
          </a:p>
        </p:txBody>
      </p:sp>
      <p:sp>
        <p:nvSpPr>
          <p:cNvPr id="6" name="Marcador de número de diapositiva 5"/>
          <p:cNvSpPr>
            <a:spLocks noGrp="1"/>
          </p:cNvSpPr>
          <p:nvPr>
            <p:ph type="sldNum" sz="quarter" idx="12"/>
          </p:nvPr>
        </p:nvSpPr>
        <p:spPr/>
        <p:txBody>
          <a:bodyPr/>
          <a:lstStyle>
            <a:lvl1pPr eaLnBrk="0" hangingPunct="0">
              <a:defRPr/>
            </a:lvl1pPr>
          </a:lstStyle>
          <a:p>
            <a:pPr>
              <a:defRPr/>
            </a:pPr>
            <a:fld id="{64A70F3F-C70B-420A-B9D2-9B8A0A107960}" type="slidenum">
              <a:rPr lang="es-ES"/>
              <a:pPr>
                <a:defRPr/>
              </a:pPr>
              <a:t>‹Nº›</a:t>
            </a:fld>
            <a:endParaRPr lang="es-ES"/>
          </a:p>
        </p:txBody>
      </p:sp>
    </p:spTree>
    <p:extLst>
      <p:ext uri="{BB962C8B-B14F-4D97-AF65-F5344CB8AC3E}">
        <p14:creationId xmlns:p14="http://schemas.microsoft.com/office/powerpoint/2010/main" val="1669441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914400" y="1981200"/>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97600" y="1981200"/>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lvl1pPr eaLnBrk="0" hangingPunct="0">
              <a:defRPr/>
            </a:lvl1pPr>
          </a:lstStyle>
          <a:p>
            <a:pPr>
              <a:defRPr/>
            </a:pPr>
            <a:endParaRPr lang="es-ES"/>
          </a:p>
        </p:txBody>
      </p:sp>
      <p:sp>
        <p:nvSpPr>
          <p:cNvPr id="6" name="Marcador de pie de página 5"/>
          <p:cNvSpPr>
            <a:spLocks noGrp="1"/>
          </p:cNvSpPr>
          <p:nvPr>
            <p:ph type="ftr" sz="quarter" idx="11"/>
          </p:nvPr>
        </p:nvSpPr>
        <p:spPr/>
        <p:txBody>
          <a:bodyPr/>
          <a:lstStyle>
            <a:lvl1pPr eaLnBrk="0" hangingPunct="0">
              <a:defRPr/>
            </a:lvl1pPr>
          </a:lstStyle>
          <a:p>
            <a:pPr>
              <a:defRPr/>
            </a:pPr>
            <a:endParaRPr lang="es-ES"/>
          </a:p>
        </p:txBody>
      </p:sp>
      <p:sp>
        <p:nvSpPr>
          <p:cNvPr id="7" name="Marcador de número de diapositiva 6"/>
          <p:cNvSpPr>
            <a:spLocks noGrp="1"/>
          </p:cNvSpPr>
          <p:nvPr>
            <p:ph type="sldNum" sz="quarter" idx="12"/>
          </p:nvPr>
        </p:nvSpPr>
        <p:spPr/>
        <p:txBody>
          <a:bodyPr/>
          <a:lstStyle>
            <a:lvl1pPr eaLnBrk="0" hangingPunct="0">
              <a:defRPr/>
            </a:lvl1pPr>
          </a:lstStyle>
          <a:p>
            <a:pPr>
              <a:defRPr/>
            </a:pPr>
            <a:fld id="{7E207E71-21EF-4601-8CE2-3BF06180814F}" type="slidenum">
              <a:rPr lang="es-ES"/>
              <a:pPr>
                <a:defRPr/>
              </a:pPr>
              <a:t>‹Nº›</a:t>
            </a:fld>
            <a:endParaRPr lang="es-ES"/>
          </a:p>
        </p:txBody>
      </p:sp>
    </p:spTree>
    <p:extLst>
      <p:ext uri="{BB962C8B-B14F-4D97-AF65-F5344CB8AC3E}">
        <p14:creationId xmlns:p14="http://schemas.microsoft.com/office/powerpoint/2010/main" val="1070680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lvl1pPr eaLnBrk="0" hangingPunct="0">
              <a:defRPr/>
            </a:lvl1pPr>
          </a:lstStyle>
          <a:p>
            <a:pPr>
              <a:defRPr/>
            </a:pPr>
            <a:endParaRPr lang="es-ES"/>
          </a:p>
        </p:txBody>
      </p:sp>
      <p:sp>
        <p:nvSpPr>
          <p:cNvPr id="8" name="Marcador de pie de página 7"/>
          <p:cNvSpPr>
            <a:spLocks noGrp="1"/>
          </p:cNvSpPr>
          <p:nvPr>
            <p:ph type="ftr" sz="quarter" idx="11"/>
          </p:nvPr>
        </p:nvSpPr>
        <p:spPr/>
        <p:txBody>
          <a:bodyPr/>
          <a:lstStyle>
            <a:lvl1pPr eaLnBrk="0" hangingPunct="0">
              <a:defRPr/>
            </a:lvl1pPr>
          </a:lstStyle>
          <a:p>
            <a:pPr>
              <a:defRPr/>
            </a:pPr>
            <a:endParaRPr lang="es-ES"/>
          </a:p>
        </p:txBody>
      </p:sp>
      <p:sp>
        <p:nvSpPr>
          <p:cNvPr id="9" name="Marcador de número de diapositiva 8"/>
          <p:cNvSpPr>
            <a:spLocks noGrp="1"/>
          </p:cNvSpPr>
          <p:nvPr>
            <p:ph type="sldNum" sz="quarter" idx="12"/>
          </p:nvPr>
        </p:nvSpPr>
        <p:spPr/>
        <p:txBody>
          <a:bodyPr/>
          <a:lstStyle>
            <a:lvl1pPr eaLnBrk="0" hangingPunct="0">
              <a:defRPr/>
            </a:lvl1pPr>
          </a:lstStyle>
          <a:p>
            <a:pPr>
              <a:defRPr/>
            </a:pPr>
            <a:fld id="{AEE7666E-3D53-433D-B595-6C6B6E6E0C7F}" type="slidenum">
              <a:rPr lang="es-ES"/>
              <a:pPr>
                <a:defRPr/>
              </a:pPr>
              <a:t>‹Nº›</a:t>
            </a:fld>
            <a:endParaRPr lang="es-ES"/>
          </a:p>
        </p:txBody>
      </p:sp>
    </p:spTree>
    <p:extLst>
      <p:ext uri="{BB962C8B-B14F-4D97-AF65-F5344CB8AC3E}">
        <p14:creationId xmlns:p14="http://schemas.microsoft.com/office/powerpoint/2010/main" val="2082970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lvl1pPr eaLnBrk="0" hangingPunct="0">
              <a:defRPr/>
            </a:lvl1pPr>
          </a:lstStyle>
          <a:p>
            <a:pPr>
              <a:defRPr/>
            </a:pPr>
            <a:endParaRPr lang="es-ES"/>
          </a:p>
        </p:txBody>
      </p:sp>
      <p:sp>
        <p:nvSpPr>
          <p:cNvPr id="4" name="Marcador de pie de página 3"/>
          <p:cNvSpPr>
            <a:spLocks noGrp="1"/>
          </p:cNvSpPr>
          <p:nvPr>
            <p:ph type="ftr" sz="quarter" idx="11"/>
          </p:nvPr>
        </p:nvSpPr>
        <p:spPr/>
        <p:txBody>
          <a:bodyPr/>
          <a:lstStyle>
            <a:lvl1pPr eaLnBrk="0" hangingPunct="0">
              <a:defRPr/>
            </a:lvl1pPr>
          </a:lstStyle>
          <a:p>
            <a:pPr>
              <a:defRPr/>
            </a:pPr>
            <a:endParaRPr lang="es-ES"/>
          </a:p>
        </p:txBody>
      </p:sp>
      <p:sp>
        <p:nvSpPr>
          <p:cNvPr id="5" name="Marcador de número de diapositiva 4"/>
          <p:cNvSpPr>
            <a:spLocks noGrp="1"/>
          </p:cNvSpPr>
          <p:nvPr>
            <p:ph type="sldNum" sz="quarter" idx="12"/>
          </p:nvPr>
        </p:nvSpPr>
        <p:spPr/>
        <p:txBody>
          <a:bodyPr/>
          <a:lstStyle>
            <a:lvl1pPr eaLnBrk="0" hangingPunct="0">
              <a:defRPr/>
            </a:lvl1pPr>
          </a:lstStyle>
          <a:p>
            <a:pPr>
              <a:defRPr/>
            </a:pPr>
            <a:fld id="{702DE0FD-08F1-4F5E-8CB5-EE700A092EB4}" type="slidenum">
              <a:rPr lang="es-ES"/>
              <a:pPr>
                <a:defRPr/>
              </a:pPr>
              <a:t>‹Nº›</a:t>
            </a:fld>
            <a:endParaRPr lang="es-ES"/>
          </a:p>
        </p:txBody>
      </p:sp>
    </p:spTree>
    <p:extLst>
      <p:ext uri="{BB962C8B-B14F-4D97-AF65-F5344CB8AC3E}">
        <p14:creationId xmlns:p14="http://schemas.microsoft.com/office/powerpoint/2010/main" val="659731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eaLnBrk="0" hangingPunct="0">
              <a:defRPr/>
            </a:lvl1pPr>
          </a:lstStyle>
          <a:p>
            <a:pPr>
              <a:defRPr/>
            </a:pPr>
            <a:endParaRPr lang="es-ES"/>
          </a:p>
        </p:txBody>
      </p:sp>
      <p:sp>
        <p:nvSpPr>
          <p:cNvPr id="3" name="Marcador de pie de página 2"/>
          <p:cNvSpPr>
            <a:spLocks noGrp="1"/>
          </p:cNvSpPr>
          <p:nvPr>
            <p:ph type="ftr" sz="quarter" idx="11"/>
          </p:nvPr>
        </p:nvSpPr>
        <p:spPr/>
        <p:txBody>
          <a:bodyPr/>
          <a:lstStyle>
            <a:lvl1pPr eaLnBrk="0" hangingPunct="0">
              <a:defRPr/>
            </a:lvl1pPr>
          </a:lstStyle>
          <a:p>
            <a:pPr>
              <a:defRPr/>
            </a:pPr>
            <a:endParaRPr lang="es-ES"/>
          </a:p>
        </p:txBody>
      </p:sp>
      <p:sp>
        <p:nvSpPr>
          <p:cNvPr id="4" name="Marcador de número de diapositiva 3"/>
          <p:cNvSpPr>
            <a:spLocks noGrp="1"/>
          </p:cNvSpPr>
          <p:nvPr>
            <p:ph type="sldNum" sz="quarter" idx="12"/>
          </p:nvPr>
        </p:nvSpPr>
        <p:spPr/>
        <p:txBody>
          <a:bodyPr/>
          <a:lstStyle>
            <a:lvl1pPr eaLnBrk="0" hangingPunct="0">
              <a:defRPr/>
            </a:lvl1pPr>
          </a:lstStyle>
          <a:p>
            <a:pPr>
              <a:defRPr/>
            </a:pPr>
            <a:fld id="{36C3BEB7-0BCB-4B82-9B19-2524AFC4A40E}" type="slidenum">
              <a:rPr lang="es-ES"/>
              <a:pPr>
                <a:defRPr/>
              </a:pPr>
              <a:t>‹Nº›</a:t>
            </a:fld>
            <a:endParaRPr lang="es-ES"/>
          </a:p>
        </p:txBody>
      </p:sp>
    </p:spTree>
    <p:extLst>
      <p:ext uri="{BB962C8B-B14F-4D97-AF65-F5344CB8AC3E}">
        <p14:creationId xmlns:p14="http://schemas.microsoft.com/office/powerpoint/2010/main" val="2427117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eaLnBrk="0" hangingPunct="0">
              <a:defRPr/>
            </a:lvl1pPr>
          </a:lstStyle>
          <a:p>
            <a:pPr>
              <a:defRPr/>
            </a:pPr>
            <a:endParaRPr lang="es-ES"/>
          </a:p>
        </p:txBody>
      </p:sp>
      <p:sp>
        <p:nvSpPr>
          <p:cNvPr id="6" name="Marcador de pie de página 5"/>
          <p:cNvSpPr>
            <a:spLocks noGrp="1"/>
          </p:cNvSpPr>
          <p:nvPr>
            <p:ph type="ftr" sz="quarter" idx="11"/>
          </p:nvPr>
        </p:nvSpPr>
        <p:spPr/>
        <p:txBody>
          <a:bodyPr/>
          <a:lstStyle>
            <a:lvl1pPr eaLnBrk="0" hangingPunct="0">
              <a:defRPr/>
            </a:lvl1pPr>
          </a:lstStyle>
          <a:p>
            <a:pPr>
              <a:defRPr/>
            </a:pPr>
            <a:endParaRPr lang="es-ES"/>
          </a:p>
        </p:txBody>
      </p:sp>
      <p:sp>
        <p:nvSpPr>
          <p:cNvPr id="7" name="Marcador de número de diapositiva 6"/>
          <p:cNvSpPr>
            <a:spLocks noGrp="1"/>
          </p:cNvSpPr>
          <p:nvPr>
            <p:ph type="sldNum" sz="quarter" idx="12"/>
          </p:nvPr>
        </p:nvSpPr>
        <p:spPr/>
        <p:txBody>
          <a:bodyPr/>
          <a:lstStyle>
            <a:lvl1pPr eaLnBrk="0" hangingPunct="0">
              <a:defRPr/>
            </a:lvl1pPr>
          </a:lstStyle>
          <a:p>
            <a:pPr>
              <a:defRPr/>
            </a:pPr>
            <a:fld id="{08831898-B6DA-4928-BFA7-46F5AE897C3B}" type="slidenum">
              <a:rPr lang="es-ES"/>
              <a:pPr>
                <a:defRPr/>
              </a:pPr>
              <a:t>‹Nº›</a:t>
            </a:fld>
            <a:endParaRPr lang="es-ES"/>
          </a:p>
        </p:txBody>
      </p:sp>
    </p:spTree>
    <p:extLst>
      <p:ext uri="{BB962C8B-B14F-4D97-AF65-F5344CB8AC3E}">
        <p14:creationId xmlns:p14="http://schemas.microsoft.com/office/powerpoint/2010/main" val="37393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84694-9767-4BB9-ADC8-FC3B46FD6F9E}" type="slidenum">
              <a:rPr lang="en-US"/>
              <a:pPr>
                <a:defRPr/>
              </a:pPr>
              <a:t>‹Nº›</a:t>
            </a:fld>
            <a:endParaRPr lang="en-US"/>
          </a:p>
        </p:txBody>
      </p:sp>
    </p:spTree>
    <p:extLst>
      <p:ext uri="{BB962C8B-B14F-4D97-AF65-F5344CB8AC3E}">
        <p14:creationId xmlns:p14="http://schemas.microsoft.com/office/powerpoint/2010/main" val="54854167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eaLnBrk="0" hangingPunct="0">
              <a:defRPr/>
            </a:lvl1pPr>
          </a:lstStyle>
          <a:p>
            <a:pPr>
              <a:defRPr/>
            </a:pPr>
            <a:endParaRPr lang="es-ES"/>
          </a:p>
        </p:txBody>
      </p:sp>
      <p:sp>
        <p:nvSpPr>
          <p:cNvPr id="6" name="Marcador de pie de página 5"/>
          <p:cNvSpPr>
            <a:spLocks noGrp="1"/>
          </p:cNvSpPr>
          <p:nvPr>
            <p:ph type="ftr" sz="quarter" idx="11"/>
          </p:nvPr>
        </p:nvSpPr>
        <p:spPr/>
        <p:txBody>
          <a:bodyPr/>
          <a:lstStyle>
            <a:lvl1pPr eaLnBrk="0" hangingPunct="0">
              <a:defRPr/>
            </a:lvl1pPr>
          </a:lstStyle>
          <a:p>
            <a:pPr>
              <a:defRPr/>
            </a:pPr>
            <a:endParaRPr lang="es-ES"/>
          </a:p>
        </p:txBody>
      </p:sp>
      <p:sp>
        <p:nvSpPr>
          <p:cNvPr id="7" name="Marcador de número de diapositiva 6"/>
          <p:cNvSpPr>
            <a:spLocks noGrp="1"/>
          </p:cNvSpPr>
          <p:nvPr>
            <p:ph type="sldNum" sz="quarter" idx="12"/>
          </p:nvPr>
        </p:nvSpPr>
        <p:spPr/>
        <p:txBody>
          <a:bodyPr/>
          <a:lstStyle>
            <a:lvl1pPr eaLnBrk="0" hangingPunct="0">
              <a:defRPr/>
            </a:lvl1pPr>
          </a:lstStyle>
          <a:p>
            <a:pPr>
              <a:defRPr/>
            </a:pPr>
            <a:fld id="{A251CD46-AA1A-4F3D-B2DB-F615B2BA07A6}" type="slidenum">
              <a:rPr lang="es-ES"/>
              <a:pPr>
                <a:defRPr/>
              </a:pPr>
              <a:t>‹Nº›</a:t>
            </a:fld>
            <a:endParaRPr lang="es-ES"/>
          </a:p>
        </p:txBody>
      </p:sp>
    </p:spTree>
    <p:extLst>
      <p:ext uri="{BB962C8B-B14F-4D97-AF65-F5344CB8AC3E}">
        <p14:creationId xmlns:p14="http://schemas.microsoft.com/office/powerpoint/2010/main" val="3919321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lvl1pPr eaLnBrk="0" hangingPunct="0">
              <a:defRPr/>
            </a:lvl1pPr>
          </a:lstStyle>
          <a:p>
            <a:pPr>
              <a:defRPr/>
            </a:pPr>
            <a:endParaRPr lang="es-ES"/>
          </a:p>
        </p:txBody>
      </p:sp>
      <p:sp>
        <p:nvSpPr>
          <p:cNvPr id="5" name="Marcador de pie de página 4"/>
          <p:cNvSpPr>
            <a:spLocks noGrp="1"/>
          </p:cNvSpPr>
          <p:nvPr>
            <p:ph type="ftr" sz="quarter" idx="11"/>
          </p:nvPr>
        </p:nvSpPr>
        <p:spPr/>
        <p:txBody>
          <a:bodyPr/>
          <a:lstStyle>
            <a:lvl1pPr eaLnBrk="0" hangingPunct="0">
              <a:defRPr/>
            </a:lvl1pPr>
          </a:lstStyle>
          <a:p>
            <a:pPr>
              <a:defRPr/>
            </a:pPr>
            <a:endParaRPr lang="es-ES"/>
          </a:p>
        </p:txBody>
      </p:sp>
      <p:sp>
        <p:nvSpPr>
          <p:cNvPr id="6" name="Marcador de número de diapositiva 5"/>
          <p:cNvSpPr>
            <a:spLocks noGrp="1"/>
          </p:cNvSpPr>
          <p:nvPr>
            <p:ph type="sldNum" sz="quarter" idx="12"/>
          </p:nvPr>
        </p:nvSpPr>
        <p:spPr/>
        <p:txBody>
          <a:bodyPr/>
          <a:lstStyle>
            <a:lvl1pPr eaLnBrk="0" hangingPunct="0">
              <a:defRPr/>
            </a:lvl1pPr>
          </a:lstStyle>
          <a:p>
            <a:pPr>
              <a:defRPr/>
            </a:pPr>
            <a:fld id="{6C6336D0-04D9-4E64-9886-E26A7D4B7D1E}" type="slidenum">
              <a:rPr lang="es-ES"/>
              <a:pPr>
                <a:defRPr/>
              </a:pPr>
              <a:t>‹Nº›</a:t>
            </a:fld>
            <a:endParaRPr lang="es-ES"/>
          </a:p>
        </p:txBody>
      </p:sp>
    </p:spTree>
    <p:extLst>
      <p:ext uri="{BB962C8B-B14F-4D97-AF65-F5344CB8AC3E}">
        <p14:creationId xmlns:p14="http://schemas.microsoft.com/office/powerpoint/2010/main" val="3048654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86800" y="609600"/>
            <a:ext cx="2590800" cy="5486400"/>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914400" y="609600"/>
            <a:ext cx="75692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lvl1pPr eaLnBrk="0" hangingPunct="0">
              <a:defRPr/>
            </a:lvl1pPr>
          </a:lstStyle>
          <a:p>
            <a:pPr>
              <a:defRPr/>
            </a:pPr>
            <a:endParaRPr lang="es-ES"/>
          </a:p>
        </p:txBody>
      </p:sp>
      <p:sp>
        <p:nvSpPr>
          <p:cNvPr id="5" name="Marcador de pie de página 4"/>
          <p:cNvSpPr>
            <a:spLocks noGrp="1"/>
          </p:cNvSpPr>
          <p:nvPr>
            <p:ph type="ftr" sz="quarter" idx="11"/>
          </p:nvPr>
        </p:nvSpPr>
        <p:spPr/>
        <p:txBody>
          <a:bodyPr/>
          <a:lstStyle>
            <a:lvl1pPr eaLnBrk="0" hangingPunct="0">
              <a:defRPr/>
            </a:lvl1pPr>
          </a:lstStyle>
          <a:p>
            <a:pPr>
              <a:defRPr/>
            </a:pPr>
            <a:endParaRPr lang="es-ES"/>
          </a:p>
        </p:txBody>
      </p:sp>
      <p:sp>
        <p:nvSpPr>
          <p:cNvPr id="6" name="Marcador de número de diapositiva 5"/>
          <p:cNvSpPr>
            <a:spLocks noGrp="1"/>
          </p:cNvSpPr>
          <p:nvPr>
            <p:ph type="sldNum" sz="quarter" idx="12"/>
          </p:nvPr>
        </p:nvSpPr>
        <p:spPr/>
        <p:txBody>
          <a:bodyPr/>
          <a:lstStyle>
            <a:lvl1pPr eaLnBrk="0" hangingPunct="0">
              <a:defRPr/>
            </a:lvl1pPr>
          </a:lstStyle>
          <a:p>
            <a:pPr>
              <a:defRPr/>
            </a:pPr>
            <a:fld id="{9A67988D-3576-45D6-9D13-2430C0392C75}" type="slidenum">
              <a:rPr lang="es-ES"/>
              <a:pPr>
                <a:defRPr/>
              </a:pPr>
              <a:t>‹Nº›</a:t>
            </a:fld>
            <a:endParaRPr lang="es-ES"/>
          </a:p>
        </p:txBody>
      </p:sp>
    </p:spTree>
    <p:extLst>
      <p:ext uri="{BB962C8B-B14F-4D97-AF65-F5344CB8AC3E}">
        <p14:creationId xmlns:p14="http://schemas.microsoft.com/office/powerpoint/2010/main" val="2540908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lvl1pPr eaLnBrk="0" hangingPunct="0">
              <a:defRPr/>
            </a:lvl1pPr>
          </a:lstStyle>
          <a:p>
            <a:pPr>
              <a:defRPr/>
            </a:pPr>
            <a:endParaRPr lang="en-US"/>
          </a:p>
        </p:txBody>
      </p:sp>
      <p:sp>
        <p:nvSpPr>
          <p:cNvPr id="5" name="Marcador de pie de página 4"/>
          <p:cNvSpPr>
            <a:spLocks noGrp="1"/>
          </p:cNvSpPr>
          <p:nvPr>
            <p:ph type="ftr" sz="quarter" idx="11"/>
          </p:nvPr>
        </p:nvSpPr>
        <p:spPr/>
        <p:txBody>
          <a:bodyPr/>
          <a:lstStyle>
            <a:lvl1pPr eaLnBrk="0" hangingPunct="0">
              <a:defRPr/>
            </a:lvl1pPr>
          </a:lstStyle>
          <a:p>
            <a:pPr>
              <a:defRPr/>
            </a:pPr>
            <a:endParaRPr lang="en-US"/>
          </a:p>
        </p:txBody>
      </p:sp>
      <p:sp>
        <p:nvSpPr>
          <p:cNvPr id="6" name="Marcador de número de diapositiva 5"/>
          <p:cNvSpPr>
            <a:spLocks noGrp="1"/>
          </p:cNvSpPr>
          <p:nvPr>
            <p:ph type="sldNum" sz="quarter" idx="12"/>
          </p:nvPr>
        </p:nvSpPr>
        <p:spPr/>
        <p:txBody>
          <a:bodyPr/>
          <a:lstStyle>
            <a:lvl1pPr eaLnBrk="0" hangingPunct="0">
              <a:defRPr/>
            </a:lvl1pPr>
          </a:lstStyle>
          <a:p>
            <a:pPr>
              <a:defRPr/>
            </a:pPr>
            <a:fld id="{8542F27C-8CE5-49FE-A4E6-64ADB13F8077}" type="slidenum">
              <a:rPr lang="en-US"/>
              <a:pPr>
                <a:defRPr/>
              </a:pPr>
              <a:t>‹Nº›</a:t>
            </a:fld>
            <a:endParaRPr lang="en-US"/>
          </a:p>
        </p:txBody>
      </p:sp>
    </p:spTree>
    <p:extLst>
      <p:ext uri="{BB962C8B-B14F-4D97-AF65-F5344CB8AC3E}">
        <p14:creationId xmlns:p14="http://schemas.microsoft.com/office/powerpoint/2010/main" val="4034053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lvl1pPr eaLnBrk="0" hangingPunct="0">
              <a:defRPr/>
            </a:lvl1pPr>
          </a:lstStyle>
          <a:p>
            <a:pPr>
              <a:defRPr/>
            </a:pPr>
            <a:endParaRPr lang="en-US"/>
          </a:p>
        </p:txBody>
      </p:sp>
      <p:sp>
        <p:nvSpPr>
          <p:cNvPr id="5" name="Marcador de pie de página 4"/>
          <p:cNvSpPr>
            <a:spLocks noGrp="1"/>
          </p:cNvSpPr>
          <p:nvPr>
            <p:ph type="ftr" sz="quarter" idx="11"/>
          </p:nvPr>
        </p:nvSpPr>
        <p:spPr/>
        <p:txBody>
          <a:bodyPr/>
          <a:lstStyle>
            <a:lvl1pPr eaLnBrk="0" hangingPunct="0">
              <a:defRPr/>
            </a:lvl1pPr>
          </a:lstStyle>
          <a:p>
            <a:pPr>
              <a:defRPr/>
            </a:pPr>
            <a:endParaRPr lang="en-US"/>
          </a:p>
        </p:txBody>
      </p:sp>
      <p:sp>
        <p:nvSpPr>
          <p:cNvPr id="6" name="Marcador de número de diapositiva 5"/>
          <p:cNvSpPr>
            <a:spLocks noGrp="1"/>
          </p:cNvSpPr>
          <p:nvPr>
            <p:ph type="sldNum" sz="quarter" idx="12"/>
          </p:nvPr>
        </p:nvSpPr>
        <p:spPr/>
        <p:txBody>
          <a:bodyPr/>
          <a:lstStyle>
            <a:lvl1pPr eaLnBrk="0" hangingPunct="0">
              <a:defRPr/>
            </a:lvl1pPr>
          </a:lstStyle>
          <a:p>
            <a:pPr>
              <a:defRPr/>
            </a:pPr>
            <a:fld id="{787D571E-0AD3-446B-9E8D-BDACAA8BDD65}" type="slidenum">
              <a:rPr lang="en-US"/>
              <a:pPr>
                <a:defRPr/>
              </a:pPr>
              <a:t>‹Nº›</a:t>
            </a:fld>
            <a:endParaRPr lang="en-US"/>
          </a:p>
        </p:txBody>
      </p:sp>
    </p:spTree>
    <p:extLst>
      <p:ext uri="{BB962C8B-B14F-4D97-AF65-F5344CB8AC3E}">
        <p14:creationId xmlns:p14="http://schemas.microsoft.com/office/powerpoint/2010/main" val="2427692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eaLnBrk="0" hangingPunct="0">
              <a:defRPr/>
            </a:lvl1pPr>
          </a:lstStyle>
          <a:p>
            <a:pPr>
              <a:defRPr/>
            </a:pPr>
            <a:endParaRPr lang="en-US"/>
          </a:p>
        </p:txBody>
      </p:sp>
      <p:sp>
        <p:nvSpPr>
          <p:cNvPr id="5" name="Marcador de pie de página 4"/>
          <p:cNvSpPr>
            <a:spLocks noGrp="1"/>
          </p:cNvSpPr>
          <p:nvPr>
            <p:ph type="ftr" sz="quarter" idx="11"/>
          </p:nvPr>
        </p:nvSpPr>
        <p:spPr/>
        <p:txBody>
          <a:bodyPr/>
          <a:lstStyle>
            <a:lvl1pPr eaLnBrk="0" hangingPunct="0">
              <a:defRPr/>
            </a:lvl1pPr>
          </a:lstStyle>
          <a:p>
            <a:pPr>
              <a:defRPr/>
            </a:pPr>
            <a:endParaRPr lang="en-US"/>
          </a:p>
        </p:txBody>
      </p:sp>
      <p:sp>
        <p:nvSpPr>
          <p:cNvPr id="6" name="Marcador de número de diapositiva 5"/>
          <p:cNvSpPr>
            <a:spLocks noGrp="1"/>
          </p:cNvSpPr>
          <p:nvPr>
            <p:ph type="sldNum" sz="quarter" idx="12"/>
          </p:nvPr>
        </p:nvSpPr>
        <p:spPr/>
        <p:txBody>
          <a:bodyPr/>
          <a:lstStyle>
            <a:lvl1pPr eaLnBrk="0" hangingPunct="0">
              <a:defRPr/>
            </a:lvl1pPr>
          </a:lstStyle>
          <a:p>
            <a:pPr>
              <a:defRPr/>
            </a:pPr>
            <a:fld id="{B4B97180-513C-4D70-BD86-FF55DDE0B3D5}" type="slidenum">
              <a:rPr lang="en-US"/>
              <a:pPr>
                <a:defRPr/>
              </a:pPr>
              <a:t>‹Nº›</a:t>
            </a:fld>
            <a:endParaRPr lang="en-US"/>
          </a:p>
        </p:txBody>
      </p:sp>
    </p:spTree>
    <p:extLst>
      <p:ext uri="{BB962C8B-B14F-4D97-AF65-F5344CB8AC3E}">
        <p14:creationId xmlns:p14="http://schemas.microsoft.com/office/powerpoint/2010/main" val="2219239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lvl1pPr eaLnBrk="0" hangingPunct="0">
              <a:defRPr/>
            </a:lvl1pPr>
          </a:lstStyle>
          <a:p>
            <a:pPr>
              <a:defRPr/>
            </a:pPr>
            <a:endParaRPr lang="en-US"/>
          </a:p>
        </p:txBody>
      </p:sp>
      <p:sp>
        <p:nvSpPr>
          <p:cNvPr id="6" name="Marcador de pie de página 5"/>
          <p:cNvSpPr>
            <a:spLocks noGrp="1"/>
          </p:cNvSpPr>
          <p:nvPr>
            <p:ph type="ftr" sz="quarter" idx="11"/>
          </p:nvPr>
        </p:nvSpPr>
        <p:spPr/>
        <p:txBody>
          <a:bodyPr/>
          <a:lstStyle>
            <a:lvl1pPr eaLnBrk="0" hangingPunct="0">
              <a:defRPr/>
            </a:lvl1pPr>
          </a:lstStyle>
          <a:p>
            <a:pPr>
              <a:defRPr/>
            </a:pPr>
            <a:endParaRPr lang="en-US"/>
          </a:p>
        </p:txBody>
      </p:sp>
      <p:sp>
        <p:nvSpPr>
          <p:cNvPr id="7" name="Marcador de número de diapositiva 6"/>
          <p:cNvSpPr>
            <a:spLocks noGrp="1"/>
          </p:cNvSpPr>
          <p:nvPr>
            <p:ph type="sldNum" sz="quarter" idx="12"/>
          </p:nvPr>
        </p:nvSpPr>
        <p:spPr/>
        <p:txBody>
          <a:bodyPr/>
          <a:lstStyle>
            <a:lvl1pPr eaLnBrk="0" hangingPunct="0">
              <a:defRPr/>
            </a:lvl1pPr>
          </a:lstStyle>
          <a:p>
            <a:pPr>
              <a:defRPr/>
            </a:pPr>
            <a:fld id="{F66D61E4-CC3D-4080-BCC8-43F8A74EED3F}" type="slidenum">
              <a:rPr lang="en-US"/>
              <a:pPr>
                <a:defRPr/>
              </a:pPr>
              <a:t>‹Nº›</a:t>
            </a:fld>
            <a:endParaRPr lang="en-US"/>
          </a:p>
        </p:txBody>
      </p:sp>
    </p:spTree>
    <p:extLst>
      <p:ext uri="{BB962C8B-B14F-4D97-AF65-F5344CB8AC3E}">
        <p14:creationId xmlns:p14="http://schemas.microsoft.com/office/powerpoint/2010/main" val="3759855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lvl1pPr eaLnBrk="0" hangingPunct="0">
              <a:defRPr/>
            </a:lvl1pPr>
          </a:lstStyle>
          <a:p>
            <a:pPr>
              <a:defRPr/>
            </a:pPr>
            <a:endParaRPr lang="en-US"/>
          </a:p>
        </p:txBody>
      </p:sp>
      <p:sp>
        <p:nvSpPr>
          <p:cNvPr id="8" name="Marcador de pie de página 7"/>
          <p:cNvSpPr>
            <a:spLocks noGrp="1"/>
          </p:cNvSpPr>
          <p:nvPr>
            <p:ph type="ftr" sz="quarter" idx="11"/>
          </p:nvPr>
        </p:nvSpPr>
        <p:spPr/>
        <p:txBody>
          <a:bodyPr/>
          <a:lstStyle>
            <a:lvl1pPr eaLnBrk="0" hangingPunct="0">
              <a:defRPr/>
            </a:lvl1pPr>
          </a:lstStyle>
          <a:p>
            <a:pPr>
              <a:defRPr/>
            </a:pPr>
            <a:endParaRPr lang="en-US"/>
          </a:p>
        </p:txBody>
      </p:sp>
      <p:sp>
        <p:nvSpPr>
          <p:cNvPr id="9" name="Marcador de número de diapositiva 8"/>
          <p:cNvSpPr>
            <a:spLocks noGrp="1"/>
          </p:cNvSpPr>
          <p:nvPr>
            <p:ph type="sldNum" sz="quarter" idx="12"/>
          </p:nvPr>
        </p:nvSpPr>
        <p:spPr/>
        <p:txBody>
          <a:bodyPr/>
          <a:lstStyle>
            <a:lvl1pPr eaLnBrk="0" hangingPunct="0">
              <a:defRPr/>
            </a:lvl1pPr>
          </a:lstStyle>
          <a:p>
            <a:pPr>
              <a:defRPr/>
            </a:pPr>
            <a:fld id="{9AF6824C-2FE9-4584-B46E-25AF6F54B78E}" type="slidenum">
              <a:rPr lang="en-US"/>
              <a:pPr>
                <a:defRPr/>
              </a:pPr>
              <a:t>‹Nº›</a:t>
            </a:fld>
            <a:endParaRPr lang="en-US"/>
          </a:p>
        </p:txBody>
      </p:sp>
    </p:spTree>
    <p:extLst>
      <p:ext uri="{BB962C8B-B14F-4D97-AF65-F5344CB8AC3E}">
        <p14:creationId xmlns:p14="http://schemas.microsoft.com/office/powerpoint/2010/main" val="941195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lvl1pPr eaLnBrk="0" hangingPunct="0">
              <a:defRPr/>
            </a:lvl1pPr>
          </a:lstStyle>
          <a:p>
            <a:pPr>
              <a:defRPr/>
            </a:pPr>
            <a:endParaRPr lang="en-US"/>
          </a:p>
        </p:txBody>
      </p:sp>
      <p:sp>
        <p:nvSpPr>
          <p:cNvPr id="4" name="Marcador de pie de página 3"/>
          <p:cNvSpPr>
            <a:spLocks noGrp="1"/>
          </p:cNvSpPr>
          <p:nvPr>
            <p:ph type="ftr" sz="quarter" idx="11"/>
          </p:nvPr>
        </p:nvSpPr>
        <p:spPr/>
        <p:txBody>
          <a:bodyPr/>
          <a:lstStyle>
            <a:lvl1pPr eaLnBrk="0" hangingPunct="0">
              <a:defRPr/>
            </a:lvl1pPr>
          </a:lstStyle>
          <a:p>
            <a:pPr>
              <a:defRPr/>
            </a:pPr>
            <a:endParaRPr lang="en-US"/>
          </a:p>
        </p:txBody>
      </p:sp>
      <p:sp>
        <p:nvSpPr>
          <p:cNvPr id="5" name="Marcador de número de diapositiva 4"/>
          <p:cNvSpPr>
            <a:spLocks noGrp="1"/>
          </p:cNvSpPr>
          <p:nvPr>
            <p:ph type="sldNum" sz="quarter" idx="12"/>
          </p:nvPr>
        </p:nvSpPr>
        <p:spPr/>
        <p:txBody>
          <a:bodyPr/>
          <a:lstStyle>
            <a:lvl1pPr eaLnBrk="0" hangingPunct="0">
              <a:defRPr/>
            </a:lvl1pPr>
          </a:lstStyle>
          <a:p>
            <a:pPr>
              <a:defRPr/>
            </a:pPr>
            <a:fld id="{75176A01-A113-463F-BB13-2A1CA902C25C}" type="slidenum">
              <a:rPr lang="en-US"/>
              <a:pPr>
                <a:defRPr/>
              </a:pPr>
              <a:t>‹Nº›</a:t>
            </a:fld>
            <a:endParaRPr lang="en-US"/>
          </a:p>
        </p:txBody>
      </p:sp>
    </p:spTree>
    <p:extLst>
      <p:ext uri="{BB962C8B-B14F-4D97-AF65-F5344CB8AC3E}">
        <p14:creationId xmlns:p14="http://schemas.microsoft.com/office/powerpoint/2010/main" val="734499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eaLnBrk="0" hangingPunct="0">
              <a:defRPr/>
            </a:lvl1pPr>
          </a:lstStyle>
          <a:p>
            <a:pPr>
              <a:defRPr/>
            </a:pPr>
            <a:endParaRPr lang="en-US"/>
          </a:p>
        </p:txBody>
      </p:sp>
      <p:sp>
        <p:nvSpPr>
          <p:cNvPr id="3" name="Marcador de pie de página 2"/>
          <p:cNvSpPr>
            <a:spLocks noGrp="1"/>
          </p:cNvSpPr>
          <p:nvPr>
            <p:ph type="ftr" sz="quarter" idx="11"/>
          </p:nvPr>
        </p:nvSpPr>
        <p:spPr/>
        <p:txBody>
          <a:bodyPr/>
          <a:lstStyle>
            <a:lvl1pPr eaLnBrk="0" hangingPunct="0">
              <a:defRPr/>
            </a:lvl1pPr>
          </a:lstStyle>
          <a:p>
            <a:pPr>
              <a:defRPr/>
            </a:pPr>
            <a:endParaRPr lang="en-US"/>
          </a:p>
        </p:txBody>
      </p:sp>
      <p:sp>
        <p:nvSpPr>
          <p:cNvPr id="4" name="Marcador de número de diapositiva 3"/>
          <p:cNvSpPr>
            <a:spLocks noGrp="1"/>
          </p:cNvSpPr>
          <p:nvPr>
            <p:ph type="sldNum" sz="quarter" idx="12"/>
          </p:nvPr>
        </p:nvSpPr>
        <p:spPr/>
        <p:txBody>
          <a:bodyPr/>
          <a:lstStyle>
            <a:lvl1pPr eaLnBrk="0" hangingPunct="0">
              <a:defRPr/>
            </a:lvl1pPr>
          </a:lstStyle>
          <a:p>
            <a:pPr>
              <a:defRPr/>
            </a:pPr>
            <a:fld id="{52817D8A-2963-4E0D-90F9-539888DA6821}" type="slidenum">
              <a:rPr lang="en-US"/>
              <a:pPr>
                <a:defRPr/>
              </a:pPr>
              <a:t>‹Nº›</a:t>
            </a:fld>
            <a:endParaRPr lang="en-US"/>
          </a:p>
        </p:txBody>
      </p:sp>
    </p:spTree>
    <p:extLst>
      <p:ext uri="{BB962C8B-B14F-4D97-AF65-F5344CB8AC3E}">
        <p14:creationId xmlns:p14="http://schemas.microsoft.com/office/powerpoint/2010/main" val="142218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7934D8-0AD5-4F8A-ABBA-09F28EFD87BE}" type="slidenum">
              <a:rPr lang="en-US"/>
              <a:pPr>
                <a:defRPr/>
              </a:pPr>
              <a:t>‹Nº›</a:t>
            </a:fld>
            <a:endParaRPr lang="en-US"/>
          </a:p>
        </p:txBody>
      </p:sp>
    </p:spTree>
    <p:extLst>
      <p:ext uri="{BB962C8B-B14F-4D97-AF65-F5344CB8AC3E}">
        <p14:creationId xmlns:p14="http://schemas.microsoft.com/office/powerpoint/2010/main" val="97274764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eaLnBrk="0" hangingPunct="0">
              <a:defRPr/>
            </a:lvl1pPr>
          </a:lstStyle>
          <a:p>
            <a:pPr>
              <a:defRPr/>
            </a:pPr>
            <a:endParaRPr lang="en-US"/>
          </a:p>
        </p:txBody>
      </p:sp>
      <p:sp>
        <p:nvSpPr>
          <p:cNvPr id="6" name="Marcador de pie de página 5"/>
          <p:cNvSpPr>
            <a:spLocks noGrp="1"/>
          </p:cNvSpPr>
          <p:nvPr>
            <p:ph type="ftr" sz="quarter" idx="11"/>
          </p:nvPr>
        </p:nvSpPr>
        <p:spPr/>
        <p:txBody>
          <a:bodyPr/>
          <a:lstStyle>
            <a:lvl1pPr eaLnBrk="0" hangingPunct="0">
              <a:defRPr/>
            </a:lvl1pPr>
          </a:lstStyle>
          <a:p>
            <a:pPr>
              <a:defRPr/>
            </a:pPr>
            <a:endParaRPr lang="en-US"/>
          </a:p>
        </p:txBody>
      </p:sp>
      <p:sp>
        <p:nvSpPr>
          <p:cNvPr id="7" name="Marcador de número de diapositiva 6"/>
          <p:cNvSpPr>
            <a:spLocks noGrp="1"/>
          </p:cNvSpPr>
          <p:nvPr>
            <p:ph type="sldNum" sz="quarter" idx="12"/>
          </p:nvPr>
        </p:nvSpPr>
        <p:spPr/>
        <p:txBody>
          <a:bodyPr/>
          <a:lstStyle>
            <a:lvl1pPr eaLnBrk="0" hangingPunct="0">
              <a:defRPr/>
            </a:lvl1pPr>
          </a:lstStyle>
          <a:p>
            <a:pPr>
              <a:defRPr/>
            </a:pPr>
            <a:fld id="{8FD8612B-D936-4038-8223-7A3FCF3192D2}" type="slidenum">
              <a:rPr lang="en-US"/>
              <a:pPr>
                <a:defRPr/>
              </a:pPr>
              <a:t>‹Nº›</a:t>
            </a:fld>
            <a:endParaRPr lang="en-US"/>
          </a:p>
        </p:txBody>
      </p:sp>
    </p:spTree>
    <p:extLst>
      <p:ext uri="{BB962C8B-B14F-4D97-AF65-F5344CB8AC3E}">
        <p14:creationId xmlns:p14="http://schemas.microsoft.com/office/powerpoint/2010/main" val="3671979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eaLnBrk="0" hangingPunct="0">
              <a:defRPr/>
            </a:lvl1pPr>
          </a:lstStyle>
          <a:p>
            <a:pPr>
              <a:defRPr/>
            </a:pPr>
            <a:endParaRPr lang="en-US"/>
          </a:p>
        </p:txBody>
      </p:sp>
      <p:sp>
        <p:nvSpPr>
          <p:cNvPr id="6" name="Marcador de pie de página 5"/>
          <p:cNvSpPr>
            <a:spLocks noGrp="1"/>
          </p:cNvSpPr>
          <p:nvPr>
            <p:ph type="ftr" sz="quarter" idx="11"/>
          </p:nvPr>
        </p:nvSpPr>
        <p:spPr/>
        <p:txBody>
          <a:bodyPr/>
          <a:lstStyle>
            <a:lvl1pPr eaLnBrk="0" hangingPunct="0">
              <a:defRPr/>
            </a:lvl1pPr>
          </a:lstStyle>
          <a:p>
            <a:pPr>
              <a:defRPr/>
            </a:pPr>
            <a:endParaRPr lang="en-US"/>
          </a:p>
        </p:txBody>
      </p:sp>
      <p:sp>
        <p:nvSpPr>
          <p:cNvPr id="7" name="Marcador de número de diapositiva 6"/>
          <p:cNvSpPr>
            <a:spLocks noGrp="1"/>
          </p:cNvSpPr>
          <p:nvPr>
            <p:ph type="sldNum" sz="quarter" idx="12"/>
          </p:nvPr>
        </p:nvSpPr>
        <p:spPr/>
        <p:txBody>
          <a:bodyPr/>
          <a:lstStyle>
            <a:lvl1pPr eaLnBrk="0" hangingPunct="0">
              <a:defRPr/>
            </a:lvl1pPr>
          </a:lstStyle>
          <a:p>
            <a:pPr>
              <a:defRPr/>
            </a:pPr>
            <a:fld id="{16DE3236-2F62-46B1-BBD0-146157849921}" type="slidenum">
              <a:rPr lang="en-US"/>
              <a:pPr>
                <a:defRPr/>
              </a:pPr>
              <a:t>‹Nº›</a:t>
            </a:fld>
            <a:endParaRPr lang="en-US"/>
          </a:p>
        </p:txBody>
      </p:sp>
    </p:spTree>
    <p:extLst>
      <p:ext uri="{BB962C8B-B14F-4D97-AF65-F5344CB8AC3E}">
        <p14:creationId xmlns:p14="http://schemas.microsoft.com/office/powerpoint/2010/main" val="858019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lvl1pPr eaLnBrk="0" hangingPunct="0">
              <a:defRPr/>
            </a:lvl1pPr>
          </a:lstStyle>
          <a:p>
            <a:pPr>
              <a:defRPr/>
            </a:pPr>
            <a:endParaRPr lang="en-US"/>
          </a:p>
        </p:txBody>
      </p:sp>
      <p:sp>
        <p:nvSpPr>
          <p:cNvPr id="5" name="Marcador de pie de página 4"/>
          <p:cNvSpPr>
            <a:spLocks noGrp="1"/>
          </p:cNvSpPr>
          <p:nvPr>
            <p:ph type="ftr" sz="quarter" idx="11"/>
          </p:nvPr>
        </p:nvSpPr>
        <p:spPr/>
        <p:txBody>
          <a:bodyPr/>
          <a:lstStyle>
            <a:lvl1pPr eaLnBrk="0" hangingPunct="0">
              <a:defRPr/>
            </a:lvl1pPr>
          </a:lstStyle>
          <a:p>
            <a:pPr>
              <a:defRPr/>
            </a:pPr>
            <a:endParaRPr lang="en-US"/>
          </a:p>
        </p:txBody>
      </p:sp>
      <p:sp>
        <p:nvSpPr>
          <p:cNvPr id="6" name="Marcador de número de diapositiva 5"/>
          <p:cNvSpPr>
            <a:spLocks noGrp="1"/>
          </p:cNvSpPr>
          <p:nvPr>
            <p:ph type="sldNum" sz="quarter" idx="12"/>
          </p:nvPr>
        </p:nvSpPr>
        <p:spPr/>
        <p:txBody>
          <a:bodyPr/>
          <a:lstStyle>
            <a:lvl1pPr eaLnBrk="0" hangingPunct="0">
              <a:defRPr/>
            </a:lvl1pPr>
          </a:lstStyle>
          <a:p>
            <a:pPr>
              <a:defRPr/>
            </a:pPr>
            <a:fld id="{B73E70F3-7A81-49DF-9481-638FC49AF6BE}" type="slidenum">
              <a:rPr lang="en-US"/>
              <a:pPr>
                <a:defRPr/>
              </a:pPr>
              <a:t>‹Nº›</a:t>
            </a:fld>
            <a:endParaRPr lang="en-US"/>
          </a:p>
        </p:txBody>
      </p:sp>
    </p:spTree>
    <p:extLst>
      <p:ext uri="{BB962C8B-B14F-4D97-AF65-F5344CB8AC3E}">
        <p14:creationId xmlns:p14="http://schemas.microsoft.com/office/powerpoint/2010/main" val="613980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lvl1pPr eaLnBrk="0" hangingPunct="0">
              <a:defRPr/>
            </a:lvl1pPr>
          </a:lstStyle>
          <a:p>
            <a:pPr>
              <a:defRPr/>
            </a:pPr>
            <a:endParaRPr lang="en-US"/>
          </a:p>
        </p:txBody>
      </p:sp>
      <p:sp>
        <p:nvSpPr>
          <p:cNvPr id="5" name="Marcador de pie de página 4"/>
          <p:cNvSpPr>
            <a:spLocks noGrp="1"/>
          </p:cNvSpPr>
          <p:nvPr>
            <p:ph type="ftr" sz="quarter" idx="11"/>
          </p:nvPr>
        </p:nvSpPr>
        <p:spPr/>
        <p:txBody>
          <a:bodyPr/>
          <a:lstStyle>
            <a:lvl1pPr eaLnBrk="0" hangingPunct="0">
              <a:defRPr/>
            </a:lvl1pPr>
          </a:lstStyle>
          <a:p>
            <a:pPr>
              <a:defRPr/>
            </a:pPr>
            <a:endParaRPr lang="en-US"/>
          </a:p>
        </p:txBody>
      </p:sp>
      <p:sp>
        <p:nvSpPr>
          <p:cNvPr id="6" name="Marcador de número de diapositiva 5"/>
          <p:cNvSpPr>
            <a:spLocks noGrp="1"/>
          </p:cNvSpPr>
          <p:nvPr>
            <p:ph type="sldNum" sz="quarter" idx="12"/>
          </p:nvPr>
        </p:nvSpPr>
        <p:spPr/>
        <p:txBody>
          <a:bodyPr/>
          <a:lstStyle>
            <a:lvl1pPr eaLnBrk="0" hangingPunct="0">
              <a:defRPr/>
            </a:lvl1pPr>
          </a:lstStyle>
          <a:p>
            <a:pPr>
              <a:defRPr/>
            </a:pPr>
            <a:fld id="{343268FD-E412-482C-BBBF-710C2CDECE56}" type="slidenum">
              <a:rPr lang="en-US"/>
              <a:pPr>
                <a:defRPr/>
              </a:pPr>
              <a:t>‹Nº›</a:t>
            </a:fld>
            <a:endParaRPr lang="en-US"/>
          </a:p>
        </p:txBody>
      </p:sp>
    </p:spTree>
    <p:extLst>
      <p:ext uri="{BB962C8B-B14F-4D97-AF65-F5344CB8AC3E}">
        <p14:creationId xmlns:p14="http://schemas.microsoft.com/office/powerpoint/2010/main" val="2190909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34DC5262-7C64-480D-8A38-108A4A64EBCD}" type="slidenum">
              <a:rPr lang="en-US"/>
              <a:pPr>
                <a:defRPr/>
              </a:pPr>
              <a:t>‹Nº›</a:t>
            </a:fld>
            <a:endParaRPr lang="en-US"/>
          </a:p>
        </p:txBody>
      </p:sp>
    </p:spTree>
    <p:extLst>
      <p:ext uri="{BB962C8B-B14F-4D97-AF65-F5344CB8AC3E}">
        <p14:creationId xmlns:p14="http://schemas.microsoft.com/office/powerpoint/2010/main" val="3100046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FC7C82C5-313A-450D-9D9F-FEEDC50BA9D2}" type="slidenum">
              <a:rPr lang="en-US"/>
              <a:pPr>
                <a:defRPr/>
              </a:pPr>
              <a:t>‹Nº›</a:t>
            </a:fld>
            <a:endParaRPr lang="en-US"/>
          </a:p>
        </p:txBody>
      </p:sp>
    </p:spTree>
    <p:extLst>
      <p:ext uri="{BB962C8B-B14F-4D97-AF65-F5344CB8AC3E}">
        <p14:creationId xmlns:p14="http://schemas.microsoft.com/office/powerpoint/2010/main" val="959668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E8A93DCA-89DF-4196-9B88-C1B8305D86AC}" type="slidenum">
              <a:rPr lang="en-US"/>
              <a:pPr>
                <a:defRPr/>
              </a:pPr>
              <a:t>‹Nº›</a:t>
            </a:fld>
            <a:endParaRPr lang="en-US"/>
          </a:p>
        </p:txBody>
      </p:sp>
    </p:spTree>
    <p:extLst>
      <p:ext uri="{BB962C8B-B14F-4D97-AF65-F5344CB8AC3E}">
        <p14:creationId xmlns:p14="http://schemas.microsoft.com/office/powerpoint/2010/main" val="2877623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CA6B2100-C37B-4E86-B653-0571847BFF94}" type="slidenum">
              <a:rPr lang="en-US"/>
              <a:pPr>
                <a:defRPr/>
              </a:pPr>
              <a:t>‹Nº›</a:t>
            </a:fld>
            <a:endParaRPr lang="en-US"/>
          </a:p>
        </p:txBody>
      </p:sp>
    </p:spTree>
    <p:extLst>
      <p:ext uri="{BB962C8B-B14F-4D97-AF65-F5344CB8AC3E}">
        <p14:creationId xmlns:p14="http://schemas.microsoft.com/office/powerpoint/2010/main" val="1542127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n-cs"/>
              </a:defRPr>
            </a:lvl1pPr>
          </a:lstStyle>
          <a:p>
            <a:pPr>
              <a:defRPr/>
            </a:pPr>
            <a:fld id="{F3C25255-1D92-4A53-97EF-B29F4DCA6C63}" type="slidenum">
              <a:rPr lang="en-US"/>
              <a:pPr>
                <a:defRPr/>
              </a:pPr>
              <a:t>‹Nº›</a:t>
            </a:fld>
            <a:endParaRPr lang="en-US"/>
          </a:p>
        </p:txBody>
      </p:sp>
    </p:spTree>
    <p:extLst>
      <p:ext uri="{BB962C8B-B14F-4D97-AF65-F5344CB8AC3E}">
        <p14:creationId xmlns:p14="http://schemas.microsoft.com/office/powerpoint/2010/main" val="4187255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n-cs"/>
              </a:defRPr>
            </a:lvl1pPr>
          </a:lstStyle>
          <a:p>
            <a:pPr>
              <a:defRPr/>
            </a:pPr>
            <a:fld id="{C6721BB9-2618-4F69-96CE-1A65A9C6B2E0}" type="slidenum">
              <a:rPr lang="en-US"/>
              <a:pPr>
                <a:defRPr/>
              </a:pPr>
              <a:t>‹Nº›</a:t>
            </a:fld>
            <a:endParaRPr lang="en-US"/>
          </a:p>
        </p:txBody>
      </p:sp>
    </p:spTree>
    <p:extLst>
      <p:ext uri="{BB962C8B-B14F-4D97-AF65-F5344CB8AC3E}">
        <p14:creationId xmlns:p14="http://schemas.microsoft.com/office/powerpoint/2010/main" val="6943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F3F40E-BF50-4F65-9FD2-E553F3EB53DB}" type="slidenum">
              <a:rPr lang="en-US"/>
              <a:pPr>
                <a:defRPr/>
              </a:pPr>
              <a:t>‹Nº›</a:t>
            </a:fld>
            <a:endParaRPr lang="en-US"/>
          </a:p>
        </p:txBody>
      </p:sp>
    </p:spTree>
    <p:extLst>
      <p:ext uri="{BB962C8B-B14F-4D97-AF65-F5344CB8AC3E}">
        <p14:creationId xmlns:p14="http://schemas.microsoft.com/office/powerpoint/2010/main" val="212637273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n-cs"/>
              </a:defRPr>
            </a:lvl1pPr>
          </a:lstStyle>
          <a:p>
            <a:pPr>
              <a:defRPr/>
            </a:pPr>
            <a:fld id="{255019CE-A383-4448-A6AA-B2D5368A6A45}" type="slidenum">
              <a:rPr lang="en-US"/>
              <a:pPr>
                <a:defRPr/>
              </a:pPr>
              <a:t>‹Nº›</a:t>
            </a:fld>
            <a:endParaRPr lang="en-US"/>
          </a:p>
        </p:txBody>
      </p:sp>
    </p:spTree>
    <p:extLst>
      <p:ext uri="{BB962C8B-B14F-4D97-AF65-F5344CB8AC3E}">
        <p14:creationId xmlns:p14="http://schemas.microsoft.com/office/powerpoint/2010/main" val="119422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220AE1AD-D4D3-484E-AE51-A7460C08BCFF}" type="slidenum">
              <a:rPr lang="en-US"/>
              <a:pPr>
                <a:defRPr/>
              </a:pPr>
              <a:t>‹Nº›</a:t>
            </a:fld>
            <a:endParaRPr lang="en-US"/>
          </a:p>
        </p:txBody>
      </p:sp>
    </p:spTree>
    <p:extLst>
      <p:ext uri="{BB962C8B-B14F-4D97-AF65-F5344CB8AC3E}">
        <p14:creationId xmlns:p14="http://schemas.microsoft.com/office/powerpoint/2010/main" val="2947563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n-cs"/>
              </a:defRPr>
            </a:lvl1pPr>
          </a:lstStyle>
          <a:p>
            <a:pPr>
              <a:defRPr/>
            </a:pPr>
            <a:fld id="{1BA49940-453D-47DF-AA9B-3961A09ADA77}" type="slidenum">
              <a:rPr lang="en-US"/>
              <a:pPr>
                <a:defRPr/>
              </a:pPr>
              <a:t>‹Nº›</a:t>
            </a:fld>
            <a:endParaRPr lang="en-US"/>
          </a:p>
        </p:txBody>
      </p:sp>
    </p:spTree>
    <p:extLst>
      <p:ext uri="{BB962C8B-B14F-4D97-AF65-F5344CB8AC3E}">
        <p14:creationId xmlns:p14="http://schemas.microsoft.com/office/powerpoint/2010/main" val="1269109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CDE65608-D5E3-4228-9124-8A2AD14507C6}" type="slidenum">
              <a:rPr lang="en-US"/>
              <a:pPr>
                <a:defRPr/>
              </a:pPr>
              <a:t>‹Nº›</a:t>
            </a:fld>
            <a:endParaRPr lang="en-US"/>
          </a:p>
        </p:txBody>
      </p:sp>
    </p:spTree>
    <p:extLst>
      <p:ext uri="{BB962C8B-B14F-4D97-AF65-F5344CB8AC3E}">
        <p14:creationId xmlns:p14="http://schemas.microsoft.com/office/powerpoint/2010/main" val="32292416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n-cs"/>
              </a:defRPr>
            </a:lvl1pPr>
          </a:lstStyle>
          <a:p>
            <a:pPr>
              <a:defRPr/>
            </a:pPr>
            <a:fld id="{D88710A7-1F36-4C3F-B750-DEAB51970E06}" type="slidenum">
              <a:rPr lang="en-US"/>
              <a:pPr>
                <a:defRPr/>
              </a:pPr>
              <a:t>‹Nº›</a:t>
            </a:fld>
            <a:endParaRPr lang="en-US"/>
          </a:p>
        </p:txBody>
      </p:sp>
    </p:spTree>
    <p:extLst>
      <p:ext uri="{BB962C8B-B14F-4D97-AF65-F5344CB8AC3E}">
        <p14:creationId xmlns:p14="http://schemas.microsoft.com/office/powerpoint/2010/main" val="35895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ABEDFD-9BCF-44A4-B091-1BB470303235}" type="slidenum">
              <a:rPr lang="en-US"/>
              <a:pPr>
                <a:defRPr/>
              </a:pPr>
              <a:t>‹Nº›</a:t>
            </a:fld>
            <a:endParaRPr lang="en-US"/>
          </a:p>
        </p:txBody>
      </p:sp>
    </p:spTree>
    <p:extLst>
      <p:ext uri="{BB962C8B-B14F-4D97-AF65-F5344CB8AC3E}">
        <p14:creationId xmlns:p14="http://schemas.microsoft.com/office/powerpoint/2010/main" val="24200522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29011A-92ED-46A4-9865-221B8226D905}" type="slidenum">
              <a:rPr lang="en-US"/>
              <a:pPr>
                <a:defRPr/>
              </a:pPr>
              <a:t>‹Nº›</a:t>
            </a:fld>
            <a:endParaRPr lang="en-US"/>
          </a:p>
        </p:txBody>
      </p:sp>
    </p:spTree>
    <p:extLst>
      <p:ext uri="{BB962C8B-B14F-4D97-AF65-F5344CB8AC3E}">
        <p14:creationId xmlns:p14="http://schemas.microsoft.com/office/powerpoint/2010/main" val="413968328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F5CF98-42F1-43C7-8915-A2897B4136BE}" type="slidenum">
              <a:rPr lang="en-US"/>
              <a:pPr>
                <a:defRPr/>
              </a:pPr>
              <a:t>‹Nº›</a:t>
            </a:fld>
            <a:endParaRPr lang="en-US"/>
          </a:p>
        </p:txBody>
      </p:sp>
    </p:spTree>
    <p:extLst>
      <p:ext uri="{BB962C8B-B14F-4D97-AF65-F5344CB8AC3E}">
        <p14:creationId xmlns:p14="http://schemas.microsoft.com/office/powerpoint/2010/main" val="35993868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8247D4-F8BB-420A-9251-63BDC321CB21}" type="slidenum">
              <a:rPr lang="en-US"/>
              <a:pPr>
                <a:defRPr/>
              </a:pPr>
              <a:t>‹Nº›</a:t>
            </a:fld>
            <a:endParaRPr lang="en-US"/>
          </a:p>
        </p:txBody>
      </p:sp>
    </p:spTree>
    <p:extLst>
      <p:ext uri="{BB962C8B-B14F-4D97-AF65-F5344CB8AC3E}">
        <p14:creationId xmlns:p14="http://schemas.microsoft.com/office/powerpoint/2010/main" val="180856753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D1050C-59D1-4BCA-803D-BE2BBB817D43}" type="slidenum">
              <a:rPr lang="en-US"/>
              <a:pPr>
                <a:defRPr/>
              </a:pPr>
              <a:t>‹Nº›</a:t>
            </a:fld>
            <a:endParaRPr lang="en-US"/>
          </a:p>
        </p:txBody>
      </p:sp>
    </p:spTree>
    <p:extLst>
      <p:ext uri="{BB962C8B-B14F-4D97-AF65-F5344CB8AC3E}">
        <p14:creationId xmlns:p14="http://schemas.microsoft.com/office/powerpoint/2010/main" val="14560516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C52F18DD-70D6-4077-AB55-30058F0B539F}" type="slidenum">
              <a:rPr lang="en-US"/>
              <a:pPr fontAlgn="base">
                <a:spcBef>
                  <a:spcPct val="0"/>
                </a:spcBef>
                <a:spcAft>
                  <a:spcPct val="0"/>
                </a:spcAft>
                <a:defRPr/>
              </a:pPr>
              <a:t>‹Nº›</a:t>
            </a:fld>
            <a:endParaRPr lang="en-US"/>
          </a:p>
        </p:txBody>
      </p:sp>
    </p:spTree>
    <p:extLst>
      <p:ext uri="{BB962C8B-B14F-4D97-AF65-F5344CB8AC3E}">
        <p14:creationId xmlns:p14="http://schemas.microsoft.com/office/powerpoint/2010/main" val="3962855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Haga clic para modificar el estilo de título del patrón</a:t>
            </a:r>
          </a:p>
        </p:txBody>
      </p:sp>
      <p:sp>
        <p:nvSpPr>
          <p:cNvPr id="5123"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fontAlgn="base">
              <a:spcBef>
                <a:spcPct val="0"/>
              </a:spcBef>
              <a:spcAft>
                <a:spcPct val="0"/>
              </a:spcAft>
              <a:defRPr/>
            </a:pPr>
            <a:fld id="{8CC4D22B-C52E-49E8-99FF-06BEB32F9D3D}"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16968144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D5361C59-661C-41BF-8C26-63438993BAB3}" type="slidenum">
              <a:rPr lang="en-US"/>
              <a:pPr fontAlgn="base">
                <a:spcBef>
                  <a:spcPct val="0"/>
                </a:spcBef>
                <a:spcAft>
                  <a:spcPct val="0"/>
                </a:spcAft>
                <a:defRPr/>
              </a:pPr>
              <a:t>‹Nº›</a:t>
            </a:fld>
            <a:endParaRPr lang="en-US"/>
          </a:p>
        </p:txBody>
      </p:sp>
    </p:spTree>
    <p:extLst>
      <p:ext uri="{BB962C8B-B14F-4D97-AF65-F5344CB8AC3E}">
        <p14:creationId xmlns:p14="http://schemas.microsoft.com/office/powerpoint/2010/main" val="23354132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fontAlgn="base">
              <a:spcBef>
                <a:spcPct val="0"/>
              </a:spcBef>
              <a:spcAft>
                <a:spcPct val="0"/>
              </a:spcAft>
              <a:defRPr/>
            </a:pPr>
            <a:fld id="{973E4E96-5B71-4942-AADA-607272554AA4}" type="slidenum">
              <a:rPr lang="en-US"/>
              <a:pPr fontAlgn="base">
                <a:spcBef>
                  <a:spcPct val="0"/>
                </a:spcBef>
                <a:spcAft>
                  <a:spcPct val="0"/>
                </a:spcAft>
                <a:defRPr/>
              </a:pPr>
              <a:t>‹Nº›</a:t>
            </a:fld>
            <a:endParaRPr lang="en-US"/>
          </a:p>
        </p:txBody>
      </p:sp>
    </p:spTree>
    <p:extLst>
      <p:ext uri="{BB962C8B-B14F-4D97-AF65-F5344CB8AC3E}">
        <p14:creationId xmlns:p14="http://schemas.microsoft.com/office/powerpoint/2010/main" val="35214696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0.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0.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0.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IMG_04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5"/>
          <p:cNvSpPr txBox="1">
            <a:spLocks noChangeArrowheads="1"/>
          </p:cNvSpPr>
          <p:nvPr/>
        </p:nvSpPr>
        <p:spPr bwMode="auto">
          <a:xfrm>
            <a:off x="2520950" y="525463"/>
            <a:ext cx="7143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s-ES" sz="4400">
                <a:solidFill>
                  <a:srgbClr val="FFFFFF"/>
                </a:solidFill>
                <a:latin typeface="Calibri" panose="020F0502020204030204" pitchFamily="34" charset="0"/>
                <a:cs typeface="Calibri" panose="020F0502020204030204" pitchFamily="34" charset="0"/>
              </a:rPr>
              <a:t>Coastal winds over EBUS</a:t>
            </a:r>
          </a:p>
          <a:p>
            <a:pPr algn="ctr" fontAlgn="base">
              <a:spcBef>
                <a:spcPct val="0"/>
              </a:spcBef>
              <a:spcAft>
                <a:spcPct val="0"/>
              </a:spcAft>
              <a:buFontTx/>
              <a:buNone/>
            </a:pPr>
            <a:r>
              <a:rPr lang="es-ES" sz="4400">
                <a:solidFill>
                  <a:srgbClr val="FFFFFF"/>
                </a:solidFill>
                <a:latin typeface="Calibri" panose="020F0502020204030204" pitchFamily="34" charset="0"/>
                <a:cs typeface="Calibri" panose="020F0502020204030204" pitchFamily="34" charset="0"/>
              </a:rPr>
              <a:t>Mean Structure and Variability</a:t>
            </a:r>
          </a:p>
          <a:p>
            <a:pPr algn="ctr" fontAlgn="base">
              <a:spcBef>
                <a:spcPct val="0"/>
              </a:spcBef>
              <a:spcAft>
                <a:spcPct val="0"/>
              </a:spcAft>
              <a:buFontTx/>
              <a:buNone/>
            </a:pPr>
            <a:endParaRPr lang="es-ES">
              <a:solidFill>
                <a:srgbClr val="FFFFFF"/>
              </a:solidFill>
              <a:latin typeface="Calibri" panose="020F0502020204030204" pitchFamily="34" charset="0"/>
              <a:cs typeface="Calibri" panose="020F0502020204030204" pitchFamily="34" charset="0"/>
            </a:endParaRPr>
          </a:p>
          <a:p>
            <a:pPr algn="ctr" fontAlgn="base">
              <a:spcBef>
                <a:spcPct val="0"/>
              </a:spcBef>
              <a:spcAft>
                <a:spcPct val="0"/>
              </a:spcAft>
              <a:buFontTx/>
              <a:buNone/>
            </a:pPr>
            <a:r>
              <a:rPr lang="es-ES" sz="2400">
                <a:solidFill>
                  <a:srgbClr val="FFFFFF"/>
                </a:solidFill>
                <a:latin typeface="Calibri" panose="020F0502020204030204" pitchFamily="34" charset="0"/>
                <a:cs typeface="Calibri" panose="020F0502020204030204" pitchFamily="34" charset="0"/>
              </a:rPr>
              <a:t>René D. Gareaud</a:t>
            </a:r>
          </a:p>
          <a:p>
            <a:pPr algn="ctr" fontAlgn="base">
              <a:spcBef>
                <a:spcPct val="0"/>
              </a:spcBef>
              <a:spcAft>
                <a:spcPct val="0"/>
              </a:spcAft>
              <a:buFontTx/>
              <a:buNone/>
            </a:pPr>
            <a:r>
              <a:rPr lang="es-ES" sz="2400">
                <a:solidFill>
                  <a:srgbClr val="FFFFFF"/>
                </a:solidFill>
                <a:latin typeface="Calibri" panose="020F0502020204030204" pitchFamily="34" charset="0"/>
                <a:cs typeface="Calibri" panose="020F0502020204030204" pitchFamily="34" charset="0"/>
              </a:rPr>
              <a:t>Geophysics Department, Universidad de Chile</a:t>
            </a:r>
          </a:p>
          <a:p>
            <a:pPr algn="ctr" fontAlgn="base">
              <a:spcBef>
                <a:spcPct val="0"/>
              </a:spcBef>
              <a:spcAft>
                <a:spcPct val="0"/>
              </a:spcAft>
              <a:buFontTx/>
              <a:buNone/>
            </a:pPr>
            <a:r>
              <a:rPr lang="es-ES" sz="2400">
                <a:solidFill>
                  <a:srgbClr val="FFFFFF"/>
                </a:solidFill>
                <a:latin typeface="Calibri" panose="020F0502020204030204" pitchFamily="34" charset="0"/>
                <a:cs typeface="Calibri" panose="020F0502020204030204" pitchFamily="34" charset="0"/>
              </a:rPr>
              <a:t>Center for Climate and Resilience Research</a:t>
            </a:r>
            <a:r>
              <a:rPr lang="es-ES" sz="1400">
                <a:solidFill>
                  <a:srgbClr val="FFFFFF"/>
                </a:solidFill>
                <a:latin typeface="Calibri" panose="020F0502020204030204" pitchFamily="34" charset="0"/>
                <a:cs typeface="Calibri" panose="020F0502020204030204" pitchFamily="34" charset="0"/>
              </a:rPr>
              <a:t> </a:t>
            </a:r>
          </a:p>
        </p:txBody>
      </p:sp>
      <p:sp>
        <p:nvSpPr>
          <p:cNvPr id="44036" name="Text Box 6"/>
          <p:cNvSpPr txBox="1">
            <a:spLocks noChangeArrowheads="1"/>
          </p:cNvSpPr>
          <p:nvPr/>
        </p:nvSpPr>
        <p:spPr bwMode="auto">
          <a:xfrm>
            <a:off x="2736851" y="6078539"/>
            <a:ext cx="670877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GB" sz="2000">
                <a:solidFill>
                  <a:srgbClr val="FFFFFF"/>
                </a:solidFill>
              </a:rPr>
              <a:t>Thanks to José Rutllant</a:t>
            </a:r>
            <a:r>
              <a:rPr lang="en-GB" sz="2000" baseline="30000">
                <a:solidFill>
                  <a:srgbClr val="FFFFFF"/>
                </a:solidFill>
              </a:rPr>
              <a:t>1,2</a:t>
            </a:r>
            <a:r>
              <a:rPr lang="en-GB" sz="2000">
                <a:solidFill>
                  <a:srgbClr val="FFFFFF"/>
                </a:solidFill>
              </a:rPr>
              <a:t>, Ricardo Muñoz</a:t>
            </a:r>
            <a:r>
              <a:rPr lang="en-GB" sz="2000" baseline="30000">
                <a:solidFill>
                  <a:srgbClr val="FFFFFF"/>
                </a:solidFill>
              </a:rPr>
              <a:t>1</a:t>
            </a:r>
            <a:r>
              <a:rPr lang="en-GB" sz="2000">
                <a:solidFill>
                  <a:srgbClr val="FFFFFF"/>
                </a:solidFill>
              </a:rPr>
              <a:t>, David Rahn</a:t>
            </a:r>
          </a:p>
          <a:p>
            <a:pPr fontAlgn="base">
              <a:spcBef>
                <a:spcPct val="0"/>
              </a:spcBef>
              <a:spcAft>
                <a:spcPct val="0"/>
              </a:spcAft>
              <a:buFontTx/>
              <a:buNone/>
            </a:pPr>
            <a:endParaRPr lang="en-GB" sz="2000" baseline="30000">
              <a:solidFill>
                <a:srgbClr val="FFFFFF"/>
              </a:solidFill>
            </a:endParaRPr>
          </a:p>
        </p:txBody>
      </p:sp>
    </p:spTree>
    <p:extLst>
      <p:ext uri="{BB962C8B-B14F-4D97-AF65-F5344CB8AC3E}">
        <p14:creationId xmlns:p14="http://schemas.microsoft.com/office/powerpoint/2010/main" val="405671049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1755776"/>
            <a:ext cx="72898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a:spLocks noRot="1" noChangeAspect="1" noMove="1" noResize="1" noEditPoints="1" noAdjustHandles="1" noChangeArrowheads="1" noChangeShapeType="1" noTextEdit="1"/>
          </p:cNvSpPr>
          <p:nvPr/>
        </p:nvSpPr>
        <p:spPr>
          <a:xfrm>
            <a:off x="5190959" y="915736"/>
            <a:ext cx="1053967" cy="400110"/>
          </a:xfrm>
          <a:prstGeom prst="rect">
            <a:avLst/>
          </a:prstGeom>
          <a:blipFill rotWithShape="0">
            <a:blip r:embed="rId3"/>
            <a:stretch>
              <a:fillRect b="-16667"/>
            </a:stretch>
          </a:blipFill>
        </p:spPr>
        <p:txBody>
          <a:bodyPr/>
          <a:lstStyle/>
          <a:p>
            <a:pPr eaLnBrk="0" fontAlgn="base" hangingPunct="0">
              <a:spcBef>
                <a:spcPct val="0"/>
              </a:spcBef>
              <a:spcAft>
                <a:spcPct val="0"/>
              </a:spcAft>
              <a:defRPr/>
            </a:pPr>
            <a:r>
              <a:rPr lang="en-US">
                <a:noFill/>
              </a:rPr>
              <a:t> </a:t>
            </a:r>
          </a:p>
        </p:txBody>
      </p:sp>
      <p:sp>
        <p:nvSpPr>
          <p:cNvPr id="55300" name="CuadroTexto 3"/>
          <p:cNvSpPr txBox="1">
            <a:spLocks noChangeArrowheads="1"/>
          </p:cNvSpPr>
          <p:nvPr/>
        </p:nvSpPr>
        <p:spPr bwMode="auto">
          <a:xfrm>
            <a:off x="5584826" y="1281113"/>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2000">
                <a:solidFill>
                  <a:srgbClr val="000000"/>
                </a:solidFill>
                <a:latin typeface="Cambria Math" panose="02040503050406030204" pitchFamily="18" charset="0"/>
                <a:ea typeface="Cambria Math" panose="02040503050406030204" pitchFamily="18" charset="0"/>
                <a:cs typeface="Cambria Math" panose="02040503050406030204" pitchFamily="18" charset="0"/>
              </a:rPr>
              <a:t>H</a:t>
            </a:r>
          </a:p>
        </p:txBody>
      </p:sp>
      <p:cxnSp>
        <p:nvCxnSpPr>
          <p:cNvPr id="5" name="Conector recto 4"/>
          <p:cNvCxnSpPr/>
          <p:nvPr/>
        </p:nvCxnSpPr>
        <p:spPr>
          <a:xfrm>
            <a:off x="5373689" y="1295400"/>
            <a:ext cx="6889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302" name="CuadroTexto 5"/>
          <p:cNvSpPr txBox="1">
            <a:spLocks noChangeArrowheads="1"/>
          </p:cNvSpPr>
          <p:nvPr/>
        </p:nvSpPr>
        <p:spPr bwMode="auto">
          <a:xfrm>
            <a:off x="6032501" y="1093788"/>
            <a:ext cx="164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2000">
                <a:solidFill>
                  <a:srgbClr val="000000"/>
                </a:solidFill>
                <a:latin typeface="Cambria Math" panose="02040503050406030204" pitchFamily="18" charset="0"/>
                <a:ea typeface="Cambria Math" panose="02040503050406030204" pitchFamily="18" charset="0"/>
                <a:cs typeface="Cambria Math" panose="02040503050406030204" pitchFamily="18" charset="0"/>
              </a:rPr>
              <a:t>= constant</a:t>
            </a:r>
          </a:p>
        </p:txBody>
      </p:sp>
      <p:sp>
        <p:nvSpPr>
          <p:cNvPr id="55303" name="CuadroTexto 7"/>
          <p:cNvSpPr txBox="1">
            <a:spLocks noChangeArrowheads="1"/>
          </p:cNvSpPr>
          <p:nvPr/>
        </p:nvSpPr>
        <p:spPr bwMode="auto">
          <a:xfrm>
            <a:off x="2316163" y="173038"/>
            <a:ext cx="7872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3600">
                <a:solidFill>
                  <a:srgbClr val="00B0F0"/>
                </a:solidFill>
                <a:latin typeface="Calibri" panose="020F0502020204030204" pitchFamily="34" charset="0"/>
                <a:cs typeface="Calibri" panose="020F0502020204030204" pitchFamily="34" charset="0"/>
              </a:rPr>
              <a:t>Atmospheric flow – mountain interaction</a:t>
            </a:r>
          </a:p>
        </p:txBody>
      </p:sp>
    </p:spTree>
    <p:extLst>
      <p:ext uri="{BB962C8B-B14F-4D97-AF65-F5344CB8AC3E}">
        <p14:creationId xmlns:p14="http://schemas.microsoft.com/office/powerpoint/2010/main" val="2653528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2060576"/>
            <a:ext cx="7489825"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2 CuadroTexto"/>
          <p:cNvSpPr txBox="1">
            <a:spLocks noChangeArrowheads="1"/>
          </p:cNvSpPr>
          <p:nvPr/>
        </p:nvSpPr>
        <p:spPr bwMode="auto">
          <a:xfrm>
            <a:off x="2063751" y="476250"/>
            <a:ext cx="79930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sz="2800">
                <a:solidFill>
                  <a:srgbClr val="00B0F0"/>
                </a:solidFill>
                <a:latin typeface="Calibri" panose="020F0502020204030204" pitchFamily="34" charset="0"/>
                <a:cs typeface="Arial" panose="020B0604020202020204" pitchFamily="34" charset="0"/>
              </a:rPr>
              <a:t>Austral winter: Mountain only run (no latent heating) is quite good in simulating the SEP anticyclone</a:t>
            </a:r>
          </a:p>
        </p:txBody>
      </p:sp>
      <p:sp>
        <p:nvSpPr>
          <p:cNvPr id="56324" name="3 CuadroTexto"/>
          <p:cNvSpPr txBox="1">
            <a:spLocks noChangeArrowheads="1"/>
          </p:cNvSpPr>
          <p:nvPr/>
        </p:nvSpPr>
        <p:spPr bwMode="auto">
          <a:xfrm>
            <a:off x="3216275" y="1700214"/>
            <a:ext cx="1239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1800">
                <a:solidFill>
                  <a:srgbClr val="000000"/>
                </a:solidFill>
                <a:latin typeface="Calibri" panose="020F0502020204030204" pitchFamily="34" charset="0"/>
                <a:cs typeface="Arial" panose="020B0604020202020204" pitchFamily="34" charset="0"/>
              </a:rPr>
              <a:t>w(700 hPa)</a:t>
            </a:r>
          </a:p>
        </p:txBody>
      </p:sp>
      <p:sp>
        <p:nvSpPr>
          <p:cNvPr id="56325" name="4 CuadroTexto"/>
          <p:cNvSpPr txBox="1">
            <a:spLocks noChangeArrowheads="1"/>
          </p:cNvSpPr>
          <p:nvPr/>
        </p:nvSpPr>
        <p:spPr bwMode="auto">
          <a:xfrm>
            <a:off x="5880101" y="1700214"/>
            <a:ext cx="2735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1800">
                <a:solidFill>
                  <a:srgbClr val="000000"/>
                </a:solidFill>
                <a:latin typeface="Calibri" panose="020F0502020204030204" pitchFamily="34" charset="0"/>
                <a:cs typeface="Arial" panose="020B0604020202020204" pitchFamily="34" charset="0"/>
              </a:rPr>
              <a:t>Stream function at 900 hPa</a:t>
            </a:r>
          </a:p>
        </p:txBody>
      </p:sp>
      <p:sp>
        <p:nvSpPr>
          <p:cNvPr id="56326" name="5 CuadroTexto"/>
          <p:cNvSpPr txBox="1">
            <a:spLocks noChangeArrowheads="1"/>
          </p:cNvSpPr>
          <p:nvPr/>
        </p:nvSpPr>
        <p:spPr bwMode="auto">
          <a:xfrm>
            <a:off x="9148763" y="2341563"/>
            <a:ext cx="1244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sz="1800">
                <a:solidFill>
                  <a:srgbClr val="000000"/>
                </a:solidFill>
                <a:latin typeface="Calibri" panose="020F0502020204030204" pitchFamily="34" charset="0"/>
                <a:cs typeface="Arial" panose="020B0604020202020204" pitchFamily="34" charset="0"/>
              </a:rPr>
              <a:t>Full</a:t>
            </a:r>
          </a:p>
          <a:p>
            <a:pPr algn="ctr" fontAlgn="base">
              <a:spcBef>
                <a:spcPct val="0"/>
              </a:spcBef>
              <a:spcAft>
                <a:spcPct val="0"/>
              </a:spcAft>
              <a:buFontTx/>
              <a:buNone/>
            </a:pPr>
            <a:r>
              <a:rPr lang="en-US" sz="1800">
                <a:solidFill>
                  <a:srgbClr val="000000"/>
                </a:solidFill>
                <a:latin typeface="Calibri" panose="020F0502020204030204" pitchFamily="34" charset="0"/>
                <a:cs typeface="Arial" panose="020B0604020202020204" pitchFamily="34" charset="0"/>
              </a:rPr>
              <a:t>(heat+mnt)</a:t>
            </a:r>
          </a:p>
        </p:txBody>
      </p:sp>
      <p:sp>
        <p:nvSpPr>
          <p:cNvPr id="56327" name="6 CuadroTexto"/>
          <p:cNvSpPr txBox="1">
            <a:spLocks noChangeArrowheads="1"/>
          </p:cNvSpPr>
          <p:nvPr/>
        </p:nvSpPr>
        <p:spPr bwMode="auto">
          <a:xfrm>
            <a:off x="9264651" y="3933825"/>
            <a:ext cx="1089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1800">
                <a:solidFill>
                  <a:srgbClr val="FF0000"/>
                </a:solidFill>
                <a:latin typeface="Calibri" panose="020F0502020204030204" pitchFamily="34" charset="0"/>
                <a:cs typeface="Arial" panose="020B0604020202020204" pitchFamily="34" charset="0"/>
              </a:rPr>
              <a:t>Mnt. only</a:t>
            </a:r>
          </a:p>
        </p:txBody>
      </p:sp>
      <p:cxnSp>
        <p:nvCxnSpPr>
          <p:cNvPr id="9" name="8 Conector recto de flecha"/>
          <p:cNvCxnSpPr/>
          <p:nvPr/>
        </p:nvCxnSpPr>
        <p:spPr>
          <a:xfrm flipH="1" flipV="1">
            <a:off x="6816725" y="4221163"/>
            <a:ext cx="431800" cy="165576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V="1">
            <a:off x="7248525" y="4292601"/>
            <a:ext cx="503238" cy="158432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6330" name="15 CuadroTexto"/>
          <p:cNvSpPr txBox="1">
            <a:spLocks noChangeArrowheads="1"/>
          </p:cNvSpPr>
          <p:nvPr/>
        </p:nvSpPr>
        <p:spPr bwMode="auto">
          <a:xfrm>
            <a:off x="6527801" y="5876926"/>
            <a:ext cx="1425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1400">
                <a:solidFill>
                  <a:srgbClr val="000000"/>
                </a:solidFill>
                <a:latin typeface="Calibri" panose="020F0502020204030204" pitchFamily="34" charset="0"/>
                <a:cs typeface="Arial" panose="020B0604020202020204" pitchFamily="34" charset="0"/>
              </a:rPr>
              <a:t>Anticyclone split </a:t>
            </a:r>
          </a:p>
        </p:txBody>
      </p:sp>
      <p:cxnSp>
        <p:nvCxnSpPr>
          <p:cNvPr id="11" name="10 Conector recto de flecha"/>
          <p:cNvCxnSpPr/>
          <p:nvPr/>
        </p:nvCxnSpPr>
        <p:spPr>
          <a:xfrm flipH="1" flipV="1">
            <a:off x="3692525" y="4214813"/>
            <a:ext cx="431800" cy="165576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H="1" flipV="1">
            <a:off x="3714751" y="3009901"/>
            <a:ext cx="409575" cy="286067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6333" name="15 CuadroTexto"/>
          <p:cNvSpPr txBox="1">
            <a:spLocks noChangeArrowheads="1"/>
          </p:cNvSpPr>
          <p:nvPr/>
        </p:nvSpPr>
        <p:spPr bwMode="auto">
          <a:xfrm>
            <a:off x="3403601" y="5870576"/>
            <a:ext cx="1516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1400">
                <a:solidFill>
                  <a:srgbClr val="000000"/>
                </a:solidFill>
                <a:latin typeface="Calibri" panose="020F0502020204030204" pitchFamily="34" charset="0"/>
                <a:cs typeface="Arial" panose="020B0604020202020204" pitchFamily="34" charset="0"/>
              </a:rPr>
              <a:t>Strong subsidence</a:t>
            </a:r>
          </a:p>
        </p:txBody>
      </p:sp>
      <p:sp>
        <p:nvSpPr>
          <p:cNvPr id="56334" name="CuadroTexto 1"/>
          <p:cNvSpPr txBox="1">
            <a:spLocks noChangeArrowheads="1"/>
          </p:cNvSpPr>
          <p:nvPr/>
        </p:nvSpPr>
        <p:spPr bwMode="auto">
          <a:xfrm>
            <a:off x="8407400" y="6469064"/>
            <a:ext cx="226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400">
                <a:solidFill>
                  <a:srgbClr val="000000"/>
                </a:solidFill>
                <a:latin typeface="Calibri" panose="020F0502020204030204" pitchFamily="34" charset="0"/>
                <a:cs typeface="Calibri" panose="020F0502020204030204" pitchFamily="34" charset="0"/>
              </a:rPr>
              <a:t>Rodwell and Hoskins 2001</a:t>
            </a:r>
          </a:p>
        </p:txBody>
      </p:sp>
      <p:sp>
        <p:nvSpPr>
          <p:cNvPr id="3" name="Forma libre 2"/>
          <p:cNvSpPr/>
          <p:nvPr/>
        </p:nvSpPr>
        <p:spPr>
          <a:xfrm>
            <a:off x="6748463" y="2225675"/>
            <a:ext cx="869950" cy="1017588"/>
          </a:xfrm>
          <a:custGeom>
            <a:avLst/>
            <a:gdLst>
              <a:gd name="connsiteX0" fmla="*/ 0 w 869349"/>
              <a:gd name="connsiteY0" fmla="*/ 28398 h 1016631"/>
              <a:gd name="connsiteX1" fmla="*/ 28397 w 869349"/>
              <a:gd name="connsiteY1" fmla="*/ 62475 h 1016631"/>
              <a:gd name="connsiteX2" fmla="*/ 39756 w 869349"/>
              <a:gd name="connsiteY2" fmla="*/ 85193 h 1016631"/>
              <a:gd name="connsiteX3" fmla="*/ 68154 w 869349"/>
              <a:gd name="connsiteY3" fmla="*/ 102231 h 1016631"/>
              <a:gd name="connsiteX4" fmla="*/ 73833 w 869349"/>
              <a:gd name="connsiteY4" fmla="*/ 119270 h 1016631"/>
              <a:gd name="connsiteX5" fmla="*/ 90872 w 869349"/>
              <a:gd name="connsiteY5" fmla="*/ 124949 h 1016631"/>
              <a:gd name="connsiteX6" fmla="*/ 113590 w 869349"/>
              <a:gd name="connsiteY6" fmla="*/ 141988 h 1016631"/>
              <a:gd name="connsiteX7" fmla="*/ 136308 w 869349"/>
              <a:gd name="connsiteY7" fmla="*/ 193103 h 1016631"/>
              <a:gd name="connsiteX8" fmla="*/ 187423 w 869349"/>
              <a:gd name="connsiteY8" fmla="*/ 238539 h 1016631"/>
              <a:gd name="connsiteX9" fmla="*/ 198782 w 869349"/>
              <a:gd name="connsiteY9" fmla="*/ 261257 h 1016631"/>
              <a:gd name="connsiteX10" fmla="*/ 227180 w 869349"/>
              <a:gd name="connsiteY10" fmla="*/ 266937 h 1016631"/>
              <a:gd name="connsiteX11" fmla="*/ 255577 w 869349"/>
              <a:gd name="connsiteY11" fmla="*/ 278296 h 1016631"/>
              <a:gd name="connsiteX12" fmla="*/ 266937 w 869349"/>
              <a:gd name="connsiteY12" fmla="*/ 306693 h 1016631"/>
              <a:gd name="connsiteX13" fmla="*/ 289655 w 869349"/>
              <a:gd name="connsiteY13" fmla="*/ 318052 h 1016631"/>
              <a:gd name="connsiteX14" fmla="*/ 306693 w 869349"/>
              <a:gd name="connsiteY14" fmla="*/ 329411 h 1016631"/>
              <a:gd name="connsiteX15" fmla="*/ 352129 w 869349"/>
              <a:gd name="connsiteY15" fmla="*/ 346450 h 1016631"/>
              <a:gd name="connsiteX16" fmla="*/ 391886 w 869349"/>
              <a:gd name="connsiteY16" fmla="*/ 363488 h 1016631"/>
              <a:gd name="connsiteX17" fmla="*/ 408924 w 869349"/>
              <a:gd name="connsiteY17" fmla="*/ 369168 h 1016631"/>
              <a:gd name="connsiteX18" fmla="*/ 425963 w 869349"/>
              <a:gd name="connsiteY18" fmla="*/ 380527 h 1016631"/>
              <a:gd name="connsiteX19" fmla="*/ 465719 w 869349"/>
              <a:gd name="connsiteY19" fmla="*/ 391886 h 1016631"/>
              <a:gd name="connsiteX20" fmla="*/ 477078 w 869349"/>
              <a:gd name="connsiteY20" fmla="*/ 420283 h 1016631"/>
              <a:gd name="connsiteX21" fmla="*/ 494117 w 869349"/>
              <a:gd name="connsiteY21" fmla="*/ 425963 h 1016631"/>
              <a:gd name="connsiteX22" fmla="*/ 511155 w 869349"/>
              <a:gd name="connsiteY22" fmla="*/ 437322 h 1016631"/>
              <a:gd name="connsiteX23" fmla="*/ 494117 w 869349"/>
              <a:gd name="connsiteY23" fmla="*/ 477078 h 1016631"/>
              <a:gd name="connsiteX24" fmla="*/ 511155 w 869349"/>
              <a:gd name="connsiteY24" fmla="*/ 488437 h 1016631"/>
              <a:gd name="connsiteX25" fmla="*/ 533873 w 869349"/>
              <a:gd name="connsiteY25" fmla="*/ 499796 h 1016631"/>
              <a:gd name="connsiteX26" fmla="*/ 522514 w 869349"/>
              <a:gd name="connsiteY26" fmla="*/ 602028 h 1016631"/>
              <a:gd name="connsiteX27" fmla="*/ 505476 w 869349"/>
              <a:gd name="connsiteY27" fmla="*/ 681541 h 1016631"/>
              <a:gd name="connsiteX28" fmla="*/ 522514 w 869349"/>
              <a:gd name="connsiteY28" fmla="*/ 846246 h 1016631"/>
              <a:gd name="connsiteX29" fmla="*/ 511155 w 869349"/>
              <a:gd name="connsiteY29" fmla="*/ 891682 h 1016631"/>
              <a:gd name="connsiteX30" fmla="*/ 516835 w 869349"/>
              <a:gd name="connsiteY30" fmla="*/ 908721 h 1016631"/>
              <a:gd name="connsiteX31" fmla="*/ 539553 w 869349"/>
              <a:gd name="connsiteY31" fmla="*/ 948477 h 1016631"/>
              <a:gd name="connsiteX32" fmla="*/ 545232 w 869349"/>
              <a:gd name="connsiteY32" fmla="*/ 965516 h 1016631"/>
              <a:gd name="connsiteX33" fmla="*/ 562271 w 869349"/>
              <a:gd name="connsiteY33" fmla="*/ 988234 h 1016631"/>
              <a:gd name="connsiteX34" fmla="*/ 567950 w 869349"/>
              <a:gd name="connsiteY34" fmla="*/ 1016631 h 1016631"/>
              <a:gd name="connsiteX35" fmla="*/ 596348 w 869349"/>
              <a:gd name="connsiteY35" fmla="*/ 999593 h 1016631"/>
              <a:gd name="connsiteX36" fmla="*/ 619066 w 869349"/>
              <a:gd name="connsiteY36" fmla="*/ 993913 h 1016631"/>
              <a:gd name="connsiteX37" fmla="*/ 624745 w 869349"/>
              <a:gd name="connsiteY37" fmla="*/ 971195 h 1016631"/>
              <a:gd name="connsiteX38" fmla="*/ 687220 w 869349"/>
              <a:gd name="connsiteY38" fmla="*/ 920080 h 1016631"/>
              <a:gd name="connsiteX39" fmla="*/ 698579 w 869349"/>
              <a:gd name="connsiteY39" fmla="*/ 846246 h 1016631"/>
              <a:gd name="connsiteX40" fmla="*/ 704258 w 869349"/>
              <a:gd name="connsiteY40" fmla="*/ 829208 h 1016631"/>
              <a:gd name="connsiteX41" fmla="*/ 738335 w 869349"/>
              <a:gd name="connsiteY41" fmla="*/ 806490 h 1016631"/>
              <a:gd name="connsiteX42" fmla="*/ 761053 w 869349"/>
              <a:gd name="connsiteY42" fmla="*/ 766733 h 1016631"/>
              <a:gd name="connsiteX43" fmla="*/ 823528 w 869349"/>
              <a:gd name="connsiteY43" fmla="*/ 761054 h 1016631"/>
              <a:gd name="connsiteX44" fmla="*/ 868964 w 869349"/>
              <a:gd name="connsiteY44" fmla="*/ 738336 h 1016631"/>
              <a:gd name="connsiteX45" fmla="*/ 846246 w 869349"/>
              <a:gd name="connsiteY45" fmla="*/ 613387 h 1016631"/>
              <a:gd name="connsiteX46" fmla="*/ 823528 w 869349"/>
              <a:gd name="connsiteY46" fmla="*/ 596348 h 1016631"/>
              <a:gd name="connsiteX47" fmla="*/ 817848 w 869349"/>
              <a:gd name="connsiteY47" fmla="*/ 573630 h 1016631"/>
              <a:gd name="connsiteX48" fmla="*/ 653143 w 869349"/>
              <a:gd name="connsiteY48" fmla="*/ 499796 h 1016631"/>
              <a:gd name="connsiteX49" fmla="*/ 602027 w 869349"/>
              <a:gd name="connsiteY49" fmla="*/ 482758 h 1016631"/>
              <a:gd name="connsiteX50" fmla="*/ 579309 w 869349"/>
              <a:gd name="connsiteY50" fmla="*/ 460040 h 1016631"/>
              <a:gd name="connsiteX51" fmla="*/ 573630 w 869349"/>
              <a:gd name="connsiteY51" fmla="*/ 477078 h 1016631"/>
              <a:gd name="connsiteX52" fmla="*/ 550912 w 869349"/>
              <a:gd name="connsiteY52" fmla="*/ 443001 h 1016631"/>
              <a:gd name="connsiteX53" fmla="*/ 516835 w 869349"/>
              <a:gd name="connsiteY53" fmla="*/ 420283 h 1016631"/>
              <a:gd name="connsiteX54" fmla="*/ 528194 w 869349"/>
              <a:gd name="connsiteY54" fmla="*/ 397565 h 1016631"/>
              <a:gd name="connsiteX55" fmla="*/ 494117 w 869349"/>
              <a:gd name="connsiteY55" fmla="*/ 363488 h 1016631"/>
              <a:gd name="connsiteX56" fmla="*/ 482758 w 869349"/>
              <a:gd name="connsiteY56" fmla="*/ 340770 h 1016631"/>
              <a:gd name="connsiteX57" fmla="*/ 448681 w 869349"/>
              <a:gd name="connsiteY57" fmla="*/ 318052 h 1016631"/>
              <a:gd name="connsiteX58" fmla="*/ 369168 w 869349"/>
              <a:gd name="connsiteY58" fmla="*/ 329411 h 1016631"/>
              <a:gd name="connsiteX59" fmla="*/ 397565 w 869349"/>
              <a:gd name="connsiteY59" fmla="*/ 318052 h 1016631"/>
              <a:gd name="connsiteX60" fmla="*/ 420283 w 869349"/>
              <a:gd name="connsiteY60" fmla="*/ 312373 h 1016631"/>
              <a:gd name="connsiteX61" fmla="*/ 460040 w 869349"/>
              <a:gd name="connsiteY61" fmla="*/ 289655 h 1016631"/>
              <a:gd name="connsiteX62" fmla="*/ 414604 w 869349"/>
              <a:gd name="connsiteY62" fmla="*/ 249898 h 1016631"/>
              <a:gd name="connsiteX63" fmla="*/ 374847 w 869349"/>
              <a:gd name="connsiteY63" fmla="*/ 227180 h 1016631"/>
              <a:gd name="connsiteX64" fmla="*/ 380527 w 869349"/>
              <a:gd name="connsiteY64" fmla="*/ 198783 h 1016631"/>
              <a:gd name="connsiteX65" fmla="*/ 488437 w 869349"/>
              <a:gd name="connsiteY65" fmla="*/ 221501 h 1016631"/>
              <a:gd name="connsiteX66" fmla="*/ 573630 w 869349"/>
              <a:gd name="connsiteY66" fmla="*/ 204462 h 1016631"/>
              <a:gd name="connsiteX67" fmla="*/ 590668 w 869349"/>
              <a:gd name="connsiteY67" fmla="*/ 176065 h 1016631"/>
              <a:gd name="connsiteX68" fmla="*/ 619066 w 869349"/>
              <a:gd name="connsiteY68" fmla="*/ 164706 h 1016631"/>
              <a:gd name="connsiteX69" fmla="*/ 636104 w 869349"/>
              <a:gd name="connsiteY69" fmla="*/ 159026 h 1016631"/>
              <a:gd name="connsiteX70" fmla="*/ 664502 w 869349"/>
              <a:gd name="connsiteY70" fmla="*/ 147667 h 1016631"/>
              <a:gd name="connsiteX71" fmla="*/ 641784 w 869349"/>
              <a:gd name="connsiteY71" fmla="*/ 136308 h 1016631"/>
              <a:gd name="connsiteX72" fmla="*/ 636104 w 869349"/>
              <a:gd name="connsiteY72" fmla="*/ 113590 h 1016631"/>
              <a:gd name="connsiteX73" fmla="*/ 624745 w 869349"/>
              <a:gd name="connsiteY73" fmla="*/ 107911 h 1016631"/>
              <a:gd name="connsiteX74" fmla="*/ 721297 w 869349"/>
              <a:gd name="connsiteY74" fmla="*/ 96552 h 1016631"/>
              <a:gd name="connsiteX75" fmla="*/ 738335 w 869349"/>
              <a:gd name="connsiteY75" fmla="*/ 85193 h 1016631"/>
              <a:gd name="connsiteX76" fmla="*/ 732656 w 869349"/>
              <a:gd name="connsiteY76" fmla="*/ 0 h 10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9349" h="1016631">
                <a:moveTo>
                  <a:pt x="0" y="28398"/>
                </a:moveTo>
                <a:cubicBezTo>
                  <a:pt x="9466" y="39757"/>
                  <a:pt x="19918" y="50362"/>
                  <a:pt x="28397" y="62475"/>
                </a:cubicBezTo>
                <a:cubicBezTo>
                  <a:pt x="33252" y="69411"/>
                  <a:pt x="33769" y="79206"/>
                  <a:pt x="39756" y="85193"/>
                </a:cubicBezTo>
                <a:cubicBezTo>
                  <a:pt x="47562" y="92999"/>
                  <a:pt x="58688" y="96552"/>
                  <a:pt x="68154" y="102231"/>
                </a:cubicBezTo>
                <a:cubicBezTo>
                  <a:pt x="70047" y="107911"/>
                  <a:pt x="69600" y="115037"/>
                  <a:pt x="73833" y="119270"/>
                </a:cubicBezTo>
                <a:cubicBezTo>
                  <a:pt x="78066" y="123503"/>
                  <a:pt x="85674" y="121979"/>
                  <a:pt x="90872" y="124949"/>
                </a:cubicBezTo>
                <a:cubicBezTo>
                  <a:pt x="99091" y="129645"/>
                  <a:pt x="106017" y="136308"/>
                  <a:pt x="113590" y="141988"/>
                </a:cubicBezTo>
                <a:cubicBezTo>
                  <a:pt x="119711" y="160352"/>
                  <a:pt x="124173" y="176418"/>
                  <a:pt x="136308" y="193103"/>
                </a:cubicBezTo>
                <a:cubicBezTo>
                  <a:pt x="150347" y="212406"/>
                  <a:pt x="168881" y="224633"/>
                  <a:pt x="187423" y="238539"/>
                </a:cubicBezTo>
                <a:cubicBezTo>
                  <a:pt x="191209" y="246112"/>
                  <a:pt x="191893" y="256336"/>
                  <a:pt x="198782" y="261257"/>
                </a:cubicBezTo>
                <a:cubicBezTo>
                  <a:pt x="206637" y="266868"/>
                  <a:pt x="217934" y="264163"/>
                  <a:pt x="227180" y="266937"/>
                </a:cubicBezTo>
                <a:cubicBezTo>
                  <a:pt x="236945" y="269867"/>
                  <a:pt x="246111" y="274510"/>
                  <a:pt x="255577" y="278296"/>
                </a:cubicBezTo>
                <a:cubicBezTo>
                  <a:pt x="259364" y="287762"/>
                  <a:pt x="260302" y="298953"/>
                  <a:pt x="266937" y="306693"/>
                </a:cubicBezTo>
                <a:cubicBezTo>
                  <a:pt x="272447" y="313121"/>
                  <a:pt x="282304" y="313851"/>
                  <a:pt x="289655" y="318052"/>
                </a:cubicBezTo>
                <a:cubicBezTo>
                  <a:pt x="295581" y="321439"/>
                  <a:pt x="300588" y="326358"/>
                  <a:pt x="306693" y="329411"/>
                </a:cubicBezTo>
                <a:cubicBezTo>
                  <a:pt x="336997" y="344563"/>
                  <a:pt x="327564" y="336624"/>
                  <a:pt x="352129" y="346450"/>
                </a:cubicBezTo>
                <a:cubicBezTo>
                  <a:pt x="365516" y="351805"/>
                  <a:pt x="378499" y="358133"/>
                  <a:pt x="391886" y="363488"/>
                </a:cubicBezTo>
                <a:cubicBezTo>
                  <a:pt x="397444" y="365711"/>
                  <a:pt x="403569" y="366491"/>
                  <a:pt x="408924" y="369168"/>
                </a:cubicBezTo>
                <a:cubicBezTo>
                  <a:pt x="415029" y="372221"/>
                  <a:pt x="419625" y="377992"/>
                  <a:pt x="425963" y="380527"/>
                </a:cubicBezTo>
                <a:cubicBezTo>
                  <a:pt x="438760" y="385646"/>
                  <a:pt x="452467" y="388100"/>
                  <a:pt x="465719" y="391886"/>
                </a:cubicBezTo>
                <a:cubicBezTo>
                  <a:pt x="469505" y="401352"/>
                  <a:pt x="470551" y="412451"/>
                  <a:pt x="477078" y="420283"/>
                </a:cubicBezTo>
                <a:cubicBezTo>
                  <a:pt x="480911" y="424882"/>
                  <a:pt x="488762" y="423286"/>
                  <a:pt x="494117" y="425963"/>
                </a:cubicBezTo>
                <a:cubicBezTo>
                  <a:pt x="500222" y="429016"/>
                  <a:pt x="505476" y="433536"/>
                  <a:pt x="511155" y="437322"/>
                </a:cubicBezTo>
                <a:cubicBezTo>
                  <a:pt x="528592" y="489626"/>
                  <a:pt x="506095" y="405214"/>
                  <a:pt x="494117" y="477078"/>
                </a:cubicBezTo>
                <a:cubicBezTo>
                  <a:pt x="492995" y="483811"/>
                  <a:pt x="505229" y="485050"/>
                  <a:pt x="511155" y="488437"/>
                </a:cubicBezTo>
                <a:cubicBezTo>
                  <a:pt x="518506" y="492638"/>
                  <a:pt x="526300" y="496010"/>
                  <a:pt x="533873" y="499796"/>
                </a:cubicBezTo>
                <a:cubicBezTo>
                  <a:pt x="531086" y="530452"/>
                  <a:pt x="528524" y="570476"/>
                  <a:pt x="522514" y="602028"/>
                </a:cubicBezTo>
                <a:cubicBezTo>
                  <a:pt x="517442" y="628655"/>
                  <a:pt x="511155" y="655037"/>
                  <a:pt x="505476" y="681541"/>
                </a:cubicBezTo>
                <a:cubicBezTo>
                  <a:pt x="511155" y="736443"/>
                  <a:pt x="521023" y="791072"/>
                  <a:pt x="522514" y="846246"/>
                </a:cubicBezTo>
                <a:cubicBezTo>
                  <a:pt x="522936" y="861852"/>
                  <a:pt x="512568" y="876135"/>
                  <a:pt x="511155" y="891682"/>
                </a:cubicBezTo>
                <a:cubicBezTo>
                  <a:pt x="510613" y="897644"/>
                  <a:pt x="515190" y="902964"/>
                  <a:pt x="516835" y="908721"/>
                </a:cubicBezTo>
                <a:cubicBezTo>
                  <a:pt x="525988" y="940757"/>
                  <a:pt x="515424" y="924349"/>
                  <a:pt x="539553" y="948477"/>
                </a:cubicBezTo>
                <a:cubicBezTo>
                  <a:pt x="541446" y="954157"/>
                  <a:pt x="542262" y="960318"/>
                  <a:pt x="545232" y="965516"/>
                </a:cubicBezTo>
                <a:cubicBezTo>
                  <a:pt x="549928" y="973735"/>
                  <a:pt x="558426" y="979584"/>
                  <a:pt x="562271" y="988234"/>
                </a:cubicBezTo>
                <a:cubicBezTo>
                  <a:pt x="566192" y="997055"/>
                  <a:pt x="566057" y="1007165"/>
                  <a:pt x="567950" y="1016631"/>
                </a:cubicBezTo>
                <a:cubicBezTo>
                  <a:pt x="577416" y="1010952"/>
                  <a:pt x="586260" y="1004076"/>
                  <a:pt x="596348" y="999593"/>
                </a:cubicBezTo>
                <a:cubicBezTo>
                  <a:pt x="603481" y="996423"/>
                  <a:pt x="613547" y="999433"/>
                  <a:pt x="619066" y="993913"/>
                </a:cubicBezTo>
                <a:cubicBezTo>
                  <a:pt x="624585" y="988393"/>
                  <a:pt x="620269" y="977590"/>
                  <a:pt x="624745" y="971195"/>
                </a:cubicBezTo>
                <a:cubicBezTo>
                  <a:pt x="644965" y="942310"/>
                  <a:pt x="659934" y="936451"/>
                  <a:pt x="687220" y="920080"/>
                </a:cubicBezTo>
                <a:cubicBezTo>
                  <a:pt x="700889" y="879067"/>
                  <a:pt x="686028" y="927825"/>
                  <a:pt x="698579" y="846246"/>
                </a:cubicBezTo>
                <a:cubicBezTo>
                  <a:pt x="699489" y="840329"/>
                  <a:pt x="700025" y="833441"/>
                  <a:pt x="704258" y="829208"/>
                </a:cubicBezTo>
                <a:cubicBezTo>
                  <a:pt x="713911" y="819555"/>
                  <a:pt x="726976" y="814063"/>
                  <a:pt x="738335" y="806490"/>
                </a:cubicBezTo>
                <a:cubicBezTo>
                  <a:pt x="738716" y="805728"/>
                  <a:pt x="756310" y="768192"/>
                  <a:pt x="761053" y="766733"/>
                </a:cubicBezTo>
                <a:cubicBezTo>
                  <a:pt x="781039" y="760583"/>
                  <a:pt x="802703" y="762947"/>
                  <a:pt x="823528" y="761054"/>
                </a:cubicBezTo>
                <a:cubicBezTo>
                  <a:pt x="838673" y="753481"/>
                  <a:pt x="864509" y="754672"/>
                  <a:pt x="868964" y="738336"/>
                </a:cubicBezTo>
                <a:cubicBezTo>
                  <a:pt x="870252" y="733614"/>
                  <a:pt x="869585" y="640616"/>
                  <a:pt x="846246" y="613387"/>
                </a:cubicBezTo>
                <a:cubicBezTo>
                  <a:pt x="840086" y="606200"/>
                  <a:pt x="831101" y="602028"/>
                  <a:pt x="823528" y="596348"/>
                </a:cubicBezTo>
                <a:cubicBezTo>
                  <a:pt x="821635" y="588775"/>
                  <a:pt x="818880" y="581367"/>
                  <a:pt x="817848" y="573630"/>
                </a:cubicBezTo>
                <a:cubicBezTo>
                  <a:pt x="802414" y="457876"/>
                  <a:pt x="845591" y="513542"/>
                  <a:pt x="653143" y="499796"/>
                </a:cubicBezTo>
                <a:cubicBezTo>
                  <a:pt x="638000" y="496011"/>
                  <a:pt x="614860" y="491313"/>
                  <a:pt x="602027" y="482758"/>
                </a:cubicBezTo>
                <a:cubicBezTo>
                  <a:pt x="593116" y="476818"/>
                  <a:pt x="586882" y="467613"/>
                  <a:pt x="579309" y="460040"/>
                </a:cubicBezTo>
                <a:cubicBezTo>
                  <a:pt x="577416" y="465719"/>
                  <a:pt x="578763" y="480158"/>
                  <a:pt x="573630" y="477078"/>
                </a:cubicBezTo>
                <a:cubicBezTo>
                  <a:pt x="561924" y="470054"/>
                  <a:pt x="560566" y="452654"/>
                  <a:pt x="550912" y="443001"/>
                </a:cubicBezTo>
                <a:cubicBezTo>
                  <a:pt x="529640" y="421730"/>
                  <a:pt x="541493" y="428503"/>
                  <a:pt x="516835" y="420283"/>
                </a:cubicBezTo>
                <a:cubicBezTo>
                  <a:pt x="520621" y="412710"/>
                  <a:pt x="528194" y="406031"/>
                  <a:pt x="528194" y="397565"/>
                </a:cubicBezTo>
                <a:cubicBezTo>
                  <a:pt x="528194" y="374847"/>
                  <a:pt x="509262" y="371061"/>
                  <a:pt x="494117" y="363488"/>
                </a:cubicBezTo>
                <a:cubicBezTo>
                  <a:pt x="490331" y="355915"/>
                  <a:pt x="488745" y="346757"/>
                  <a:pt x="482758" y="340770"/>
                </a:cubicBezTo>
                <a:cubicBezTo>
                  <a:pt x="473105" y="331117"/>
                  <a:pt x="448681" y="318052"/>
                  <a:pt x="448681" y="318052"/>
                </a:cubicBezTo>
                <a:cubicBezTo>
                  <a:pt x="438873" y="319687"/>
                  <a:pt x="373909" y="330991"/>
                  <a:pt x="369168" y="329411"/>
                </a:cubicBezTo>
                <a:cubicBezTo>
                  <a:pt x="359496" y="326187"/>
                  <a:pt x="387893" y="321276"/>
                  <a:pt x="397565" y="318052"/>
                </a:cubicBezTo>
                <a:cubicBezTo>
                  <a:pt x="404970" y="315584"/>
                  <a:pt x="412710" y="314266"/>
                  <a:pt x="420283" y="312373"/>
                </a:cubicBezTo>
                <a:cubicBezTo>
                  <a:pt x="433535" y="304800"/>
                  <a:pt x="461422" y="304856"/>
                  <a:pt x="460040" y="289655"/>
                </a:cubicBezTo>
                <a:cubicBezTo>
                  <a:pt x="458218" y="269613"/>
                  <a:pt x="430180" y="262642"/>
                  <a:pt x="414604" y="249898"/>
                </a:cubicBezTo>
                <a:cubicBezTo>
                  <a:pt x="401990" y="239578"/>
                  <a:pt x="389444" y="234478"/>
                  <a:pt x="374847" y="227180"/>
                </a:cubicBezTo>
                <a:cubicBezTo>
                  <a:pt x="376740" y="217714"/>
                  <a:pt x="371021" y="200461"/>
                  <a:pt x="380527" y="198783"/>
                </a:cubicBezTo>
                <a:cubicBezTo>
                  <a:pt x="443260" y="187713"/>
                  <a:pt x="453806" y="198413"/>
                  <a:pt x="488437" y="221501"/>
                </a:cubicBezTo>
                <a:cubicBezTo>
                  <a:pt x="502689" y="220076"/>
                  <a:pt x="555800" y="220063"/>
                  <a:pt x="573630" y="204462"/>
                </a:cubicBezTo>
                <a:cubicBezTo>
                  <a:pt x="581938" y="197193"/>
                  <a:pt x="582360" y="183334"/>
                  <a:pt x="590668" y="176065"/>
                </a:cubicBezTo>
                <a:cubicBezTo>
                  <a:pt x="598341" y="169351"/>
                  <a:pt x="609520" y="168286"/>
                  <a:pt x="619066" y="164706"/>
                </a:cubicBezTo>
                <a:cubicBezTo>
                  <a:pt x="624671" y="162604"/>
                  <a:pt x="630499" y="161128"/>
                  <a:pt x="636104" y="159026"/>
                </a:cubicBezTo>
                <a:cubicBezTo>
                  <a:pt x="645650" y="155446"/>
                  <a:pt x="655036" y="151453"/>
                  <a:pt x="664502" y="147667"/>
                </a:cubicBezTo>
                <a:cubicBezTo>
                  <a:pt x="656929" y="143881"/>
                  <a:pt x="647204" y="142812"/>
                  <a:pt x="641784" y="136308"/>
                </a:cubicBezTo>
                <a:cubicBezTo>
                  <a:pt x="636787" y="130311"/>
                  <a:pt x="641624" y="119110"/>
                  <a:pt x="636104" y="113590"/>
                </a:cubicBezTo>
                <a:cubicBezTo>
                  <a:pt x="632710" y="110196"/>
                  <a:pt x="580089" y="93024"/>
                  <a:pt x="624745" y="107911"/>
                </a:cubicBezTo>
                <a:cubicBezTo>
                  <a:pt x="631415" y="107398"/>
                  <a:pt x="698332" y="106394"/>
                  <a:pt x="721297" y="96552"/>
                </a:cubicBezTo>
                <a:cubicBezTo>
                  <a:pt x="727571" y="93863"/>
                  <a:pt x="732656" y="88979"/>
                  <a:pt x="738335" y="85193"/>
                </a:cubicBezTo>
                <a:cubicBezTo>
                  <a:pt x="731402" y="22787"/>
                  <a:pt x="732656" y="51221"/>
                  <a:pt x="732656" y="0"/>
                </a:cubicBezTo>
              </a:path>
            </a:pathLst>
          </a:cu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19" name="Forma libre 18"/>
          <p:cNvSpPr/>
          <p:nvPr/>
        </p:nvSpPr>
        <p:spPr>
          <a:xfrm>
            <a:off x="6765926" y="3508375"/>
            <a:ext cx="868363" cy="1017588"/>
          </a:xfrm>
          <a:custGeom>
            <a:avLst/>
            <a:gdLst>
              <a:gd name="connsiteX0" fmla="*/ 0 w 869349"/>
              <a:gd name="connsiteY0" fmla="*/ 28398 h 1016631"/>
              <a:gd name="connsiteX1" fmla="*/ 28397 w 869349"/>
              <a:gd name="connsiteY1" fmla="*/ 62475 h 1016631"/>
              <a:gd name="connsiteX2" fmla="*/ 39756 w 869349"/>
              <a:gd name="connsiteY2" fmla="*/ 85193 h 1016631"/>
              <a:gd name="connsiteX3" fmla="*/ 68154 w 869349"/>
              <a:gd name="connsiteY3" fmla="*/ 102231 h 1016631"/>
              <a:gd name="connsiteX4" fmla="*/ 73833 w 869349"/>
              <a:gd name="connsiteY4" fmla="*/ 119270 h 1016631"/>
              <a:gd name="connsiteX5" fmla="*/ 90872 w 869349"/>
              <a:gd name="connsiteY5" fmla="*/ 124949 h 1016631"/>
              <a:gd name="connsiteX6" fmla="*/ 113590 w 869349"/>
              <a:gd name="connsiteY6" fmla="*/ 141988 h 1016631"/>
              <a:gd name="connsiteX7" fmla="*/ 136308 w 869349"/>
              <a:gd name="connsiteY7" fmla="*/ 193103 h 1016631"/>
              <a:gd name="connsiteX8" fmla="*/ 187423 w 869349"/>
              <a:gd name="connsiteY8" fmla="*/ 238539 h 1016631"/>
              <a:gd name="connsiteX9" fmla="*/ 198782 w 869349"/>
              <a:gd name="connsiteY9" fmla="*/ 261257 h 1016631"/>
              <a:gd name="connsiteX10" fmla="*/ 227180 w 869349"/>
              <a:gd name="connsiteY10" fmla="*/ 266937 h 1016631"/>
              <a:gd name="connsiteX11" fmla="*/ 255577 w 869349"/>
              <a:gd name="connsiteY11" fmla="*/ 278296 h 1016631"/>
              <a:gd name="connsiteX12" fmla="*/ 266937 w 869349"/>
              <a:gd name="connsiteY12" fmla="*/ 306693 h 1016631"/>
              <a:gd name="connsiteX13" fmla="*/ 289655 w 869349"/>
              <a:gd name="connsiteY13" fmla="*/ 318052 h 1016631"/>
              <a:gd name="connsiteX14" fmla="*/ 306693 w 869349"/>
              <a:gd name="connsiteY14" fmla="*/ 329411 h 1016631"/>
              <a:gd name="connsiteX15" fmla="*/ 352129 w 869349"/>
              <a:gd name="connsiteY15" fmla="*/ 346450 h 1016631"/>
              <a:gd name="connsiteX16" fmla="*/ 391886 w 869349"/>
              <a:gd name="connsiteY16" fmla="*/ 363488 h 1016631"/>
              <a:gd name="connsiteX17" fmla="*/ 408924 w 869349"/>
              <a:gd name="connsiteY17" fmla="*/ 369168 h 1016631"/>
              <a:gd name="connsiteX18" fmla="*/ 425963 w 869349"/>
              <a:gd name="connsiteY18" fmla="*/ 380527 h 1016631"/>
              <a:gd name="connsiteX19" fmla="*/ 465719 w 869349"/>
              <a:gd name="connsiteY19" fmla="*/ 391886 h 1016631"/>
              <a:gd name="connsiteX20" fmla="*/ 477078 w 869349"/>
              <a:gd name="connsiteY20" fmla="*/ 420283 h 1016631"/>
              <a:gd name="connsiteX21" fmla="*/ 494117 w 869349"/>
              <a:gd name="connsiteY21" fmla="*/ 425963 h 1016631"/>
              <a:gd name="connsiteX22" fmla="*/ 511155 w 869349"/>
              <a:gd name="connsiteY22" fmla="*/ 437322 h 1016631"/>
              <a:gd name="connsiteX23" fmla="*/ 494117 w 869349"/>
              <a:gd name="connsiteY23" fmla="*/ 477078 h 1016631"/>
              <a:gd name="connsiteX24" fmla="*/ 511155 w 869349"/>
              <a:gd name="connsiteY24" fmla="*/ 488437 h 1016631"/>
              <a:gd name="connsiteX25" fmla="*/ 533873 w 869349"/>
              <a:gd name="connsiteY25" fmla="*/ 499796 h 1016631"/>
              <a:gd name="connsiteX26" fmla="*/ 522514 w 869349"/>
              <a:gd name="connsiteY26" fmla="*/ 602028 h 1016631"/>
              <a:gd name="connsiteX27" fmla="*/ 505476 w 869349"/>
              <a:gd name="connsiteY27" fmla="*/ 681541 h 1016631"/>
              <a:gd name="connsiteX28" fmla="*/ 522514 w 869349"/>
              <a:gd name="connsiteY28" fmla="*/ 846246 h 1016631"/>
              <a:gd name="connsiteX29" fmla="*/ 511155 w 869349"/>
              <a:gd name="connsiteY29" fmla="*/ 891682 h 1016631"/>
              <a:gd name="connsiteX30" fmla="*/ 516835 w 869349"/>
              <a:gd name="connsiteY30" fmla="*/ 908721 h 1016631"/>
              <a:gd name="connsiteX31" fmla="*/ 539553 w 869349"/>
              <a:gd name="connsiteY31" fmla="*/ 948477 h 1016631"/>
              <a:gd name="connsiteX32" fmla="*/ 545232 w 869349"/>
              <a:gd name="connsiteY32" fmla="*/ 965516 h 1016631"/>
              <a:gd name="connsiteX33" fmla="*/ 562271 w 869349"/>
              <a:gd name="connsiteY33" fmla="*/ 988234 h 1016631"/>
              <a:gd name="connsiteX34" fmla="*/ 567950 w 869349"/>
              <a:gd name="connsiteY34" fmla="*/ 1016631 h 1016631"/>
              <a:gd name="connsiteX35" fmla="*/ 596348 w 869349"/>
              <a:gd name="connsiteY35" fmla="*/ 999593 h 1016631"/>
              <a:gd name="connsiteX36" fmla="*/ 619066 w 869349"/>
              <a:gd name="connsiteY36" fmla="*/ 993913 h 1016631"/>
              <a:gd name="connsiteX37" fmla="*/ 624745 w 869349"/>
              <a:gd name="connsiteY37" fmla="*/ 971195 h 1016631"/>
              <a:gd name="connsiteX38" fmla="*/ 687220 w 869349"/>
              <a:gd name="connsiteY38" fmla="*/ 920080 h 1016631"/>
              <a:gd name="connsiteX39" fmla="*/ 698579 w 869349"/>
              <a:gd name="connsiteY39" fmla="*/ 846246 h 1016631"/>
              <a:gd name="connsiteX40" fmla="*/ 704258 w 869349"/>
              <a:gd name="connsiteY40" fmla="*/ 829208 h 1016631"/>
              <a:gd name="connsiteX41" fmla="*/ 738335 w 869349"/>
              <a:gd name="connsiteY41" fmla="*/ 806490 h 1016631"/>
              <a:gd name="connsiteX42" fmla="*/ 761053 w 869349"/>
              <a:gd name="connsiteY42" fmla="*/ 766733 h 1016631"/>
              <a:gd name="connsiteX43" fmla="*/ 823528 w 869349"/>
              <a:gd name="connsiteY43" fmla="*/ 761054 h 1016631"/>
              <a:gd name="connsiteX44" fmla="*/ 868964 w 869349"/>
              <a:gd name="connsiteY44" fmla="*/ 738336 h 1016631"/>
              <a:gd name="connsiteX45" fmla="*/ 846246 w 869349"/>
              <a:gd name="connsiteY45" fmla="*/ 613387 h 1016631"/>
              <a:gd name="connsiteX46" fmla="*/ 823528 w 869349"/>
              <a:gd name="connsiteY46" fmla="*/ 596348 h 1016631"/>
              <a:gd name="connsiteX47" fmla="*/ 817848 w 869349"/>
              <a:gd name="connsiteY47" fmla="*/ 573630 h 1016631"/>
              <a:gd name="connsiteX48" fmla="*/ 653143 w 869349"/>
              <a:gd name="connsiteY48" fmla="*/ 499796 h 1016631"/>
              <a:gd name="connsiteX49" fmla="*/ 602027 w 869349"/>
              <a:gd name="connsiteY49" fmla="*/ 482758 h 1016631"/>
              <a:gd name="connsiteX50" fmla="*/ 579309 w 869349"/>
              <a:gd name="connsiteY50" fmla="*/ 460040 h 1016631"/>
              <a:gd name="connsiteX51" fmla="*/ 573630 w 869349"/>
              <a:gd name="connsiteY51" fmla="*/ 477078 h 1016631"/>
              <a:gd name="connsiteX52" fmla="*/ 550912 w 869349"/>
              <a:gd name="connsiteY52" fmla="*/ 443001 h 1016631"/>
              <a:gd name="connsiteX53" fmla="*/ 516835 w 869349"/>
              <a:gd name="connsiteY53" fmla="*/ 420283 h 1016631"/>
              <a:gd name="connsiteX54" fmla="*/ 528194 w 869349"/>
              <a:gd name="connsiteY54" fmla="*/ 397565 h 1016631"/>
              <a:gd name="connsiteX55" fmla="*/ 494117 w 869349"/>
              <a:gd name="connsiteY55" fmla="*/ 363488 h 1016631"/>
              <a:gd name="connsiteX56" fmla="*/ 482758 w 869349"/>
              <a:gd name="connsiteY56" fmla="*/ 340770 h 1016631"/>
              <a:gd name="connsiteX57" fmla="*/ 448681 w 869349"/>
              <a:gd name="connsiteY57" fmla="*/ 318052 h 1016631"/>
              <a:gd name="connsiteX58" fmla="*/ 369168 w 869349"/>
              <a:gd name="connsiteY58" fmla="*/ 329411 h 1016631"/>
              <a:gd name="connsiteX59" fmla="*/ 397565 w 869349"/>
              <a:gd name="connsiteY59" fmla="*/ 318052 h 1016631"/>
              <a:gd name="connsiteX60" fmla="*/ 420283 w 869349"/>
              <a:gd name="connsiteY60" fmla="*/ 312373 h 1016631"/>
              <a:gd name="connsiteX61" fmla="*/ 460040 w 869349"/>
              <a:gd name="connsiteY61" fmla="*/ 289655 h 1016631"/>
              <a:gd name="connsiteX62" fmla="*/ 414604 w 869349"/>
              <a:gd name="connsiteY62" fmla="*/ 249898 h 1016631"/>
              <a:gd name="connsiteX63" fmla="*/ 374847 w 869349"/>
              <a:gd name="connsiteY63" fmla="*/ 227180 h 1016631"/>
              <a:gd name="connsiteX64" fmla="*/ 380527 w 869349"/>
              <a:gd name="connsiteY64" fmla="*/ 198783 h 1016631"/>
              <a:gd name="connsiteX65" fmla="*/ 488437 w 869349"/>
              <a:gd name="connsiteY65" fmla="*/ 221501 h 1016631"/>
              <a:gd name="connsiteX66" fmla="*/ 573630 w 869349"/>
              <a:gd name="connsiteY66" fmla="*/ 204462 h 1016631"/>
              <a:gd name="connsiteX67" fmla="*/ 590668 w 869349"/>
              <a:gd name="connsiteY67" fmla="*/ 176065 h 1016631"/>
              <a:gd name="connsiteX68" fmla="*/ 619066 w 869349"/>
              <a:gd name="connsiteY68" fmla="*/ 164706 h 1016631"/>
              <a:gd name="connsiteX69" fmla="*/ 636104 w 869349"/>
              <a:gd name="connsiteY69" fmla="*/ 159026 h 1016631"/>
              <a:gd name="connsiteX70" fmla="*/ 664502 w 869349"/>
              <a:gd name="connsiteY70" fmla="*/ 147667 h 1016631"/>
              <a:gd name="connsiteX71" fmla="*/ 641784 w 869349"/>
              <a:gd name="connsiteY71" fmla="*/ 136308 h 1016631"/>
              <a:gd name="connsiteX72" fmla="*/ 636104 w 869349"/>
              <a:gd name="connsiteY72" fmla="*/ 113590 h 1016631"/>
              <a:gd name="connsiteX73" fmla="*/ 624745 w 869349"/>
              <a:gd name="connsiteY73" fmla="*/ 107911 h 1016631"/>
              <a:gd name="connsiteX74" fmla="*/ 721297 w 869349"/>
              <a:gd name="connsiteY74" fmla="*/ 96552 h 1016631"/>
              <a:gd name="connsiteX75" fmla="*/ 738335 w 869349"/>
              <a:gd name="connsiteY75" fmla="*/ 85193 h 1016631"/>
              <a:gd name="connsiteX76" fmla="*/ 732656 w 869349"/>
              <a:gd name="connsiteY76" fmla="*/ 0 h 10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9349" h="1016631">
                <a:moveTo>
                  <a:pt x="0" y="28398"/>
                </a:moveTo>
                <a:cubicBezTo>
                  <a:pt x="9466" y="39757"/>
                  <a:pt x="19918" y="50362"/>
                  <a:pt x="28397" y="62475"/>
                </a:cubicBezTo>
                <a:cubicBezTo>
                  <a:pt x="33252" y="69411"/>
                  <a:pt x="33769" y="79206"/>
                  <a:pt x="39756" y="85193"/>
                </a:cubicBezTo>
                <a:cubicBezTo>
                  <a:pt x="47562" y="92999"/>
                  <a:pt x="58688" y="96552"/>
                  <a:pt x="68154" y="102231"/>
                </a:cubicBezTo>
                <a:cubicBezTo>
                  <a:pt x="70047" y="107911"/>
                  <a:pt x="69600" y="115037"/>
                  <a:pt x="73833" y="119270"/>
                </a:cubicBezTo>
                <a:cubicBezTo>
                  <a:pt x="78066" y="123503"/>
                  <a:pt x="85674" y="121979"/>
                  <a:pt x="90872" y="124949"/>
                </a:cubicBezTo>
                <a:cubicBezTo>
                  <a:pt x="99091" y="129645"/>
                  <a:pt x="106017" y="136308"/>
                  <a:pt x="113590" y="141988"/>
                </a:cubicBezTo>
                <a:cubicBezTo>
                  <a:pt x="119711" y="160352"/>
                  <a:pt x="124173" y="176418"/>
                  <a:pt x="136308" y="193103"/>
                </a:cubicBezTo>
                <a:cubicBezTo>
                  <a:pt x="150347" y="212406"/>
                  <a:pt x="168881" y="224633"/>
                  <a:pt x="187423" y="238539"/>
                </a:cubicBezTo>
                <a:cubicBezTo>
                  <a:pt x="191209" y="246112"/>
                  <a:pt x="191893" y="256336"/>
                  <a:pt x="198782" y="261257"/>
                </a:cubicBezTo>
                <a:cubicBezTo>
                  <a:pt x="206637" y="266868"/>
                  <a:pt x="217934" y="264163"/>
                  <a:pt x="227180" y="266937"/>
                </a:cubicBezTo>
                <a:cubicBezTo>
                  <a:pt x="236945" y="269867"/>
                  <a:pt x="246111" y="274510"/>
                  <a:pt x="255577" y="278296"/>
                </a:cubicBezTo>
                <a:cubicBezTo>
                  <a:pt x="259364" y="287762"/>
                  <a:pt x="260302" y="298953"/>
                  <a:pt x="266937" y="306693"/>
                </a:cubicBezTo>
                <a:cubicBezTo>
                  <a:pt x="272447" y="313121"/>
                  <a:pt x="282304" y="313851"/>
                  <a:pt x="289655" y="318052"/>
                </a:cubicBezTo>
                <a:cubicBezTo>
                  <a:pt x="295581" y="321439"/>
                  <a:pt x="300588" y="326358"/>
                  <a:pt x="306693" y="329411"/>
                </a:cubicBezTo>
                <a:cubicBezTo>
                  <a:pt x="336997" y="344563"/>
                  <a:pt x="327564" y="336624"/>
                  <a:pt x="352129" y="346450"/>
                </a:cubicBezTo>
                <a:cubicBezTo>
                  <a:pt x="365516" y="351805"/>
                  <a:pt x="378499" y="358133"/>
                  <a:pt x="391886" y="363488"/>
                </a:cubicBezTo>
                <a:cubicBezTo>
                  <a:pt x="397444" y="365711"/>
                  <a:pt x="403569" y="366491"/>
                  <a:pt x="408924" y="369168"/>
                </a:cubicBezTo>
                <a:cubicBezTo>
                  <a:pt x="415029" y="372221"/>
                  <a:pt x="419625" y="377992"/>
                  <a:pt x="425963" y="380527"/>
                </a:cubicBezTo>
                <a:cubicBezTo>
                  <a:pt x="438760" y="385646"/>
                  <a:pt x="452467" y="388100"/>
                  <a:pt x="465719" y="391886"/>
                </a:cubicBezTo>
                <a:cubicBezTo>
                  <a:pt x="469505" y="401352"/>
                  <a:pt x="470551" y="412451"/>
                  <a:pt x="477078" y="420283"/>
                </a:cubicBezTo>
                <a:cubicBezTo>
                  <a:pt x="480911" y="424882"/>
                  <a:pt x="488762" y="423286"/>
                  <a:pt x="494117" y="425963"/>
                </a:cubicBezTo>
                <a:cubicBezTo>
                  <a:pt x="500222" y="429016"/>
                  <a:pt x="505476" y="433536"/>
                  <a:pt x="511155" y="437322"/>
                </a:cubicBezTo>
                <a:cubicBezTo>
                  <a:pt x="528592" y="489626"/>
                  <a:pt x="506095" y="405214"/>
                  <a:pt x="494117" y="477078"/>
                </a:cubicBezTo>
                <a:cubicBezTo>
                  <a:pt x="492995" y="483811"/>
                  <a:pt x="505229" y="485050"/>
                  <a:pt x="511155" y="488437"/>
                </a:cubicBezTo>
                <a:cubicBezTo>
                  <a:pt x="518506" y="492638"/>
                  <a:pt x="526300" y="496010"/>
                  <a:pt x="533873" y="499796"/>
                </a:cubicBezTo>
                <a:cubicBezTo>
                  <a:pt x="531086" y="530452"/>
                  <a:pt x="528524" y="570476"/>
                  <a:pt x="522514" y="602028"/>
                </a:cubicBezTo>
                <a:cubicBezTo>
                  <a:pt x="517442" y="628655"/>
                  <a:pt x="511155" y="655037"/>
                  <a:pt x="505476" y="681541"/>
                </a:cubicBezTo>
                <a:cubicBezTo>
                  <a:pt x="511155" y="736443"/>
                  <a:pt x="521023" y="791072"/>
                  <a:pt x="522514" y="846246"/>
                </a:cubicBezTo>
                <a:cubicBezTo>
                  <a:pt x="522936" y="861852"/>
                  <a:pt x="512568" y="876135"/>
                  <a:pt x="511155" y="891682"/>
                </a:cubicBezTo>
                <a:cubicBezTo>
                  <a:pt x="510613" y="897644"/>
                  <a:pt x="515190" y="902964"/>
                  <a:pt x="516835" y="908721"/>
                </a:cubicBezTo>
                <a:cubicBezTo>
                  <a:pt x="525988" y="940757"/>
                  <a:pt x="515424" y="924349"/>
                  <a:pt x="539553" y="948477"/>
                </a:cubicBezTo>
                <a:cubicBezTo>
                  <a:pt x="541446" y="954157"/>
                  <a:pt x="542262" y="960318"/>
                  <a:pt x="545232" y="965516"/>
                </a:cubicBezTo>
                <a:cubicBezTo>
                  <a:pt x="549928" y="973735"/>
                  <a:pt x="558426" y="979584"/>
                  <a:pt x="562271" y="988234"/>
                </a:cubicBezTo>
                <a:cubicBezTo>
                  <a:pt x="566192" y="997055"/>
                  <a:pt x="566057" y="1007165"/>
                  <a:pt x="567950" y="1016631"/>
                </a:cubicBezTo>
                <a:cubicBezTo>
                  <a:pt x="577416" y="1010952"/>
                  <a:pt x="586260" y="1004076"/>
                  <a:pt x="596348" y="999593"/>
                </a:cubicBezTo>
                <a:cubicBezTo>
                  <a:pt x="603481" y="996423"/>
                  <a:pt x="613547" y="999433"/>
                  <a:pt x="619066" y="993913"/>
                </a:cubicBezTo>
                <a:cubicBezTo>
                  <a:pt x="624585" y="988393"/>
                  <a:pt x="620269" y="977590"/>
                  <a:pt x="624745" y="971195"/>
                </a:cubicBezTo>
                <a:cubicBezTo>
                  <a:pt x="644965" y="942310"/>
                  <a:pt x="659934" y="936451"/>
                  <a:pt x="687220" y="920080"/>
                </a:cubicBezTo>
                <a:cubicBezTo>
                  <a:pt x="700889" y="879067"/>
                  <a:pt x="686028" y="927825"/>
                  <a:pt x="698579" y="846246"/>
                </a:cubicBezTo>
                <a:cubicBezTo>
                  <a:pt x="699489" y="840329"/>
                  <a:pt x="700025" y="833441"/>
                  <a:pt x="704258" y="829208"/>
                </a:cubicBezTo>
                <a:cubicBezTo>
                  <a:pt x="713911" y="819555"/>
                  <a:pt x="726976" y="814063"/>
                  <a:pt x="738335" y="806490"/>
                </a:cubicBezTo>
                <a:cubicBezTo>
                  <a:pt x="738716" y="805728"/>
                  <a:pt x="756310" y="768192"/>
                  <a:pt x="761053" y="766733"/>
                </a:cubicBezTo>
                <a:cubicBezTo>
                  <a:pt x="781039" y="760583"/>
                  <a:pt x="802703" y="762947"/>
                  <a:pt x="823528" y="761054"/>
                </a:cubicBezTo>
                <a:cubicBezTo>
                  <a:pt x="838673" y="753481"/>
                  <a:pt x="864509" y="754672"/>
                  <a:pt x="868964" y="738336"/>
                </a:cubicBezTo>
                <a:cubicBezTo>
                  <a:pt x="870252" y="733614"/>
                  <a:pt x="869585" y="640616"/>
                  <a:pt x="846246" y="613387"/>
                </a:cubicBezTo>
                <a:cubicBezTo>
                  <a:pt x="840086" y="606200"/>
                  <a:pt x="831101" y="602028"/>
                  <a:pt x="823528" y="596348"/>
                </a:cubicBezTo>
                <a:cubicBezTo>
                  <a:pt x="821635" y="588775"/>
                  <a:pt x="818880" y="581367"/>
                  <a:pt x="817848" y="573630"/>
                </a:cubicBezTo>
                <a:cubicBezTo>
                  <a:pt x="802414" y="457876"/>
                  <a:pt x="845591" y="513542"/>
                  <a:pt x="653143" y="499796"/>
                </a:cubicBezTo>
                <a:cubicBezTo>
                  <a:pt x="638000" y="496011"/>
                  <a:pt x="614860" y="491313"/>
                  <a:pt x="602027" y="482758"/>
                </a:cubicBezTo>
                <a:cubicBezTo>
                  <a:pt x="593116" y="476818"/>
                  <a:pt x="586882" y="467613"/>
                  <a:pt x="579309" y="460040"/>
                </a:cubicBezTo>
                <a:cubicBezTo>
                  <a:pt x="577416" y="465719"/>
                  <a:pt x="578763" y="480158"/>
                  <a:pt x="573630" y="477078"/>
                </a:cubicBezTo>
                <a:cubicBezTo>
                  <a:pt x="561924" y="470054"/>
                  <a:pt x="560566" y="452654"/>
                  <a:pt x="550912" y="443001"/>
                </a:cubicBezTo>
                <a:cubicBezTo>
                  <a:pt x="529640" y="421730"/>
                  <a:pt x="541493" y="428503"/>
                  <a:pt x="516835" y="420283"/>
                </a:cubicBezTo>
                <a:cubicBezTo>
                  <a:pt x="520621" y="412710"/>
                  <a:pt x="528194" y="406031"/>
                  <a:pt x="528194" y="397565"/>
                </a:cubicBezTo>
                <a:cubicBezTo>
                  <a:pt x="528194" y="374847"/>
                  <a:pt x="509262" y="371061"/>
                  <a:pt x="494117" y="363488"/>
                </a:cubicBezTo>
                <a:cubicBezTo>
                  <a:pt x="490331" y="355915"/>
                  <a:pt x="488745" y="346757"/>
                  <a:pt x="482758" y="340770"/>
                </a:cubicBezTo>
                <a:cubicBezTo>
                  <a:pt x="473105" y="331117"/>
                  <a:pt x="448681" y="318052"/>
                  <a:pt x="448681" y="318052"/>
                </a:cubicBezTo>
                <a:cubicBezTo>
                  <a:pt x="438873" y="319687"/>
                  <a:pt x="373909" y="330991"/>
                  <a:pt x="369168" y="329411"/>
                </a:cubicBezTo>
                <a:cubicBezTo>
                  <a:pt x="359496" y="326187"/>
                  <a:pt x="387893" y="321276"/>
                  <a:pt x="397565" y="318052"/>
                </a:cubicBezTo>
                <a:cubicBezTo>
                  <a:pt x="404970" y="315584"/>
                  <a:pt x="412710" y="314266"/>
                  <a:pt x="420283" y="312373"/>
                </a:cubicBezTo>
                <a:cubicBezTo>
                  <a:pt x="433535" y="304800"/>
                  <a:pt x="461422" y="304856"/>
                  <a:pt x="460040" y="289655"/>
                </a:cubicBezTo>
                <a:cubicBezTo>
                  <a:pt x="458218" y="269613"/>
                  <a:pt x="430180" y="262642"/>
                  <a:pt x="414604" y="249898"/>
                </a:cubicBezTo>
                <a:cubicBezTo>
                  <a:pt x="401990" y="239578"/>
                  <a:pt x="389444" y="234478"/>
                  <a:pt x="374847" y="227180"/>
                </a:cubicBezTo>
                <a:cubicBezTo>
                  <a:pt x="376740" y="217714"/>
                  <a:pt x="371021" y="200461"/>
                  <a:pt x="380527" y="198783"/>
                </a:cubicBezTo>
                <a:cubicBezTo>
                  <a:pt x="443260" y="187713"/>
                  <a:pt x="453806" y="198413"/>
                  <a:pt x="488437" y="221501"/>
                </a:cubicBezTo>
                <a:cubicBezTo>
                  <a:pt x="502689" y="220076"/>
                  <a:pt x="555800" y="220063"/>
                  <a:pt x="573630" y="204462"/>
                </a:cubicBezTo>
                <a:cubicBezTo>
                  <a:pt x="581938" y="197193"/>
                  <a:pt x="582360" y="183334"/>
                  <a:pt x="590668" y="176065"/>
                </a:cubicBezTo>
                <a:cubicBezTo>
                  <a:pt x="598341" y="169351"/>
                  <a:pt x="609520" y="168286"/>
                  <a:pt x="619066" y="164706"/>
                </a:cubicBezTo>
                <a:cubicBezTo>
                  <a:pt x="624671" y="162604"/>
                  <a:pt x="630499" y="161128"/>
                  <a:pt x="636104" y="159026"/>
                </a:cubicBezTo>
                <a:cubicBezTo>
                  <a:pt x="645650" y="155446"/>
                  <a:pt x="655036" y="151453"/>
                  <a:pt x="664502" y="147667"/>
                </a:cubicBezTo>
                <a:cubicBezTo>
                  <a:pt x="656929" y="143881"/>
                  <a:pt x="647204" y="142812"/>
                  <a:pt x="641784" y="136308"/>
                </a:cubicBezTo>
                <a:cubicBezTo>
                  <a:pt x="636787" y="130311"/>
                  <a:pt x="641624" y="119110"/>
                  <a:pt x="636104" y="113590"/>
                </a:cubicBezTo>
                <a:cubicBezTo>
                  <a:pt x="632710" y="110196"/>
                  <a:pt x="580089" y="93024"/>
                  <a:pt x="624745" y="107911"/>
                </a:cubicBezTo>
                <a:cubicBezTo>
                  <a:pt x="631415" y="107398"/>
                  <a:pt x="698332" y="106394"/>
                  <a:pt x="721297" y="96552"/>
                </a:cubicBezTo>
                <a:cubicBezTo>
                  <a:pt x="727571" y="93863"/>
                  <a:pt x="732656" y="88979"/>
                  <a:pt x="738335" y="85193"/>
                </a:cubicBezTo>
                <a:cubicBezTo>
                  <a:pt x="731402" y="22787"/>
                  <a:pt x="732656" y="51221"/>
                  <a:pt x="732656" y="0"/>
                </a:cubicBezTo>
              </a:path>
            </a:pathLst>
          </a:cu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0" name="Forma libre 19"/>
          <p:cNvSpPr/>
          <p:nvPr/>
        </p:nvSpPr>
        <p:spPr>
          <a:xfrm>
            <a:off x="3209925" y="2203450"/>
            <a:ext cx="869950" cy="1016000"/>
          </a:xfrm>
          <a:custGeom>
            <a:avLst/>
            <a:gdLst>
              <a:gd name="connsiteX0" fmla="*/ 0 w 869349"/>
              <a:gd name="connsiteY0" fmla="*/ 28398 h 1016631"/>
              <a:gd name="connsiteX1" fmla="*/ 28397 w 869349"/>
              <a:gd name="connsiteY1" fmla="*/ 62475 h 1016631"/>
              <a:gd name="connsiteX2" fmla="*/ 39756 w 869349"/>
              <a:gd name="connsiteY2" fmla="*/ 85193 h 1016631"/>
              <a:gd name="connsiteX3" fmla="*/ 68154 w 869349"/>
              <a:gd name="connsiteY3" fmla="*/ 102231 h 1016631"/>
              <a:gd name="connsiteX4" fmla="*/ 73833 w 869349"/>
              <a:gd name="connsiteY4" fmla="*/ 119270 h 1016631"/>
              <a:gd name="connsiteX5" fmla="*/ 90872 w 869349"/>
              <a:gd name="connsiteY5" fmla="*/ 124949 h 1016631"/>
              <a:gd name="connsiteX6" fmla="*/ 113590 w 869349"/>
              <a:gd name="connsiteY6" fmla="*/ 141988 h 1016631"/>
              <a:gd name="connsiteX7" fmla="*/ 136308 w 869349"/>
              <a:gd name="connsiteY7" fmla="*/ 193103 h 1016631"/>
              <a:gd name="connsiteX8" fmla="*/ 187423 w 869349"/>
              <a:gd name="connsiteY8" fmla="*/ 238539 h 1016631"/>
              <a:gd name="connsiteX9" fmla="*/ 198782 w 869349"/>
              <a:gd name="connsiteY9" fmla="*/ 261257 h 1016631"/>
              <a:gd name="connsiteX10" fmla="*/ 227180 w 869349"/>
              <a:gd name="connsiteY10" fmla="*/ 266937 h 1016631"/>
              <a:gd name="connsiteX11" fmla="*/ 255577 w 869349"/>
              <a:gd name="connsiteY11" fmla="*/ 278296 h 1016631"/>
              <a:gd name="connsiteX12" fmla="*/ 266937 w 869349"/>
              <a:gd name="connsiteY12" fmla="*/ 306693 h 1016631"/>
              <a:gd name="connsiteX13" fmla="*/ 289655 w 869349"/>
              <a:gd name="connsiteY13" fmla="*/ 318052 h 1016631"/>
              <a:gd name="connsiteX14" fmla="*/ 306693 w 869349"/>
              <a:gd name="connsiteY14" fmla="*/ 329411 h 1016631"/>
              <a:gd name="connsiteX15" fmla="*/ 352129 w 869349"/>
              <a:gd name="connsiteY15" fmla="*/ 346450 h 1016631"/>
              <a:gd name="connsiteX16" fmla="*/ 391886 w 869349"/>
              <a:gd name="connsiteY16" fmla="*/ 363488 h 1016631"/>
              <a:gd name="connsiteX17" fmla="*/ 408924 w 869349"/>
              <a:gd name="connsiteY17" fmla="*/ 369168 h 1016631"/>
              <a:gd name="connsiteX18" fmla="*/ 425963 w 869349"/>
              <a:gd name="connsiteY18" fmla="*/ 380527 h 1016631"/>
              <a:gd name="connsiteX19" fmla="*/ 465719 w 869349"/>
              <a:gd name="connsiteY19" fmla="*/ 391886 h 1016631"/>
              <a:gd name="connsiteX20" fmla="*/ 477078 w 869349"/>
              <a:gd name="connsiteY20" fmla="*/ 420283 h 1016631"/>
              <a:gd name="connsiteX21" fmla="*/ 494117 w 869349"/>
              <a:gd name="connsiteY21" fmla="*/ 425963 h 1016631"/>
              <a:gd name="connsiteX22" fmla="*/ 511155 w 869349"/>
              <a:gd name="connsiteY22" fmla="*/ 437322 h 1016631"/>
              <a:gd name="connsiteX23" fmla="*/ 494117 w 869349"/>
              <a:gd name="connsiteY23" fmla="*/ 477078 h 1016631"/>
              <a:gd name="connsiteX24" fmla="*/ 511155 w 869349"/>
              <a:gd name="connsiteY24" fmla="*/ 488437 h 1016631"/>
              <a:gd name="connsiteX25" fmla="*/ 533873 w 869349"/>
              <a:gd name="connsiteY25" fmla="*/ 499796 h 1016631"/>
              <a:gd name="connsiteX26" fmla="*/ 522514 w 869349"/>
              <a:gd name="connsiteY26" fmla="*/ 602028 h 1016631"/>
              <a:gd name="connsiteX27" fmla="*/ 505476 w 869349"/>
              <a:gd name="connsiteY27" fmla="*/ 681541 h 1016631"/>
              <a:gd name="connsiteX28" fmla="*/ 522514 w 869349"/>
              <a:gd name="connsiteY28" fmla="*/ 846246 h 1016631"/>
              <a:gd name="connsiteX29" fmla="*/ 511155 w 869349"/>
              <a:gd name="connsiteY29" fmla="*/ 891682 h 1016631"/>
              <a:gd name="connsiteX30" fmla="*/ 516835 w 869349"/>
              <a:gd name="connsiteY30" fmla="*/ 908721 h 1016631"/>
              <a:gd name="connsiteX31" fmla="*/ 539553 w 869349"/>
              <a:gd name="connsiteY31" fmla="*/ 948477 h 1016631"/>
              <a:gd name="connsiteX32" fmla="*/ 545232 w 869349"/>
              <a:gd name="connsiteY32" fmla="*/ 965516 h 1016631"/>
              <a:gd name="connsiteX33" fmla="*/ 562271 w 869349"/>
              <a:gd name="connsiteY33" fmla="*/ 988234 h 1016631"/>
              <a:gd name="connsiteX34" fmla="*/ 567950 w 869349"/>
              <a:gd name="connsiteY34" fmla="*/ 1016631 h 1016631"/>
              <a:gd name="connsiteX35" fmla="*/ 596348 w 869349"/>
              <a:gd name="connsiteY35" fmla="*/ 999593 h 1016631"/>
              <a:gd name="connsiteX36" fmla="*/ 619066 w 869349"/>
              <a:gd name="connsiteY36" fmla="*/ 993913 h 1016631"/>
              <a:gd name="connsiteX37" fmla="*/ 624745 w 869349"/>
              <a:gd name="connsiteY37" fmla="*/ 971195 h 1016631"/>
              <a:gd name="connsiteX38" fmla="*/ 687220 w 869349"/>
              <a:gd name="connsiteY38" fmla="*/ 920080 h 1016631"/>
              <a:gd name="connsiteX39" fmla="*/ 698579 w 869349"/>
              <a:gd name="connsiteY39" fmla="*/ 846246 h 1016631"/>
              <a:gd name="connsiteX40" fmla="*/ 704258 w 869349"/>
              <a:gd name="connsiteY40" fmla="*/ 829208 h 1016631"/>
              <a:gd name="connsiteX41" fmla="*/ 738335 w 869349"/>
              <a:gd name="connsiteY41" fmla="*/ 806490 h 1016631"/>
              <a:gd name="connsiteX42" fmla="*/ 761053 w 869349"/>
              <a:gd name="connsiteY42" fmla="*/ 766733 h 1016631"/>
              <a:gd name="connsiteX43" fmla="*/ 823528 w 869349"/>
              <a:gd name="connsiteY43" fmla="*/ 761054 h 1016631"/>
              <a:gd name="connsiteX44" fmla="*/ 868964 w 869349"/>
              <a:gd name="connsiteY44" fmla="*/ 738336 h 1016631"/>
              <a:gd name="connsiteX45" fmla="*/ 846246 w 869349"/>
              <a:gd name="connsiteY45" fmla="*/ 613387 h 1016631"/>
              <a:gd name="connsiteX46" fmla="*/ 823528 w 869349"/>
              <a:gd name="connsiteY46" fmla="*/ 596348 h 1016631"/>
              <a:gd name="connsiteX47" fmla="*/ 817848 w 869349"/>
              <a:gd name="connsiteY47" fmla="*/ 573630 h 1016631"/>
              <a:gd name="connsiteX48" fmla="*/ 653143 w 869349"/>
              <a:gd name="connsiteY48" fmla="*/ 499796 h 1016631"/>
              <a:gd name="connsiteX49" fmla="*/ 602027 w 869349"/>
              <a:gd name="connsiteY49" fmla="*/ 482758 h 1016631"/>
              <a:gd name="connsiteX50" fmla="*/ 579309 w 869349"/>
              <a:gd name="connsiteY50" fmla="*/ 460040 h 1016631"/>
              <a:gd name="connsiteX51" fmla="*/ 573630 w 869349"/>
              <a:gd name="connsiteY51" fmla="*/ 477078 h 1016631"/>
              <a:gd name="connsiteX52" fmla="*/ 550912 w 869349"/>
              <a:gd name="connsiteY52" fmla="*/ 443001 h 1016631"/>
              <a:gd name="connsiteX53" fmla="*/ 516835 w 869349"/>
              <a:gd name="connsiteY53" fmla="*/ 420283 h 1016631"/>
              <a:gd name="connsiteX54" fmla="*/ 528194 w 869349"/>
              <a:gd name="connsiteY54" fmla="*/ 397565 h 1016631"/>
              <a:gd name="connsiteX55" fmla="*/ 494117 w 869349"/>
              <a:gd name="connsiteY55" fmla="*/ 363488 h 1016631"/>
              <a:gd name="connsiteX56" fmla="*/ 482758 w 869349"/>
              <a:gd name="connsiteY56" fmla="*/ 340770 h 1016631"/>
              <a:gd name="connsiteX57" fmla="*/ 448681 w 869349"/>
              <a:gd name="connsiteY57" fmla="*/ 318052 h 1016631"/>
              <a:gd name="connsiteX58" fmla="*/ 369168 w 869349"/>
              <a:gd name="connsiteY58" fmla="*/ 329411 h 1016631"/>
              <a:gd name="connsiteX59" fmla="*/ 397565 w 869349"/>
              <a:gd name="connsiteY59" fmla="*/ 318052 h 1016631"/>
              <a:gd name="connsiteX60" fmla="*/ 420283 w 869349"/>
              <a:gd name="connsiteY60" fmla="*/ 312373 h 1016631"/>
              <a:gd name="connsiteX61" fmla="*/ 460040 w 869349"/>
              <a:gd name="connsiteY61" fmla="*/ 289655 h 1016631"/>
              <a:gd name="connsiteX62" fmla="*/ 414604 w 869349"/>
              <a:gd name="connsiteY62" fmla="*/ 249898 h 1016631"/>
              <a:gd name="connsiteX63" fmla="*/ 374847 w 869349"/>
              <a:gd name="connsiteY63" fmla="*/ 227180 h 1016631"/>
              <a:gd name="connsiteX64" fmla="*/ 380527 w 869349"/>
              <a:gd name="connsiteY64" fmla="*/ 198783 h 1016631"/>
              <a:gd name="connsiteX65" fmla="*/ 488437 w 869349"/>
              <a:gd name="connsiteY65" fmla="*/ 221501 h 1016631"/>
              <a:gd name="connsiteX66" fmla="*/ 573630 w 869349"/>
              <a:gd name="connsiteY66" fmla="*/ 204462 h 1016631"/>
              <a:gd name="connsiteX67" fmla="*/ 590668 w 869349"/>
              <a:gd name="connsiteY67" fmla="*/ 176065 h 1016631"/>
              <a:gd name="connsiteX68" fmla="*/ 619066 w 869349"/>
              <a:gd name="connsiteY68" fmla="*/ 164706 h 1016631"/>
              <a:gd name="connsiteX69" fmla="*/ 636104 w 869349"/>
              <a:gd name="connsiteY69" fmla="*/ 159026 h 1016631"/>
              <a:gd name="connsiteX70" fmla="*/ 664502 w 869349"/>
              <a:gd name="connsiteY70" fmla="*/ 147667 h 1016631"/>
              <a:gd name="connsiteX71" fmla="*/ 641784 w 869349"/>
              <a:gd name="connsiteY71" fmla="*/ 136308 h 1016631"/>
              <a:gd name="connsiteX72" fmla="*/ 636104 w 869349"/>
              <a:gd name="connsiteY72" fmla="*/ 113590 h 1016631"/>
              <a:gd name="connsiteX73" fmla="*/ 624745 w 869349"/>
              <a:gd name="connsiteY73" fmla="*/ 107911 h 1016631"/>
              <a:gd name="connsiteX74" fmla="*/ 721297 w 869349"/>
              <a:gd name="connsiteY74" fmla="*/ 96552 h 1016631"/>
              <a:gd name="connsiteX75" fmla="*/ 738335 w 869349"/>
              <a:gd name="connsiteY75" fmla="*/ 85193 h 1016631"/>
              <a:gd name="connsiteX76" fmla="*/ 732656 w 869349"/>
              <a:gd name="connsiteY76" fmla="*/ 0 h 10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9349" h="1016631">
                <a:moveTo>
                  <a:pt x="0" y="28398"/>
                </a:moveTo>
                <a:cubicBezTo>
                  <a:pt x="9466" y="39757"/>
                  <a:pt x="19918" y="50362"/>
                  <a:pt x="28397" y="62475"/>
                </a:cubicBezTo>
                <a:cubicBezTo>
                  <a:pt x="33252" y="69411"/>
                  <a:pt x="33769" y="79206"/>
                  <a:pt x="39756" y="85193"/>
                </a:cubicBezTo>
                <a:cubicBezTo>
                  <a:pt x="47562" y="92999"/>
                  <a:pt x="58688" y="96552"/>
                  <a:pt x="68154" y="102231"/>
                </a:cubicBezTo>
                <a:cubicBezTo>
                  <a:pt x="70047" y="107911"/>
                  <a:pt x="69600" y="115037"/>
                  <a:pt x="73833" y="119270"/>
                </a:cubicBezTo>
                <a:cubicBezTo>
                  <a:pt x="78066" y="123503"/>
                  <a:pt x="85674" y="121979"/>
                  <a:pt x="90872" y="124949"/>
                </a:cubicBezTo>
                <a:cubicBezTo>
                  <a:pt x="99091" y="129645"/>
                  <a:pt x="106017" y="136308"/>
                  <a:pt x="113590" y="141988"/>
                </a:cubicBezTo>
                <a:cubicBezTo>
                  <a:pt x="119711" y="160352"/>
                  <a:pt x="124173" y="176418"/>
                  <a:pt x="136308" y="193103"/>
                </a:cubicBezTo>
                <a:cubicBezTo>
                  <a:pt x="150347" y="212406"/>
                  <a:pt x="168881" y="224633"/>
                  <a:pt x="187423" y="238539"/>
                </a:cubicBezTo>
                <a:cubicBezTo>
                  <a:pt x="191209" y="246112"/>
                  <a:pt x="191893" y="256336"/>
                  <a:pt x="198782" y="261257"/>
                </a:cubicBezTo>
                <a:cubicBezTo>
                  <a:pt x="206637" y="266868"/>
                  <a:pt x="217934" y="264163"/>
                  <a:pt x="227180" y="266937"/>
                </a:cubicBezTo>
                <a:cubicBezTo>
                  <a:pt x="236945" y="269867"/>
                  <a:pt x="246111" y="274510"/>
                  <a:pt x="255577" y="278296"/>
                </a:cubicBezTo>
                <a:cubicBezTo>
                  <a:pt x="259364" y="287762"/>
                  <a:pt x="260302" y="298953"/>
                  <a:pt x="266937" y="306693"/>
                </a:cubicBezTo>
                <a:cubicBezTo>
                  <a:pt x="272447" y="313121"/>
                  <a:pt x="282304" y="313851"/>
                  <a:pt x="289655" y="318052"/>
                </a:cubicBezTo>
                <a:cubicBezTo>
                  <a:pt x="295581" y="321439"/>
                  <a:pt x="300588" y="326358"/>
                  <a:pt x="306693" y="329411"/>
                </a:cubicBezTo>
                <a:cubicBezTo>
                  <a:pt x="336997" y="344563"/>
                  <a:pt x="327564" y="336624"/>
                  <a:pt x="352129" y="346450"/>
                </a:cubicBezTo>
                <a:cubicBezTo>
                  <a:pt x="365516" y="351805"/>
                  <a:pt x="378499" y="358133"/>
                  <a:pt x="391886" y="363488"/>
                </a:cubicBezTo>
                <a:cubicBezTo>
                  <a:pt x="397444" y="365711"/>
                  <a:pt x="403569" y="366491"/>
                  <a:pt x="408924" y="369168"/>
                </a:cubicBezTo>
                <a:cubicBezTo>
                  <a:pt x="415029" y="372221"/>
                  <a:pt x="419625" y="377992"/>
                  <a:pt x="425963" y="380527"/>
                </a:cubicBezTo>
                <a:cubicBezTo>
                  <a:pt x="438760" y="385646"/>
                  <a:pt x="452467" y="388100"/>
                  <a:pt x="465719" y="391886"/>
                </a:cubicBezTo>
                <a:cubicBezTo>
                  <a:pt x="469505" y="401352"/>
                  <a:pt x="470551" y="412451"/>
                  <a:pt x="477078" y="420283"/>
                </a:cubicBezTo>
                <a:cubicBezTo>
                  <a:pt x="480911" y="424882"/>
                  <a:pt x="488762" y="423286"/>
                  <a:pt x="494117" y="425963"/>
                </a:cubicBezTo>
                <a:cubicBezTo>
                  <a:pt x="500222" y="429016"/>
                  <a:pt x="505476" y="433536"/>
                  <a:pt x="511155" y="437322"/>
                </a:cubicBezTo>
                <a:cubicBezTo>
                  <a:pt x="528592" y="489626"/>
                  <a:pt x="506095" y="405214"/>
                  <a:pt x="494117" y="477078"/>
                </a:cubicBezTo>
                <a:cubicBezTo>
                  <a:pt x="492995" y="483811"/>
                  <a:pt x="505229" y="485050"/>
                  <a:pt x="511155" y="488437"/>
                </a:cubicBezTo>
                <a:cubicBezTo>
                  <a:pt x="518506" y="492638"/>
                  <a:pt x="526300" y="496010"/>
                  <a:pt x="533873" y="499796"/>
                </a:cubicBezTo>
                <a:cubicBezTo>
                  <a:pt x="531086" y="530452"/>
                  <a:pt x="528524" y="570476"/>
                  <a:pt x="522514" y="602028"/>
                </a:cubicBezTo>
                <a:cubicBezTo>
                  <a:pt x="517442" y="628655"/>
                  <a:pt x="511155" y="655037"/>
                  <a:pt x="505476" y="681541"/>
                </a:cubicBezTo>
                <a:cubicBezTo>
                  <a:pt x="511155" y="736443"/>
                  <a:pt x="521023" y="791072"/>
                  <a:pt x="522514" y="846246"/>
                </a:cubicBezTo>
                <a:cubicBezTo>
                  <a:pt x="522936" y="861852"/>
                  <a:pt x="512568" y="876135"/>
                  <a:pt x="511155" y="891682"/>
                </a:cubicBezTo>
                <a:cubicBezTo>
                  <a:pt x="510613" y="897644"/>
                  <a:pt x="515190" y="902964"/>
                  <a:pt x="516835" y="908721"/>
                </a:cubicBezTo>
                <a:cubicBezTo>
                  <a:pt x="525988" y="940757"/>
                  <a:pt x="515424" y="924349"/>
                  <a:pt x="539553" y="948477"/>
                </a:cubicBezTo>
                <a:cubicBezTo>
                  <a:pt x="541446" y="954157"/>
                  <a:pt x="542262" y="960318"/>
                  <a:pt x="545232" y="965516"/>
                </a:cubicBezTo>
                <a:cubicBezTo>
                  <a:pt x="549928" y="973735"/>
                  <a:pt x="558426" y="979584"/>
                  <a:pt x="562271" y="988234"/>
                </a:cubicBezTo>
                <a:cubicBezTo>
                  <a:pt x="566192" y="997055"/>
                  <a:pt x="566057" y="1007165"/>
                  <a:pt x="567950" y="1016631"/>
                </a:cubicBezTo>
                <a:cubicBezTo>
                  <a:pt x="577416" y="1010952"/>
                  <a:pt x="586260" y="1004076"/>
                  <a:pt x="596348" y="999593"/>
                </a:cubicBezTo>
                <a:cubicBezTo>
                  <a:pt x="603481" y="996423"/>
                  <a:pt x="613547" y="999433"/>
                  <a:pt x="619066" y="993913"/>
                </a:cubicBezTo>
                <a:cubicBezTo>
                  <a:pt x="624585" y="988393"/>
                  <a:pt x="620269" y="977590"/>
                  <a:pt x="624745" y="971195"/>
                </a:cubicBezTo>
                <a:cubicBezTo>
                  <a:pt x="644965" y="942310"/>
                  <a:pt x="659934" y="936451"/>
                  <a:pt x="687220" y="920080"/>
                </a:cubicBezTo>
                <a:cubicBezTo>
                  <a:pt x="700889" y="879067"/>
                  <a:pt x="686028" y="927825"/>
                  <a:pt x="698579" y="846246"/>
                </a:cubicBezTo>
                <a:cubicBezTo>
                  <a:pt x="699489" y="840329"/>
                  <a:pt x="700025" y="833441"/>
                  <a:pt x="704258" y="829208"/>
                </a:cubicBezTo>
                <a:cubicBezTo>
                  <a:pt x="713911" y="819555"/>
                  <a:pt x="726976" y="814063"/>
                  <a:pt x="738335" y="806490"/>
                </a:cubicBezTo>
                <a:cubicBezTo>
                  <a:pt x="738716" y="805728"/>
                  <a:pt x="756310" y="768192"/>
                  <a:pt x="761053" y="766733"/>
                </a:cubicBezTo>
                <a:cubicBezTo>
                  <a:pt x="781039" y="760583"/>
                  <a:pt x="802703" y="762947"/>
                  <a:pt x="823528" y="761054"/>
                </a:cubicBezTo>
                <a:cubicBezTo>
                  <a:pt x="838673" y="753481"/>
                  <a:pt x="864509" y="754672"/>
                  <a:pt x="868964" y="738336"/>
                </a:cubicBezTo>
                <a:cubicBezTo>
                  <a:pt x="870252" y="733614"/>
                  <a:pt x="869585" y="640616"/>
                  <a:pt x="846246" y="613387"/>
                </a:cubicBezTo>
                <a:cubicBezTo>
                  <a:pt x="840086" y="606200"/>
                  <a:pt x="831101" y="602028"/>
                  <a:pt x="823528" y="596348"/>
                </a:cubicBezTo>
                <a:cubicBezTo>
                  <a:pt x="821635" y="588775"/>
                  <a:pt x="818880" y="581367"/>
                  <a:pt x="817848" y="573630"/>
                </a:cubicBezTo>
                <a:cubicBezTo>
                  <a:pt x="802414" y="457876"/>
                  <a:pt x="845591" y="513542"/>
                  <a:pt x="653143" y="499796"/>
                </a:cubicBezTo>
                <a:cubicBezTo>
                  <a:pt x="638000" y="496011"/>
                  <a:pt x="614860" y="491313"/>
                  <a:pt x="602027" y="482758"/>
                </a:cubicBezTo>
                <a:cubicBezTo>
                  <a:pt x="593116" y="476818"/>
                  <a:pt x="586882" y="467613"/>
                  <a:pt x="579309" y="460040"/>
                </a:cubicBezTo>
                <a:cubicBezTo>
                  <a:pt x="577416" y="465719"/>
                  <a:pt x="578763" y="480158"/>
                  <a:pt x="573630" y="477078"/>
                </a:cubicBezTo>
                <a:cubicBezTo>
                  <a:pt x="561924" y="470054"/>
                  <a:pt x="560566" y="452654"/>
                  <a:pt x="550912" y="443001"/>
                </a:cubicBezTo>
                <a:cubicBezTo>
                  <a:pt x="529640" y="421730"/>
                  <a:pt x="541493" y="428503"/>
                  <a:pt x="516835" y="420283"/>
                </a:cubicBezTo>
                <a:cubicBezTo>
                  <a:pt x="520621" y="412710"/>
                  <a:pt x="528194" y="406031"/>
                  <a:pt x="528194" y="397565"/>
                </a:cubicBezTo>
                <a:cubicBezTo>
                  <a:pt x="528194" y="374847"/>
                  <a:pt x="509262" y="371061"/>
                  <a:pt x="494117" y="363488"/>
                </a:cubicBezTo>
                <a:cubicBezTo>
                  <a:pt x="490331" y="355915"/>
                  <a:pt x="488745" y="346757"/>
                  <a:pt x="482758" y="340770"/>
                </a:cubicBezTo>
                <a:cubicBezTo>
                  <a:pt x="473105" y="331117"/>
                  <a:pt x="448681" y="318052"/>
                  <a:pt x="448681" y="318052"/>
                </a:cubicBezTo>
                <a:cubicBezTo>
                  <a:pt x="438873" y="319687"/>
                  <a:pt x="373909" y="330991"/>
                  <a:pt x="369168" y="329411"/>
                </a:cubicBezTo>
                <a:cubicBezTo>
                  <a:pt x="359496" y="326187"/>
                  <a:pt x="387893" y="321276"/>
                  <a:pt x="397565" y="318052"/>
                </a:cubicBezTo>
                <a:cubicBezTo>
                  <a:pt x="404970" y="315584"/>
                  <a:pt x="412710" y="314266"/>
                  <a:pt x="420283" y="312373"/>
                </a:cubicBezTo>
                <a:cubicBezTo>
                  <a:pt x="433535" y="304800"/>
                  <a:pt x="461422" y="304856"/>
                  <a:pt x="460040" y="289655"/>
                </a:cubicBezTo>
                <a:cubicBezTo>
                  <a:pt x="458218" y="269613"/>
                  <a:pt x="430180" y="262642"/>
                  <a:pt x="414604" y="249898"/>
                </a:cubicBezTo>
                <a:cubicBezTo>
                  <a:pt x="401990" y="239578"/>
                  <a:pt x="389444" y="234478"/>
                  <a:pt x="374847" y="227180"/>
                </a:cubicBezTo>
                <a:cubicBezTo>
                  <a:pt x="376740" y="217714"/>
                  <a:pt x="371021" y="200461"/>
                  <a:pt x="380527" y="198783"/>
                </a:cubicBezTo>
                <a:cubicBezTo>
                  <a:pt x="443260" y="187713"/>
                  <a:pt x="453806" y="198413"/>
                  <a:pt x="488437" y="221501"/>
                </a:cubicBezTo>
                <a:cubicBezTo>
                  <a:pt x="502689" y="220076"/>
                  <a:pt x="555800" y="220063"/>
                  <a:pt x="573630" y="204462"/>
                </a:cubicBezTo>
                <a:cubicBezTo>
                  <a:pt x="581938" y="197193"/>
                  <a:pt x="582360" y="183334"/>
                  <a:pt x="590668" y="176065"/>
                </a:cubicBezTo>
                <a:cubicBezTo>
                  <a:pt x="598341" y="169351"/>
                  <a:pt x="609520" y="168286"/>
                  <a:pt x="619066" y="164706"/>
                </a:cubicBezTo>
                <a:cubicBezTo>
                  <a:pt x="624671" y="162604"/>
                  <a:pt x="630499" y="161128"/>
                  <a:pt x="636104" y="159026"/>
                </a:cubicBezTo>
                <a:cubicBezTo>
                  <a:pt x="645650" y="155446"/>
                  <a:pt x="655036" y="151453"/>
                  <a:pt x="664502" y="147667"/>
                </a:cubicBezTo>
                <a:cubicBezTo>
                  <a:pt x="656929" y="143881"/>
                  <a:pt x="647204" y="142812"/>
                  <a:pt x="641784" y="136308"/>
                </a:cubicBezTo>
                <a:cubicBezTo>
                  <a:pt x="636787" y="130311"/>
                  <a:pt x="641624" y="119110"/>
                  <a:pt x="636104" y="113590"/>
                </a:cubicBezTo>
                <a:cubicBezTo>
                  <a:pt x="632710" y="110196"/>
                  <a:pt x="580089" y="93024"/>
                  <a:pt x="624745" y="107911"/>
                </a:cubicBezTo>
                <a:cubicBezTo>
                  <a:pt x="631415" y="107398"/>
                  <a:pt x="698332" y="106394"/>
                  <a:pt x="721297" y="96552"/>
                </a:cubicBezTo>
                <a:cubicBezTo>
                  <a:pt x="727571" y="93863"/>
                  <a:pt x="732656" y="88979"/>
                  <a:pt x="738335" y="85193"/>
                </a:cubicBezTo>
                <a:cubicBezTo>
                  <a:pt x="731402" y="22787"/>
                  <a:pt x="732656" y="51221"/>
                  <a:pt x="732656" y="0"/>
                </a:cubicBezTo>
              </a:path>
            </a:pathLst>
          </a:cu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1" name="Forma libre 20"/>
          <p:cNvSpPr/>
          <p:nvPr/>
        </p:nvSpPr>
        <p:spPr>
          <a:xfrm>
            <a:off x="3187701" y="3497264"/>
            <a:ext cx="868363" cy="1017587"/>
          </a:xfrm>
          <a:custGeom>
            <a:avLst/>
            <a:gdLst>
              <a:gd name="connsiteX0" fmla="*/ 0 w 869349"/>
              <a:gd name="connsiteY0" fmla="*/ 28398 h 1016631"/>
              <a:gd name="connsiteX1" fmla="*/ 28397 w 869349"/>
              <a:gd name="connsiteY1" fmla="*/ 62475 h 1016631"/>
              <a:gd name="connsiteX2" fmla="*/ 39756 w 869349"/>
              <a:gd name="connsiteY2" fmla="*/ 85193 h 1016631"/>
              <a:gd name="connsiteX3" fmla="*/ 68154 w 869349"/>
              <a:gd name="connsiteY3" fmla="*/ 102231 h 1016631"/>
              <a:gd name="connsiteX4" fmla="*/ 73833 w 869349"/>
              <a:gd name="connsiteY4" fmla="*/ 119270 h 1016631"/>
              <a:gd name="connsiteX5" fmla="*/ 90872 w 869349"/>
              <a:gd name="connsiteY5" fmla="*/ 124949 h 1016631"/>
              <a:gd name="connsiteX6" fmla="*/ 113590 w 869349"/>
              <a:gd name="connsiteY6" fmla="*/ 141988 h 1016631"/>
              <a:gd name="connsiteX7" fmla="*/ 136308 w 869349"/>
              <a:gd name="connsiteY7" fmla="*/ 193103 h 1016631"/>
              <a:gd name="connsiteX8" fmla="*/ 187423 w 869349"/>
              <a:gd name="connsiteY8" fmla="*/ 238539 h 1016631"/>
              <a:gd name="connsiteX9" fmla="*/ 198782 w 869349"/>
              <a:gd name="connsiteY9" fmla="*/ 261257 h 1016631"/>
              <a:gd name="connsiteX10" fmla="*/ 227180 w 869349"/>
              <a:gd name="connsiteY10" fmla="*/ 266937 h 1016631"/>
              <a:gd name="connsiteX11" fmla="*/ 255577 w 869349"/>
              <a:gd name="connsiteY11" fmla="*/ 278296 h 1016631"/>
              <a:gd name="connsiteX12" fmla="*/ 266937 w 869349"/>
              <a:gd name="connsiteY12" fmla="*/ 306693 h 1016631"/>
              <a:gd name="connsiteX13" fmla="*/ 289655 w 869349"/>
              <a:gd name="connsiteY13" fmla="*/ 318052 h 1016631"/>
              <a:gd name="connsiteX14" fmla="*/ 306693 w 869349"/>
              <a:gd name="connsiteY14" fmla="*/ 329411 h 1016631"/>
              <a:gd name="connsiteX15" fmla="*/ 352129 w 869349"/>
              <a:gd name="connsiteY15" fmla="*/ 346450 h 1016631"/>
              <a:gd name="connsiteX16" fmla="*/ 391886 w 869349"/>
              <a:gd name="connsiteY16" fmla="*/ 363488 h 1016631"/>
              <a:gd name="connsiteX17" fmla="*/ 408924 w 869349"/>
              <a:gd name="connsiteY17" fmla="*/ 369168 h 1016631"/>
              <a:gd name="connsiteX18" fmla="*/ 425963 w 869349"/>
              <a:gd name="connsiteY18" fmla="*/ 380527 h 1016631"/>
              <a:gd name="connsiteX19" fmla="*/ 465719 w 869349"/>
              <a:gd name="connsiteY19" fmla="*/ 391886 h 1016631"/>
              <a:gd name="connsiteX20" fmla="*/ 477078 w 869349"/>
              <a:gd name="connsiteY20" fmla="*/ 420283 h 1016631"/>
              <a:gd name="connsiteX21" fmla="*/ 494117 w 869349"/>
              <a:gd name="connsiteY21" fmla="*/ 425963 h 1016631"/>
              <a:gd name="connsiteX22" fmla="*/ 511155 w 869349"/>
              <a:gd name="connsiteY22" fmla="*/ 437322 h 1016631"/>
              <a:gd name="connsiteX23" fmla="*/ 494117 w 869349"/>
              <a:gd name="connsiteY23" fmla="*/ 477078 h 1016631"/>
              <a:gd name="connsiteX24" fmla="*/ 511155 w 869349"/>
              <a:gd name="connsiteY24" fmla="*/ 488437 h 1016631"/>
              <a:gd name="connsiteX25" fmla="*/ 533873 w 869349"/>
              <a:gd name="connsiteY25" fmla="*/ 499796 h 1016631"/>
              <a:gd name="connsiteX26" fmla="*/ 522514 w 869349"/>
              <a:gd name="connsiteY26" fmla="*/ 602028 h 1016631"/>
              <a:gd name="connsiteX27" fmla="*/ 505476 w 869349"/>
              <a:gd name="connsiteY27" fmla="*/ 681541 h 1016631"/>
              <a:gd name="connsiteX28" fmla="*/ 522514 w 869349"/>
              <a:gd name="connsiteY28" fmla="*/ 846246 h 1016631"/>
              <a:gd name="connsiteX29" fmla="*/ 511155 w 869349"/>
              <a:gd name="connsiteY29" fmla="*/ 891682 h 1016631"/>
              <a:gd name="connsiteX30" fmla="*/ 516835 w 869349"/>
              <a:gd name="connsiteY30" fmla="*/ 908721 h 1016631"/>
              <a:gd name="connsiteX31" fmla="*/ 539553 w 869349"/>
              <a:gd name="connsiteY31" fmla="*/ 948477 h 1016631"/>
              <a:gd name="connsiteX32" fmla="*/ 545232 w 869349"/>
              <a:gd name="connsiteY32" fmla="*/ 965516 h 1016631"/>
              <a:gd name="connsiteX33" fmla="*/ 562271 w 869349"/>
              <a:gd name="connsiteY33" fmla="*/ 988234 h 1016631"/>
              <a:gd name="connsiteX34" fmla="*/ 567950 w 869349"/>
              <a:gd name="connsiteY34" fmla="*/ 1016631 h 1016631"/>
              <a:gd name="connsiteX35" fmla="*/ 596348 w 869349"/>
              <a:gd name="connsiteY35" fmla="*/ 999593 h 1016631"/>
              <a:gd name="connsiteX36" fmla="*/ 619066 w 869349"/>
              <a:gd name="connsiteY36" fmla="*/ 993913 h 1016631"/>
              <a:gd name="connsiteX37" fmla="*/ 624745 w 869349"/>
              <a:gd name="connsiteY37" fmla="*/ 971195 h 1016631"/>
              <a:gd name="connsiteX38" fmla="*/ 687220 w 869349"/>
              <a:gd name="connsiteY38" fmla="*/ 920080 h 1016631"/>
              <a:gd name="connsiteX39" fmla="*/ 698579 w 869349"/>
              <a:gd name="connsiteY39" fmla="*/ 846246 h 1016631"/>
              <a:gd name="connsiteX40" fmla="*/ 704258 w 869349"/>
              <a:gd name="connsiteY40" fmla="*/ 829208 h 1016631"/>
              <a:gd name="connsiteX41" fmla="*/ 738335 w 869349"/>
              <a:gd name="connsiteY41" fmla="*/ 806490 h 1016631"/>
              <a:gd name="connsiteX42" fmla="*/ 761053 w 869349"/>
              <a:gd name="connsiteY42" fmla="*/ 766733 h 1016631"/>
              <a:gd name="connsiteX43" fmla="*/ 823528 w 869349"/>
              <a:gd name="connsiteY43" fmla="*/ 761054 h 1016631"/>
              <a:gd name="connsiteX44" fmla="*/ 868964 w 869349"/>
              <a:gd name="connsiteY44" fmla="*/ 738336 h 1016631"/>
              <a:gd name="connsiteX45" fmla="*/ 846246 w 869349"/>
              <a:gd name="connsiteY45" fmla="*/ 613387 h 1016631"/>
              <a:gd name="connsiteX46" fmla="*/ 823528 w 869349"/>
              <a:gd name="connsiteY46" fmla="*/ 596348 h 1016631"/>
              <a:gd name="connsiteX47" fmla="*/ 817848 w 869349"/>
              <a:gd name="connsiteY47" fmla="*/ 573630 h 1016631"/>
              <a:gd name="connsiteX48" fmla="*/ 653143 w 869349"/>
              <a:gd name="connsiteY48" fmla="*/ 499796 h 1016631"/>
              <a:gd name="connsiteX49" fmla="*/ 602027 w 869349"/>
              <a:gd name="connsiteY49" fmla="*/ 482758 h 1016631"/>
              <a:gd name="connsiteX50" fmla="*/ 579309 w 869349"/>
              <a:gd name="connsiteY50" fmla="*/ 460040 h 1016631"/>
              <a:gd name="connsiteX51" fmla="*/ 573630 w 869349"/>
              <a:gd name="connsiteY51" fmla="*/ 477078 h 1016631"/>
              <a:gd name="connsiteX52" fmla="*/ 550912 w 869349"/>
              <a:gd name="connsiteY52" fmla="*/ 443001 h 1016631"/>
              <a:gd name="connsiteX53" fmla="*/ 516835 w 869349"/>
              <a:gd name="connsiteY53" fmla="*/ 420283 h 1016631"/>
              <a:gd name="connsiteX54" fmla="*/ 528194 w 869349"/>
              <a:gd name="connsiteY54" fmla="*/ 397565 h 1016631"/>
              <a:gd name="connsiteX55" fmla="*/ 494117 w 869349"/>
              <a:gd name="connsiteY55" fmla="*/ 363488 h 1016631"/>
              <a:gd name="connsiteX56" fmla="*/ 482758 w 869349"/>
              <a:gd name="connsiteY56" fmla="*/ 340770 h 1016631"/>
              <a:gd name="connsiteX57" fmla="*/ 448681 w 869349"/>
              <a:gd name="connsiteY57" fmla="*/ 318052 h 1016631"/>
              <a:gd name="connsiteX58" fmla="*/ 369168 w 869349"/>
              <a:gd name="connsiteY58" fmla="*/ 329411 h 1016631"/>
              <a:gd name="connsiteX59" fmla="*/ 397565 w 869349"/>
              <a:gd name="connsiteY59" fmla="*/ 318052 h 1016631"/>
              <a:gd name="connsiteX60" fmla="*/ 420283 w 869349"/>
              <a:gd name="connsiteY60" fmla="*/ 312373 h 1016631"/>
              <a:gd name="connsiteX61" fmla="*/ 460040 w 869349"/>
              <a:gd name="connsiteY61" fmla="*/ 289655 h 1016631"/>
              <a:gd name="connsiteX62" fmla="*/ 414604 w 869349"/>
              <a:gd name="connsiteY62" fmla="*/ 249898 h 1016631"/>
              <a:gd name="connsiteX63" fmla="*/ 374847 w 869349"/>
              <a:gd name="connsiteY63" fmla="*/ 227180 h 1016631"/>
              <a:gd name="connsiteX64" fmla="*/ 380527 w 869349"/>
              <a:gd name="connsiteY64" fmla="*/ 198783 h 1016631"/>
              <a:gd name="connsiteX65" fmla="*/ 488437 w 869349"/>
              <a:gd name="connsiteY65" fmla="*/ 221501 h 1016631"/>
              <a:gd name="connsiteX66" fmla="*/ 573630 w 869349"/>
              <a:gd name="connsiteY66" fmla="*/ 204462 h 1016631"/>
              <a:gd name="connsiteX67" fmla="*/ 590668 w 869349"/>
              <a:gd name="connsiteY67" fmla="*/ 176065 h 1016631"/>
              <a:gd name="connsiteX68" fmla="*/ 619066 w 869349"/>
              <a:gd name="connsiteY68" fmla="*/ 164706 h 1016631"/>
              <a:gd name="connsiteX69" fmla="*/ 636104 w 869349"/>
              <a:gd name="connsiteY69" fmla="*/ 159026 h 1016631"/>
              <a:gd name="connsiteX70" fmla="*/ 664502 w 869349"/>
              <a:gd name="connsiteY70" fmla="*/ 147667 h 1016631"/>
              <a:gd name="connsiteX71" fmla="*/ 641784 w 869349"/>
              <a:gd name="connsiteY71" fmla="*/ 136308 h 1016631"/>
              <a:gd name="connsiteX72" fmla="*/ 636104 w 869349"/>
              <a:gd name="connsiteY72" fmla="*/ 113590 h 1016631"/>
              <a:gd name="connsiteX73" fmla="*/ 624745 w 869349"/>
              <a:gd name="connsiteY73" fmla="*/ 107911 h 1016631"/>
              <a:gd name="connsiteX74" fmla="*/ 721297 w 869349"/>
              <a:gd name="connsiteY74" fmla="*/ 96552 h 1016631"/>
              <a:gd name="connsiteX75" fmla="*/ 738335 w 869349"/>
              <a:gd name="connsiteY75" fmla="*/ 85193 h 1016631"/>
              <a:gd name="connsiteX76" fmla="*/ 732656 w 869349"/>
              <a:gd name="connsiteY76" fmla="*/ 0 h 10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9349" h="1016631">
                <a:moveTo>
                  <a:pt x="0" y="28398"/>
                </a:moveTo>
                <a:cubicBezTo>
                  <a:pt x="9466" y="39757"/>
                  <a:pt x="19918" y="50362"/>
                  <a:pt x="28397" y="62475"/>
                </a:cubicBezTo>
                <a:cubicBezTo>
                  <a:pt x="33252" y="69411"/>
                  <a:pt x="33769" y="79206"/>
                  <a:pt x="39756" y="85193"/>
                </a:cubicBezTo>
                <a:cubicBezTo>
                  <a:pt x="47562" y="92999"/>
                  <a:pt x="58688" y="96552"/>
                  <a:pt x="68154" y="102231"/>
                </a:cubicBezTo>
                <a:cubicBezTo>
                  <a:pt x="70047" y="107911"/>
                  <a:pt x="69600" y="115037"/>
                  <a:pt x="73833" y="119270"/>
                </a:cubicBezTo>
                <a:cubicBezTo>
                  <a:pt x="78066" y="123503"/>
                  <a:pt x="85674" y="121979"/>
                  <a:pt x="90872" y="124949"/>
                </a:cubicBezTo>
                <a:cubicBezTo>
                  <a:pt x="99091" y="129645"/>
                  <a:pt x="106017" y="136308"/>
                  <a:pt x="113590" y="141988"/>
                </a:cubicBezTo>
                <a:cubicBezTo>
                  <a:pt x="119711" y="160352"/>
                  <a:pt x="124173" y="176418"/>
                  <a:pt x="136308" y="193103"/>
                </a:cubicBezTo>
                <a:cubicBezTo>
                  <a:pt x="150347" y="212406"/>
                  <a:pt x="168881" y="224633"/>
                  <a:pt x="187423" y="238539"/>
                </a:cubicBezTo>
                <a:cubicBezTo>
                  <a:pt x="191209" y="246112"/>
                  <a:pt x="191893" y="256336"/>
                  <a:pt x="198782" y="261257"/>
                </a:cubicBezTo>
                <a:cubicBezTo>
                  <a:pt x="206637" y="266868"/>
                  <a:pt x="217934" y="264163"/>
                  <a:pt x="227180" y="266937"/>
                </a:cubicBezTo>
                <a:cubicBezTo>
                  <a:pt x="236945" y="269867"/>
                  <a:pt x="246111" y="274510"/>
                  <a:pt x="255577" y="278296"/>
                </a:cubicBezTo>
                <a:cubicBezTo>
                  <a:pt x="259364" y="287762"/>
                  <a:pt x="260302" y="298953"/>
                  <a:pt x="266937" y="306693"/>
                </a:cubicBezTo>
                <a:cubicBezTo>
                  <a:pt x="272447" y="313121"/>
                  <a:pt x="282304" y="313851"/>
                  <a:pt x="289655" y="318052"/>
                </a:cubicBezTo>
                <a:cubicBezTo>
                  <a:pt x="295581" y="321439"/>
                  <a:pt x="300588" y="326358"/>
                  <a:pt x="306693" y="329411"/>
                </a:cubicBezTo>
                <a:cubicBezTo>
                  <a:pt x="336997" y="344563"/>
                  <a:pt x="327564" y="336624"/>
                  <a:pt x="352129" y="346450"/>
                </a:cubicBezTo>
                <a:cubicBezTo>
                  <a:pt x="365516" y="351805"/>
                  <a:pt x="378499" y="358133"/>
                  <a:pt x="391886" y="363488"/>
                </a:cubicBezTo>
                <a:cubicBezTo>
                  <a:pt x="397444" y="365711"/>
                  <a:pt x="403569" y="366491"/>
                  <a:pt x="408924" y="369168"/>
                </a:cubicBezTo>
                <a:cubicBezTo>
                  <a:pt x="415029" y="372221"/>
                  <a:pt x="419625" y="377992"/>
                  <a:pt x="425963" y="380527"/>
                </a:cubicBezTo>
                <a:cubicBezTo>
                  <a:pt x="438760" y="385646"/>
                  <a:pt x="452467" y="388100"/>
                  <a:pt x="465719" y="391886"/>
                </a:cubicBezTo>
                <a:cubicBezTo>
                  <a:pt x="469505" y="401352"/>
                  <a:pt x="470551" y="412451"/>
                  <a:pt x="477078" y="420283"/>
                </a:cubicBezTo>
                <a:cubicBezTo>
                  <a:pt x="480911" y="424882"/>
                  <a:pt x="488762" y="423286"/>
                  <a:pt x="494117" y="425963"/>
                </a:cubicBezTo>
                <a:cubicBezTo>
                  <a:pt x="500222" y="429016"/>
                  <a:pt x="505476" y="433536"/>
                  <a:pt x="511155" y="437322"/>
                </a:cubicBezTo>
                <a:cubicBezTo>
                  <a:pt x="528592" y="489626"/>
                  <a:pt x="506095" y="405214"/>
                  <a:pt x="494117" y="477078"/>
                </a:cubicBezTo>
                <a:cubicBezTo>
                  <a:pt x="492995" y="483811"/>
                  <a:pt x="505229" y="485050"/>
                  <a:pt x="511155" y="488437"/>
                </a:cubicBezTo>
                <a:cubicBezTo>
                  <a:pt x="518506" y="492638"/>
                  <a:pt x="526300" y="496010"/>
                  <a:pt x="533873" y="499796"/>
                </a:cubicBezTo>
                <a:cubicBezTo>
                  <a:pt x="531086" y="530452"/>
                  <a:pt x="528524" y="570476"/>
                  <a:pt x="522514" y="602028"/>
                </a:cubicBezTo>
                <a:cubicBezTo>
                  <a:pt x="517442" y="628655"/>
                  <a:pt x="511155" y="655037"/>
                  <a:pt x="505476" y="681541"/>
                </a:cubicBezTo>
                <a:cubicBezTo>
                  <a:pt x="511155" y="736443"/>
                  <a:pt x="521023" y="791072"/>
                  <a:pt x="522514" y="846246"/>
                </a:cubicBezTo>
                <a:cubicBezTo>
                  <a:pt x="522936" y="861852"/>
                  <a:pt x="512568" y="876135"/>
                  <a:pt x="511155" y="891682"/>
                </a:cubicBezTo>
                <a:cubicBezTo>
                  <a:pt x="510613" y="897644"/>
                  <a:pt x="515190" y="902964"/>
                  <a:pt x="516835" y="908721"/>
                </a:cubicBezTo>
                <a:cubicBezTo>
                  <a:pt x="525988" y="940757"/>
                  <a:pt x="515424" y="924349"/>
                  <a:pt x="539553" y="948477"/>
                </a:cubicBezTo>
                <a:cubicBezTo>
                  <a:pt x="541446" y="954157"/>
                  <a:pt x="542262" y="960318"/>
                  <a:pt x="545232" y="965516"/>
                </a:cubicBezTo>
                <a:cubicBezTo>
                  <a:pt x="549928" y="973735"/>
                  <a:pt x="558426" y="979584"/>
                  <a:pt x="562271" y="988234"/>
                </a:cubicBezTo>
                <a:cubicBezTo>
                  <a:pt x="566192" y="997055"/>
                  <a:pt x="566057" y="1007165"/>
                  <a:pt x="567950" y="1016631"/>
                </a:cubicBezTo>
                <a:cubicBezTo>
                  <a:pt x="577416" y="1010952"/>
                  <a:pt x="586260" y="1004076"/>
                  <a:pt x="596348" y="999593"/>
                </a:cubicBezTo>
                <a:cubicBezTo>
                  <a:pt x="603481" y="996423"/>
                  <a:pt x="613547" y="999433"/>
                  <a:pt x="619066" y="993913"/>
                </a:cubicBezTo>
                <a:cubicBezTo>
                  <a:pt x="624585" y="988393"/>
                  <a:pt x="620269" y="977590"/>
                  <a:pt x="624745" y="971195"/>
                </a:cubicBezTo>
                <a:cubicBezTo>
                  <a:pt x="644965" y="942310"/>
                  <a:pt x="659934" y="936451"/>
                  <a:pt x="687220" y="920080"/>
                </a:cubicBezTo>
                <a:cubicBezTo>
                  <a:pt x="700889" y="879067"/>
                  <a:pt x="686028" y="927825"/>
                  <a:pt x="698579" y="846246"/>
                </a:cubicBezTo>
                <a:cubicBezTo>
                  <a:pt x="699489" y="840329"/>
                  <a:pt x="700025" y="833441"/>
                  <a:pt x="704258" y="829208"/>
                </a:cubicBezTo>
                <a:cubicBezTo>
                  <a:pt x="713911" y="819555"/>
                  <a:pt x="726976" y="814063"/>
                  <a:pt x="738335" y="806490"/>
                </a:cubicBezTo>
                <a:cubicBezTo>
                  <a:pt x="738716" y="805728"/>
                  <a:pt x="756310" y="768192"/>
                  <a:pt x="761053" y="766733"/>
                </a:cubicBezTo>
                <a:cubicBezTo>
                  <a:pt x="781039" y="760583"/>
                  <a:pt x="802703" y="762947"/>
                  <a:pt x="823528" y="761054"/>
                </a:cubicBezTo>
                <a:cubicBezTo>
                  <a:pt x="838673" y="753481"/>
                  <a:pt x="864509" y="754672"/>
                  <a:pt x="868964" y="738336"/>
                </a:cubicBezTo>
                <a:cubicBezTo>
                  <a:pt x="870252" y="733614"/>
                  <a:pt x="869585" y="640616"/>
                  <a:pt x="846246" y="613387"/>
                </a:cubicBezTo>
                <a:cubicBezTo>
                  <a:pt x="840086" y="606200"/>
                  <a:pt x="831101" y="602028"/>
                  <a:pt x="823528" y="596348"/>
                </a:cubicBezTo>
                <a:cubicBezTo>
                  <a:pt x="821635" y="588775"/>
                  <a:pt x="818880" y="581367"/>
                  <a:pt x="817848" y="573630"/>
                </a:cubicBezTo>
                <a:cubicBezTo>
                  <a:pt x="802414" y="457876"/>
                  <a:pt x="845591" y="513542"/>
                  <a:pt x="653143" y="499796"/>
                </a:cubicBezTo>
                <a:cubicBezTo>
                  <a:pt x="638000" y="496011"/>
                  <a:pt x="614860" y="491313"/>
                  <a:pt x="602027" y="482758"/>
                </a:cubicBezTo>
                <a:cubicBezTo>
                  <a:pt x="593116" y="476818"/>
                  <a:pt x="586882" y="467613"/>
                  <a:pt x="579309" y="460040"/>
                </a:cubicBezTo>
                <a:cubicBezTo>
                  <a:pt x="577416" y="465719"/>
                  <a:pt x="578763" y="480158"/>
                  <a:pt x="573630" y="477078"/>
                </a:cubicBezTo>
                <a:cubicBezTo>
                  <a:pt x="561924" y="470054"/>
                  <a:pt x="560566" y="452654"/>
                  <a:pt x="550912" y="443001"/>
                </a:cubicBezTo>
                <a:cubicBezTo>
                  <a:pt x="529640" y="421730"/>
                  <a:pt x="541493" y="428503"/>
                  <a:pt x="516835" y="420283"/>
                </a:cubicBezTo>
                <a:cubicBezTo>
                  <a:pt x="520621" y="412710"/>
                  <a:pt x="528194" y="406031"/>
                  <a:pt x="528194" y="397565"/>
                </a:cubicBezTo>
                <a:cubicBezTo>
                  <a:pt x="528194" y="374847"/>
                  <a:pt x="509262" y="371061"/>
                  <a:pt x="494117" y="363488"/>
                </a:cubicBezTo>
                <a:cubicBezTo>
                  <a:pt x="490331" y="355915"/>
                  <a:pt x="488745" y="346757"/>
                  <a:pt x="482758" y="340770"/>
                </a:cubicBezTo>
                <a:cubicBezTo>
                  <a:pt x="473105" y="331117"/>
                  <a:pt x="448681" y="318052"/>
                  <a:pt x="448681" y="318052"/>
                </a:cubicBezTo>
                <a:cubicBezTo>
                  <a:pt x="438873" y="319687"/>
                  <a:pt x="373909" y="330991"/>
                  <a:pt x="369168" y="329411"/>
                </a:cubicBezTo>
                <a:cubicBezTo>
                  <a:pt x="359496" y="326187"/>
                  <a:pt x="387893" y="321276"/>
                  <a:pt x="397565" y="318052"/>
                </a:cubicBezTo>
                <a:cubicBezTo>
                  <a:pt x="404970" y="315584"/>
                  <a:pt x="412710" y="314266"/>
                  <a:pt x="420283" y="312373"/>
                </a:cubicBezTo>
                <a:cubicBezTo>
                  <a:pt x="433535" y="304800"/>
                  <a:pt x="461422" y="304856"/>
                  <a:pt x="460040" y="289655"/>
                </a:cubicBezTo>
                <a:cubicBezTo>
                  <a:pt x="458218" y="269613"/>
                  <a:pt x="430180" y="262642"/>
                  <a:pt x="414604" y="249898"/>
                </a:cubicBezTo>
                <a:cubicBezTo>
                  <a:pt x="401990" y="239578"/>
                  <a:pt x="389444" y="234478"/>
                  <a:pt x="374847" y="227180"/>
                </a:cubicBezTo>
                <a:cubicBezTo>
                  <a:pt x="376740" y="217714"/>
                  <a:pt x="371021" y="200461"/>
                  <a:pt x="380527" y="198783"/>
                </a:cubicBezTo>
                <a:cubicBezTo>
                  <a:pt x="443260" y="187713"/>
                  <a:pt x="453806" y="198413"/>
                  <a:pt x="488437" y="221501"/>
                </a:cubicBezTo>
                <a:cubicBezTo>
                  <a:pt x="502689" y="220076"/>
                  <a:pt x="555800" y="220063"/>
                  <a:pt x="573630" y="204462"/>
                </a:cubicBezTo>
                <a:cubicBezTo>
                  <a:pt x="581938" y="197193"/>
                  <a:pt x="582360" y="183334"/>
                  <a:pt x="590668" y="176065"/>
                </a:cubicBezTo>
                <a:cubicBezTo>
                  <a:pt x="598341" y="169351"/>
                  <a:pt x="609520" y="168286"/>
                  <a:pt x="619066" y="164706"/>
                </a:cubicBezTo>
                <a:cubicBezTo>
                  <a:pt x="624671" y="162604"/>
                  <a:pt x="630499" y="161128"/>
                  <a:pt x="636104" y="159026"/>
                </a:cubicBezTo>
                <a:cubicBezTo>
                  <a:pt x="645650" y="155446"/>
                  <a:pt x="655036" y="151453"/>
                  <a:pt x="664502" y="147667"/>
                </a:cubicBezTo>
                <a:cubicBezTo>
                  <a:pt x="656929" y="143881"/>
                  <a:pt x="647204" y="142812"/>
                  <a:pt x="641784" y="136308"/>
                </a:cubicBezTo>
                <a:cubicBezTo>
                  <a:pt x="636787" y="130311"/>
                  <a:pt x="641624" y="119110"/>
                  <a:pt x="636104" y="113590"/>
                </a:cubicBezTo>
                <a:cubicBezTo>
                  <a:pt x="632710" y="110196"/>
                  <a:pt x="580089" y="93024"/>
                  <a:pt x="624745" y="107911"/>
                </a:cubicBezTo>
                <a:cubicBezTo>
                  <a:pt x="631415" y="107398"/>
                  <a:pt x="698332" y="106394"/>
                  <a:pt x="721297" y="96552"/>
                </a:cubicBezTo>
                <a:cubicBezTo>
                  <a:pt x="727571" y="93863"/>
                  <a:pt x="732656" y="88979"/>
                  <a:pt x="738335" y="85193"/>
                </a:cubicBezTo>
                <a:cubicBezTo>
                  <a:pt x="731402" y="22787"/>
                  <a:pt x="732656" y="51221"/>
                  <a:pt x="732656" y="0"/>
                </a:cubicBezTo>
              </a:path>
            </a:pathLst>
          </a:cu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006122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309" y="850456"/>
            <a:ext cx="4468888" cy="569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2 CuadroTexto"/>
          <p:cNvSpPr txBox="1">
            <a:spLocks noChangeArrowheads="1"/>
          </p:cNvSpPr>
          <p:nvPr/>
        </p:nvSpPr>
        <p:spPr bwMode="auto">
          <a:xfrm>
            <a:off x="5301969" y="1352654"/>
            <a:ext cx="1944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CL" sz="1800" dirty="0" err="1">
                <a:solidFill>
                  <a:srgbClr val="000000"/>
                </a:solidFill>
                <a:latin typeface="Calibri" panose="020F0502020204030204" pitchFamily="34" charset="0"/>
                <a:cs typeface="Arial" panose="020B0604020202020204" pitchFamily="34" charset="0"/>
              </a:rPr>
              <a:t>July</a:t>
            </a:r>
            <a:r>
              <a:rPr lang="es-CL" sz="1800" dirty="0">
                <a:solidFill>
                  <a:srgbClr val="000000"/>
                </a:solidFill>
                <a:latin typeface="Calibri" panose="020F0502020204030204" pitchFamily="34" charset="0"/>
                <a:cs typeface="Arial" panose="020B0604020202020204" pitchFamily="34" charset="0"/>
              </a:rPr>
              <a:t> 850 </a:t>
            </a:r>
            <a:r>
              <a:rPr lang="es-CL" sz="1800" dirty="0" err="1">
                <a:solidFill>
                  <a:srgbClr val="000000"/>
                </a:solidFill>
                <a:latin typeface="Calibri" panose="020F0502020204030204" pitchFamily="34" charset="0"/>
                <a:cs typeface="Arial" panose="020B0604020202020204" pitchFamily="34" charset="0"/>
              </a:rPr>
              <a:t>hPa</a:t>
            </a:r>
            <a:r>
              <a:rPr lang="es-CL" sz="1800" dirty="0">
                <a:solidFill>
                  <a:srgbClr val="000000"/>
                </a:solidFill>
                <a:latin typeface="Calibri" panose="020F0502020204030204" pitchFamily="34" charset="0"/>
                <a:cs typeface="Arial" panose="020B0604020202020204" pitchFamily="34" charset="0"/>
              </a:rPr>
              <a:t> </a:t>
            </a:r>
            <a:r>
              <a:rPr lang="es-CL" sz="1800" dirty="0" err="1">
                <a:solidFill>
                  <a:srgbClr val="000000"/>
                </a:solidFill>
                <a:latin typeface="Calibri" panose="020F0502020204030204" pitchFamily="34" charset="0"/>
                <a:cs typeface="Arial" panose="020B0604020202020204" pitchFamily="34" charset="0"/>
              </a:rPr>
              <a:t>winds</a:t>
            </a:r>
            <a:endParaRPr lang="es-CL" sz="1800" dirty="0">
              <a:solidFill>
                <a:srgbClr val="000000"/>
              </a:solidFill>
              <a:latin typeface="Calibri" panose="020F0502020204030204" pitchFamily="34" charset="0"/>
              <a:cs typeface="Arial" panose="020B0604020202020204" pitchFamily="34" charset="0"/>
            </a:endParaRPr>
          </a:p>
        </p:txBody>
      </p:sp>
      <p:sp>
        <p:nvSpPr>
          <p:cNvPr id="57348" name="4 CuadroTexto"/>
          <p:cNvSpPr txBox="1">
            <a:spLocks noChangeArrowheads="1"/>
          </p:cNvSpPr>
          <p:nvPr/>
        </p:nvSpPr>
        <p:spPr bwMode="auto">
          <a:xfrm>
            <a:off x="9742721" y="3409582"/>
            <a:ext cx="644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CL" sz="1800">
                <a:solidFill>
                  <a:srgbClr val="FFFFFF"/>
                </a:solidFill>
                <a:latin typeface="Calibri" panose="020F0502020204030204" pitchFamily="34" charset="0"/>
                <a:cs typeface="Arial" panose="020B0604020202020204" pitchFamily="34" charset="0"/>
              </a:rPr>
              <a:t>CTRL</a:t>
            </a:r>
          </a:p>
        </p:txBody>
      </p:sp>
      <p:sp>
        <p:nvSpPr>
          <p:cNvPr id="57349" name="5 CuadroTexto"/>
          <p:cNvSpPr txBox="1">
            <a:spLocks noChangeArrowheads="1"/>
          </p:cNvSpPr>
          <p:nvPr/>
        </p:nvSpPr>
        <p:spPr bwMode="auto">
          <a:xfrm>
            <a:off x="9661758" y="5682882"/>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CL" sz="1800" dirty="0">
                <a:solidFill>
                  <a:srgbClr val="FFFFFF"/>
                </a:solidFill>
                <a:latin typeface="Calibri" panose="020F0502020204030204" pitchFamily="34" charset="0"/>
                <a:cs typeface="Arial" panose="020B0604020202020204" pitchFamily="34" charset="0"/>
              </a:rPr>
              <a:t>NSAO</a:t>
            </a:r>
          </a:p>
        </p:txBody>
      </p:sp>
      <p:sp>
        <p:nvSpPr>
          <p:cNvPr id="57350" name="8 CuadroTexto"/>
          <p:cNvSpPr txBox="1">
            <a:spLocks noChangeArrowheads="1"/>
          </p:cNvSpPr>
          <p:nvPr/>
        </p:nvSpPr>
        <p:spPr bwMode="auto">
          <a:xfrm>
            <a:off x="9746821" y="2931344"/>
            <a:ext cx="64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CL" sz="1800" dirty="0">
                <a:solidFill>
                  <a:srgbClr val="FFFFFF"/>
                </a:solidFill>
                <a:latin typeface="Calibri" panose="020F0502020204030204" pitchFamily="34" charset="0"/>
                <a:cs typeface="Arial" panose="020B0604020202020204" pitchFamily="34" charset="0"/>
              </a:rPr>
              <a:t>CTRL</a:t>
            </a:r>
          </a:p>
        </p:txBody>
      </p:sp>
      <p:sp>
        <p:nvSpPr>
          <p:cNvPr id="57351" name="9 CuadroTexto"/>
          <p:cNvSpPr txBox="1">
            <a:spLocks noChangeArrowheads="1"/>
          </p:cNvSpPr>
          <p:nvPr/>
        </p:nvSpPr>
        <p:spPr bwMode="auto">
          <a:xfrm>
            <a:off x="10513646" y="6209879"/>
            <a:ext cx="72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CL" sz="1800">
                <a:solidFill>
                  <a:srgbClr val="FFFFFF"/>
                </a:solidFill>
                <a:latin typeface="Calibri" panose="020F0502020204030204" pitchFamily="34" charset="0"/>
                <a:cs typeface="Arial" panose="020B0604020202020204" pitchFamily="34" charset="0"/>
              </a:rPr>
              <a:t>NSAO</a:t>
            </a:r>
          </a:p>
        </p:txBody>
      </p:sp>
      <p:pic>
        <p:nvPicPr>
          <p:cNvPr id="5735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13" y="3033990"/>
            <a:ext cx="6241660" cy="128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CuadroTexto 12"/>
          <p:cNvSpPr txBox="1">
            <a:spLocks noChangeArrowheads="1"/>
          </p:cNvSpPr>
          <p:nvPr/>
        </p:nvSpPr>
        <p:spPr bwMode="auto">
          <a:xfrm>
            <a:off x="2316163" y="173038"/>
            <a:ext cx="7872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3600">
                <a:solidFill>
                  <a:srgbClr val="00B0F0"/>
                </a:solidFill>
                <a:latin typeface="Calibri" panose="020F0502020204030204" pitchFamily="34" charset="0"/>
                <a:cs typeface="Calibri" panose="020F0502020204030204" pitchFamily="34" charset="0"/>
              </a:rPr>
              <a:t>Atmospheric flow – mountain interaction</a:t>
            </a:r>
          </a:p>
        </p:txBody>
      </p:sp>
    </p:spTree>
    <p:extLst>
      <p:ext uri="{BB962C8B-B14F-4D97-AF65-F5344CB8AC3E}">
        <p14:creationId xmlns:p14="http://schemas.microsoft.com/office/powerpoint/2010/main" val="1527656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1836739"/>
            <a:ext cx="5680075"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151" y="982664"/>
            <a:ext cx="50768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CuadroTexto 3"/>
          <p:cNvSpPr txBox="1">
            <a:spLocks noChangeArrowheads="1"/>
          </p:cNvSpPr>
          <p:nvPr/>
        </p:nvSpPr>
        <p:spPr bwMode="auto">
          <a:xfrm>
            <a:off x="2316163" y="173038"/>
            <a:ext cx="7872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3600">
                <a:solidFill>
                  <a:srgbClr val="00B0F0"/>
                </a:solidFill>
                <a:latin typeface="Calibri" panose="020F0502020204030204" pitchFamily="34" charset="0"/>
                <a:cs typeface="Calibri" panose="020F0502020204030204" pitchFamily="34" charset="0"/>
              </a:rPr>
              <a:t>Atmospheric flow – mountain interaction</a:t>
            </a:r>
          </a:p>
        </p:txBody>
      </p:sp>
      <p:sp>
        <p:nvSpPr>
          <p:cNvPr id="2" name="CuadroTexto 1"/>
          <p:cNvSpPr txBox="1"/>
          <p:nvPr/>
        </p:nvSpPr>
        <p:spPr>
          <a:xfrm>
            <a:off x="8374064" y="3192464"/>
            <a:ext cx="2293937" cy="708025"/>
          </a:xfrm>
          <a:prstGeom prst="rect">
            <a:avLst/>
          </a:prstGeom>
          <a:noFill/>
          <a:effectLst>
            <a:outerShdw blurRad="50800" dist="38100" dir="8100000" algn="tr" rotWithShape="0">
              <a:prstClr val="black">
                <a:alpha val="40000"/>
              </a:prstClr>
            </a:outerShdw>
          </a:effectLst>
        </p:spPr>
        <p:txBody>
          <a:bodyPr>
            <a:spAutoFit/>
          </a:bodyPr>
          <a:lstStyle/>
          <a:p>
            <a:pPr eaLnBrk="0" fontAlgn="base" hangingPunct="0">
              <a:spcBef>
                <a:spcPct val="0"/>
              </a:spcBef>
              <a:spcAft>
                <a:spcPct val="0"/>
              </a:spcAft>
              <a:defRPr/>
            </a:pPr>
            <a:r>
              <a:rPr lang="en-US" sz="2000" dirty="0">
                <a:solidFill>
                  <a:srgbClr val="00B050"/>
                </a:solidFill>
                <a:latin typeface="Calibri" panose="020F0502020204030204" pitchFamily="34" charset="0"/>
                <a:cs typeface="Calibri" panose="020F0502020204030204" pitchFamily="34" charset="0"/>
              </a:rPr>
              <a:t>Low cloud feedback</a:t>
            </a:r>
          </a:p>
          <a:p>
            <a:pPr eaLnBrk="0" fontAlgn="base" hangingPunct="0">
              <a:spcBef>
                <a:spcPct val="0"/>
              </a:spcBef>
              <a:spcAft>
                <a:spcPct val="0"/>
              </a:spcAft>
              <a:defRPr/>
            </a:pPr>
            <a:r>
              <a:rPr lang="en-US" sz="2000" dirty="0">
                <a:solidFill>
                  <a:srgbClr val="00B050"/>
                </a:solidFill>
                <a:latin typeface="Calibri" panose="020F0502020204030204" pitchFamily="34" charset="0"/>
                <a:cs typeface="Calibri" panose="020F0502020204030204" pitchFamily="34" charset="0"/>
              </a:rPr>
              <a:t>Evaporative cooling</a:t>
            </a:r>
          </a:p>
        </p:txBody>
      </p:sp>
    </p:spTree>
    <p:extLst>
      <p:ext uri="{BB962C8B-B14F-4D97-AF65-F5344CB8AC3E}">
        <p14:creationId xmlns:p14="http://schemas.microsoft.com/office/powerpoint/2010/main" val="3058696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64" y="1103060"/>
            <a:ext cx="381635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678" y="1064705"/>
            <a:ext cx="4766685" cy="417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9040" y="5501968"/>
            <a:ext cx="34559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CuadroTexto 5"/>
          <p:cNvSpPr txBox="1">
            <a:spLocks noChangeArrowheads="1"/>
          </p:cNvSpPr>
          <p:nvPr/>
        </p:nvSpPr>
        <p:spPr bwMode="auto">
          <a:xfrm>
            <a:off x="2316163" y="173038"/>
            <a:ext cx="7872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3600">
                <a:solidFill>
                  <a:srgbClr val="00B0F0"/>
                </a:solidFill>
                <a:latin typeface="Calibri" panose="020F0502020204030204" pitchFamily="34" charset="0"/>
                <a:cs typeface="Calibri" panose="020F0502020204030204" pitchFamily="34" charset="0"/>
              </a:rPr>
              <a:t>Atmospheric flow – mountain interaction</a:t>
            </a:r>
          </a:p>
        </p:txBody>
      </p:sp>
      <p:sp>
        <p:nvSpPr>
          <p:cNvPr id="59398" name="CuadroTexto 6"/>
          <p:cNvSpPr txBox="1">
            <a:spLocks noChangeArrowheads="1"/>
          </p:cNvSpPr>
          <p:nvPr/>
        </p:nvSpPr>
        <p:spPr bwMode="auto">
          <a:xfrm>
            <a:off x="3859226" y="1252285"/>
            <a:ext cx="110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2400">
                <a:solidFill>
                  <a:srgbClr val="000000"/>
                </a:solidFill>
                <a:latin typeface="Calibri" panose="020F0502020204030204" pitchFamily="34" charset="0"/>
                <a:cs typeface="Calibri" panose="020F0502020204030204" pitchFamily="34" charset="0"/>
              </a:rPr>
              <a:t>Control</a:t>
            </a:r>
          </a:p>
        </p:txBody>
      </p:sp>
      <p:sp>
        <p:nvSpPr>
          <p:cNvPr id="59399" name="CuadroTexto 7"/>
          <p:cNvSpPr txBox="1">
            <a:spLocks noChangeArrowheads="1"/>
          </p:cNvSpPr>
          <p:nvPr/>
        </p:nvSpPr>
        <p:spPr bwMode="auto">
          <a:xfrm>
            <a:off x="3767151" y="3716085"/>
            <a:ext cx="1284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2400">
                <a:solidFill>
                  <a:srgbClr val="000000"/>
                </a:solidFill>
                <a:latin typeface="Calibri" panose="020F0502020204030204" pitchFamily="34" charset="0"/>
                <a:cs typeface="Calibri" panose="020F0502020204030204" pitchFamily="34" charset="0"/>
              </a:rPr>
              <a:t>noAndes</a:t>
            </a:r>
          </a:p>
        </p:txBody>
      </p:sp>
      <p:sp>
        <p:nvSpPr>
          <p:cNvPr id="59400" name="CuadroTexto 8"/>
          <p:cNvSpPr txBox="1">
            <a:spLocks noChangeArrowheads="1"/>
          </p:cNvSpPr>
          <p:nvPr/>
        </p:nvSpPr>
        <p:spPr bwMode="auto">
          <a:xfrm>
            <a:off x="2109801" y="853822"/>
            <a:ext cx="2446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2000">
                <a:solidFill>
                  <a:srgbClr val="000000"/>
                </a:solidFill>
                <a:latin typeface="Calibri" panose="020F0502020204030204" pitchFamily="34" charset="0"/>
                <a:cs typeface="Calibri" panose="020F0502020204030204" pitchFamily="34" charset="0"/>
              </a:rPr>
              <a:t>900 hPa wind &amp; Temp</a:t>
            </a:r>
          </a:p>
        </p:txBody>
      </p:sp>
      <p:sp>
        <p:nvSpPr>
          <p:cNvPr id="59401" name="CuadroTexto 9"/>
          <p:cNvSpPr txBox="1">
            <a:spLocks noChangeArrowheads="1"/>
          </p:cNvSpPr>
          <p:nvPr/>
        </p:nvSpPr>
        <p:spPr bwMode="auto">
          <a:xfrm>
            <a:off x="7524791" y="850393"/>
            <a:ext cx="2892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2000">
                <a:solidFill>
                  <a:srgbClr val="000000"/>
                </a:solidFill>
                <a:latin typeface="Calibri" panose="020F0502020204030204" pitchFamily="34" charset="0"/>
                <a:cs typeface="Calibri" panose="020F0502020204030204" pitchFamily="34" charset="0"/>
              </a:rPr>
              <a:t>Clouds: Control - noAndes</a:t>
            </a:r>
          </a:p>
        </p:txBody>
      </p:sp>
      <p:sp>
        <p:nvSpPr>
          <p:cNvPr id="2" name="Arco 1"/>
          <p:cNvSpPr/>
          <p:nvPr/>
        </p:nvSpPr>
        <p:spPr>
          <a:xfrm rot="522380">
            <a:off x="3036901" y="5121023"/>
            <a:ext cx="1016000" cy="993775"/>
          </a:xfrm>
          <a:prstGeom prst="arc">
            <a:avLst>
              <a:gd name="adj1" fmla="val 16456113"/>
              <a:gd name="adj2" fmla="val 0"/>
            </a:avLst>
          </a:prstGeom>
          <a:ln w="38100">
            <a:solidFill>
              <a:srgbClr val="FF99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srgbClr val="000000"/>
              </a:solidFill>
            </a:endParaRPr>
          </a:p>
        </p:txBody>
      </p:sp>
      <p:sp>
        <p:nvSpPr>
          <p:cNvPr id="59403" name="CuadroTexto 12"/>
          <p:cNvSpPr txBox="1">
            <a:spLocks noChangeArrowheads="1"/>
          </p:cNvSpPr>
          <p:nvPr/>
        </p:nvSpPr>
        <p:spPr bwMode="auto">
          <a:xfrm>
            <a:off x="2282839" y="5355973"/>
            <a:ext cx="17510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600">
                <a:solidFill>
                  <a:srgbClr val="FF0000"/>
                </a:solidFill>
                <a:latin typeface="Calibri" panose="020F0502020204030204" pitchFamily="34" charset="0"/>
                <a:cs typeface="Calibri" panose="020F0502020204030204" pitchFamily="34" charset="0"/>
              </a:rPr>
              <a:t>Warm air into MBL</a:t>
            </a:r>
          </a:p>
        </p:txBody>
      </p:sp>
      <p:sp>
        <p:nvSpPr>
          <p:cNvPr id="59404" name="CuadroTexto 13"/>
          <p:cNvSpPr txBox="1">
            <a:spLocks noChangeArrowheads="1"/>
          </p:cNvSpPr>
          <p:nvPr/>
        </p:nvSpPr>
        <p:spPr bwMode="auto">
          <a:xfrm>
            <a:off x="10006786" y="2627646"/>
            <a:ext cx="1077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600" dirty="0">
                <a:solidFill>
                  <a:srgbClr val="FF0000"/>
                </a:solidFill>
                <a:latin typeface="Calibri" panose="020F0502020204030204" pitchFamily="34" charset="0"/>
                <a:cs typeface="Calibri" panose="020F0502020204030204" pitchFamily="34" charset="0"/>
              </a:rPr>
              <a:t>No Andes</a:t>
            </a:r>
          </a:p>
          <a:p>
            <a:pPr eaLnBrk="0" fontAlgn="base" hangingPunct="0">
              <a:spcBef>
                <a:spcPct val="0"/>
              </a:spcBef>
              <a:spcAft>
                <a:spcPct val="0"/>
              </a:spcAft>
              <a:buFontTx/>
              <a:buNone/>
            </a:pPr>
            <a:r>
              <a:rPr lang="en-US" sz="1600" dirty="0">
                <a:solidFill>
                  <a:srgbClr val="FF0000"/>
                </a:solidFill>
                <a:latin typeface="Calibri" panose="020F0502020204030204" pitchFamily="34" charset="0"/>
                <a:cs typeface="Calibri" panose="020F0502020204030204" pitchFamily="34" charset="0"/>
              </a:rPr>
              <a:t>No clouds!</a:t>
            </a:r>
          </a:p>
        </p:txBody>
      </p:sp>
      <p:sp>
        <p:nvSpPr>
          <p:cNvPr id="15" name="Arco 14"/>
          <p:cNvSpPr/>
          <p:nvPr/>
        </p:nvSpPr>
        <p:spPr>
          <a:xfrm rot="522380">
            <a:off x="2813064" y="2769935"/>
            <a:ext cx="1016000" cy="993775"/>
          </a:xfrm>
          <a:prstGeom prst="arc">
            <a:avLst>
              <a:gd name="adj1" fmla="val 16456113"/>
              <a:gd name="adj2" fmla="val 0"/>
            </a:avLst>
          </a:prstGeom>
          <a:ln w="381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3506858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54" y="1352831"/>
            <a:ext cx="6905625"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CuadroTexto 2"/>
          <p:cNvSpPr txBox="1">
            <a:spLocks noChangeArrowheads="1"/>
          </p:cNvSpPr>
          <p:nvPr/>
        </p:nvSpPr>
        <p:spPr bwMode="auto">
          <a:xfrm>
            <a:off x="2216271" y="265247"/>
            <a:ext cx="7872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3600" dirty="0">
                <a:solidFill>
                  <a:srgbClr val="00B0F0"/>
                </a:solidFill>
                <a:latin typeface="Calibri" panose="020F0502020204030204" pitchFamily="34" charset="0"/>
                <a:cs typeface="Calibri" panose="020F0502020204030204" pitchFamily="34" charset="0"/>
              </a:rPr>
              <a:t>Atmospheric flow – mountain interaction</a:t>
            </a: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199" y="2728967"/>
            <a:ext cx="34559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CuadroTexto 5"/>
          <p:cNvSpPr txBox="1">
            <a:spLocks noChangeArrowheads="1"/>
          </p:cNvSpPr>
          <p:nvPr/>
        </p:nvSpPr>
        <p:spPr bwMode="auto">
          <a:xfrm>
            <a:off x="6094854" y="2884768"/>
            <a:ext cx="1077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600">
                <a:solidFill>
                  <a:srgbClr val="FF0000"/>
                </a:solidFill>
                <a:latin typeface="Calibri" panose="020F0502020204030204" pitchFamily="34" charset="0"/>
                <a:cs typeface="Calibri" panose="020F0502020204030204" pitchFamily="34" charset="0"/>
              </a:rPr>
              <a:t>No Andes</a:t>
            </a:r>
          </a:p>
          <a:p>
            <a:pPr eaLnBrk="0" fontAlgn="base" hangingPunct="0">
              <a:spcBef>
                <a:spcPct val="0"/>
              </a:spcBef>
              <a:spcAft>
                <a:spcPct val="0"/>
              </a:spcAft>
              <a:buFontTx/>
              <a:buNone/>
            </a:pPr>
            <a:r>
              <a:rPr lang="en-US" sz="1600">
                <a:solidFill>
                  <a:srgbClr val="FF0000"/>
                </a:solidFill>
                <a:latin typeface="Calibri" panose="020F0502020204030204" pitchFamily="34" charset="0"/>
                <a:cs typeface="Calibri" panose="020F0502020204030204" pitchFamily="34" charset="0"/>
              </a:rPr>
              <a:t>No clouds!</a:t>
            </a:r>
          </a:p>
        </p:txBody>
      </p:sp>
    </p:spTree>
    <p:extLst>
      <p:ext uri="{BB962C8B-B14F-4D97-AF65-F5344CB8AC3E}">
        <p14:creationId xmlns:p14="http://schemas.microsoft.com/office/powerpoint/2010/main" val="1680644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3608" y="214687"/>
            <a:ext cx="7310970" cy="655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68090" y="2761557"/>
            <a:ext cx="6147227" cy="108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CuadroTexto 3"/>
          <p:cNvSpPr txBox="1">
            <a:spLocks noChangeArrowheads="1"/>
          </p:cNvSpPr>
          <p:nvPr/>
        </p:nvSpPr>
        <p:spPr bwMode="auto">
          <a:xfrm>
            <a:off x="10402101" y="2832207"/>
            <a:ext cx="1398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600" dirty="0">
                <a:solidFill>
                  <a:srgbClr val="FF0000"/>
                </a:solidFill>
                <a:latin typeface="Calibri" panose="020F0502020204030204" pitchFamily="34" charset="0"/>
                <a:cs typeface="Calibri" panose="020F0502020204030204" pitchFamily="34" charset="0"/>
              </a:rPr>
              <a:t>No Andes</a:t>
            </a:r>
          </a:p>
          <a:p>
            <a:pPr eaLnBrk="0" fontAlgn="base" hangingPunct="0">
              <a:spcBef>
                <a:spcPct val="0"/>
              </a:spcBef>
              <a:spcAft>
                <a:spcPct val="0"/>
              </a:spcAft>
              <a:buFontTx/>
              <a:buNone/>
            </a:pPr>
            <a:r>
              <a:rPr lang="en-US" sz="1600" dirty="0">
                <a:solidFill>
                  <a:srgbClr val="FF0000"/>
                </a:solidFill>
                <a:latin typeface="Calibri" panose="020F0502020204030204" pitchFamily="34" charset="0"/>
                <a:cs typeface="Calibri" panose="020F0502020204030204" pitchFamily="34" charset="0"/>
              </a:rPr>
              <a:t>No clouds!</a:t>
            </a:r>
          </a:p>
          <a:p>
            <a:pPr eaLnBrk="0" fontAlgn="base" hangingPunct="0">
              <a:spcBef>
                <a:spcPct val="0"/>
              </a:spcBef>
              <a:spcAft>
                <a:spcPct val="0"/>
              </a:spcAft>
              <a:buFontTx/>
              <a:buNone/>
            </a:pPr>
            <a:r>
              <a:rPr lang="en-US" sz="1600" dirty="0">
                <a:solidFill>
                  <a:srgbClr val="FF0000"/>
                </a:solidFill>
                <a:latin typeface="Calibri" panose="020F0502020204030204" pitchFamily="34" charset="0"/>
                <a:cs typeface="Calibri" panose="020F0502020204030204" pitchFamily="34" charset="0"/>
              </a:rPr>
              <a:t>Warm ocean…</a:t>
            </a:r>
          </a:p>
        </p:txBody>
      </p:sp>
      <p:sp>
        <p:nvSpPr>
          <p:cNvPr id="61445" name="CuadroTexto 4"/>
          <p:cNvSpPr txBox="1">
            <a:spLocks noChangeArrowheads="1"/>
          </p:cNvSpPr>
          <p:nvPr/>
        </p:nvSpPr>
        <p:spPr bwMode="auto">
          <a:xfrm>
            <a:off x="3361525" y="1569639"/>
            <a:ext cx="20145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400" dirty="0">
                <a:solidFill>
                  <a:srgbClr val="FF0000"/>
                </a:solidFill>
                <a:latin typeface="Calibri" panose="020F0502020204030204" pitchFamily="34" charset="0"/>
                <a:cs typeface="Calibri" panose="020F0502020204030204" pitchFamily="34" charset="0"/>
              </a:rPr>
              <a:t>SST and </a:t>
            </a:r>
            <a:r>
              <a:rPr lang="en-US" sz="1400" dirty="0" err="1">
                <a:solidFill>
                  <a:srgbClr val="FF0000"/>
                </a:solidFill>
                <a:latin typeface="Calibri" panose="020F0502020204030204" pitchFamily="34" charset="0"/>
                <a:cs typeface="Calibri" panose="020F0502020204030204" pitchFamily="34" charset="0"/>
              </a:rPr>
              <a:t>Sfc</a:t>
            </a:r>
            <a:r>
              <a:rPr lang="en-US" sz="1400" dirty="0">
                <a:solidFill>
                  <a:srgbClr val="FF0000"/>
                </a:solidFill>
                <a:latin typeface="Calibri" panose="020F0502020204030204" pitchFamily="34" charset="0"/>
                <a:cs typeface="Calibri" panose="020F0502020204030204" pitchFamily="34" charset="0"/>
              </a:rPr>
              <a:t> Wind: Control - No Andes</a:t>
            </a:r>
          </a:p>
        </p:txBody>
      </p:sp>
      <p:sp>
        <p:nvSpPr>
          <p:cNvPr id="61446" name="CuadroTexto 5"/>
          <p:cNvSpPr txBox="1">
            <a:spLocks noChangeArrowheads="1"/>
          </p:cNvSpPr>
          <p:nvPr/>
        </p:nvSpPr>
        <p:spPr bwMode="auto">
          <a:xfrm>
            <a:off x="3192477" y="4182157"/>
            <a:ext cx="2066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400" dirty="0">
                <a:solidFill>
                  <a:srgbClr val="FF0000"/>
                </a:solidFill>
                <a:latin typeface="Calibri" panose="020F0502020204030204" pitchFamily="34" charset="0"/>
                <a:cs typeface="Calibri" panose="020F0502020204030204" pitchFamily="34" charset="0"/>
              </a:rPr>
              <a:t>Clouds &amp; LTS</a:t>
            </a:r>
          </a:p>
          <a:p>
            <a:pPr eaLnBrk="0" fontAlgn="base" hangingPunct="0">
              <a:spcBef>
                <a:spcPct val="0"/>
              </a:spcBef>
              <a:spcAft>
                <a:spcPct val="0"/>
              </a:spcAft>
              <a:buFontTx/>
              <a:buNone/>
            </a:pPr>
            <a:r>
              <a:rPr lang="en-US" sz="1400" dirty="0">
                <a:solidFill>
                  <a:srgbClr val="FF0000"/>
                </a:solidFill>
                <a:latin typeface="Calibri" panose="020F0502020204030204" pitchFamily="34" charset="0"/>
                <a:cs typeface="Calibri" panose="020F0502020204030204" pitchFamily="34" charset="0"/>
              </a:rPr>
              <a:t>Control - No Andes</a:t>
            </a:r>
          </a:p>
        </p:txBody>
      </p:sp>
    </p:spTree>
    <p:extLst>
      <p:ext uri="{BB962C8B-B14F-4D97-AF65-F5344CB8AC3E}">
        <p14:creationId xmlns:p14="http://schemas.microsoft.com/office/powerpoint/2010/main" val="1011989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725" y="860426"/>
            <a:ext cx="4165600" cy="593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Text Box 6"/>
          <p:cNvSpPr txBox="1">
            <a:spLocks noChangeArrowheads="1"/>
          </p:cNvSpPr>
          <p:nvPr/>
        </p:nvSpPr>
        <p:spPr bwMode="auto">
          <a:xfrm>
            <a:off x="1811339" y="2306639"/>
            <a:ext cx="3411537" cy="193833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2000">
                <a:solidFill>
                  <a:srgbClr val="FFFFFF"/>
                </a:solidFill>
                <a:latin typeface="Calibri" panose="020F0502020204030204" pitchFamily="34" charset="0"/>
                <a:cs typeface="Calibri" panose="020F0502020204030204" pitchFamily="34" charset="0"/>
              </a:rPr>
              <a:t>Zonal wind just upstream of the Andes (over the SE Pacific). Note that in winter the subtropical Jet (30ºS) impinges against the high Andes (not so much in summer).</a:t>
            </a:r>
          </a:p>
        </p:txBody>
      </p:sp>
      <p:sp>
        <p:nvSpPr>
          <p:cNvPr id="62468" name="CuadroTexto 3"/>
          <p:cNvSpPr txBox="1">
            <a:spLocks noChangeArrowheads="1"/>
          </p:cNvSpPr>
          <p:nvPr/>
        </p:nvSpPr>
        <p:spPr bwMode="auto">
          <a:xfrm>
            <a:off x="2046289" y="101600"/>
            <a:ext cx="8150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3600">
                <a:solidFill>
                  <a:srgbClr val="FF9900"/>
                </a:solidFill>
                <a:latin typeface="Calibri" panose="020F0502020204030204" pitchFamily="34" charset="0"/>
                <a:cs typeface="Calibri" panose="020F0502020204030204" pitchFamily="34" charset="0"/>
              </a:rPr>
              <a:t>Monsoonal (continental heating) influence</a:t>
            </a:r>
          </a:p>
        </p:txBody>
      </p:sp>
      <p:sp>
        <p:nvSpPr>
          <p:cNvPr id="2" name="Elipse 1"/>
          <p:cNvSpPr/>
          <p:nvPr/>
        </p:nvSpPr>
        <p:spPr>
          <a:xfrm>
            <a:off x="6472239" y="1565275"/>
            <a:ext cx="542925" cy="552450"/>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4172110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075" y="2276475"/>
            <a:ext cx="72517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3 CuadroTexto"/>
          <p:cNvSpPr txBox="1">
            <a:spLocks noChangeArrowheads="1"/>
          </p:cNvSpPr>
          <p:nvPr/>
        </p:nvSpPr>
        <p:spPr bwMode="auto">
          <a:xfrm>
            <a:off x="3143251" y="1916114"/>
            <a:ext cx="1241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1800">
                <a:solidFill>
                  <a:srgbClr val="000000"/>
                </a:solidFill>
                <a:latin typeface="Calibri" panose="020F0502020204030204" pitchFamily="34" charset="0"/>
                <a:cs typeface="Arial" panose="020B0604020202020204" pitchFamily="34" charset="0"/>
              </a:rPr>
              <a:t>w(700 hPa)</a:t>
            </a:r>
          </a:p>
        </p:txBody>
      </p:sp>
      <p:sp>
        <p:nvSpPr>
          <p:cNvPr id="63492" name="4 CuadroTexto"/>
          <p:cNvSpPr txBox="1">
            <a:spLocks noChangeArrowheads="1"/>
          </p:cNvSpPr>
          <p:nvPr/>
        </p:nvSpPr>
        <p:spPr bwMode="auto">
          <a:xfrm>
            <a:off x="5880101" y="1916114"/>
            <a:ext cx="2735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1800">
                <a:solidFill>
                  <a:srgbClr val="000000"/>
                </a:solidFill>
                <a:latin typeface="Calibri" panose="020F0502020204030204" pitchFamily="34" charset="0"/>
                <a:cs typeface="Arial" panose="020B0604020202020204" pitchFamily="34" charset="0"/>
              </a:rPr>
              <a:t>Stream function at 900 hPa</a:t>
            </a:r>
          </a:p>
        </p:txBody>
      </p:sp>
      <p:sp>
        <p:nvSpPr>
          <p:cNvPr id="63493" name="5 CuadroTexto"/>
          <p:cNvSpPr txBox="1">
            <a:spLocks noChangeArrowheads="1"/>
          </p:cNvSpPr>
          <p:nvPr/>
        </p:nvSpPr>
        <p:spPr bwMode="auto">
          <a:xfrm>
            <a:off x="8975725" y="2565401"/>
            <a:ext cx="1246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sz="1800">
                <a:solidFill>
                  <a:srgbClr val="000000"/>
                </a:solidFill>
                <a:latin typeface="Calibri" panose="020F0502020204030204" pitchFamily="34" charset="0"/>
                <a:cs typeface="Arial" panose="020B0604020202020204" pitchFamily="34" charset="0"/>
              </a:rPr>
              <a:t>Full</a:t>
            </a:r>
          </a:p>
          <a:p>
            <a:pPr algn="ctr" fontAlgn="base">
              <a:spcBef>
                <a:spcPct val="0"/>
              </a:spcBef>
              <a:spcAft>
                <a:spcPct val="0"/>
              </a:spcAft>
              <a:buFontTx/>
              <a:buNone/>
            </a:pPr>
            <a:r>
              <a:rPr lang="en-US" sz="1800">
                <a:solidFill>
                  <a:srgbClr val="000000"/>
                </a:solidFill>
                <a:latin typeface="Calibri" panose="020F0502020204030204" pitchFamily="34" charset="0"/>
                <a:cs typeface="Arial" panose="020B0604020202020204" pitchFamily="34" charset="0"/>
              </a:rPr>
              <a:t>(heat+mnt)</a:t>
            </a:r>
          </a:p>
        </p:txBody>
      </p:sp>
      <p:sp>
        <p:nvSpPr>
          <p:cNvPr id="63494" name="6 CuadroTexto"/>
          <p:cNvSpPr txBox="1">
            <a:spLocks noChangeArrowheads="1"/>
          </p:cNvSpPr>
          <p:nvPr/>
        </p:nvSpPr>
        <p:spPr bwMode="auto">
          <a:xfrm>
            <a:off x="9048751" y="4005264"/>
            <a:ext cx="1089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1800">
                <a:solidFill>
                  <a:srgbClr val="FF0000"/>
                </a:solidFill>
                <a:latin typeface="Calibri" panose="020F0502020204030204" pitchFamily="34" charset="0"/>
                <a:cs typeface="Arial" panose="020B0604020202020204" pitchFamily="34" charset="0"/>
              </a:rPr>
              <a:t>Mnt. only</a:t>
            </a:r>
          </a:p>
        </p:txBody>
      </p:sp>
      <p:cxnSp>
        <p:nvCxnSpPr>
          <p:cNvPr id="8" name="7 Conector recto de flecha"/>
          <p:cNvCxnSpPr/>
          <p:nvPr/>
        </p:nvCxnSpPr>
        <p:spPr>
          <a:xfrm flipH="1" flipV="1">
            <a:off x="3719513" y="4508500"/>
            <a:ext cx="431800" cy="10810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3496" name="9 CuadroTexto"/>
          <p:cNvSpPr txBox="1">
            <a:spLocks noChangeArrowheads="1"/>
          </p:cNvSpPr>
          <p:nvPr/>
        </p:nvSpPr>
        <p:spPr bwMode="auto">
          <a:xfrm>
            <a:off x="3143250" y="5589589"/>
            <a:ext cx="272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1400">
                <a:solidFill>
                  <a:srgbClr val="000000"/>
                </a:solidFill>
                <a:latin typeface="Calibri" panose="020F0502020204030204" pitchFamily="34" charset="0"/>
                <a:cs typeface="Arial" panose="020B0604020202020204" pitchFamily="34" charset="0"/>
              </a:rPr>
              <a:t>Subsidence in right place but only ¼ of the full value</a:t>
            </a:r>
          </a:p>
        </p:txBody>
      </p:sp>
      <p:sp>
        <p:nvSpPr>
          <p:cNvPr id="63497" name="2 CuadroTexto"/>
          <p:cNvSpPr txBox="1">
            <a:spLocks noChangeArrowheads="1"/>
          </p:cNvSpPr>
          <p:nvPr/>
        </p:nvSpPr>
        <p:spPr bwMode="auto">
          <a:xfrm>
            <a:off x="1631951" y="476250"/>
            <a:ext cx="8785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sz="2800">
                <a:solidFill>
                  <a:srgbClr val="FF0000"/>
                </a:solidFill>
                <a:latin typeface="Calibri" panose="020F0502020204030204" pitchFamily="34" charset="0"/>
                <a:cs typeface="Arial" panose="020B0604020202020204" pitchFamily="34" charset="0"/>
              </a:rPr>
              <a:t>Austral summer: Mountain only run not good in simulating the SEP anticyclone. Continental heating is essential.</a:t>
            </a:r>
          </a:p>
        </p:txBody>
      </p:sp>
      <p:cxnSp>
        <p:nvCxnSpPr>
          <p:cNvPr id="11" name="10 Conector recto de flecha"/>
          <p:cNvCxnSpPr/>
          <p:nvPr/>
        </p:nvCxnSpPr>
        <p:spPr>
          <a:xfrm flipH="1" flipV="1">
            <a:off x="6813551" y="4483101"/>
            <a:ext cx="1781175" cy="84137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H="1" flipV="1">
            <a:off x="7639051" y="4489451"/>
            <a:ext cx="955675" cy="83502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3500" name="15 CuadroTexto"/>
          <p:cNvSpPr txBox="1">
            <a:spLocks noChangeArrowheads="1"/>
          </p:cNvSpPr>
          <p:nvPr/>
        </p:nvSpPr>
        <p:spPr bwMode="auto">
          <a:xfrm>
            <a:off x="7874001" y="5324476"/>
            <a:ext cx="1425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1400">
                <a:solidFill>
                  <a:srgbClr val="000000"/>
                </a:solidFill>
                <a:latin typeface="Calibri" panose="020F0502020204030204" pitchFamily="34" charset="0"/>
                <a:cs typeface="Arial" panose="020B0604020202020204" pitchFamily="34" charset="0"/>
              </a:rPr>
              <a:t>Anticyclone split much weaker </a:t>
            </a:r>
          </a:p>
        </p:txBody>
      </p:sp>
      <p:sp>
        <p:nvSpPr>
          <p:cNvPr id="13" name="Forma libre 12"/>
          <p:cNvSpPr/>
          <p:nvPr/>
        </p:nvSpPr>
        <p:spPr>
          <a:xfrm>
            <a:off x="6680200" y="2386013"/>
            <a:ext cx="869950" cy="1016000"/>
          </a:xfrm>
          <a:custGeom>
            <a:avLst/>
            <a:gdLst>
              <a:gd name="connsiteX0" fmla="*/ 0 w 869349"/>
              <a:gd name="connsiteY0" fmla="*/ 28398 h 1016631"/>
              <a:gd name="connsiteX1" fmla="*/ 28397 w 869349"/>
              <a:gd name="connsiteY1" fmla="*/ 62475 h 1016631"/>
              <a:gd name="connsiteX2" fmla="*/ 39756 w 869349"/>
              <a:gd name="connsiteY2" fmla="*/ 85193 h 1016631"/>
              <a:gd name="connsiteX3" fmla="*/ 68154 w 869349"/>
              <a:gd name="connsiteY3" fmla="*/ 102231 h 1016631"/>
              <a:gd name="connsiteX4" fmla="*/ 73833 w 869349"/>
              <a:gd name="connsiteY4" fmla="*/ 119270 h 1016631"/>
              <a:gd name="connsiteX5" fmla="*/ 90872 w 869349"/>
              <a:gd name="connsiteY5" fmla="*/ 124949 h 1016631"/>
              <a:gd name="connsiteX6" fmla="*/ 113590 w 869349"/>
              <a:gd name="connsiteY6" fmla="*/ 141988 h 1016631"/>
              <a:gd name="connsiteX7" fmla="*/ 136308 w 869349"/>
              <a:gd name="connsiteY7" fmla="*/ 193103 h 1016631"/>
              <a:gd name="connsiteX8" fmla="*/ 187423 w 869349"/>
              <a:gd name="connsiteY8" fmla="*/ 238539 h 1016631"/>
              <a:gd name="connsiteX9" fmla="*/ 198782 w 869349"/>
              <a:gd name="connsiteY9" fmla="*/ 261257 h 1016631"/>
              <a:gd name="connsiteX10" fmla="*/ 227180 w 869349"/>
              <a:gd name="connsiteY10" fmla="*/ 266937 h 1016631"/>
              <a:gd name="connsiteX11" fmla="*/ 255577 w 869349"/>
              <a:gd name="connsiteY11" fmla="*/ 278296 h 1016631"/>
              <a:gd name="connsiteX12" fmla="*/ 266937 w 869349"/>
              <a:gd name="connsiteY12" fmla="*/ 306693 h 1016631"/>
              <a:gd name="connsiteX13" fmla="*/ 289655 w 869349"/>
              <a:gd name="connsiteY13" fmla="*/ 318052 h 1016631"/>
              <a:gd name="connsiteX14" fmla="*/ 306693 w 869349"/>
              <a:gd name="connsiteY14" fmla="*/ 329411 h 1016631"/>
              <a:gd name="connsiteX15" fmla="*/ 352129 w 869349"/>
              <a:gd name="connsiteY15" fmla="*/ 346450 h 1016631"/>
              <a:gd name="connsiteX16" fmla="*/ 391886 w 869349"/>
              <a:gd name="connsiteY16" fmla="*/ 363488 h 1016631"/>
              <a:gd name="connsiteX17" fmla="*/ 408924 w 869349"/>
              <a:gd name="connsiteY17" fmla="*/ 369168 h 1016631"/>
              <a:gd name="connsiteX18" fmla="*/ 425963 w 869349"/>
              <a:gd name="connsiteY18" fmla="*/ 380527 h 1016631"/>
              <a:gd name="connsiteX19" fmla="*/ 465719 w 869349"/>
              <a:gd name="connsiteY19" fmla="*/ 391886 h 1016631"/>
              <a:gd name="connsiteX20" fmla="*/ 477078 w 869349"/>
              <a:gd name="connsiteY20" fmla="*/ 420283 h 1016631"/>
              <a:gd name="connsiteX21" fmla="*/ 494117 w 869349"/>
              <a:gd name="connsiteY21" fmla="*/ 425963 h 1016631"/>
              <a:gd name="connsiteX22" fmla="*/ 511155 w 869349"/>
              <a:gd name="connsiteY22" fmla="*/ 437322 h 1016631"/>
              <a:gd name="connsiteX23" fmla="*/ 494117 w 869349"/>
              <a:gd name="connsiteY23" fmla="*/ 477078 h 1016631"/>
              <a:gd name="connsiteX24" fmla="*/ 511155 w 869349"/>
              <a:gd name="connsiteY24" fmla="*/ 488437 h 1016631"/>
              <a:gd name="connsiteX25" fmla="*/ 533873 w 869349"/>
              <a:gd name="connsiteY25" fmla="*/ 499796 h 1016631"/>
              <a:gd name="connsiteX26" fmla="*/ 522514 w 869349"/>
              <a:gd name="connsiteY26" fmla="*/ 602028 h 1016631"/>
              <a:gd name="connsiteX27" fmla="*/ 505476 w 869349"/>
              <a:gd name="connsiteY27" fmla="*/ 681541 h 1016631"/>
              <a:gd name="connsiteX28" fmla="*/ 522514 w 869349"/>
              <a:gd name="connsiteY28" fmla="*/ 846246 h 1016631"/>
              <a:gd name="connsiteX29" fmla="*/ 511155 w 869349"/>
              <a:gd name="connsiteY29" fmla="*/ 891682 h 1016631"/>
              <a:gd name="connsiteX30" fmla="*/ 516835 w 869349"/>
              <a:gd name="connsiteY30" fmla="*/ 908721 h 1016631"/>
              <a:gd name="connsiteX31" fmla="*/ 539553 w 869349"/>
              <a:gd name="connsiteY31" fmla="*/ 948477 h 1016631"/>
              <a:gd name="connsiteX32" fmla="*/ 545232 w 869349"/>
              <a:gd name="connsiteY32" fmla="*/ 965516 h 1016631"/>
              <a:gd name="connsiteX33" fmla="*/ 562271 w 869349"/>
              <a:gd name="connsiteY33" fmla="*/ 988234 h 1016631"/>
              <a:gd name="connsiteX34" fmla="*/ 567950 w 869349"/>
              <a:gd name="connsiteY34" fmla="*/ 1016631 h 1016631"/>
              <a:gd name="connsiteX35" fmla="*/ 596348 w 869349"/>
              <a:gd name="connsiteY35" fmla="*/ 999593 h 1016631"/>
              <a:gd name="connsiteX36" fmla="*/ 619066 w 869349"/>
              <a:gd name="connsiteY36" fmla="*/ 993913 h 1016631"/>
              <a:gd name="connsiteX37" fmla="*/ 624745 w 869349"/>
              <a:gd name="connsiteY37" fmla="*/ 971195 h 1016631"/>
              <a:gd name="connsiteX38" fmla="*/ 687220 w 869349"/>
              <a:gd name="connsiteY38" fmla="*/ 920080 h 1016631"/>
              <a:gd name="connsiteX39" fmla="*/ 698579 w 869349"/>
              <a:gd name="connsiteY39" fmla="*/ 846246 h 1016631"/>
              <a:gd name="connsiteX40" fmla="*/ 704258 w 869349"/>
              <a:gd name="connsiteY40" fmla="*/ 829208 h 1016631"/>
              <a:gd name="connsiteX41" fmla="*/ 738335 w 869349"/>
              <a:gd name="connsiteY41" fmla="*/ 806490 h 1016631"/>
              <a:gd name="connsiteX42" fmla="*/ 761053 w 869349"/>
              <a:gd name="connsiteY42" fmla="*/ 766733 h 1016631"/>
              <a:gd name="connsiteX43" fmla="*/ 823528 w 869349"/>
              <a:gd name="connsiteY43" fmla="*/ 761054 h 1016631"/>
              <a:gd name="connsiteX44" fmla="*/ 868964 w 869349"/>
              <a:gd name="connsiteY44" fmla="*/ 738336 h 1016631"/>
              <a:gd name="connsiteX45" fmla="*/ 846246 w 869349"/>
              <a:gd name="connsiteY45" fmla="*/ 613387 h 1016631"/>
              <a:gd name="connsiteX46" fmla="*/ 823528 w 869349"/>
              <a:gd name="connsiteY46" fmla="*/ 596348 h 1016631"/>
              <a:gd name="connsiteX47" fmla="*/ 817848 w 869349"/>
              <a:gd name="connsiteY47" fmla="*/ 573630 h 1016631"/>
              <a:gd name="connsiteX48" fmla="*/ 653143 w 869349"/>
              <a:gd name="connsiteY48" fmla="*/ 499796 h 1016631"/>
              <a:gd name="connsiteX49" fmla="*/ 602027 w 869349"/>
              <a:gd name="connsiteY49" fmla="*/ 482758 h 1016631"/>
              <a:gd name="connsiteX50" fmla="*/ 579309 w 869349"/>
              <a:gd name="connsiteY50" fmla="*/ 460040 h 1016631"/>
              <a:gd name="connsiteX51" fmla="*/ 573630 w 869349"/>
              <a:gd name="connsiteY51" fmla="*/ 477078 h 1016631"/>
              <a:gd name="connsiteX52" fmla="*/ 550912 w 869349"/>
              <a:gd name="connsiteY52" fmla="*/ 443001 h 1016631"/>
              <a:gd name="connsiteX53" fmla="*/ 516835 w 869349"/>
              <a:gd name="connsiteY53" fmla="*/ 420283 h 1016631"/>
              <a:gd name="connsiteX54" fmla="*/ 528194 w 869349"/>
              <a:gd name="connsiteY54" fmla="*/ 397565 h 1016631"/>
              <a:gd name="connsiteX55" fmla="*/ 494117 w 869349"/>
              <a:gd name="connsiteY55" fmla="*/ 363488 h 1016631"/>
              <a:gd name="connsiteX56" fmla="*/ 482758 w 869349"/>
              <a:gd name="connsiteY56" fmla="*/ 340770 h 1016631"/>
              <a:gd name="connsiteX57" fmla="*/ 448681 w 869349"/>
              <a:gd name="connsiteY57" fmla="*/ 318052 h 1016631"/>
              <a:gd name="connsiteX58" fmla="*/ 369168 w 869349"/>
              <a:gd name="connsiteY58" fmla="*/ 329411 h 1016631"/>
              <a:gd name="connsiteX59" fmla="*/ 397565 w 869349"/>
              <a:gd name="connsiteY59" fmla="*/ 318052 h 1016631"/>
              <a:gd name="connsiteX60" fmla="*/ 420283 w 869349"/>
              <a:gd name="connsiteY60" fmla="*/ 312373 h 1016631"/>
              <a:gd name="connsiteX61" fmla="*/ 460040 w 869349"/>
              <a:gd name="connsiteY61" fmla="*/ 289655 h 1016631"/>
              <a:gd name="connsiteX62" fmla="*/ 414604 w 869349"/>
              <a:gd name="connsiteY62" fmla="*/ 249898 h 1016631"/>
              <a:gd name="connsiteX63" fmla="*/ 374847 w 869349"/>
              <a:gd name="connsiteY63" fmla="*/ 227180 h 1016631"/>
              <a:gd name="connsiteX64" fmla="*/ 380527 w 869349"/>
              <a:gd name="connsiteY64" fmla="*/ 198783 h 1016631"/>
              <a:gd name="connsiteX65" fmla="*/ 488437 w 869349"/>
              <a:gd name="connsiteY65" fmla="*/ 221501 h 1016631"/>
              <a:gd name="connsiteX66" fmla="*/ 573630 w 869349"/>
              <a:gd name="connsiteY66" fmla="*/ 204462 h 1016631"/>
              <a:gd name="connsiteX67" fmla="*/ 590668 w 869349"/>
              <a:gd name="connsiteY67" fmla="*/ 176065 h 1016631"/>
              <a:gd name="connsiteX68" fmla="*/ 619066 w 869349"/>
              <a:gd name="connsiteY68" fmla="*/ 164706 h 1016631"/>
              <a:gd name="connsiteX69" fmla="*/ 636104 w 869349"/>
              <a:gd name="connsiteY69" fmla="*/ 159026 h 1016631"/>
              <a:gd name="connsiteX70" fmla="*/ 664502 w 869349"/>
              <a:gd name="connsiteY70" fmla="*/ 147667 h 1016631"/>
              <a:gd name="connsiteX71" fmla="*/ 641784 w 869349"/>
              <a:gd name="connsiteY71" fmla="*/ 136308 h 1016631"/>
              <a:gd name="connsiteX72" fmla="*/ 636104 w 869349"/>
              <a:gd name="connsiteY72" fmla="*/ 113590 h 1016631"/>
              <a:gd name="connsiteX73" fmla="*/ 624745 w 869349"/>
              <a:gd name="connsiteY73" fmla="*/ 107911 h 1016631"/>
              <a:gd name="connsiteX74" fmla="*/ 721297 w 869349"/>
              <a:gd name="connsiteY74" fmla="*/ 96552 h 1016631"/>
              <a:gd name="connsiteX75" fmla="*/ 738335 w 869349"/>
              <a:gd name="connsiteY75" fmla="*/ 85193 h 1016631"/>
              <a:gd name="connsiteX76" fmla="*/ 732656 w 869349"/>
              <a:gd name="connsiteY76" fmla="*/ 0 h 10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9349" h="1016631">
                <a:moveTo>
                  <a:pt x="0" y="28398"/>
                </a:moveTo>
                <a:cubicBezTo>
                  <a:pt x="9466" y="39757"/>
                  <a:pt x="19918" y="50362"/>
                  <a:pt x="28397" y="62475"/>
                </a:cubicBezTo>
                <a:cubicBezTo>
                  <a:pt x="33252" y="69411"/>
                  <a:pt x="33769" y="79206"/>
                  <a:pt x="39756" y="85193"/>
                </a:cubicBezTo>
                <a:cubicBezTo>
                  <a:pt x="47562" y="92999"/>
                  <a:pt x="58688" y="96552"/>
                  <a:pt x="68154" y="102231"/>
                </a:cubicBezTo>
                <a:cubicBezTo>
                  <a:pt x="70047" y="107911"/>
                  <a:pt x="69600" y="115037"/>
                  <a:pt x="73833" y="119270"/>
                </a:cubicBezTo>
                <a:cubicBezTo>
                  <a:pt x="78066" y="123503"/>
                  <a:pt x="85674" y="121979"/>
                  <a:pt x="90872" y="124949"/>
                </a:cubicBezTo>
                <a:cubicBezTo>
                  <a:pt x="99091" y="129645"/>
                  <a:pt x="106017" y="136308"/>
                  <a:pt x="113590" y="141988"/>
                </a:cubicBezTo>
                <a:cubicBezTo>
                  <a:pt x="119711" y="160352"/>
                  <a:pt x="124173" y="176418"/>
                  <a:pt x="136308" y="193103"/>
                </a:cubicBezTo>
                <a:cubicBezTo>
                  <a:pt x="150347" y="212406"/>
                  <a:pt x="168881" y="224633"/>
                  <a:pt x="187423" y="238539"/>
                </a:cubicBezTo>
                <a:cubicBezTo>
                  <a:pt x="191209" y="246112"/>
                  <a:pt x="191893" y="256336"/>
                  <a:pt x="198782" y="261257"/>
                </a:cubicBezTo>
                <a:cubicBezTo>
                  <a:pt x="206637" y="266868"/>
                  <a:pt x="217934" y="264163"/>
                  <a:pt x="227180" y="266937"/>
                </a:cubicBezTo>
                <a:cubicBezTo>
                  <a:pt x="236945" y="269867"/>
                  <a:pt x="246111" y="274510"/>
                  <a:pt x="255577" y="278296"/>
                </a:cubicBezTo>
                <a:cubicBezTo>
                  <a:pt x="259364" y="287762"/>
                  <a:pt x="260302" y="298953"/>
                  <a:pt x="266937" y="306693"/>
                </a:cubicBezTo>
                <a:cubicBezTo>
                  <a:pt x="272447" y="313121"/>
                  <a:pt x="282304" y="313851"/>
                  <a:pt x="289655" y="318052"/>
                </a:cubicBezTo>
                <a:cubicBezTo>
                  <a:pt x="295581" y="321439"/>
                  <a:pt x="300588" y="326358"/>
                  <a:pt x="306693" y="329411"/>
                </a:cubicBezTo>
                <a:cubicBezTo>
                  <a:pt x="336997" y="344563"/>
                  <a:pt x="327564" y="336624"/>
                  <a:pt x="352129" y="346450"/>
                </a:cubicBezTo>
                <a:cubicBezTo>
                  <a:pt x="365516" y="351805"/>
                  <a:pt x="378499" y="358133"/>
                  <a:pt x="391886" y="363488"/>
                </a:cubicBezTo>
                <a:cubicBezTo>
                  <a:pt x="397444" y="365711"/>
                  <a:pt x="403569" y="366491"/>
                  <a:pt x="408924" y="369168"/>
                </a:cubicBezTo>
                <a:cubicBezTo>
                  <a:pt x="415029" y="372221"/>
                  <a:pt x="419625" y="377992"/>
                  <a:pt x="425963" y="380527"/>
                </a:cubicBezTo>
                <a:cubicBezTo>
                  <a:pt x="438760" y="385646"/>
                  <a:pt x="452467" y="388100"/>
                  <a:pt x="465719" y="391886"/>
                </a:cubicBezTo>
                <a:cubicBezTo>
                  <a:pt x="469505" y="401352"/>
                  <a:pt x="470551" y="412451"/>
                  <a:pt x="477078" y="420283"/>
                </a:cubicBezTo>
                <a:cubicBezTo>
                  <a:pt x="480911" y="424882"/>
                  <a:pt x="488762" y="423286"/>
                  <a:pt x="494117" y="425963"/>
                </a:cubicBezTo>
                <a:cubicBezTo>
                  <a:pt x="500222" y="429016"/>
                  <a:pt x="505476" y="433536"/>
                  <a:pt x="511155" y="437322"/>
                </a:cubicBezTo>
                <a:cubicBezTo>
                  <a:pt x="528592" y="489626"/>
                  <a:pt x="506095" y="405214"/>
                  <a:pt x="494117" y="477078"/>
                </a:cubicBezTo>
                <a:cubicBezTo>
                  <a:pt x="492995" y="483811"/>
                  <a:pt x="505229" y="485050"/>
                  <a:pt x="511155" y="488437"/>
                </a:cubicBezTo>
                <a:cubicBezTo>
                  <a:pt x="518506" y="492638"/>
                  <a:pt x="526300" y="496010"/>
                  <a:pt x="533873" y="499796"/>
                </a:cubicBezTo>
                <a:cubicBezTo>
                  <a:pt x="531086" y="530452"/>
                  <a:pt x="528524" y="570476"/>
                  <a:pt x="522514" y="602028"/>
                </a:cubicBezTo>
                <a:cubicBezTo>
                  <a:pt x="517442" y="628655"/>
                  <a:pt x="511155" y="655037"/>
                  <a:pt x="505476" y="681541"/>
                </a:cubicBezTo>
                <a:cubicBezTo>
                  <a:pt x="511155" y="736443"/>
                  <a:pt x="521023" y="791072"/>
                  <a:pt x="522514" y="846246"/>
                </a:cubicBezTo>
                <a:cubicBezTo>
                  <a:pt x="522936" y="861852"/>
                  <a:pt x="512568" y="876135"/>
                  <a:pt x="511155" y="891682"/>
                </a:cubicBezTo>
                <a:cubicBezTo>
                  <a:pt x="510613" y="897644"/>
                  <a:pt x="515190" y="902964"/>
                  <a:pt x="516835" y="908721"/>
                </a:cubicBezTo>
                <a:cubicBezTo>
                  <a:pt x="525988" y="940757"/>
                  <a:pt x="515424" y="924349"/>
                  <a:pt x="539553" y="948477"/>
                </a:cubicBezTo>
                <a:cubicBezTo>
                  <a:pt x="541446" y="954157"/>
                  <a:pt x="542262" y="960318"/>
                  <a:pt x="545232" y="965516"/>
                </a:cubicBezTo>
                <a:cubicBezTo>
                  <a:pt x="549928" y="973735"/>
                  <a:pt x="558426" y="979584"/>
                  <a:pt x="562271" y="988234"/>
                </a:cubicBezTo>
                <a:cubicBezTo>
                  <a:pt x="566192" y="997055"/>
                  <a:pt x="566057" y="1007165"/>
                  <a:pt x="567950" y="1016631"/>
                </a:cubicBezTo>
                <a:cubicBezTo>
                  <a:pt x="577416" y="1010952"/>
                  <a:pt x="586260" y="1004076"/>
                  <a:pt x="596348" y="999593"/>
                </a:cubicBezTo>
                <a:cubicBezTo>
                  <a:pt x="603481" y="996423"/>
                  <a:pt x="613547" y="999433"/>
                  <a:pt x="619066" y="993913"/>
                </a:cubicBezTo>
                <a:cubicBezTo>
                  <a:pt x="624585" y="988393"/>
                  <a:pt x="620269" y="977590"/>
                  <a:pt x="624745" y="971195"/>
                </a:cubicBezTo>
                <a:cubicBezTo>
                  <a:pt x="644965" y="942310"/>
                  <a:pt x="659934" y="936451"/>
                  <a:pt x="687220" y="920080"/>
                </a:cubicBezTo>
                <a:cubicBezTo>
                  <a:pt x="700889" y="879067"/>
                  <a:pt x="686028" y="927825"/>
                  <a:pt x="698579" y="846246"/>
                </a:cubicBezTo>
                <a:cubicBezTo>
                  <a:pt x="699489" y="840329"/>
                  <a:pt x="700025" y="833441"/>
                  <a:pt x="704258" y="829208"/>
                </a:cubicBezTo>
                <a:cubicBezTo>
                  <a:pt x="713911" y="819555"/>
                  <a:pt x="726976" y="814063"/>
                  <a:pt x="738335" y="806490"/>
                </a:cubicBezTo>
                <a:cubicBezTo>
                  <a:pt x="738716" y="805728"/>
                  <a:pt x="756310" y="768192"/>
                  <a:pt x="761053" y="766733"/>
                </a:cubicBezTo>
                <a:cubicBezTo>
                  <a:pt x="781039" y="760583"/>
                  <a:pt x="802703" y="762947"/>
                  <a:pt x="823528" y="761054"/>
                </a:cubicBezTo>
                <a:cubicBezTo>
                  <a:pt x="838673" y="753481"/>
                  <a:pt x="864509" y="754672"/>
                  <a:pt x="868964" y="738336"/>
                </a:cubicBezTo>
                <a:cubicBezTo>
                  <a:pt x="870252" y="733614"/>
                  <a:pt x="869585" y="640616"/>
                  <a:pt x="846246" y="613387"/>
                </a:cubicBezTo>
                <a:cubicBezTo>
                  <a:pt x="840086" y="606200"/>
                  <a:pt x="831101" y="602028"/>
                  <a:pt x="823528" y="596348"/>
                </a:cubicBezTo>
                <a:cubicBezTo>
                  <a:pt x="821635" y="588775"/>
                  <a:pt x="818880" y="581367"/>
                  <a:pt x="817848" y="573630"/>
                </a:cubicBezTo>
                <a:cubicBezTo>
                  <a:pt x="802414" y="457876"/>
                  <a:pt x="845591" y="513542"/>
                  <a:pt x="653143" y="499796"/>
                </a:cubicBezTo>
                <a:cubicBezTo>
                  <a:pt x="638000" y="496011"/>
                  <a:pt x="614860" y="491313"/>
                  <a:pt x="602027" y="482758"/>
                </a:cubicBezTo>
                <a:cubicBezTo>
                  <a:pt x="593116" y="476818"/>
                  <a:pt x="586882" y="467613"/>
                  <a:pt x="579309" y="460040"/>
                </a:cubicBezTo>
                <a:cubicBezTo>
                  <a:pt x="577416" y="465719"/>
                  <a:pt x="578763" y="480158"/>
                  <a:pt x="573630" y="477078"/>
                </a:cubicBezTo>
                <a:cubicBezTo>
                  <a:pt x="561924" y="470054"/>
                  <a:pt x="560566" y="452654"/>
                  <a:pt x="550912" y="443001"/>
                </a:cubicBezTo>
                <a:cubicBezTo>
                  <a:pt x="529640" y="421730"/>
                  <a:pt x="541493" y="428503"/>
                  <a:pt x="516835" y="420283"/>
                </a:cubicBezTo>
                <a:cubicBezTo>
                  <a:pt x="520621" y="412710"/>
                  <a:pt x="528194" y="406031"/>
                  <a:pt x="528194" y="397565"/>
                </a:cubicBezTo>
                <a:cubicBezTo>
                  <a:pt x="528194" y="374847"/>
                  <a:pt x="509262" y="371061"/>
                  <a:pt x="494117" y="363488"/>
                </a:cubicBezTo>
                <a:cubicBezTo>
                  <a:pt x="490331" y="355915"/>
                  <a:pt x="488745" y="346757"/>
                  <a:pt x="482758" y="340770"/>
                </a:cubicBezTo>
                <a:cubicBezTo>
                  <a:pt x="473105" y="331117"/>
                  <a:pt x="448681" y="318052"/>
                  <a:pt x="448681" y="318052"/>
                </a:cubicBezTo>
                <a:cubicBezTo>
                  <a:pt x="438873" y="319687"/>
                  <a:pt x="373909" y="330991"/>
                  <a:pt x="369168" y="329411"/>
                </a:cubicBezTo>
                <a:cubicBezTo>
                  <a:pt x="359496" y="326187"/>
                  <a:pt x="387893" y="321276"/>
                  <a:pt x="397565" y="318052"/>
                </a:cubicBezTo>
                <a:cubicBezTo>
                  <a:pt x="404970" y="315584"/>
                  <a:pt x="412710" y="314266"/>
                  <a:pt x="420283" y="312373"/>
                </a:cubicBezTo>
                <a:cubicBezTo>
                  <a:pt x="433535" y="304800"/>
                  <a:pt x="461422" y="304856"/>
                  <a:pt x="460040" y="289655"/>
                </a:cubicBezTo>
                <a:cubicBezTo>
                  <a:pt x="458218" y="269613"/>
                  <a:pt x="430180" y="262642"/>
                  <a:pt x="414604" y="249898"/>
                </a:cubicBezTo>
                <a:cubicBezTo>
                  <a:pt x="401990" y="239578"/>
                  <a:pt x="389444" y="234478"/>
                  <a:pt x="374847" y="227180"/>
                </a:cubicBezTo>
                <a:cubicBezTo>
                  <a:pt x="376740" y="217714"/>
                  <a:pt x="371021" y="200461"/>
                  <a:pt x="380527" y="198783"/>
                </a:cubicBezTo>
                <a:cubicBezTo>
                  <a:pt x="443260" y="187713"/>
                  <a:pt x="453806" y="198413"/>
                  <a:pt x="488437" y="221501"/>
                </a:cubicBezTo>
                <a:cubicBezTo>
                  <a:pt x="502689" y="220076"/>
                  <a:pt x="555800" y="220063"/>
                  <a:pt x="573630" y="204462"/>
                </a:cubicBezTo>
                <a:cubicBezTo>
                  <a:pt x="581938" y="197193"/>
                  <a:pt x="582360" y="183334"/>
                  <a:pt x="590668" y="176065"/>
                </a:cubicBezTo>
                <a:cubicBezTo>
                  <a:pt x="598341" y="169351"/>
                  <a:pt x="609520" y="168286"/>
                  <a:pt x="619066" y="164706"/>
                </a:cubicBezTo>
                <a:cubicBezTo>
                  <a:pt x="624671" y="162604"/>
                  <a:pt x="630499" y="161128"/>
                  <a:pt x="636104" y="159026"/>
                </a:cubicBezTo>
                <a:cubicBezTo>
                  <a:pt x="645650" y="155446"/>
                  <a:pt x="655036" y="151453"/>
                  <a:pt x="664502" y="147667"/>
                </a:cubicBezTo>
                <a:cubicBezTo>
                  <a:pt x="656929" y="143881"/>
                  <a:pt x="647204" y="142812"/>
                  <a:pt x="641784" y="136308"/>
                </a:cubicBezTo>
                <a:cubicBezTo>
                  <a:pt x="636787" y="130311"/>
                  <a:pt x="641624" y="119110"/>
                  <a:pt x="636104" y="113590"/>
                </a:cubicBezTo>
                <a:cubicBezTo>
                  <a:pt x="632710" y="110196"/>
                  <a:pt x="580089" y="93024"/>
                  <a:pt x="624745" y="107911"/>
                </a:cubicBezTo>
                <a:cubicBezTo>
                  <a:pt x="631415" y="107398"/>
                  <a:pt x="698332" y="106394"/>
                  <a:pt x="721297" y="96552"/>
                </a:cubicBezTo>
                <a:cubicBezTo>
                  <a:pt x="727571" y="93863"/>
                  <a:pt x="732656" y="88979"/>
                  <a:pt x="738335" y="85193"/>
                </a:cubicBezTo>
                <a:cubicBezTo>
                  <a:pt x="731402" y="22787"/>
                  <a:pt x="732656" y="51221"/>
                  <a:pt x="732656" y="0"/>
                </a:cubicBezTo>
              </a:path>
            </a:pathLst>
          </a:cu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14" name="Forma libre 13"/>
          <p:cNvSpPr/>
          <p:nvPr/>
        </p:nvSpPr>
        <p:spPr>
          <a:xfrm>
            <a:off x="6635751" y="3657600"/>
            <a:ext cx="868363" cy="1016000"/>
          </a:xfrm>
          <a:custGeom>
            <a:avLst/>
            <a:gdLst>
              <a:gd name="connsiteX0" fmla="*/ 0 w 869349"/>
              <a:gd name="connsiteY0" fmla="*/ 28398 h 1016631"/>
              <a:gd name="connsiteX1" fmla="*/ 28397 w 869349"/>
              <a:gd name="connsiteY1" fmla="*/ 62475 h 1016631"/>
              <a:gd name="connsiteX2" fmla="*/ 39756 w 869349"/>
              <a:gd name="connsiteY2" fmla="*/ 85193 h 1016631"/>
              <a:gd name="connsiteX3" fmla="*/ 68154 w 869349"/>
              <a:gd name="connsiteY3" fmla="*/ 102231 h 1016631"/>
              <a:gd name="connsiteX4" fmla="*/ 73833 w 869349"/>
              <a:gd name="connsiteY4" fmla="*/ 119270 h 1016631"/>
              <a:gd name="connsiteX5" fmla="*/ 90872 w 869349"/>
              <a:gd name="connsiteY5" fmla="*/ 124949 h 1016631"/>
              <a:gd name="connsiteX6" fmla="*/ 113590 w 869349"/>
              <a:gd name="connsiteY6" fmla="*/ 141988 h 1016631"/>
              <a:gd name="connsiteX7" fmla="*/ 136308 w 869349"/>
              <a:gd name="connsiteY7" fmla="*/ 193103 h 1016631"/>
              <a:gd name="connsiteX8" fmla="*/ 187423 w 869349"/>
              <a:gd name="connsiteY8" fmla="*/ 238539 h 1016631"/>
              <a:gd name="connsiteX9" fmla="*/ 198782 w 869349"/>
              <a:gd name="connsiteY9" fmla="*/ 261257 h 1016631"/>
              <a:gd name="connsiteX10" fmla="*/ 227180 w 869349"/>
              <a:gd name="connsiteY10" fmla="*/ 266937 h 1016631"/>
              <a:gd name="connsiteX11" fmla="*/ 255577 w 869349"/>
              <a:gd name="connsiteY11" fmla="*/ 278296 h 1016631"/>
              <a:gd name="connsiteX12" fmla="*/ 266937 w 869349"/>
              <a:gd name="connsiteY12" fmla="*/ 306693 h 1016631"/>
              <a:gd name="connsiteX13" fmla="*/ 289655 w 869349"/>
              <a:gd name="connsiteY13" fmla="*/ 318052 h 1016631"/>
              <a:gd name="connsiteX14" fmla="*/ 306693 w 869349"/>
              <a:gd name="connsiteY14" fmla="*/ 329411 h 1016631"/>
              <a:gd name="connsiteX15" fmla="*/ 352129 w 869349"/>
              <a:gd name="connsiteY15" fmla="*/ 346450 h 1016631"/>
              <a:gd name="connsiteX16" fmla="*/ 391886 w 869349"/>
              <a:gd name="connsiteY16" fmla="*/ 363488 h 1016631"/>
              <a:gd name="connsiteX17" fmla="*/ 408924 w 869349"/>
              <a:gd name="connsiteY17" fmla="*/ 369168 h 1016631"/>
              <a:gd name="connsiteX18" fmla="*/ 425963 w 869349"/>
              <a:gd name="connsiteY18" fmla="*/ 380527 h 1016631"/>
              <a:gd name="connsiteX19" fmla="*/ 465719 w 869349"/>
              <a:gd name="connsiteY19" fmla="*/ 391886 h 1016631"/>
              <a:gd name="connsiteX20" fmla="*/ 477078 w 869349"/>
              <a:gd name="connsiteY20" fmla="*/ 420283 h 1016631"/>
              <a:gd name="connsiteX21" fmla="*/ 494117 w 869349"/>
              <a:gd name="connsiteY21" fmla="*/ 425963 h 1016631"/>
              <a:gd name="connsiteX22" fmla="*/ 511155 w 869349"/>
              <a:gd name="connsiteY22" fmla="*/ 437322 h 1016631"/>
              <a:gd name="connsiteX23" fmla="*/ 494117 w 869349"/>
              <a:gd name="connsiteY23" fmla="*/ 477078 h 1016631"/>
              <a:gd name="connsiteX24" fmla="*/ 511155 w 869349"/>
              <a:gd name="connsiteY24" fmla="*/ 488437 h 1016631"/>
              <a:gd name="connsiteX25" fmla="*/ 533873 w 869349"/>
              <a:gd name="connsiteY25" fmla="*/ 499796 h 1016631"/>
              <a:gd name="connsiteX26" fmla="*/ 522514 w 869349"/>
              <a:gd name="connsiteY26" fmla="*/ 602028 h 1016631"/>
              <a:gd name="connsiteX27" fmla="*/ 505476 w 869349"/>
              <a:gd name="connsiteY27" fmla="*/ 681541 h 1016631"/>
              <a:gd name="connsiteX28" fmla="*/ 522514 w 869349"/>
              <a:gd name="connsiteY28" fmla="*/ 846246 h 1016631"/>
              <a:gd name="connsiteX29" fmla="*/ 511155 w 869349"/>
              <a:gd name="connsiteY29" fmla="*/ 891682 h 1016631"/>
              <a:gd name="connsiteX30" fmla="*/ 516835 w 869349"/>
              <a:gd name="connsiteY30" fmla="*/ 908721 h 1016631"/>
              <a:gd name="connsiteX31" fmla="*/ 539553 w 869349"/>
              <a:gd name="connsiteY31" fmla="*/ 948477 h 1016631"/>
              <a:gd name="connsiteX32" fmla="*/ 545232 w 869349"/>
              <a:gd name="connsiteY32" fmla="*/ 965516 h 1016631"/>
              <a:gd name="connsiteX33" fmla="*/ 562271 w 869349"/>
              <a:gd name="connsiteY33" fmla="*/ 988234 h 1016631"/>
              <a:gd name="connsiteX34" fmla="*/ 567950 w 869349"/>
              <a:gd name="connsiteY34" fmla="*/ 1016631 h 1016631"/>
              <a:gd name="connsiteX35" fmla="*/ 596348 w 869349"/>
              <a:gd name="connsiteY35" fmla="*/ 999593 h 1016631"/>
              <a:gd name="connsiteX36" fmla="*/ 619066 w 869349"/>
              <a:gd name="connsiteY36" fmla="*/ 993913 h 1016631"/>
              <a:gd name="connsiteX37" fmla="*/ 624745 w 869349"/>
              <a:gd name="connsiteY37" fmla="*/ 971195 h 1016631"/>
              <a:gd name="connsiteX38" fmla="*/ 687220 w 869349"/>
              <a:gd name="connsiteY38" fmla="*/ 920080 h 1016631"/>
              <a:gd name="connsiteX39" fmla="*/ 698579 w 869349"/>
              <a:gd name="connsiteY39" fmla="*/ 846246 h 1016631"/>
              <a:gd name="connsiteX40" fmla="*/ 704258 w 869349"/>
              <a:gd name="connsiteY40" fmla="*/ 829208 h 1016631"/>
              <a:gd name="connsiteX41" fmla="*/ 738335 w 869349"/>
              <a:gd name="connsiteY41" fmla="*/ 806490 h 1016631"/>
              <a:gd name="connsiteX42" fmla="*/ 761053 w 869349"/>
              <a:gd name="connsiteY42" fmla="*/ 766733 h 1016631"/>
              <a:gd name="connsiteX43" fmla="*/ 823528 w 869349"/>
              <a:gd name="connsiteY43" fmla="*/ 761054 h 1016631"/>
              <a:gd name="connsiteX44" fmla="*/ 868964 w 869349"/>
              <a:gd name="connsiteY44" fmla="*/ 738336 h 1016631"/>
              <a:gd name="connsiteX45" fmla="*/ 846246 w 869349"/>
              <a:gd name="connsiteY45" fmla="*/ 613387 h 1016631"/>
              <a:gd name="connsiteX46" fmla="*/ 823528 w 869349"/>
              <a:gd name="connsiteY46" fmla="*/ 596348 h 1016631"/>
              <a:gd name="connsiteX47" fmla="*/ 817848 w 869349"/>
              <a:gd name="connsiteY47" fmla="*/ 573630 h 1016631"/>
              <a:gd name="connsiteX48" fmla="*/ 653143 w 869349"/>
              <a:gd name="connsiteY48" fmla="*/ 499796 h 1016631"/>
              <a:gd name="connsiteX49" fmla="*/ 602027 w 869349"/>
              <a:gd name="connsiteY49" fmla="*/ 482758 h 1016631"/>
              <a:gd name="connsiteX50" fmla="*/ 579309 w 869349"/>
              <a:gd name="connsiteY50" fmla="*/ 460040 h 1016631"/>
              <a:gd name="connsiteX51" fmla="*/ 573630 w 869349"/>
              <a:gd name="connsiteY51" fmla="*/ 477078 h 1016631"/>
              <a:gd name="connsiteX52" fmla="*/ 550912 w 869349"/>
              <a:gd name="connsiteY52" fmla="*/ 443001 h 1016631"/>
              <a:gd name="connsiteX53" fmla="*/ 516835 w 869349"/>
              <a:gd name="connsiteY53" fmla="*/ 420283 h 1016631"/>
              <a:gd name="connsiteX54" fmla="*/ 528194 w 869349"/>
              <a:gd name="connsiteY54" fmla="*/ 397565 h 1016631"/>
              <a:gd name="connsiteX55" fmla="*/ 494117 w 869349"/>
              <a:gd name="connsiteY55" fmla="*/ 363488 h 1016631"/>
              <a:gd name="connsiteX56" fmla="*/ 482758 w 869349"/>
              <a:gd name="connsiteY56" fmla="*/ 340770 h 1016631"/>
              <a:gd name="connsiteX57" fmla="*/ 448681 w 869349"/>
              <a:gd name="connsiteY57" fmla="*/ 318052 h 1016631"/>
              <a:gd name="connsiteX58" fmla="*/ 369168 w 869349"/>
              <a:gd name="connsiteY58" fmla="*/ 329411 h 1016631"/>
              <a:gd name="connsiteX59" fmla="*/ 397565 w 869349"/>
              <a:gd name="connsiteY59" fmla="*/ 318052 h 1016631"/>
              <a:gd name="connsiteX60" fmla="*/ 420283 w 869349"/>
              <a:gd name="connsiteY60" fmla="*/ 312373 h 1016631"/>
              <a:gd name="connsiteX61" fmla="*/ 460040 w 869349"/>
              <a:gd name="connsiteY61" fmla="*/ 289655 h 1016631"/>
              <a:gd name="connsiteX62" fmla="*/ 414604 w 869349"/>
              <a:gd name="connsiteY62" fmla="*/ 249898 h 1016631"/>
              <a:gd name="connsiteX63" fmla="*/ 374847 w 869349"/>
              <a:gd name="connsiteY63" fmla="*/ 227180 h 1016631"/>
              <a:gd name="connsiteX64" fmla="*/ 380527 w 869349"/>
              <a:gd name="connsiteY64" fmla="*/ 198783 h 1016631"/>
              <a:gd name="connsiteX65" fmla="*/ 488437 w 869349"/>
              <a:gd name="connsiteY65" fmla="*/ 221501 h 1016631"/>
              <a:gd name="connsiteX66" fmla="*/ 573630 w 869349"/>
              <a:gd name="connsiteY66" fmla="*/ 204462 h 1016631"/>
              <a:gd name="connsiteX67" fmla="*/ 590668 w 869349"/>
              <a:gd name="connsiteY67" fmla="*/ 176065 h 1016631"/>
              <a:gd name="connsiteX68" fmla="*/ 619066 w 869349"/>
              <a:gd name="connsiteY68" fmla="*/ 164706 h 1016631"/>
              <a:gd name="connsiteX69" fmla="*/ 636104 w 869349"/>
              <a:gd name="connsiteY69" fmla="*/ 159026 h 1016631"/>
              <a:gd name="connsiteX70" fmla="*/ 664502 w 869349"/>
              <a:gd name="connsiteY70" fmla="*/ 147667 h 1016631"/>
              <a:gd name="connsiteX71" fmla="*/ 641784 w 869349"/>
              <a:gd name="connsiteY71" fmla="*/ 136308 h 1016631"/>
              <a:gd name="connsiteX72" fmla="*/ 636104 w 869349"/>
              <a:gd name="connsiteY72" fmla="*/ 113590 h 1016631"/>
              <a:gd name="connsiteX73" fmla="*/ 624745 w 869349"/>
              <a:gd name="connsiteY73" fmla="*/ 107911 h 1016631"/>
              <a:gd name="connsiteX74" fmla="*/ 721297 w 869349"/>
              <a:gd name="connsiteY74" fmla="*/ 96552 h 1016631"/>
              <a:gd name="connsiteX75" fmla="*/ 738335 w 869349"/>
              <a:gd name="connsiteY75" fmla="*/ 85193 h 1016631"/>
              <a:gd name="connsiteX76" fmla="*/ 732656 w 869349"/>
              <a:gd name="connsiteY76" fmla="*/ 0 h 10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9349" h="1016631">
                <a:moveTo>
                  <a:pt x="0" y="28398"/>
                </a:moveTo>
                <a:cubicBezTo>
                  <a:pt x="9466" y="39757"/>
                  <a:pt x="19918" y="50362"/>
                  <a:pt x="28397" y="62475"/>
                </a:cubicBezTo>
                <a:cubicBezTo>
                  <a:pt x="33252" y="69411"/>
                  <a:pt x="33769" y="79206"/>
                  <a:pt x="39756" y="85193"/>
                </a:cubicBezTo>
                <a:cubicBezTo>
                  <a:pt x="47562" y="92999"/>
                  <a:pt x="58688" y="96552"/>
                  <a:pt x="68154" y="102231"/>
                </a:cubicBezTo>
                <a:cubicBezTo>
                  <a:pt x="70047" y="107911"/>
                  <a:pt x="69600" y="115037"/>
                  <a:pt x="73833" y="119270"/>
                </a:cubicBezTo>
                <a:cubicBezTo>
                  <a:pt x="78066" y="123503"/>
                  <a:pt x="85674" y="121979"/>
                  <a:pt x="90872" y="124949"/>
                </a:cubicBezTo>
                <a:cubicBezTo>
                  <a:pt x="99091" y="129645"/>
                  <a:pt x="106017" y="136308"/>
                  <a:pt x="113590" y="141988"/>
                </a:cubicBezTo>
                <a:cubicBezTo>
                  <a:pt x="119711" y="160352"/>
                  <a:pt x="124173" y="176418"/>
                  <a:pt x="136308" y="193103"/>
                </a:cubicBezTo>
                <a:cubicBezTo>
                  <a:pt x="150347" y="212406"/>
                  <a:pt x="168881" y="224633"/>
                  <a:pt x="187423" y="238539"/>
                </a:cubicBezTo>
                <a:cubicBezTo>
                  <a:pt x="191209" y="246112"/>
                  <a:pt x="191893" y="256336"/>
                  <a:pt x="198782" y="261257"/>
                </a:cubicBezTo>
                <a:cubicBezTo>
                  <a:pt x="206637" y="266868"/>
                  <a:pt x="217934" y="264163"/>
                  <a:pt x="227180" y="266937"/>
                </a:cubicBezTo>
                <a:cubicBezTo>
                  <a:pt x="236945" y="269867"/>
                  <a:pt x="246111" y="274510"/>
                  <a:pt x="255577" y="278296"/>
                </a:cubicBezTo>
                <a:cubicBezTo>
                  <a:pt x="259364" y="287762"/>
                  <a:pt x="260302" y="298953"/>
                  <a:pt x="266937" y="306693"/>
                </a:cubicBezTo>
                <a:cubicBezTo>
                  <a:pt x="272447" y="313121"/>
                  <a:pt x="282304" y="313851"/>
                  <a:pt x="289655" y="318052"/>
                </a:cubicBezTo>
                <a:cubicBezTo>
                  <a:pt x="295581" y="321439"/>
                  <a:pt x="300588" y="326358"/>
                  <a:pt x="306693" y="329411"/>
                </a:cubicBezTo>
                <a:cubicBezTo>
                  <a:pt x="336997" y="344563"/>
                  <a:pt x="327564" y="336624"/>
                  <a:pt x="352129" y="346450"/>
                </a:cubicBezTo>
                <a:cubicBezTo>
                  <a:pt x="365516" y="351805"/>
                  <a:pt x="378499" y="358133"/>
                  <a:pt x="391886" y="363488"/>
                </a:cubicBezTo>
                <a:cubicBezTo>
                  <a:pt x="397444" y="365711"/>
                  <a:pt x="403569" y="366491"/>
                  <a:pt x="408924" y="369168"/>
                </a:cubicBezTo>
                <a:cubicBezTo>
                  <a:pt x="415029" y="372221"/>
                  <a:pt x="419625" y="377992"/>
                  <a:pt x="425963" y="380527"/>
                </a:cubicBezTo>
                <a:cubicBezTo>
                  <a:pt x="438760" y="385646"/>
                  <a:pt x="452467" y="388100"/>
                  <a:pt x="465719" y="391886"/>
                </a:cubicBezTo>
                <a:cubicBezTo>
                  <a:pt x="469505" y="401352"/>
                  <a:pt x="470551" y="412451"/>
                  <a:pt x="477078" y="420283"/>
                </a:cubicBezTo>
                <a:cubicBezTo>
                  <a:pt x="480911" y="424882"/>
                  <a:pt x="488762" y="423286"/>
                  <a:pt x="494117" y="425963"/>
                </a:cubicBezTo>
                <a:cubicBezTo>
                  <a:pt x="500222" y="429016"/>
                  <a:pt x="505476" y="433536"/>
                  <a:pt x="511155" y="437322"/>
                </a:cubicBezTo>
                <a:cubicBezTo>
                  <a:pt x="528592" y="489626"/>
                  <a:pt x="506095" y="405214"/>
                  <a:pt x="494117" y="477078"/>
                </a:cubicBezTo>
                <a:cubicBezTo>
                  <a:pt x="492995" y="483811"/>
                  <a:pt x="505229" y="485050"/>
                  <a:pt x="511155" y="488437"/>
                </a:cubicBezTo>
                <a:cubicBezTo>
                  <a:pt x="518506" y="492638"/>
                  <a:pt x="526300" y="496010"/>
                  <a:pt x="533873" y="499796"/>
                </a:cubicBezTo>
                <a:cubicBezTo>
                  <a:pt x="531086" y="530452"/>
                  <a:pt x="528524" y="570476"/>
                  <a:pt x="522514" y="602028"/>
                </a:cubicBezTo>
                <a:cubicBezTo>
                  <a:pt x="517442" y="628655"/>
                  <a:pt x="511155" y="655037"/>
                  <a:pt x="505476" y="681541"/>
                </a:cubicBezTo>
                <a:cubicBezTo>
                  <a:pt x="511155" y="736443"/>
                  <a:pt x="521023" y="791072"/>
                  <a:pt x="522514" y="846246"/>
                </a:cubicBezTo>
                <a:cubicBezTo>
                  <a:pt x="522936" y="861852"/>
                  <a:pt x="512568" y="876135"/>
                  <a:pt x="511155" y="891682"/>
                </a:cubicBezTo>
                <a:cubicBezTo>
                  <a:pt x="510613" y="897644"/>
                  <a:pt x="515190" y="902964"/>
                  <a:pt x="516835" y="908721"/>
                </a:cubicBezTo>
                <a:cubicBezTo>
                  <a:pt x="525988" y="940757"/>
                  <a:pt x="515424" y="924349"/>
                  <a:pt x="539553" y="948477"/>
                </a:cubicBezTo>
                <a:cubicBezTo>
                  <a:pt x="541446" y="954157"/>
                  <a:pt x="542262" y="960318"/>
                  <a:pt x="545232" y="965516"/>
                </a:cubicBezTo>
                <a:cubicBezTo>
                  <a:pt x="549928" y="973735"/>
                  <a:pt x="558426" y="979584"/>
                  <a:pt x="562271" y="988234"/>
                </a:cubicBezTo>
                <a:cubicBezTo>
                  <a:pt x="566192" y="997055"/>
                  <a:pt x="566057" y="1007165"/>
                  <a:pt x="567950" y="1016631"/>
                </a:cubicBezTo>
                <a:cubicBezTo>
                  <a:pt x="577416" y="1010952"/>
                  <a:pt x="586260" y="1004076"/>
                  <a:pt x="596348" y="999593"/>
                </a:cubicBezTo>
                <a:cubicBezTo>
                  <a:pt x="603481" y="996423"/>
                  <a:pt x="613547" y="999433"/>
                  <a:pt x="619066" y="993913"/>
                </a:cubicBezTo>
                <a:cubicBezTo>
                  <a:pt x="624585" y="988393"/>
                  <a:pt x="620269" y="977590"/>
                  <a:pt x="624745" y="971195"/>
                </a:cubicBezTo>
                <a:cubicBezTo>
                  <a:pt x="644965" y="942310"/>
                  <a:pt x="659934" y="936451"/>
                  <a:pt x="687220" y="920080"/>
                </a:cubicBezTo>
                <a:cubicBezTo>
                  <a:pt x="700889" y="879067"/>
                  <a:pt x="686028" y="927825"/>
                  <a:pt x="698579" y="846246"/>
                </a:cubicBezTo>
                <a:cubicBezTo>
                  <a:pt x="699489" y="840329"/>
                  <a:pt x="700025" y="833441"/>
                  <a:pt x="704258" y="829208"/>
                </a:cubicBezTo>
                <a:cubicBezTo>
                  <a:pt x="713911" y="819555"/>
                  <a:pt x="726976" y="814063"/>
                  <a:pt x="738335" y="806490"/>
                </a:cubicBezTo>
                <a:cubicBezTo>
                  <a:pt x="738716" y="805728"/>
                  <a:pt x="756310" y="768192"/>
                  <a:pt x="761053" y="766733"/>
                </a:cubicBezTo>
                <a:cubicBezTo>
                  <a:pt x="781039" y="760583"/>
                  <a:pt x="802703" y="762947"/>
                  <a:pt x="823528" y="761054"/>
                </a:cubicBezTo>
                <a:cubicBezTo>
                  <a:pt x="838673" y="753481"/>
                  <a:pt x="864509" y="754672"/>
                  <a:pt x="868964" y="738336"/>
                </a:cubicBezTo>
                <a:cubicBezTo>
                  <a:pt x="870252" y="733614"/>
                  <a:pt x="869585" y="640616"/>
                  <a:pt x="846246" y="613387"/>
                </a:cubicBezTo>
                <a:cubicBezTo>
                  <a:pt x="840086" y="606200"/>
                  <a:pt x="831101" y="602028"/>
                  <a:pt x="823528" y="596348"/>
                </a:cubicBezTo>
                <a:cubicBezTo>
                  <a:pt x="821635" y="588775"/>
                  <a:pt x="818880" y="581367"/>
                  <a:pt x="817848" y="573630"/>
                </a:cubicBezTo>
                <a:cubicBezTo>
                  <a:pt x="802414" y="457876"/>
                  <a:pt x="845591" y="513542"/>
                  <a:pt x="653143" y="499796"/>
                </a:cubicBezTo>
                <a:cubicBezTo>
                  <a:pt x="638000" y="496011"/>
                  <a:pt x="614860" y="491313"/>
                  <a:pt x="602027" y="482758"/>
                </a:cubicBezTo>
                <a:cubicBezTo>
                  <a:pt x="593116" y="476818"/>
                  <a:pt x="586882" y="467613"/>
                  <a:pt x="579309" y="460040"/>
                </a:cubicBezTo>
                <a:cubicBezTo>
                  <a:pt x="577416" y="465719"/>
                  <a:pt x="578763" y="480158"/>
                  <a:pt x="573630" y="477078"/>
                </a:cubicBezTo>
                <a:cubicBezTo>
                  <a:pt x="561924" y="470054"/>
                  <a:pt x="560566" y="452654"/>
                  <a:pt x="550912" y="443001"/>
                </a:cubicBezTo>
                <a:cubicBezTo>
                  <a:pt x="529640" y="421730"/>
                  <a:pt x="541493" y="428503"/>
                  <a:pt x="516835" y="420283"/>
                </a:cubicBezTo>
                <a:cubicBezTo>
                  <a:pt x="520621" y="412710"/>
                  <a:pt x="528194" y="406031"/>
                  <a:pt x="528194" y="397565"/>
                </a:cubicBezTo>
                <a:cubicBezTo>
                  <a:pt x="528194" y="374847"/>
                  <a:pt x="509262" y="371061"/>
                  <a:pt x="494117" y="363488"/>
                </a:cubicBezTo>
                <a:cubicBezTo>
                  <a:pt x="490331" y="355915"/>
                  <a:pt x="488745" y="346757"/>
                  <a:pt x="482758" y="340770"/>
                </a:cubicBezTo>
                <a:cubicBezTo>
                  <a:pt x="473105" y="331117"/>
                  <a:pt x="448681" y="318052"/>
                  <a:pt x="448681" y="318052"/>
                </a:cubicBezTo>
                <a:cubicBezTo>
                  <a:pt x="438873" y="319687"/>
                  <a:pt x="373909" y="330991"/>
                  <a:pt x="369168" y="329411"/>
                </a:cubicBezTo>
                <a:cubicBezTo>
                  <a:pt x="359496" y="326187"/>
                  <a:pt x="387893" y="321276"/>
                  <a:pt x="397565" y="318052"/>
                </a:cubicBezTo>
                <a:cubicBezTo>
                  <a:pt x="404970" y="315584"/>
                  <a:pt x="412710" y="314266"/>
                  <a:pt x="420283" y="312373"/>
                </a:cubicBezTo>
                <a:cubicBezTo>
                  <a:pt x="433535" y="304800"/>
                  <a:pt x="461422" y="304856"/>
                  <a:pt x="460040" y="289655"/>
                </a:cubicBezTo>
                <a:cubicBezTo>
                  <a:pt x="458218" y="269613"/>
                  <a:pt x="430180" y="262642"/>
                  <a:pt x="414604" y="249898"/>
                </a:cubicBezTo>
                <a:cubicBezTo>
                  <a:pt x="401990" y="239578"/>
                  <a:pt x="389444" y="234478"/>
                  <a:pt x="374847" y="227180"/>
                </a:cubicBezTo>
                <a:cubicBezTo>
                  <a:pt x="376740" y="217714"/>
                  <a:pt x="371021" y="200461"/>
                  <a:pt x="380527" y="198783"/>
                </a:cubicBezTo>
                <a:cubicBezTo>
                  <a:pt x="443260" y="187713"/>
                  <a:pt x="453806" y="198413"/>
                  <a:pt x="488437" y="221501"/>
                </a:cubicBezTo>
                <a:cubicBezTo>
                  <a:pt x="502689" y="220076"/>
                  <a:pt x="555800" y="220063"/>
                  <a:pt x="573630" y="204462"/>
                </a:cubicBezTo>
                <a:cubicBezTo>
                  <a:pt x="581938" y="197193"/>
                  <a:pt x="582360" y="183334"/>
                  <a:pt x="590668" y="176065"/>
                </a:cubicBezTo>
                <a:cubicBezTo>
                  <a:pt x="598341" y="169351"/>
                  <a:pt x="609520" y="168286"/>
                  <a:pt x="619066" y="164706"/>
                </a:cubicBezTo>
                <a:cubicBezTo>
                  <a:pt x="624671" y="162604"/>
                  <a:pt x="630499" y="161128"/>
                  <a:pt x="636104" y="159026"/>
                </a:cubicBezTo>
                <a:cubicBezTo>
                  <a:pt x="645650" y="155446"/>
                  <a:pt x="655036" y="151453"/>
                  <a:pt x="664502" y="147667"/>
                </a:cubicBezTo>
                <a:cubicBezTo>
                  <a:pt x="656929" y="143881"/>
                  <a:pt x="647204" y="142812"/>
                  <a:pt x="641784" y="136308"/>
                </a:cubicBezTo>
                <a:cubicBezTo>
                  <a:pt x="636787" y="130311"/>
                  <a:pt x="641624" y="119110"/>
                  <a:pt x="636104" y="113590"/>
                </a:cubicBezTo>
                <a:cubicBezTo>
                  <a:pt x="632710" y="110196"/>
                  <a:pt x="580089" y="93024"/>
                  <a:pt x="624745" y="107911"/>
                </a:cubicBezTo>
                <a:cubicBezTo>
                  <a:pt x="631415" y="107398"/>
                  <a:pt x="698332" y="106394"/>
                  <a:pt x="721297" y="96552"/>
                </a:cubicBezTo>
                <a:cubicBezTo>
                  <a:pt x="727571" y="93863"/>
                  <a:pt x="732656" y="88979"/>
                  <a:pt x="738335" y="85193"/>
                </a:cubicBezTo>
                <a:cubicBezTo>
                  <a:pt x="731402" y="22787"/>
                  <a:pt x="732656" y="51221"/>
                  <a:pt x="732656" y="0"/>
                </a:cubicBezTo>
              </a:path>
            </a:pathLst>
          </a:cu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15" name="Forma libre 14"/>
          <p:cNvSpPr/>
          <p:nvPr/>
        </p:nvSpPr>
        <p:spPr>
          <a:xfrm>
            <a:off x="3238500" y="2430464"/>
            <a:ext cx="869950" cy="1017587"/>
          </a:xfrm>
          <a:custGeom>
            <a:avLst/>
            <a:gdLst>
              <a:gd name="connsiteX0" fmla="*/ 0 w 869349"/>
              <a:gd name="connsiteY0" fmla="*/ 28398 h 1016631"/>
              <a:gd name="connsiteX1" fmla="*/ 28397 w 869349"/>
              <a:gd name="connsiteY1" fmla="*/ 62475 h 1016631"/>
              <a:gd name="connsiteX2" fmla="*/ 39756 w 869349"/>
              <a:gd name="connsiteY2" fmla="*/ 85193 h 1016631"/>
              <a:gd name="connsiteX3" fmla="*/ 68154 w 869349"/>
              <a:gd name="connsiteY3" fmla="*/ 102231 h 1016631"/>
              <a:gd name="connsiteX4" fmla="*/ 73833 w 869349"/>
              <a:gd name="connsiteY4" fmla="*/ 119270 h 1016631"/>
              <a:gd name="connsiteX5" fmla="*/ 90872 w 869349"/>
              <a:gd name="connsiteY5" fmla="*/ 124949 h 1016631"/>
              <a:gd name="connsiteX6" fmla="*/ 113590 w 869349"/>
              <a:gd name="connsiteY6" fmla="*/ 141988 h 1016631"/>
              <a:gd name="connsiteX7" fmla="*/ 136308 w 869349"/>
              <a:gd name="connsiteY7" fmla="*/ 193103 h 1016631"/>
              <a:gd name="connsiteX8" fmla="*/ 187423 w 869349"/>
              <a:gd name="connsiteY8" fmla="*/ 238539 h 1016631"/>
              <a:gd name="connsiteX9" fmla="*/ 198782 w 869349"/>
              <a:gd name="connsiteY9" fmla="*/ 261257 h 1016631"/>
              <a:gd name="connsiteX10" fmla="*/ 227180 w 869349"/>
              <a:gd name="connsiteY10" fmla="*/ 266937 h 1016631"/>
              <a:gd name="connsiteX11" fmla="*/ 255577 w 869349"/>
              <a:gd name="connsiteY11" fmla="*/ 278296 h 1016631"/>
              <a:gd name="connsiteX12" fmla="*/ 266937 w 869349"/>
              <a:gd name="connsiteY12" fmla="*/ 306693 h 1016631"/>
              <a:gd name="connsiteX13" fmla="*/ 289655 w 869349"/>
              <a:gd name="connsiteY13" fmla="*/ 318052 h 1016631"/>
              <a:gd name="connsiteX14" fmla="*/ 306693 w 869349"/>
              <a:gd name="connsiteY14" fmla="*/ 329411 h 1016631"/>
              <a:gd name="connsiteX15" fmla="*/ 352129 w 869349"/>
              <a:gd name="connsiteY15" fmla="*/ 346450 h 1016631"/>
              <a:gd name="connsiteX16" fmla="*/ 391886 w 869349"/>
              <a:gd name="connsiteY16" fmla="*/ 363488 h 1016631"/>
              <a:gd name="connsiteX17" fmla="*/ 408924 w 869349"/>
              <a:gd name="connsiteY17" fmla="*/ 369168 h 1016631"/>
              <a:gd name="connsiteX18" fmla="*/ 425963 w 869349"/>
              <a:gd name="connsiteY18" fmla="*/ 380527 h 1016631"/>
              <a:gd name="connsiteX19" fmla="*/ 465719 w 869349"/>
              <a:gd name="connsiteY19" fmla="*/ 391886 h 1016631"/>
              <a:gd name="connsiteX20" fmla="*/ 477078 w 869349"/>
              <a:gd name="connsiteY20" fmla="*/ 420283 h 1016631"/>
              <a:gd name="connsiteX21" fmla="*/ 494117 w 869349"/>
              <a:gd name="connsiteY21" fmla="*/ 425963 h 1016631"/>
              <a:gd name="connsiteX22" fmla="*/ 511155 w 869349"/>
              <a:gd name="connsiteY22" fmla="*/ 437322 h 1016631"/>
              <a:gd name="connsiteX23" fmla="*/ 494117 w 869349"/>
              <a:gd name="connsiteY23" fmla="*/ 477078 h 1016631"/>
              <a:gd name="connsiteX24" fmla="*/ 511155 w 869349"/>
              <a:gd name="connsiteY24" fmla="*/ 488437 h 1016631"/>
              <a:gd name="connsiteX25" fmla="*/ 533873 w 869349"/>
              <a:gd name="connsiteY25" fmla="*/ 499796 h 1016631"/>
              <a:gd name="connsiteX26" fmla="*/ 522514 w 869349"/>
              <a:gd name="connsiteY26" fmla="*/ 602028 h 1016631"/>
              <a:gd name="connsiteX27" fmla="*/ 505476 w 869349"/>
              <a:gd name="connsiteY27" fmla="*/ 681541 h 1016631"/>
              <a:gd name="connsiteX28" fmla="*/ 522514 w 869349"/>
              <a:gd name="connsiteY28" fmla="*/ 846246 h 1016631"/>
              <a:gd name="connsiteX29" fmla="*/ 511155 w 869349"/>
              <a:gd name="connsiteY29" fmla="*/ 891682 h 1016631"/>
              <a:gd name="connsiteX30" fmla="*/ 516835 w 869349"/>
              <a:gd name="connsiteY30" fmla="*/ 908721 h 1016631"/>
              <a:gd name="connsiteX31" fmla="*/ 539553 w 869349"/>
              <a:gd name="connsiteY31" fmla="*/ 948477 h 1016631"/>
              <a:gd name="connsiteX32" fmla="*/ 545232 w 869349"/>
              <a:gd name="connsiteY32" fmla="*/ 965516 h 1016631"/>
              <a:gd name="connsiteX33" fmla="*/ 562271 w 869349"/>
              <a:gd name="connsiteY33" fmla="*/ 988234 h 1016631"/>
              <a:gd name="connsiteX34" fmla="*/ 567950 w 869349"/>
              <a:gd name="connsiteY34" fmla="*/ 1016631 h 1016631"/>
              <a:gd name="connsiteX35" fmla="*/ 596348 w 869349"/>
              <a:gd name="connsiteY35" fmla="*/ 999593 h 1016631"/>
              <a:gd name="connsiteX36" fmla="*/ 619066 w 869349"/>
              <a:gd name="connsiteY36" fmla="*/ 993913 h 1016631"/>
              <a:gd name="connsiteX37" fmla="*/ 624745 w 869349"/>
              <a:gd name="connsiteY37" fmla="*/ 971195 h 1016631"/>
              <a:gd name="connsiteX38" fmla="*/ 687220 w 869349"/>
              <a:gd name="connsiteY38" fmla="*/ 920080 h 1016631"/>
              <a:gd name="connsiteX39" fmla="*/ 698579 w 869349"/>
              <a:gd name="connsiteY39" fmla="*/ 846246 h 1016631"/>
              <a:gd name="connsiteX40" fmla="*/ 704258 w 869349"/>
              <a:gd name="connsiteY40" fmla="*/ 829208 h 1016631"/>
              <a:gd name="connsiteX41" fmla="*/ 738335 w 869349"/>
              <a:gd name="connsiteY41" fmla="*/ 806490 h 1016631"/>
              <a:gd name="connsiteX42" fmla="*/ 761053 w 869349"/>
              <a:gd name="connsiteY42" fmla="*/ 766733 h 1016631"/>
              <a:gd name="connsiteX43" fmla="*/ 823528 w 869349"/>
              <a:gd name="connsiteY43" fmla="*/ 761054 h 1016631"/>
              <a:gd name="connsiteX44" fmla="*/ 868964 w 869349"/>
              <a:gd name="connsiteY44" fmla="*/ 738336 h 1016631"/>
              <a:gd name="connsiteX45" fmla="*/ 846246 w 869349"/>
              <a:gd name="connsiteY45" fmla="*/ 613387 h 1016631"/>
              <a:gd name="connsiteX46" fmla="*/ 823528 w 869349"/>
              <a:gd name="connsiteY46" fmla="*/ 596348 h 1016631"/>
              <a:gd name="connsiteX47" fmla="*/ 817848 w 869349"/>
              <a:gd name="connsiteY47" fmla="*/ 573630 h 1016631"/>
              <a:gd name="connsiteX48" fmla="*/ 653143 w 869349"/>
              <a:gd name="connsiteY48" fmla="*/ 499796 h 1016631"/>
              <a:gd name="connsiteX49" fmla="*/ 602027 w 869349"/>
              <a:gd name="connsiteY49" fmla="*/ 482758 h 1016631"/>
              <a:gd name="connsiteX50" fmla="*/ 579309 w 869349"/>
              <a:gd name="connsiteY50" fmla="*/ 460040 h 1016631"/>
              <a:gd name="connsiteX51" fmla="*/ 573630 w 869349"/>
              <a:gd name="connsiteY51" fmla="*/ 477078 h 1016631"/>
              <a:gd name="connsiteX52" fmla="*/ 550912 w 869349"/>
              <a:gd name="connsiteY52" fmla="*/ 443001 h 1016631"/>
              <a:gd name="connsiteX53" fmla="*/ 516835 w 869349"/>
              <a:gd name="connsiteY53" fmla="*/ 420283 h 1016631"/>
              <a:gd name="connsiteX54" fmla="*/ 528194 w 869349"/>
              <a:gd name="connsiteY54" fmla="*/ 397565 h 1016631"/>
              <a:gd name="connsiteX55" fmla="*/ 494117 w 869349"/>
              <a:gd name="connsiteY55" fmla="*/ 363488 h 1016631"/>
              <a:gd name="connsiteX56" fmla="*/ 482758 w 869349"/>
              <a:gd name="connsiteY56" fmla="*/ 340770 h 1016631"/>
              <a:gd name="connsiteX57" fmla="*/ 448681 w 869349"/>
              <a:gd name="connsiteY57" fmla="*/ 318052 h 1016631"/>
              <a:gd name="connsiteX58" fmla="*/ 369168 w 869349"/>
              <a:gd name="connsiteY58" fmla="*/ 329411 h 1016631"/>
              <a:gd name="connsiteX59" fmla="*/ 397565 w 869349"/>
              <a:gd name="connsiteY59" fmla="*/ 318052 h 1016631"/>
              <a:gd name="connsiteX60" fmla="*/ 420283 w 869349"/>
              <a:gd name="connsiteY60" fmla="*/ 312373 h 1016631"/>
              <a:gd name="connsiteX61" fmla="*/ 460040 w 869349"/>
              <a:gd name="connsiteY61" fmla="*/ 289655 h 1016631"/>
              <a:gd name="connsiteX62" fmla="*/ 414604 w 869349"/>
              <a:gd name="connsiteY62" fmla="*/ 249898 h 1016631"/>
              <a:gd name="connsiteX63" fmla="*/ 374847 w 869349"/>
              <a:gd name="connsiteY63" fmla="*/ 227180 h 1016631"/>
              <a:gd name="connsiteX64" fmla="*/ 380527 w 869349"/>
              <a:gd name="connsiteY64" fmla="*/ 198783 h 1016631"/>
              <a:gd name="connsiteX65" fmla="*/ 488437 w 869349"/>
              <a:gd name="connsiteY65" fmla="*/ 221501 h 1016631"/>
              <a:gd name="connsiteX66" fmla="*/ 573630 w 869349"/>
              <a:gd name="connsiteY66" fmla="*/ 204462 h 1016631"/>
              <a:gd name="connsiteX67" fmla="*/ 590668 w 869349"/>
              <a:gd name="connsiteY67" fmla="*/ 176065 h 1016631"/>
              <a:gd name="connsiteX68" fmla="*/ 619066 w 869349"/>
              <a:gd name="connsiteY68" fmla="*/ 164706 h 1016631"/>
              <a:gd name="connsiteX69" fmla="*/ 636104 w 869349"/>
              <a:gd name="connsiteY69" fmla="*/ 159026 h 1016631"/>
              <a:gd name="connsiteX70" fmla="*/ 664502 w 869349"/>
              <a:gd name="connsiteY70" fmla="*/ 147667 h 1016631"/>
              <a:gd name="connsiteX71" fmla="*/ 641784 w 869349"/>
              <a:gd name="connsiteY71" fmla="*/ 136308 h 1016631"/>
              <a:gd name="connsiteX72" fmla="*/ 636104 w 869349"/>
              <a:gd name="connsiteY72" fmla="*/ 113590 h 1016631"/>
              <a:gd name="connsiteX73" fmla="*/ 624745 w 869349"/>
              <a:gd name="connsiteY73" fmla="*/ 107911 h 1016631"/>
              <a:gd name="connsiteX74" fmla="*/ 721297 w 869349"/>
              <a:gd name="connsiteY74" fmla="*/ 96552 h 1016631"/>
              <a:gd name="connsiteX75" fmla="*/ 738335 w 869349"/>
              <a:gd name="connsiteY75" fmla="*/ 85193 h 1016631"/>
              <a:gd name="connsiteX76" fmla="*/ 732656 w 869349"/>
              <a:gd name="connsiteY76" fmla="*/ 0 h 10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9349" h="1016631">
                <a:moveTo>
                  <a:pt x="0" y="28398"/>
                </a:moveTo>
                <a:cubicBezTo>
                  <a:pt x="9466" y="39757"/>
                  <a:pt x="19918" y="50362"/>
                  <a:pt x="28397" y="62475"/>
                </a:cubicBezTo>
                <a:cubicBezTo>
                  <a:pt x="33252" y="69411"/>
                  <a:pt x="33769" y="79206"/>
                  <a:pt x="39756" y="85193"/>
                </a:cubicBezTo>
                <a:cubicBezTo>
                  <a:pt x="47562" y="92999"/>
                  <a:pt x="58688" y="96552"/>
                  <a:pt x="68154" y="102231"/>
                </a:cubicBezTo>
                <a:cubicBezTo>
                  <a:pt x="70047" y="107911"/>
                  <a:pt x="69600" y="115037"/>
                  <a:pt x="73833" y="119270"/>
                </a:cubicBezTo>
                <a:cubicBezTo>
                  <a:pt x="78066" y="123503"/>
                  <a:pt x="85674" y="121979"/>
                  <a:pt x="90872" y="124949"/>
                </a:cubicBezTo>
                <a:cubicBezTo>
                  <a:pt x="99091" y="129645"/>
                  <a:pt x="106017" y="136308"/>
                  <a:pt x="113590" y="141988"/>
                </a:cubicBezTo>
                <a:cubicBezTo>
                  <a:pt x="119711" y="160352"/>
                  <a:pt x="124173" y="176418"/>
                  <a:pt x="136308" y="193103"/>
                </a:cubicBezTo>
                <a:cubicBezTo>
                  <a:pt x="150347" y="212406"/>
                  <a:pt x="168881" y="224633"/>
                  <a:pt x="187423" y="238539"/>
                </a:cubicBezTo>
                <a:cubicBezTo>
                  <a:pt x="191209" y="246112"/>
                  <a:pt x="191893" y="256336"/>
                  <a:pt x="198782" y="261257"/>
                </a:cubicBezTo>
                <a:cubicBezTo>
                  <a:pt x="206637" y="266868"/>
                  <a:pt x="217934" y="264163"/>
                  <a:pt x="227180" y="266937"/>
                </a:cubicBezTo>
                <a:cubicBezTo>
                  <a:pt x="236945" y="269867"/>
                  <a:pt x="246111" y="274510"/>
                  <a:pt x="255577" y="278296"/>
                </a:cubicBezTo>
                <a:cubicBezTo>
                  <a:pt x="259364" y="287762"/>
                  <a:pt x="260302" y="298953"/>
                  <a:pt x="266937" y="306693"/>
                </a:cubicBezTo>
                <a:cubicBezTo>
                  <a:pt x="272447" y="313121"/>
                  <a:pt x="282304" y="313851"/>
                  <a:pt x="289655" y="318052"/>
                </a:cubicBezTo>
                <a:cubicBezTo>
                  <a:pt x="295581" y="321439"/>
                  <a:pt x="300588" y="326358"/>
                  <a:pt x="306693" y="329411"/>
                </a:cubicBezTo>
                <a:cubicBezTo>
                  <a:pt x="336997" y="344563"/>
                  <a:pt x="327564" y="336624"/>
                  <a:pt x="352129" y="346450"/>
                </a:cubicBezTo>
                <a:cubicBezTo>
                  <a:pt x="365516" y="351805"/>
                  <a:pt x="378499" y="358133"/>
                  <a:pt x="391886" y="363488"/>
                </a:cubicBezTo>
                <a:cubicBezTo>
                  <a:pt x="397444" y="365711"/>
                  <a:pt x="403569" y="366491"/>
                  <a:pt x="408924" y="369168"/>
                </a:cubicBezTo>
                <a:cubicBezTo>
                  <a:pt x="415029" y="372221"/>
                  <a:pt x="419625" y="377992"/>
                  <a:pt x="425963" y="380527"/>
                </a:cubicBezTo>
                <a:cubicBezTo>
                  <a:pt x="438760" y="385646"/>
                  <a:pt x="452467" y="388100"/>
                  <a:pt x="465719" y="391886"/>
                </a:cubicBezTo>
                <a:cubicBezTo>
                  <a:pt x="469505" y="401352"/>
                  <a:pt x="470551" y="412451"/>
                  <a:pt x="477078" y="420283"/>
                </a:cubicBezTo>
                <a:cubicBezTo>
                  <a:pt x="480911" y="424882"/>
                  <a:pt x="488762" y="423286"/>
                  <a:pt x="494117" y="425963"/>
                </a:cubicBezTo>
                <a:cubicBezTo>
                  <a:pt x="500222" y="429016"/>
                  <a:pt x="505476" y="433536"/>
                  <a:pt x="511155" y="437322"/>
                </a:cubicBezTo>
                <a:cubicBezTo>
                  <a:pt x="528592" y="489626"/>
                  <a:pt x="506095" y="405214"/>
                  <a:pt x="494117" y="477078"/>
                </a:cubicBezTo>
                <a:cubicBezTo>
                  <a:pt x="492995" y="483811"/>
                  <a:pt x="505229" y="485050"/>
                  <a:pt x="511155" y="488437"/>
                </a:cubicBezTo>
                <a:cubicBezTo>
                  <a:pt x="518506" y="492638"/>
                  <a:pt x="526300" y="496010"/>
                  <a:pt x="533873" y="499796"/>
                </a:cubicBezTo>
                <a:cubicBezTo>
                  <a:pt x="531086" y="530452"/>
                  <a:pt x="528524" y="570476"/>
                  <a:pt x="522514" y="602028"/>
                </a:cubicBezTo>
                <a:cubicBezTo>
                  <a:pt x="517442" y="628655"/>
                  <a:pt x="511155" y="655037"/>
                  <a:pt x="505476" y="681541"/>
                </a:cubicBezTo>
                <a:cubicBezTo>
                  <a:pt x="511155" y="736443"/>
                  <a:pt x="521023" y="791072"/>
                  <a:pt x="522514" y="846246"/>
                </a:cubicBezTo>
                <a:cubicBezTo>
                  <a:pt x="522936" y="861852"/>
                  <a:pt x="512568" y="876135"/>
                  <a:pt x="511155" y="891682"/>
                </a:cubicBezTo>
                <a:cubicBezTo>
                  <a:pt x="510613" y="897644"/>
                  <a:pt x="515190" y="902964"/>
                  <a:pt x="516835" y="908721"/>
                </a:cubicBezTo>
                <a:cubicBezTo>
                  <a:pt x="525988" y="940757"/>
                  <a:pt x="515424" y="924349"/>
                  <a:pt x="539553" y="948477"/>
                </a:cubicBezTo>
                <a:cubicBezTo>
                  <a:pt x="541446" y="954157"/>
                  <a:pt x="542262" y="960318"/>
                  <a:pt x="545232" y="965516"/>
                </a:cubicBezTo>
                <a:cubicBezTo>
                  <a:pt x="549928" y="973735"/>
                  <a:pt x="558426" y="979584"/>
                  <a:pt x="562271" y="988234"/>
                </a:cubicBezTo>
                <a:cubicBezTo>
                  <a:pt x="566192" y="997055"/>
                  <a:pt x="566057" y="1007165"/>
                  <a:pt x="567950" y="1016631"/>
                </a:cubicBezTo>
                <a:cubicBezTo>
                  <a:pt x="577416" y="1010952"/>
                  <a:pt x="586260" y="1004076"/>
                  <a:pt x="596348" y="999593"/>
                </a:cubicBezTo>
                <a:cubicBezTo>
                  <a:pt x="603481" y="996423"/>
                  <a:pt x="613547" y="999433"/>
                  <a:pt x="619066" y="993913"/>
                </a:cubicBezTo>
                <a:cubicBezTo>
                  <a:pt x="624585" y="988393"/>
                  <a:pt x="620269" y="977590"/>
                  <a:pt x="624745" y="971195"/>
                </a:cubicBezTo>
                <a:cubicBezTo>
                  <a:pt x="644965" y="942310"/>
                  <a:pt x="659934" y="936451"/>
                  <a:pt x="687220" y="920080"/>
                </a:cubicBezTo>
                <a:cubicBezTo>
                  <a:pt x="700889" y="879067"/>
                  <a:pt x="686028" y="927825"/>
                  <a:pt x="698579" y="846246"/>
                </a:cubicBezTo>
                <a:cubicBezTo>
                  <a:pt x="699489" y="840329"/>
                  <a:pt x="700025" y="833441"/>
                  <a:pt x="704258" y="829208"/>
                </a:cubicBezTo>
                <a:cubicBezTo>
                  <a:pt x="713911" y="819555"/>
                  <a:pt x="726976" y="814063"/>
                  <a:pt x="738335" y="806490"/>
                </a:cubicBezTo>
                <a:cubicBezTo>
                  <a:pt x="738716" y="805728"/>
                  <a:pt x="756310" y="768192"/>
                  <a:pt x="761053" y="766733"/>
                </a:cubicBezTo>
                <a:cubicBezTo>
                  <a:pt x="781039" y="760583"/>
                  <a:pt x="802703" y="762947"/>
                  <a:pt x="823528" y="761054"/>
                </a:cubicBezTo>
                <a:cubicBezTo>
                  <a:pt x="838673" y="753481"/>
                  <a:pt x="864509" y="754672"/>
                  <a:pt x="868964" y="738336"/>
                </a:cubicBezTo>
                <a:cubicBezTo>
                  <a:pt x="870252" y="733614"/>
                  <a:pt x="869585" y="640616"/>
                  <a:pt x="846246" y="613387"/>
                </a:cubicBezTo>
                <a:cubicBezTo>
                  <a:pt x="840086" y="606200"/>
                  <a:pt x="831101" y="602028"/>
                  <a:pt x="823528" y="596348"/>
                </a:cubicBezTo>
                <a:cubicBezTo>
                  <a:pt x="821635" y="588775"/>
                  <a:pt x="818880" y="581367"/>
                  <a:pt x="817848" y="573630"/>
                </a:cubicBezTo>
                <a:cubicBezTo>
                  <a:pt x="802414" y="457876"/>
                  <a:pt x="845591" y="513542"/>
                  <a:pt x="653143" y="499796"/>
                </a:cubicBezTo>
                <a:cubicBezTo>
                  <a:pt x="638000" y="496011"/>
                  <a:pt x="614860" y="491313"/>
                  <a:pt x="602027" y="482758"/>
                </a:cubicBezTo>
                <a:cubicBezTo>
                  <a:pt x="593116" y="476818"/>
                  <a:pt x="586882" y="467613"/>
                  <a:pt x="579309" y="460040"/>
                </a:cubicBezTo>
                <a:cubicBezTo>
                  <a:pt x="577416" y="465719"/>
                  <a:pt x="578763" y="480158"/>
                  <a:pt x="573630" y="477078"/>
                </a:cubicBezTo>
                <a:cubicBezTo>
                  <a:pt x="561924" y="470054"/>
                  <a:pt x="560566" y="452654"/>
                  <a:pt x="550912" y="443001"/>
                </a:cubicBezTo>
                <a:cubicBezTo>
                  <a:pt x="529640" y="421730"/>
                  <a:pt x="541493" y="428503"/>
                  <a:pt x="516835" y="420283"/>
                </a:cubicBezTo>
                <a:cubicBezTo>
                  <a:pt x="520621" y="412710"/>
                  <a:pt x="528194" y="406031"/>
                  <a:pt x="528194" y="397565"/>
                </a:cubicBezTo>
                <a:cubicBezTo>
                  <a:pt x="528194" y="374847"/>
                  <a:pt x="509262" y="371061"/>
                  <a:pt x="494117" y="363488"/>
                </a:cubicBezTo>
                <a:cubicBezTo>
                  <a:pt x="490331" y="355915"/>
                  <a:pt x="488745" y="346757"/>
                  <a:pt x="482758" y="340770"/>
                </a:cubicBezTo>
                <a:cubicBezTo>
                  <a:pt x="473105" y="331117"/>
                  <a:pt x="448681" y="318052"/>
                  <a:pt x="448681" y="318052"/>
                </a:cubicBezTo>
                <a:cubicBezTo>
                  <a:pt x="438873" y="319687"/>
                  <a:pt x="373909" y="330991"/>
                  <a:pt x="369168" y="329411"/>
                </a:cubicBezTo>
                <a:cubicBezTo>
                  <a:pt x="359496" y="326187"/>
                  <a:pt x="387893" y="321276"/>
                  <a:pt x="397565" y="318052"/>
                </a:cubicBezTo>
                <a:cubicBezTo>
                  <a:pt x="404970" y="315584"/>
                  <a:pt x="412710" y="314266"/>
                  <a:pt x="420283" y="312373"/>
                </a:cubicBezTo>
                <a:cubicBezTo>
                  <a:pt x="433535" y="304800"/>
                  <a:pt x="461422" y="304856"/>
                  <a:pt x="460040" y="289655"/>
                </a:cubicBezTo>
                <a:cubicBezTo>
                  <a:pt x="458218" y="269613"/>
                  <a:pt x="430180" y="262642"/>
                  <a:pt x="414604" y="249898"/>
                </a:cubicBezTo>
                <a:cubicBezTo>
                  <a:pt x="401990" y="239578"/>
                  <a:pt x="389444" y="234478"/>
                  <a:pt x="374847" y="227180"/>
                </a:cubicBezTo>
                <a:cubicBezTo>
                  <a:pt x="376740" y="217714"/>
                  <a:pt x="371021" y="200461"/>
                  <a:pt x="380527" y="198783"/>
                </a:cubicBezTo>
                <a:cubicBezTo>
                  <a:pt x="443260" y="187713"/>
                  <a:pt x="453806" y="198413"/>
                  <a:pt x="488437" y="221501"/>
                </a:cubicBezTo>
                <a:cubicBezTo>
                  <a:pt x="502689" y="220076"/>
                  <a:pt x="555800" y="220063"/>
                  <a:pt x="573630" y="204462"/>
                </a:cubicBezTo>
                <a:cubicBezTo>
                  <a:pt x="581938" y="197193"/>
                  <a:pt x="582360" y="183334"/>
                  <a:pt x="590668" y="176065"/>
                </a:cubicBezTo>
                <a:cubicBezTo>
                  <a:pt x="598341" y="169351"/>
                  <a:pt x="609520" y="168286"/>
                  <a:pt x="619066" y="164706"/>
                </a:cubicBezTo>
                <a:cubicBezTo>
                  <a:pt x="624671" y="162604"/>
                  <a:pt x="630499" y="161128"/>
                  <a:pt x="636104" y="159026"/>
                </a:cubicBezTo>
                <a:cubicBezTo>
                  <a:pt x="645650" y="155446"/>
                  <a:pt x="655036" y="151453"/>
                  <a:pt x="664502" y="147667"/>
                </a:cubicBezTo>
                <a:cubicBezTo>
                  <a:pt x="656929" y="143881"/>
                  <a:pt x="647204" y="142812"/>
                  <a:pt x="641784" y="136308"/>
                </a:cubicBezTo>
                <a:cubicBezTo>
                  <a:pt x="636787" y="130311"/>
                  <a:pt x="641624" y="119110"/>
                  <a:pt x="636104" y="113590"/>
                </a:cubicBezTo>
                <a:cubicBezTo>
                  <a:pt x="632710" y="110196"/>
                  <a:pt x="580089" y="93024"/>
                  <a:pt x="624745" y="107911"/>
                </a:cubicBezTo>
                <a:cubicBezTo>
                  <a:pt x="631415" y="107398"/>
                  <a:pt x="698332" y="106394"/>
                  <a:pt x="721297" y="96552"/>
                </a:cubicBezTo>
                <a:cubicBezTo>
                  <a:pt x="727571" y="93863"/>
                  <a:pt x="732656" y="88979"/>
                  <a:pt x="738335" y="85193"/>
                </a:cubicBezTo>
                <a:cubicBezTo>
                  <a:pt x="731402" y="22787"/>
                  <a:pt x="732656" y="51221"/>
                  <a:pt x="732656" y="0"/>
                </a:cubicBezTo>
              </a:path>
            </a:pathLst>
          </a:cu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16" name="Forma libre 15"/>
          <p:cNvSpPr/>
          <p:nvPr/>
        </p:nvSpPr>
        <p:spPr>
          <a:xfrm>
            <a:off x="3244850" y="3686175"/>
            <a:ext cx="869950" cy="1016000"/>
          </a:xfrm>
          <a:custGeom>
            <a:avLst/>
            <a:gdLst>
              <a:gd name="connsiteX0" fmla="*/ 0 w 869349"/>
              <a:gd name="connsiteY0" fmla="*/ 28398 h 1016631"/>
              <a:gd name="connsiteX1" fmla="*/ 28397 w 869349"/>
              <a:gd name="connsiteY1" fmla="*/ 62475 h 1016631"/>
              <a:gd name="connsiteX2" fmla="*/ 39756 w 869349"/>
              <a:gd name="connsiteY2" fmla="*/ 85193 h 1016631"/>
              <a:gd name="connsiteX3" fmla="*/ 68154 w 869349"/>
              <a:gd name="connsiteY3" fmla="*/ 102231 h 1016631"/>
              <a:gd name="connsiteX4" fmla="*/ 73833 w 869349"/>
              <a:gd name="connsiteY4" fmla="*/ 119270 h 1016631"/>
              <a:gd name="connsiteX5" fmla="*/ 90872 w 869349"/>
              <a:gd name="connsiteY5" fmla="*/ 124949 h 1016631"/>
              <a:gd name="connsiteX6" fmla="*/ 113590 w 869349"/>
              <a:gd name="connsiteY6" fmla="*/ 141988 h 1016631"/>
              <a:gd name="connsiteX7" fmla="*/ 136308 w 869349"/>
              <a:gd name="connsiteY7" fmla="*/ 193103 h 1016631"/>
              <a:gd name="connsiteX8" fmla="*/ 187423 w 869349"/>
              <a:gd name="connsiteY8" fmla="*/ 238539 h 1016631"/>
              <a:gd name="connsiteX9" fmla="*/ 198782 w 869349"/>
              <a:gd name="connsiteY9" fmla="*/ 261257 h 1016631"/>
              <a:gd name="connsiteX10" fmla="*/ 227180 w 869349"/>
              <a:gd name="connsiteY10" fmla="*/ 266937 h 1016631"/>
              <a:gd name="connsiteX11" fmla="*/ 255577 w 869349"/>
              <a:gd name="connsiteY11" fmla="*/ 278296 h 1016631"/>
              <a:gd name="connsiteX12" fmla="*/ 266937 w 869349"/>
              <a:gd name="connsiteY12" fmla="*/ 306693 h 1016631"/>
              <a:gd name="connsiteX13" fmla="*/ 289655 w 869349"/>
              <a:gd name="connsiteY13" fmla="*/ 318052 h 1016631"/>
              <a:gd name="connsiteX14" fmla="*/ 306693 w 869349"/>
              <a:gd name="connsiteY14" fmla="*/ 329411 h 1016631"/>
              <a:gd name="connsiteX15" fmla="*/ 352129 w 869349"/>
              <a:gd name="connsiteY15" fmla="*/ 346450 h 1016631"/>
              <a:gd name="connsiteX16" fmla="*/ 391886 w 869349"/>
              <a:gd name="connsiteY16" fmla="*/ 363488 h 1016631"/>
              <a:gd name="connsiteX17" fmla="*/ 408924 w 869349"/>
              <a:gd name="connsiteY17" fmla="*/ 369168 h 1016631"/>
              <a:gd name="connsiteX18" fmla="*/ 425963 w 869349"/>
              <a:gd name="connsiteY18" fmla="*/ 380527 h 1016631"/>
              <a:gd name="connsiteX19" fmla="*/ 465719 w 869349"/>
              <a:gd name="connsiteY19" fmla="*/ 391886 h 1016631"/>
              <a:gd name="connsiteX20" fmla="*/ 477078 w 869349"/>
              <a:gd name="connsiteY20" fmla="*/ 420283 h 1016631"/>
              <a:gd name="connsiteX21" fmla="*/ 494117 w 869349"/>
              <a:gd name="connsiteY21" fmla="*/ 425963 h 1016631"/>
              <a:gd name="connsiteX22" fmla="*/ 511155 w 869349"/>
              <a:gd name="connsiteY22" fmla="*/ 437322 h 1016631"/>
              <a:gd name="connsiteX23" fmla="*/ 494117 w 869349"/>
              <a:gd name="connsiteY23" fmla="*/ 477078 h 1016631"/>
              <a:gd name="connsiteX24" fmla="*/ 511155 w 869349"/>
              <a:gd name="connsiteY24" fmla="*/ 488437 h 1016631"/>
              <a:gd name="connsiteX25" fmla="*/ 533873 w 869349"/>
              <a:gd name="connsiteY25" fmla="*/ 499796 h 1016631"/>
              <a:gd name="connsiteX26" fmla="*/ 522514 w 869349"/>
              <a:gd name="connsiteY26" fmla="*/ 602028 h 1016631"/>
              <a:gd name="connsiteX27" fmla="*/ 505476 w 869349"/>
              <a:gd name="connsiteY27" fmla="*/ 681541 h 1016631"/>
              <a:gd name="connsiteX28" fmla="*/ 522514 w 869349"/>
              <a:gd name="connsiteY28" fmla="*/ 846246 h 1016631"/>
              <a:gd name="connsiteX29" fmla="*/ 511155 w 869349"/>
              <a:gd name="connsiteY29" fmla="*/ 891682 h 1016631"/>
              <a:gd name="connsiteX30" fmla="*/ 516835 w 869349"/>
              <a:gd name="connsiteY30" fmla="*/ 908721 h 1016631"/>
              <a:gd name="connsiteX31" fmla="*/ 539553 w 869349"/>
              <a:gd name="connsiteY31" fmla="*/ 948477 h 1016631"/>
              <a:gd name="connsiteX32" fmla="*/ 545232 w 869349"/>
              <a:gd name="connsiteY32" fmla="*/ 965516 h 1016631"/>
              <a:gd name="connsiteX33" fmla="*/ 562271 w 869349"/>
              <a:gd name="connsiteY33" fmla="*/ 988234 h 1016631"/>
              <a:gd name="connsiteX34" fmla="*/ 567950 w 869349"/>
              <a:gd name="connsiteY34" fmla="*/ 1016631 h 1016631"/>
              <a:gd name="connsiteX35" fmla="*/ 596348 w 869349"/>
              <a:gd name="connsiteY35" fmla="*/ 999593 h 1016631"/>
              <a:gd name="connsiteX36" fmla="*/ 619066 w 869349"/>
              <a:gd name="connsiteY36" fmla="*/ 993913 h 1016631"/>
              <a:gd name="connsiteX37" fmla="*/ 624745 w 869349"/>
              <a:gd name="connsiteY37" fmla="*/ 971195 h 1016631"/>
              <a:gd name="connsiteX38" fmla="*/ 687220 w 869349"/>
              <a:gd name="connsiteY38" fmla="*/ 920080 h 1016631"/>
              <a:gd name="connsiteX39" fmla="*/ 698579 w 869349"/>
              <a:gd name="connsiteY39" fmla="*/ 846246 h 1016631"/>
              <a:gd name="connsiteX40" fmla="*/ 704258 w 869349"/>
              <a:gd name="connsiteY40" fmla="*/ 829208 h 1016631"/>
              <a:gd name="connsiteX41" fmla="*/ 738335 w 869349"/>
              <a:gd name="connsiteY41" fmla="*/ 806490 h 1016631"/>
              <a:gd name="connsiteX42" fmla="*/ 761053 w 869349"/>
              <a:gd name="connsiteY42" fmla="*/ 766733 h 1016631"/>
              <a:gd name="connsiteX43" fmla="*/ 823528 w 869349"/>
              <a:gd name="connsiteY43" fmla="*/ 761054 h 1016631"/>
              <a:gd name="connsiteX44" fmla="*/ 868964 w 869349"/>
              <a:gd name="connsiteY44" fmla="*/ 738336 h 1016631"/>
              <a:gd name="connsiteX45" fmla="*/ 846246 w 869349"/>
              <a:gd name="connsiteY45" fmla="*/ 613387 h 1016631"/>
              <a:gd name="connsiteX46" fmla="*/ 823528 w 869349"/>
              <a:gd name="connsiteY46" fmla="*/ 596348 h 1016631"/>
              <a:gd name="connsiteX47" fmla="*/ 817848 w 869349"/>
              <a:gd name="connsiteY47" fmla="*/ 573630 h 1016631"/>
              <a:gd name="connsiteX48" fmla="*/ 653143 w 869349"/>
              <a:gd name="connsiteY48" fmla="*/ 499796 h 1016631"/>
              <a:gd name="connsiteX49" fmla="*/ 602027 w 869349"/>
              <a:gd name="connsiteY49" fmla="*/ 482758 h 1016631"/>
              <a:gd name="connsiteX50" fmla="*/ 579309 w 869349"/>
              <a:gd name="connsiteY50" fmla="*/ 460040 h 1016631"/>
              <a:gd name="connsiteX51" fmla="*/ 573630 w 869349"/>
              <a:gd name="connsiteY51" fmla="*/ 477078 h 1016631"/>
              <a:gd name="connsiteX52" fmla="*/ 550912 w 869349"/>
              <a:gd name="connsiteY52" fmla="*/ 443001 h 1016631"/>
              <a:gd name="connsiteX53" fmla="*/ 516835 w 869349"/>
              <a:gd name="connsiteY53" fmla="*/ 420283 h 1016631"/>
              <a:gd name="connsiteX54" fmla="*/ 528194 w 869349"/>
              <a:gd name="connsiteY54" fmla="*/ 397565 h 1016631"/>
              <a:gd name="connsiteX55" fmla="*/ 494117 w 869349"/>
              <a:gd name="connsiteY55" fmla="*/ 363488 h 1016631"/>
              <a:gd name="connsiteX56" fmla="*/ 482758 w 869349"/>
              <a:gd name="connsiteY56" fmla="*/ 340770 h 1016631"/>
              <a:gd name="connsiteX57" fmla="*/ 448681 w 869349"/>
              <a:gd name="connsiteY57" fmla="*/ 318052 h 1016631"/>
              <a:gd name="connsiteX58" fmla="*/ 369168 w 869349"/>
              <a:gd name="connsiteY58" fmla="*/ 329411 h 1016631"/>
              <a:gd name="connsiteX59" fmla="*/ 397565 w 869349"/>
              <a:gd name="connsiteY59" fmla="*/ 318052 h 1016631"/>
              <a:gd name="connsiteX60" fmla="*/ 420283 w 869349"/>
              <a:gd name="connsiteY60" fmla="*/ 312373 h 1016631"/>
              <a:gd name="connsiteX61" fmla="*/ 460040 w 869349"/>
              <a:gd name="connsiteY61" fmla="*/ 289655 h 1016631"/>
              <a:gd name="connsiteX62" fmla="*/ 414604 w 869349"/>
              <a:gd name="connsiteY62" fmla="*/ 249898 h 1016631"/>
              <a:gd name="connsiteX63" fmla="*/ 374847 w 869349"/>
              <a:gd name="connsiteY63" fmla="*/ 227180 h 1016631"/>
              <a:gd name="connsiteX64" fmla="*/ 380527 w 869349"/>
              <a:gd name="connsiteY64" fmla="*/ 198783 h 1016631"/>
              <a:gd name="connsiteX65" fmla="*/ 488437 w 869349"/>
              <a:gd name="connsiteY65" fmla="*/ 221501 h 1016631"/>
              <a:gd name="connsiteX66" fmla="*/ 573630 w 869349"/>
              <a:gd name="connsiteY66" fmla="*/ 204462 h 1016631"/>
              <a:gd name="connsiteX67" fmla="*/ 590668 w 869349"/>
              <a:gd name="connsiteY67" fmla="*/ 176065 h 1016631"/>
              <a:gd name="connsiteX68" fmla="*/ 619066 w 869349"/>
              <a:gd name="connsiteY68" fmla="*/ 164706 h 1016631"/>
              <a:gd name="connsiteX69" fmla="*/ 636104 w 869349"/>
              <a:gd name="connsiteY69" fmla="*/ 159026 h 1016631"/>
              <a:gd name="connsiteX70" fmla="*/ 664502 w 869349"/>
              <a:gd name="connsiteY70" fmla="*/ 147667 h 1016631"/>
              <a:gd name="connsiteX71" fmla="*/ 641784 w 869349"/>
              <a:gd name="connsiteY71" fmla="*/ 136308 h 1016631"/>
              <a:gd name="connsiteX72" fmla="*/ 636104 w 869349"/>
              <a:gd name="connsiteY72" fmla="*/ 113590 h 1016631"/>
              <a:gd name="connsiteX73" fmla="*/ 624745 w 869349"/>
              <a:gd name="connsiteY73" fmla="*/ 107911 h 1016631"/>
              <a:gd name="connsiteX74" fmla="*/ 721297 w 869349"/>
              <a:gd name="connsiteY74" fmla="*/ 96552 h 1016631"/>
              <a:gd name="connsiteX75" fmla="*/ 738335 w 869349"/>
              <a:gd name="connsiteY75" fmla="*/ 85193 h 1016631"/>
              <a:gd name="connsiteX76" fmla="*/ 732656 w 869349"/>
              <a:gd name="connsiteY76" fmla="*/ 0 h 10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69349" h="1016631">
                <a:moveTo>
                  <a:pt x="0" y="28398"/>
                </a:moveTo>
                <a:cubicBezTo>
                  <a:pt x="9466" y="39757"/>
                  <a:pt x="19918" y="50362"/>
                  <a:pt x="28397" y="62475"/>
                </a:cubicBezTo>
                <a:cubicBezTo>
                  <a:pt x="33252" y="69411"/>
                  <a:pt x="33769" y="79206"/>
                  <a:pt x="39756" y="85193"/>
                </a:cubicBezTo>
                <a:cubicBezTo>
                  <a:pt x="47562" y="92999"/>
                  <a:pt x="58688" y="96552"/>
                  <a:pt x="68154" y="102231"/>
                </a:cubicBezTo>
                <a:cubicBezTo>
                  <a:pt x="70047" y="107911"/>
                  <a:pt x="69600" y="115037"/>
                  <a:pt x="73833" y="119270"/>
                </a:cubicBezTo>
                <a:cubicBezTo>
                  <a:pt x="78066" y="123503"/>
                  <a:pt x="85674" y="121979"/>
                  <a:pt x="90872" y="124949"/>
                </a:cubicBezTo>
                <a:cubicBezTo>
                  <a:pt x="99091" y="129645"/>
                  <a:pt x="106017" y="136308"/>
                  <a:pt x="113590" y="141988"/>
                </a:cubicBezTo>
                <a:cubicBezTo>
                  <a:pt x="119711" y="160352"/>
                  <a:pt x="124173" y="176418"/>
                  <a:pt x="136308" y="193103"/>
                </a:cubicBezTo>
                <a:cubicBezTo>
                  <a:pt x="150347" y="212406"/>
                  <a:pt x="168881" y="224633"/>
                  <a:pt x="187423" y="238539"/>
                </a:cubicBezTo>
                <a:cubicBezTo>
                  <a:pt x="191209" y="246112"/>
                  <a:pt x="191893" y="256336"/>
                  <a:pt x="198782" y="261257"/>
                </a:cubicBezTo>
                <a:cubicBezTo>
                  <a:pt x="206637" y="266868"/>
                  <a:pt x="217934" y="264163"/>
                  <a:pt x="227180" y="266937"/>
                </a:cubicBezTo>
                <a:cubicBezTo>
                  <a:pt x="236945" y="269867"/>
                  <a:pt x="246111" y="274510"/>
                  <a:pt x="255577" y="278296"/>
                </a:cubicBezTo>
                <a:cubicBezTo>
                  <a:pt x="259364" y="287762"/>
                  <a:pt x="260302" y="298953"/>
                  <a:pt x="266937" y="306693"/>
                </a:cubicBezTo>
                <a:cubicBezTo>
                  <a:pt x="272447" y="313121"/>
                  <a:pt x="282304" y="313851"/>
                  <a:pt x="289655" y="318052"/>
                </a:cubicBezTo>
                <a:cubicBezTo>
                  <a:pt x="295581" y="321439"/>
                  <a:pt x="300588" y="326358"/>
                  <a:pt x="306693" y="329411"/>
                </a:cubicBezTo>
                <a:cubicBezTo>
                  <a:pt x="336997" y="344563"/>
                  <a:pt x="327564" y="336624"/>
                  <a:pt x="352129" y="346450"/>
                </a:cubicBezTo>
                <a:cubicBezTo>
                  <a:pt x="365516" y="351805"/>
                  <a:pt x="378499" y="358133"/>
                  <a:pt x="391886" y="363488"/>
                </a:cubicBezTo>
                <a:cubicBezTo>
                  <a:pt x="397444" y="365711"/>
                  <a:pt x="403569" y="366491"/>
                  <a:pt x="408924" y="369168"/>
                </a:cubicBezTo>
                <a:cubicBezTo>
                  <a:pt x="415029" y="372221"/>
                  <a:pt x="419625" y="377992"/>
                  <a:pt x="425963" y="380527"/>
                </a:cubicBezTo>
                <a:cubicBezTo>
                  <a:pt x="438760" y="385646"/>
                  <a:pt x="452467" y="388100"/>
                  <a:pt x="465719" y="391886"/>
                </a:cubicBezTo>
                <a:cubicBezTo>
                  <a:pt x="469505" y="401352"/>
                  <a:pt x="470551" y="412451"/>
                  <a:pt x="477078" y="420283"/>
                </a:cubicBezTo>
                <a:cubicBezTo>
                  <a:pt x="480911" y="424882"/>
                  <a:pt x="488762" y="423286"/>
                  <a:pt x="494117" y="425963"/>
                </a:cubicBezTo>
                <a:cubicBezTo>
                  <a:pt x="500222" y="429016"/>
                  <a:pt x="505476" y="433536"/>
                  <a:pt x="511155" y="437322"/>
                </a:cubicBezTo>
                <a:cubicBezTo>
                  <a:pt x="528592" y="489626"/>
                  <a:pt x="506095" y="405214"/>
                  <a:pt x="494117" y="477078"/>
                </a:cubicBezTo>
                <a:cubicBezTo>
                  <a:pt x="492995" y="483811"/>
                  <a:pt x="505229" y="485050"/>
                  <a:pt x="511155" y="488437"/>
                </a:cubicBezTo>
                <a:cubicBezTo>
                  <a:pt x="518506" y="492638"/>
                  <a:pt x="526300" y="496010"/>
                  <a:pt x="533873" y="499796"/>
                </a:cubicBezTo>
                <a:cubicBezTo>
                  <a:pt x="531086" y="530452"/>
                  <a:pt x="528524" y="570476"/>
                  <a:pt x="522514" y="602028"/>
                </a:cubicBezTo>
                <a:cubicBezTo>
                  <a:pt x="517442" y="628655"/>
                  <a:pt x="511155" y="655037"/>
                  <a:pt x="505476" y="681541"/>
                </a:cubicBezTo>
                <a:cubicBezTo>
                  <a:pt x="511155" y="736443"/>
                  <a:pt x="521023" y="791072"/>
                  <a:pt x="522514" y="846246"/>
                </a:cubicBezTo>
                <a:cubicBezTo>
                  <a:pt x="522936" y="861852"/>
                  <a:pt x="512568" y="876135"/>
                  <a:pt x="511155" y="891682"/>
                </a:cubicBezTo>
                <a:cubicBezTo>
                  <a:pt x="510613" y="897644"/>
                  <a:pt x="515190" y="902964"/>
                  <a:pt x="516835" y="908721"/>
                </a:cubicBezTo>
                <a:cubicBezTo>
                  <a:pt x="525988" y="940757"/>
                  <a:pt x="515424" y="924349"/>
                  <a:pt x="539553" y="948477"/>
                </a:cubicBezTo>
                <a:cubicBezTo>
                  <a:pt x="541446" y="954157"/>
                  <a:pt x="542262" y="960318"/>
                  <a:pt x="545232" y="965516"/>
                </a:cubicBezTo>
                <a:cubicBezTo>
                  <a:pt x="549928" y="973735"/>
                  <a:pt x="558426" y="979584"/>
                  <a:pt x="562271" y="988234"/>
                </a:cubicBezTo>
                <a:cubicBezTo>
                  <a:pt x="566192" y="997055"/>
                  <a:pt x="566057" y="1007165"/>
                  <a:pt x="567950" y="1016631"/>
                </a:cubicBezTo>
                <a:cubicBezTo>
                  <a:pt x="577416" y="1010952"/>
                  <a:pt x="586260" y="1004076"/>
                  <a:pt x="596348" y="999593"/>
                </a:cubicBezTo>
                <a:cubicBezTo>
                  <a:pt x="603481" y="996423"/>
                  <a:pt x="613547" y="999433"/>
                  <a:pt x="619066" y="993913"/>
                </a:cubicBezTo>
                <a:cubicBezTo>
                  <a:pt x="624585" y="988393"/>
                  <a:pt x="620269" y="977590"/>
                  <a:pt x="624745" y="971195"/>
                </a:cubicBezTo>
                <a:cubicBezTo>
                  <a:pt x="644965" y="942310"/>
                  <a:pt x="659934" y="936451"/>
                  <a:pt x="687220" y="920080"/>
                </a:cubicBezTo>
                <a:cubicBezTo>
                  <a:pt x="700889" y="879067"/>
                  <a:pt x="686028" y="927825"/>
                  <a:pt x="698579" y="846246"/>
                </a:cubicBezTo>
                <a:cubicBezTo>
                  <a:pt x="699489" y="840329"/>
                  <a:pt x="700025" y="833441"/>
                  <a:pt x="704258" y="829208"/>
                </a:cubicBezTo>
                <a:cubicBezTo>
                  <a:pt x="713911" y="819555"/>
                  <a:pt x="726976" y="814063"/>
                  <a:pt x="738335" y="806490"/>
                </a:cubicBezTo>
                <a:cubicBezTo>
                  <a:pt x="738716" y="805728"/>
                  <a:pt x="756310" y="768192"/>
                  <a:pt x="761053" y="766733"/>
                </a:cubicBezTo>
                <a:cubicBezTo>
                  <a:pt x="781039" y="760583"/>
                  <a:pt x="802703" y="762947"/>
                  <a:pt x="823528" y="761054"/>
                </a:cubicBezTo>
                <a:cubicBezTo>
                  <a:pt x="838673" y="753481"/>
                  <a:pt x="864509" y="754672"/>
                  <a:pt x="868964" y="738336"/>
                </a:cubicBezTo>
                <a:cubicBezTo>
                  <a:pt x="870252" y="733614"/>
                  <a:pt x="869585" y="640616"/>
                  <a:pt x="846246" y="613387"/>
                </a:cubicBezTo>
                <a:cubicBezTo>
                  <a:pt x="840086" y="606200"/>
                  <a:pt x="831101" y="602028"/>
                  <a:pt x="823528" y="596348"/>
                </a:cubicBezTo>
                <a:cubicBezTo>
                  <a:pt x="821635" y="588775"/>
                  <a:pt x="818880" y="581367"/>
                  <a:pt x="817848" y="573630"/>
                </a:cubicBezTo>
                <a:cubicBezTo>
                  <a:pt x="802414" y="457876"/>
                  <a:pt x="845591" y="513542"/>
                  <a:pt x="653143" y="499796"/>
                </a:cubicBezTo>
                <a:cubicBezTo>
                  <a:pt x="638000" y="496011"/>
                  <a:pt x="614860" y="491313"/>
                  <a:pt x="602027" y="482758"/>
                </a:cubicBezTo>
                <a:cubicBezTo>
                  <a:pt x="593116" y="476818"/>
                  <a:pt x="586882" y="467613"/>
                  <a:pt x="579309" y="460040"/>
                </a:cubicBezTo>
                <a:cubicBezTo>
                  <a:pt x="577416" y="465719"/>
                  <a:pt x="578763" y="480158"/>
                  <a:pt x="573630" y="477078"/>
                </a:cubicBezTo>
                <a:cubicBezTo>
                  <a:pt x="561924" y="470054"/>
                  <a:pt x="560566" y="452654"/>
                  <a:pt x="550912" y="443001"/>
                </a:cubicBezTo>
                <a:cubicBezTo>
                  <a:pt x="529640" y="421730"/>
                  <a:pt x="541493" y="428503"/>
                  <a:pt x="516835" y="420283"/>
                </a:cubicBezTo>
                <a:cubicBezTo>
                  <a:pt x="520621" y="412710"/>
                  <a:pt x="528194" y="406031"/>
                  <a:pt x="528194" y="397565"/>
                </a:cubicBezTo>
                <a:cubicBezTo>
                  <a:pt x="528194" y="374847"/>
                  <a:pt x="509262" y="371061"/>
                  <a:pt x="494117" y="363488"/>
                </a:cubicBezTo>
                <a:cubicBezTo>
                  <a:pt x="490331" y="355915"/>
                  <a:pt x="488745" y="346757"/>
                  <a:pt x="482758" y="340770"/>
                </a:cubicBezTo>
                <a:cubicBezTo>
                  <a:pt x="473105" y="331117"/>
                  <a:pt x="448681" y="318052"/>
                  <a:pt x="448681" y="318052"/>
                </a:cubicBezTo>
                <a:cubicBezTo>
                  <a:pt x="438873" y="319687"/>
                  <a:pt x="373909" y="330991"/>
                  <a:pt x="369168" y="329411"/>
                </a:cubicBezTo>
                <a:cubicBezTo>
                  <a:pt x="359496" y="326187"/>
                  <a:pt x="387893" y="321276"/>
                  <a:pt x="397565" y="318052"/>
                </a:cubicBezTo>
                <a:cubicBezTo>
                  <a:pt x="404970" y="315584"/>
                  <a:pt x="412710" y="314266"/>
                  <a:pt x="420283" y="312373"/>
                </a:cubicBezTo>
                <a:cubicBezTo>
                  <a:pt x="433535" y="304800"/>
                  <a:pt x="461422" y="304856"/>
                  <a:pt x="460040" y="289655"/>
                </a:cubicBezTo>
                <a:cubicBezTo>
                  <a:pt x="458218" y="269613"/>
                  <a:pt x="430180" y="262642"/>
                  <a:pt x="414604" y="249898"/>
                </a:cubicBezTo>
                <a:cubicBezTo>
                  <a:pt x="401990" y="239578"/>
                  <a:pt x="389444" y="234478"/>
                  <a:pt x="374847" y="227180"/>
                </a:cubicBezTo>
                <a:cubicBezTo>
                  <a:pt x="376740" y="217714"/>
                  <a:pt x="371021" y="200461"/>
                  <a:pt x="380527" y="198783"/>
                </a:cubicBezTo>
                <a:cubicBezTo>
                  <a:pt x="443260" y="187713"/>
                  <a:pt x="453806" y="198413"/>
                  <a:pt x="488437" y="221501"/>
                </a:cubicBezTo>
                <a:cubicBezTo>
                  <a:pt x="502689" y="220076"/>
                  <a:pt x="555800" y="220063"/>
                  <a:pt x="573630" y="204462"/>
                </a:cubicBezTo>
                <a:cubicBezTo>
                  <a:pt x="581938" y="197193"/>
                  <a:pt x="582360" y="183334"/>
                  <a:pt x="590668" y="176065"/>
                </a:cubicBezTo>
                <a:cubicBezTo>
                  <a:pt x="598341" y="169351"/>
                  <a:pt x="609520" y="168286"/>
                  <a:pt x="619066" y="164706"/>
                </a:cubicBezTo>
                <a:cubicBezTo>
                  <a:pt x="624671" y="162604"/>
                  <a:pt x="630499" y="161128"/>
                  <a:pt x="636104" y="159026"/>
                </a:cubicBezTo>
                <a:cubicBezTo>
                  <a:pt x="645650" y="155446"/>
                  <a:pt x="655036" y="151453"/>
                  <a:pt x="664502" y="147667"/>
                </a:cubicBezTo>
                <a:cubicBezTo>
                  <a:pt x="656929" y="143881"/>
                  <a:pt x="647204" y="142812"/>
                  <a:pt x="641784" y="136308"/>
                </a:cubicBezTo>
                <a:cubicBezTo>
                  <a:pt x="636787" y="130311"/>
                  <a:pt x="641624" y="119110"/>
                  <a:pt x="636104" y="113590"/>
                </a:cubicBezTo>
                <a:cubicBezTo>
                  <a:pt x="632710" y="110196"/>
                  <a:pt x="580089" y="93024"/>
                  <a:pt x="624745" y="107911"/>
                </a:cubicBezTo>
                <a:cubicBezTo>
                  <a:pt x="631415" y="107398"/>
                  <a:pt x="698332" y="106394"/>
                  <a:pt x="721297" y="96552"/>
                </a:cubicBezTo>
                <a:cubicBezTo>
                  <a:pt x="727571" y="93863"/>
                  <a:pt x="732656" y="88979"/>
                  <a:pt x="738335" y="85193"/>
                </a:cubicBezTo>
                <a:cubicBezTo>
                  <a:pt x="731402" y="22787"/>
                  <a:pt x="732656" y="51221"/>
                  <a:pt x="732656" y="0"/>
                </a:cubicBezTo>
              </a:path>
            </a:pathLst>
          </a:cu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115853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2276475"/>
            <a:ext cx="68738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4510089"/>
            <a:ext cx="69040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4 CuadroTexto"/>
          <p:cNvSpPr txBox="1">
            <a:spLocks noChangeArrowheads="1"/>
          </p:cNvSpPr>
          <p:nvPr/>
        </p:nvSpPr>
        <p:spPr bwMode="auto">
          <a:xfrm>
            <a:off x="3152776" y="276225"/>
            <a:ext cx="5775325"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CL" sz="2400">
                <a:solidFill>
                  <a:srgbClr val="000000"/>
                </a:solidFill>
                <a:latin typeface="Calibri" panose="020F0502020204030204" pitchFamily="34" charset="0"/>
                <a:cs typeface="Arial" panose="020B0604020202020204" pitchFamily="34" charset="0"/>
              </a:rPr>
              <a:t>Efecto monsonal (Rodwell and Hoskins 2001)</a:t>
            </a:r>
          </a:p>
          <a:p>
            <a:pPr fontAlgn="base">
              <a:spcBef>
                <a:spcPct val="0"/>
              </a:spcBef>
              <a:spcAft>
                <a:spcPct val="0"/>
              </a:spcAft>
            </a:pPr>
            <a:endParaRPr lang="es-CL" sz="700">
              <a:solidFill>
                <a:srgbClr val="000000"/>
              </a:solidFill>
              <a:latin typeface="Calibri" panose="020F0502020204030204" pitchFamily="34" charset="0"/>
              <a:cs typeface="Arial" panose="020B0604020202020204" pitchFamily="34" charset="0"/>
            </a:endParaRPr>
          </a:p>
          <a:p>
            <a:pPr fontAlgn="base">
              <a:spcBef>
                <a:spcPct val="0"/>
              </a:spcBef>
              <a:spcAft>
                <a:spcPct val="0"/>
              </a:spcAft>
            </a:pPr>
            <a:r>
              <a:rPr lang="es-CL" sz="1800">
                <a:solidFill>
                  <a:srgbClr val="000000"/>
                </a:solidFill>
                <a:latin typeface="Calibri" panose="020F0502020204030204" pitchFamily="34" charset="0"/>
                <a:cs typeface="Arial" panose="020B0604020202020204" pitchFamily="34" charset="0"/>
              </a:rPr>
              <a:t> Calentamiento diabático en zona de precipitación</a:t>
            </a:r>
          </a:p>
          <a:p>
            <a:pPr fontAlgn="base">
              <a:spcBef>
                <a:spcPct val="0"/>
              </a:spcBef>
              <a:spcAft>
                <a:spcPct val="0"/>
              </a:spcAft>
            </a:pPr>
            <a:r>
              <a:rPr lang="es-CL" sz="1800">
                <a:solidFill>
                  <a:srgbClr val="000000"/>
                </a:solidFill>
                <a:latin typeface="Calibri" panose="020F0502020204030204" pitchFamily="34" charset="0"/>
                <a:cs typeface="Arial" panose="020B0604020202020204" pitchFamily="34" charset="0"/>
              </a:rPr>
              <a:t> Expansión del calentamiento por ondas de Kelvin/Rossby</a:t>
            </a:r>
          </a:p>
          <a:p>
            <a:pPr fontAlgn="base">
              <a:spcBef>
                <a:spcPct val="0"/>
              </a:spcBef>
              <a:spcAft>
                <a:spcPct val="0"/>
              </a:spcAft>
            </a:pPr>
            <a:r>
              <a:rPr lang="es-CL" sz="1800">
                <a:solidFill>
                  <a:srgbClr val="000000"/>
                </a:solidFill>
                <a:latin typeface="Calibri" panose="020F0502020204030204" pitchFamily="34" charset="0"/>
                <a:cs typeface="Arial" panose="020B0604020202020204" pitchFamily="34" charset="0"/>
              </a:rPr>
              <a:t> Advección fría al Oeste del continente</a:t>
            </a:r>
          </a:p>
          <a:p>
            <a:pPr fontAlgn="base">
              <a:spcBef>
                <a:spcPct val="0"/>
              </a:spcBef>
              <a:spcAft>
                <a:spcPct val="0"/>
              </a:spcAft>
            </a:pPr>
            <a:r>
              <a:rPr lang="es-CL" sz="1800">
                <a:solidFill>
                  <a:srgbClr val="000000"/>
                </a:solidFill>
                <a:latin typeface="Calibri" panose="020F0502020204030204" pitchFamily="34" charset="0"/>
                <a:cs typeface="Arial" panose="020B0604020202020204" pitchFamily="34" charset="0"/>
              </a:rPr>
              <a:t> Incremento de la subsidencia sobre Pacifico SE</a:t>
            </a:r>
          </a:p>
        </p:txBody>
      </p:sp>
      <p:sp>
        <p:nvSpPr>
          <p:cNvPr id="5" name="4 CuadroTexto"/>
          <p:cNvSpPr txBox="1"/>
          <p:nvPr/>
        </p:nvSpPr>
        <p:spPr>
          <a:xfrm>
            <a:off x="8543926" y="2205038"/>
            <a:ext cx="1269899" cy="523220"/>
          </a:xfrm>
          <a:prstGeom prst="rect">
            <a:avLst/>
          </a:prstGeom>
          <a:solidFill>
            <a:schemeClr val="bg1"/>
          </a:solidFill>
        </p:spPr>
        <p:txBody>
          <a:bodyPr wrap="none">
            <a:spAutoFit/>
          </a:bodyPr>
          <a:lstStyle/>
          <a:p>
            <a:pPr fontAlgn="base">
              <a:spcBef>
                <a:spcPct val="0"/>
              </a:spcBef>
              <a:spcAft>
                <a:spcPct val="0"/>
              </a:spcAft>
              <a:defRPr/>
            </a:pPr>
            <a:r>
              <a:rPr lang="en-US" sz="1400" dirty="0">
                <a:solidFill>
                  <a:srgbClr val="000000"/>
                </a:solidFill>
                <a:cs typeface="Arial" charset="0"/>
              </a:rPr>
              <a:t>Precipitation</a:t>
            </a:r>
          </a:p>
          <a:p>
            <a:pPr fontAlgn="base">
              <a:spcBef>
                <a:spcPct val="0"/>
              </a:spcBef>
              <a:spcAft>
                <a:spcPct val="0"/>
              </a:spcAft>
              <a:defRPr/>
            </a:pPr>
            <a:r>
              <a:rPr lang="en-US" sz="1400" dirty="0">
                <a:solidFill>
                  <a:srgbClr val="000000"/>
                </a:solidFill>
                <a:cs typeface="Arial" charset="0"/>
              </a:rPr>
              <a:t>200 hPa wind</a:t>
            </a:r>
          </a:p>
        </p:txBody>
      </p:sp>
      <p:sp>
        <p:nvSpPr>
          <p:cNvPr id="6" name="5 CuadroTexto"/>
          <p:cNvSpPr txBox="1"/>
          <p:nvPr/>
        </p:nvSpPr>
        <p:spPr>
          <a:xfrm>
            <a:off x="8543926" y="4437063"/>
            <a:ext cx="1864613" cy="523220"/>
          </a:xfrm>
          <a:prstGeom prst="rect">
            <a:avLst/>
          </a:prstGeom>
          <a:solidFill>
            <a:schemeClr val="bg1"/>
          </a:solidFill>
        </p:spPr>
        <p:txBody>
          <a:bodyPr wrap="none">
            <a:spAutoFit/>
          </a:bodyPr>
          <a:lstStyle/>
          <a:p>
            <a:pPr fontAlgn="base">
              <a:spcBef>
                <a:spcPct val="0"/>
              </a:spcBef>
              <a:spcAft>
                <a:spcPct val="0"/>
              </a:spcAft>
              <a:defRPr/>
            </a:pPr>
            <a:r>
              <a:rPr lang="en-US" sz="1400" dirty="0">
                <a:solidFill>
                  <a:srgbClr val="000000"/>
                </a:solidFill>
                <a:cs typeface="Arial" charset="0"/>
              </a:rPr>
              <a:t>500 hPa temperature</a:t>
            </a:r>
          </a:p>
          <a:p>
            <a:pPr fontAlgn="base">
              <a:spcBef>
                <a:spcPct val="0"/>
              </a:spcBef>
              <a:spcAft>
                <a:spcPct val="0"/>
              </a:spcAft>
              <a:defRPr/>
            </a:pPr>
            <a:r>
              <a:rPr lang="en-US" sz="1400" dirty="0">
                <a:solidFill>
                  <a:srgbClr val="000000"/>
                </a:solidFill>
                <a:cs typeface="Arial" charset="0"/>
              </a:rPr>
              <a:t>200 hPa wind</a:t>
            </a:r>
          </a:p>
        </p:txBody>
      </p:sp>
      <p:sp>
        <p:nvSpPr>
          <p:cNvPr id="64519" name="Rectangle 8"/>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sz="1800">
              <a:solidFill>
                <a:srgbClr val="000000"/>
              </a:solidFill>
              <a:cs typeface="Arial" panose="020B0604020202020204" pitchFamily="34" charset="0"/>
            </a:endParaRPr>
          </a:p>
        </p:txBody>
      </p:sp>
      <p:sp>
        <p:nvSpPr>
          <p:cNvPr id="9" name="8 Flecha abajo"/>
          <p:cNvSpPr/>
          <p:nvPr/>
        </p:nvSpPr>
        <p:spPr>
          <a:xfrm rot="16200000">
            <a:off x="7541420" y="5585620"/>
            <a:ext cx="300037" cy="606425"/>
          </a:xfrm>
          <a:prstGeom prst="downArrow">
            <a:avLst/>
          </a:prstGeom>
          <a:no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CL">
              <a:solidFill>
                <a:srgbClr val="FFFFFF"/>
              </a:solidFill>
            </a:endParaRPr>
          </a:p>
        </p:txBody>
      </p:sp>
      <p:sp>
        <p:nvSpPr>
          <p:cNvPr id="10" name="5 CuadroTexto"/>
          <p:cNvSpPr txBox="1"/>
          <p:nvPr/>
        </p:nvSpPr>
        <p:spPr>
          <a:xfrm>
            <a:off x="6872288" y="5508625"/>
            <a:ext cx="1257300" cy="738188"/>
          </a:xfrm>
          <a:prstGeom prst="rect">
            <a:avLst/>
          </a:prstGeom>
          <a:noFill/>
        </p:spPr>
        <p:txBody>
          <a:bodyPr>
            <a:spAutoFit/>
          </a:bodyPr>
          <a:lstStyle/>
          <a:p>
            <a:pPr fontAlgn="base">
              <a:spcBef>
                <a:spcPct val="0"/>
              </a:spcBef>
              <a:spcAft>
                <a:spcPct val="0"/>
              </a:spcAft>
              <a:defRPr/>
            </a:pPr>
            <a:r>
              <a:rPr lang="en-US" sz="1400" dirty="0">
                <a:solidFill>
                  <a:srgbClr val="000000"/>
                </a:solidFill>
                <a:cs typeface="Arial" charset="0"/>
              </a:rPr>
              <a:t>Horizontal cold advection</a:t>
            </a:r>
          </a:p>
        </p:txBody>
      </p:sp>
    </p:spTree>
    <p:extLst>
      <p:ext uri="{BB962C8B-B14F-4D97-AF65-F5344CB8AC3E}">
        <p14:creationId xmlns:p14="http://schemas.microsoft.com/office/powerpoint/2010/main" val="2252451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81200" y="273050"/>
            <a:ext cx="8229600" cy="1143000"/>
          </a:xfrm>
          <a:solidFill>
            <a:schemeClr val="hlink"/>
          </a:solidFill>
        </p:spPr>
        <p:txBody>
          <a:bodyPr/>
          <a:lstStyle/>
          <a:p>
            <a:pPr eaLnBrk="1" hangingPunct="1"/>
            <a:r>
              <a:rPr lang="en-US" smtClean="0">
                <a:solidFill>
                  <a:schemeClr val="bg1"/>
                </a:solidFill>
              </a:rPr>
              <a:t>Outline</a:t>
            </a:r>
          </a:p>
        </p:txBody>
      </p:sp>
      <p:sp>
        <p:nvSpPr>
          <p:cNvPr id="45059" name="Text Box 3"/>
          <p:cNvSpPr txBox="1">
            <a:spLocks noChangeArrowheads="1"/>
          </p:cNvSpPr>
          <p:nvPr/>
        </p:nvSpPr>
        <p:spPr bwMode="auto">
          <a:xfrm>
            <a:off x="2303463" y="18843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s-ES" sz="1800">
              <a:solidFill>
                <a:srgbClr val="000000"/>
              </a:solidFill>
            </a:endParaRPr>
          </a:p>
        </p:txBody>
      </p:sp>
      <p:sp>
        <p:nvSpPr>
          <p:cNvPr id="45060" name="Text Box 4"/>
          <p:cNvSpPr txBox="1">
            <a:spLocks noChangeArrowheads="1"/>
          </p:cNvSpPr>
          <p:nvPr/>
        </p:nvSpPr>
        <p:spPr bwMode="auto">
          <a:xfrm>
            <a:off x="1965325" y="2679700"/>
            <a:ext cx="8091488" cy="7318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s-ES" sz="800">
              <a:solidFill>
                <a:srgbClr val="000000"/>
              </a:solidFill>
            </a:endParaRPr>
          </a:p>
          <a:p>
            <a:pPr fontAlgn="base">
              <a:spcBef>
                <a:spcPct val="0"/>
              </a:spcBef>
              <a:spcAft>
                <a:spcPct val="0"/>
              </a:spcAft>
              <a:buFontTx/>
              <a:buNone/>
            </a:pPr>
            <a:r>
              <a:rPr lang="es-ES" sz="2400">
                <a:solidFill>
                  <a:srgbClr val="FFFFFF"/>
                </a:solidFill>
                <a:cs typeface="Arial" panose="020B0604020202020204" pitchFamily="34" charset="0"/>
              </a:rPr>
              <a:t>● Subtropical anticyclones: Hadley + Mnts + Monsoons</a:t>
            </a:r>
            <a:endParaRPr lang="es-ES" sz="2400">
              <a:solidFill>
                <a:srgbClr val="FFFFFF"/>
              </a:solidFill>
            </a:endParaRPr>
          </a:p>
          <a:p>
            <a:pPr fontAlgn="base">
              <a:spcBef>
                <a:spcPct val="0"/>
              </a:spcBef>
              <a:spcAft>
                <a:spcPct val="0"/>
              </a:spcAft>
              <a:buFontTx/>
              <a:buNone/>
            </a:pPr>
            <a:endParaRPr lang="es-ES" sz="1000">
              <a:solidFill>
                <a:srgbClr val="FFFFFF"/>
              </a:solidFill>
            </a:endParaRPr>
          </a:p>
        </p:txBody>
      </p:sp>
      <p:sp>
        <p:nvSpPr>
          <p:cNvPr id="45061" name="Text Box 5"/>
          <p:cNvSpPr txBox="1">
            <a:spLocks noChangeArrowheads="1"/>
          </p:cNvSpPr>
          <p:nvPr/>
        </p:nvSpPr>
        <p:spPr bwMode="auto">
          <a:xfrm>
            <a:off x="1933575" y="3633789"/>
            <a:ext cx="8123238" cy="73183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s-ES" sz="800">
              <a:solidFill>
                <a:srgbClr val="000000"/>
              </a:solidFill>
            </a:endParaRPr>
          </a:p>
          <a:p>
            <a:pPr fontAlgn="base">
              <a:spcBef>
                <a:spcPct val="0"/>
              </a:spcBef>
              <a:spcAft>
                <a:spcPct val="0"/>
              </a:spcAft>
              <a:buFontTx/>
              <a:buNone/>
            </a:pPr>
            <a:r>
              <a:rPr lang="es-ES" sz="2400">
                <a:solidFill>
                  <a:srgbClr val="FFFFFF"/>
                </a:solidFill>
                <a:cs typeface="Arial" panose="020B0604020202020204" pitchFamily="34" charset="0"/>
              </a:rPr>
              <a:t>● </a:t>
            </a:r>
            <a:r>
              <a:rPr lang="es-ES" sz="2400">
                <a:solidFill>
                  <a:srgbClr val="FFFFFF"/>
                </a:solidFill>
              </a:rPr>
              <a:t>Coastal jets (large-scale and local-scale mean structure)</a:t>
            </a:r>
          </a:p>
          <a:p>
            <a:pPr fontAlgn="base">
              <a:spcBef>
                <a:spcPct val="0"/>
              </a:spcBef>
              <a:spcAft>
                <a:spcPct val="0"/>
              </a:spcAft>
              <a:buFontTx/>
              <a:buNone/>
            </a:pPr>
            <a:endParaRPr lang="es-ES" sz="1000">
              <a:solidFill>
                <a:srgbClr val="FFFFFF"/>
              </a:solidFill>
            </a:endParaRPr>
          </a:p>
        </p:txBody>
      </p:sp>
      <p:sp>
        <p:nvSpPr>
          <p:cNvPr id="45062" name="Text Box 6"/>
          <p:cNvSpPr txBox="1">
            <a:spLocks noChangeArrowheads="1"/>
          </p:cNvSpPr>
          <p:nvPr/>
        </p:nvSpPr>
        <p:spPr bwMode="auto">
          <a:xfrm>
            <a:off x="1946275" y="5502275"/>
            <a:ext cx="8110538" cy="73818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s-ES" sz="800">
              <a:solidFill>
                <a:srgbClr val="000000"/>
              </a:solidFill>
            </a:endParaRPr>
          </a:p>
          <a:p>
            <a:pPr fontAlgn="base">
              <a:spcBef>
                <a:spcPct val="0"/>
              </a:spcBef>
              <a:spcAft>
                <a:spcPct val="0"/>
              </a:spcAft>
              <a:buFontTx/>
              <a:buNone/>
            </a:pPr>
            <a:r>
              <a:rPr lang="en-US" sz="2400">
                <a:solidFill>
                  <a:srgbClr val="FFFFFF"/>
                </a:solidFill>
                <a:cs typeface="Arial" panose="020B0604020202020204" pitchFamily="34" charset="0"/>
              </a:rPr>
              <a:t>● </a:t>
            </a:r>
            <a:r>
              <a:rPr lang="es-ES" sz="2400">
                <a:solidFill>
                  <a:srgbClr val="FFFFFF"/>
                </a:solidFill>
                <a:cs typeface="Arial" panose="020B0604020202020204" pitchFamily="34" charset="0"/>
              </a:rPr>
              <a:t>Extra bonus….when upwelling is gone….</a:t>
            </a:r>
            <a:endParaRPr lang="es-ES" sz="2400">
              <a:solidFill>
                <a:srgbClr val="FFFFFF"/>
              </a:solidFill>
            </a:endParaRPr>
          </a:p>
          <a:p>
            <a:pPr fontAlgn="base">
              <a:spcBef>
                <a:spcPct val="0"/>
              </a:spcBef>
              <a:spcAft>
                <a:spcPct val="0"/>
              </a:spcAft>
              <a:buFontTx/>
              <a:buNone/>
            </a:pPr>
            <a:endParaRPr lang="es-ES" sz="1000">
              <a:solidFill>
                <a:srgbClr val="FFFFFF"/>
              </a:solidFill>
            </a:endParaRPr>
          </a:p>
        </p:txBody>
      </p:sp>
      <p:sp>
        <p:nvSpPr>
          <p:cNvPr id="45063" name="Text Box 6"/>
          <p:cNvSpPr txBox="1">
            <a:spLocks noChangeArrowheads="1"/>
          </p:cNvSpPr>
          <p:nvPr/>
        </p:nvSpPr>
        <p:spPr bwMode="auto">
          <a:xfrm>
            <a:off x="1911350" y="4556125"/>
            <a:ext cx="8110538" cy="7318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s-ES" sz="800">
              <a:solidFill>
                <a:srgbClr val="000000"/>
              </a:solidFill>
            </a:endParaRPr>
          </a:p>
          <a:p>
            <a:pPr fontAlgn="base">
              <a:spcBef>
                <a:spcPct val="0"/>
              </a:spcBef>
              <a:spcAft>
                <a:spcPct val="0"/>
              </a:spcAft>
              <a:buFontTx/>
              <a:buNone/>
            </a:pPr>
            <a:r>
              <a:rPr lang="en-US" sz="2400">
                <a:solidFill>
                  <a:srgbClr val="FFFFFF"/>
                </a:solidFill>
                <a:cs typeface="Arial" panose="020B0604020202020204" pitchFamily="34" charset="0"/>
              </a:rPr>
              <a:t>● </a:t>
            </a:r>
            <a:r>
              <a:rPr lang="es-ES" sz="2400">
                <a:solidFill>
                  <a:srgbClr val="FFFFFF"/>
                </a:solidFill>
              </a:rPr>
              <a:t>Coastal winds variability</a:t>
            </a:r>
          </a:p>
          <a:p>
            <a:pPr fontAlgn="base">
              <a:spcBef>
                <a:spcPct val="0"/>
              </a:spcBef>
              <a:spcAft>
                <a:spcPct val="0"/>
              </a:spcAft>
              <a:buFontTx/>
              <a:buNone/>
            </a:pPr>
            <a:endParaRPr lang="es-ES" sz="1000">
              <a:solidFill>
                <a:srgbClr val="FFFFFF"/>
              </a:solidFill>
            </a:endParaRPr>
          </a:p>
        </p:txBody>
      </p:sp>
    </p:spTree>
    <p:extLst>
      <p:ext uri="{BB962C8B-B14F-4D97-AF65-F5344CB8AC3E}">
        <p14:creationId xmlns:p14="http://schemas.microsoft.com/office/powerpoint/2010/main" val="407867649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9" y="836613"/>
            <a:ext cx="690403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4 CuadroTexto"/>
          <p:cNvSpPr txBox="1">
            <a:spLocks noChangeArrowheads="1"/>
          </p:cNvSpPr>
          <p:nvPr/>
        </p:nvSpPr>
        <p:spPr bwMode="auto">
          <a:xfrm>
            <a:off x="3143251" y="260351"/>
            <a:ext cx="57753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CL" sz="2400">
                <a:solidFill>
                  <a:srgbClr val="000000"/>
                </a:solidFill>
                <a:latin typeface="Calibri" panose="020F0502020204030204" pitchFamily="34" charset="0"/>
                <a:cs typeface="Arial" panose="020B0604020202020204" pitchFamily="34" charset="0"/>
              </a:rPr>
              <a:t>Efecto monsonal (Rodwell and Hoskins 2001)</a:t>
            </a:r>
          </a:p>
          <a:p>
            <a:pPr fontAlgn="base">
              <a:spcBef>
                <a:spcPct val="0"/>
              </a:spcBef>
              <a:spcAft>
                <a:spcPct val="0"/>
              </a:spcAft>
              <a:buFontTx/>
              <a:buNone/>
            </a:pPr>
            <a:endParaRPr lang="es-CL" sz="700">
              <a:solidFill>
                <a:srgbClr val="000000"/>
              </a:solidFill>
              <a:latin typeface="Calibri" panose="020F0502020204030204" pitchFamily="34" charset="0"/>
              <a:cs typeface="Arial" panose="020B0604020202020204" pitchFamily="34" charset="0"/>
            </a:endParaRPr>
          </a:p>
        </p:txBody>
      </p:sp>
      <p:pic>
        <p:nvPicPr>
          <p:cNvPr id="655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3348038"/>
            <a:ext cx="3646488"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8616950" y="692150"/>
            <a:ext cx="2022348" cy="523220"/>
          </a:xfrm>
          <a:prstGeom prst="rect">
            <a:avLst/>
          </a:prstGeom>
          <a:solidFill>
            <a:schemeClr val="bg1"/>
          </a:solidFill>
        </p:spPr>
        <p:txBody>
          <a:bodyPr wrap="none">
            <a:spAutoFit/>
          </a:bodyPr>
          <a:lstStyle/>
          <a:p>
            <a:pPr fontAlgn="base">
              <a:spcBef>
                <a:spcPct val="0"/>
              </a:spcBef>
              <a:spcAft>
                <a:spcPct val="0"/>
              </a:spcAft>
              <a:defRPr/>
            </a:pPr>
            <a:r>
              <a:rPr lang="en-US" sz="1400" dirty="0">
                <a:solidFill>
                  <a:srgbClr val="000000"/>
                </a:solidFill>
                <a:cs typeface="Arial" charset="0"/>
              </a:rPr>
              <a:t>200 hPa </a:t>
            </a:r>
            <a:r>
              <a:rPr lang="en-US" sz="1400" dirty="0" err="1">
                <a:solidFill>
                  <a:srgbClr val="000000"/>
                </a:solidFill>
                <a:cs typeface="Arial" charset="0"/>
              </a:rPr>
              <a:t>Hor</a:t>
            </a:r>
            <a:r>
              <a:rPr lang="en-US" sz="1400" dirty="0">
                <a:solidFill>
                  <a:srgbClr val="000000"/>
                </a:solidFill>
                <a:cs typeface="Arial" charset="0"/>
              </a:rPr>
              <a:t> Temp Adv</a:t>
            </a:r>
          </a:p>
          <a:p>
            <a:pPr fontAlgn="base">
              <a:spcBef>
                <a:spcPct val="0"/>
              </a:spcBef>
              <a:spcAft>
                <a:spcPct val="0"/>
              </a:spcAft>
              <a:defRPr/>
            </a:pPr>
            <a:r>
              <a:rPr lang="en-US" sz="1400" dirty="0">
                <a:solidFill>
                  <a:srgbClr val="000000"/>
                </a:solidFill>
                <a:cs typeface="Arial" charset="0"/>
              </a:rPr>
              <a:t>SLP</a:t>
            </a:r>
          </a:p>
        </p:txBody>
      </p:sp>
      <p:pic>
        <p:nvPicPr>
          <p:cNvPr id="65542"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3989" y="3294064"/>
            <a:ext cx="32781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4 CuadroTexto"/>
          <p:cNvSpPr txBox="1">
            <a:spLocks noChangeArrowheads="1"/>
          </p:cNvSpPr>
          <p:nvPr/>
        </p:nvSpPr>
        <p:spPr bwMode="auto">
          <a:xfrm>
            <a:off x="6388101" y="4473576"/>
            <a:ext cx="379571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CL" sz="1600">
                <a:solidFill>
                  <a:srgbClr val="000000"/>
                </a:solidFill>
                <a:latin typeface="Calibri" panose="020F0502020204030204" pitchFamily="34" charset="0"/>
                <a:cs typeface="Arial" panose="020B0604020202020204" pitchFamily="34" charset="0"/>
              </a:rPr>
              <a:t>Sobre el SEP el calentamiento diabático es levemente negativo por lo que advección horizontal fría es compensada por subsidencia (calentamiento adiabático). Notar qué lo contrario ocurre en el SACZ. Sobre la Amazonia el balance es entre ascenso y calentamiento diabatico. </a:t>
            </a:r>
          </a:p>
          <a:p>
            <a:pPr fontAlgn="base">
              <a:spcBef>
                <a:spcPct val="0"/>
              </a:spcBef>
              <a:spcAft>
                <a:spcPct val="0"/>
              </a:spcAft>
              <a:buFontTx/>
              <a:buNone/>
            </a:pPr>
            <a:endParaRPr lang="es-CL" sz="40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2731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86"/>
          <p:cNvPicPr>
            <a:picLocks noChangeAspect="1" noChangeArrowheads="1"/>
          </p:cNvPicPr>
          <p:nvPr/>
        </p:nvPicPr>
        <p:blipFill>
          <a:blip r:embed="rId3"/>
          <a:srcRect/>
          <a:stretch>
            <a:fillRect/>
          </a:stretch>
        </p:blipFill>
        <p:spPr bwMode="auto">
          <a:xfrm>
            <a:off x="2490788" y="1139825"/>
            <a:ext cx="7205662" cy="51816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Freeform 6"/>
          <p:cNvSpPr>
            <a:spLocks/>
          </p:cNvSpPr>
          <p:nvPr/>
        </p:nvSpPr>
        <p:spPr bwMode="auto">
          <a:xfrm>
            <a:off x="3870325" y="2227264"/>
            <a:ext cx="4813300" cy="2306637"/>
          </a:xfrm>
          <a:custGeom>
            <a:avLst/>
            <a:gdLst>
              <a:gd name="T0" fmla="*/ 2147483646 w 3032"/>
              <a:gd name="T1" fmla="*/ 2147483646 h 1453"/>
              <a:gd name="T2" fmla="*/ 2147483646 w 3032"/>
              <a:gd name="T3" fmla="*/ 2147483646 h 1453"/>
              <a:gd name="T4" fmla="*/ 2147483646 w 3032"/>
              <a:gd name="T5" fmla="*/ 2147483646 h 1453"/>
              <a:gd name="T6" fmla="*/ 2147483646 w 3032"/>
              <a:gd name="T7" fmla="*/ 2147483646 h 1453"/>
              <a:gd name="T8" fmla="*/ 2147483646 w 3032"/>
              <a:gd name="T9" fmla="*/ 2147483646 h 1453"/>
              <a:gd name="T10" fmla="*/ 2147483646 w 3032"/>
              <a:gd name="T11" fmla="*/ 2147483646 h 1453"/>
              <a:gd name="T12" fmla="*/ 2147483646 w 3032"/>
              <a:gd name="T13" fmla="*/ 2147483646 h 1453"/>
              <a:gd name="T14" fmla="*/ 2147483646 w 3032"/>
              <a:gd name="T15" fmla="*/ 2147483646 h 1453"/>
              <a:gd name="T16" fmla="*/ 2147483646 w 3032"/>
              <a:gd name="T17" fmla="*/ 2147483646 h 1453"/>
              <a:gd name="T18" fmla="*/ 2147483646 w 3032"/>
              <a:gd name="T19" fmla="*/ 2147483646 h 1453"/>
              <a:gd name="T20" fmla="*/ 2147483646 w 3032"/>
              <a:gd name="T21" fmla="*/ 2147483646 h 1453"/>
              <a:gd name="T22" fmla="*/ 2147483646 w 3032"/>
              <a:gd name="T23" fmla="*/ 2147483646 h 1453"/>
              <a:gd name="T24" fmla="*/ 2147483646 w 3032"/>
              <a:gd name="T25" fmla="*/ 2147483646 h 1453"/>
              <a:gd name="T26" fmla="*/ 2147483646 w 3032"/>
              <a:gd name="T27" fmla="*/ 2147483646 h 1453"/>
              <a:gd name="T28" fmla="*/ 2147483646 w 3032"/>
              <a:gd name="T29" fmla="*/ 2147483646 h 1453"/>
              <a:gd name="T30" fmla="*/ 2147483646 w 3032"/>
              <a:gd name="T31" fmla="*/ 2147483646 h 14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32"/>
              <a:gd name="T49" fmla="*/ 0 h 1453"/>
              <a:gd name="T50" fmla="*/ 3032 w 3032"/>
              <a:gd name="T51" fmla="*/ 1453 h 14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32" h="1453">
                <a:moveTo>
                  <a:pt x="12" y="466"/>
                </a:moveTo>
                <a:cubicBezTo>
                  <a:pt x="0" y="500"/>
                  <a:pt x="35" y="567"/>
                  <a:pt x="113" y="635"/>
                </a:cubicBezTo>
                <a:cubicBezTo>
                  <a:pt x="191" y="703"/>
                  <a:pt x="336" y="815"/>
                  <a:pt x="479" y="874"/>
                </a:cubicBezTo>
                <a:cubicBezTo>
                  <a:pt x="622" y="933"/>
                  <a:pt x="782" y="976"/>
                  <a:pt x="974" y="990"/>
                </a:cubicBezTo>
                <a:cubicBezTo>
                  <a:pt x="1166" y="1004"/>
                  <a:pt x="1458" y="958"/>
                  <a:pt x="1631" y="961"/>
                </a:cubicBezTo>
                <a:cubicBezTo>
                  <a:pt x="1804" y="964"/>
                  <a:pt x="1867" y="970"/>
                  <a:pt x="2010" y="1007"/>
                </a:cubicBezTo>
                <a:cubicBezTo>
                  <a:pt x="2153" y="1044"/>
                  <a:pt x="2322" y="1121"/>
                  <a:pt x="2487" y="1182"/>
                </a:cubicBezTo>
                <a:cubicBezTo>
                  <a:pt x="2652" y="1243"/>
                  <a:pt x="2966" y="1453"/>
                  <a:pt x="2999" y="1374"/>
                </a:cubicBezTo>
                <a:cubicBezTo>
                  <a:pt x="3032" y="1295"/>
                  <a:pt x="2782" y="848"/>
                  <a:pt x="2684" y="705"/>
                </a:cubicBezTo>
                <a:cubicBezTo>
                  <a:pt x="2586" y="562"/>
                  <a:pt x="2538" y="566"/>
                  <a:pt x="2411" y="513"/>
                </a:cubicBezTo>
                <a:cubicBezTo>
                  <a:pt x="2284" y="460"/>
                  <a:pt x="2031" y="425"/>
                  <a:pt x="1920" y="387"/>
                </a:cubicBezTo>
                <a:cubicBezTo>
                  <a:pt x="1809" y="349"/>
                  <a:pt x="1831" y="325"/>
                  <a:pt x="1747" y="286"/>
                </a:cubicBezTo>
                <a:cubicBezTo>
                  <a:pt x="1663" y="247"/>
                  <a:pt x="1532" y="200"/>
                  <a:pt x="1418" y="155"/>
                </a:cubicBezTo>
                <a:cubicBezTo>
                  <a:pt x="1304" y="110"/>
                  <a:pt x="1195" y="26"/>
                  <a:pt x="1061" y="13"/>
                </a:cubicBezTo>
                <a:cubicBezTo>
                  <a:pt x="927" y="0"/>
                  <a:pt x="763" y="33"/>
                  <a:pt x="616" y="76"/>
                </a:cubicBezTo>
                <a:cubicBezTo>
                  <a:pt x="469" y="119"/>
                  <a:pt x="252" y="228"/>
                  <a:pt x="177" y="269"/>
                </a:cubicBezTo>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s-ES">
              <a:solidFill>
                <a:srgbClr val="000000"/>
              </a:solidFill>
            </a:endParaRPr>
          </a:p>
        </p:txBody>
      </p:sp>
      <p:sp>
        <p:nvSpPr>
          <p:cNvPr id="66564" name="Oval 7"/>
          <p:cNvSpPr>
            <a:spLocks noChangeArrowheads="1"/>
          </p:cNvSpPr>
          <p:nvPr/>
        </p:nvSpPr>
        <p:spPr bwMode="auto">
          <a:xfrm rot="-1683792">
            <a:off x="2417764" y="2365376"/>
            <a:ext cx="3240087" cy="360363"/>
          </a:xfrm>
          <a:prstGeom prst="ellipse">
            <a:avLst/>
          </a:prstGeom>
          <a:solidFill>
            <a:srgbClr val="FF99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s-CL" sz="1800">
              <a:solidFill>
                <a:srgbClr val="000000"/>
              </a:solidFill>
              <a:latin typeface="Calibri Light" panose="020F0302020204030204" pitchFamily="34" charset="0"/>
              <a:cs typeface="Calibri Light" panose="020F0302020204030204" pitchFamily="34" charset="0"/>
            </a:endParaRPr>
          </a:p>
        </p:txBody>
      </p:sp>
      <p:sp>
        <p:nvSpPr>
          <p:cNvPr id="66565" name="Oval 8"/>
          <p:cNvSpPr>
            <a:spLocks noChangeArrowheads="1"/>
          </p:cNvSpPr>
          <p:nvPr/>
        </p:nvSpPr>
        <p:spPr bwMode="auto">
          <a:xfrm rot="1665362" flipV="1">
            <a:off x="7331076" y="2079625"/>
            <a:ext cx="2079625" cy="782638"/>
          </a:xfrm>
          <a:prstGeom prst="ellipse">
            <a:avLst/>
          </a:prstGeom>
          <a:solidFill>
            <a:srgbClr val="FF990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s-CL" sz="1800">
              <a:solidFill>
                <a:srgbClr val="000000"/>
              </a:solidFill>
              <a:latin typeface="Calibri Light" panose="020F0302020204030204" pitchFamily="34" charset="0"/>
              <a:cs typeface="Calibri Light" panose="020F0302020204030204" pitchFamily="34" charset="0"/>
            </a:endParaRPr>
          </a:p>
        </p:txBody>
      </p:sp>
      <p:sp>
        <p:nvSpPr>
          <p:cNvPr id="66566" name="Freeform 9"/>
          <p:cNvSpPr>
            <a:spLocks/>
          </p:cNvSpPr>
          <p:nvPr/>
        </p:nvSpPr>
        <p:spPr bwMode="auto">
          <a:xfrm>
            <a:off x="2743200" y="3076576"/>
            <a:ext cx="5818188" cy="3343275"/>
          </a:xfrm>
          <a:custGeom>
            <a:avLst/>
            <a:gdLst>
              <a:gd name="T0" fmla="*/ 2147483646 w 3665"/>
              <a:gd name="T1" fmla="*/ 2147483646 h 2106"/>
              <a:gd name="T2" fmla="*/ 2147483646 w 3665"/>
              <a:gd name="T3" fmla="*/ 2147483646 h 2106"/>
              <a:gd name="T4" fmla="*/ 2147483646 w 3665"/>
              <a:gd name="T5" fmla="*/ 2147483646 h 2106"/>
              <a:gd name="T6" fmla="*/ 2147483646 w 3665"/>
              <a:gd name="T7" fmla="*/ 2147483646 h 2106"/>
              <a:gd name="T8" fmla="*/ 2147483646 w 3665"/>
              <a:gd name="T9" fmla="*/ 2147483646 h 2106"/>
              <a:gd name="T10" fmla="*/ 2147483646 w 3665"/>
              <a:gd name="T11" fmla="*/ 2147483646 h 2106"/>
              <a:gd name="T12" fmla="*/ 2147483646 w 3665"/>
              <a:gd name="T13" fmla="*/ 2147483646 h 2106"/>
              <a:gd name="T14" fmla="*/ 0 w 3665"/>
              <a:gd name="T15" fmla="*/ 2147483646 h 2106"/>
              <a:gd name="T16" fmla="*/ 0 60000 65536"/>
              <a:gd name="T17" fmla="*/ 0 60000 65536"/>
              <a:gd name="T18" fmla="*/ 0 60000 65536"/>
              <a:gd name="T19" fmla="*/ 0 60000 65536"/>
              <a:gd name="T20" fmla="*/ 0 60000 65536"/>
              <a:gd name="T21" fmla="*/ 0 60000 65536"/>
              <a:gd name="T22" fmla="*/ 0 60000 65536"/>
              <a:gd name="T23" fmla="*/ 0 60000 65536"/>
              <a:gd name="T24" fmla="*/ 0 w 3665"/>
              <a:gd name="T25" fmla="*/ 0 h 2106"/>
              <a:gd name="T26" fmla="*/ 3665 w 3665"/>
              <a:gd name="T27" fmla="*/ 2106 h 2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65" h="2106">
                <a:moveTo>
                  <a:pt x="3153" y="2106"/>
                </a:moveTo>
                <a:cubicBezTo>
                  <a:pt x="3221" y="2033"/>
                  <a:pt x="3487" y="1817"/>
                  <a:pt x="3567" y="1669"/>
                </a:cubicBezTo>
                <a:cubicBezTo>
                  <a:pt x="3647" y="1521"/>
                  <a:pt x="3665" y="1382"/>
                  <a:pt x="3636" y="1215"/>
                </a:cubicBezTo>
                <a:cubicBezTo>
                  <a:pt x="3607" y="1048"/>
                  <a:pt x="3537" y="841"/>
                  <a:pt x="3392" y="669"/>
                </a:cubicBezTo>
                <a:cubicBezTo>
                  <a:pt x="3247" y="497"/>
                  <a:pt x="3038" y="291"/>
                  <a:pt x="2764" y="180"/>
                </a:cubicBezTo>
                <a:cubicBezTo>
                  <a:pt x="2490" y="69"/>
                  <a:pt x="2078" y="10"/>
                  <a:pt x="1751" y="5"/>
                </a:cubicBezTo>
                <a:cubicBezTo>
                  <a:pt x="1424" y="0"/>
                  <a:pt x="1095" y="70"/>
                  <a:pt x="803" y="151"/>
                </a:cubicBezTo>
                <a:cubicBezTo>
                  <a:pt x="511" y="232"/>
                  <a:pt x="167" y="418"/>
                  <a:pt x="0" y="488"/>
                </a:cubicBezTo>
              </a:path>
            </a:pathLst>
          </a:custGeom>
          <a:noFill/>
          <a:ln w="38100" cmpd="sng">
            <a:solidFill>
              <a:srgbClr val="00B0F0"/>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67" name="Text Box 10"/>
          <p:cNvSpPr txBox="1">
            <a:spLocks noChangeArrowheads="1"/>
          </p:cNvSpPr>
          <p:nvPr/>
        </p:nvSpPr>
        <p:spPr bwMode="auto">
          <a:xfrm>
            <a:off x="5616575" y="4621213"/>
            <a:ext cx="109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s-CL" sz="1600" b="1">
                <a:solidFill>
                  <a:srgbClr val="FFFFFF"/>
                </a:solidFill>
                <a:latin typeface="Calibri Light" panose="020F0302020204030204" pitchFamily="34" charset="0"/>
                <a:cs typeface="Calibri Light" panose="020F0302020204030204" pitchFamily="34" charset="0"/>
              </a:rPr>
              <a:t>Subtropical</a:t>
            </a:r>
          </a:p>
          <a:p>
            <a:pPr algn="ctr" fontAlgn="base">
              <a:spcBef>
                <a:spcPct val="0"/>
              </a:spcBef>
              <a:spcAft>
                <a:spcPct val="0"/>
              </a:spcAft>
              <a:buFontTx/>
              <a:buNone/>
            </a:pPr>
            <a:r>
              <a:rPr lang="es-CL" sz="1600" b="1">
                <a:solidFill>
                  <a:srgbClr val="FFFFFF"/>
                </a:solidFill>
                <a:latin typeface="Calibri Light" panose="020F0302020204030204" pitchFamily="34" charset="0"/>
                <a:cs typeface="Calibri Light" panose="020F0302020204030204" pitchFamily="34" charset="0"/>
              </a:rPr>
              <a:t>High</a:t>
            </a:r>
          </a:p>
        </p:txBody>
      </p:sp>
      <p:sp>
        <p:nvSpPr>
          <p:cNvPr id="66568" name="Text Box 12"/>
          <p:cNvSpPr txBox="1">
            <a:spLocks noChangeArrowheads="1"/>
          </p:cNvSpPr>
          <p:nvPr/>
        </p:nvSpPr>
        <p:spPr bwMode="auto">
          <a:xfrm>
            <a:off x="5314950" y="2728914"/>
            <a:ext cx="82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s-CL" sz="1400" b="1">
                <a:solidFill>
                  <a:srgbClr val="FFFFFF"/>
                </a:solidFill>
                <a:latin typeface="Calibri Light" panose="020F0302020204030204" pitchFamily="34" charset="0"/>
                <a:cs typeface="Calibri Light" panose="020F0302020204030204" pitchFamily="34" charset="0"/>
              </a:rPr>
              <a:t>SCu deck</a:t>
            </a:r>
          </a:p>
        </p:txBody>
      </p:sp>
      <p:sp>
        <p:nvSpPr>
          <p:cNvPr id="66569" name="Text Box 13"/>
          <p:cNvSpPr txBox="1">
            <a:spLocks noChangeArrowheads="1"/>
          </p:cNvSpPr>
          <p:nvPr/>
        </p:nvSpPr>
        <p:spPr bwMode="auto">
          <a:xfrm>
            <a:off x="8050213" y="2270125"/>
            <a:ext cx="55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s-CL" sz="1600" b="1">
                <a:solidFill>
                  <a:srgbClr val="FFFFFF"/>
                </a:solidFill>
                <a:latin typeface="Calibri Light" panose="020F0302020204030204" pitchFamily="34" charset="0"/>
                <a:cs typeface="Calibri Light" panose="020F0302020204030204" pitchFamily="34" charset="0"/>
              </a:rPr>
              <a:t>SAM</a:t>
            </a:r>
          </a:p>
        </p:txBody>
      </p:sp>
      <p:sp>
        <p:nvSpPr>
          <p:cNvPr id="66570" name="Text Box 14"/>
          <p:cNvSpPr txBox="1">
            <a:spLocks noChangeArrowheads="1"/>
          </p:cNvSpPr>
          <p:nvPr/>
        </p:nvSpPr>
        <p:spPr bwMode="auto">
          <a:xfrm>
            <a:off x="3970338" y="2197100"/>
            <a:ext cx="527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s-CL" sz="1600" b="1">
                <a:solidFill>
                  <a:srgbClr val="FFFFFF"/>
                </a:solidFill>
                <a:latin typeface="Calibri Light" panose="020F0302020204030204" pitchFamily="34" charset="0"/>
                <a:cs typeface="Calibri Light" panose="020F0302020204030204" pitchFamily="34" charset="0"/>
              </a:rPr>
              <a:t>ITCZ</a:t>
            </a:r>
          </a:p>
        </p:txBody>
      </p:sp>
      <p:sp>
        <p:nvSpPr>
          <p:cNvPr id="66571" name="Text Box 15"/>
          <p:cNvSpPr txBox="1">
            <a:spLocks noChangeArrowheads="1"/>
          </p:cNvSpPr>
          <p:nvPr/>
        </p:nvSpPr>
        <p:spPr bwMode="auto">
          <a:xfrm rot="3460823">
            <a:off x="8028783" y="3350420"/>
            <a:ext cx="10937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s-CL" sz="1600" b="1">
                <a:solidFill>
                  <a:srgbClr val="FFFFFF"/>
                </a:solidFill>
                <a:latin typeface="Calibri Light" panose="020F0302020204030204" pitchFamily="34" charset="0"/>
                <a:cs typeface="Calibri Light" panose="020F0302020204030204" pitchFamily="34" charset="0"/>
              </a:rPr>
              <a:t>Andes Mts.</a:t>
            </a:r>
          </a:p>
        </p:txBody>
      </p:sp>
      <p:sp>
        <p:nvSpPr>
          <p:cNvPr id="66572" name="Text Box 16"/>
          <p:cNvSpPr txBox="1">
            <a:spLocks noChangeArrowheads="1"/>
          </p:cNvSpPr>
          <p:nvPr/>
        </p:nvSpPr>
        <p:spPr bwMode="auto">
          <a:xfrm>
            <a:off x="2825751" y="328614"/>
            <a:ext cx="65944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CL">
                <a:solidFill>
                  <a:srgbClr val="00B0F0"/>
                </a:solidFill>
                <a:latin typeface="Calibri" panose="020F0502020204030204" pitchFamily="34" charset="0"/>
                <a:cs typeface="Calibri" panose="020F0502020204030204" pitchFamily="34" charset="0"/>
              </a:rPr>
              <a:t>Key atmospheric features over the SEP</a:t>
            </a:r>
          </a:p>
        </p:txBody>
      </p:sp>
      <p:sp>
        <p:nvSpPr>
          <p:cNvPr id="66573" name="Oval 4"/>
          <p:cNvSpPr>
            <a:spLocks noChangeArrowheads="1"/>
          </p:cNvSpPr>
          <p:nvPr/>
        </p:nvSpPr>
        <p:spPr bwMode="auto">
          <a:xfrm rot="3704478">
            <a:off x="7027070" y="4082257"/>
            <a:ext cx="2249487" cy="1085850"/>
          </a:xfrm>
          <a:prstGeom prst="ellipse">
            <a:avLst/>
          </a:prstGeom>
          <a:solidFill>
            <a:srgbClr val="FF9966">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s-CL" sz="1800">
              <a:solidFill>
                <a:srgbClr val="000000"/>
              </a:solidFill>
              <a:latin typeface="Calibri Light" panose="020F0302020204030204" pitchFamily="34" charset="0"/>
              <a:cs typeface="Calibri Light" panose="020F0302020204030204" pitchFamily="34" charset="0"/>
            </a:endParaRPr>
          </a:p>
        </p:txBody>
      </p:sp>
      <p:sp>
        <p:nvSpPr>
          <p:cNvPr id="66574" name="Oval 5"/>
          <p:cNvSpPr>
            <a:spLocks noChangeArrowheads="1"/>
          </p:cNvSpPr>
          <p:nvPr/>
        </p:nvSpPr>
        <p:spPr bwMode="auto">
          <a:xfrm rot="3952493">
            <a:off x="7592219" y="4382294"/>
            <a:ext cx="1417638" cy="520700"/>
          </a:xfrm>
          <a:prstGeom prst="ellipse">
            <a:avLst/>
          </a:prstGeom>
          <a:solidFill>
            <a:srgbClr val="FF9966">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s-CL" sz="1800">
              <a:solidFill>
                <a:srgbClr val="000000"/>
              </a:solidFill>
              <a:latin typeface="Calibri Light" panose="020F0302020204030204" pitchFamily="34" charset="0"/>
              <a:cs typeface="Calibri Light" panose="020F0302020204030204" pitchFamily="34" charset="0"/>
            </a:endParaRPr>
          </a:p>
        </p:txBody>
      </p:sp>
      <p:sp>
        <p:nvSpPr>
          <p:cNvPr id="36879" name="Freeform 17"/>
          <p:cNvSpPr>
            <a:spLocks/>
          </p:cNvSpPr>
          <p:nvPr/>
        </p:nvSpPr>
        <p:spPr bwMode="auto">
          <a:xfrm>
            <a:off x="3205164" y="3544888"/>
            <a:ext cx="4999037" cy="2957512"/>
          </a:xfrm>
          <a:custGeom>
            <a:avLst/>
            <a:gdLst>
              <a:gd name="T0" fmla="*/ 2147483647 w 3149"/>
              <a:gd name="T1" fmla="*/ 2147483647 h 1863"/>
              <a:gd name="T2" fmla="*/ 2147483647 w 3149"/>
              <a:gd name="T3" fmla="*/ 2147483647 h 1863"/>
              <a:gd name="T4" fmla="*/ 2147483647 w 3149"/>
              <a:gd name="T5" fmla="*/ 2147483647 h 1863"/>
              <a:gd name="T6" fmla="*/ 2147483647 w 3149"/>
              <a:gd name="T7" fmla="*/ 2147483647 h 1863"/>
              <a:gd name="T8" fmla="*/ 2147483647 w 3149"/>
              <a:gd name="T9" fmla="*/ 2147483647 h 1863"/>
              <a:gd name="T10" fmla="*/ 2147483647 w 3149"/>
              <a:gd name="T11" fmla="*/ 2147483647 h 1863"/>
              <a:gd name="T12" fmla="*/ 2147483647 w 3149"/>
              <a:gd name="T13" fmla="*/ 2147483647 h 1863"/>
              <a:gd name="T14" fmla="*/ 0 w 3149"/>
              <a:gd name="T15" fmla="*/ 2147483647 h 1863"/>
              <a:gd name="T16" fmla="*/ 0 60000 65536"/>
              <a:gd name="T17" fmla="*/ 0 60000 65536"/>
              <a:gd name="T18" fmla="*/ 0 60000 65536"/>
              <a:gd name="T19" fmla="*/ 0 60000 65536"/>
              <a:gd name="T20" fmla="*/ 0 60000 65536"/>
              <a:gd name="T21" fmla="*/ 0 60000 65536"/>
              <a:gd name="T22" fmla="*/ 0 60000 65536"/>
              <a:gd name="T23" fmla="*/ 0 60000 65536"/>
              <a:gd name="T24" fmla="*/ 0 w 3149"/>
              <a:gd name="T25" fmla="*/ 0 h 1863"/>
              <a:gd name="T26" fmla="*/ 3149 w 3149"/>
              <a:gd name="T27" fmla="*/ 1863 h 18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9" h="1863">
                <a:moveTo>
                  <a:pt x="2170" y="1863"/>
                </a:moveTo>
                <a:cubicBezTo>
                  <a:pt x="2280" y="1799"/>
                  <a:pt x="2686" y="1602"/>
                  <a:pt x="2845" y="1479"/>
                </a:cubicBezTo>
                <a:cubicBezTo>
                  <a:pt x="3004" y="1356"/>
                  <a:pt x="3099" y="1269"/>
                  <a:pt x="3124" y="1124"/>
                </a:cubicBezTo>
                <a:cubicBezTo>
                  <a:pt x="3149" y="979"/>
                  <a:pt x="3107" y="770"/>
                  <a:pt x="2995" y="609"/>
                </a:cubicBezTo>
                <a:cubicBezTo>
                  <a:pt x="2883" y="448"/>
                  <a:pt x="2702" y="258"/>
                  <a:pt x="2455" y="158"/>
                </a:cubicBezTo>
                <a:cubicBezTo>
                  <a:pt x="2208" y="58"/>
                  <a:pt x="1804" y="14"/>
                  <a:pt x="1513" y="7"/>
                </a:cubicBezTo>
                <a:cubicBezTo>
                  <a:pt x="1222" y="0"/>
                  <a:pt x="962" y="40"/>
                  <a:pt x="710" y="118"/>
                </a:cubicBezTo>
                <a:cubicBezTo>
                  <a:pt x="458" y="196"/>
                  <a:pt x="148" y="403"/>
                  <a:pt x="0" y="478"/>
                </a:cubicBezTo>
              </a:path>
            </a:pathLst>
          </a:custGeom>
          <a:noFill/>
          <a:ln w="38100" cmpd="sng">
            <a:solidFill>
              <a:srgbClr val="00B0F0"/>
            </a:solidFill>
            <a:round/>
            <a:headEnd type="none" w="med" len="med"/>
            <a:tailEnd type="arrow" w="med" len="med"/>
          </a:ln>
          <a:effectLst>
            <a:outerShdw blurRad="76200" dist="101600" dir="2400000" algn="tr" rotWithShape="0">
              <a:srgbClr val="FFFF00">
                <a:alpha val="40000"/>
              </a:srgbClr>
            </a:outerShdw>
          </a:effectLst>
        </p:spPr>
        <p:txBody>
          <a:bodyPr/>
          <a:lstStyle/>
          <a:p>
            <a:pPr fontAlgn="base">
              <a:spcBef>
                <a:spcPct val="0"/>
              </a:spcBef>
              <a:spcAft>
                <a:spcPct val="0"/>
              </a:spcAft>
              <a:defRPr/>
            </a:pPr>
            <a:endParaRPr lang="es-CL">
              <a:solidFill>
                <a:srgbClr val="000000"/>
              </a:solidFill>
              <a:latin typeface="Calibri Light" panose="020F0302020204030204" pitchFamily="34" charset="0"/>
              <a:cs typeface="Calibri Light" panose="020F0302020204030204" pitchFamily="34" charset="0"/>
            </a:endParaRPr>
          </a:p>
        </p:txBody>
      </p:sp>
      <p:sp>
        <p:nvSpPr>
          <p:cNvPr id="66576" name="Freeform 18"/>
          <p:cNvSpPr>
            <a:spLocks/>
          </p:cNvSpPr>
          <p:nvPr/>
        </p:nvSpPr>
        <p:spPr bwMode="auto">
          <a:xfrm>
            <a:off x="8220075" y="5670551"/>
            <a:ext cx="1366838" cy="854075"/>
          </a:xfrm>
          <a:custGeom>
            <a:avLst/>
            <a:gdLst>
              <a:gd name="T0" fmla="*/ 0 w 861"/>
              <a:gd name="T1" fmla="*/ 2147483646 h 538"/>
              <a:gd name="T2" fmla="*/ 2147483646 w 861"/>
              <a:gd name="T3" fmla="*/ 2147483646 h 538"/>
              <a:gd name="T4" fmla="*/ 2147483646 w 861"/>
              <a:gd name="T5" fmla="*/ 0 h 538"/>
              <a:gd name="T6" fmla="*/ 0 60000 65536"/>
              <a:gd name="T7" fmla="*/ 0 60000 65536"/>
              <a:gd name="T8" fmla="*/ 0 60000 65536"/>
              <a:gd name="T9" fmla="*/ 0 w 861"/>
              <a:gd name="T10" fmla="*/ 0 h 538"/>
              <a:gd name="T11" fmla="*/ 861 w 861"/>
              <a:gd name="T12" fmla="*/ 538 h 538"/>
            </a:gdLst>
            <a:ahLst/>
            <a:cxnLst>
              <a:cxn ang="T6">
                <a:pos x="T0" y="T1"/>
              </a:cxn>
              <a:cxn ang="T7">
                <a:pos x="T2" y="T3"/>
              </a:cxn>
              <a:cxn ang="T8">
                <a:pos x="T4" y="T5"/>
              </a:cxn>
            </a:cxnLst>
            <a:rect l="T9" t="T10" r="T11" b="T12"/>
            <a:pathLst>
              <a:path w="861" h="538">
                <a:moveTo>
                  <a:pt x="0" y="538"/>
                </a:moveTo>
                <a:cubicBezTo>
                  <a:pt x="61" y="483"/>
                  <a:pt x="224" y="296"/>
                  <a:pt x="367" y="206"/>
                </a:cubicBezTo>
                <a:cubicBezTo>
                  <a:pt x="510" y="116"/>
                  <a:pt x="758" y="43"/>
                  <a:pt x="861" y="0"/>
                </a:cubicBezTo>
              </a:path>
            </a:pathLst>
          </a:custGeom>
          <a:noFill/>
          <a:ln w="38100" cmpd="sng">
            <a:solidFill>
              <a:schemeClr val="bg1"/>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77" name="Text Box 11"/>
          <p:cNvSpPr txBox="1">
            <a:spLocks noChangeArrowheads="1"/>
          </p:cNvSpPr>
          <p:nvPr/>
        </p:nvSpPr>
        <p:spPr bwMode="auto">
          <a:xfrm>
            <a:off x="7989889" y="4605338"/>
            <a:ext cx="77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s-CL" sz="1600" b="1">
                <a:solidFill>
                  <a:srgbClr val="333399"/>
                </a:solidFill>
                <a:latin typeface="Calibri Light" panose="020F0302020204030204" pitchFamily="34" charset="0"/>
                <a:cs typeface="Calibri Light" panose="020F0302020204030204" pitchFamily="34" charset="0"/>
              </a:rPr>
              <a:t>Coastal</a:t>
            </a:r>
          </a:p>
          <a:p>
            <a:pPr algn="ctr" fontAlgn="base">
              <a:spcBef>
                <a:spcPct val="0"/>
              </a:spcBef>
              <a:spcAft>
                <a:spcPct val="0"/>
              </a:spcAft>
              <a:buFontTx/>
              <a:buNone/>
            </a:pPr>
            <a:r>
              <a:rPr lang="es-CL" sz="1600" b="1">
                <a:solidFill>
                  <a:srgbClr val="333399"/>
                </a:solidFill>
                <a:latin typeface="Calibri Light" panose="020F0302020204030204" pitchFamily="34" charset="0"/>
                <a:cs typeface="Calibri Light" panose="020F0302020204030204" pitchFamily="34" charset="0"/>
              </a:rPr>
              <a:t>jet</a:t>
            </a:r>
          </a:p>
        </p:txBody>
      </p:sp>
      <p:sp>
        <p:nvSpPr>
          <p:cNvPr id="66578" name="Text Box 19"/>
          <p:cNvSpPr txBox="1">
            <a:spLocks noChangeArrowheads="1"/>
          </p:cNvSpPr>
          <p:nvPr/>
        </p:nvSpPr>
        <p:spPr bwMode="auto">
          <a:xfrm>
            <a:off x="8637589" y="4029075"/>
            <a:ext cx="77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s-CL" sz="1600" b="1">
                <a:solidFill>
                  <a:srgbClr val="FFFFFF"/>
                </a:solidFill>
                <a:latin typeface="Calibri Light" panose="020F0302020204030204" pitchFamily="34" charset="0"/>
                <a:cs typeface="Calibri Light" panose="020F0302020204030204" pitchFamily="34" charset="0"/>
              </a:rPr>
              <a:t>Coastal</a:t>
            </a:r>
          </a:p>
          <a:p>
            <a:pPr algn="ctr" fontAlgn="base">
              <a:spcBef>
                <a:spcPct val="0"/>
              </a:spcBef>
              <a:spcAft>
                <a:spcPct val="0"/>
              </a:spcAft>
              <a:buFontTx/>
              <a:buNone/>
            </a:pPr>
            <a:r>
              <a:rPr lang="es-CL" sz="1600" b="1">
                <a:solidFill>
                  <a:srgbClr val="FFFFFF"/>
                </a:solidFill>
                <a:latin typeface="Calibri Light" panose="020F0302020204030204" pitchFamily="34" charset="0"/>
                <a:cs typeface="Calibri Light" panose="020F0302020204030204" pitchFamily="34" charset="0"/>
              </a:rPr>
              <a:t>Fog</a:t>
            </a:r>
          </a:p>
        </p:txBody>
      </p:sp>
      <p:sp>
        <p:nvSpPr>
          <p:cNvPr id="66579" name="Freeform 20"/>
          <p:cNvSpPr>
            <a:spLocks/>
          </p:cNvSpPr>
          <p:nvPr/>
        </p:nvSpPr>
        <p:spPr bwMode="auto">
          <a:xfrm>
            <a:off x="4060825" y="1449388"/>
            <a:ext cx="2063750" cy="3105150"/>
          </a:xfrm>
          <a:custGeom>
            <a:avLst/>
            <a:gdLst>
              <a:gd name="T0" fmla="*/ 2147483646 w 1300"/>
              <a:gd name="T1" fmla="*/ 2147483646 h 1956"/>
              <a:gd name="T2" fmla="*/ 2147483646 w 1300"/>
              <a:gd name="T3" fmla="*/ 2147483646 h 1956"/>
              <a:gd name="T4" fmla="*/ 2147483646 w 1300"/>
              <a:gd name="T5" fmla="*/ 2147483646 h 1956"/>
              <a:gd name="T6" fmla="*/ 2147483646 w 1300"/>
              <a:gd name="T7" fmla="*/ 2147483646 h 1956"/>
              <a:gd name="T8" fmla="*/ 2147483646 w 1300"/>
              <a:gd name="T9" fmla="*/ 2147483646 h 1956"/>
              <a:gd name="T10" fmla="*/ 2147483646 w 1300"/>
              <a:gd name="T11" fmla="*/ 2147483646 h 1956"/>
              <a:gd name="T12" fmla="*/ 2147483646 w 1300"/>
              <a:gd name="T13" fmla="*/ 2147483646 h 1956"/>
              <a:gd name="T14" fmla="*/ 2147483646 w 1300"/>
              <a:gd name="T15" fmla="*/ 2147483646 h 1956"/>
              <a:gd name="T16" fmla="*/ 2147483646 w 1300"/>
              <a:gd name="T17" fmla="*/ 2147483646 h 1956"/>
              <a:gd name="T18" fmla="*/ 2147483646 w 1300"/>
              <a:gd name="T19" fmla="*/ 2147483646 h 1956"/>
              <a:gd name="T20" fmla="*/ 2147483646 w 1300"/>
              <a:gd name="T21" fmla="*/ 2147483646 h 1956"/>
              <a:gd name="T22" fmla="*/ 2147483646 w 1300"/>
              <a:gd name="T23" fmla="*/ 2147483646 h 1956"/>
              <a:gd name="T24" fmla="*/ 2147483646 w 1300"/>
              <a:gd name="T25" fmla="*/ 2147483646 h 19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0"/>
              <a:gd name="T40" fmla="*/ 0 h 1956"/>
              <a:gd name="T41" fmla="*/ 1300 w 1300"/>
              <a:gd name="T42" fmla="*/ 1956 h 19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0" h="1956">
                <a:moveTo>
                  <a:pt x="1198" y="1943"/>
                </a:moveTo>
                <a:cubicBezTo>
                  <a:pt x="1145" y="1956"/>
                  <a:pt x="1049" y="1813"/>
                  <a:pt x="956" y="1723"/>
                </a:cubicBezTo>
                <a:cubicBezTo>
                  <a:pt x="863" y="1633"/>
                  <a:pt x="741" y="1511"/>
                  <a:pt x="642" y="1403"/>
                </a:cubicBezTo>
                <a:cubicBezTo>
                  <a:pt x="543" y="1295"/>
                  <a:pt x="447" y="1167"/>
                  <a:pt x="364" y="1073"/>
                </a:cubicBezTo>
                <a:cubicBezTo>
                  <a:pt x="281" y="979"/>
                  <a:pt x="201" y="911"/>
                  <a:pt x="143" y="838"/>
                </a:cubicBezTo>
                <a:cubicBezTo>
                  <a:pt x="86" y="765"/>
                  <a:pt x="38" y="757"/>
                  <a:pt x="22" y="632"/>
                </a:cubicBezTo>
                <a:cubicBezTo>
                  <a:pt x="6" y="507"/>
                  <a:pt x="0" y="176"/>
                  <a:pt x="49" y="88"/>
                </a:cubicBezTo>
                <a:cubicBezTo>
                  <a:pt x="98" y="0"/>
                  <a:pt x="192" y="42"/>
                  <a:pt x="314" y="105"/>
                </a:cubicBezTo>
                <a:cubicBezTo>
                  <a:pt x="436" y="168"/>
                  <a:pt x="648" y="362"/>
                  <a:pt x="784" y="468"/>
                </a:cubicBezTo>
                <a:cubicBezTo>
                  <a:pt x="921" y="574"/>
                  <a:pt x="1052" y="643"/>
                  <a:pt x="1134" y="745"/>
                </a:cubicBezTo>
                <a:cubicBezTo>
                  <a:pt x="1216" y="847"/>
                  <a:pt x="1252" y="927"/>
                  <a:pt x="1276" y="1077"/>
                </a:cubicBezTo>
                <a:cubicBezTo>
                  <a:pt x="1300" y="1227"/>
                  <a:pt x="1289" y="1503"/>
                  <a:pt x="1276" y="1647"/>
                </a:cubicBezTo>
                <a:cubicBezTo>
                  <a:pt x="1263" y="1791"/>
                  <a:pt x="1251" y="1930"/>
                  <a:pt x="1198" y="1943"/>
                </a:cubicBezTo>
                <a:close/>
              </a:path>
            </a:pathLst>
          </a:custGeom>
          <a:noFill/>
          <a:ln w="9525" cap="flat">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80" name="Line 21"/>
          <p:cNvSpPr>
            <a:spLocks noChangeShapeType="1"/>
          </p:cNvSpPr>
          <p:nvPr/>
        </p:nvSpPr>
        <p:spPr bwMode="auto">
          <a:xfrm flipH="1">
            <a:off x="3973514" y="1884363"/>
            <a:ext cx="109537" cy="15716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81" name="Line 22"/>
          <p:cNvSpPr>
            <a:spLocks noChangeShapeType="1"/>
          </p:cNvSpPr>
          <p:nvPr/>
        </p:nvSpPr>
        <p:spPr bwMode="auto">
          <a:xfrm>
            <a:off x="4081463" y="1885950"/>
            <a:ext cx="114300" cy="16668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82" name="Line 23"/>
          <p:cNvSpPr>
            <a:spLocks noChangeShapeType="1"/>
          </p:cNvSpPr>
          <p:nvPr/>
        </p:nvSpPr>
        <p:spPr bwMode="auto">
          <a:xfrm flipH="1">
            <a:off x="6084889" y="3871913"/>
            <a:ext cx="109537" cy="15716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83" name="Line 24"/>
          <p:cNvSpPr>
            <a:spLocks noChangeShapeType="1"/>
          </p:cNvSpPr>
          <p:nvPr/>
        </p:nvSpPr>
        <p:spPr bwMode="auto">
          <a:xfrm>
            <a:off x="5978525" y="3859214"/>
            <a:ext cx="114300" cy="16668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84" name="Freeform 25"/>
          <p:cNvSpPr>
            <a:spLocks/>
          </p:cNvSpPr>
          <p:nvPr/>
        </p:nvSpPr>
        <p:spPr bwMode="auto">
          <a:xfrm>
            <a:off x="5984875" y="1719263"/>
            <a:ext cx="2635250" cy="2724150"/>
          </a:xfrm>
          <a:custGeom>
            <a:avLst/>
            <a:gdLst>
              <a:gd name="T0" fmla="*/ 2147483646 w 1660"/>
              <a:gd name="T1" fmla="*/ 2147483646 h 1716"/>
              <a:gd name="T2" fmla="*/ 2147483646 w 1660"/>
              <a:gd name="T3" fmla="*/ 2147483646 h 1716"/>
              <a:gd name="T4" fmla="*/ 2147483646 w 1660"/>
              <a:gd name="T5" fmla="*/ 2147483646 h 1716"/>
              <a:gd name="T6" fmla="*/ 2147483646 w 1660"/>
              <a:gd name="T7" fmla="*/ 2147483646 h 1716"/>
              <a:gd name="T8" fmla="*/ 2147483646 w 1660"/>
              <a:gd name="T9" fmla="*/ 2147483646 h 1716"/>
              <a:gd name="T10" fmla="*/ 2147483646 w 1660"/>
              <a:gd name="T11" fmla="*/ 2147483646 h 1716"/>
              <a:gd name="T12" fmla="*/ 2147483646 w 1660"/>
              <a:gd name="T13" fmla="*/ 2147483646 h 1716"/>
              <a:gd name="T14" fmla="*/ 2147483646 w 1660"/>
              <a:gd name="T15" fmla="*/ 2147483646 h 1716"/>
              <a:gd name="T16" fmla="*/ 2147483646 w 1660"/>
              <a:gd name="T17" fmla="*/ 2147483646 h 1716"/>
              <a:gd name="T18" fmla="*/ 2147483646 w 1660"/>
              <a:gd name="T19" fmla="*/ 2147483646 h 17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60"/>
              <a:gd name="T31" fmla="*/ 0 h 1716"/>
              <a:gd name="T32" fmla="*/ 1660 w 1660"/>
              <a:gd name="T33" fmla="*/ 1716 h 17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60" h="1716">
                <a:moveTo>
                  <a:pt x="1606" y="616"/>
                </a:moveTo>
                <a:cubicBezTo>
                  <a:pt x="1495" y="752"/>
                  <a:pt x="1210" y="980"/>
                  <a:pt x="966" y="1163"/>
                </a:cubicBezTo>
                <a:cubicBezTo>
                  <a:pt x="722" y="1346"/>
                  <a:pt x="290" y="1716"/>
                  <a:pt x="145" y="1716"/>
                </a:cubicBezTo>
                <a:cubicBezTo>
                  <a:pt x="0" y="1716"/>
                  <a:pt x="89" y="1321"/>
                  <a:pt x="93" y="1163"/>
                </a:cubicBezTo>
                <a:cubicBezTo>
                  <a:pt x="97" y="1005"/>
                  <a:pt x="104" y="875"/>
                  <a:pt x="169" y="767"/>
                </a:cubicBezTo>
                <a:cubicBezTo>
                  <a:pt x="234" y="659"/>
                  <a:pt x="368" y="594"/>
                  <a:pt x="483" y="517"/>
                </a:cubicBezTo>
                <a:cubicBezTo>
                  <a:pt x="598" y="440"/>
                  <a:pt x="688" y="387"/>
                  <a:pt x="861" y="302"/>
                </a:cubicBezTo>
                <a:cubicBezTo>
                  <a:pt x="1034" y="217"/>
                  <a:pt x="1393" y="10"/>
                  <a:pt x="1524" y="5"/>
                </a:cubicBezTo>
                <a:cubicBezTo>
                  <a:pt x="1655" y="0"/>
                  <a:pt x="1632" y="171"/>
                  <a:pt x="1646" y="273"/>
                </a:cubicBezTo>
                <a:cubicBezTo>
                  <a:pt x="1660" y="375"/>
                  <a:pt x="1614" y="545"/>
                  <a:pt x="1606" y="616"/>
                </a:cubicBezTo>
                <a:close/>
              </a:path>
            </a:pathLst>
          </a:custGeom>
          <a:noFill/>
          <a:ln w="9525" cap="flat">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85" name="Line 26"/>
          <p:cNvSpPr>
            <a:spLocks noChangeShapeType="1"/>
          </p:cNvSpPr>
          <p:nvPr/>
        </p:nvSpPr>
        <p:spPr bwMode="auto">
          <a:xfrm flipH="1">
            <a:off x="8485189" y="2027238"/>
            <a:ext cx="109537" cy="15716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86" name="Line 27"/>
          <p:cNvSpPr>
            <a:spLocks noChangeShapeType="1"/>
          </p:cNvSpPr>
          <p:nvPr/>
        </p:nvSpPr>
        <p:spPr bwMode="auto">
          <a:xfrm>
            <a:off x="8582025" y="2036764"/>
            <a:ext cx="114300" cy="16668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87" name="Freeform 28"/>
          <p:cNvSpPr>
            <a:spLocks/>
          </p:cNvSpPr>
          <p:nvPr/>
        </p:nvSpPr>
        <p:spPr bwMode="auto">
          <a:xfrm>
            <a:off x="5310189" y="4156075"/>
            <a:ext cx="3475037" cy="1392238"/>
          </a:xfrm>
          <a:custGeom>
            <a:avLst/>
            <a:gdLst>
              <a:gd name="T0" fmla="*/ 0 w 2189"/>
              <a:gd name="T1" fmla="*/ 2147483646 h 877"/>
              <a:gd name="T2" fmla="*/ 2147483646 w 2189"/>
              <a:gd name="T3" fmla="*/ 2147483646 h 877"/>
              <a:gd name="T4" fmla="*/ 2147483646 w 2189"/>
              <a:gd name="T5" fmla="*/ 2147483646 h 877"/>
              <a:gd name="T6" fmla="*/ 2147483646 w 2189"/>
              <a:gd name="T7" fmla="*/ 2147483646 h 877"/>
              <a:gd name="T8" fmla="*/ 2147483646 w 2189"/>
              <a:gd name="T9" fmla="*/ 2147483646 h 877"/>
              <a:gd name="T10" fmla="*/ 2147483646 w 2189"/>
              <a:gd name="T11" fmla="*/ 2147483646 h 877"/>
              <a:gd name="T12" fmla="*/ 2147483646 w 2189"/>
              <a:gd name="T13" fmla="*/ 2147483646 h 877"/>
              <a:gd name="T14" fmla="*/ 2147483646 w 2189"/>
              <a:gd name="T15" fmla="*/ 2147483646 h 877"/>
              <a:gd name="T16" fmla="*/ 0 60000 65536"/>
              <a:gd name="T17" fmla="*/ 0 60000 65536"/>
              <a:gd name="T18" fmla="*/ 0 60000 65536"/>
              <a:gd name="T19" fmla="*/ 0 60000 65536"/>
              <a:gd name="T20" fmla="*/ 0 60000 65536"/>
              <a:gd name="T21" fmla="*/ 0 60000 65536"/>
              <a:gd name="T22" fmla="*/ 0 60000 65536"/>
              <a:gd name="T23" fmla="*/ 0 60000 65536"/>
              <a:gd name="T24" fmla="*/ 0 w 2189"/>
              <a:gd name="T25" fmla="*/ 0 h 877"/>
              <a:gd name="T26" fmla="*/ 2189 w 2189"/>
              <a:gd name="T27" fmla="*/ 877 h 8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9" h="877">
                <a:moveTo>
                  <a:pt x="0" y="780"/>
                </a:moveTo>
                <a:cubicBezTo>
                  <a:pt x="100" y="788"/>
                  <a:pt x="365" y="820"/>
                  <a:pt x="600" y="832"/>
                </a:cubicBezTo>
                <a:cubicBezTo>
                  <a:pt x="835" y="844"/>
                  <a:pt x="1162" y="877"/>
                  <a:pt x="1408" y="855"/>
                </a:cubicBezTo>
                <a:cubicBezTo>
                  <a:pt x="1654" y="833"/>
                  <a:pt x="1967" y="788"/>
                  <a:pt x="2078" y="698"/>
                </a:cubicBezTo>
                <a:cubicBezTo>
                  <a:pt x="2189" y="608"/>
                  <a:pt x="2122" y="415"/>
                  <a:pt x="2072" y="314"/>
                </a:cubicBezTo>
                <a:cubicBezTo>
                  <a:pt x="2022" y="213"/>
                  <a:pt x="1914" y="143"/>
                  <a:pt x="1775" y="93"/>
                </a:cubicBezTo>
                <a:cubicBezTo>
                  <a:pt x="1636" y="43"/>
                  <a:pt x="1432" y="0"/>
                  <a:pt x="1240" y="12"/>
                </a:cubicBezTo>
                <a:cubicBezTo>
                  <a:pt x="1048" y="24"/>
                  <a:pt x="752" y="132"/>
                  <a:pt x="623" y="163"/>
                </a:cubicBezTo>
              </a:path>
            </a:pathLst>
          </a:custGeom>
          <a:noFill/>
          <a:ln w="9525" cap="flat">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88" name="Line 29"/>
          <p:cNvSpPr>
            <a:spLocks noChangeShapeType="1"/>
          </p:cNvSpPr>
          <p:nvPr/>
        </p:nvSpPr>
        <p:spPr bwMode="auto">
          <a:xfrm>
            <a:off x="6262688" y="5476876"/>
            <a:ext cx="0" cy="703263"/>
          </a:xfrm>
          <a:prstGeom prst="line">
            <a:avLst/>
          </a:prstGeom>
          <a:noFill/>
          <a:ln w="9525"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89" name="Line 30"/>
          <p:cNvSpPr>
            <a:spLocks noChangeShapeType="1"/>
          </p:cNvSpPr>
          <p:nvPr/>
        </p:nvSpPr>
        <p:spPr bwMode="auto">
          <a:xfrm>
            <a:off x="7221538" y="5535613"/>
            <a:ext cx="0" cy="425450"/>
          </a:xfrm>
          <a:prstGeom prst="line">
            <a:avLst/>
          </a:prstGeom>
          <a:noFill/>
          <a:ln w="9525"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90" name="Line 31"/>
          <p:cNvSpPr>
            <a:spLocks noChangeShapeType="1"/>
          </p:cNvSpPr>
          <p:nvPr/>
        </p:nvSpPr>
        <p:spPr bwMode="auto">
          <a:xfrm>
            <a:off x="8239125" y="5414964"/>
            <a:ext cx="0" cy="212725"/>
          </a:xfrm>
          <a:prstGeom prst="line">
            <a:avLst/>
          </a:prstGeom>
          <a:noFill/>
          <a:ln w="9525"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91" name="Freeform 32"/>
          <p:cNvSpPr>
            <a:spLocks/>
          </p:cNvSpPr>
          <p:nvPr/>
        </p:nvSpPr>
        <p:spPr bwMode="auto">
          <a:xfrm>
            <a:off x="5303839" y="4171951"/>
            <a:ext cx="3419475" cy="2174875"/>
          </a:xfrm>
          <a:custGeom>
            <a:avLst/>
            <a:gdLst>
              <a:gd name="T0" fmla="*/ 2147483646 w 2154"/>
              <a:gd name="T1" fmla="*/ 2147483646 h 1370"/>
              <a:gd name="T2" fmla="*/ 2147483646 w 2154"/>
              <a:gd name="T3" fmla="*/ 2147483646 h 1370"/>
              <a:gd name="T4" fmla="*/ 2147483646 w 2154"/>
              <a:gd name="T5" fmla="*/ 2147483646 h 1370"/>
              <a:gd name="T6" fmla="*/ 2147483646 w 2154"/>
              <a:gd name="T7" fmla="*/ 2147483646 h 1370"/>
              <a:gd name="T8" fmla="*/ 2147483646 w 2154"/>
              <a:gd name="T9" fmla="*/ 2147483646 h 1370"/>
              <a:gd name="T10" fmla="*/ 2147483646 w 2154"/>
              <a:gd name="T11" fmla="*/ 2147483646 h 1370"/>
              <a:gd name="T12" fmla="*/ 2147483646 w 2154"/>
              <a:gd name="T13" fmla="*/ 2147483646 h 1370"/>
              <a:gd name="T14" fmla="*/ 2147483646 w 2154"/>
              <a:gd name="T15" fmla="*/ 2147483646 h 1370"/>
              <a:gd name="T16" fmla="*/ 0 60000 65536"/>
              <a:gd name="T17" fmla="*/ 0 60000 65536"/>
              <a:gd name="T18" fmla="*/ 0 60000 65536"/>
              <a:gd name="T19" fmla="*/ 0 60000 65536"/>
              <a:gd name="T20" fmla="*/ 0 60000 65536"/>
              <a:gd name="T21" fmla="*/ 0 60000 65536"/>
              <a:gd name="T22" fmla="*/ 0 60000 65536"/>
              <a:gd name="T23" fmla="*/ 0 60000 65536"/>
              <a:gd name="T24" fmla="*/ 0 w 2154"/>
              <a:gd name="T25" fmla="*/ 0 h 1370"/>
              <a:gd name="T26" fmla="*/ 2154 w 2154"/>
              <a:gd name="T27" fmla="*/ 1370 h 13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4" h="1370">
                <a:moveTo>
                  <a:pt x="621" y="1264"/>
                </a:moveTo>
                <a:cubicBezTo>
                  <a:pt x="534" y="1279"/>
                  <a:pt x="0" y="1370"/>
                  <a:pt x="98" y="1352"/>
                </a:cubicBezTo>
                <a:cubicBezTo>
                  <a:pt x="196" y="1334"/>
                  <a:pt x="892" y="1238"/>
                  <a:pt x="1209" y="1154"/>
                </a:cubicBezTo>
                <a:cubicBezTo>
                  <a:pt x="1526" y="1070"/>
                  <a:pt x="1846" y="967"/>
                  <a:pt x="2000" y="845"/>
                </a:cubicBezTo>
                <a:cubicBezTo>
                  <a:pt x="2154" y="723"/>
                  <a:pt x="2152" y="538"/>
                  <a:pt x="2134" y="421"/>
                </a:cubicBezTo>
                <a:cubicBezTo>
                  <a:pt x="2116" y="304"/>
                  <a:pt x="2022" y="211"/>
                  <a:pt x="1890" y="141"/>
                </a:cubicBezTo>
                <a:cubicBezTo>
                  <a:pt x="1758" y="71"/>
                  <a:pt x="1546" y="4"/>
                  <a:pt x="1343" y="2"/>
                </a:cubicBezTo>
                <a:cubicBezTo>
                  <a:pt x="1140" y="0"/>
                  <a:pt x="813" y="103"/>
                  <a:pt x="674" y="130"/>
                </a:cubicBezTo>
              </a:path>
            </a:pathLst>
          </a:custGeom>
          <a:noFill/>
          <a:ln w="9525" cap="flat">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92" name="Line 33"/>
          <p:cNvSpPr>
            <a:spLocks noChangeShapeType="1"/>
          </p:cNvSpPr>
          <p:nvPr/>
        </p:nvSpPr>
        <p:spPr bwMode="auto">
          <a:xfrm>
            <a:off x="6575426" y="5362576"/>
            <a:ext cx="168275" cy="13811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93" name="Line 34"/>
          <p:cNvSpPr>
            <a:spLocks noChangeShapeType="1"/>
          </p:cNvSpPr>
          <p:nvPr/>
        </p:nvSpPr>
        <p:spPr bwMode="auto">
          <a:xfrm flipH="1">
            <a:off x="6564313" y="5507038"/>
            <a:ext cx="163512" cy="7461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94" name="Line 35"/>
          <p:cNvSpPr>
            <a:spLocks noChangeShapeType="1"/>
          </p:cNvSpPr>
          <p:nvPr/>
        </p:nvSpPr>
        <p:spPr bwMode="auto">
          <a:xfrm flipH="1">
            <a:off x="6965950" y="4079875"/>
            <a:ext cx="128588" cy="1651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66595" name="Line 36"/>
          <p:cNvSpPr>
            <a:spLocks noChangeShapeType="1"/>
          </p:cNvSpPr>
          <p:nvPr/>
        </p:nvSpPr>
        <p:spPr bwMode="auto">
          <a:xfrm>
            <a:off x="6962775" y="4230688"/>
            <a:ext cx="179388" cy="5556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a:solidFill>
                <a:srgbClr val="000000"/>
              </a:solidFill>
            </a:endParaRPr>
          </a:p>
        </p:txBody>
      </p:sp>
      <p:sp>
        <p:nvSpPr>
          <p:cNvPr id="2" name="Rectángulo 1"/>
          <p:cNvSpPr/>
          <p:nvPr/>
        </p:nvSpPr>
        <p:spPr>
          <a:xfrm>
            <a:off x="6592888" y="6378576"/>
            <a:ext cx="1974850" cy="150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719293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008439" y="188913"/>
            <a:ext cx="4333875" cy="646112"/>
          </a:xfrm>
          <a:prstGeom prst="rect">
            <a:avLst/>
          </a:prstGeom>
          <a:solidFill>
            <a:srgbClr val="0070C0"/>
          </a:solidFill>
          <a:ln>
            <a:noFill/>
          </a:ln>
        </p:spPr>
        <p:style>
          <a:lnRef idx="1">
            <a:schemeClr val="accent5"/>
          </a:lnRef>
          <a:fillRef idx="3">
            <a:schemeClr val="accent5"/>
          </a:fillRef>
          <a:effectRef idx="2">
            <a:schemeClr val="accent5"/>
          </a:effectRef>
          <a:fontRef idx="minor">
            <a:schemeClr val="lt1"/>
          </a:fontRef>
        </p:style>
        <p:txBody>
          <a:bodyPr wrap="none">
            <a:spAutoFit/>
          </a:bodyPr>
          <a:lstStyle/>
          <a:p>
            <a:pPr algn="ctr" eaLnBrk="0" hangingPunct="0">
              <a:defRPr/>
            </a:pPr>
            <a:r>
              <a:rPr lang="en-US" dirty="0">
                <a:solidFill>
                  <a:srgbClr val="FFFFFF"/>
                </a:solidFill>
                <a:latin typeface="Calibri" panose="020F0502020204030204" pitchFamily="34" charset="0"/>
                <a:cs typeface="Calibri" panose="020F0502020204030204" pitchFamily="34" charset="0"/>
              </a:rPr>
              <a:t>Zonal flow – Andes interaction</a:t>
            </a:r>
          </a:p>
          <a:p>
            <a:pPr algn="ctr" eaLnBrk="0" hangingPunct="0">
              <a:defRPr/>
            </a:pPr>
            <a:r>
              <a:rPr lang="en-US" dirty="0" err="1">
                <a:solidFill>
                  <a:srgbClr val="FFFFFF"/>
                </a:solidFill>
                <a:latin typeface="Calibri" panose="020F0502020204030204" pitchFamily="34" charset="0"/>
                <a:cs typeface="Calibri" panose="020F0502020204030204" pitchFamily="34" charset="0"/>
              </a:rPr>
              <a:t>Monsonal</a:t>
            </a:r>
            <a:r>
              <a:rPr lang="en-US" dirty="0">
                <a:solidFill>
                  <a:srgbClr val="FFFFFF"/>
                </a:solidFill>
                <a:latin typeface="Calibri" panose="020F0502020204030204" pitchFamily="34" charset="0"/>
                <a:cs typeface="Calibri" panose="020F0502020204030204" pitchFamily="34" charset="0"/>
              </a:rPr>
              <a:t> connection (austral summer only)</a:t>
            </a:r>
          </a:p>
        </p:txBody>
      </p:sp>
      <p:sp>
        <p:nvSpPr>
          <p:cNvPr id="6" name="5 CuadroTexto"/>
          <p:cNvSpPr txBox="1"/>
          <p:nvPr/>
        </p:nvSpPr>
        <p:spPr>
          <a:xfrm>
            <a:off x="7319964" y="1773238"/>
            <a:ext cx="1857375" cy="368300"/>
          </a:xfrm>
          <a:prstGeom prst="rect">
            <a:avLst/>
          </a:prstGeom>
          <a:solidFill>
            <a:srgbClr val="0070C0"/>
          </a:solidFill>
          <a:ln>
            <a:noFill/>
          </a:ln>
        </p:spPr>
        <p:style>
          <a:lnRef idx="1">
            <a:schemeClr val="accent5"/>
          </a:lnRef>
          <a:fillRef idx="3">
            <a:schemeClr val="accent5"/>
          </a:fillRef>
          <a:effectRef idx="2">
            <a:schemeClr val="accent5"/>
          </a:effectRef>
          <a:fontRef idx="minor">
            <a:schemeClr val="lt1"/>
          </a:fontRef>
        </p:style>
        <p:txBody>
          <a:bodyPr wrap="none">
            <a:spAutoFit/>
          </a:bodyPr>
          <a:lstStyle/>
          <a:p>
            <a:pPr eaLnBrk="0" hangingPunct="0">
              <a:defRPr/>
            </a:pPr>
            <a:r>
              <a:rPr lang="en-US" dirty="0" err="1">
                <a:solidFill>
                  <a:srgbClr val="FFFFFF"/>
                </a:solidFill>
                <a:latin typeface="Calibri" panose="020F0502020204030204" pitchFamily="34" charset="0"/>
                <a:cs typeface="Calibri" panose="020F0502020204030204" pitchFamily="34" charset="0"/>
              </a:rPr>
              <a:t>Equatorward</a:t>
            </a:r>
            <a:r>
              <a:rPr lang="en-US" dirty="0">
                <a:solidFill>
                  <a:srgbClr val="FFFFFF"/>
                </a:solidFill>
                <a:latin typeface="Calibri" panose="020F0502020204030204" pitchFamily="34" charset="0"/>
                <a:cs typeface="Calibri" panose="020F0502020204030204" pitchFamily="34" charset="0"/>
              </a:rPr>
              <a:t> flow</a:t>
            </a:r>
          </a:p>
        </p:txBody>
      </p:sp>
      <p:sp>
        <p:nvSpPr>
          <p:cNvPr id="7" name="6 CuadroTexto"/>
          <p:cNvSpPr txBox="1"/>
          <p:nvPr/>
        </p:nvSpPr>
        <p:spPr>
          <a:xfrm>
            <a:off x="2566988" y="3141663"/>
            <a:ext cx="2163762" cy="368300"/>
          </a:xfrm>
          <a:prstGeom prst="rect">
            <a:avLst/>
          </a:prstGeom>
          <a:solidFill>
            <a:srgbClr val="0070C0"/>
          </a:solidFill>
          <a:ln>
            <a:noFill/>
          </a:ln>
        </p:spPr>
        <p:style>
          <a:lnRef idx="1">
            <a:schemeClr val="accent5"/>
          </a:lnRef>
          <a:fillRef idx="3">
            <a:schemeClr val="accent5"/>
          </a:fillRef>
          <a:effectRef idx="2">
            <a:schemeClr val="accent5"/>
          </a:effectRef>
          <a:fontRef idx="minor">
            <a:schemeClr val="lt1"/>
          </a:fontRef>
        </p:style>
        <p:txBody>
          <a:bodyPr wrap="none">
            <a:spAutoFit/>
          </a:bodyPr>
          <a:lstStyle/>
          <a:p>
            <a:pPr eaLnBrk="0" hangingPunct="0">
              <a:defRPr/>
            </a:pPr>
            <a:r>
              <a:rPr lang="en-US" dirty="0">
                <a:solidFill>
                  <a:srgbClr val="FFFFFF"/>
                </a:solidFill>
                <a:latin typeface="Calibri" panose="020F0502020204030204" pitchFamily="34" charset="0"/>
                <a:cs typeface="Calibri" panose="020F0502020204030204" pitchFamily="34" charset="0"/>
              </a:rPr>
              <a:t>↑ Low Trop. Stability</a:t>
            </a:r>
          </a:p>
        </p:txBody>
      </p:sp>
      <p:sp>
        <p:nvSpPr>
          <p:cNvPr id="8" name="7 CuadroTexto"/>
          <p:cNvSpPr txBox="1"/>
          <p:nvPr/>
        </p:nvSpPr>
        <p:spPr>
          <a:xfrm>
            <a:off x="5375276" y="3141663"/>
            <a:ext cx="1516063" cy="368300"/>
          </a:xfrm>
          <a:prstGeom prst="rect">
            <a:avLst/>
          </a:prstGeom>
          <a:solidFill>
            <a:srgbClr val="0070C0"/>
          </a:solidFill>
          <a:ln>
            <a:noFill/>
          </a:ln>
        </p:spPr>
        <p:style>
          <a:lnRef idx="1">
            <a:schemeClr val="accent5"/>
          </a:lnRef>
          <a:fillRef idx="3">
            <a:schemeClr val="accent5"/>
          </a:fillRef>
          <a:effectRef idx="2">
            <a:schemeClr val="accent5"/>
          </a:effectRef>
          <a:fontRef idx="minor">
            <a:schemeClr val="lt1"/>
          </a:fontRef>
        </p:style>
        <p:txBody>
          <a:bodyPr wrap="none">
            <a:spAutoFit/>
          </a:bodyPr>
          <a:lstStyle/>
          <a:p>
            <a:pPr eaLnBrk="0" hangingPunct="0">
              <a:defRPr/>
            </a:pPr>
            <a:r>
              <a:rPr lang="en-US" dirty="0">
                <a:solidFill>
                  <a:srgbClr val="FFFFFF"/>
                </a:solidFill>
                <a:latin typeface="Calibri" panose="020F0502020204030204" pitchFamily="34" charset="0"/>
                <a:cs typeface="Calibri" panose="020F0502020204030204" pitchFamily="34" charset="0"/>
              </a:rPr>
              <a:t>Drying of MBL</a:t>
            </a:r>
          </a:p>
        </p:txBody>
      </p:sp>
      <p:sp>
        <p:nvSpPr>
          <p:cNvPr id="9" name="8 CuadroTexto"/>
          <p:cNvSpPr txBox="1"/>
          <p:nvPr/>
        </p:nvSpPr>
        <p:spPr>
          <a:xfrm>
            <a:off x="3719514" y="1773238"/>
            <a:ext cx="1493837" cy="368300"/>
          </a:xfrm>
          <a:prstGeom prst="rect">
            <a:avLst/>
          </a:prstGeom>
          <a:solidFill>
            <a:srgbClr val="0070C0"/>
          </a:solidFill>
          <a:ln>
            <a:noFill/>
          </a:ln>
        </p:spPr>
        <p:style>
          <a:lnRef idx="1">
            <a:schemeClr val="accent5"/>
          </a:lnRef>
          <a:fillRef idx="3">
            <a:schemeClr val="accent5"/>
          </a:fillRef>
          <a:effectRef idx="2">
            <a:schemeClr val="accent5"/>
          </a:effectRef>
          <a:fontRef idx="minor">
            <a:schemeClr val="lt1"/>
          </a:fontRef>
        </p:style>
        <p:txBody>
          <a:bodyPr wrap="none">
            <a:spAutoFit/>
          </a:bodyPr>
          <a:lstStyle/>
          <a:p>
            <a:pPr eaLnBrk="0" hangingPunct="0">
              <a:defRPr/>
            </a:pPr>
            <a:r>
              <a:rPr lang="en-US" dirty="0">
                <a:solidFill>
                  <a:srgbClr val="FFFFFF"/>
                </a:solidFill>
                <a:latin typeface="Calibri" panose="020F0502020204030204" pitchFamily="34" charset="0"/>
                <a:cs typeface="Calibri" panose="020F0502020204030204" pitchFamily="34" charset="0"/>
              </a:rPr>
              <a:t>↑ subsidence</a:t>
            </a:r>
          </a:p>
        </p:txBody>
      </p:sp>
      <p:sp>
        <p:nvSpPr>
          <p:cNvPr id="11" name="10 CuadroTexto"/>
          <p:cNvSpPr txBox="1"/>
          <p:nvPr/>
        </p:nvSpPr>
        <p:spPr>
          <a:xfrm>
            <a:off x="8256588" y="3213100"/>
            <a:ext cx="2062162" cy="369888"/>
          </a:xfrm>
          <a:prstGeom prst="rect">
            <a:avLst/>
          </a:prstGeom>
          <a:solidFill>
            <a:srgbClr val="0070C0"/>
          </a:solidFill>
          <a:ln>
            <a:noFill/>
          </a:ln>
        </p:spPr>
        <p:style>
          <a:lnRef idx="1">
            <a:schemeClr val="accent5"/>
          </a:lnRef>
          <a:fillRef idx="3">
            <a:schemeClr val="accent5"/>
          </a:fillRef>
          <a:effectRef idx="2">
            <a:schemeClr val="accent5"/>
          </a:effectRef>
          <a:fontRef idx="minor">
            <a:schemeClr val="lt1"/>
          </a:fontRef>
        </p:style>
        <p:txBody>
          <a:bodyPr wrap="none">
            <a:spAutoFit/>
          </a:bodyPr>
          <a:lstStyle/>
          <a:p>
            <a:pPr eaLnBrk="0" hangingPunct="0">
              <a:defRPr/>
            </a:pPr>
            <a:r>
              <a:rPr lang="en-US" dirty="0">
                <a:solidFill>
                  <a:srgbClr val="FFFFFF"/>
                </a:solidFill>
                <a:latin typeface="Calibri" panose="020F0502020204030204" pitchFamily="34" charset="0"/>
                <a:cs typeface="Calibri" panose="020F0502020204030204" pitchFamily="34" charset="0"/>
              </a:rPr>
              <a:t>↑ coastal upwelling</a:t>
            </a:r>
          </a:p>
        </p:txBody>
      </p:sp>
      <p:sp>
        <p:nvSpPr>
          <p:cNvPr id="12" name="11 CuadroTexto"/>
          <p:cNvSpPr txBox="1"/>
          <p:nvPr/>
        </p:nvSpPr>
        <p:spPr>
          <a:xfrm>
            <a:off x="5448300" y="4221164"/>
            <a:ext cx="2266950" cy="369887"/>
          </a:xfrm>
          <a:prstGeom prst="rect">
            <a:avLst/>
          </a:prstGeom>
          <a:solidFill>
            <a:srgbClr val="0070C0"/>
          </a:solidFill>
          <a:ln>
            <a:noFill/>
          </a:ln>
        </p:spPr>
        <p:style>
          <a:lnRef idx="1">
            <a:schemeClr val="accent5"/>
          </a:lnRef>
          <a:fillRef idx="3">
            <a:schemeClr val="accent5"/>
          </a:fillRef>
          <a:effectRef idx="2">
            <a:schemeClr val="accent5"/>
          </a:effectRef>
          <a:fontRef idx="minor">
            <a:schemeClr val="lt1"/>
          </a:fontRef>
        </p:style>
        <p:txBody>
          <a:bodyPr wrap="none">
            <a:spAutoFit/>
          </a:bodyPr>
          <a:lstStyle/>
          <a:p>
            <a:pPr eaLnBrk="0" hangingPunct="0">
              <a:defRPr/>
            </a:pPr>
            <a:r>
              <a:rPr lang="en-US" dirty="0">
                <a:solidFill>
                  <a:srgbClr val="FFFFFF"/>
                </a:solidFill>
                <a:latin typeface="Calibri" panose="020F0502020204030204" pitchFamily="34" charset="0"/>
                <a:cs typeface="Calibri" panose="020F0502020204030204" pitchFamily="34" charset="0"/>
              </a:rPr>
              <a:t>↑ Evaporative cooling</a:t>
            </a:r>
          </a:p>
        </p:txBody>
      </p:sp>
      <p:sp>
        <p:nvSpPr>
          <p:cNvPr id="13" name="12 Rectángulo"/>
          <p:cNvSpPr/>
          <p:nvPr/>
        </p:nvSpPr>
        <p:spPr>
          <a:xfrm>
            <a:off x="2782889" y="4221164"/>
            <a:ext cx="1760537" cy="369887"/>
          </a:xfrm>
          <a:prstGeom prst="rect">
            <a:avLst/>
          </a:prstGeom>
          <a:solidFill>
            <a:srgbClr val="0070C0"/>
          </a:solidFill>
          <a:ln>
            <a:noFill/>
          </a:ln>
        </p:spPr>
        <p:style>
          <a:lnRef idx="1">
            <a:schemeClr val="accent5"/>
          </a:lnRef>
          <a:fillRef idx="3">
            <a:schemeClr val="accent5"/>
          </a:fillRef>
          <a:effectRef idx="2">
            <a:schemeClr val="accent5"/>
          </a:effectRef>
          <a:fontRef idx="minor">
            <a:schemeClr val="lt1"/>
          </a:fontRef>
        </p:style>
        <p:txBody>
          <a:bodyPr wrap="none">
            <a:spAutoFit/>
          </a:bodyPr>
          <a:lstStyle/>
          <a:p>
            <a:pPr eaLnBrk="0" hangingPunct="0">
              <a:defRPr/>
            </a:pPr>
            <a:r>
              <a:rPr lang="en-US" dirty="0">
                <a:solidFill>
                  <a:srgbClr val="FFFFFF"/>
                </a:solidFill>
                <a:latin typeface="Calibri" panose="020F0502020204030204" pitchFamily="34" charset="0"/>
                <a:cs typeface="Calibri" panose="020F0502020204030204" pitchFamily="34" charset="0"/>
              </a:rPr>
              <a:t>↑ Stratus clouds</a:t>
            </a:r>
            <a:endParaRPr lang="es-CL" dirty="0">
              <a:solidFill>
                <a:srgbClr val="FFFFFF"/>
              </a:solidFill>
              <a:latin typeface="Calibri" panose="020F0502020204030204" pitchFamily="34" charset="0"/>
              <a:cs typeface="Calibri" panose="020F0502020204030204" pitchFamily="34" charset="0"/>
            </a:endParaRPr>
          </a:p>
        </p:txBody>
      </p:sp>
      <p:sp>
        <p:nvSpPr>
          <p:cNvPr id="14" name="13 Rectángulo"/>
          <p:cNvSpPr/>
          <p:nvPr/>
        </p:nvSpPr>
        <p:spPr>
          <a:xfrm>
            <a:off x="4079875" y="5373688"/>
            <a:ext cx="1824038" cy="368300"/>
          </a:xfrm>
          <a:prstGeom prst="rect">
            <a:avLst/>
          </a:prstGeom>
          <a:solidFill>
            <a:srgbClr val="0070C0"/>
          </a:solidFill>
          <a:ln>
            <a:noFill/>
          </a:ln>
        </p:spPr>
        <p:style>
          <a:lnRef idx="1">
            <a:schemeClr val="accent5"/>
          </a:lnRef>
          <a:fillRef idx="3">
            <a:schemeClr val="accent5"/>
          </a:fillRef>
          <a:effectRef idx="2">
            <a:schemeClr val="accent5"/>
          </a:effectRef>
          <a:fontRef idx="minor">
            <a:schemeClr val="lt1"/>
          </a:fontRef>
        </p:style>
        <p:txBody>
          <a:bodyPr wrap="none">
            <a:spAutoFit/>
          </a:bodyPr>
          <a:lstStyle/>
          <a:p>
            <a:pPr eaLnBrk="0" hangingPunct="0">
              <a:defRPr/>
            </a:pPr>
            <a:r>
              <a:rPr lang="es-CL" dirty="0">
                <a:solidFill>
                  <a:srgbClr val="FFFFFF"/>
                </a:solidFill>
                <a:latin typeface="Calibri" panose="020F0502020204030204" pitchFamily="34" charset="0"/>
                <a:cs typeface="Calibri" panose="020F0502020204030204" pitchFamily="34" charset="0"/>
              </a:rPr>
              <a:t>↓Solar rad. at </a:t>
            </a:r>
            <a:r>
              <a:rPr lang="es-CL" dirty="0" err="1">
                <a:solidFill>
                  <a:srgbClr val="FFFFFF"/>
                </a:solidFill>
                <a:latin typeface="Calibri" panose="020F0502020204030204" pitchFamily="34" charset="0"/>
                <a:cs typeface="Calibri" panose="020F0502020204030204" pitchFamily="34" charset="0"/>
              </a:rPr>
              <a:t>sfc</a:t>
            </a:r>
            <a:endParaRPr lang="es-CL" dirty="0">
              <a:solidFill>
                <a:srgbClr val="FFFFFF"/>
              </a:solidFill>
              <a:latin typeface="Calibri" panose="020F0502020204030204" pitchFamily="34" charset="0"/>
              <a:cs typeface="Calibri" panose="020F0502020204030204" pitchFamily="34" charset="0"/>
            </a:endParaRPr>
          </a:p>
        </p:txBody>
      </p:sp>
      <p:sp>
        <p:nvSpPr>
          <p:cNvPr id="15" name="14 Rectángulo"/>
          <p:cNvSpPr/>
          <p:nvPr/>
        </p:nvSpPr>
        <p:spPr>
          <a:xfrm>
            <a:off x="2135189" y="5373688"/>
            <a:ext cx="1595437" cy="368300"/>
          </a:xfrm>
          <a:prstGeom prst="rect">
            <a:avLst/>
          </a:prstGeom>
          <a:solidFill>
            <a:srgbClr val="0070C0"/>
          </a:solidFill>
          <a:ln>
            <a:noFill/>
          </a:ln>
        </p:spPr>
        <p:style>
          <a:lnRef idx="1">
            <a:schemeClr val="accent5"/>
          </a:lnRef>
          <a:fillRef idx="3">
            <a:schemeClr val="accent5"/>
          </a:fillRef>
          <a:effectRef idx="2">
            <a:schemeClr val="accent5"/>
          </a:effectRef>
          <a:fontRef idx="minor">
            <a:schemeClr val="lt1"/>
          </a:fontRef>
        </p:style>
        <p:txBody>
          <a:bodyPr wrap="none">
            <a:spAutoFit/>
          </a:bodyPr>
          <a:lstStyle/>
          <a:p>
            <a:pPr eaLnBrk="0" hangingPunct="0">
              <a:defRPr/>
            </a:pPr>
            <a:r>
              <a:rPr lang="en-US" dirty="0">
                <a:solidFill>
                  <a:srgbClr val="FFFFFF"/>
                </a:solidFill>
                <a:latin typeface="Calibri" panose="020F0502020204030204" pitchFamily="34" charset="0"/>
                <a:cs typeface="Calibri" panose="020F0502020204030204" pitchFamily="34" charset="0"/>
              </a:rPr>
              <a:t>↑ MBL cooling</a:t>
            </a:r>
            <a:endParaRPr lang="es-CL" dirty="0">
              <a:solidFill>
                <a:srgbClr val="FFFFFF"/>
              </a:solidFill>
              <a:latin typeface="Calibri" panose="020F0502020204030204" pitchFamily="34" charset="0"/>
              <a:cs typeface="Calibri" panose="020F0502020204030204" pitchFamily="34" charset="0"/>
            </a:endParaRPr>
          </a:p>
        </p:txBody>
      </p:sp>
      <p:cxnSp>
        <p:nvCxnSpPr>
          <p:cNvPr id="17" name="16 Conector angular"/>
          <p:cNvCxnSpPr>
            <a:stCxn id="15" idx="1"/>
            <a:endCxn id="9" idx="1"/>
          </p:cNvCxnSpPr>
          <p:nvPr/>
        </p:nvCxnSpPr>
        <p:spPr>
          <a:xfrm rot="10800000" flipH="1">
            <a:off x="2135189" y="1957388"/>
            <a:ext cx="1584325" cy="3600450"/>
          </a:xfrm>
          <a:prstGeom prst="bentConnector3">
            <a:avLst>
              <a:gd name="adj1" fmla="val -14430"/>
            </a:avLst>
          </a:prstGeom>
          <a:ln w="28575">
            <a:solidFill>
              <a:srgbClr val="00B0F0"/>
            </a:solidFill>
            <a:headEnd type="none" w="med" len="med"/>
            <a:tailEnd type="arrow"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19 Conector recto"/>
          <p:cNvCxnSpPr>
            <a:stCxn id="9" idx="2"/>
            <a:endCxn id="7" idx="0"/>
          </p:cNvCxnSpPr>
          <p:nvPr/>
        </p:nvCxnSpPr>
        <p:spPr>
          <a:xfrm flipH="1">
            <a:off x="3649664" y="2141539"/>
            <a:ext cx="815975" cy="1000125"/>
          </a:xfrm>
          <a:prstGeom prst="line">
            <a:avLst/>
          </a:prstGeom>
          <a:ln w="28575">
            <a:solidFill>
              <a:srgbClr val="00B0F0"/>
            </a:solidFill>
            <a:headEnd type="none" w="med" len="med"/>
            <a:tailEnd type="arrow"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21 Conector recto"/>
          <p:cNvCxnSpPr>
            <a:stCxn id="9" idx="2"/>
            <a:endCxn id="8" idx="0"/>
          </p:cNvCxnSpPr>
          <p:nvPr/>
        </p:nvCxnSpPr>
        <p:spPr>
          <a:xfrm>
            <a:off x="4465639" y="2141539"/>
            <a:ext cx="1666875" cy="1000125"/>
          </a:xfrm>
          <a:prstGeom prst="line">
            <a:avLst/>
          </a:prstGeom>
          <a:ln w="19050">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23 Conector recto"/>
          <p:cNvCxnSpPr>
            <a:stCxn id="6" idx="2"/>
            <a:endCxn id="12" idx="0"/>
          </p:cNvCxnSpPr>
          <p:nvPr/>
        </p:nvCxnSpPr>
        <p:spPr>
          <a:xfrm flipH="1">
            <a:off x="6581776" y="2141539"/>
            <a:ext cx="1666875" cy="2079625"/>
          </a:xfrm>
          <a:prstGeom prst="line">
            <a:avLst/>
          </a:prstGeom>
          <a:ln w="28575">
            <a:solidFill>
              <a:srgbClr val="00B0F0"/>
            </a:solidFill>
            <a:headEnd type="none" w="med" len="med"/>
            <a:tailEnd type="arrow"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25 Conector recto"/>
          <p:cNvCxnSpPr>
            <a:stCxn id="8" idx="2"/>
            <a:endCxn id="12" idx="0"/>
          </p:cNvCxnSpPr>
          <p:nvPr/>
        </p:nvCxnSpPr>
        <p:spPr>
          <a:xfrm>
            <a:off x="6132513" y="3509963"/>
            <a:ext cx="449262" cy="711200"/>
          </a:xfrm>
          <a:prstGeom prst="line">
            <a:avLst/>
          </a:prstGeom>
          <a:ln w="28575">
            <a:solidFill>
              <a:srgbClr val="00B0F0"/>
            </a:solidFill>
            <a:headEnd type="none" w="med" len="med"/>
            <a:tailEnd type="arrow"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27 Conector recto"/>
          <p:cNvCxnSpPr>
            <a:stCxn id="6" idx="2"/>
            <a:endCxn id="11" idx="0"/>
          </p:cNvCxnSpPr>
          <p:nvPr/>
        </p:nvCxnSpPr>
        <p:spPr>
          <a:xfrm>
            <a:off x="8248651" y="2141538"/>
            <a:ext cx="1038225" cy="1071562"/>
          </a:xfrm>
          <a:prstGeom prst="line">
            <a:avLst/>
          </a:prstGeom>
          <a:ln w="28575">
            <a:solidFill>
              <a:srgbClr val="00B0F0"/>
            </a:solidFill>
            <a:headEnd type="none" w="med" len="med"/>
            <a:tailEnd type="arrow"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29 Conector recto"/>
          <p:cNvCxnSpPr>
            <a:stCxn id="13" idx="2"/>
            <a:endCxn id="14" idx="0"/>
          </p:cNvCxnSpPr>
          <p:nvPr/>
        </p:nvCxnSpPr>
        <p:spPr>
          <a:xfrm>
            <a:off x="3663950" y="4591050"/>
            <a:ext cx="1328738" cy="782638"/>
          </a:xfrm>
          <a:prstGeom prst="line">
            <a:avLst/>
          </a:prstGeom>
          <a:ln w="28575">
            <a:solidFill>
              <a:srgbClr val="00B0F0"/>
            </a:solidFill>
            <a:headEnd type="none" w="med" len="med"/>
            <a:tailEnd type="arrow"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31 Conector recto"/>
          <p:cNvCxnSpPr>
            <a:stCxn id="13" idx="2"/>
            <a:endCxn id="15" idx="0"/>
          </p:cNvCxnSpPr>
          <p:nvPr/>
        </p:nvCxnSpPr>
        <p:spPr>
          <a:xfrm flipH="1">
            <a:off x="2933700" y="4591050"/>
            <a:ext cx="730250" cy="782638"/>
          </a:xfrm>
          <a:prstGeom prst="line">
            <a:avLst/>
          </a:prstGeom>
          <a:ln w="28575">
            <a:solidFill>
              <a:srgbClr val="00B0F0"/>
            </a:solidFill>
            <a:headEnd type="none" w="med" len="med"/>
            <a:tailEnd type="arrow"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33 Conector recto"/>
          <p:cNvCxnSpPr>
            <a:stCxn id="5" idx="2"/>
            <a:endCxn id="9" idx="0"/>
          </p:cNvCxnSpPr>
          <p:nvPr/>
        </p:nvCxnSpPr>
        <p:spPr>
          <a:xfrm flipH="1">
            <a:off x="4465639" y="835026"/>
            <a:ext cx="1709737" cy="938213"/>
          </a:xfrm>
          <a:prstGeom prst="line">
            <a:avLst/>
          </a:prstGeom>
          <a:ln w="28575">
            <a:solidFill>
              <a:srgbClr val="00B0F0"/>
            </a:solidFill>
            <a:headEnd type="none" w="med" len="med"/>
            <a:tailEnd type="arrow"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35 Conector recto"/>
          <p:cNvCxnSpPr>
            <a:stCxn id="5" idx="2"/>
            <a:endCxn id="6" idx="0"/>
          </p:cNvCxnSpPr>
          <p:nvPr/>
        </p:nvCxnSpPr>
        <p:spPr>
          <a:xfrm>
            <a:off x="6175376" y="835026"/>
            <a:ext cx="2073275" cy="938213"/>
          </a:xfrm>
          <a:prstGeom prst="line">
            <a:avLst/>
          </a:prstGeom>
          <a:ln w="28575">
            <a:solidFill>
              <a:srgbClr val="00B0F0"/>
            </a:solidFill>
            <a:headEnd type="none" w="med" len="med"/>
            <a:tailEnd type="arrow"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73 Conector recto"/>
          <p:cNvCxnSpPr>
            <a:stCxn id="7" idx="2"/>
            <a:endCxn id="13" idx="0"/>
          </p:cNvCxnSpPr>
          <p:nvPr/>
        </p:nvCxnSpPr>
        <p:spPr>
          <a:xfrm>
            <a:off x="3649664" y="3509963"/>
            <a:ext cx="14287" cy="711200"/>
          </a:xfrm>
          <a:prstGeom prst="line">
            <a:avLst/>
          </a:prstGeom>
          <a:ln w="28575">
            <a:solidFill>
              <a:srgbClr val="00B0F0"/>
            </a:solidFill>
            <a:headEnd type="none" w="med" len="med"/>
            <a:tailEnd type="arrow"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5016501" y="6381750"/>
            <a:ext cx="3211513" cy="368300"/>
          </a:xfrm>
          <a:prstGeom prst="rect">
            <a:avLst/>
          </a:prstGeom>
          <a:solidFill>
            <a:srgbClr val="0070C0"/>
          </a:solidFill>
          <a:ln>
            <a:noFill/>
          </a:ln>
        </p:spPr>
        <p:style>
          <a:lnRef idx="1">
            <a:schemeClr val="accent5"/>
          </a:lnRef>
          <a:fillRef idx="3">
            <a:schemeClr val="accent5"/>
          </a:fillRef>
          <a:effectRef idx="2">
            <a:schemeClr val="accent5"/>
          </a:effectRef>
          <a:fontRef idx="minor">
            <a:schemeClr val="lt1"/>
          </a:fontRef>
        </p:style>
        <p:txBody>
          <a:bodyPr wrap="none">
            <a:spAutoFit/>
          </a:bodyPr>
          <a:lstStyle/>
          <a:p>
            <a:pPr eaLnBrk="0" hangingPunct="0">
              <a:defRPr/>
            </a:pPr>
            <a:r>
              <a:rPr lang="en-US" dirty="0">
                <a:solidFill>
                  <a:srgbClr val="FFFFFF"/>
                </a:solidFill>
                <a:latin typeface="Calibri" panose="020F0502020204030204" pitchFamily="34" charset="0"/>
                <a:cs typeface="Calibri" panose="020F0502020204030204" pitchFamily="34" charset="0"/>
              </a:rPr>
              <a:t>↓ SST (near shore and offshore)</a:t>
            </a:r>
          </a:p>
        </p:txBody>
      </p:sp>
      <p:cxnSp>
        <p:nvCxnSpPr>
          <p:cNvPr id="88" name="87 Conector recto"/>
          <p:cNvCxnSpPr>
            <a:stCxn id="14" idx="2"/>
            <a:endCxn id="84" idx="0"/>
          </p:cNvCxnSpPr>
          <p:nvPr/>
        </p:nvCxnSpPr>
        <p:spPr>
          <a:xfrm>
            <a:off x="4992689" y="5741988"/>
            <a:ext cx="1628775" cy="639762"/>
          </a:xfrm>
          <a:prstGeom prst="line">
            <a:avLst/>
          </a:prstGeom>
          <a:ln w="28575">
            <a:solidFill>
              <a:srgbClr val="00B0F0"/>
            </a:solidFill>
            <a:headEnd type="none" w="med" len="med"/>
            <a:tailEnd type="arrow"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0" name="89 Conector recto"/>
          <p:cNvCxnSpPr>
            <a:stCxn id="12" idx="2"/>
            <a:endCxn id="84" idx="0"/>
          </p:cNvCxnSpPr>
          <p:nvPr/>
        </p:nvCxnSpPr>
        <p:spPr>
          <a:xfrm>
            <a:off x="6581775" y="4591050"/>
            <a:ext cx="39688" cy="1790700"/>
          </a:xfrm>
          <a:prstGeom prst="line">
            <a:avLst/>
          </a:prstGeom>
          <a:ln w="28575">
            <a:solidFill>
              <a:srgbClr val="00B0F0"/>
            </a:solidFill>
            <a:headEnd type="none" w="med" len="med"/>
            <a:tailEnd type="arrow"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91 Conector recto"/>
          <p:cNvCxnSpPr>
            <a:stCxn id="11" idx="2"/>
            <a:endCxn id="130" idx="0"/>
          </p:cNvCxnSpPr>
          <p:nvPr/>
        </p:nvCxnSpPr>
        <p:spPr>
          <a:xfrm flipH="1">
            <a:off x="9258301" y="3582989"/>
            <a:ext cx="28575" cy="1430337"/>
          </a:xfrm>
          <a:prstGeom prst="line">
            <a:avLst/>
          </a:prstGeom>
          <a:ln w="28575">
            <a:solidFill>
              <a:srgbClr val="00B0F0"/>
            </a:solidFill>
            <a:headEnd type="none" w="med" len="med"/>
            <a:tailEnd type="arrow"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93 Conector recto"/>
          <p:cNvCxnSpPr>
            <a:stCxn id="9" idx="3"/>
            <a:endCxn id="6" idx="1"/>
          </p:cNvCxnSpPr>
          <p:nvPr/>
        </p:nvCxnSpPr>
        <p:spPr>
          <a:xfrm>
            <a:off x="5213351" y="1957388"/>
            <a:ext cx="2106613" cy="0"/>
          </a:xfrm>
          <a:prstGeom prst="line">
            <a:avLst/>
          </a:prstGeom>
          <a:ln w="19050">
            <a:solidFill>
              <a:schemeClr val="accent5">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129 CuadroTexto"/>
          <p:cNvSpPr txBox="1"/>
          <p:nvPr/>
        </p:nvSpPr>
        <p:spPr>
          <a:xfrm>
            <a:off x="8328025" y="5013325"/>
            <a:ext cx="1862138" cy="369888"/>
          </a:xfrm>
          <a:prstGeom prst="rect">
            <a:avLst/>
          </a:prstGeom>
          <a:solidFill>
            <a:srgbClr val="0070C0"/>
          </a:solidFill>
          <a:ln>
            <a:noFill/>
          </a:ln>
        </p:spPr>
        <p:style>
          <a:lnRef idx="1">
            <a:schemeClr val="accent5"/>
          </a:lnRef>
          <a:fillRef idx="3">
            <a:schemeClr val="accent5"/>
          </a:fillRef>
          <a:effectRef idx="2">
            <a:schemeClr val="accent5"/>
          </a:effectRef>
          <a:fontRef idx="minor">
            <a:schemeClr val="lt1"/>
          </a:fontRef>
        </p:style>
        <p:txBody>
          <a:bodyPr wrap="none">
            <a:spAutoFit/>
          </a:bodyPr>
          <a:lstStyle/>
          <a:p>
            <a:pPr eaLnBrk="0" hangingPunct="0">
              <a:defRPr/>
            </a:pPr>
            <a:r>
              <a:rPr lang="en-US" dirty="0">
                <a:solidFill>
                  <a:srgbClr val="FFFFFF"/>
                </a:solidFill>
                <a:latin typeface="Calibri" panose="020F0502020204030204" pitchFamily="34" charset="0"/>
                <a:cs typeface="Calibri" panose="020F0502020204030204" pitchFamily="34" charset="0"/>
              </a:rPr>
              <a:t>Oceanic transport</a:t>
            </a:r>
          </a:p>
        </p:txBody>
      </p:sp>
      <p:cxnSp>
        <p:nvCxnSpPr>
          <p:cNvPr id="133" name="132 Conector recto"/>
          <p:cNvCxnSpPr>
            <a:stCxn id="130" idx="2"/>
            <a:endCxn id="84" idx="0"/>
          </p:cNvCxnSpPr>
          <p:nvPr/>
        </p:nvCxnSpPr>
        <p:spPr>
          <a:xfrm flipH="1">
            <a:off x="6621464" y="5383214"/>
            <a:ext cx="2636837" cy="998537"/>
          </a:xfrm>
          <a:prstGeom prst="line">
            <a:avLst/>
          </a:prstGeom>
          <a:ln w="28575">
            <a:solidFill>
              <a:srgbClr val="00B0F0"/>
            </a:solidFill>
            <a:headEnd type="none" w="med" len="med"/>
            <a:tailEnd type="arrow"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638" name="139 CuadroTexto"/>
          <p:cNvSpPr txBox="1">
            <a:spLocks noChangeArrowheads="1"/>
          </p:cNvSpPr>
          <p:nvPr/>
        </p:nvSpPr>
        <p:spPr bwMode="auto">
          <a:xfrm>
            <a:off x="5664201" y="1700213"/>
            <a:ext cx="1211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CL" sz="1200">
                <a:solidFill>
                  <a:srgbClr val="000000"/>
                </a:solidFill>
                <a:latin typeface="Calibri" panose="020F0502020204030204" pitchFamily="34" charset="0"/>
                <a:cs typeface="Calibri" panose="020F0502020204030204" pitchFamily="34" charset="0"/>
              </a:rPr>
              <a:t>Svedrup balance</a:t>
            </a:r>
          </a:p>
        </p:txBody>
      </p:sp>
      <p:sp>
        <p:nvSpPr>
          <p:cNvPr id="68639" name="140 CuadroTexto"/>
          <p:cNvSpPr txBox="1">
            <a:spLocks noChangeArrowheads="1"/>
          </p:cNvSpPr>
          <p:nvPr/>
        </p:nvSpPr>
        <p:spPr bwMode="auto">
          <a:xfrm rot="1736991">
            <a:off x="4787901" y="2465388"/>
            <a:ext cx="1273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CL" sz="1200">
                <a:solidFill>
                  <a:srgbClr val="000000"/>
                </a:solidFill>
                <a:latin typeface="Calibri" panose="020F0502020204030204" pitchFamily="34" charset="0"/>
                <a:cs typeface="Calibri" panose="020F0502020204030204" pitchFamily="34" charset="0"/>
              </a:rPr>
              <a:t>MBL Entrainment</a:t>
            </a:r>
          </a:p>
        </p:txBody>
      </p:sp>
    </p:spTree>
    <p:extLst>
      <p:ext uri="{BB962C8B-B14F-4D97-AF65-F5344CB8AC3E}">
        <p14:creationId xmlns:p14="http://schemas.microsoft.com/office/powerpoint/2010/main" val="624733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chemeClr val="accent2"/>
          </a:solidFill>
        </p:spPr>
        <p:txBody>
          <a:bodyPr/>
          <a:lstStyle/>
          <a:p>
            <a:pPr eaLnBrk="1" hangingPunct="1"/>
            <a:r>
              <a:rPr lang="en-US" sz="2800" b="1">
                <a:solidFill>
                  <a:schemeClr val="bg1"/>
                </a:solidFill>
              </a:rPr>
              <a:t>EBUS: Subtropical anticyclones,</a:t>
            </a:r>
            <a:br>
              <a:rPr lang="en-US" sz="2800" b="1">
                <a:solidFill>
                  <a:schemeClr val="bg1"/>
                </a:solidFill>
              </a:rPr>
            </a:br>
            <a:r>
              <a:rPr lang="en-US" sz="2800" b="1">
                <a:solidFill>
                  <a:schemeClr val="bg1"/>
                </a:solidFill>
              </a:rPr>
              <a:t>equatorward flow and cold SST</a:t>
            </a:r>
          </a:p>
        </p:txBody>
      </p:sp>
      <p:pic>
        <p:nvPicPr>
          <p:cNvPr id="46083"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3474" y="2152720"/>
            <a:ext cx="3902075"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856" y="2148094"/>
            <a:ext cx="4686300"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9115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1282700"/>
            <a:ext cx="354806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8251" y="1290638"/>
            <a:ext cx="3522663"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7676" y="6042025"/>
            <a:ext cx="6704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CuadroTexto 4"/>
          <p:cNvSpPr txBox="1">
            <a:spLocks noChangeArrowheads="1"/>
          </p:cNvSpPr>
          <p:nvPr/>
        </p:nvSpPr>
        <p:spPr bwMode="auto">
          <a:xfrm flipH="1">
            <a:off x="2274889" y="385763"/>
            <a:ext cx="79962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FontTx/>
              <a:buNone/>
            </a:pPr>
            <a:r>
              <a:rPr lang="en-US" sz="2800">
                <a:solidFill>
                  <a:srgbClr val="00B0F0"/>
                </a:solidFill>
                <a:latin typeface="Calibri" panose="020F0502020204030204" pitchFamily="34" charset="0"/>
                <a:cs typeface="Calibri" panose="020F0502020204030204" pitchFamily="34" charset="0"/>
              </a:rPr>
              <a:t>Coastal Low Level Jets</a:t>
            </a:r>
          </a:p>
          <a:p>
            <a:pPr algn="ctr" eaLnBrk="0" fontAlgn="base" hangingPunct="0">
              <a:spcBef>
                <a:spcPct val="0"/>
              </a:spcBef>
              <a:spcAft>
                <a:spcPct val="0"/>
              </a:spcAft>
              <a:buFontTx/>
              <a:buNone/>
            </a:pPr>
            <a:r>
              <a:rPr lang="en-US" sz="1800">
                <a:solidFill>
                  <a:srgbClr val="000000"/>
                </a:solidFill>
                <a:latin typeface="Calibri" panose="020F0502020204030204" pitchFamily="34" charset="0"/>
                <a:cs typeface="Calibri" panose="020F0502020204030204" pitchFamily="34" charset="0"/>
              </a:rPr>
              <a:t>NCEP-NCAR Reanalysis, 1000 hPa meridional (NS) winds, annual long term mean</a:t>
            </a:r>
          </a:p>
        </p:txBody>
      </p:sp>
      <p:cxnSp>
        <p:nvCxnSpPr>
          <p:cNvPr id="6" name="Conector recto de flecha 5"/>
          <p:cNvCxnSpPr/>
          <p:nvPr/>
        </p:nvCxnSpPr>
        <p:spPr>
          <a:xfrm flipH="1" flipV="1">
            <a:off x="6461125" y="3856039"/>
            <a:ext cx="0" cy="2889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H="1" flipV="1">
            <a:off x="4775200" y="3933826"/>
            <a:ext cx="0" cy="2905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H="1" flipV="1">
            <a:off x="8442325" y="3946526"/>
            <a:ext cx="0" cy="2905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5849938" y="2874964"/>
            <a:ext cx="11112" cy="33178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3910014" y="2760663"/>
            <a:ext cx="9525" cy="330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99277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705001" y="2672142"/>
            <a:ext cx="6295073" cy="4054793"/>
          </a:xfrm>
          <a:prstGeom prst="rect">
            <a:avLst/>
          </a:prstGeom>
        </p:spPr>
      </p:pic>
      <p:pic>
        <p:nvPicPr>
          <p:cNvPr id="2" name="Imagen 1"/>
          <p:cNvPicPr>
            <a:picLocks noChangeAspect="1"/>
          </p:cNvPicPr>
          <p:nvPr/>
        </p:nvPicPr>
        <p:blipFill>
          <a:blip r:embed="rId3"/>
          <a:stretch>
            <a:fillRect/>
          </a:stretch>
        </p:blipFill>
        <p:spPr>
          <a:xfrm>
            <a:off x="224059" y="46142"/>
            <a:ext cx="6655118" cy="4340543"/>
          </a:xfrm>
          <a:prstGeom prst="rect">
            <a:avLst/>
          </a:prstGeom>
        </p:spPr>
      </p:pic>
      <p:sp>
        <p:nvSpPr>
          <p:cNvPr id="4" name="Text Box 3"/>
          <p:cNvSpPr txBox="1">
            <a:spLocks noChangeArrowheads="1"/>
          </p:cNvSpPr>
          <p:nvPr/>
        </p:nvSpPr>
        <p:spPr bwMode="auto">
          <a:xfrm>
            <a:off x="6515857" y="951923"/>
            <a:ext cx="5141229" cy="611187"/>
          </a:xfrm>
          <a:prstGeom prst="rect">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s-ES" sz="1800">
                <a:solidFill>
                  <a:srgbClr val="FFFFFF"/>
                </a:solidFill>
                <a:latin typeface="Arial" panose="020B0604020202020204" pitchFamily="34" charset="0"/>
              </a:rPr>
              <a:t>General circulation in an aqua-planet</a:t>
            </a:r>
          </a:p>
          <a:p>
            <a:pPr algn="ctr" fontAlgn="base">
              <a:spcBef>
                <a:spcPct val="0"/>
              </a:spcBef>
              <a:spcAft>
                <a:spcPct val="0"/>
              </a:spcAft>
              <a:buFontTx/>
              <a:buNone/>
            </a:pPr>
            <a:r>
              <a:rPr lang="en-US" sz="1600">
                <a:solidFill>
                  <a:srgbClr val="FFFFFF"/>
                </a:solidFill>
                <a:latin typeface="Arial" panose="020B0604020202020204" pitchFamily="34" charset="0"/>
              </a:rPr>
              <a:t>Perpetual Equinox</a:t>
            </a:r>
            <a:endParaRPr lang="es-ES" sz="1600">
              <a:solidFill>
                <a:srgbClr val="FFFFFF"/>
              </a:solidFill>
              <a:latin typeface="Arial" panose="020B0604020202020204" pitchFamily="34" charset="0"/>
            </a:endParaRPr>
          </a:p>
        </p:txBody>
      </p:sp>
    </p:spTree>
    <p:extLst>
      <p:ext uri="{BB962C8B-B14F-4D97-AF65-F5344CB8AC3E}">
        <p14:creationId xmlns:p14="http://schemas.microsoft.com/office/powerpoint/2010/main" val="1106668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78101" y="2247900"/>
            <a:ext cx="7250113" cy="3976688"/>
          </a:xfrm>
          <a:prstGeom prst="rect">
            <a:avLst/>
          </a:prstGeom>
          <a:effectLst>
            <a:outerShdw blurRad="50800" dist="38100" dir="8100000" algn="tr" rotWithShape="0">
              <a:prstClr val="black">
                <a:alpha val="40000"/>
              </a:prstClr>
            </a:outerShdw>
          </a:effectLst>
        </p:spPr>
      </p:pic>
      <p:sp>
        <p:nvSpPr>
          <p:cNvPr id="51203" name="CuadroTexto 4"/>
          <p:cNvSpPr txBox="1">
            <a:spLocks noChangeArrowheads="1"/>
          </p:cNvSpPr>
          <p:nvPr/>
        </p:nvSpPr>
        <p:spPr bwMode="auto">
          <a:xfrm>
            <a:off x="2682876" y="346075"/>
            <a:ext cx="70770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sz="3200">
                <a:solidFill>
                  <a:srgbClr val="00B0F0"/>
                </a:solidFill>
                <a:latin typeface="Calibri" panose="020F0502020204030204" pitchFamily="34" charset="0"/>
                <a:cs typeface="Calibri" panose="020F0502020204030204" pitchFamily="34" charset="0"/>
              </a:rPr>
              <a:t>What are we missing in an aqua-planet that can be relevant for EBUS?</a:t>
            </a:r>
          </a:p>
          <a:p>
            <a:pPr eaLnBrk="0" fontAlgn="base" hangingPunct="0">
              <a:spcBef>
                <a:spcPct val="0"/>
              </a:spcBef>
              <a:spcAft>
                <a:spcPct val="0"/>
              </a:spcAft>
            </a:pPr>
            <a:r>
              <a:rPr lang="en-US" sz="3200">
                <a:solidFill>
                  <a:srgbClr val="00B0F0"/>
                </a:solidFill>
                <a:latin typeface="Calibri" panose="020F0502020204030204" pitchFamily="34" charset="0"/>
                <a:cs typeface="Calibri" panose="020F0502020204030204" pitchFamily="34" charset="0"/>
              </a:rPr>
              <a:t>1. Topography</a:t>
            </a:r>
          </a:p>
        </p:txBody>
      </p:sp>
      <p:sp>
        <p:nvSpPr>
          <p:cNvPr id="7" name="Elipse 6"/>
          <p:cNvSpPr/>
          <p:nvPr/>
        </p:nvSpPr>
        <p:spPr>
          <a:xfrm>
            <a:off x="4033838" y="4224338"/>
            <a:ext cx="550862" cy="8255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8" name="Elipse 7"/>
          <p:cNvSpPr/>
          <p:nvPr/>
        </p:nvSpPr>
        <p:spPr>
          <a:xfrm>
            <a:off x="6127751" y="4354513"/>
            <a:ext cx="550863" cy="8239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9" name="Elipse 8"/>
          <p:cNvSpPr/>
          <p:nvPr/>
        </p:nvSpPr>
        <p:spPr>
          <a:xfrm rot="1118934">
            <a:off x="5453063" y="3070225"/>
            <a:ext cx="550862" cy="8255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10" name="Elipse 9"/>
          <p:cNvSpPr/>
          <p:nvPr/>
        </p:nvSpPr>
        <p:spPr>
          <a:xfrm rot="20133292">
            <a:off x="2976563" y="3019426"/>
            <a:ext cx="550862" cy="82391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562812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226" name="Imagen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3439" y="2000251"/>
            <a:ext cx="54006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CuadroTexto 4"/>
          <p:cNvSpPr txBox="1">
            <a:spLocks noChangeArrowheads="1"/>
          </p:cNvSpPr>
          <p:nvPr/>
        </p:nvSpPr>
        <p:spPr bwMode="auto">
          <a:xfrm>
            <a:off x="2682876" y="346075"/>
            <a:ext cx="922854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sz="3200" dirty="0">
                <a:solidFill>
                  <a:srgbClr val="00B0F0"/>
                </a:solidFill>
                <a:latin typeface="Calibri" panose="020F0502020204030204" pitchFamily="34" charset="0"/>
                <a:cs typeface="Calibri" panose="020F0502020204030204" pitchFamily="34" charset="0"/>
              </a:rPr>
              <a:t>What are we missing in an aqua-planet that can be relevant for EBUS?</a:t>
            </a:r>
          </a:p>
          <a:p>
            <a:pPr eaLnBrk="0" fontAlgn="base" hangingPunct="0">
              <a:spcBef>
                <a:spcPct val="0"/>
              </a:spcBef>
              <a:spcAft>
                <a:spcPct val="0"/>
              </a:spcAft>
            </a:pPr>
            <a:r>
              <a:rPr lang="en-US" sz="3200" dirty="0">
                <a:solidFill>
                  <a:srgbClr val="00B0F0"/>
                </a:solidFill>
                <a:latin typeface="Calibri" panose="020F0502020204030204" pitchFamily="34" charset="0"/>
                <a:cs typeface="Calibri" panose="020F0502020204030204" pitchFamily="34" charset="0"/>
              </a:rPr>
              <a:t>2. Continental heating (monsoons)</a:t>
            </a:r>
          </a:p>
        </p:txBody>
      </p:sp>
      <p:pic>
        <p:nvPicPr>
          <p:cNvPr id="52228"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4225926"/>
            <a:ext cx="5818188"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CuadroTexto 5"/>
          <p:cNvSpPr txBox="1">
            <a:spLocks noChangeArrowheads="1"/>
          </p:cNvSpPr>
          <p:nvPr/>
        </p:nvSpPr>
        <p:spPr bwMode="auto">
          <a:xfrm>
            <a:off x="2438401" y="3895725"/>
            <a:ext cx="191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solidFill>
                  <a:srgbClr val="000000"/>
                </a:solidFill>
              </a:rPr>
              <a:t>Annual mean PP</a:t>
            </a:r>
          </a:p>
        </p:txBody>
      </p:sp>
      <p:sp>
        <p:nvSpPr>
          <p:cNvPr id="52230" name="CuadroTexto 6"/>
          <p:cNvSpPr txBox="1">
            <a:spLocks noChangeArrowheads="1"/>
          </p:cNvSpPr>
          <p:nvPr/>
        </p:nvSpPr>
        <p:spPr bwMode="auto">
          <a:xfrm>
            <a:off x="8304214" y="3895725"/>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solidFill>
                  <a:srgbClr val="000000"/>
                </a:solidFill>
              </a:rPr>
              <a:t>Summer-Winter</a:t>
            </a:r>
          </a:p>
        </p:txBody>
      </p:sp>
    </p:spTree>
    <p:extLst>
      <p:ext uri="{BB962C8B-B14F-4D97-AF65-F5344CB8AC3E}">
        <p14:creationId xmlns:p14="http://schemas.microsoft.com/office/powerpoint/2010/main" val="3278918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725" y="860426"/>
            <a:ext cx="4165600" cy="593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Text Box 6"/>
          <p:cNvSpPr txBox="1">
            <a:spLocks noChangeArrowheads="1"/>
          </p:cNvSpPr>
          <p:nvPr/>
        </p:nvSpPr>
        <p:spPr bwMode="auto">
          <a:xfrm>
            <a:off x="1811339" y="2306639"/>
            <a:ext cx="3411537" cy="193833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2000">
                <a:solidFill>
                  <a:srgbClr val="FFFFFF"/>
                </a:solidFill>
                <a:latin typeface="Calibri" panose="020F0502020204030204" pitchFamily="34" charset="0"/>
                <a:cs typeface="Calibri" panose="020F0502020204030204" pitchFamily="34" charset="0"/>
              </a:rPr>
              <a:t>Zonal wind just upstream of the Andes (over the SE Pacific). Note that in winter the subtropical Jet (30ºS) impinges against the high Andes (not so much in summer).</a:t>
            </a:r>
          </a:p>
        </p:txBody>
      </p:sp>
      <p:sp>
        <p:nvSpPr>
          <p:cNvPr id="53252" name="CuadroTexto 3"/>
          <p:cNvSpPr txBox="1">
            <a:spLocks noChangeArrowheads="1"/>
          </p:cNvSpPr>
          <p:nvPr/>
        </p:nvSpPr>
        <p:spPr bwMode="auto">
          <a:xfrm>
            <a:off x="2316163" y="173038"/>
            <a:ext cx="7872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3600">
                <a:solidFill>
                  <a:srgbClr val="00B0F0"/>
                </a:solidFill>
                <a:latin typeface="Calibri" panose="020F0502020204030204" pitchFamily="34" charset="0"/>
                <a:cs typeface="Calibri" panose="020F0502020204030204" pitchFamily="34" charset="0"/>
              </a:rPr>
              <a:t>Atmospheric flow – mountain interaction</a:t>
            </a:r>
          </a:p>
        </p:txBody>
      </p:sp>
      <p:sp>
        <p:nvSpPr>
          <p:cNvPr id="6" name="Elipse 5"/>
          <p:cNvSpPr/>
          <p:nvPr/>
        </p:nvSpPr>
        <p:spPr>
          <a:xfrm>
            <a:off x="7243763" y="4352925"/>
            <a:ext cx="544512" cy="554038"/>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354940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bre 1"/>
          <p:cNvSpPr/>
          <p:nvPr/>
        </p:nvSpPr>
        <p:spPr>
          <a:xfrm>
            <a:off x="2979738" y="2278064"/>
            <a:ext cx="6329362" cy="3951287"/>
          </a:xfrm>
          <a:custGeom>
            <a:avLst/>
            <a:gdLst>
              <a:gd name="connsiteX0" fmla="*/ 0 w 4565264"/>
              <a:gd name="connsiteY0" fmla="*/ 809221 h 2743899"/>
              <a:gd name="connsiteX1" fmla="*/ 1828800 w 4565264"/>
              <a:gd name="connsiteY1" fmla="*/ 699 h 2743899"/>
              <a:gd name="connsiteX2" fmla="*/ 4528687 w 4565264"/>
              <a:gd name="connsiteY2" fmla="*/ 929537 h 2743899"/>
              <a:gd name="connsiteX3" fmla="*/ 3142649 w 4565264"/>
              <a:gd name="connsiteY3" fmla="*/ 2743899 h 2743899"/>
              <a:gd name="connsiteX0" fmla="*/ 0 w 4565264"/>
              <a:gd name="connsiteY0" fmla="*/ 809221 h 2743899"/>
              <a:gd name="connsiteX1" fmla="*/ 1828800 w 4565264"/>
              <a:gd name="connsiteY1" fmla="*/ 699 h 2743899"/>
              <a:gd name="connsiteX2" fmla="*/ 4528687 w 4565264"/>
              <a:gd name="connsiteY2" fmla="*/ 929537 h 2743899"/>
              <a:gd name="connsiteX3" fmla="*/ 3142649 w 4565264"/>
              <a:gd name="connsiteY3" fmla="*/ 2743899 h 2743899"/>
              <a:gd name="connsiteX4" fmla="*/ 0 w 4565264"/>
              <a:gd name="connsiteY4" fmla="*/ 809221 h 2743899"/>
              <a:gd name="connsiteX0" fmla="*/ 0 w 4565264"/>
              <a:gd name="connsiteY0" fmla="*/ 809221 h 2743899"/>
              <a:gd name="connsiteX1" fmla="*/ 1828800 w 4565264"/>
              <a:gd name="connsiteY1" fmla="*/ 699 h 2743899"/>
              <a:gd name="connsiteX2" fmla="*/ 4528687 w 4565264"/>
              <a:gd name="connsiteY2" fmla="*/ 929537 h 2743899"/>
              <a:gd name="connsiteX3" fmla="*/ 3142649 w 4565264"/>
              <a:gd name="connsiteY3" fmla="*/ 2743899 h 2743899"/>
              <a:gd name="connsiteX4" fmla="*/ 0 w 4565264"/>
              <a:gd name="connsiteY4" fmla="*/ 809221 h 2743899"/>
              <a:gd name="connsiteX0" fmla="*/ 24627 w 4589891"/>
              <a:gd name="connsiteY0" fmla="*/ 809297 h 2743975"/>
              <a:gd name="connsiteX1" fmla="*/ 1853427 w 4589891"/>
              <a:gd name="connsiteY1" fmla="*/ 775 h 2743975"/>
              <a:gd name="connsiteX2" fmla="*/ 4553314 w 4589891"/>
              <a:gd name="connsiteY2" fmla="*/ 929613 h 2743975"/>
              <a:gd name="connsiteX3" fmla="*/ 3167276 w 4589891"/>
              <a:gd name="connsiteY3" fmla="*/ 2743975 h 2743975"/>
              <a:gd name="connsiteX4" fmla="*/ 24627 w 4589891"/>
              <a:gd name="connsiteY4" fmla="*/ 809297 h 2743975"/>
              <a:gd name="connsiteX0" fmla="*/ 24627 w 4589891"/>
              <a:gd name="connsiteY0" fmla="*/ 809297 h 2743975"/>
              <a:gd name="connsiteX1" fmla="*/ 1853427 w 4589891"/>
              <a:gd name="connsiteY1" fmla="*/ 775 h 2743975"/>
              <a:gd name="connsiteX2" fmla="*/ 4553314 w 4589891"/>
              <a:gd name="connsiteY2" fmla="*/ 929613 h 2743975"/>
              <a:gd name="connsiteX3" fmla="*/ 3167276 w 4589891"/>
              <a:gd name="connsiteY3" fmla="*/ 2743975 h 2743975"/>
              <a:gd name="connsiteX4" fmla="*/ 24627 w 4589891"/>
              <a:gd name="connsiteY4" fmla="*/ 809297 h 2743975"/>
              <a:gd name="connsiteX0" fmla="*/ 0 w 4565264"/>
              <a:gd name="connsiteY0" fmla="*/ 809429 h 2744107"/>
              <a:gd name="connsiteX1" fmla="*/ 1828800 w 4565264"/>
              <a:gd name="connsiteY1" fmla="*/ 907 h 2744107"/>
              <a:gd name="connsiteX2" fmla="*/ 4528687 w 4565264"/>
              <a:gd name="connsiteY2" fmla="*/ 929745 h 2744107"/>
              <a:gd name="connsiteX3" fmla="*/ 3142649 w 4565264"/>
              <a:gd name="connsiteY3" fmla="*/ 2744107 h 2744107"/>
              <a:gd name="connsiteX4" fmla="*/ 0 w 4565264"/>
              <a:gd name="connsiteY4" fmla="*/ 809429 h 2744107"/>
              <a:gd name="connsiteX0" fmla="*/ 0 w 4786645"/>
              <a:gd name="connsiteY0" fmla="*/ 706685 h 2747241"/>
              <a:gd name="connsiteX1" fmla="*/ 2050181 w 4786645"/>
              <a:gd name="connsiteY1" fmla="*/ 4041 h 2747241"/>
              <a:gd name="connsiteX2" fmla="*/ 4750068 w 4786645"/>
              <a:gd name="connsiteY2" fmla="*/ 932879 h 2747241"/>
              <a:gd name="connsiteX3" fmla="*/ 3364030 w 4786645"/>
              <a:gd name="connsiteY3" fmla="*/ 2747241 h 2747241"/>
              <a:gd name="connsiteX4" fmla="*/ 0 w 4786645"/>
              <a:gd name="connsiteY4" fmla="*/ 706685 h 2747241"/>
              <a:gd name="connsiteX0" fmla="*/ 0 w 4783674"/>
              <a:gd name="connsiteY0" fmla="*/ 1252610 h 3293166"/>
              <a:gd name="connsiteX1" fmla="*/ 2117558 w 4783674"/>
              <a:gd name="connsiteY1" fmla="*/ 1326 h 3293166"/>
              <a:gd name="connsiteX2" fmla="*/ 4750068 w 4783674"/>
              <a:gd name="connsiteY2" fmla="*/ 1478804 h 3293166"/>
              <a:gd name="connsiteX3" fmla="*/ 3364030 w 4783674"/>
              <a:gd name="connsiteY3" fmla="*/ 3293166 h 3293166"/>
              <a:gd name="connsiteX4" fmla="*/ 0 w 4783674"/>
              <a:gd name="connsiteY4" fmla="*/ 1252610 h 3293166"/>
              <a:gd name="connsiteX0" fmla="*/ 0 w 4783674"/>
              <a:gd name="connsiteY0" fmla="*/ 1324760 h 3365316"/>
              <a:gd name="connsiteX1" fmla="*/ 2117558 w 4783674"/>
              <a:gd name="connsiteY1" fmla="*/ 73476 h 3365316"/>
              <a:gd name="connsiteX2" fmla="*/ 4750068 w 4783674"/>
              <a:gd name="connsiteY2" fmla="*/ 1550954 h 3365316"/>
              <a:gd name="connsiteX3" fmla="*/ 3364030 w 4783674"/>
              <a:gd name="connsiteY3" fmla="*/ 3365316 h 3365316"/>
              <a:gd name="connsiteX4" fmla="*/ 0 w 4783674"/>
              <a:gd name="connsiteY4" fmla="*/ 1324760 h 3365316"/>
              <a:gd name="connsiteX0" fmla="*/ 0 w 4783674"/>
              <a:gd name="connsiteY0" fmla="*/ 1252611 h 3293167"/>
              <a:gd name="connsiteX1" fmla="*/ 2117558 w 4783674"/>
              <a:gd name="connsiteY1" fmla="*/ 1327 h 3293167"/>
              <a:gd name="connsiteX2" fmla="*/ 4750068 w 4783674"/>
              <a:gd name="connsiteY2" fmla="*/ 1478805 h 3293167"/>
              <a:gd name="connsiteX3" fmla="*/ 3364030 w 4783674"/>
              <a:gd name="connsiteY3" fmla="*/ 3293167 h 3293167"/>
              <a:gd name="connsiteX4" fmla="*/ 0 w 4783674"/>
              <a:gd name="connsiteY4" fmla="*/ 1252611 h 3293167"/>
              <a:gd name="connsiteX0" fmla="*/ 0 w 4783674"/>
              <a:gd name="connsiteY0" fmla="*/ 1252559 h 3293115"/>
              <a:gd name="connsiteX1" fmla="*/ 2117558 w 4783674"/>
              <a:gd name="connsiteY1" fmla="*/ 1275 h 3293115"/>
              <a:gd name="connsiteX2" fmla="*/ 4750068 w 4783674"/>
              <a:gd name="connsiteY2" fmla="*/ 1478753 h 3293115"/>
              <a:gd name="connsiteX3" fmla="*/ 3364030 w 4783674"/>
              <a:gd name="connsiteY3" fmla="*/ 3293115 h 3293115"/>
              <a:gd name="connsiteX4" fmla="*/ 0 w 4783674"/>
              <a:gd name="connsiteY4" fmla="*/ 1252559 h 3293115"/>
              <a:gd name="connsiteX0" fmla="*/ 0 w 4783674"/>
              <a:gd name="connsiteY0" fmla="*/ 1326882 h 3367438"/>
              <a:gd name="connsiteX1" fmla="*/ 2117558 w 4783674"/>
              <a:gd name="connsiteY1" fmla="*/ 75598 h 3367438"/>
              <a:gd name="connsiteX2" fmla="*/ 4750068 w 4783674"/>
              <a:gd name="connsiteY2" fmla="*/ 1553076 h 3367438"/>
              <a:gd name="connsiteX3" fmla="*/ 3364030 w 4783674"/>
              <a:gd name="connsiteY3" fmla="*/ 3367438 h 3367438"/>
              <a:gd name="connsiteX4" fmla="*/ 0 w 4783674"/>
              <a:gd name="connsiteY4" fmla="*/ 1326882 h 3367438"/>
              <a:gd name="connsiteX0" fmla="*/ 0 w 4783674"/>
              <a:gd name="connsiteY0" fmla="*/ 1307243 h 3347799"/>
              <a:gd name="connsiteX1" fmla="*/ 2117558 w 4783674"/>
              <a:gd name="connsiteY1" fmla="*/ 55959 h 3347799"/>
              <a:gd name="connsiteX2" fmla="*/ 4750068 w 4783674"/>
              <a:gd name="connsiteY2" fmla="*/ 1533437 h 3347799"/>
              <a:gd name="connsiteX3" fmla="*/ 3364030 w 4783674"/>
              <a:gd name="connsiteY3" fmla="*/ 3347799 h 3347799"/>
              <a:gd name="connsiteX4" fmla="*/ 0 w 4783674"/>
              <a:gd name="connsiteY4" fmla="*/ 1307243 h 3347799"/>
              <a:gd name="connsiteX0" fmla="*/ 0 w 4783674"/>
              <a:gd name="connsiteY0" fmla="*/ 1380574 h 3421130"/>
              <a:gd name="connsiteX1" fmla="*/ 2117558 w 4783674"/>
              <a:gd name="connsiteY1" fmla="*/ 129290 h 3421130"/>
              <a:gd name="connsiteX2" fmla="*/ 4750068 w 4783674"/>
              <a:gd name="connsiteY2" fmla="*/ 1606768 h 3421130"/>
              <a:gd name="connsiteX3" fmla="*/ 3364030 w 4783674"/>
              <a:gd name="connsiteY3" fmla="*/ 3421130 h 3421130"/>
              <a:gd name="connsiteX4" fmla="*/ 0 w 4783674"/>
              <a:gd name="connsiteY4" fmla="*/ 1380574 h 3421130"/>
              <a:gd name="connsiteX0" fmla="*/ 0 w 4783674"/>
              <a:gd name="connsiteY0" fmla="*/ 1380574 h 3421130"/>
              <a:gd name="connsiteX1" fmla="*/ 2117558 w 4783674"/>
              <a:gd name="connsiteY1" fmla="*/ 129290 h 3421130"/>
              <a:gd name="connsiteX2" fmla="*/ 4750068 w 4783674"/>
              <a:gd name="connsiteY2" fmla="*/ 1606768 h 3421130"/>
              <a:gd name="connsiteX3" fmla="*/ 3364030 w 4783674"/>
              <a:gd name="connsiteY3" fmla="*/ 3421130 h 3421130"/>
              <a:gd name="connsiteX4" fmla="*/ 0 w 4783674"/>
              <a:gd name="connsiteY4" fmla="*/ 1380574 h 3421130"/>
              <a:gd name="connsiteX0" fmla="*/ 0 w 4783674"/>
              <a:gd name="connsiteY0" fmla="*/ 1380574 h 3421130"/>
              <a:gd name="connsiteX1" fmla="*/ 2117558 w 4783674"/>
              <a:gd name="connsiteY1" fmla="*/ 129290 h 3421130"/>
              <a:gd name="connsiteX2" fmla="*/ 4750068 w 4783674"/>
              <a:gd name="connsiteY2" fmla="*/ 1606768 h 3421130"/>
              <a:gd name="connsiteX3" fmla="*/ 3364030 w 4783674"/>
              <a:gd name="connsiteY3" fmla="*/ 3421130 h 3421130"/>
              <a:gd name="connsiteX4" fmla="*/ 0 w 4783674"/>
              <a:gd name="connsiteY4" fmla="*/ 1380574 h 3421130"/>
              <a:gd name="connsiteX0" fmla="*/ 0 w 4783674"/>
              <a:gd name="connsiteY0" fmla="*/ 1251284 h 3291840"/>
              <a:gd name="connsiteX1" fmla="*/ 2117558 w 4783674"/>
              <a:gd name="connsiteY1" fmla="*/ 0 h 3291840"/>
              <a:gd name="connsiteX2" fmla="*/ 4750068 w 4783674"/>
              <a:gd name="connsiteY2" fmla="*/ 1477478 h 3291840"/>
              <a:gd name="connsiteX3" fmla="*/ 3364030 w 4783674"/>
              <a:gd name="connsiteY3" fmla="*/ 3291840 h 3291840"/>
              <a:gd name="connsiteX4" fmla="*/ 0 w 4783674"/>
              <a:gd name="connsiteY4" fmla="*/ 1251284 h 3291840"/>
              <a:gd name="connsiteX0" fmla="*/ 0 w 6341455"/>
              <a:gd name="connsiteY0" fmla="*/ 1251284 h 3291840"/>
              <a:gd name="connsiteX1" fmla="*/ 2117558 w 6341455"/>
              <a:gd name="connsiteY1" fmla="*/ 0 h 3291840"/>
              <a:gd name="connsiteX2" fmla="*/ 6328612 w 6341455"/>
              <a:gd name="connsiteY2" fmla="*/ 1958741 h 3291840"/>
              <a:gd name="connsiteX3" fmla="*/ 3364030 w 6341455"/>
              <a:gd name="connsiteY3" fmla="*/ 3291840 h 3291840"/>
              <a:gd name="connsiteX4" fmla="*/ 0 w 6341455"/>
              <a:gd name="connsiteY4" fmla="*/ 1251284 h 3291840"/>
              <a:gd name="connsiteX0" fmla="*/ 0 w 6341455"/>
              <a:gd name="connsiteY0" fmla="*/ 1251284 h 3291840"/>
              <a:gd name="connsiteX1" fmla="*/ 2117558 w 6341455"/>
              <a:gd name="connsiteY1" fmla="*/ 0 h 3291840"/>
              <a:gd name="connsiteX2" fmla="*/ 6328612 w 6341455"/>
              <a:gd name="connsiteY2" fmla="*/ 1958741 h 3291840"/>
              <a:gd name="connsiteX3" fmla="*/ 3364030 w 6341455"/>
              <a:gd name="connsiteY3" fmla="*/ 3291840 h 3291840"/>
              <a:gd name="connsiteX4" fmla="*/ 0 w 6341455"/>
              <a:gd name="connsiteY4" fmla="*/ 1251284 h 3291840"/>
              <a:gd name="connsiteX0" fmla="*/ 0 w 6341455"/>
              <a:gd name="connsiteY0" fmla="*/ 1251284 h 3291840"/>
              <a:gd name="connsiteX1" fmla="*/ 2117558 w 6341455"/>
              <a:gd name="connsiteY1" fmla="*/ 0 h 3291840"/>
              <a:gd name="connsiteX2" fmla="*/ 6328612 w 6341455"/>
              <a:gd name="connsiteY2" fmla="*/ 1958741 h 3291840"/>
              <a:gd name="connsiteX3" fmla="*/ 3364030 w 6341455"/>
              <a:gd name="connsiteY3" fmla="*/ 3291840 h 3291840"/>
              <a:gd name="connsiteX4" fmla="*/ 0 w 6341455"/>
              <a:gd name="connsiteY4" fmla="*/ 1251284 h 3291840"/>
              <a:gd name="connsiteX0" fmla="*/ 0 w 6328612"/>
              <a:gd name="connsiteY0" fmla="*/ 1251284 h 3291840"/>
              <a:gd name="connsiteX1" fmla="*/ 2117558 w 6328612"/>
              <a:gd name="connsiteY1" fmla="*/ 0 h 3291840"/>
              <a:gd name="connsiteX2" fmla="*/ 6328612 w 6328612"/>
              <a:gd name="connsiteY2" fmla="*/ 1958741 h 3291840"/>
              <a:gd name="connsiteX3" fmla="*/ 3364030 w 6328612"/>
              <a:gd name="connsiteY3" fmla="*/ 3291840 h 3291840"/>
              <a:gd name="connsiteX4" fmla="*/ 0 w 6328612"/>
              <a:gd name="connsiteY4" fmla="*/ 1251284 h 3291840"/>
              <a:gd name="connsiteX0" fmla="*/ 0 w 6328612"/>
              <a:gd name="connsiteY0" fmla="*/ 1251284 h 3951170"/>
              <a:gd name="connsiteX1" fmla="*/ 2117558 w 6328612"/>
              <a:gd name="connsiteY1" fmla="*/ 0 h 3951170"/>
              <a:gd name="connsiteX2" fmla="*/ 6328612 w 6328612"/>
              <a:gd name="connsiteY2" fmla="*/ 1958741 h 3951170"/>
              <a:gd name="connsiteX3" fmla="*/ 3729790 w 6328612"/>
              <a:gd name="connsiteY3" fmla="*/ 3951170 h 3951170"/>
              <a:gd name="connsiteX4" fmla="*/ 0 w 6328612"/>
              <a:gd name="connsiteY4" fmla="*/ 1251284 h 3951170"/>
              <a:gd name="connsiteX0" fmla="*/ 0 w 6328612"/>
              <a:gd name="connsiteY0" fmla="*/ 1251284 h 3951170"/>
              <a:gd name="connsiteX1" fmla="*/ 2117558 w 6328612"/>
              <a:gd name="connsiteY1" fmla="*/ 0 h 3951170"/>
              <a:gd name="connsiteX2" fmla="*/ 6328612 w 6328612"/>
              <a:gd name="connsiteY2" fmla="*/ 1958741 h 3951170"/>
              <a:gd name="connsiteX3" fmla="*/ 3729790 w 6328612"/>
              <a:gd name="connsiteY3" fmla="*/ 3951170 h 3951170"/>
              <a:gd name="connsiteX4" fmla="*/ 0 w 6328612"/>
              <a:gd name="connsiteY4" fmla="*/ 1251284 h 395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612" h="3951170">
                <a:moveTo>
                  <a:pt x="0" y="1251284"/>
                </a:moveTo>
                <a:cubicBezTo>
                  <a:pt x="844616" y="770020"/>
                  <a:pt x="1358195" y="422962"/>
                  <a:pt x="2117558" y="0"/>
                </a:cubicBezTo>
                <a:cubicBezTo>
                  <a:pt x="3104143" y="453573"/>
                  <a:pt x="5220904" y="1386038"/>
                  <a:pt x="6328612" y="1958741"/>
                </a:cubicBezTo>
                <a:cubicBezTo>
                  <a:pt x="5126256" y="2853891"/>
                  <a:pt x="4561172" y="3287027"/>
                  <a:pt x="3729790" y="3951170"/>
                </a:cubicBezTo>
                <a:lnTo>
                  <a:pt x="0" y="1251284"/>
                </a:ln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cxnSp>
        <p:nvCxnSpPr>
          <p:cNvPr id="7" name="Conector recto 6"/>
          <p:cNvCxnSpPr>
            <a:endCxn id="2" idx="2"/>
          </p:cNvCxnSpPr>
          <p:nvPr/>
        </p:nvCxnSpPr>
        <p:spPr>
          <a:xfrm>
            <a:off x="5086350" y="2278064"/>
            <a:ext cx="4222750" cy="1957387"/>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a:stCxn id="2" idx="0"/>
          </p:cNvCxnSpPr>
          <p:nvPr/>
        </p:nvCxnSpPr>
        <p:spPr>
          <a:xfrm flipV="1">
            <a:off x="2979738" y="2935289"/>
            <a:ext cx="1008062" cy="59372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6642100" y="4210050"/>
            <a:ext cx="2655888" cy="201453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4778375" y="214153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Forma libre 29"/>
          <p:cNvSpPr/>
          <p:nvPr/>
        </p:nvSpPr>
        <p:spPr>
          <a:xfrm>
            <a:off x="4000501" y="2293938"/>
            <a:ext cx="4297363" cy="3111500"/>
          </a:xfrm>
          <a:custGeom>
            <a:avLst/>
            <a:gdLst>
              <a:gd name="connsiteX0" fmla="*/ 0 w 4565264"/>
              <a:gd name="connsiteY0" fmla="*/ 809221 h 2743899"/>
              <a:gd name="connsiteX1" fmla="*/ 1828800 w 4565264"/>
              <a:gd name="connsiteY1" fmla="*/ 699 h 2743899"/>
              <a:gd name="connsiteX2" fmla="*/ 4528687 w 4565264"/>
              <a:gd name="connsiteY2" fmla="*/ 929537 h 2743899"/>
              <a:gd name="connsiteX3" fmla="*/ 3142649 w 4565264"/>
              <a:gd name="connsiteY3" fmla="*/ 2743899 h 2743899"/>
              <a:gd name="connsiteX0" fmla="*/ 0 w 4565264"/>
              <a:gd name="connsiteY0" fmla="*/ 809221 h 2743899"/>
              <a:gd name="connsiteX1" fmla="*/ 1828800 w 4565264"/>
              <a:gd name="connsiteY1" fmla="*/ 699 h 2743899"/>
              <a:gd name="connsiteX2" fmla="*/ 4528687 w 4565264"/>
              <a:gd name="connsiteY2" fmla="*/ 929537 h 2743899"/>
              <a:gd name="connsiteX3" fmla="*/ 3142649 w 4565264"/>
              <a:gd name="connsiteY3" fmla="*/ 2743899 h 2743899"/>
              <a:gd name="connsiteX4" fmla="*/ 0 w 4565264"/>
              <a:gd name="connsiteY4" fmla="*/ 809221 h 2743899"/>
              <a:gd name="connsiteX0" fmla="*/ 0 w 4565264"/>
              <a:gd name="connsiteY0" fmla="*/ 809221 h 2743899"/>
              <a:gd name="connsiteX1" fmla="*/ 1828800 w 4565264"/>
              <a:gd name="connsiteY1" fmla="*/ 699 h 2743899"/>
              <a:gd name="connsiteX2" fmla="*/ 4528687 w 4565264"/>
              <a:gd name="connsiteY2" fmla="*/ 929537 h 2743899"/>
              <a:gd name="connsiteX3" fmla="*/ 3142649 w 4565264"/>
              <a:gd name="connsiteY3" fmla="*/ 2743899 h 2743899"/>
              <a:gd name="connsiteX4" fmla="*/ 0 w 4565264"/>
              <a:gd name="connsiteY4" fmla="*/ 809221 h 2743899"/>
              <a:gd name="connsiteX0" fmla="*/ 24627 w 4589891"/>
              <a:gd name="connsiteY0" fmla="*/ 809297 h 2743975"/>
              <a:gd name="connsiteX1" fmla="*/ 1853427 w 4589891"/>
              <a:gd name="connsiteY1" fmla="*/ 775 h 2743975"/>
              <a:gd name="connsiteX2" fmla="*/ 4553314 w 4589891"/>
              <a:gd name="connsiteY2" fmla="*/ 929613 h 2743975"/>
              <a:gd name="connsiteX3" fmla="*/ 3167276 w 4589891"/>
              <a:gd name="connsiteY3" fmla="*/ 2743975 h 2743975"/>
              <a:gd name="connsiteX4" fmla="*/ 24627 w 4589891"/>
              <a:gd name="connsiteY4" fmla="*/ 809297 h 2743975"/>
              <a:gd name="connsiteX0" fmla="*/ 24627 w 4589891"/>
              <a:gd name="connsiteY0" fmla="*/ 809297 h 2743975"/>
              <a:gd name="connsiteX1" fmla="*/ 1853427 w 4589891"/>
              <a:gd name="connsiteY1" fmla="*/ 775 h 2743975"/>
              <a:gd name="connsiteX2" fmla="*/ 4553314 w 4589891"/>
              <a:gd name="connsiteY2" fmla="*/ 929613 h 2743975"/>
              <a:gd name="connsiteX3" fmla="*/ 3167276 w 4589891"/>
              <a:gd name="connsiteY3" fmla="*/ 2743975 h 2743975"/>
              <a:gd name="connsiteX4" fmla="*/ 24627 w 4589891"/>
              <a:gd name="connsiteY4" fmla="*/ 809297 h 2743975"/>
              <a:gd name="connsiteX0" fmla="*/ 0 w 4565264"/>
              <a:gd name="connsiteY0" fmla="*/ 809429 h 2744107"/>
              <a:gd name="connsiteX1" fmla="*/ 1828800 w 4565264"/>
              <a:gd name="connsiteY1" fmla="*/ 907 h 2744107"/>
              <a:gd name="connsiteX2" fmla="*/ 4528687 w 4565264"/>
              <a:gd name="connsiteY2" fmla="*/ 929745 h 2744107"/>
              <a:gd name="connsiteX3" fmla="*/ 3142649 w 4565264"/>
              <a:gd name="connsiteY3" fmla="*/ 2744107 h 2744107"/>
              <a:gd name="connsiteX4" fmla="*/ 0 w 4565264"/>
              <a:gd name="connsiteY4" fmla="*/ 809429 h 2744107"/>
              <a:gd name="connsiteX0" fmla="*/ 0 w 4786645"/>
              <a:gd name="connsiteY0" fmla="*/ 706685 h 2747241"/>
              <a:gd name="connsiteX1" fmla="*/ 2050181 w 4786645"/>
              <a:gd name="connsiteY1" fmla="*/ 4041 h 2747241"/>
              <a:gd name="connsiteX2" fmla="*/ 4750068 w 4786645"/>
              <a:gd name="connsiteY2" fmla="*/ 932879 h 2747241"/>
              <a:gd name="connsiteX3" fmla="*/ 3364030 w 4786645"/>
              <a:gd name="connsiteY3" fmla="*/ 2747241 h 2747241"/>
              <a:gd name="connsiteX4" fmla="*/ 0 w 4786645"/>
              <a:gd name="connsiteY4" fmla="*/ 706685 h 2747241"/>
              <a:gd name="connsiteX0" fmla="*/ 0 w 4783674"/>
              <a:gd name="connsiteY0" fmla="*/ 1252610 h 3293166"/>
              <a:gd name="connsiteX1" fmla="*/ 2117558 w 4783674"/>
              <a:gd name="connsiteY1" fmla="*/ 1326 h 3293166"/>
              <a:gd name="connsiteX2" fmla="*/ 4750068 w 4783674"/>
              <a:gd name="connsiteY2" fmla="*/ 1478804 h 3293166"/>
              <a:gd name="connsiteX3" fmla="*/ 3364030 w 4783674"/>
              <a:gd name="connsiteY3" fmla="*/ 3293166 h 3293166"/>
              <a:gd name="connsiteX4" fmla="*/ 0 w 4783674"/>
              <a:gd name="connsiteY4" fmla="*/ 1252610 h 3293166"/>
              <a:gd name="connsiteX0" fmla="*/ 0 w 4783674"/>
              <a:gd name="connsiteY0" fmla="*/ 1324760 h 3365316"/>
              <a:gd name="connsiteX1" fmla="*/ 2117558 w 4783674"/>
              <a:gd name="connsiteY1" fmla="*/ 73476 h 3365316"/>
              <a:gd name="connsiteX2" fmla="*/ 4750068 w 4783674"/>
              <a:gd name="connsiteY2" fmla="*/ 1550954 h 3365316"/>
              <a:gd name="connsiteX3" fmla="*/ 3364030 w 4783674"/>
              <a:gd name="connsiteY3" fmla="*/ 3365316 h 3365316"/>
              <a:gd name="connsiteX4" fmla="*/ 0 w 4783674"/>
              <a:gd name="connsiteY4" fmla="*/ 1324760 h 3365316"/>
              <a:gd name="connsiteX0" fmla="*/ 0 w 4783674"/>
              <a:gd name="connsiteY0" fmla="*/ 1252611 h 3293167"/>
              <a:gd name="connsiteX1" fmla="*/ 2117558 w 4783674"/>
              <a:gd name="connsiteY1" fmla="*/ 1327 h 3293167"/>
              <a:gd name="connsiteX2" fmla="*/ 4750068 w 4783674"/>
              <a:gd name="connsiteY2" fmla="*/ 1478805 h 3293167"/>
              <a:gd name="connsiteX3" fmla="*/ 3364030 w 4783674"/>
              <a:gd name="connsiteY3" fmla="*/ 3293167 h 3293167"/>
              <a:gd name="connsiteX4" fmla="*/ 0 w 4783674"/>
              <a:gd name="connsiteY4" fmla="*/ 1252611 h 3293167"/>
              <a:gd name="connsiteX0" fmla="*/ 0 w 4783674"/>
              <a:gd name="connsiteY0" fmla="*/ 1252559 h 3293115"/>
              <a:gd name="connsiteX1" fmla="*/ 2117558 w 4783674"/>
              <a:gd name="connsiteY1" fmla="*/ 1275 h 3293115"/>
              <a:gd name="connsiteX2" fmla="*/ 4750068 w 4783674"/>
              <a:gd name="connsiteY2" fmla="*/ 1478753 h 3293115"/>
              <a:gd name="connsiteX3" fmla="*/ 3364030 w 4783674"/>
              <a:gd name="connsiteY3" fmla="*/ 3293115 h 3293115"/>
              <a:gd name="connsiteX4" fmla="*/ 0 w 4783674"/>
              <a:gd name="connsiteY4" fmla="*/ 1252559 h 3293115"/>
              <a:gd name="connsiteX0" fmla="*/ 0 w 4783674"/>
              <a:gd name="connsiteY0" fmla="*/ 1326882 h 3367438"/>
              <a:gd name="connsiteX1" fmla="*/ 2117558 w 4783674"/>
              <a:gd name="connsiteY1" fmla="*/ 75598 h 3367438"/>
              <a:gd name="connsiteX2" fmla="*/ 4750068 w 4783674"/>
              <a:gd name="connsiteY2" fmla="*/ 1553076 h 3367438"/>
              <a:gd name="connsiteX3" fmla="*/ 3364030 w 4783674"/>
              <a:gd name="connsiteY3" fmla="*/ 3367438 h 3367438"/>
              <a:gd name="connsiteX4" fmla="*/ 0 w 4783674"/>
              <a:gd name="connsiteY4" fmla="*/ 1326882 h 3367438"/>
              <a:gd name="connsiteX0" fmla="*/ 0 w 4783674"/>
              <a:gd name="connsiteY0" fmla="*/ 1307243 h 3347799"/>
              <a:gd name="connsiteX1" fmla="*/ 2117558 w 4783674"/>
              <a:gd name="connsiteY1" fmla="*/ 55959 h 3347799"/>
              <a:gd name="connsiteX2" fmla="*/ 4750068 w 4783674"/>
              <a:gd name="connsiteY2" fmla="*/ 1533437 h 3347799"/>
              <a:gd name="connsiteX3" fmla="*/ 3364030 w 4783674"/>
              <a:gd name="connsiteY3" fmla="*/ 3347799 h 3347799"/>
              <a:gd name="connsiteX4" fmla="*/ 0 w 4783674"/>
              <a:gd name="connsiteY4" fmla="*/ 1307243 h 3347799"/>
              <a:gd name="connsiteX0" fmla="*/ 0 w 4783674"/>
              <a:gd name="connsiteY0" fmla="*/ 1380574 h 3421130"/>
              <a:gd name="connsiteX1" fmla="*/ 2117558 w 4783674"/>
              <a:gd name="connsiteY1" fmla="*/ 129290 h 3421130"/>
              <a:gd name="connsiteX2" fmla="*/ 4750068 w 4783674"/>
              <a:gd name="connsiteY2" fmla="*/ 1606768 h 3421130"/>
              <a:gd name="connsiteX3" fmla="*/ 3364030 w 4783674"/>
              <a:gd name="connsiteY3" fmla="*/ 3421130 h 3421130"/>
              <a:gd name="connsiteX4" fmla="*/ 0 w 4783674"/>
              <a:gd name="connsiteY4" fmla="*/ 1380574 h 3421130"/>
              <a:gd name="connsiteX0" fmla="*/ 0 w 4783674"/>
              <a:gd name="connsiteY0" fmla="*/ 1380574 h 3421130"/>
              <a:gd name="connsiteX1" fmla="*/ 2117558 w 4783674"/>
              <a:gd name="connsiteY1" fmla="*/ 129290 h 3421130"/>
              <a:gd name="connsiteX2" fmla="*/ 4750068 w 4783674"/>
              <a:gd name="connsiteY2" fmla="*/ 1606768 h 3421130"/>
              <a:gd name="connsiteX3" fmla="*/ 3364030 w 4783674"/>
              <a:gd name="connsiteY3" fmla="*/ 3421130 h 3421130"/>
              <a:gd name="connsiteX4" fmla="*/ 0 w 4783674"/>
              <a:gd name="connsiteY4" fmla="*/ 1380574 h 3421130"/>
              <a:gd name="connsiteX0" fmla="*/ 0 w 4783674"/>
              <a:gd name="connsiteY0" fmla="*/ 1380574 h 3421130"/>
              <a:gd name="connsiteX1" fmla="*/ 2117558 w 4783674"/>
              <a:gd name="connsiteY1" fmla="*/ 129290 h 3421130"/>
              <a:gd name="connsiteX2" fmla="*/ 4750068 w 4783674"/>
              <a:gd name="connsiteY2" fmla="*/ 1606768 h 3421130"/>
              <a:gd name="connsiteX3" fmla="*/ 3364030 w 4783674"/>
              <a:gd name="connsiteY3" fmla="*/ 3421130 h 3421130"/>
              <a:gd name="connsiteX4" fmla="*/ 0 w 4783674"/>
              <a:gd name="connsiteY4" fmla="*/ 1380574 h 3421130"/>
              <a:gd name="connsiteX0" fmla="*/ 0 w 4783674"/>
              <a:gd name="connsiteY0" fmla="*/ 1251284 h 3291840"/>
              <a:gd name="connsiteX1" fmla="*/ 2117558 w 4783674"/>
              <a:gd name="connsiteY1" fmla="*/ 0 h 3291840"/>
              <a:gd name="connsiteX2" fmla="*/ 4750068 w 4783674"/>
              <a:gd name="connsiteY2" fmla="*/ 1477478 h 3291840"/>
              <a:gd name="connsiteX3" fmla="*/ 3364030 w 4783674"/>
              <a:gd name="connsiteY3" fmla="*/ 3291840 h 3291840"/>
              <a:gd name="connsiteX4" fmla="*/ 0 w 4783674"/>
              <a:gd name="connsiteY4" fmla="*/ 1251284 h 3291840"/>
              <a:gd name="connsiteX0" fmla="*/ 0 w 6341455"/>
              <a:gd name="connsiteY0" fmla="*/ 1251284 h 3291840"/>
              <a:gd name="connsiteX1" fmla="*/ 2117558 w 6341455"/>
              <a:gd name="connsiteY1" fmla="*/ 0 h 3291840"/>
              <a:gd name="connsiteX2" fmla="*/ 6328612 w 6341455"/>
              <a:gd name="connsiteY2" fmla="*/ 1958741 h 3291840"/>
              <a:gd name="connsiteX3" fmla="*/ 3364030 w 6341455"/>
              <a:gd name="connsiteY3" fmla="*/ 3291840 h 3291840"/>
              <a:gd name="connsiteX4" fmla="*/ 0 w 6341455"/>
              <a:gd name="connsiteY4" fmla="*/ 1251284 h 3291840"/>
              <a:gd name="connsiteX0" fmla="*/ 0 w 6341455"/>
              <a:gd name="connsiteY0" fmla="*/ 1251284 h 3291840"/>
              <a:gd name="connsiteX1" fmla="*/ 2117558 w 6341455"/>
              <a:gd name="connsiteY1" fmla="*/ 0 h 3291840"/>
              <a:gd name="connsiteX2" fmla="*/ 6328612 w 6341455"/>
              <a:gd name="connsiteY2" fmla="*/ 1958741 h 3291840"/>
              <a:gd name="connsiteX3" fmla="*/ 3364030 w 6341455"/>
              <a:gd name="connsiteY3" fmla="*/ 3291840 h 3291840"/>
              <a:gd name="connsiteX4" fmla="*/ 0 w 6341455"/>
              <a:gd name="connsiteY4" fmla="*/ 1251284 h 3291840"/>
              <a:gd name="connsiteX0" fmla="*/ 0 w 6341455"/>
              <a:gd name="connsiteY0" fmla="*/ 1251284 h 3291840"/>
              <a:gd name="connsiteX1" fmla="*/ 2117558 w 6341455"/>
              <a:gd name="connsiteY1" fmla="*/ 0 h 3291840"/>
              <a:gd name="connsiteX2" fmla="*/ 6328612 w 6341455"/>
              <a:gd name="connsiteY2" fmla="*/ 1958741 h 3291840"/>
              <a:gd name="connsiteX3" fmla="*/ 3364030 w 6341455"/>
              <a:gd name="connsiteY3" fmla="*/ 3291840 h 3291840"/>
              <a:gd name="connsiteX4" fmla="*/ 0 w 6341455"/>
              <a:gd name="connsiteY4" fmla="*/ 1251284 h 3291840"/>
              <a:gd name="connsiteX0" fmla="*/ 0 w 6328612"/>
              <a:gd name="connsiteY0" fmla="*/ 1251284 h 3291840"/>
              <a:gd name="connsiteX1" fmla="*/ 2117558 w 6328612"/>
              <a:gd name="connsiteY1" fmla="*/ 0 h 3291840"/>
              <a:gd name="connsiteX2" fmla="*/ 6328612 w 6328612"/>
              <a:gd name="connsiteY2" fmla="*/ 1958741 h 3291840"/>
              <a:gd name="connsiteX3" fmla="*/ 3364030 w 6328612"/>
              <a:gd name="connsiteY3" fmla="*/ 3291840 h 3291840"/>
              <a:gd name="connsiteX4" fmla="*/ 0 w 6328612"/>
              <a:gd name="connsiteY4" fmla="*/ 1251284 h 3291840"/>
              <a:gd name="connsiteX0" fmla="*/ 0 w 6328612"/>
              <a:gd name="connsiteY0" fmla="*/ 1251284 h 3951170"/>
              <a:gd name="connsiteX1" fmla="*/ 2117558 w 6328612"/>
              <a:gd name="connsiteY1" fmla="*/ 0 h 3951170"/>
              <a:gd name="connsiteX2" fmla="*/ 6328612 w 6328612"/>
              <a:gd name="connsiteY2" fmla="*/ 1958741 h 3951170"/>
              <a:gd name="connsiteX3" fmla="*/ 3729790 w 6328612"/>
              <a:gd name="connsiteY3" fmla="*/ 3951170 h 3951170"/>
              <a:gd name="connsiteX4" fmla="*/ 0 w 6328612"/>
              <a:gd name="connsiteY4" fmla="*/ 1251284 h 3951170"/>
              <a:gd name="connsiteX0" fmla="*/ 0 w 6328612"/>
              <a:gd name="connsiteY0" fmla="*/ 1251284 h 3951170"/>
              <a:gd name="connsiteX1" fmla="*/ 2117558 w 6328612"/>
              <a:gd name="connsiteY1" fmla="*/ 0 h 3951170"/>
              <a:gd name="connsiteX2" fmla="*/ 6328612 w 6328612"/>
              <a:gd name="connsiteY2" fmla="*/ 1958741 h 3951170"/>
              <a:gd name="connsiteX3" fmla="*/ 3729790 w 6328612"/>
              <a:gd name="connsiteY3" fmla="*/ 3951170 h 3951170"/>
              <a:gd name="connsiteX4" fmla="*/ 0 w 6328612"/>
              <a:gd name="connsiteY4" fmla="*/ 1251284 h 3951170"/>
              <a:gd name="connsiteX0" fmla="*/ 0 w 6328612"/>
              <a:gd name="connsiteY0" fmla="*/ 1251284 h 2963251"/>
              <a:gd name="connsiteX1" fmla="*/ 2117558 w 6328612"/>
              <a:gd name="connsiteY1" fmla="*/ 0 h 2963251"/>
              <a:gd name="connsiteX2" fmla="*/ 6328612 w 6328612"/>
              <a:gd name="connsiteY2" fmla="*/ 1958741 h 2963251"/>
              <a:gd name="connsiteX3" fmla="*/ 4556885 w 6328612"/>
              <a:gd name="connsiteY3" fmla="*/ 2963251 h 2963251"/>
              <a:gd name="connsiteX4" fmla="*/ 0 w 6328612"/>
              <a:gd name="connsiteY4" fmla="*/ 1251284 h 2963251"/>
              <a:gd name="connsiteX0" fmla="*/ 0 w 4940929"/>
              <a:gd name="connsiteY0" fmla="*/ 1251284 h 2963251"/>
              <a:gd name="connsiteX1" fmla="*/ 2117558 w 4940929"/>
              <a:gd name="connsiteY1" fmla="*/ 0 h 2963251"/>
              <a:gd name="connsiteX2" fmla="*/ 4940929 w 4940929"/>
              <a:gd name="connsiteY2" fmla="*/ 2151730 h 2963251"/>
              <a:gd name="connsiteX3" fmla="*/ 4556885 w 4940929"/>
              <a:gd name="connsiteY3" fmla="*/ 2963251 h 2963251"/>
              <a:gd name="connsiteX4" fmla="*/ 0 w 4940929"/>
              <a:gd name="connsiteY4" fmla="*/ 1251284 h 2963251"/>
              <a:gd name="connsiteX0" fmla="*/ 0 w 5011350"/>
              <a:gd name="connsiteY0" fmla="*/ 1251284 h 2963251"/>
              <a:gd name="connsiteX1" fmla="*/ 2117558 w 5011350"/>
              <a:gd name="connsiteY1" fmla="*/ 0 h 2963251"/>
              <a:gd name="connsiteX2" fmla="*/ 4940929 w 5011350"/>
              <a:gd name="connsiteY2" fmla="*/ 2151730 h 2963251"/>
              <a:gd name="connsiteX3" fmla="*/ 4556885 w 5011350"/>
              <a:gd name="connsiteY3" fmla="*/ 2963251 h 2963251"/>
              <a:gd name="connsiteX4" fmla="*/ 0 w 5011350"/>
              <a:gd name="connsiteY4" fmla="*/ 1251284 h 2963251"/>
              <a:gd name="connsiteX0" fmla="*/ 0 w 4940929"/>
              <a:gd name="connsiteY0" fmla="*/ 1251284 h 2963251"/>
              <a:gd name="connsiteX1" fmla="*/ 2117558 w 4940929"/>
              <a:gd name="connsiteY1" fmla="*/ 0 h 2963251"/>
              <a:gd name="connsiteX2" fmla="*/ 4940929 w 4940929"/>
              <a:gd name="connsiteY2" fmla="*/ 2151730 h 2963251"/>
              <a:gd name="connsiteX3" fmla="*/ 4556885 w 4940929"/>
              <a:gd name="connsiteY3" fmla="*/ 2963251 h 2963251"/>
              <a:gd name="connsiteX4" fmla="*/ 0 w 4940929"/>
              <a:gd name="connsiteY4" fmla="*/ 1251284 h 2963251"/>
              <a:gd name="connsiteX0" fmla="*/ 0 w 4297632"/>
              <a:gd name="connsiteY0" fmla="*/ 607988 h 2963251"/>
              <a:gd name="connsiteX1" fmla="*/ 1474261 w 4297632"/>
              <a:gd name="connsiteY1" fmla="*/ 0 h 2963251"/>
              <a:gd name="connsiteX2" fmla="*/ 4297632 w 4297632"/>
              <a:gd name="connsiteY2" fmla="*/ 2151730 h 2963251"/>
              <a:gd name="connsiteX3" fmla="*/ 3913588 w 4297632"/>
              <a:gd name="connsiteY3" fmla="*/ 2963251 h 2963251"/>
              <a:gd name="connsiteX4" fmla="*/ 0 w 4297632"/>
              <a:gd name="connsiteY4" fmla="*/ 607988 h 2963251"/>
              <a:gd name="connsiteX0" fmla="*/ 0 w 4297632"/>
              <a:gd name="connsiteY0" fmla="*/ 649343 h 3004606"/>
              <a:gd name="connsiteX1" fmla="*/ 316328 w 4297632"/>
              <a:gd name="connsiteY1" fmla="*/ 0 h 3004606"/>
              <a:gd name="connsiteX2" fmla="*/ 4297632 w 4297632"/>
              <a:gd name="connsiteY2" fmla="*/ 2193085 h 3004606"/>
              <a:gd name="connsiteX3" fmla="*/ 3913588 w 4297632"/>
              <a:gd name="connsiteY3" fmla="*/ 3004606 h 3004606"/>
              <a:gd name="connsiteX4" fmla="*/ 0 w 4297632"/>
              <a:gd name="connsiteY4" fmla="*/ 649343 h 3004606"/>
              <a:gd name="connsiteX0" fmla="*/ 0 w 4297632"/>
              <a:gd name="connsiteY0" fmla="*/ 649343 h 3004606"/>
              <a:gd name="connsiteX1" fmla="*/ 316328 w 4297632"/>
              <a:gd name="connsiteY1" fmla="*/ 0 h 3004606"/>
              <a:gd name="connsiteX2" fmla="*/ 4297632 w 4297632"/>
              <a:gd name="connsiteY2" fmla="*/ 2193085 h 3004606"/>
              <a:gd name="connsiteX3" fmla="*/ 3913588 w 4297632"/>
              <a:gd name="connsiteY3" fmla="*/ 3004606 h 3004606"/>
              <a:gd name="connsiteX4" fmla="*/ 0 w 4297632"/>
              <a:gd name="connsiteY4" fmla="*/ 649343 h 3004606"/>
              <a:gd name="connsiteX0" fmla="*/ 0 w 4297632"/>
              <a:gd name="connsiteY0" fmla="*/ 649343 h 3004606"/>
              <a:gd name="connsiteX1" fmla="*/ 316328 w 4297632"/>
              <a:gd name="connsiteY1" fmla="*/ 0 h 3004606"/>
              <a:gd name="connsiteX2" fmla="*/ 4297632 w 4297632"/>
              <a:gd name="connsiteY2" fmla="*/ 2193085 h 3004606"/>
              <a:gd name="connsiteX3" fmla="*/ 3913588 w 4297632"/>
              <a:gd name="connsiteY3" fmla="*/ 3004606 h 3004606"/>
              <a:gd name="connsiteX4" fmla="*/ 0 w 4297632"/>
              <a:gd name="connsiteY4" fmla="*/ 649343 h 3004606"/>
              <a:gd name="connsiteX0" fmla="*/ 0 w 4297632"/>
              <a:gd name="connsiteY0" fmla="*/ 649343 h 3004606"/>
              <a:gd name="connsiteX1" fmla="*/ 316328 w 4297632"/>
              <a:gd name="connsiteY1" fmla="*/ 0 h 3004606"/>
              <a:gd name="connsiteX2" fmla="*/ 4297632 w 4297632"/>
              <a:gd name="connsiteY2" fmla="*/ 2193085 h 3004606"/>
              <a:gd name="connsiteX3" fmla="*/ 3913588 w 4297632"/>
              <a:gd name="connsiteY3" fmla="*/ 3004606 h 3004606"/>
              <a:gd name="connsiteX4" fmla="*/ 0 w 4297632"/>
              <a:gd name="connsiteY4" fmla="*/ 649343 h 3004606"/>
              <a:gd name="connsiteX0" fmla="*/ 0 w 4297632"/>
              <a:gd name="connsiteY0" fmla="*/ 649343 h 3004606"/>
              <a:gd name="connsiteX1" fmla="*/ 316328 w 4297632"/>
              <a:gd name="connsiteY1" fmla="*/ 0 h 3004606"/>
              <a:gd name="connsiteX2" fmla="*/ 4297632 w 4297632"/>
              <a:gd name="connsiteY2" fmla="*/ 2193085 h 3004606"/>
              <a:gd name="connsiteX3" fmla="*/ 3913588 w 4297632"/>
              <a:gd name="connsiteY3" fmla="*/ 3004606 h 3004606"/>
              <a:gd name="connsiteX4" fmla="*/ 0 w 4297632"/>
              <a:gd name="connsiteY4" fmla="*/ 649343 h 3004606"/>
              <a:gd name="connsiteX0" fmla="*/ 0 w 4297632"/>
              <a:gd name="connsiteY0" fmla="*/ 649343 h 3004606"/>
              <a:gd name="connsiteX1" fmla="*/ 316328 w 4297632"/>
              <a:gd name="connsiteY1" fmla="*/ 0 h 3004606"/>
              <a:gd name="connsiteX2" fmla="*/ 4297632 w 4297632"/>
              <a:gd name="connsiteY2" fmla="*/ 2193085 h 3004606"/>
              <a:gd name="connsiteX3" fmla="*/ 3913588 w 4297632"/>
              <a:gd name="connsiteY3" fmla="*/ 3004606 h 3004606"/>
              <a:gd name="connsiteX4" fmla="*/ 0 w 4297632"/>
              <a:gd name="connsiteY4" fmla="*/ 649343 h 3004606"/>
              <a:gd name="connsiteX0" fmla="*/ 0 w 4297632"/>
              <a:gd name="connsiteY0" fmla="*/ 649343 h 3004606"/>
              <a:gd name="connsiteX1" fmla="*/ 316328 w 4297632"/>
              <a:gd name="connsiteY1" fmla="*/ 0 h 3004606"/>
              <a:gd name="connsiteX2" fmla="*/ 4297632 w 4297632"/>
              <a:gd name="connsiteY2" fmla="*/ 2193085 h 3004606"/>
              <a:gd name="connsiteX3" fmla="*/ 3913588 w 4297632"/>
              <a:gd name="connsiteY3" fmla="*/ 3004606 h 3004606"/>
              <a:gd name="connsiteX4" fmla="*/ 0 w 4297632"/>
              <a:gd name="connsiteY4" fmla="*/ 649343 h 3004606"/>
              <a:gd name="connsiteX0" fmla="*/ 0 w 4297632"/>
              <a:gd name="connsiteY0" fmla="*/ 649343 h 3153196"/>
              <a:gd name="connsiteX1" fmla="*/ 316328 w 4297632"/>
              <a:gd name="connsiteY1" fmla="*/ 0 h 3153196"/>
              <a:gd name="connsiteX2" fmla="*/ 4297632 w 4297632"/>
              <a:gd name="connsiteY2" fmla="*/ 2193085 h 3153196"/>
              <a:gd name="connsiteX3" fmla="*/ 3784048 w 4297632"/>
              <a:gd name="connsiteY3" fmla="*/ 3153196 h 3153196"/>
              <a:gd name="connsiteX4" fmla="*/ 0 w 4297632"/>
              <a:gd name="connsiteY4" fmla="*/ 649343 h 3153196"/>
              <a:gd name="connsiteX0" fmla="*/ 0 w 4297632"/>
              <a:gd name="connsiteY0" fmla="*/ 618863 h 3122716"/>
              <a:gd name="connsiteX1" fmla="*/ 381098 w 4297632"/>
              <a:gd name="connsiteY1" fmla="*/ 0 h 3122716"/>
              <a:gd name="connsiteX2" fmla="*/ 4297632 w 4297632"/>
              <a:gd name="connsiteY2" fmla="*/ 2162605 h 3122716"/>
              <a:gd name="connsiteX3" fmla="*/ 3784048 w 4297632"/>
              <a:gd name="connsiteY3" fmla="*/ 3122716 h 3122716"/>
              <a:gd name="connsiteX4" fmla="*/ 0 w 4297632"/>
              <a:gd name="connsiteY4" fmla="*/ 618863 h 3122716"/>
              <a:gd name="connsiteX0" fmla="*/ 0 w 4297632"/>
              <a:gd name="connsiteY0" fmla="*/ 618863 h 3122716"/>
              <a:gd name="connsiteX1" fmla="*/ 381098 w 4297632"/>
              <a:gd name="connsiteY1" fmla="*/ 0 h 3122716"/>
              <a:gd name="connsiteX2" fmla="*/ 4297632 w 4297632"/>
              <a:gd name="connsiteY2" fmla="*/ 2162605 h 3122716"/>
              <a:gd name="connsiteX3" fmla="*/ 3784048 w 4297632"/>
              <a:gd name="connsiteY3" fmla="*/ 3122716 h 3122716"/>
              <a:gd name="connsiteX4" fmla="*/ 0 w 4297632"/>
              <a:gd name="connsiteY4" fmla="*/ 618863 h 3122716"/>
              <a:gd name="connsiteX0" fmla="*/ 0 w 4297632"/>
              <a:gd name="connsiteY0" fmla="*/ 618863 h 3122716"/>
              <a:gd name="connsiteX1" fmla="*/ 381098 w 4297632"/>
              <a:gd name="connsiteY1" fmla="*/ 0 h 3122716"/>
              <a:gd name="connsiteX2" fmla="*/ 4297632 w 4297632"/>
              <a:gd name="connsiteY2" fmla="*/ 2162605 h 3122716"/>
              <a:gd name="connsiteX3" fmla="*/ 3784048 w 4297632"/>
              <a:gd name="connsiteY3" fmla="*/ 3122716 h 3122716"/>
              <a:gd name="connsiteX4" fmla="*/ 0 w 4297632"/>
              <a:gd name="connsiteY4" fmla="*/ 618863 h 3122716"/>
              <a:gd name="connsiteX0" fmla="*/ 0 w 4297632"/>
              <a:gd name="connsiteY0" fmla="*/ 618863 h 3111548"/>
              <a:gd name="connsiteX1" fmla="*/ 381098 w 4297632"/>
              <a:gd name="connsiteY1" fmla="*/ 0 h 3111548"/>
              <a:gd name="connsiteX2" fmla="*/ 4297632 w 4297632"/>
              <a:gd name="connsiteY2" fmla="*/ 2162605 h 3111548"/>
              <a:gd name="connsiteX3" fmla="*/ 3760315 w 4297632"/>
              <a:gd name="connsiteY3" fmla="*/ 3111548 h 3111548"/>
              <a:gd name="connsiteX4" fmla="*/ 0 w 4297632"/>
              <a:gd name="connsiteY4" fmla="*/ 618863 h 3111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32" h="3111548">
                <a:moveTo>
                  <a:pt x="0" y="618863"/>
                </a:moveTo>
                <a:cubicBezTo>
                  <a:pt x="387416" y="30919"/>
                  <a:pt x="208475" y="301042"/>
                  <a:pt x="381098" y="0"/>
                </a:cubicBezTo>
                <a:cubicBezTo>
                  <a:pt x="1367683" y="453573"/>
                  <a:pt x="3189924" y="1589902"/>
                  <a:pt x="4297632" y="2162605"/>
                </a:cubicBezTo>
                <a:cubicBezTo>
                  <a:pt x="4152120" y="2487978"/>
                  <a:pt x="4118414" y="2424430"/>
                  <a:pt x="3760315" y="3111548"/>
                </a:cubicBezTo>
                <a:lnTo>
                  <a:pt x="0" y="618863"/>
                </a:lnTo>
                <a:close/>
              </a:path>
            </a:pathLst>
          </a:custGeom>
          <a:solidFill>
            <a:srgbClr val="C0C0C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cxnSp>
        <p:nvCxnSpPr>
          <p:cNvPr id="32" name="Conector recto 31"/>
          <p:cNvCxnSpPr>
            <a:stCxn id="30" idx="2"/>
          </p:cNvCxnSpPr>
          <p:nvPr/>
        </p:nvCxnSpPr>
        <p:spPr>
          <a:xfrm>
            <a:off x="8297863" y="4456113"/>
            <a:ext cx="417512" cy="20161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a:endCxn id="2" idx="1"/>
          </p:cNvCxnSpPr>
          <p:nvPr/>
        </p:nvCxnSpPr>
        <p:spPr>
          <a:xfrm flipV="1">
            <a:off x="4756151" y="2278064"/>
            <a:ext cx="341313" cy="21113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a:endCxn id="2" idx="3"/>
          </p:cNvCxnSpPr>
          <p:nvPr/>
        </p:nvCxnSpPr>
        <p:spPr>
          <a:xfrm>
            <a:off x="3006725" y="3524250"/>
            <a:ext cx="3703638" cy="270510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a:stCxn id="2" idx="3"/>
          </p:cNvCxnSpPr>
          <p:nvPr/>
        </p:nvCxnSpPr>
        <p:spPr>
          <a:xfrm flipV="1">
            <a:off x="6710363" y="5405438"/>
            <a:ext cx="1041400" cy="82391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flipV="1">
            <a:off x="8693151" y="4241800"/>
            <a:ext cx="606425" cy="4460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Cilindro 48"/>
          <p:cNvSpPr/>
          <p:nvPr/>
        </p:nvSpPr>
        <p:spPr>
          <a:xfrm>
            <a:off x="5238750" y="4086226"/>
            <a:ext cx="171450" cy="1071563"/>
          </a:xfrm>
          <a:prstGeom prst="can">
            <a:avLst/>
          </a:prstGeom>
          <a:solidFill>
            <a:schemeClr val="accent5">
              <a:lumMod val="75000"/>
            </a:schemeClr>
          </a:solidFill>
          <a:ln w="12700">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0" name="Cilindro 49"/>
          <p:cNvSpPr/>
          <p:nvPr/>
        </p:nvSpPr>
        <p:spPr>
          <a:xfrm>
            <a:off x="6284914" y="3749675"/>
            <a:ext cx="173037" cy="528638"/>
          </a:xfrm>
          <a:prstGeom prst="can">
            <a:avLst/>
          </a:prstGeom>
          <a:ln w="12700">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1" name="Forma libre 50"/>
          <p:cNvSpPr/>
          <p:nvPr/>
        </p:nvSpPr>
        <p:spPr>
          <a:xfrm>
            <a:off x="5389564" y="3486151"/>
            <a:ext cx="2719387" cy="1744663"/>
          </a:xfrm>
          <a:custGeom>
            <a:avLst/>
            <a:gdLst>
              <a:gd name="connsiteX0" fmla="*/ 0 w 3059394"/>
              <a:gd name="connsiteY0" fmla="*/ 1834182 h 1834182"/>
              <a:gd name="connsiteX1" fmla="*/ 747757 w 3059394"/>
              <a:gd name="connsiteY1" fmla="*/ 1445349 h 1834182"/>
              <a:gd name="connsiteX2" fmla="*/ 1085315 w 3059394"/>
              <a:gd name="connsiteY2" fmla="*/ 1086425 h 1834182"/>
              <a:gd name="connsiteX3" fmla="*/ 1341689 w 3059394"/>
              <a:gd name="connsiteY3" fmla="*/ 595042 h 1834182"/>
              <a:gd name="connsiteX4" fmla="*/ 1341689 w 3059394"/>
              <a:gd name="connsiteY4" fmla="*/ 595042 h 1834182"/>
              <a:gd name="connsiteX5" fmla="*/ 1751887 w 3059394"/>
              <a:gd name="connsiteY5" fmla="*/ 13928 h 1834182"/>
              <a:gd name="connsiteX6" fmla="*/ 2046717 w 3059394"/>
              <a:gd name="connsiteY6" fmla="*/ 167752 h 1834182"/>
              <a:gd name="connsiteX7" fmla="*/ 2046717 w 3059394"/>
              <a:gd name="connsiteY7" fmla="*/ 167752 h 1834182"/>
              <a:gd name="connsiteX8" fmla="*/ 2478280 w 3059394"/>
              <a:gd name="connsiteY8" fmla="*/ 381397 h 1834182"/>
              <a:gd name="connsiteX9" fmla="*/ 2952572 w 3059394"/>
              <a:gd name="connsiteY9" fmla="*/ 133569 h 1834182"/>
              <a:gd name="connsiteX10" fmla="*/ 3059394 w 3059394"/>
              <a:gd name="connsiteY10" fmla="*/ 60930 h 1834182"/>
              <a:gd name="connsiteX0" fmla="*/ 0 w 3059394"/>
              <a:gd name="connsiteY0" fmla="*/ 1835533 h 1835533"/>
              <a:gd name="connsiteX1" fmla="*/ 747757 w 3059394"/>
              <a:gd name="connsiteY1" fmla="*/ 1446700 h 1835533"/>
              <a:gd name="connsiteX2" fmla="*/ 1085315 w 3059394"/>
              <a:gd name="connsiteY2" fmla="*/ 1087776 h 1835533"/>
              <a:gd name="connsiteX3" fmla="*/ 1341689 w 3059394"/>
              <a:gd name="connsiteY3" fmla="*/ 596393 h 1835533"/>
              <a:gd name="connsiteX4" fmla="*/ 1341689 w 3059394"/>
              <a:gd name="connsiteY4" fmla="*/ 596393 h 1835533"/>
              <a:gd name="connsiteX5" fmla="*/ 1751887 w 3059394"/>
              <a:gd name="connsiteY5" fmla="*/ 15279 h 1835533"/>
              <a:gd name="connsiteX6" fmla="*/ 2046717 w 3059394"/>
              <a:gd name="connsiteY6" fmla="*/ 169103 h 1835533"/>
              <a:gd name="connsiteX7" fmla="*/ 2046717 w 3059394"/>
              <a:gd name="connsiteY7" fmla="*/ 169103 h 1835533"/>
              <a:gd name="connsiteX8" fmla="*/ 2478280 w 3059394"/>
              <a:gd name="connsiteY8" fmla="*/ 382748 h 1835533"/>
              <a:gd name="connsiteX9" fmla="*/ 2952572 w 3059394"/>
              <a:gd name="connsiteY9" fmla="*/ 134920 h 1835533"/>
              <a:gd name="connsiteX10" fmla="*/ 3059394 w 3059394"/>
              <a:gd name="connsiteY10" fmla="*/ 62281 h 1835533"/>
              <a:gd name="connsiteX0" fmla="*/ 0 w 3059394"/>
              <a:gd name="connsiteY0" fmla="*/ 1843031 h 1843031"/>
              <a:gd name="connsiteX1" fmla="*/ 747757 w 3059394"/>
              <a:gd name="connsiteY1" fmla="*/ 1454198 h 1843031"/>
              <a:gd name="connsiteX2" fmla="*/ 1085315 w 3059394"/>
              <a:gd name="connsiteY2" fmla="*/ 1095274 h 1843031"/>
              <a:gd name="connsiteX3" fmla="*/ 1341689 w 3059394"/>
              <a:gd name="connsiteY3" fmla="*/ 603891 h 1843031"/>
              <a:gd name="connsiteX4" fmla="*/ 1341689 w 3059394"/>
              <a:gd name="connsiteY4" fmla="*/ 603891 h 1843031"/>
              <a:gd name="connsiteX5" fmla="*/ 1751887 w 3059394"/>
              <a:gd name="connsiteY5" fmla="*/ 22777 h 1843031"/>
              <a:gd name="connsiteX6" fmla="*/ 2046717 w 3059394"/>
              <a:gd name="connsiteY6" fmla="*/ 176601 h 1843031"/>
              <a:gd name="connsiteX7" fmla="*/ 2046717 w 3059394"/>
              <a:gd name="connsiteY7" fmla="*/ 176601 h 1843031"/>
              <a:gd name="connsiteX8" fmla="*/ 2478280 w 3059394"/>
              <a:gd name="connsiteY8" fmla="*/ 390246 h 1843031"/>
              <a:gd name="connsiteX9" fmla="*/ 2952572 w 3059394"/>
              <a:gd name="connsiteY9" fmla="*/ 142418 h 1843031"/>
              <a:gd name="connsiteX10" fmla="*/ 3059394 w 3059394"/>
              <a:gd name="connsiteY10" fmla="*/ 69779 h 1843031"/>
              <a:gd name="connsiteX0" fmla="*/ 0 w 3059394"/>
              <a:gd name="connsiteY0" fmla="*/ 1843031 h 1843031"/>
              <a:gd name="connsiteX1" fmla="*/ 747757 w 3059394"/>
              <a:gd name="connsiteY1" fmla="*/ 1454198 h 1843031"/>
              <a:gd name="connsiteX2" fmla="*/ 1085315 w 3059394"/>
              <a:gd name="connsiteY2" fmla="*/ 1095274 h 1843031"/>
              <a:gd name="connsiteX3" fmla="*/ 1341689 w 3059394"/>
              <a:gd name="connsiteY3" fmla="*/ 603891 h 1843031"/>
              <a:gd name="connsiteX4" fmla="*/ 1341689 w 3059394"/>
              <a:gd name="connsiteY4" fmla="*/ 603891 h 1843031"/>
              <a:gd name="connsiteX5" fmla="*/ 1751887 w 3059394"/>
              <a:gd name="connsiteY5" fmla="*/ 22777 h 1843031"/>
              <a:gd name="connsiteX6" fmla="*/ 2046717 w 3059394"/>
              <a:gd name="connsiteY6" fmla="*/ 176601 h 1843031"/>
              <a:gd name="connsiteX7" fmla="*/ 2046717 w 3059394"/>
              <a:gd name="connsiteY7" fmla="*/ 176601 h 1843031"/>
              <a:gd name="connsiteX8" fmla="*/ 2478280 w 3059394"/>
              <a:gd name="connsiteY8" fmla="*/ 390246 h 1843031"/>
              <a:gd name="connsiteX9" fmla="*/ 3059394 w 3059394"/>
              <a:gd name="connsiteY9" fmla="*/ 69779 h 1843031"/>
              <a:gd name="connsiteX0" fmla="*/ 0 w 3059394"/>
              <a:gd name="connsiteY0" fmla="*/ 1835534 h 1835534"/>
              <a:gd name="connsiteX1" fmla="*/ 747757 w 3059394"/>
              <a:gd name="connsiteY1" fmla="*/ 1446701 h 1835534"/>
              <a:gd name="connsiteX2" fmla="*/ 1085315 w 3059394"/>
              <a:gd name="connsiteY2" fmla="*/ 1087777 h 1835534"/>
              <a:gd name="connsiteX3" fmla="*/ 1341689 w 3059394"/>
              <a:gd name="connsiteY3" fmla="*/ 596394 h 1835534"/>
              <a:gd name="connsiteX4" fmla="*/ 1341689 w 3059394"/>
              <a:gd name="connsiteY4" fmla="*/ 596394 h 1835534"/>
              <a:gd name="connsiteX5" fmla="*/ 1751887 w 3059394"/>
              <a:gd name="connsiteY5" fmla="*/ 15280 h 1835534"/>
              <a:gd name="connsiteX6" fmla="*/ 2046717 w 3059394"/>
              <a:gd name="connsiteY6" fmla="*/ 169104 h 1835534"/>
              <a:gd name="connsiteX7" fmla="*/ 2046717 w 3059394"/>
              <a:gd name="connsiteY7" fmla="*/ 169104 h 1835534"/>
              <a:gd name="connsiteX8" fmla="*/ 2478280 w 3059394"/>
              <a:gd name="connsiteY8" fmla="*/ 382749 h 1835534"/>
              <a:gd name="connsiteX9" fmla="*/ 3059394 w 3059394"/>
              <a:gd name="connsiteY9" fmla="*/ 62282 h 1835534"/>
              <a:gd name="connsiteX0" fmla="*/ 0 w 3059394"/>
              <a:gd name="connsiteY0" fmla="*/ 1834183 h 1834183"/>
              <a:gd name="connsiteX1" fmla="*/ 747757 w 3059394"/>
              <a:gd name="connsiteY1" fmla="*/ 1445350 h 1834183"/>
              <a:gd name="connsiteX2" fmla="*/ 1085315 w 3059394"/>
              <a:gd name="connsiteY2" fmla="*/ 1086426 h 1834183"/>
              <a:gd name="connsiteX3" fmla="*/ 1341689 w 3059394"/>
              <a:gd name="connsiteY3" fmla="*/ 595043 h 1834183"/>
              <a:gd name="connsiteX4" fmla="*/ 1341689 w 3059394"/>
              <a:gd name="connsiteY4" fmla="*/ 595043 h 1834183"/>
              <a:gd name="connsiteX5" fmla="*/ 1751887 w 3059394"/>
              <a:gd name="connsiteY5" fmla="*/ 13929 h 1834183"/>
              <a:gd name="connsiteX6" fmla="*/ 2046717 w 3059394"/>
              <a:gd name="connsiteY6" fmla="*/ 167753 h 1834183"/>
              <a:gd name="connsiteX7" fmla="*/ 2046717 w 3059394"/>
              <a:gd name="connsiteY7" fmla="*/ 167753 h 1834183"/>
              <a:gd name="connsiteX8" fmla="*/ 2478280 w 3059394"/>
              <a:gd name="connsiteY8" fmla="*/ 381398 h 1834183"/>
              <a:gd name="connsiteX9" fmla="*/ 3059394 w 3059394"/>
              <a:gd name="connsiteY9" fmla="*/ 60931 h 1834183"/>
              <a:gd name="connsiteX0" fmla="*/ 0 w 3059394"/>
              <a:gd name="connsiteY0" fmla="*/ 1835533 h 1835533"/>
              <a:gd name="connsiteX1" fmla="*/ 747757 w 3059394"/>
              <a:gd name="connsiteY1" fmla="*/ 1446700 h 1835533"/>
              <a:gd name="connsiteX2" fmla="*/ 1085315 w 3059394"/>
              <a:gd name="connsiteY2" fmla="*/ 1087776 h 1835533"/>
              <a:gd name="connsiteX3" fmla="*/ 1341689 w 3059394"/>
              <a:gd name="connsiteY3" fmla="*/ 596393 h 1835533"/>
              <a:gd name="connsiteX4" fmla="*/ 1341689 w 3059394"/>
              <a:gd name="connsiteY4" fmla="*/ 596393 h 1835533"/>
              <a:gd name="connsiteX5" fmla="*/ 1751887 w 3059394"/>
              <a:gd name="connsiteY5" fmla="*/ 15279 h 1835533"/>
              <a:gd name="connsiteX6" fmla="*/ 2046717 w 3059394"/>
              <a:gd name="connsiteY6" fmla="*/ 169103 h 1835533"/>
              <a:gd name="connsiteX7" fmla="*/ 2046717 w 3059394"/>
              <a:gd name="connsiteY7" fmla="*/ 169103 h 1835533"/>
              <a:gd name="connsiteX8" fmla="*/ 2478280 w 3059394"/>
              <a:gd name="connsiteY8" fmla="*/ 382748 h 1835533"/>
              <a:gd name="connsiteX9" fmla="*/ 3059394 w 3059394"/>
              <a:gd name="connsiteY9" fmla="*/ 62281 h 1835533"/>
              <a:gd name="connsiteX0" fmla="*/ 0 w 3059394"/>
              <a:gd name="connsiteY0" fmla="*/ 1840592 h 1840592"/>
              <a:gd name="connsiteX1" fmla="*/ 747757 w 3059394"/>
              <a:gd name="connsiteY1" fmla="*/ 1451759 h 1840592"/>
              <a:gd name="connsiteX2" fmla="*/ 1085315 w 3059394"/>
              <a:gd name="connsiteY2" fmla="*/ 1092835 h 1840592"/>
              <a:gd name="connsiteX3" fmla="*/ 1341689 w 3059394"/>
              <a:gd name="connsiteY3" fmla="*/ 601452 h 1840592"/>
              <a:gd name="connsiteX4" fmla="*/ 1341689 w 3059394"/>
              <a:gd name="connsiteY4" fmla="*/ 601452 h 1840592"/>
              <a:gd name="connsiteX5" fmla="*/ 1751887 w 3059394"/>
              <a:gd name="connsiteY5" fmla="*/ 20338 h 1840592"/>
              <a:gd name="connsiteX6" fmla="*/ 2046717 w 3059394"/>
              <a:gd name="connsiteY6" fmla="*/ 174162 h 1840592"/>
              <a:gd name="connsiteX7" fmla="*/ 2046717 w 3059394"/>
              <a:gd name="connsiteY7" fmla="*/ 174162 h 1840592"/>
              <a:gd name="connsiteX8" fmla="*/ 2478280 w 3059394"/>
              <a:gd name="connsiteY8" fmla="*/ 387807 h 1840592"/>
              <a:gd name="connsiteX9" fmla="*/ 3059394 w 3059394"/>
              <a:gd name="connsiteY9" fmla="*/ 67340 h 1840592"/>
              <a:gd name="connsiteX0" fmla="*/ 0 w 3059394"/>
              <a:gd name="connsiteY0" fmla="*/ 1835534 h 1835534"/>
              <a:gd name="connsiteX1" fmla="*/ 747757 w 3059394"/>
              <a:gd name="connsiteY1" fmla="*/ 1446701 h 1835534"/>
              <a:gd name="connsiteX2" fmla="*/ 1085315 w 3059394"/>
              <a:gd name="connsiteY2" fmla="*/ 1087777 h 1835534"/>
              <a:gd name="connsiteX3" fmla="*/ 1341689 w 3059394"/>
              <a:gd name="connsiteY3" fmla="*/ 596394 h 1835534"/>
              <a:gd name="connsiteX4" fmla="*/ 1341689 w 3059394"/>
              <a:gd name="connsiteY4" fmla="*/ 596394 h 1835534"/>
              <a:gd name="connsiteX5" fmla="*/ 1751887 w 3059394"/>
              <a:gd name="connsiteY5" fmla="*/ 15280 h 1835534"/>
              <a:gd name="connsiteX6" fmla="*/ 2046717 w 3059394"/>
              <a:gd name="connsiteY6" fmla="*/ 169104 h 1835534"/>
              <a:gd name="connsiteX7" fmla="*/ 2046717 w 3059394"/>
              <a:gd name="connsiteY7" fmla="*/ 169104 h 1835534"/>
              <a:gd name="connsiteX8" fmla="*/ 2478280 w 3059394"/>
              <a:gd name="connsiteY8" fmla="*/ 382749 h 1835534"/>
              <a:gd name="connsiteX9" fmla="*/ 3059394 w 3059394"/>
              <a:gd name="connsiteY9" fmla="*/ 62282 h 1835534"/>
              <a:gd name="connsiteX0" fmla="*/ 0 w 2875821"/>
              <a:gd name="connsiteY0" fmla="*/ 1745479 h 1745479"/>
              <a:gd name="connsiteX1" fmla="*/ 564184 w 2875821"/>
              <a:gd name="connsiteY1" fmla="*/ 1446701 h 1745479"/>
              <a:gd name="connsiteX2" fmla="*/ 901742 w 2875821"/>
              <a:gd name="connsiteY2" fmla="*/ 1087777 h 1745479"/>
              <a:gd name="connsiteX3" fmla="*/ 1158116 w 2875821"/>
              <a:gd name="connsiteY3" fmla="*/ 596394 h 1745479"/>
              <a:gd name="connsiteX4" fmla="*/ 1158116 w 2875821"/>
              <a:gd name="connsiteY4" fmla="*/ 596394 h 1745479"/>
              <a:gd name="connsiteX5" fmla="*/ 1568314 w 2875821"/>
              <a:gd name="connsiteY5" fmla="*/ 15280 h 1745479"/>
              <a:gd name="connsiteX6" fmla="*/ 1863144 w 2875821"/>
              <a:gd name="connsiteY6" fmla="*/ 169104 h 1745479"/>
              <a:gd name="connsiteX7" fmla="*/ 1863144 w 2875821"/>
              <a:gd name="connsiteY7" fmla="*/ 169104 h 1745479"/>
              <a:gd name="connsiteX8" fmla="*/ 2294707 w 2875821"/>
              <a:gd name="connsiteY8" fmla="*/ 382749 h 1745479"/>
              <a:gd name="connsiteX9" fmla="*/ 2875821 w 2875821"/>
              <a:gd name="connsiteY9" fmla="*/ 62282 h 1745479"/>
              <a:gd name="connsiteX0" fmla="*/ 0 w 2719957"/>
              <a:gd name="connsiteY0" fmla="*/ 1745479 h 1745479"/>
              <a:gd name="connsiteX1" fmla="*/ 564184 w 2719957"/>
              <a:gd name="connsiteY1" fmla="*/ 1446701 h 1745479"/>
              <a:gd name="connsiteX2" fmla="*/ 901742 w 2719957"/>
              <a:gd name="connsiteY2" fmla="*/ 1087777 h 1745479"/>
              <a:gd name="connsiteX3" fmla="*/ 1158116 w 2719957"/>
              <a:gd name="connsiteY3" fmla="*/ 596394 h 1745479"/>
              <a:gd name="connsiteX4" fmla="*/ 1158116 w 2719957"/>
              <a:gd name="connsiteY4" fmla="*/ 596394 h 1745479"/>
              <a:gd name="connsiteX5" fmla="*/ 1568314 w 2719957"/>
              <a:gd name="connsiteY5" fmla="*/ 15280 h 1745479"/>
              <a:gd name="connsiteX6" fmla="*/ 1863144 w 2719957"/>
              <a:gd name="connsiteY6" fmla="*/ 169104 h 1745479"/>
              <a:gd name="connsiteX7" fmla="*/ 1863144 w 2719957"/>
              <a:gd name="connsiteY7" fmla="*/ 169104 h 1745479"/>
              <a:gd name="connsiteX8" fmla="*/ 2294707 w 2719957"/>
              <a:gd name="connsiteY8" fmla="*/ 382749 h 1745479"/>
              <a:gd name="connsiteX9" fmla="*/ 2719957 w 2719957"/>
              <a:gd name="connsiteY9" fmla="*/ 176582 h 174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9957" h="1745479">
                <a:moveTo>
                  <a:pt x="0" y="1745479"/>
                </a:moveTo>
                <a:cubicBezTo>
                  <a:pt x="283435" y="1613375"/>
                  <a:pt x="413894" y="1556318"/>
                  <a:pt x="564184" y="1446701"/>
                </a:cubicBezTo>
                <a:cubicBezTo>
                  <a:pt x="714474" y="1337084"/>
                  <a:pt x="802753" y="1229495"/>
                  <a:pt x="901742" y="1087777"/>
                </a:cubicBezTo>
                <a:cubicBezTo>
                  <a:pt x="1000731" y="946059"/>
                  <a:pt x="1158116" y="596394"/>
                  <a:pt x="1158116" y="596394"/>
                </a:cubicBezTo>
                <a:lnTo>
                  <a:pt x="1158116" y="596394"/>
                </a:lnTo>
                <a:cubicBezTo>
                  <a:pt x="1226482" y="499542"/>
                  <a:pt x="1450809" y="86495"/>
                  <a:pt x="1568314" y="15280"/>
                </a:cubicBezTo>
                <a:cubicBezTo>
                  <a:pt x="1685819" y="-55935"/>
                  <a:pt x="1814006" y="143467"/>
                  <a:pt x="1863144" y="169104"/>
                </a:cubicBezTo>
                <a:lnTo>
                  <a:pt x="1863144" y="169104"/>
                </a:lnTo>
                <a:cubicBezTo>
                  <a:pt x="1935071" y="204712"/>
                  <a:pt x="2151905" y="381503"/>
                  <a:pt x="2294707" y="382749"/>
                </a:cubicBezTo>
                <a:cubicBezTo>
                  <a:pt x="2437509" y="383995"/>
                  <a:pt x="2598892" y="243346"/>
                  <a:pt x="2719957" y="176582"/>
                </a:cubicBezTo>
              </a:path>
            </a:pathLst>
          </a:custGeom>
          <a:noFill/>
          <a:ln w="19050">
            <a:solidFill>
              <a:srgbClr val="0070C0"/>
            </a:solidFill>
            <a:prstDash val="lg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53" name="Forma libre 52"/>
          <p:cNvSpPr/>
          <p:nvPr/>
        </p:nvSpPr>
        <p:spPr>
          <a:xfrm rot="20949770">
            <a:off x="5284788" y="2997201"/>
            <a:ext cx="2743200" cy="817563"/>
          </a:xfrm>
          <a:custGeom>
            <a:avLst/>
            <a:gdLst>
              <a:gd name="connsiteX0" fmla="*/ 0 w 3059394"/>
              <a:gd name="connsiteY0" fmla="*/ 1834182 h 1834182"/>
              <a:gd name="connsiteX1" fmla="*/ 747757 w 3059394"/>
              <a:gd name="connsiteY1" fmla="*/ 1445349 h 1834182"/>
              <a:gd name="connsiteX2" fmla="*/ 1085315 w 3059394"/>
              <a:gd name="connsiteY2" fmla="*/ 1086425 h 1834182"/>
              <a:gd name="connsiteX3" fmla="*/ 1341689 w 3059394"/>
              <a:gd name="connsiteY3" fmla="*/ 595042 h 1834182"/>
              <a:gd name="connsiteX4" fmla="*/ 1341689 w 3059394"/>
              <a:gd name="connsiteY4" fmla="*/ 595042 h 1834182"/>
              <a:gd name="connsiteX5" fmla="*/ 1751887 w 3059394"/>
              <a:gd name="connsiteY5" fmla="*/ 13928 h 1834182"/>
              <a:gd name="connsiteX6" fmla="*/ 2046717 w 3059394"/>
              <a:gd name="connsiteY6" fmla="*/ 167752 h 1834182"/>
              <a:gd name="connsiteX7" fmla="*/ 2046717 w 3059394"/>
              <a:gd name="connsiteY7" fmla="*/ 167752 h 1834182"/>
              <a:gd name="connsiteX8" fmla="*/ 2478280 w 3059394"/>
              <a:gd name="connsiteY8" fmla="*/ 381397 h 1834182"/>
              <a:gd name="connsiteX9" fmla="*/ 2952572 w 3059394"/>
              <a:gd name="connsiteY9" fmla="*/ 133569 h 1834182"/>
              <a:gd name="connsiteX10" fmla="*/ 3059394 w 3059394"/>
              <a:gd name="connsiteY10" fmla="*/ 60930 h 1834182"/>
              <a:gd name="connsiteX0" fmla="*/ 0 w 3059394"/>
              <a:gd name="connsiteY0" fmla="*/ 1835533 h 1835533"/>
              <a:gd name="connsiteX1" fmla="*/ 747757 w 3059394"/>
              <a:gd name="connsiteY1" fmla="*/ 1446700 h 1835533"/>
              <a:gd name="connsiteX2" fmla="*/ 1085315 w 3059394"/>
              <a:gd name="connsiteY2" fmla="*/ 1087776 h 1835533"/>
              <a:gd name="connsiteX3" fmla="*/ 1341689 w 3059394"/>
              <a:gd name="connsiteY3" fmla="*/ 596393 h 1835533"/>
              <a:gd name="connsiteX4" fmla="*/ 1341689 w 3059394"/>
              <a:gd name="connsiteY4" fmla="*/ 596393 h 1835533"/>
              <a:gd name="connsiteX5" fmla="*/ 1751887 w 3059394"/>
              <a:gd name="connsiteY5" fmla="*/ 15279 h 1835533"/>
              <a:gd name="connsiteX6" fmla="*/ 2046717 w 3059394"/>
              <a:gd name="connsiteY6" fmla="*/ 169103 h 1835533"/>
              <a:gd name="connsiteX7" fmla="*/ 2046717 w 3059394"/>
              <a:gd name="connsiteY7" fmla="*/ 169103 h 1835533"/>
              <a:gd name="connsiteX8" fmla="*/ 2478280 w 3059394"/>
              <a:gd name="connsiteY8" fmla="*/ 382748 h 1835533"/>
              <a:gd name="connsiteX9" fmla="*/ 2952572 w 3059394"/>
              <a:gd name="connsiteY9" fmla="*/ 134920 h 1835533"/>
              <a:gd name="connsiteX10" fmla="*/ 3059394 w 3059394"/>
              <a:gd name="connsiteY10" fmla="*/ 62281 h 1835533"/>
              <a:gd name="connsiteX0" fmla="*/ 0 w 3059394"/>
              <a:gd name="connsiteY0" fmla="*/ 1843031 h 1843031"/>
              <a:gd name="connsiteX1" fmla="*/ 747757 w 3059394"/>
              <a:gd name="connsiteY1" fmla="*/ 1454198 h 1843031"/>
              <a:gd name="connsiteX2" fmla="*/ 1085315 w 3059394"/>
              <a:gd name="connsiteY2" fmla="*/ 1095274 h 1843031"/>
              <a:gd name="connsiteX3" fmla="*/ 1341689 w 3059394"/>
              <a:gd name="connsiteY3" fmla="*/ 603891 h 1843031"/>
              <a:gd name="connsiteX4" fmla="*/ 1341689 w 3059394"/>
              <a:gd name="connsiteY4" fmla="*/ 603891 h 1843031"/>
              <a:gd name="connsiteX5" fmla="*/ 1751887 w 3059394"/>
              <a:gd name="connsiteY5" fmla="*/ 22777 h 1843031"/>
              <a:gd name="connsiteX6" fmla="*/ 2046717 w 3059394"/>
              <a:gd name="connsiteY6" fmla="*/ 176601 h 1843031"/>
              <a:gd name="connsiteX7" fmla="*/ 2046717 w 3059394"/>
              <a:gd name="connsiteY7" fmla="*/ 176601 h 1843031"/>
              <a:gd name="connsiteX8" fmla="*/ 2478280 w 3059394"/>
              <a:gd name="connsiteY8" fmla="*/ 390246 h 1843031"/>
              <a:gd name="connsiteX9" fmla="*/ 2952572 w 3059394"/>
              <a:gd name="connsiteY9" fmla="*/ 142418 h 1843031"/>
              <a:gd name="connsiteX10" fmla="*/ 3059394 w 3059394"/>
              <a:gd name="connsiteY10" fmla="*/ 69779 h 1843031"/>
              <a:gd name="connsiteX0" fmla="*/ 0 w 3059394"/>
              <a:gd name="connsiteY0" fmla="*/ 1843031 h 1843031"/>
              <a:gd name="connsiteX1" fmla="*/ 747757 w 3059394"/>
              <a:gd name="connsiteY1" fmla="*/ 1454198 h 1843031"/>
              <a:gd name="connsiteX2" fmla="*/ 1085315 w 3059394"/>
              <a:gd name="connsiteY2" fmla="*/ 1095274 h 1843031"/>
              <a:gd name="connsiteX3" fmla="*/ 1341689 w 3059394"/>
              <a:gd name="connsiteY3" fmla="*/ 603891 h 1843031"/>
              <a:gd name="connsiteX4" fmla="*/ 1341689 w 3059394"/>
              <a:gd name="connsiteY4" fmla="*/ 603891 h 1843031"/>
              <a:gd name="connsiteX5" fmla="*/ 1751887 w 3059394"/>
              <a:gd name="connsiteY5" fmla="*/ 22777 h 1843031"/>
              <a:gd name="connsiteX6" fmla="*/ 2046717 w 3059394"/>
              <a:gd name="connsiteY6" fmla="*/ 176601 h 1843031"/>
              <a:gd name="connsiteX7" fmla="*/ 2046717 w 3059394"/>
              <a:gd name="connsiteY7" fmla="*/ 176601 h 1843031"/>
              <a:gd name="connsiteX8" fmla="*/ 2478280 w 3059394"/>
              <a:gd name="connsiteY8" fmla="*/ 390246 h 1843031"/>
              <a:gd name="connsiteX9" fmla="*/ 3059394 w 3059394"/>
              <a:gd name="connsiteY9" fmla="*/ 69779 h 1843031"/>
              <a:gd name="connsiteX0" fmla="*/ 0 w 3059394"/>
              <a:gd name="connsiteY0" fmla="*/ 1835534 h 1835534"/>
              <a:gd name="connsiteX1" fmla="*/ 747757 w 3059394"/>
              <a:gd name="connsiteY1" fmla="*/ 1446701 h 1835534"/>
              <a:gd name="connsiteX2" fmla="*/ 1085315 w 3059394"/>
              <a:gd name="connsiteY2" fmla="*/ 1087777 h 1835534"/>
              <a:gd name="connsiteX3" fmla="*/ 1341689 w 3059394"/>
              <a:gd name="connsiteY3" fmla="*/ 596394 h 1835534"/>
              <a:gd name="connsiteX4" fmla="*/ 1341689 w 3059394"/>
              <a:gd name="connsiteY4" fmla="*/ 596394 h 1835534"/>
              <a:gd name="connsiteX5" fmla="*/ 1751887 w 3059394"/>
              <a:gd name="connsiteY5" fmla="*/ 15280 h 1835534"/>
              <a:gd name="connsiteX6" fmla="*/ 2046717 w 3059394"/>
              <a:gd name="connsiteY6" fmla="*/ 169104 h 1835534"/>
              <a:gd name="connsiteX7" fmla="*/ 2046717 w 3059394"/>
              <a:gd name="connsiteY7" fmla="*/ 169104 h 1835534"/>
              <a:gd name="connsiteX8" fmla="*/ 2478280 w 3059394"/>
              <a:gd name="connsiteY8" fmla="*/ 382749 h 1835534"/>
              <a:gd name="connsiteX9" fmla="*/ 3059394 w 3059394"/>
              <a:gd name="connsiteY9" fmla="*/ 62282 h 1835534"/>
              <a:gd name="connsiteX0" fmla="*/ 0 w 3059394"/>
              <a:gd name="connsiteY0" fmla="*/ 1834183 h 1834183"/>
              <a:gd name="connsiteX1" fmla="*/ 747757 w 3059394"/>
              <a:gd name="connsiteY1" fmla="*/ 1445350 h 1834183"/>
              <a:gd name="connsiteX2" fmla="*/ 1085315 w 3059394"/>
              <a:gd name="connsiteY2" fmla="*/ 1086426 h 1834183"/>
              <a:gd name="connsiteX3" fmla="*/ 1341689 w 3059394"/>
              <a:gd name="connsiteY3" fmla="*/ 595043 h 1834183"/>
              <a:gd name="connsiteX4" fmla="*/ 1341689 w 3059394"/>
              <a:gd name="connsiteY4" fmla="*/ 595043 h 1834183"/>
              <a:gd name="connsiteX5" fmla="*/ 1751887 w 3059394"/>
              <a:gd name="connsiteY5" fmla="*/ 13929 h 1834183"/>
              <a:gd name="connsiteX6" fmla="*/ 2046717 w 3059394"/>
              <a:gd name="connsiteY6" fmla="*/ 167753 h 1834183"/>
              <a:gd name="connsiteX7" fmla="*/ 2046717 w 3059394"/>
              <a:gd name="connsiteY7" fmla="*/ 167753 h 1834183"/>
              <a:gd name="connsiteX8" fmla="*/ 2478280 w 3059394"/>
              <a:gd name="connsiteY8" fmla="*/ 381398 h 1834183"/>
              <a:gd name="connsiteX9" fmla="*/ 3059394 w 3059394"/>
              <a:gd name="connsiteY9" fmla="*/ 60931 h 1834183"/>
              <a:gd name="connsiteX0" fmla="*/ 0 w 3059394"/>
              <a:gd name="connsiteY0" fmla="*/ 1835533 h 1835533"/>
              <a:gd name="connsiteX1" fmla="*/ 747757 w 3059394"/>
              <a:gd name="connsiteY1" fmla="*/ 1446700 h 1835533"/>
              <a:gd name="connsiteX2" fmla="*/ 1085315 w 3059394"/>
              <a:gd name="connsiteY2" fmla="*/ 1087776 h 1835533"/>
              <a:gd name="connsiteX3" fmla="*/ 1341689 w 3059394"/>
              <a:gd name="connsiteY3" fmla="*/ 596393 h 1835533"/>
              <a:gd name="connsiteX4" fmla="*/ 1341689 w 3059394"/>
              <a:gd name="connsiteY4" fmla="*/ 596393 h 1835533"/>
              <a:gd name="connsiteX5" fmla="*/ 1751887 w 3059394"/>
              <a:gd name="connsiteY5" fmla="*/ 15279 h 1835533"/>
              <a:gd name="connsiteX6" fmla="*/ 2046717 w 3059394"/>
              <a:gd name="connsiteY6" fmla="*/ 169103 h 1835533"/>
              <a:gd name="connsiteX7" fmla="*/ 2046717 w 3059394"/>
              <a:gd name="connsiteY7" fmla="*/ 169103 h 1835533"/>
              <a:gd name="connsiteX8" fmla="*/ 2478280 w 3059394"/>
              <a:gd name="connsiteY8" fmla="*/ 382748 h 1835533"/>
              <a:gd name="connsiteX9" fmla="*/ 3059394 w 3059394"/>
              <a:gd name="connsiteY9" fmla="*/ 62281 h 1835533"/>
              <a:gd name="connsiteX0" fmla="*/ 0 w 3059394"/>
              <a:gd name="connsiteY0" fmla="*/ 1840592 h 1840592"/>
              <a:gd name="connsiteX1" fmla="*/ 747757 w 3059394"/>
              <a:gd name="connsiteY1" fmla="*/ 1451759 h 1840592"/>
              <a:gd name="connsiteX2" fmla="*/ 1085315 w 3059394"/>
              <a:gd name="connsiteY2" fmla="*/ 1092835 h 1840592"/>
              <a:gd name="connsiteX3" fmla="*/ 1341689 w 3059394"/>
              <a:gd name="connsiteY3" fmla="*/ 601452 h 1840592"/>
              <a:gd name="connsiteX4" fmla="*/ 1341689 w 3059394"/>
              <a:gd name="connsiteY4" fmla="*/ 601452 h 1840592"/>
              <a:gd name="connsiteX5" fmla="*/ 1751887 w 3059394"/>
              <a:gd name="connsiteY5" fmla="*/ 20338 h 1840592"/>
              <a:gd name="connsiteX6" fmla="*/ 2046717 w 3059394"/>
              <a:gd name="connsiteY6" fmla="*/ 174162 h 1840592"/>
              <a:gd name="connsiteX7" fmla="*/ 2046717 w 3059394"/>
              <a:gd name="connsiteY7" fmla="*/ 174162 h 1840592"/>
              <a:gd name="connsiteX8" fmla="*/ 2478280 w 3059394"/>
              <a:gd name="connsiteY8" fmla="*/ 387807 h 1840592"/>
              <a:gd name="connsiteX9" fmla="*/ 3059394 w 3059394"/>
              <a:gd name="connsiteY9" fmla="*/ 67340 h 1840592"/>
              <a:gd name="connsiteX0" fmla="*/ 0 w 3059394"/>
              <a:gd name="connsiteY0" fmla="*/ 1835534 h 1835534"/>
              <a:gd name="connsiteX1" fmla="*/ 747757 w 3059394"/>
              <a:gd name="connsiteY1" fmla="*/ 1446701 h 1835534"/>
              <a:gd name="connsiteX2" fmla="*/ 1085315 w 3059394"/>
              <a:gd name="connsiteY2" fmla="*/ 1087777 h 1835534"/>
              <a:gd name="connsiteX3" fmla="*/ 1341689 w 3059394"/>
              <a:gd name="connsiteY3" fmla="*/ 596394 h 1835534"/>
              <a:gd name="connsiteX4" fmla="*/ 1341689 w 3059394"/>
              <a:gd name="connsiteY4" fmla="*/ 596394 h 1835534"/>
              <a:gd name="connsiteX5" fmla="*/ 1751887 w 3059394"/>
              <a:gd name="connsiteY5" fmla="*/ 15280 h 1835534"/>
              <a:gd name="connsiteX6" fmla="*/ 2046717 w 3059394"/>
              <a:gd name="connsiteY6" fmla="*/ 169104 h 1835534"/>
              <a:gd name="connsiteX7" fmla="*/ 2046717 w 3059394"/>
              <a:gd name="connsiteY7" fmla="*/ 169104 h 1835534"/>
              <a:gd name="connsiteX8" fmla="*/ 2478280 w 3059394"/>
              <a:gd name="connsiteY8" fmla="*/ 382749 h 1835534"/>
              <a:gd name="connsiteX9" fmla="*/ 3059394 w 3059394"/>
              <a:gd name="connsiteY9" fmla="*/ 62282 h 1835534"/>
              <a:gd name="connsiteX0" fmla="*/ 0 w 2843775"/>
              <a:gd name="connsiteY0" fmla="*/ 1735924 h 1735924"/>
              <a:gd name="connsiteX1" fmla="*/ 532138 w 2843775"/>
              <a:gd name="connsiteY1" fmla="*/ 1446701 h 1735924"/>
              <a:gd name="connsiteX2" fmla="*/ 869696 w 2843775"/>
              <a:gd name="connsiteY2" fmla="*/ 1087777 h 1735924"/>
              <a:gd name="connsiteX3" fmla="*/ 1126070 w 2843775"/>
              <a:gd name="connsiteY3" fmla="*/ 596394 h 1735924"/>
              <a:gd name="connsiteX4" fmla="*/ 1126070 w 2843775"/>
              <a:gd name="connsiteY4" fmla="*/ 596394 h 1735924"/>
              <a:gd name="connsiteX5" fmla="*/ 1536268 w 2843775"/>
              <a:gd name="connsiteY5" fmla="*/ 15280 h 1735924"/>
              <a:gd name="connsiteX6" fmla="*/ 1831098 w 2843775"/>
              <a:gd name="connsiteY6" fmla="*/ 169104 h 1735924"/>
              <a:gd name="connsiteX7" fmla="*/ 1831098 w 2843775"/>
              <a:gd name="connsiteY7" fmla="*/ 169104 h 1735924"/>
              <a:gd name="connsiteX8" fmla="*/ 2262661 w 2843775"/>
              <a:gd name="connsiteY8" fmla="*/ 382749 h 1735924"/>
              <a:gd name="connsiteX9" fmla="*/ 2843775 w 2843775"/>
              <a:gd name="connsiteY9" fmla="*/ 62282 h 173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3775" h="1735924">
                <a:moveTo>
                  <a:pt x="0" y="1735924"/>
                </a:moveTo>
                <a:cubicBezTo>
                  <a:pt x="283435" y="1603820"/>
                  <a:pt x="387189" y="1554725"/>
                  <a:pt x="532138" y="1446701"/>
                </a:cubicBezTo>
                <a:cubicBezTo>
                  <a:pt x="677087" y="1338677"/>
                  <a:pt x="770707" y="1229495"/>
                  <a:pt x="869696" y="1087777"/>
                </a:cubicBezTo>
                <a:cubicBezTo>
                  <a:pt x="968685" y="946059"/>
                  <a:pt x="1126070" y="596394"/>
                  <a:pt x="1126070" y="596394"/>
                </a:cubicBezTo>
                <a:lnTo>
                  <a:pt x="1126070" y="596394"/>
                </a:lnTo>
                <a:cubicBezTo>
                  <a:pt x="1194436" y="499542"/>
                  <a:pt x="1418763" y="86495"/>
                  <a:pt x="1536268" y="15280"/>
                </a:cubicBezTo>
                <a:cubicBezTo>
                  <a:pt x="1653773" y="-55935"/>
                  <a:pt x="1781960" y="143467"/>
                  <a:pt x="1831098" y="169104"/>
                </a:cubicBezTo>
                <a:lnTo>
                  <a:pt x="1831098" y="169104"/>
                </a:lnTo>
                <a:cubicBezTo>
                  <a:pt x="1903025" y="204712"/>
                  <a:pt x="2093882" y="400553"/>
                  <a:pt x="2262661" y="382749"/>
                </a:cubicBezTo>
                <a:cubicBezTo>
                  <a:pt x="2431440" y="364945"/>
                  <a:pt x="2722710" y="129046"/>
                  <a:pt x="2843775" y="62282"/>
                </a:cubicBezTo>
              </a:path>
            </a:pathLst>
          </a:custGeom>
          <a:noFill/>
          <a:ln w="19050">
            <a:solidFill>
              <a:srgbClr val="C00000"/>
            </a:solidFill>
            <a:prstDash val="lg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4289" name="CuadroTexto 61"/>
          <p:cNvSpPr txBox="1">
            <a:spLocks noChangeArrowheads="1"/>
          </p:cNvSpPr>
          <p:nvPr/>
        </p:nvSpPr>
        <p:spPr bwMode="auto">
          <a:xfrm>
            <a:off x="3917951" y="4762500"/>
            <a:ext cx="1274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800">
                <a:solidFill>
                  <a:srgbClr val="000000"/>
                </a:solidFill>
                <a:latin typeface="Cambria Math" panose="02040503050406030204" pitchFamily="18" charset="0"/>
                <a:ea typeface="Cambria Math" panose="02040503050406030204" pitchFamily="18" charset="0"/>
                <a:cs typeface="Cambria Math" panose="02040503050406030204" pitchFamily="18" charset="0"/>
              </a:rPr>
              <a:t>West</a:t>
            </a:r>
          </a:p>
        </p:txBody>
      </p:sp>
      <p:sp>
        <p:nvSpPr>
          <p:cNvPr id="64" name="CuadroTexto 63"/>
          <p:cNvSpPr txBox="1">
            <a:spLocks noRot="1" noChangeAspect="1" noMove="1" noResize="1" noEditPoints="1" noAdjustHandles="1" noChangeArrowheads="1" noChangeShapeType="1" noTextEdit="1"/>
          </p:cNvSpPr>
          <p:nvPr/>
        </p:nvSpPr>
        <p:spPr>
          <a:xfrm>
            <a:off x="5048182" y="5015539"/>
            <a:ext cx="2393483" cy="646331"/>
          </a:xfrm>
          <a:prstGeom prst="rect">
            <a:avLst/>
          </a:prstGeom>
          <a:blipFill rotWithShape="0">
            <a:blip r:embed="rId2"/>
            <a:stretch>
              <a:fillRect b="-6604"/>
            </a:stretch>
          </a:blipFill>
        </p:spPr>
        <p:txBody>
          <a:bodyPr/>
          <a:lstStyle/>
          <a:p>
            <a:pPr eaLnBrk="0" fontAlgn="base" hangingPunct="0">
              <a:spcBef>
                <a:spcPct val="0"/>
              </a:spcBef>
              <a:spcAft>
                <a:spcPct val="0"/>
              </a:spcAft>
              <a:defRPr/>
            </a:pPr>
            <a:r>
              <a:rPr lang="en-US">
                <a:noFill/>
              </a:rPr>
              <a:t> </a:t>
            </a:r>
          </a:p>
        </p:txBody>
      </p:sp>
      <p:sp>
        <p:nvSpPr>
          <p:cNvPr id="65" name="CuadroTexto 64"/>
          <p:cNvSpPr txBox="1">
            <a:spLocks noRot="1" noChangeAspect="1" noMove="1" noResize="1" noEditPoints="1" noAdjustHandles="1" noChangeArrowheads="1" noChangeShapeType="1" noTextEdit="1"/>
          </p:cNvSpPr>
          <p:nvPr/>
        </p:nvSpPr>
        <p:spPr>
          <a:xfrm>
            <a:off x="5835860" y="3910838"/>
            <a:ext cx="2393483" cy="646331"/>
          </a:xfrm>
          <a:prstGeom prst="rect">
            <a:avLst/>
          </a:prstGeom>
          <a:blipFill rotWithShape="0">
            <a:blip r:embed="rId3"/>
            <a:stretch>
              <a:fillRect b="-6604"/>
            </a:stretch>
          </a:blipFill>
        </p:spPr>
        <p:txBody>
          <a:bodyPr/>
          <a:lstStyle/>
          <a:p>
            <a:pPr eaLnBrk="0" fontAlgn="base" hangingPunct="0">
              <a:spcBef>
                <a:spcPct val="0"/>
              </a:spcBef>
              <a:spcAft>
                <a:spcPct val="0"/>
              </a:spcAft>
              <a:defRPr/>
            </a:pPr>
            <a:r>
              <a:rPr lang="en-US">
                <a:noFill/>
              </a:rPr>
              <a:t> </a:t>
            </a:r>
          </a:p>
        </p:txBody>
      </p:sp>
      <p:sp>
        <p:nvSpPr>
          <p:cNvPr id="54292" name="CuadroTexto 65"/>
          <p:cNvSpPr txBox="1">
            <a:spLocks noChangeArrowheads="1"/>
          </p:cNvSpPr>
          <p:nvPr/>
        </p:nvSpPr>
        <p:spPr bwMode="auto">
          <a:xfrm>
            <a:off x="7221538" y="2492375"/>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800">
                <a:solidFill>
                  <a:srgbClr val="000000"/>
                </a:solidFill>
                <a:latin typeface="Cambria Math" panose="02040503050406030204" pitchFamily="18" charset="0"/>
                <a:ea typeface="Cambria Math" panose="02040503050406030204" pitchFamily="18" charset="0"/>
                <a:cs typeface="Cambria Math" panose="02040503050406030204" pitchFamily="18" charset="0"/>
              </a:rPr>
              <a:t>East</a:t>
            </a:r>
          </a:p>
        </p:txBody>
      </p:sp>
      <p:sp>
        <p:nvSpPr>
          <p:cNvPr id="54293" name="CuadroTexto 66"/>
          <p:cNvSpPr txBox="1">
            <a:spLocks noChangeArrowheads="1"/>
          </p:cNvSpPr>
          <p:nvPr/>
        </p:nvSpPr>
        <p:spPr bwMode="auto">
          <a:xfrm>
            <a:off x="3471863" y="2220914"/>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800">
                <a:solidFill>
                  <a:srgbClr val="000000"/>
                </a:solidFill>
                <a:latin typeface="Cambria Math" panose="02040503050406030204" pitchFamily="18" charset="0"/>
                <a:ea typeface="Cambria Math" panose="02040503050406030204" pitchFamily="18" charset="0"/>
                <a:cs typeface="Cambria Math" panose="02040503050406030204" pitchFamily="18" charset="0"/>
              </a:rPr>
              <a:t>North</a:t>
            </a:r>
          </a:p>
        </p:txBody>
      </p:sp>
      <p:sp>
        <p:nvSpPr>
          <p:cNvPr id="68" name="Triángulo isósceles 67"/>
          <p:cNvSpPr/>
          <p:nvPr/>
        </p:nvSpPr>
        <p:spPr>
          <a:xfrm rot="891122">
            <a:off x="7888289" y="4462463"/>
            <a:ext cx="555625" cy="10271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9" name="Triángulo isósceles 68"/>
          <p:cNvSpPr/>
          <p:nvPr/>
        </p:nvSpPr>
        <p:spPr>
          <a:xfrm rot="19812248">
            <a:off x="8115300" y="4441825"/>
            <a:ext cx="630238" cy="4762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70" name="Cilindro 69"/>
          <p:cNvSpPr/>
          <p:nvPr/>
        </p:nvSpPr>
        <p:spPr>
          <a:xfrm>
            <a:off x="4759325" y="3252789"/>
            <a:ext cx="171450" cy="365125"/>
          </a:xfrm>
          <a:prstGeom prst="can">
            <a:avLst/>
          </a:prstGeom>
          <a:solidFill>
            <a:schemeClr val="accent5">
              <a:lumMod val="75000"/>
            </a:schemeClr>
          </a:solidFill>
          <a:ln w="12700">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71" name="Cilindro 70"/>
          <p:cNvSpPr/>
          <p:nvPr/>
        </p:nvSpPr>
        <p:spPr>
          <a:xfrm>
            <a:off x="4149725" y="2997201"/>
            <a:ext cx="171450" cy="220663"/>
          </a:xfrm>
          <a:prstGeom prst="can">
            <a:avLst/>
          </a:prstGeom>
          <a:solidFill>
            <a:schemeClr val="accent5">
              <a:lumMod val="75000"/>
            </a:schemeClr>
          </a:solidFill>
          <a:ln w="12700">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72" name="Conector recto de flecha 71"/>
          <p:cNvCxnSpPr/>
          <p:nvPr/>
        </p:nvCxnSpPr>
        <p:spPr>
          <a:xfrm flipV="1">
            <a:off x="8096250" y="2401889"/>
            <a:ext cx="0" cy="1258887"/>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8" name="Cilindro 77"/>
          <p:cNvSpPr/>
          <p:nvPr/>
        </p:nvSpPr>
        <p:spPr>
          <a:xfrm>
            <a:off x="6284914" y="3417889"/>
            <a:ext cx="173037" cy="847725"/>
          </a:xfrm>
          <a:prstGeom prst="can">
            <a:avLst/>
          </a:prstGeom>
          <a:solidFill>
            <a:schemeClr val="accent5">
              <a:lumMod val="75000"/>
            </a:schemeClr>
          </a:solidFill>
          <a:ln w="12700">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9" name="Arco 58"/>
          <p:cNvSpPr/>
          <p:nvPr/>
        </p:nvSpPr>
        <p:spPr>
          <a:xfrm>
            <a:off x="6143625" y="3713164"/>
            <a:ext cx="514350" cy="117475"/>
          </a:xfrm>
          <a:prstGeom prst="arc">
            <a:avLst>
              <a:gd name="adj1" fmla="val 18774658"/>
              <a:gd name="adj2" fmla="val 12576191"/>
            </a:avLst>
          </a:prstGeom>
          <a:ln w="28575">
            <a:solidFill>
              <a:schemeClr val="tx1"/>
            </a:solidFill>
            <a:headEnd type="arrow"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srgbClr val="000000"/>
              </a:solidFill>
            </a:endParaRPr>
          </a:p>
        </p:txBody>
      </p:sp>
      <p:sp>
        <p:nvSpPr>
          <p:cNvPr id="79" name="Cilindro 78"/>
          <p:cNvSpPr/>
          <p:nvPr/>
        </p:nvSpPr>
        <p:spPr>
          <a:xfrm>
            <a:off x="5446714" y="3371850"/>
            <a:ext cx="173037" cy="539750"/>
          </a:xfrm>
          <a:prstGeom prst="can">
            <a:avLst/>
          </a:prstGeom>
          <a:solidFill>
            <a:schemeClr val="accent5">
              <a:lumMod val="75000"/>
            </a:schemeClr>
          </a:solidFill>
          <a:ln w="12700">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81" name="Conector recto de flecha 80"/>
          <p:cNvCxnSpPr/>
          <p:nvPr/>
        </p:nvCxnSpPr>
        <p:spPr>
          <a:xfrm flipV="1">
            <a:off x="5715001" y="4078289"/>
            <a:ext cx="430213" cy="23812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ector recto de flecha 81"/>
          <p:cNvCxnSpPr/>
          <p:nvPr/>
        </p:nvCxnSpPr>
        <p:spPr>
          <a:xfrm flipH="1" flipV="1">
            <a:off x="4697413" y="2963863"/>
            <a:ext cx="468312" cy="27781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5" name="CuadroTexto 84"/>
          <p:cNvSpPr txBox="1">
            <a:spLocks noRot="1" noChangeAspect="1" noMove="1" noResize="1" noEditPoints="1" noAdjustHandles="1" noChangeArrowheads="1" noChangeShapeType="1" noTextEdit="1"/>
          </p:cNvSpPr>
          <p:nvPr/>
        </p:nvSpPr>
        <p:spPr>
          <a:xfrm>
            <a:off x="3064486" y="3356307"/>
            <a:ext cx="2393483" cy="646331"/>
          </a:xfrm>
          <a:prstGeom prst="rect">
            <a:avLst/>
          </a:prstGeom>
          <a:blipFill rotWithShape="0">
            <a:blip r:embed="rId4"/>
            <a:stretch>
              <a:fillRect b="-6604"/>
            </a:stretch>
          </a:blipFill>
        </p:spPr>
        <p:txBody>
          <a:bodyPr/>
          <a:lstStyle/>
          <a:p>
            <a:pPr eaLnBrk="0" fontAlgn="base" hangingPunct="0">
              <a:spcBef>
                <a:spcPct val="0"/>
              </a:spcBef>
              <a:spcAft>
                <a:spcPct val="0"/>
              </a:spcAft>
              <a:defRPr/>
            </a:pPr>
            <a:r>
              <a:rPr lang="en-US">
                <a:noFill/>
              </a:rPr>
              <a:t> </a:t>
            </a:r>
          </a:p>
        </p:txBody>
      </p:sp>
      <p:sp>
        <p:nvSpPr>
          <p:cNvPr id="86" name="CuadroTexto 85"/>
          <p:cNvSpPr txBox="1">
            <a:spLocks noRot="1" noChangeAspect="1" noMove="1" noResize="1" noEditPoints="1" noAdjustHandles="1" noChangeArrowheads="1" noChangeShapeType="1" noTextEdit="1"/>
          </p:cNvSpPr>
          <p:nvPr/>
        </p:nvSpPr>
        <p:spPr>
          <a:xfrm>
            <a:off x="5160479" y="1184976"/>
            <a:ext cx="1053967" cy="400110"/>
          </a:xfrm>
          <a:prstGeom prst="rect">
            <a:avLst/>
          </a:prstGeom>
          <a:blipFill rotWithShape="0">
            <a:blip r:embed="rId5"/>
            <a:stretch>
              <a:fillRect b="-16667"/>
            </a:stretch>
          </a:blipFill>
        </p:spPr>
        <p:txBody>
          <a:bodyPr/>
          <a:lstStyle/>
          <a:p>
            <a:pPr eaLnBrk="0" fontAlgn="base" hangingPunct="0">
              <a:spcBef>
                <a:spcPct val="0"/>
              </a:spcBef>
              <a:spcAft>
                <a:spcPct val="0"/>
              </a:spcAft>
              <a:defRPr/>
            </a:pPr>
            <a:r>
              <a:rPr lang="en-US">
                <a:noFill/>
              </a:rPr>
              <a:t> </a:t>
            </a:r>
          </a:p>
        </p:txBody>
      </p:sp>
      <p:sp>
        <p:nvSpPr>
          <p:cNvPr id="54306" name="CuadroTexto 86"/>
          <p:cNvSpPr txBox="1">
            <a:spLocks noChangeArrowheads="1"/>
          </p:cNvSpPr>
          <p:nvPr/>
        </p:nvSpPr>
        <p:spPr bwMode="auto">
          <a:xfrm>
            <a:off x="5554664" y="1550988"/>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2000">
                <a:solidFill>
                  <a:srgbClr val="000000"/>
                </a:solidFill>
                <a:latin typeface="Cambria Math" panose="02040503050406030204" pitchFamily="18" charset="0"/>
                <a:ea typeface="Cambria Math" panose="02040503050406030204" pitchFamily="18" charset="0"/>
                <a:cs typeface="Cambria Math" panose="02040503050406030204" pitchFamily="18" charset="0"/>
              </a:rPr>
              <a:t>H</a:t>
            </a:r>
          </a:p>
        </p:txBody>
      </p:sp>
      <p:cxnSp>
        <p:nvCxnSpPr>
          <p:cNvPr id="88" name="Conector recto 87"/>
          <p:cNvCxnSpPr/>
          <p:nvPr/>
        </p:nvCxnSpPr>
        <p:spPr>
          <a:xfrm>
            <a:off x="5343525" y="1565275"/>
            <a:ext cx="6873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308" name="CuadroTexto 88"/>
          <p:cNvSpPr txBox="1">
            <a:spLocks noChangeArrowheads="1"/>
          </p:cNvSpPr>
          <p:nvPr/>
        </p:nvSpPr>
        <p:spPr bwMode="auto">
          <a:xfrm>
            <a:off x="6002339" y="1363663"/>
            <a:ext cx="164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2000">
                <a:solidFill>
                  <a:srgbClr val="000000"/>
                </a:solidFill>
                <a:latin typeface="Cambria Math" panose="02040503050406030204" pitchFamily="18" charset="0"/>
                <a:ea typeface="Cambria Math" panose="02040503050406030204" pitchFamily="18" charset="0"/>
                <a:cs typeface="Cambria Math" panose="02040503050406030204" pitchFamily="18" charset="0"/>
              </a:rPr>
              <a:t>= constant</a:t>
            </a:r>
          </a:p>
        </p:txBody>
      </p:sp>
      <p:cxnSp>
        <p:nvCxnSpPr>
          <p:cNvPr id="90" name="Conector recto de flecha 89"/>
          <p:cNvCxnSpPr/>
          <p:nvPr/>
        </p:nvCxnSpPr>
        <p:spPr>
          <a:xfrm flipV="1">
            <a:off x="8278813" y="4473575"/>
            <a:ext cx="0" cy="647700"/>
          </a:xfrm>
          <a:prstGeom prst="straightConnector1">
            <a:avLst/>
          </a:prstGeom>
          <a:ln>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310" name="CuadroTexto 90"/>
          <p:cNvSpPr txBox="1">
            <a:spLocks noChangeArrowheads="1"/>
          </p:cNvSpPr>
          <p:nvPr/>
        </p:nvSpPr>
        <p:spPr bwMode="auto">
          <a:xfrm>
            <a:off x="8459788" y="5268914"/>
            <a:ext cx="1276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800">
                <a:solidFill>
                  <a:srgbClr val="000000"/>
                </a:solidFill>
                <a:latin typeface="Cambria Math" panose="02040503050406030204" pitchFamily="18" charset="0"/>
                <a:ea typeface="Cambria Math" panose="02040503050406030204" pitchFamily="18" charset="0"/>
                <a:cs typeface="Cambria Math" panose="02040503050406030204" pitchFamily="18" charset="0"/>
              </a:rPr>
              <a:t>South</a:t>
            </a:r>
          </a:p>
        </p:txBody>
      </p:sp>
      <p:sp>
        <p:nvSpPr>
          <p:cNvPr id="54311" name="CuadroTexto 62"/>
          <p:cNvSpPr txBox="1">
            <a:spLocks noChangeArrowheads="1"/>
          </p:cNvSpPr>
          <p:nvPr/>
        </p:nvSpPr>
        <p:spPr bwMode="auto">
          <a:xfrm>
            <a:off x="8256588" y="4719639"/>
            <a:ext cx="1276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100">
                <a:solidFill>
                  <a:srgbClr val="000000"/>
                </a:solidFill>
                <a:latin typeface="Cambria Math" panose="02040503050406030204" pitchFamily="18" charset="0"/>
                <a:ea typeface="Cambria Math" panose="02040503050406030204" pitchFamily="18" charset="0"/>
                <a:cs typeface="Cambria Math" panose="02040503050406030204" pitchFamily="18" charset="0"/>
              </a:rPr>
              <a:t>5 km</a:t>
            </a:r>
          </a:p>
        </p:txBody>
      </p:sp>
      <p:sp>
        <p:nvSpPr>
          <p:cNvPr id="54312" name="CuadroTexto 91"/>
          <p:cNvSpPr txBox="1">
            <a:spLocks noChangeArrowheads="1"/>
          </p:cNvSpPr>
          <p:nvPr/>
        </p:nvSpPr>
        <p:spPr bwMode="auto">
          <a:xfrm>
            <a:off x="8078788" y="2916239"/>
            <a:ext cx="1276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1100">
                <a:solidFill>
                  <a:srgbClr val="000000"/>
                </a:solidFill>
                <a:latin typeface="Cambria Math" panose="02040503050406030204" pitchFamily="18" charset="0"/>
                <a:ea typeface="Cambria Math" panose="02040503050406030204" pitchFamily="18" charset="0"/>
                <a:cs typeface="Cambria Math" panose="02040503050406030204" pitchFamily="18" charset="0"/>
              </a:rPr>
              <a:t>12 km</a:t>
            </a:r>
          </a:p>
        </p:txBody>
      </p:sp>
      <p:cxnSp>
        <p:nvCxnSpPr>
          <p:cNvPr id="93" name="Conector recto de flecha 92"/>
          <p:cNvCxnSpPr/>
          <p:nvPr/>
        </p:nvCxnSpPr>
        <p:spPr>
          <a:xfrm flipH="1" flipV="1">
            <a:off x="5764213" y="3689351"/>
            <a:ext cx="322262" cy="18732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4314" name="CuadroTexto 94"/>
          <p:cNvSpPr txBox="1">
            <a:spLocks noChangeArrowheads="1"/>
          </p:cNvSpPr>
          <p:nvPr/>
        </p:nvSpPr>
        <p:spPr bwMode="auto">
          <a:xfrm>
            <a:off x="2316163" y="173038"/>
            <a:ext cx="7872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sz="3600">
                <a:solidFill>
                  <a:srgbClr val="00B0F0"/>
                </a:solidFill>
                <a:latin typeface="Calibri" panose="020F0502020204030204" pitchFamily="34" charset="0"/>
                <a:cs typeface="Calibri" panose="020F0502020204030204" pitchFamily="34" charset="0"/>
              </a:rPr>
              <a:t>Atmospheric flow – mountain interaction</a:t>
            </a:r>
          </a:p>
        </p:txBody>
      </p:sp>
    </p:spTree>
    <p:extLst>
      <p:ext uri="{BB962C8B-B14F-4D97-AF65-F5344CB8AC3E}">
        <p14:creationId xmlns:p14="http://schemas.microsoft.com/office/powerpoint/2010/main" val="1934473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604</Words>
  <Application>Microsoft Office PowerPoint</Application>
  <PresentationFormat>Panorámica</PresentationFormat>
  <Paragraphs>133</Paragraphs>
  <Slides>22</Slides>
  <Notes>1</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22</vt:i4>
      </vt:variant>
    </vt:vector>
  </HeadingPairs>
  <TitlesOfParts>
    <vt:vector size="31" baseType="lpstr">
      <vt:lpstr>Arial</vt:lpstr>
      <vt:lpstr>Calibri</vt:lpstr>
      <vt:lpstr>Calibri Light</vt:lpstr>
      <vt:lpstr>Cambria Math</vt:lpstr>
      <vt:lpstr>Times New Roman</vt:lpstr>
      <vt:lpstr>4_Diseño predeterminado</vt:lpstr>
      <vt:lpstr>3_Diseño predeterminado</vt:lpstr>
      <vt:lpstr>5_Diseño predeterminado</vt:lpstr>
      <vt:lpstr>2_Diseño predeterminado</vt:lpstr>
      <vt:lpstr>Presentación de PowerPoint</vt:lpstr>
      <vt:lpstr>Outline</vt:lpstr>
      <vt:lpstr>EBUS: Subtropical anticyclones, equatorward flow and cold SST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rene</dc:creator>
  <cp:lastModifiedBy>rene</cp:lastModifiedBy>
  <cp:revision>2</cp:revision>
  <dcterms:created xsi:type="dcterms:W3CDTF">2020-05-21T00:19:21Z</dcterms:created>
  <dcterms:modified xsi:type="dcterms:W3CDTF">2020-05-21T00:19:37Z</dcterms:modified>
</cp:coreProperties>
</file>