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3" r:id="rId4"/>
    <p:sldId id="258" r:id="rId5"/>
    <p:sldId id="260" r:id="rId6"/>
    <p:sldId id="262" r:id="rId7"/>
    <p:sldId id="290" r:id="rId8"/>
    <p:sldId id="261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7099C9-25D9-49C4-9E1D-2D98290C8767}" v="2" dt="2024-12-17T17:54:50.2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ne garreaud" userId="319a270e55de952e" providerId="LiveId" clId="{E77099C9-25D9-49C4-9E1D-2D98290C8767}"/>
    <pc:docChg chg="addSld modSld">
      <pc:chgData name="rene garreaud" userId="319a270e55de952e" providerId="LiveId" clId="{E77099C9-25D9-49C4-9E1D-2D98290C8767}" dt="2024-12-17T17:54:50.241" v="0"/>
      <pc:docMkLst>
        <pc:docMk/>
      </pc:docMkLst>
      <pc:sldChg chg="add">
        <pc:chgData name="rene garreaud" userId="319a270e55de952e" providerId="LiveId" clId="{E77099C9-25D9-49C4-9E1D-2D98290C8767}" dt="2024-12-17T17:54:50.241" v="0"/>
        <pc:sldMkLst>
          <pc:docMk/>
          <pc:sldMk cId="553762243" sldId="29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BF65F-E103-A55D-3531-F4AD0822EC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20A4D1-B1C6-6AF2-B156-B20B8DD3E0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DC9F64-FA49-DEF0-452B-A06A1BDAE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30DDC-8BAC-4462-AEA4-A0964B2600D8}" type="datetimeFigureOut">
              <a:rPr lang="es-ES_tradnl" smtClean="0"/>
              <a:t>17/12/2024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75BEA-5D9F-6886-6C42-8CE93308C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51DD28-A287-3406-BA0F-8DF1547B2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BFF04-275E-410B-9CD5-A1318A2DB7C8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31254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593B2-7F64-BE8B-2FF7-475EF4E8A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B4F824-5353-16EF-E1CE-CFA9855370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ED3C1C-9A7B-B487-E019-D0B1EE1AE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30DDC-8BAC-4462-AEA4-A0964B2600D8}" type="datetimeFigureOut">
              <a:rPr lang="es-ES_tradnl" smtClean="0"/>
              <a:t>17/12/2024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79FF53-E1A7-9A99-DA74-B290B4EB8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BDBB07-5984-2D1A-223D-45ED2EB82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BFF04-275E-410B-9CD5-A1318A2DB7C8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93472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E76E48-2636-EBAF-CCD0-626CE64094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5716B9-9B0F-6282-51D4-A7444F6B52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D41BF-F749-7D98-220C-3503DA7AE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30DDC-8BAC-4462-AEA4-A0964B2600D8}" type="datetimeFigureOut">
              <a:rPr lang="es-ES_tradnl" smtClean="0"/>
              <a:t>17/12/2024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636A35-9395-9FF3-B1A4-66905B4F3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C45702-D6F9-F95B-2246-9B71419F8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BFF04-275E-410B-9CD5-A1318A2DB7C8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66375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80068-71A2-D85F-22AD-68AADEB78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68E1C-5E06-9F45-D347-557EF5FBEC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3D6526-F826-7E2F-FA23-BAD6658C2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30DDC-8BAC-4462-AEA4-A0964B2600D8}" type="datetimeFigureOut">
              <a:rPr lang="es-ES_tradnl" smtClean="0"/>
              <a:t>17/12/2024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9F510-A509-9CA2-C106-4C2890917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A6FB29-CBDC-4B8B-0B69-E01FB3458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BFF04-275E-410B-9CD5-A1318A2DB7C8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07151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EFAF6-9673-931B-F889-834BEC887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8AFBF9-B500-A5DD-1391-58E1CFAA2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919959-4514-629D-9D8D-63E5BD9E7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30DDC-8BAC-4462-AEA4-A0964B2600D8}" type="datetimeFigureOut">
              <a:rPr lang="es-ES_tradnl" smtClean="0"/>
              <a:t>17/12/2024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2867B-29C6-F7DE-EBC7-438A2F666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D6DBB9-6BB1-179D-63BB-17DB59F9E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BFF04-275E-410B-9CD5-A1318A2DB7C8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909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AC5C5-16E4-BEC6-1B37-F92438F71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2DCEB-8258-7CBE-0974-74F688A136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D9E76B-C87F-5ADF-15B1-3182063A84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9AFB65-6685-9BB3-F547-459EE6A79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30DDC-8BAC-4462-AEA4-A0964B2600D8}" type="datetimeFigureOut">
              <a:rPr lang="es-ES_tradnl" smtClean="0"/>
              <a:t>17/12/2024</a:t>
            </a:fld>
            <a:endParaRPr lang="es-ES_trad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6E0A57-F7C0-3208-F7E2-141F661CE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BCAF53-BA5E-BA5D-A4D7-293BF1A0A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BFF04-275E-410B-9CD5-A1318A2DB7C8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38717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994CA-7189-E515-ED19-230F99835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87537E-744E-A063-3495-5D1B0EC67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E536B-5C58-D8D4-8C13-F832C30FC5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A2C846-9C0D-5386-136A-C79CE3DC63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6F8DA3-704B-47A5-D7F4-80B08B1F09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5C70A-2215-D59B-5A6A-316B6876E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30DDC-8BAC-4462-AEA4-A0964B2600D8}" type="datetimeFigureOut">
              <a:rPr lang="es-ES_tradnl" smtClean="0"/>
              <a:t>17/12/2024</a:t>
            </a:fld>
            <a:endParaRPr lang="es-ES_trad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661CE3-A5D2-1517-EE65-E37259FD1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4ED888-EAF2-6400-003B-9A7891006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BFF04-275E-410B-9CD5-A1318A2DB7C8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18922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0CC71-EBB7-F56F-BDEF-9C61719E3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9A8F21-9C5A-86CE-BB26-05F90660C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30DDC-8BAC-4462-AEA4-A0964B2600D8}" type="datetimeFigureOut">
              <a:rPr lang="es-ES_tradnl" smtClean="0"/>
              <a:t>17/12/2024</a:t>
            </a:fld>
            <a:endParaRPr lang="es-ES_trad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AB9444-54A8-A86F-BEA8-063211939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21C923-8969-2E0A-EE3A-FA5AF0E47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BFF04-275E-410B-9CD5-A1318A2DB7C8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1855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A66E79-9B40-48A0-C08C-643451B2F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30DDC-8BAC-4462-AEA4-A0964B2600D8}" type="datetimeFigureOut">
              <a:rPr lang="es-ES_tradnl" smtClean="0"/>
              <a:t>17/12/2024</a:t>
            </a:fld>
            <a:endParaRPr lang="es-ES_trad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4820CF-8416-5426-2E8D-8CA26CF48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DB8CB0-BF88-68E4-53EE-07B8FF5CD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BFF04-275E-410B-9CD5-A1318A2DB7C8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61331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48089-FC13-17C8-4485-F7B788BE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CAFB3-9594-8826-B605-AC583CBBD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819769-C32E-E630-6382-F106D425E2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9647C-0623-9793-3413-A3C562562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30DDC-8BAC-4462-AEA4-A0964B2600D8}" type="datetimeFigureOut">
              <a:rPr lang="es-ES_tradnl" smtClean="0"/>
              <a:t>17/12/2024</a:t>
            </a:fld>
            <a:endParaRPr lang="es-ES_trad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2FA6D-F9F1-E1CD-43F3-3BBC92E57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685D0D-F89B-6B4C-7B53-DCA0081D3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BFF04-275E-410B-9CD5-A1318A2DB7C8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66883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72726-92AE-D192-5444-69C29D43C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3F0BAE-FA03-948F-8579-CC1E4A72D5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A6DA25-E808-1E99-1021-A3A950F981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63794B-7A83-DA2F-1894-4572B680F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30DDC-8BAC-4462-AEA4-A0964B2600D8}" type="datetimeFigureOut">
              <a:rPr lang="es-ES_tradnl" smtClean="0"/>
              <a:t>17/12/2024</a:t>
            </a:fld>
            <a:endParaRPr lang="es-ES_trad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107E0D-0180-043E-7AF6-BC11E8532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38A12D-9099-994E-1DCB-F1998F06B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BFF04-275E-410B-9CD5-A1318A2DB7C8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58467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4FF0E0-A85D-C72D-73B9-52AFB59C1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892215-27AC-125D-02C0-391DDAEB70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F363A6-6E1C-9DFE-D94E-FC989B352B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230DDC-8BAC-4462-AEA4-A0964B2600D8}" type="datetimeFigureOut">
              <a:rPr lang="es-ES_tradnl" smtClean="0"/>
              <a:t>17/12/2024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1B6524-646C-8118-2E05-75CCF3B28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F5171D-8B32-8FBD-0CDE-5CBB4DBF42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BBFF04-275E-410B-9CD5-A1318A2DB7C8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14195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EC16BAFF-B1B8-5496-F830-726AB66152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8588" y="0"/>
            <a:ext cx="93932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7815C5A7-F8DD-7F45-1765-87E860E21E64}"/>
              </a:ext>
            </a:extLst>
          </p:cNvPr>
          <p:cNvSpPr/>
          <p:nvPr/>
        </p:nvSpPr>
        <p:spPr>
          <a:xfrm>
            <a:off x="7818120" y="3246120"/>
            <a:ext cx="182880" cy="18288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2841E58-3C7F-40EC-C533-90F174AB7FA4}"/>
              </a:ext>
            </a:extLst>
          </p:cNvPr>
          <p:cNvSpPr/>
          <p:nvPr/>
        </p:nvSpPr>
        <p:spPr>
          <a:xfrm>
            <a:off x="6214872" y="3063240"/>
            <a:ext cx="182880" cy="18288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241E4F9-744B-E3D4-127B-2A86E48D54E3}"/>
              </a:ext>
            </a:extLst>
          </p:cNvPr>
          <p:cNvSpPr/>
          <p:nvPr/>
        </p:nvSpPr>
        <p:spPr>
          <a:xfrm>
            <a:off x="5282184" y="2667000"/>
            <a:ext cx="182880" cy="18288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35259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11211522-AD1C-DA66-BACA-7DD97ED86E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5110" y="3578742"/>
            <a:ext cx="4621323" cy="283464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596AE42-96D4-094B-C56C-A0F273E1E4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05108" y="708779"/>
            <a:ext cx="4621321" cy="283464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2B6A3EFB-C7EB-9F02-5E3E-A7B4BE138970}"/>
              </a:ext>
            </a:extLst>
          </p:cNvPr>
          <p:cNvSpPr txBox="1"/>
          <p:nvPr/>
        </p:nvSpPr>
        <p:spPr>
          <a:xfrm>
            <a:off x="3403600" y="943967"/>
            <a:ext cx="6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/>
              <a:t>T, </a:t>
            </a:r>
            <a:r>
              <a:rPr lang="es-ES_tradnl" dirty="0" err="1"/>
              <a:t>Td</a:t>
            </a:r>
            <a:endParaRPr lang="es-ES_tradnl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6E3214BC-7594-ECD2-1848-8AB2227347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8890" y="3578742"/>
            <a:ext cx="4621323" cy="283464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38DCCBFD-C43C-7CE4-ADBE-0E399B036B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8892" y="708779"/>
            <a:ext cx="4621321" cy="283464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0E746438-4440-EBA4-0EF2-05EAD2ABE0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1885" y="3578741"/>
            <a:ext cx="4621323" cy="283464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01ABEE11-2ADB-9145-E68D-DC4386E9CA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1887" y="708778"/>
            <a:ext cx="4621321" cy="283464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9C1CCCAE-7A1E-C78C-E098-D6940162C3C1}"/>
              </a:ext>
            </a:extLst>
          </p:cNvPr>
          <p:cNvSpPr txBox="1"/>
          <p:nvPr/>
        </p:nvSpPr>
        <p:spPr>
          <a:xfrm>
            <a:off x="7423603" y="943967"/>
            <a:ext cx="6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/>
              <a:t>T, </a:t>
            </a:r>
            <a:r>
              <a:rPr lang="es-ES_tradnl" dirty="0" err="1"/>
              <a:t>Td</a:t>
            </a:r>
            <a:endParaRPr lang="es-ES_tradnl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C3604C6-8651-4E73-FFCE-F93A8773BCBA}"/>
              </a:ext>
            </a:extLst>
          </p:cNvPr>
          <p:cNvSpPr txBox="1"/>
          <p:nvPr/>
        </p:nvSpPr>
        <p:spPr>
          <a:xfrm>
            <a:off x="11455119" y="943967"/>
            <a:ext cx="6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/>
              <a:t>T, </a:t>
            </a:r>
            <a:r>
              <a:rPr lang="es-ES_tradnl" dirty="0" err="1"/>
              <a:t>Td</a:t>
            </a:r>
            <a:endParaRPr lang="es-ES_tradnl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6D61772-B442-655C-E5D2-CE7A5CF13772}"/>
              </a:ext>
            </a:extLst>
          </p:cNvPr>
          <p:cNvSpPr txBox="1"/>
          <p:nvPr/>
        </p:nvSpPr>
        <p:spPr>
          <a:xfrm>
            <a:off x="3403600" y="3809960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/>
              <a:t>u,v</a:t>
            </a:r>
            <a:endParaRPr lang="es-ES_tradnl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0AE5369-7C39-4EA5-2AEF-162632CBF37A}"/>
              </a:ext>
            </a:extLst>
          </p:cNvPr>
          <p:cNvSpPr txBox="1"/>
          <p:nvPr/>
        </p:nvSpPr>
        <p:spPr>
          <a:xfrm>
            <a:off x="7556523" y="3778606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/>
              <a:t>u,v</a:t>
            </a:r>
            <a:endParaRPr lang="es-ES_tradnl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0F41752-5387-622C-3D4F-12D26C911FE1}"/>
              </a:ext>
            </a:extLst>
          </p:cNvPr>
          <p:cNvSpPr txBox="1"/>
          <p:nvPr/>
        </p:nvSpPr>
        <p:spPr>
          <a:xfrm>
            <a:off x="11568757" y="3778606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err="1"/>
              <a:t>u,v</a:t>
            </a:r>
            <a:endParaRPr lang="es-ES_tradnl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C7968F7-1FF2-9FCB-EAF8-B8817F479429}"/>
              </a:ext>
            </a:extLst>
          </p:cNvPr>
          <p:cNvSpPr txBox="1"/>
          <p:nvPr/>
        </p:nvSpPr>
        <p:spPr>
          <a:xfrm>
            <a:off x="2105551" y="444618"/>
            <a:ext cx="781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/>
              <a:t>Oeste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E6CD12D-8A58-8F7A-82CC-B8B85176D638}"/>
              </a:ext>
            </a:extLst>
          </p:cNvPr>
          <p:cNvSpPr txBox="1"/>
          <p:nvPr/>
        </p:nvSpPr>
        <p:spPr>
          <a:xfrm>
            <a:off x="6204367" y="444618"/>
            <a:ext cx="818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/>
              <a:t>Centro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B3A8E80-D97E-EBD5-3226-A1EA1572685E}"/>
              </a:ext>
            </a:extLst>
          </p:cNvPr>
          <p:cNvSpPr txBox="1"/>
          <p:nvPr/>
        </p:nvSpPr>
        <p:spPr>
          <a:xfrm>
            <a:off x="10161830" y="444618"/>
            <a:ext cx="619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/>
              <a:t>Este</a:t>
            </a:r>
          </a:p>
        </p:txBody>
      </p:sp>
    </p:spTree>
    <p:extLst>
      <p:ext uri="{BB962C8B-B14F-4D97-AF65-F5344CB8AC3E}">
        <p14:creationId xmlns:p14="http://schemas.microsoft.com/office/powerpoint/2010/main" val="1085793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FBC52CB0-60F0-ACB7-B476-5BEEB1BC90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8588" y="0"/>
            <a:ext cx="93932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3488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1">
            <a:extLst>
              <a:ext uri="{FF2B5EF4-FFF2-40B4-BE49-F238E27FC236}">
                <a16:creationId xmlns:a16="http://schemas.microsoft.com/office/drawing/2014/main" id="{7C0F4E0A-D0BB-9C2E-4845-D1D617B67F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913" y="1268414"/>
            <a:ext cx="6756400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Box 2">
            <a:extLst>
              <a:ext uri="{FF2B5EF4-FFF2-40B4-BE49-F238E27FC236}">
                <a16:creationId xmlns:a16="http://schemas.microsoft.com/office/drawing/2014/main" id="{BC6DEC2B-8F14-1C2E-5355-101AA6EF7F3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9409114" y="22225"/>
            <a:ext cx="1228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altLang="en-US" sz="1800" dirty="0">
                <a:latin typeface="Arial" panose="020B0604020202020204" pitchFamily="34" charset="0"/>
              </a:rPr>
              <a:t>Figura 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>
            <a:extLst>
              <a:ext uri="{FF2B5EF4-FFF2-40B4-BE49-F238E27FC236}">
                <a16:creationId xmlns:a16="http://schemas.microsoft.com/office/drawing/2014/main" id="{9E889B4C-AA7D-56D0-EFCB-A52FC4ABFB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0" y="620714"/>
            <a:ext cx="6457950" cy="463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Box 2">
            <a:extLst>
              <a:ext uri="{FF2B5EF4-FFF2-40B4-BE49-F238E27FC236}">
                <a16:creationId xmlns:a16="http://schemas.microsoft.com/office/drawing/2014/main" id="{445BF1A0-5562-1F07-8ED2-40A9E0B619B2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9409114" y="22226"/>
            <a:ext cx="12287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altLang="en-US" sz="1800" dirty="0">
                <a:latin typeface="Arial" panose="020B0604020202020204" pitchFamily="34" charset="0"/>
              </a:rPr>
              <a:t>Mapa de apoyo P2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27A2A1-74F1-885D-86CF-4BA32FCFC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FF2B5EF4-FFF2-40B4-BE49-F238E27FC236}">
                <a16:creationId xmlns:a16="http://schemas.microsoft.com/office/drawing/2014/main" id="{0E764F8F-6C0C-8C89-9B6A-6D734E3E53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8315" y="3108960"/>
            <a:ext cx="5856287" cy="299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B502986A-F760-80ED-197A-2FB4739376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9383" y="500126"/>
            <a:ext cx="6526213" cy="300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2">
            <a:extLst>
              <a:ext uri="{FF2B5EF4-FFF2-40B4-BE49-F238E27FC236}">
                <a16:creationId xmlns:a16="http://schemas.microsoft.com/office/drawing/2014/main" id="{6299F406-237B-8E39-3C43-92C3C7A3C19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9409114" y="22225"/>
            <a:ext cx="1228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altLang="en-US" sz="1800" dirty="0">
                <a:latin typeface="Arial" panose="020B0604020202020204" pitchFamily="34" charset="0"/>
              </a:rPr>
              <a:t>Figura 3</a:t>
            </a:r>
          </a:p>
        </p:txBody>
      </p:sp>
    </p:spTree>
    <p:extLst>
      <p:ext uri="{BB962C8B-B14F-4D97-AF65-F5344CB8AC3E}">
        <p14:creationId xmlns:p14="http://schemas.microsoft.com/office/powerpoint/2010/main" val="681864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E883794-85A0-B60A-D68C-9CF66CE58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0478" y="260144"/>
            <a:ext cx="7611043" cy="633771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8F0D51E-4AEE-D583-1CCA-D8CD252C90DA}"/>
              </a:ext>
            </a:extLst>
          </p:cNvPr>
          <p:cNvSpPr txBox="1"/>
          <p:nvPr/>
        </p:nvSpPr>
        <p:spPr>
          <a:xfrm>
            <a:off x="1636142" y="178280"/>
            <a:ext cx="1641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Figura 4</a:t>
            </a:r>
          </a:p>
        </p:txBody>
      </p:sp>
    </p:spTree>
    <p:extLst>
      <p:ext uri="{BB962C8B-B14F-4D97-AF65-F5344CB8AC3E}">
        <p14:creationId xmlns:p14="http://schemas.microsoft.com/office/powerpoint/2010/main" val="553762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2E750924-4CEF-990E-FD22-8775D34719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7163" y="1562100"/>
            <a:ext cx="4665662" cy="422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4 CuadroTexto">
            <a:extLst>
              <a:ext uri="{FF2B5EF4-FFF2-40B4-BE49-F238E27FC236}">
                <a16:creationId xmlns:a16="http://schemas.microsoft.com/office/drawing/2014/main" id="{70EC24BF-0564-240C-C72D-CB6140A68D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9751" y="5791201"/>
            <a:ext cx="15144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00"/>
                </a:solidFill>
              </a:rPr>
              <a:t>Wind speed [ms</a:t>
            </a:r>
            <a:r>
              <a:rPr lang="en-US" altLang="en-US" sz="1400" baseline="30000">
                <a:solidFill>
                  <a:srgbClr val="000000"/>
                </a:solidFill>
              </a:rPr>
              <a:t>-1</a:t>
            </a:r>
            <a:r>
              <a:rPr lang="en-US" altLang="en-US" sz="1400">
                <a:solidFill>
                  <a:srgbClr val="000000"/>
                </a:solidFill>
              </a:rPr>
              <a:t>]</a:t>
            </a:r>
          </a:p>
        </p:txBody>
      </p:sp>
      <p:sp>
        <p:nvSpPr>
          <p:cNvPr id="5124" name="6 CuadroTexto">
            <a:extLst>
              <a:ext uri="{FF2B5EF4-FFF2-40B4-BE49-F238E27FC236}">
                <a16:creationId xmlns:a16="http://schemas.microsoft.com/office/drawing/2014/main" id="{33621F4E-C033-C5C2-E4BA-FB5B658ECD6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2552701" y="3514726"/>
            <a:ext cx="25431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00"/>
                </a:solidFill>
              </a:rPr>
              <a:t>P</a:t>
            </a:r>
            <a:r>
              <a:rPr lang="en-US" altLang="en-US" sz="1400" baseline="-25000">
                <a:solidFill>
                  <a:srgbClr val="000000"/>
                </a:solidFill>
              </a:rPr>
              <a:t>upstream  </a:t>
            </a:r>
            <a:r>
              <a:rPr lang="en-US" altLang="en-US" sz="1400">
                <a:solidFill>
                  <a:srgbClr val="000000"/>
                </a:solidFill>
              </a:rPr>
              <a:t>and -P</a:t>
            </a:r>
            <a:r>
              <a:rPr lang="en-US" altLang="en-US" sz="1400" baseline="-25000">
                <a:solidFill>
                  <a:srgbClr val="000000"/>
                </a:solidFill>
              </a:rPr>
              <a:t>downstream</a:t>
            </a:r>
            <a:r>
              <a:rPr lang="en-US" altLang="en-US" sz="1400">
                <a:solidFill>
                  <a:srgbClr val="000000"/>
                </a:solidFill>
              </a:rPr>
              <a:t> [mm/hr]</a:t>
            </a:r>
          </a:p>
        </p:txBody>
      </p:sp>
      <p:sp>
        <p:nvSpPr>
          <p:cNvPr id="5125" name="12 CuadroTexto">
            <a:extLst>
              <a:ext uri="{FF2B5EF4-FFF2-40B4-BE49-F238E27FC236}">
                <a16:creationId xmlns:a16="http://schemas.microsoft.com/office/drawing/2014/main" id="{FC5DCAB0-E3C6-7E1B-92AC-F791F593F9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4863" y="1617663"/>
            <a:ext cx="1033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i="1">
                <a:solidFill>
                  <a:srgbClr val="000000"/>
                </a:solidFill>
              </a:rPr>
              <a:t>Upstream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i="1">
                <a:solidFill>
                  <a:srgbClr val="000000"/>
                </a:solidFill>
              </a:rPr>
              <a:t>enhancement</a:t>
            </a:r>
          </a:p>
        </p:txBody>
      </p:sp>
      <p:sp>
        <p:nvSpPr>
          <p:cNvPr id="5126" name="13 CuadroTexto">
            <a:extLst>
              <a:ext uri="{FF2B5EF4-FFF2-40B4-BE49-F238E27FC236}">
                <a16:creationId xmlns:a16="http://schemas.microsoft.com/office/drawing/2014/main" id="{37EBD4E8-6659-FAEF-A02B-416599CA9C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7763" y="3478213"/>
            <a:ext cx="9826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i="1">
                <a:solidFill>
                  <a:srgbClr val="000000"/>
                </a:solidFill>
              </a:rPr>
              <a:t>Downstream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i="1">
                <a:solidFill>
                  <a:srgbClr val="000000"/>
                </a:solidFill>
              </a:rPr>
              <a:t>suppression</a:t>
            </a:r>
          </a:p>
        </p:txBody>
      </p:sp>
      <p:sp>
        <p:nvSpPr>
          <p:cNvPr id="5127" name="14 CuadroTexto">
            <a:extLst>
              <a:ext uri="{FF2B5EF4-FFF2-40B4-BE49-F238E27FC236}">
                <a16:creationId xmlns:a16="http://schemas.microsoft.com/office/drawing/2014/main" id="{541F920B-1C16-103D-0301-BFA5E252C9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7351" y="4856163"/>
            <a:ext cx="10826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i="1">
                <a:solidFill>
                  <a:srgbClr val="000000"/>
                </a:solidFill>
              </a:rPr>
              <a:t>Downstream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i="1">
                <a:solidFill>
                  <a:srgbClr val="000000"/>
                </a:solidFill>
              </a:rPr>
              <a:t>Enhancement!</a:t>
            </a:r>
          </a:p>
        </p:txBody>
      </p:sp>
      <p:sp>
        <p:nvSpPr>
          <p:cNvPr id="5128" name="15 CuadroTexto">
            <a:extLst>
              <a:ext uri="{FF2B5EF4-FFF2-40B4-BE49-F238E27FC236}">
                <a16:creationId xmlns:a16="http://schemas.microsoft.com/office/drawing/2014/main" id="{2583541A-BED7-805F-BB44-081458DAFB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1" y="277814"/>
            <a:ext cx="4945063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00"/>
                </a:solidFill>
              </a:rPr>
              <a:t>LT model over actual topography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00"/>
                </a:solidFill>
              </a:rPr>
              <a:t>forced by NW flow</a:t>
            </a:r>
          </a:p>
        </p:txBody>
      </p:sp>
      <p:grpSp>
        <p:nvGrpSpPr>
          <p:cNvPr id="5129" name="17 Grupo">
            <a:extLst>
              <a:ext uri="{FF2B5EF4-FFF2-40B4-BE49-F238E27FC236}">
                <a16:creationId xmlns:a16="http://schemas.microsoft.com/office/drawing/2014/main" id="{18F8CB93-1971-5F39-44BE-34384383FFDF}"/>
              </a:ext>
            </a:extLst>
          </p:cNvPr>
          <p:cNvGrpSpPr>
            <a:grpSpLocks/>
          </p:cNvGrpSpPr>
          <p:nvPr/>
        </p:nvGrpSpPr>
        <p:grpSpPr bwMode="auto">
          <a:xfrm>
            <a:off x="7313614" y="346076"/>
            <a:ext cx="2001837" cy="2003425"/>
            <a:chOff x="5846845" y="203242"/>
            <a:chExt cx="2001756" cy="2002759"/>
          </a:xfrm>
        </p:grpSpPr>
        <p:pic>
          <p:nvPicPr>
            <p:cNvPr id="5131" name="Picture 6">
              <a:extLst>
                <a:ext uri="{FF2B5EF4-FFF2-40B4-BE49-F238E27FC236}">
                  <a16:creationId xmlns:a16="http://schemas.microsoft.com/office/drawing/2014/main" id="{E90B100F-EABE-381D-AA35-B57A19E6EF2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60344" y="210898"/>
              <a:ext cx="1953591" cy="1988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10 Rectángulo">
              <a:extLst>
                <a:ext uri="{FF2B5EF4-FFF2-40B4-BE49-F238E27FC236}">
                  <a16:creationId xmlns:a16="http://schemas.microsoft.com/office/drawing/2014/main" id="{8619DF45-D13A-34C1-7604-3DF9D9DEB1FC}"/>
                </a:ext>
              </a:extLst>
            </p:cNvPr>
            <p:cNvSpPr/>
            <p:nvPr/>
          </p:nvSpPr>
          <p:spPr>
            <a:xfrm>
              <a:off x="5846845" y="203242"/>
              <a:ext cx="2001756" cy="2002759"/>
            </a:xfrm>
            <a:prstGeom prst="rect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8" name="7 Rectángulo">
              <a:extLst>
                <a:ext uri="{FF2B5EF4-FFF2-40B4-BE49-F238E27FC236}">
                  <a16:creationId xmlns:a16="http://schemas.microsoft.com/office/drawing/2014/main" id="{5466A4B0-A4B6-BD3D-24A8-8C081E6A4414}"/>
                </a:ext>
              </a:extLst>
            </p:cNvPr>
            <p:cNvSpPr/>
            <p:nvPr/>
          </p:nvSpPr>
          <p:spPr>
            <a:xfrm>
              <a:off x="6591352" y="945945"/>
              <a:ext cx="341299" cy="322156"/>
            </a:xfrm>
            <a:prstGeom prst="rect">
              <a:avLst/>
            </a:prstGeom>
            <a:noFill/>
            <a:ln w="19050">
              <a:solidFill>
                <a:srgbClr val="0070C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8 Rectángulo">
              <a:extLst>
                <a:ext uri="{FF2B5EF4-FFF2-40B4-BE49-F238E27FC236}">
                  <a16:creationId xmlns:a16="http://schemas.microsoft.com/office/drawing/2014/main" id="{DDD39B85-750E-FCA8-D59C-BE12F34B992D}"/>
                </a:ext>
              </a:extLst>
            </p:cNvPr>
            <p:cNvSpPr/>
            <p:nvPr/>
          </p:nvSpPr>
          <p:spPr>
            <a:xfrm>
              <a:off x="7061233" y="1552168"/>
              <a:ext cx="342886" cy="320568"/>
            </a:xfrm>
            <a:prstGeom prst="rect">
              <a:avLst/>
            </a:prstGeom>
            <a:noFill/>
            <a:ln w="19050"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0" name="9 Conector recto de flecha">
              <a:extLst>
                <a:ext uri="{FF2B5EF4-FFF2-40B4-BE49-F238E27FC236}">
                  <a16:creationId xmlns:a16="http://schemas.microsoft.com/office/drawing/2014/main" id="{35F71503-3213-90C8-CA0E-1D256A24C09E}"/>
                </a:ext>
              </a:extLst>
            </p:cNvPr>
            <p:cNvCxnSpPr/>
            <p:nvPr/>
          </p:nvCxnSpPr>
          <p:spPr>
            <a:xfrm>
              <a:off x="5948624" y="351692"/>
              <a:ext cx="352658" cy="371870"/>
            </a:xfrm>
            <a:prstGeom prst="straightConnector1">
              <a:avLst/>
            </a:prstGeom>
            <a:ln w="38100">
              <a:solidFill>
                <a:schemeClr val="tx1">
                  <a:alpha val="30980"/>
                </a:schemeClr>
              </a:solidFill>
              <a:tailEnd type="arrow"/>
            </a:ln>
            <a:effectLst>
              <a:glow rad="635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30" name="TextBox 14">
            <a:extLst>
              <a:ext uri="{FF2B5EF4-FFF2-40B4-BE49-F238E27FC236}">
                <a16:creationId xmlns:a16="http://schemas.microsoft.com/office/drawing/2014/main" id="{3E7D459A-5A9C-C70B-5B3B-15344FAA256D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9409114" y="22225"/>
            <a:ext cx="1228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altLang="en-US" sz="1800" dirty="0">
                <a:latin typeface="Arial" panose="020B0604020202020204" pitchFamily="34" charset="0"/>
              </a:rPr>
              <a:t>Figura 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63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rene garreaud</dc:creator>
  <cp:lastModifiedBy>rene garreaud</cp:lastModifiedBy>
  <cp:revision>1</cp:revision>
  <cp:lastPrinted>2024-12-17T17:46:09Z</cp:lastPrinted>
  <dcterms:created xsi:type="dcterms:W3CDTF">2024-12-17T17:40:27Z</dcterms:created>
  <dcterms:modified xsi:type="dcterms:W3CDTF">2024-12-17T17:54:56Z</dcterms:modified>
</cp:coreProperties>
</file>