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sldIdLst>
    <p:sldId id="328" r:id="rId5"/>
    <p:sldId id="480" r:id="rId6"/>
    <p:sldId id="296" r:id="rId7"/>
    <p:sldId id="294" r:id="rId8"/>
    <p:sldId id="292" r:id="rId9"/>
    <p:sldId id="293" r:id="rId10"/>
    <p:sldId id="291" r:id="rId11"/>
    <p:sldId id="285" r:id="rId12"/>
    <p:sldId id="289" r:id="rId13"/>
    <p:sldId id="343" r:id="rId14"/>
    <p:sldId id="481" r:id="rId15"/>
    <p:sldId id="482" r:id="rId16"/>
    <p:sldId id="297" r:id="rId17"/>
    <p:sldId id="299" r:id="rId18"/>
    <p:sldId id="288" r:id="rId19"/>
    <p:sldId id="371" r:id="rId20"/>
    <p:sldId id="307" r:id="rId21"/>
    <p:sldId id="308" r:id="rId22"/>
    <p:sldId id="303" r:id="rId23"/>
    <p:sldId id="304" r:id="rId24"/>
    <p:sldId id="369" r:id="rId25"/>
    <p:sldId id="484" r:id="rId26"/>
    <p:sldId id="485" r:id="rId27"/>
    <p:sldId id="486" r:id="rId28"/>
    <p:sldId id="305" r:id="rId29"/>
    <p:sldId id="286" r:id="rId30"/>
    <p:sldId id="310" r:id="rId31"/>
    <p:sldId id="311" r:id="rId32"/>
    <p:sldId id="312" r:id="rId33"/>
    <p:sldId id="313" r:id="rId34"/>
    <p:sldId id="314" r:id="rId35"/>
    <p:sldId id="301" r:id="rId36"/>
    <p:sldId id="457" r:id="rId37"/>
    <p:sldId id="316" r:id="rId38"/>
    <p:sldId id="479" r:id="rId39"/>
    <p:sldId id="263" r:id="rId40"/>
    <p:sldId id="323" r:id="rId41"/>
    <p:sldId id="318" r:id="rId42"/>
    <p:sldId id="321" r:id="rId43"/>
    <p:sldId id="322" r:id="rId44"/>
    <p:sldId id="324" r:id="rId45"/>
    <p:sldId id="325" r:id="rId46"/>
    <p:sldId id="326" r:id="rId47"/>
    <p:sldId id="257" r:id="rId48"/>
    <p:sldId id="277" r:id="rId49"/>
    <p:sldId id="278" r:id="rId50"/>
    <p:sldId id="621" r:id="rId51"/>
    <p:sldId id="623" r:id="rId52"/>
    <p:sldId id="627" r:id="rId53"/>
    <p:sldId id="628" r:id="rId54"/>
    <p:sldId id="609" r:id="rId55"/>
    <p:sldId id="606" r:id="rId56"/>
    <p:sldId id="605" r:id="rId57"/>
    <p:sldId id="599" r:id="rId58"/>
    <p:sldId id="601" r:id="rId59"/>
    <p:sldId id="550" r:id="rId60"/>
    <p:sldId id="607" r:id="rId61"/>
    <p:sldId id="608" r:id="rId62"/>
    <p:sldId id="619" r:id="rId63"/>
    <p:sldId id="460" r:id="rId64"/>
    <p:sldId id="459" r:id="rId65"/>
    <p:sldId id="256" r:id="rId66"/>
    <p:sldId id="629" r:id="rId67"/>
    <p:sldId id="258" r:id="rId68"/>
    <p:sldId id="458" r:id="rId69"/>
    <p:sldId id="329" r:id="rId70"/>
    <p:sldId id="630" r:id="rId71"/>
    <p:sldId id="315" r:id="rId72"/>
    <p:sldId id="631" r:id="rId73"/>
    <p:sldId id="610" r:id="rId74"/>
    <p:sldId id="262" r:id="rId75"/>
    <p:sldId id="611" r:id="rId76"/>
    <p:sldId id="632" r:id="rId77"/>
    <p:sldId id="624" r:id="rId78"/>
    <p:sldId id="633" r:id="rId79"/>
    <p:sldId id="634" r:id="rId80"/>
    <p:sldId id="625" r:id="rId81"/>
    <p:sldId id="626" r:id="rId82"/>
    <p:sldId id="635" r:id="rId83"/>
    <p:sldId id="483" r:id="rId84"/>
    <p:sldId id="306" r:id="rId85"/>
    <p:sldId id="612" r:id="rId86"/>
    <p:sldId id="613" r:id="rId87"/>
    <p:sldId id="614" r:id="rId88"/>
    <p:sldId id="615" r:id="rId89"/>
    <p:sldId id="616" r:id="rId90"/>
    <p:sldId id="260" r:id="rId91"/>
    <p:sldId id="618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5A5795-EE91-4311-A3FF-E9566C8F55F3}" v="13" dt="2024-10-15T17:20:20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9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64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CB5A5795-EE91-4311-A3FF-E9566C8F55F3}"/>
    <pc:docChg chg="undo custSel addSld delSld modSld sldOrd">
      <pc:chgData name="rene garreaud" userId="319a270e55de952e" providerId="LiveId" clId="{CB5A5795-EE91-4311-A3FF-E9566C8F55F3}" dt="2024-10-15T17:20:23.656" v="113" actId="47"/>
      <pc:docMkLst>
        <pc:docMk/>
      </pc:docMkLst>
      <pc:sldChg chg="add">
        <pc:chgData name="rene garreaud" userId="319a270e55de952e" providerId="LiveId" clId="{CB5A5795-EE91-4311-A3FF-E9566C8F55F3}" dt="2024-10-15T17:20:20.550" v="112"/>
        <pc:sldMkLst>
          <pc:docMk/>
          <pc:sldMk cId="58808011" sldId="256"/>
        </pc:sldMkLst>
      </pc:sldChg>
      <pc:sldChg chg="add">
        <pc:chgData name="rene garreaud" userId="319a270e55de952e" providerId="LiveId" clId="{CB5A5795-EE91-4311-A3FF-E9566C8F55F3}" dt="2024-10-15T17:20:05.137" v="110"/>
        <pc:sldMkLst>
          <pc:docMk/>
          <pc:sldMk cId="1979760452" sldId="257"/>
        </pc:sldMkLst>
      </pc:sldChg>
      <pc:sldChg chg="add del">
        <pc:chgData name="rene garreaud" userId="319a270e55de952e" providerId="LiveId" clId="{CB5A5795-EE91-4311-A3FF-E9566C8F55F3}" dt="2024-10-15T17:20:01.147" v="109" actId="2696"/>
        <pc:sldMkLst>
          <pc:docMk/>
          <pc:sldMk cId="3585256955" sldId="257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075936064" sldId="258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438989772" sldId="260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867397208" sldId="262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585791148" sldId="267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3803116648" sldId="268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3689451246" sldId="269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2798978539" sldId="271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4228938028" sldId="272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2004900900" sldId="273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1887628749" sldId="274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29145800" sldId="275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2833660468" sldId="276"/>
        </pc:sldMkLst>
      </pc:sldChg>
      <pc:sldChg chg="add">
        <pc:chgData name="rene garreaud" userId="319a270e55de952e" providerId="LiveId" clId="{CB5A5795-EE91-4311-A3FF-E9566C8F55F3}" dt="2024-10-15T17:20:05.137" v="110"/>
        <pc:sldMkLst>
          <pc:docMk/>
          <pc:sldMk cId="213149481" sldId="277"/>
        </pc:sldMkLst>
      </pc:sldChg>
      <pc:sldChg chg="add del">
        <pc:chgData name="rene garreaud" userId="319a270e55de952e" providerId="LiveId" clId="{CB5A5795-EE91-4311-A3FF-E9566C8F55F3}" dt="2024-10-15T17:20:01.147" v="109" actId="2696"/>
        <pc:sldMkLst>
          <pc:docMk/>
          <pc:sldMk cId="2703371824" sldId="277"/>
        </pc:sldMkLst>
      </pc:sldChg>
      <pc:sldChg chg="add del">
        <pc:chgData name="rene garreaud" userId="319a270e55de952e" providerId="LiveId" clId="{CB5A5795-EE91-4311-A3FF-E9566C8F55F3}" dt="2024-10-15T17:20:01.147" v="109" actId="2696"/>
        <pc:sldMkLst>
          <pc:docMk/>
          <pc:sldMk cId="1713064688" sldId="278"/>
        </pc:sldMkLst>
      </pc:sldChg>
      <pc:sldChg chg="add">
        <pc:chgData name="rene garreaud" userId="319a270e55de952e" providerId="LiveId" clId="{CB5A5795-EE91-4311-A3FF-E9566C8F55F3}" dt="2024-10-15T17:20:05.137" v="110"/>
        <pc:sldMkLst>
          <pc:docMk/>
          <pc:sldMk cId="2167926858" sldId="278"/>
        </pc:sldMkLst>
      </pc:sldChg>
      <pc:sldChg chg="add del">
        <pc:chgData name="rene garreaud" userId="319a270e55de952e" providerId="LiveId" clId="{CB5A5795-EE91-4311-A3FF-E9566C8F55F3}" dt="2024-10-15T17:20:11.168" v="111" actId="47"/>
        <pc:sldMkLst>
          <pc:docMk/>
          <pc:sldMk cId="1533458510" sldId="279"/>
        </pc:sldMkLst>
      </pc:sldChg>
      <pc:sldChg chg="del">
        <pc:chgData name="rene garreaud" userId="319a270e55de952e" providerId="LiveId" clId="{CB5A5795-EE91-4311-A3FF-E9566C8F55F3}" dt="2024-10-15T17:07:42.087" v="6" actId="47"/>
        <pc:sldMkLst>
          <pc:docMk/>
          <pc:sldMk cId="3814113582" sldId="290"/>
        </pc:sldMkLst>
      </pc:sldChg>
      <pc:sldChg chg="ord">
        <pc:chgData name="rene garreaud" userId="319a270e55de952e" providerId="LiveId" clId="{CB5A5795-EE91-4311-A3FF-E9566C8F55F3}" dt="2024-10-15T17:07:50.591" v="8"/>
        <pc:sldMkLst>
          <pc:docMk/>
          <pc:sldMk cId="202278613" sldId="299"/>
        </pc:sldMkLst>
      </pc:sldChg>
      <pc:sldChg chg="del">
        <pc:chgData name="rene garreaud" userId="319a270e55de952e" providerId="LiveId" clId="{CB5A5795-EE91-4311-A3FF-E9566C8F55F3}" dt="2024-10-15T17:18:45.897" v="104" actId="47"/>
        <pc:sldMkLst>
          <pc:docMk/>
          <pc:sldMk cId="2505467897" sldId="300"/>
        </pc:sldMkLst>
      </pc:sldChg>
      <pc:sldChg chg="del">
        <pc:chgData name="rene garreaud" userId="319a270e55de952e" providerId="LiveId" clId="{CB5A5795-EE91-4311-A3FF-E9566C8F55F3}" dt="2024-10-15T17:18:55.636" v="105" actId="47"/>
        <pc:sldMkLst>
          <pc:docMk/>
          <pc:sldMk cId="724778365" sldId="302"/>
        </pc:sldMkLst>
      </pc:sldChg>
      <pc:sldChg chg="add del">
        <pc:chgData name="rene garreaud" userId="319a270e55de952e" providerId="LiveId" clId="{CB5A5795-EE91-4311-A3FF-E9566C8F55F3}" dt="2024-10-15T17:20:20.550" v="112"/>
        <pc:sldMkLst>
          <pc:docMk/>
          <pc:sldMk cId="2578850328" sldId="306"/>
        </pc:sldMkLst>
      </pc:sldChg>
      <pc:sldChg chg="del ord">
        <pc:chgData name="rene garreaud" userId="319a270e55de952e" providerId="LiveId" clId="{CB5A5795-EE91-4311-A3FF-E9566C8F55F3}" dt="2024-10-15T17:07:42.087" v="6" actId="47"/>
        <pc:sldMkLst>
          <pc:docMk/>
          <pc:sldMk cId="4289302626" sldId="309"/>
        </pc:sldMkLst>
      </pc:sldChg>
      <pc:sldChg chg="del">
        <pc:chgData name="rene garreaud" userId="319a270e55de952e" providerId="LiveId" clId="{CB5A5795-EE91-4311-A3FF-E9566C8F55F3}" dt="2024-10-15T17:18:57.260" v="106" actId="47"/>
        <pc:sldMkLst>
          <pc:docMk/>
          <pc:sldMk cId="2039474458" sldId="315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3849860021" sldId="315"/>
        </pc:sldMkLst>
      </pc:sldChg>
      <pc:sldChg chg="del">
        <pc:chgData name="rene garreaud" userId="319a270e55de952e" providerId="LiveId" clId="{CB5A5795-EE91-4311-A3FF-E9566C8F55F3}" dt="2024-10-15T17:20:23.656" v="113" actId="47"/>
        <pc:sldMkLst>
          <pc:docMk/>
          <pc:sldMk cId="2023831892" sldId="327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992057548" sldId="329"/>
        </pc:sldMkLst>
      </pc:sldChg>
      <pc:sldChg chg="del">
        <pc:chgData name="rene garreaud" userId="319a270e55de952e" providerId="LiveId" clId="{CB5A5795-EE91-4311-A3FF-E9566C8F55F3}" dt="2024-10-15T17:10:06.742" v="10" actId="47"/>
        <pc:sldMkLst>
          <pc:docMk/>
          <pc:sldMk cId="4141164730" sldId="329"/>
        </pc:sldMkLst>
      </pc:sldChg>
      <pc:sldChg chg="add">
        <pc:chgData name="rene garreaud" userId="319a270e55de952e" providerId="LiveId" clId="{CB5A5795-EE91-4311-A3FF-E9566C8F55F3}" dt="2024-10-15T17:06:50.429" v="2"/>
        <pc:sldMkLst>
          <pc:docMk/>
          <pc:sldMk cId="829864175" sldId="343"/>
        </pc:sldMkLst>
      </pc:sldChg>
      <pc:sldChg chg="add">
        <pc:chgData name="rene garreaud" userId="319a270e55de952e" providerId="LiveId" clId="{CB5A5795-EE91-4311-A3FF-E9566C8F55F3}" dt="2024-10-15T17:10:34.557" v="12"/>
        <pc:sldMkLst>
          <pc:docMk/>
          <pc:sldMk cId="2361563003" sldId="369"/>
        </pc:sldMkLst>
      </pc:sldChg>
      <pc:sldChg chg="add del">
        <pc:chgData name="rene garreaud" userId="319a270e55de952e" providerId="LiveId" clId="{CB5A5795-EE91-4311-A3FF-E9566C8F55F3}" dt="2024-10-15T17:10:29.296" v="11" actId="2696"/>
        <pc:sldMkLst>
          <pc:docMk/>
          <pc:sldMk cId="3850566061" sldId="369"/>
        </pc:sldMkLst>
      </pc:sldChg>
      <pc:sldChg chg="add">
        <pc:chgData name="rene garreaud" userId="319a270e55de952e" providerId="LiveId" clId="{CB5A5795-EE91-4311-A3FF-E9566C8F55F3}" dt="2024-10-15T17:07:11.103" v="3"/>
        <pc:sldMkLst>
          <pc:docMk/>
          <pc:sldMk cId="967071074" sldId="371"/>
        </pc:sldMkLst>
      </pc:sldChg>
      <pc:sldChg chg="add">
        <pc:chgData name="rene garreaud" userId="319a270e55de952e" providerId="LiveId" clId="{CB5A5795-EE91-4311-A3FF-E9566C8F55F3}" dt="2024-10-15T17:09:39.382" v="9"/>
        <pc:sldMkLst>
          <pc:docMk/>
          <pc:sldMk cId="134976943" sldId="457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612040432" sldId="458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4038987921" sldId="459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3959031583" sldId="460"/>
        </pc:sldMkLst>
      </pc:sldChg>
      <pc:sldChg chg="add del">
        <pc:chgData name="rene garreaud" userId="319a270e55de952e" providerId="LiveId" clId="{CB5A5795-EE91-4311-A3FF-E9566C8F55F3}" dt="2024-10-15T17:06:41.324" v="1"/>
        <pc:sldMkLst>
          <pc:docMk/>
          <pc:sldMk cId="1056261041" sldId="481"/>
        </pc:sldMkLst>
      </pc:sldChg>
      <pc:sldChg chg="add">
        <pc:chgData name="rene garreaud" userId="319a270e55de952e" providerId="LiveId" clId="{CB5A5795-EE91-4311-A3FF-E9566C8F55F3}" dt="2024-10-15T17:06:50.429" v="2"/>
        <pc:sldMkLst>
          <pc:docMk/>
          <pc:sldMk cId="1867663864" sldId="481"/>
        </pc:sldMkLst>
      </pc:sldChg>
      <pc:sldChg chg="add">
        <pc:chgData name="rene garreaud" userId="319a270e55de952e" providerId="LiveId" clId="{CB5A5795-EE91-4311-A3FF-E9566C8F55F3}" dt="2024-10-15T17:06:50.429" v="2"/>
        <pc:sldMkLst>
          <pc:docMk/>
          <pc:sldMk cId="43160380" sldId="482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3428118176" sldId="483"/>
        </pc:sldMkLst>
      </pc:sldChg>
      <pc:sldChg chg="add del">
        <pc:chgData name="rene garreaud" userId="319a270e55de952e" providerId="LiveId" clId="{CB5A5795-EE91-4311-A3FF-E9566C8F55F3}" dt="2024-10-15T17:18:55.636" v="105" actId="47"/>
        <pc:sldMkLst>
          <pc:docMk/>
          <pc:sldMk cId="4181358486" sldId="483"/>
        </pc:sldMkLst>
      </pc:sldChg>
      <pc:sldChg chg="modSp add mod">
        <pc:chgData name="rene garreaud" userId="319a270e55de952e" providerId="LiveId" clId="{CB5A5795-EE91-4311-A3FF-E9566C8F55F3}" dt="2024-10-15T17:10:50.926" v="51" actId="6549"/>
        <pc:sldMkLst>
          <pc:docMk/>
          <pc:sldMk cId="1435943807" sldId="484"/>
        </pc:sldMkLst>
        <pc:spChg chg="mod">
          <ac:chgData name="rene garreaud" userId="319a270e55de952e" providerId="LiveId" clId="{CB5A5795-EE91-4311-A3FF-E9566C8F55F3}" dt="2024-10-15T17:10:50.926" v="51" actId="6549"/>
          <ac:spMkLst>
            <pc:docMk/>
            <pc:sldMk cId="1435943807" sldId="484"/>
            <ac:spMk id="2" creationId="{00000000-0000-0000-0000-000000000000}"/>
          </ac:spMkLst>
        </pc:spChg>
      </pc:sldChg>
      <pc:sldChg chg="addSp delSp modSp new mod">
        <pc:chgData name="rene garreaud" userId="319a270e55de952e" providerId="LiveId" clId="{CB5A5795-EE91-4311-A3FF-E9566C8F55F3}" dt="2024-10-15T17:16:16.871" v="103" actId="1076"/>
        <pc:sldMkLst>
          <pc:docMk/>
          <pc:sldMk cId="942826414" sldId="485"/>
        </pc:sldMkLst>
        <pc:picChg chg="add mod">
          <ac:chgData name="rene garreaud" userId="319a270e55de952e" providerId="LiveId" clId="{CB5A5795-EE91-4311-A3FF-E9566C8F55F3}" dt="2024-10-15T17:13:36.138" v="58" actId="1076"/>
          <ac:picMkLst>
            <pc:docMk/>
            <pc:sldMk cId="942826414" sldId="485"/>
            <ac:picMk id="3" creationId="{AB7D6BB7-AAFF-73C1-7787-9C41828A172C}"/>
          </ac:picMkLst>
        </pc:picChg>
        <pc:picChg chg="add del mod">
          <ac:chgData name="rene garreaud" userId="319a270e55de952e" providerId="LiveId" clId="{CB5A5795-EE91-4311-A3FF-E9566C8F55F3}" dt="2024-10-15T17:16:04.558" v="97" actId="478"/>
          <ac:picMkLst>
            <pc:docMk/>
            <pc:sldMk cId="942826414" sldId="485"/>
            <ac:picMk id="5" creationId="{AF928372-F670-61EA-7D7E-F173373E7263}"/>
          </ac:picMkLst>
        </pc:picChg>
        <pc:picChg chg="add mod">
          <ac:chgData name="rene garreaud" userId="319a270e55de952e" providerId="LiveId" clId="{CB5A5795-EE91-4311-A3FF-E9566C8F55F3}" dt="2024-10-15T17:16:16.871" v="103" actId="1076"/>
          <ac:picMkLst>
            <pc:docMk/>
            <pc:sldMk cId="942826414" sldId="485"/>
            <ac:picMk id="7" creationId="{CDB8AA21-56D0-836C-ECED-70863BEB4147}"/>
          </ac:picMkLst>
        </pc:picChg>
        <pc:picChg chg="add mod">
          <ac:chgData name="rene garreaud" userId="319a270e55de952e" providerId="LiveId" clId="{CB5A5795-EE91-4311-A3FF-E9566C8F55F3}" dt="2024-10-15T17:16:15.791" v="102" actId="1076"/>
          <ac:picMkLst>
            <pc:docMk/>
            <pc:sldMk cId="942826414" sldId="485"/>
            <ac:picMk id="9" creationId="{85237203-AED3-2DCD-280D-22D6D55F1801}"/>
          </ac:picMkLst>
        </pc:picChg>
      </pc:sldChg>
      <pc:sldChg chg="addSp delSp modSp new mod">
        <pc:chgData name="rene garreaud" userId="319a270e55de952e" providerId="LiveId" clId="{CB5A5795-EE91-4311-A3FF-E9566C8F55F3}" dt="2024-10-15T17:15:55.856" v="96" actId="1076"/>
        <pc:sldMkLst>
          <pc:docMk/>
          <pc:sldMk cId="1210581628" sldId="486"/>
        </pc:sldMkLst>
        <pc:picChg chg="add mod">
          <ac:chgData name="rene garreaud" userId="319a270e55de952e" providerId="LiveId" clId="{CB5A5795-EE91-4311-A3FF-E9566C8F55F3}" dt="2024-10-15T17:15:55.856" v="96" actId="1076"/>
          <ac:picMkLst>
            <pc:docMk/>
            <pc:sldMk cId="1210581628" sldId="486"/>
            <ac:picMk id="3" creationId="{47FA5671-40D5-FD66-4371-88F34CD81D3B}"/>
          </ac:picMkLst>
        </pc:picChg>
        <pc:picChg chg="add mod">
          <ac:chgData name="rene garreaud" userId="319a270e55de952e" providerId="LiveId" clId="{CB5A5795-EE91-4311-A3FF-E9566C8F55F3}" dt="2024-10-15T17:15:16.312" v="81"/>
          <ac:picMkLst>
            <pc:docMk/>
            <pc:sldMk cId="1210581628" sldId="486"/>
            <ac:picMk id="4" creationId="{E4A0DD7A-38FA-8486-7111-1DE54D9EBBA8}"/>
          </ac:picMkLst>
        </pc:picChg>
        <pc:picChg chg="add del mod">
          <ac:chgData name="rene garreaud" userId="319a270e55de952e" providerId="LiveId" clId="{CB5A5795-EE91-4311-A3FF-E9566C8F55F3}" dt="2024-10-15T17:15:22.697" v="83" actId="478"/>
          <ac:picMkLst>
            <pc:docMk/>
            <pc:sldMk cId="1210581628" sldId="486"/>
            <ac:picMk id="5" creationId="{05A2D213-C582-3380-4A2E-3CAFEEA3D33A}"/>
          </ac:picMkLst>
        </pc:picChg>
        <pc:picChg chg="add mod">
          <ac:chgData name="rene garreaud" userId="319a270e55de952e" providerId="LiveId" clId="{CB5A5795-EE91-4311-A3FF-E9566C8F55F3}" dt="2024-10-15T17:15:27.297" v="85"/>
          <ac:picMkLst>
            <pc:docMk/>
            <pc:sldMk cId="1210581628" sldId="486"/>
            <ac:picMk id="6" creationId="{58E9DFFF-310B-7DDE-19B0-1CC5A59E0473}"/>
          </ac:picMkLst>
        </pc:picChg>
        <pc:picChg chg="add mod">
          <ac:chgData name="rene garreaud" userId="319a270e55de952e" providerId="LiveId" clId="{CB5A5795-EE91-4311-A3FF-E9566C8F55F3}" dt="2024-10-15T17:15:27.297" v="85"/>
          <ac:picMkLst>
            <pc:docMk/>
            <pc:sldMk cId="1210581628" sldId="486"/>
            <ac:picMk id="7" creationId="{92F0D311-5BF8-9F0E-A30C-14F61DA6B9FA}"/>
          </ac:picMkLst>
        </pc:picChg>
        <pc:picChg chg="add del mod">
          <ac:chgData name="rene garreaud" userId="319a270e55de952e" providerId="LiveId" clId="{CB5A5795-EE91-4311-A3FF-E9566C8F55F3}" dt="2024-10-15T17:15:34.964" v="88" actId="478"/>
          <ac:picMkLst>
            <pc:docMk/>
            <pc:sldMk cId="1210581628" sldId="486"/>
            <ac:picMk id="8" creationId="{68997C1D-69C8-4656-F314-6AB2874C2E72}"/>
          </ac:picMkLst>
        </pc:picChg>
        <pc:picChg chg="add mod">
          <ac:chgData name="rene garreaud" userId="319a270e55de952e" providerId="LiveId" clId="{CB5A5795-EE91-4311-A3FF-E9566C8F55F3}" dt="2024-10-15T17:15:54.366" v="95" actId="1076"/>
          <ac:picMkLst>
            <pc:docMk/>
            <pc:sldMk cId="1210581628" sldId="486"/>
            <ac:picMk id="9" creationId="{831D57CE-4703-08FB-E063-823F8AF4DD66}"/>
          </ac:picMkLst>
        </pc:picChg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4183382790" sldId="550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3017174625" sldId="599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895635779" sldId="601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046158269" sldId="605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3216962666" sldId="606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4146027537" sldId="607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725263238" sldId="608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4216644660" sldId="609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3440502188" sldId="610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728756430" sldId="611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720724717" sldId="612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649195883" sldId="613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801413688" sldId="614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90748224" sldId="615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836431239" sldId="616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574853092" sldId="618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4107124871" sldId="619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285740630" sldId="621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699680617" sldId="623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680867379" sldId="624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281782195" sldId="625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024774965" sldId="626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756643583" sldId="627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000261243" sldId="628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312946658" sldId="629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3508978604" sldId="630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184336927" sldId="631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639866922" sldId="632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1324761883" sldId="633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2223360156" sldId="634"/>
        </pc:sldMkLst>
      </pc:sldChg>
      <pc:sldChg chg="add">
        <pc:chgData name="rene garreaud" userId="319a270e55de952e" providerId="LiveId" clId="{CB5A5795-EE91-4311-A3FF-E9566C8F55F3}" dt="2024-10-15T17:20:20.550" v="112"/>
        <pc:sldMkLst>
          <pc:docMk/>
          <pc:sldMk cId="695466711" sldId="635"/>
        </pc:sldMkLst>
      </pc:sldChg>
      <pc:sldMasterChg chg="addSldLayout delSldLayout">
        <pc:chgData name="rene garreaud" userId="319a270e55de952e" providerId="LiveId" clId="{CB5A5795-EE91-4311-A3FF-E9566C8F55F3}" dt="2024-10-15T17:19:53.616" v="108" actId="47"/>
        <pc:sldMasterMkLst>
          <pc:docMk/>
          <pc:sldMasterMk cId="474671942" sldId="2147483648"/>
        </pc:sldMasterMkLst>
        <pc:sldLayoutChg chg="add del">
          <pc:chgData name="rene garreaud" userId="319a270e55de952e" providerId="LiveId" clId="{CB5A5795-EE91-4311-A3FF-E9566C8F55F3}" dt="2024-10-15T17:19:53.616" v="108" actId="47"/>
          <pc:sldLayoutMkLst>
            <pc:docMk/>
            <pc:sldMasterMk cId="474671942" sldId="2147483648"/>
            <pc:sldLayoutMk cId="4137903290" sldId="2147483660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4:45:07.23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27 21 7578 0 0,'-26'1'785'0'0,"25"0"-761"0"0,4 5-187 0 0,-2-4 166 0 0,0 0-1 0 0,0 0 1 0 0,0 0 0 0 0,0 0 0 0 0,0 1-1 0 0,0-1 1 0 0,0 0 0 0 0,-1 0-1 0 0,1 4 1 0 0,6 77 20 0 0,-3-67-18 0 0,3-12-3 0 0,7-13-1 0 0,-12 7-1 0 0,6-5 116 0 0,-5 2-12 0 0,2-19 55 0 0,1-60 15 0 0,-1 63 1527 0 0,1 16-1195 0 0,1 12-374 0 0,16-6 953 0 0,-20-2-1055 0 0,1-1 0 0 0,0 1 0 0 0,-1 1 1 0 0,1-1-1 0 0,0 0 0 0 0,7 1 49 0 0,-2 1-55 0 0,-8-1-25 0 0,1 0 0 0 0,0 0-1 0 0,-1 0 1 0 0,1 0 0 0 0,0 1 0 0 0,0-1 0 0 0,-1 1-1 0 0,1-1 1 0 0,0 1 0 0 0,-1-1 0 0 0,1 1-1 0 0,0 0 1 0 0,-1 0 0 0 0,1 0 0 0 0,-1 0 0 0 0,0 0-1 0 0,1 0 1 0 0,1 3 0 0 0,-2-4 1 0 0,-1 1 0 0 0,1-1 0 0 0,0 0-1 0 0,-1 0 1 0 0,1 1 0 0 0,-1-1 0 0 0,1 0 0 0 0,-1 0 0 0 0,1 0-1 0 0,0 1 1 0 0,-1-1 0 0 0,1 0 0 0 0,0 0 0 0 0,-1 0 0 0 0,1 0 0 0 0,0 0-1 0 0,-1 0 1 0 0,1-1 0 0 0,-1 1 0 0 0,1 0 0 0 0,0 0 0 0 0,0-1-1 0 0,14-3 6 0 0,-13 3-3 0 0,1 0 0 0 0,-1 1 0 0 0,1-1 0 0 0,-1 1 0 0 0,1-1 0 0 0,-1 1-1 0 0,1 0 1 0 0,-1 0 0 0 0,1 0 0 0 0,0 0 0 0 0,-1 0 0 0 0,1 1 0 0 0,4 1 0 0 0,9 1 14 0 0,22-6 177 0 0,-28 1-16 0 0,-9 1-171 0 0,-1 1-1 0 0,1 0 1 0 0,0 0 0 0 0,-1-1-1 0 0,1 1 1 0 0,-1 0-1 0 0,1 0 1 0 0,-1 0-1 0 0,1 0 1 0 0,0 0 0 0 0,-1 0-1 0 0,1 0 1 0 0,0 0-1 0 0,-1 0 1 0 0,1 0 0 0 0,-1 0-1 0 0,1 0 1 0 0,0 0-1 0 0,-1 0 1 0 0,1 1 0 0 0,-1-1-1 0 0,1 0 1 0 0,-1 0-1 0 0,1 1 1 0 0,-1-1 0 0 0,1 0-1 0 0,0 1 1 0 0,74 63 231 0 0,-67-60-240 0 0,0-1-1 0 0,0 0 1 0 0,1 0 0 0 0,-1-1-1 0 0,1 0 1 0 0,-1 0-1 0 0,1-1 1 0 0,0 0 0 0 0,16-1-1 0 0,-6 1 17 0 0,58-2 24 0 0,-72 1-31 0 0,-1 2 0 0 0,1-1 0 0 0,0 1-1 0 0,-1-1 1 0 0,0 1 0 0 0,1 0 0 0 0,-1 1 0 0 0,6 4-1 0 0,23 10 33 0 0,-22-12-43 0 0,0 1 1 0 0,-1 0 0 0 0,0 0 0 0 0,0 1-1 0 0,13 11 1 0 0,-3-2-6 0 0,-8-8 11 0 0,0-1 1 0 0,0 0 0 0 0,1-1-1 0 0,24 10 1 0 0,60 12 7 0 0,-63-20-15 0 0,60 24 0 0 0,-72-22 15 0 0,-5-3-10 0 0,1 1 0 0 0,-1 1 0 0 0,-1 0 0 0 0,1 1-1 0 0,-2 1 1 0 0,18 14 0 0 0,12 19-6 0 0,63 55 1 0 0,-86-80 11 0 0,2-2 1 0 0,0 0-1 0 0,28 13 0 0 0,-13-10-19 0 0,60 22-1 0 0,-73-31 24 0 0,0 1 1 0 0,-1 1-1 0 0,0 1 0 0 0,-1 2 1 0 0,0 0-1 0 0,-2 2 0 0 0,35 33 1 0 0,-28-25-11 0 0,-9-7 7 0 0,19 21 1 0 0,-2-1 4 0 0,2-2-1 0 0,1-1 1 0 0,70 47 0 0 0,-53-41-1 0 0,-25-20-9 0 0,43 22 0 0 0,-47-30-2 0 0,-2 2 1 0 0,1 0-1 0 0,28 26 1 0 0,128 138 65 0 0,-151-147-54 0 0,2-2 0 0 0,1-2-1 0 0,68 45 1 0 0,127 53-32 0 0,-162-90 77 0 0,-3 2 1 0 0,-1 4 0 0 0,-2 2 0 0 0,-3 3 0 0 0,77 77 0 0 0,65 71 362 0 0,-31-39-407 0 0,-53-51 22 0 0,-24-25-28 0 0,23 22 19 0 0,93 142 276 0 0,-31-32 136 0 0,-137-171-393 0 0,2-2 0 0 0,50 36 1 0 0,94 71-48 0 0,-145-114 23 0 0,68 69 0 0 0,26 49 68 0 0,-80-85-47 0 0,4-2 0 0 0,84 71 0 0 0,178 119-1 0 0,-253-194-23 0 0,24 19-3 0 0,258 191-26 0 0,-303-235-11 0 0,84 59 59 0 0,-62-47 15 0 0,-39-25-45 0 0,1-1 1 0 0,40 18 0 0 0,119 68 396 0 0,-70-35-194 0 0,22 12-124 0 0,31 16 42 0 0,203 79 309 0 0,-283-136-344 0 0,51 21-61 0 0,-62-29 3 0 0,-48-19-24 0 0,0-1 1 0 0,43 11 0 0 0,-33-14-20 0 0,-2 3 1 0 0,60 27-1 0 0,-22-8 33 0 0,2-4 0 0 0,1-3 0 0 0,1-4 0 0 0,102 13 0 0 0,68 22 126 0 0,2-1-10 0 0,75-9-137 0 0,39 6 1 0 0,-256-31-5 0 0,134 43 1 0 0,11 13 5 0 0,-98-31 131 0 0,-86-29 160 0 0,133 16 1 0 0,-146-26-202 0 0,204 12 205 0 0,-60-8-72 0 0,-197-12-161 0 0,0-1-1 0 0,1 2 0 0 0,-1 0 0 0 0,0 0 1 0 0,0 1-1 0 0,0 0 0 0 0,0 0 1 0 0,0 2-1 0 0,11 5 0 0 0,-20-9-68 0 0,-1-1 0 0 0,1 0 0 0 0,-1 0 0 0 0,0 0 0 0 0,1 0 0 0 0,-1 1-1 0 0,0-1 1 0 0,1 0 0 0 0,-1 0 0 0 0,0 1 0 0 0,1-1 0 0 0,-1 0 0 0 0,0 1 0 0 0,0-1 0 0 0,1 0-1 0 0,-1 1 1 0 0,0-1 0 0 0,0 0 0 0 0,0 1 0 0 0,0-1 0 0 0,1 1 0 0 0,-1-1 0 0 0,0 0 0 0 0,0 1-1 0 0,0-1 1 0 0,0 1 0 0 0,0-1 0 0 0,0 0 0 0 0,0 1 0 0 0,0-1 0 0 0,0 1 0 0 0,0-1 0 0 0,0 1-1 0 0,0-1 1 0 0,0 0 0 0 0,-1 1 0 0 0,1 0 0 0 0,-13 9-1178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5.5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74 7970 0 0,'0'-2'27'0'0,"0"-1"1"0"0,1 1 0 0 0,-1-1 0 0 0,1 0 0 0 0,-1 1-1 0 0,1-1 1 0 0,0 1 0 0 0,0 0 0 0 0,0-1-1 0 0,0 1 1 0 0,0 0 0 0 0,1 0 0 0 0,-1 0-1 0 0,1-1 1 0 0,0 1 0 0 0,-1 1 0 0 0,1-1-1 0 0,2-2 1 0 0,1 0-17 0 0,0 1 0 0 0,1-1 0 0 0,-1 1 0 0 0,1 0 0 0 0,-1 1 0 0 0,1-1 0 0 0,0 1 0 0 0,9-2 1 0 0,-14 4 0 0 0,-1 0 0 0 0,1 0 1 0 0,0 0-1 0 0,0 0 0 0 0,0 0 1 0 0,0 0-1 0 0,0 0 0 0 0,0 0 1 0 0,0 0-1 0 0,-1 1 1 0 0,1-1-1 0 0,0 0 0 0 0,0 1 1 0 0,0-1-1 0 0,-1 0 0 0 0,1 1 1 0 0,0-1-1 0 0,0 1 1 0 0,-1-1-1 0 0,1 1 0 0 0,0-1 1 0 0,-1 1-1 0 0,1 0 0 0 0,0-1 1 0 0,-1 1-1 0 0,1 0 0 0 0,-1 0 1 0 0,1-1-1 0 0,-1 1 1 0 0,0 0-1 0 0,1 0 0 0 0,-1 0 1 0 0,0-1-1 0 0,0 1 0 0 0,1 0 1 0 0,-1 0-1 0 0,0 0 1 0 0,0 1-1 0 0,4 43 289 0 0,-3-31-306 0 0,3 105 81 0 0,-14 146 1 0 0,3-144 26 0 0,7-92 104 0 0,1 0-1 0 0,2 0 0 0 0,1 0 0 0 0,1 0 1 0 0,12 35-1 0 0,-16-62-172 0 0,-1 0 0 0 0,0-1 0 0 0,1 1 0 0 0,-1-1 0 0 0,1 1 0 0 0,0 0 0 0 0,0-1 0 0 0,-1 0 0 0 0,1 1 0 0 0,0-1 0 0 0,0 1 0 0 0,0-1 0 0 0,0 0 0 0 0,1 0 0 0 0,-1 1 0 0 0,0-1 0 0 0,0 0 0 0 0,1 0 0 0 0,-1 0 0 0 0,3 1 0 0 0,-2-2-16 0 0,-1 0 0 0 0,1 0 0 0 0,0 1 0 0 0,-1-1 0 0 0,1 0 0 0 0,0 0 0 0 0,-1-1 0 0 0,1 1 0 0 0,0 0 0 0 0,-1-1-1 0 0,1 1 1 0 0,-1-1 0 0 0,1 1 0 0 0,0-1 0 0 0,-1 1 0 0 0,3-3 0 0 0,4-2-2 0 0,-1-1 1 0 0,1 1-1 0 0,-1-1 1 0 0,-1-1-1 0 0,12-14 1 0 0,35-52 1 0 0,-36 47 50 0 0,2 1 1 0 0,27-30 0 0 0,-45 54-60 0 0,0 0 1 0 0,0 0 0 0 0,0 0-1 0 0,0 0 1 0 0,0 1 0 0 0,0-1 0 0 0,0 0-1 0 0,0 0 1 0 0,0 1 0 0 0,0-1-1 0 0,1 1 1 0 0,-1-1 0 0 0,0 1-1 0 0,0 0 1 0 0,1-1 0 0 0,-1 1 0 0 0,0 0-1 0 0,1 0 1 0 0,-1 0 0 0 0,0 0-1 0 0,1 0 1 0 0,1 1 0 0 0,-1-1 19 0 0,0 1 0 0 0,0 0 0 0 0,1 0 0 0 0,-1 0 0 0 0,0 0 0 0 0,0 1 0 0 0,-1-1 0 0 0,1 1 0 0 0,0-1 0 0 0,0 1 0 0 0,2 3 0 0 0,3 4 148 0 0,0 1 0 0 0,-1 0 1 0 0,10 21-1 0 0,-14-28-130 0 0,40 92 167 0 0,16 30-562 0 0,-43-97-179 0 0,-3-1-884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6.8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3 3073 0 0,'-5'-1'736'0'0,"-21"-1"4032"0"0,26 2-4750 0 0,0 0-1 0 0,0 0 1 0 0,0 0-1 0 0,0 0 1 0 0,0 0 0 0 0,0 0-1 0 0,0 0 1 0 0,0 0-1 0 0,0 0 1 0 0,0 0-1 0 0,-1 0 1 0 0,1 0-1 0 0,0 0 1 0 0,0 0-1 0 0,0 0 1 0 0,0 0 0 0 0,0 0-1 0 0,0 1 1 0 0,0-1-1 0 0,0 0 1 0 0,0 0-1 0 0,0 0 1 0 0,0 0-1 0 0,0 0 1 0 0,0 0 0 0 0,0 0-1 0 0,-1 0 1 0 0,1 0-1 0 0,0 0 1 0 0,0 0-1 0 0,0 0 1 0 0,0 0-1 0 0,0 0 1 0 0,0 0 0 0 0,0 0-1 0 0,0 1 1 0 0,0-1-1 0 0,0 0 1 0 0,0 0-1 0 0,0 0 1 0 0,0 0-1 0 0,0 0 1 0 0,0 0-1 0 0,0 0 1 0 0,0 0 0 0 0,0 0-1 0 0,0 0 1 0 0,0 0-1 0 0,0 0 1 0 0,0 1-1 0 0,0-1 1 0 0,0 0-1 0 0,0 0 1 0 0,0 0 0 0 0,0 0-1 0 0,0 0 1 0 0,1 0-1 0 0,-1 0 1 0 0,0 0-1 0 0,0 0 1 0 0,0 0-1 0 0,0 0 1 0 0,0 0-1 0 0,0 0 1 0 0,11 8-274 0 0,-3-3 263 0 0,0 0 0 0 0,-1 0 0 0 0,0 1 0 0 0,0 0 0 0 0,-1 0 0 0 0,1 1 0 0 0,-1 0 0 0 0,-1 0 0 0 0,1 0 0 0 0,-1 1 0 0 0,-1 0 0 0 0,7 15 0 0 0,-1 1 27 0 0,-1 1 1 0 0,-1 1-1 0 0,5 29 0 0 0,-3 4 41 0 0,-4 1 1 0 0,0 71-1 0 0,-2-36-34 0 0,6 452 59 0 0,-1-32-72 0 0,210 1562 1308 0 0,13-456 1289 0 0,-178-999-1338 0 0,-46-478-1253 0 0,7 260 220 0 0,-19-257-243 0 0,2-117-855 0 0,-2 1-1 0 0,-14 52 1 0 0,12-60-1029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7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2 6881 0 0,'-19'6'1465'0'0,"17"-7"-1112"0"0,10-3-282 0 0,-6 3-63 0 0,1 1 0 0 0,-1-1 1 0 0,1 1-1 0 0,-1 0 0 0 0,1 0 0 0 0,-1 0 1 0 0,1 0-1 0 0,-1 0 0 0 0,1 0 1 0 0,-1 1-1 0 0,0-1 0 0 0,1 1 0 0 0,-1 0 1 0 0,0 0-1 0 0,1 0 0 0 0,-1 0 0 0 0,0 0 1 0 0,3 2-1 0 0,37 28 20 0 0,-37-27-17 0 0,19 19-7 0 0,-1 0 1 0 0,28 40-1 0 0,-8-11-20 0 0,-1 0 23 0 0,-2 2 0 0 0,-2 2-1 0 0,-3 1 1 0 0,28 65 0 0 0,-19-30 10 0 0,111 202 2477 0 0,-141-272-1941 0 0,31 35-1 0 0,-38-48-440 0 0,1-1 0 0 0,1 0 0 0 0,0-1 0 0 0,0 1 0 0 0,0-2-1 0 0,15 9 1 0 0,-20-14-80 0 0,1 1 0 0 0,0-1-1 0 0,0 0 1 0 0,0 0 0 0 0,1 0-1 0 0,-1-1 1 0 0,0 0-1 0 0,0 0 1 0 0,0 0 0 0 0,0 0-1 0 0,0-1 1 0 0,0 0 0 0 0,0 0-1 0 0,0 0 1 0 0,0-1 0 0 0,0 0-1 0 0,0 0 1 0 0,6-4 0 0 0,5-2 6 0 0,-1-1 1 0 0,0 0 0 0 0,-1-1-1 0 0,15-13 1 0 0,0-4 7 0 0,-2-2 0 0 0,0-1 0 0 0,-2-1 0 0 0,-1-1 0 0 0,-2-1 0 0 0,23-43 0 0 0,91-227-1277 0 0,-91 194-1071 0 0,-20 52 1044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40.7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77 285 272 0 0,'-14'-24'1536'0'0,"12"20"-1228"0"0,-1 0-1 0 0,1 0 1 0 0,0 0-1 0 0,0-1 1 0 0,0 1-1 0 0,1 0 1 0 0,0-1-1 0 0,-2-6 1 0 0,-6-25 870 0 0,6 29-996 0 0,1 0 0 0 0,0 0-1 0 0,-1-12 1 0 0,-11-89 928 0 0,9 76 1995 0 0,2 53-2929 0 0,1-1 0 0 0,0 1 0 0 0,2 0 0 0 0,1-1 1 0 0,0 1-1 0 0,7 34 0 0 0,-5-37-118 0 0,41 233-18 0 0,-24-78-38 0 0,13 96 30 0 0,44 479 21 0 0,-67-619-47 0 0,-3 59 247 0 0,-19 193 0 0 0,3-179 927 0 0,-12 110 225 0 0,8-156-1266 0 0,13-150-161 0 0,-1 0 0 0 0,0 0 0 0 0,0 0 1 0 0,0 0-1 0 0,-1 0 0 0 0,1 0 0 0 0,-2 0 0 0 0,-2 6 0 0 0,-10 8-2851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41.6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19 405 5433 0 0,'-2'-1'215'0'0,"1"0"0"0"0,-1 0 0 0 0,1-1 0 0 0,-1 1 0 0 0,1 0 0 0 0,0-1-1 0 0,0 1 1 0 0,-1-1 0 0 0,1 1 0 0 0,0-1 0 0 0,0 0 0 0 0,0 1 0 0 0,-1-4 0 0 0,2 2-138 0 0,0-1 0 0 0,0 1 0 0 0,0-1 0 0 0,1 1 0 0 0,-1 0 0 0 0,1-1 0 0 0,1-3 0 0 0,1-8 192 0 0,0 1 0 0 0,2 0-1 0 0,-1 0 1 0 0,2 0 0 0 0,0 1 0 0 0,11-19 0 0 0,-8 10 62 0 0,-8 20-302 0 0,-1 0 0 0 0,1 0 0 0 0,-1 0 0 0 0,1 0 1 0 0,0 1-1 0 0,0-1 0 0 0,0 0 0 0 0,0 0 0 0 0,0 1 0 0 0,0-1 0 0 0,0 1 0 0 0,1-1 1 0 0,-1 1-1 0 0,2-2 0 0 0,-1 1-3 0 0,-1 1-1 0 0,1-1 1 0 0,-1 1 0 0 0,0-1 0 0 0,1 1-1 0 0,-1-1 1 0 0,0 0 0 0 0,0 0 0 0 0,0 0-1 0 0,-1 1 1 0 0,1-1 0 0 0,1-2 0 0 0,-2 1 19 0 0,1 1-1 0 0,0 0 1 0 0,0 0 0 0 0,0 0 0 0 0,0 0 0 0 0,0 0 0 0 0,0 0-1 0 0,1 0 1 0 0,-1 0 0 0 0,3-1 0 0 0,-2-1 137 0 0,1 1 0 0 0,-1-1 0 0 0,0 0-1 0 0,0 0 1 0 0,0 0 0 0 0,-1 0 0 0 0,2-6 0 0 0,-1 5-139 0 0,-1 4-25 0 0,-1-1 1 0 0,1 1-1 0 0,0-1 1 0 0,-1 0-1 0 0,0 1 1 0 0,1-1 0 0 0,-1 0-1 0 0,0 0 1 0 0,0 1-1 0 0,0-1 1 0 0,0 0-1 0 0,0-2 1 0 0,0-3 752 0 0,1 7-776 0 0,0 0 0 0 0,0 1 0 0 0,0-1 1 0 0,0 1-1 0 0,0-1 0 0 0,0 1 0 0 0,0-1 0 0 0,0 1 1 0 0,0 0-1 0 0,0-1 0 0 0,0 1 0 0 0,0 0 0 0 0,-1 0 1 0 0,2 1-1 0 0,38 58-170 0 0,11 19 54 0 0,137 225 17 0 0,-130-219 114 0 0,-32-44 6 0 0,54 63 0 0 0,-58-80-32 0 0,-10-8 37 0 0,2-2 1 0 0,0 1 0 0 0,0-2 0 0 0,30 21-1 0 0,-39-31-7 0 0,-1 0 0 0 0,1-1 0 0 0,0 0-1 0 0,0 0 1 0 0,0 0 0 0 0,0 0 0 0 0,0-1 0 0 0,0 0 0 0 0,1 0-1 0 0,-1 0 1 0 0,0-1 0 0 0,0 1 0 0 0,1-2 0 0 0,-1 1-1 0 0,0 0 1 0 0,1-1 0 0 0,-1 0 0 0 0,0 0 0 0 0,0-1-1 0 0,0 1 1 0 0,0-1 0 0 0,9-4 0 0 0,-6 1 9 0 0,0 0 1 0 0,1-1-1 0 0,-2 0 1 0 0,1 0-1 0 0,-1-1 0 0 0,0 0 1 0 0,11-13-1 0 0,37-62 71 0 0,-44 64-75 0 0,10-21 25 0 0,-2 0 1 0 0,-1-1-1 0 0,18-65 0 0 0,-2 5-5 0 0,-15 51-221 0 0,44-108 452 0 0,-50 130-1039 0 0,1 0 1 0 0,1 1-1 0 0,29-37 1 0 0,-26 43-2913 0 0,0 4 1455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4:45:08.764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388 30 1856 0 0,'-35'-3'1455'0'0,"-37"0"0"0"0,70 3-1408 0 0,1 0 0 0 0,0-1-1 0 0,-1 1 1 0 0,1 0-1 0 0,0-1 1 0 0,-1 1 0 0 0,1-1-1 0 0,0 0 1 0 0,0 1 0 0 0,-1-1-1 0 0,-1-1 1 0 0,2 1 35 0 0,0 0 0 0 0,0 0-1 0 0,0 1 1 0 0,0-1 0 0 0,0 1 0 0 0,0-1 0 0 0,0 1 0 0 0,0-1 0 0 0,-1 1-1 0 0,1 0 1 0 0,0-1 0 0 0,0 1 0 0 0,0 0 0 0 0,-1 0 0 0 0,1 0 0 0 0,-1 0-1 0 0,-2 0 157 0 0,1 0 0 0 0,0-1 0 0 0,0 1 0 0 0,0 0 0 0 0,0-1-1 0 0,-1 0 1 0 0,-3-2 0 0 0,-8-1 360 0 0,-26 11 1597 0 0,-7 20-592 0 0,45-26-1487 0 0,0 0 0 0 0,-1-1 0 0 0,1 1-1 0 0,0 0 1 0 0,-1-1 0 0 0,-5 0 0 0 0,-2 8 452 0 0,10-8-570 0 0,1 1 1 0 0,-1-1-1 0 0,1 0 1 0 0,-1 1-1 0 0,1-1 1 0 0,-1 1-1 0 0,1-1 1 0 0,-1 1-1 0 0,1-1 1 0 0,-1 1-1 0 0,1-1 1 0 0,0 1 0 0 0,-1-1-1 0 0,1 1 1 0 0,0-1-1 0 0,0 1 1 0 0,-1 0-1 0 0,1-1 1 0 0,0 1-1 0 0,0-1 1 0 0,0 1-1 0 0,0 0 1 0 0,0-1-1 0 0,0 2 1 0 0,4 7-5 0 0,1-1 1 0 0,0 1-1 0 0,1-1 0 0 0,0-1 1 0 0,0 1-1 0 0,1-1 1 0 0,-1 0-1 0 0,2 0 0 0 0,-1-1 1 0 0,1 0-1 0 0,0 0 1 0 0,0-1-1 0 0,0 0 1 0 0,1-1-1 0 0,11 5 0 0 0,32 10 41 0 0,0-2 0 0 0,1-3 0 0 0,80 11 0 0 0,-72-14-16 0 0,-1 1 0 0 0,74 27-1 0 0,-106-29 34 0 0,0 0-1 0 0,-1 2 0 0 0,0 1 0 0 0,-1 2 1 0 0,-1 0-1 0 0,32 25 0 0 0,-48-31 106 0 0,1-1-1 0 0,-1 1 1 0 0,-1 1-1 0 0,0 0 1 0 0,0 0 0 0 0,-1 1-1 0 0,0-1 1 0 0,-1 1-1 0 0,6 14 1 0 0,-8-16-51 0 0,1-1 0 0 0,0 0 0 0 0,7 9 1 0 0,-7-11-55 0 0,0 1 1 0 0,-1-1-1 0 0,7 14 1 0 0,-28-61 473 0 0,16 39-522 0 0,1 0-1 0 0,-1 1 0 0 0,0-1 0 0 0,0 0 1 0 0,0 1-1 0 0,0-1 0 0 0,0 1 0 0 0,0-1 0 0 0,0 1 1 0 0,-1 0-1 0 0,1 0 0 0 0,0-1 0 0 0,-1 1 0 0 0,1 0 1 0 0,-1 0-1 0 0,-1-1 0 0 0,-6-3 7 0 0,6 3-6 0 0,0-1 1 0 0,-1 1 0 0 0,0 0 0 0 0,1 0 0 0 0,-1 0 0 0 0,0 1 0 0 0,0 0 0 0 0,1-1 0 0 0,-7 0 0 0 0,2 0 6 0 0,8 1-11 0 0,-1 1-1 0 0,1 0 1 0 0,0 0-1 0 0,0 0 1 0 0,0 0 0 0 0,0 0-1 0 0,-1 0 1 0 0,1 0-1 0 0,0-1 1 0 0,0 1-1 0 0,0 0 1 0 0,-1 0-1 0 0,1 0 1 0 0,0 0 0 0 0,0 0-1 0 0,0 0 1 0 0,-1 0-1 0 0,1 0 1 0 0,0 0-1 0 0,0 0 1 0 0,0 0 0 0 0,-1 0-1 0 0,1 0 1 0 0,0 0-1 0 0,0 0 1 0 0,0 1-1 0 0,0-1 1 0 0,-1 0-1 0 0,1 0 1 0 0,0 0 0 0 0,0 0-1 0 0,0 0 1 0 0,-1 0-1 0 0,1 1 1 0 0,-29 11 45 0 0,24-9-34 0 0,0-1-1 0 0,-1 1 1 0 0,1-1-1 0 0,-1 0 1 0 0,0-1-1 0 0,-6 2 1 0 0,-21 7-20 0 0,16-1 22 0 0,0 1 0 0 0,1 0-1 0 0,0 1 1 0 0,-20 19-1 0 0,-25 17 1 0 0,-130 68 47 0 0,34-22 102 0 0,135-79-144 0 0,-42 26 48 0 0,-73 60 1 0 0,46-30-70 0 0,88-67 2 0 0,0 0 0 0 0,0 0-1 0 0,0 0 1 0 0,1 0 0 0 0,-1 0 0 0 0,1 0 0 0 0,0 1 0 0 0,-2 4-1 0 0,-14 17-120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2.1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1005 2897 0 0,'-26'3'2948'0'0,"21"-25"-2124"0"0,5 16-767 0 0,0 1-1 0 0,1-1 1 0 0,0 0-1 0 0,0 0 1 0 0,0 1-1 0 0,1-1 1 0 0,0 0-1 0 0,0 1 0 0 0,1 0 1 0 0,4-10-1 0 0,12-28 98 0 0,4-68 174 0 0,-1 4 76 0 0,14-49 1074 0 0,15-161 0 0 0,-29 139-187 0 0,-22 176-1254 0 0,2 35-118 0 0,1 0 1 0 0,1 1-1 0 0,2-2 1 0 0,1 1-1 0 0,19 52 1 0 0,-8-37 70 0 0,2-2 1 0 0,2 0-1 0 0,36 54 1 0 0,-28-57 20 0 0,1-3 0 0 0,61 62 0 0 0,64 40 38 0 0,-131-120 159 0 0,-2 1 0 0 0,39 50 0 0 0,-60-69-82 0 0,1-1 1 0 0,-1 1-1 0 0,0 0 0 0 0,0 0 0 0 0,0-1 0 0 0,0 1 0 0 0,1 6 0 0 0,-3-8-79 0 0,1-1 1 0 0,-1 0-1 0 0,0 0 0 0 0,0 1 1 0 0,0-1-1 0 0,1 0 0 0 0,-1 1 0 0 0,0-1 1 0 0,-1 0-1 0 0,1 0 0 0 0,0 1 1 0 0,0-1-1 0 0,-1 0 0 0 0,1 0 1 0 0,0 1-1 0 0,-1-1 0 0 0,1 0 1 0 0,-1 0-1 0 0,0 0 0 0 0,1 0 0 0 0,-1 0 1 0 0,0 0-1 0 0,1 0 0 0 0,-1 0 1 0 0,0 0-1 0 0,0 0 0 0 0,0 0 1 0 0,-1 1-1 0 0,-12 6 134 0 0,0-1 0 0 0,-1 0 1 0 0,1-1-1 0 0,-29 8 0 0 0,-65 9-110 0 0,2-1-43 0 0,-46 33-6 0 0,58-19-58 0 0,63-28-1822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2.8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45 145 608 0 0,'-6'-7'1538'0'0,"1"1"-978"0"0,0 1 1 0 0,-1 0-1 0 0,1 1 0 0 0,-11-8 1 0 0,15 4-360 0 0,1 6-166 0 0,0-1 0 0 0,0 1 0 0 0,0-1-1 0 0,0 1 1 0 0,0-1 0 0 0,1 1 0 0 0,-1-1 0 0 0,1 1 0 0 0,-1-1 0 0 0,1 1-1 0 0,0 0 1 0 0,0-1 0 0 0,0 1 0 0 0,0 0 0 0 0,1 0 0 0 0,-1 0 0 0 0,0 0-1 0 0,1 0 1 0 0,0 0 0 0 0,-1 0 0 0 0,1 0 0 0 0,4-3 0 0 0,6-7 596 0 0,11-10 190 0 0,-22 21-785 0 0,0 0 1 0 0,0 1-1 0 0,0-1 1 0 0,0 0-1 0 0,0 0 1 0 0,0 1-1 0 0,1-1 1 0 0,-1 1-1 0 0,0-1 1 0 0,0 1 0 0 0,1-1-1 0 0,-1 1 1 0 0,0 0-1 0 0,1 0 1 0 0,-1 0-1 0 0,0 0 1 0 0,2 0-1 0 0,-2 0-12 0 0,-1 0 0 0 0,1 0 0 0 0,-1 1 0 0 0,1-1 0 0 0,-1 0 0 0 0,1 1 0 0 0,-1-1 0 0 0,0 1 0 0 0,1-1 0 0 0,-1 0 0 0 0,1 1 0 0 0,-1-1 0 0 0,0 1-1 0 0,0-1 1 0 0,1 1 0 0 0,-1-1 0 0 0,0 1 0 0 0,0-1 0 0 0,0 1 0 0 0,1-1 0 0 0,-1 1 0 0 0,0-1 0 0 0,0 1 0 0 0,0 0 0 0 0,0-1 0 0 0,0 1 0 0 0,0 20 118 0 0,0-14-76 0 0,-15 168 790 0 0,2-47-343 0 0,11-98-425 0 0,-3 237 312 0 0,7-240-345 0 0,1 0-1 0 0,1-1 0 0 0,1 0 0 0 0,1 1 1 0 0,2-2-1 0 0,0 1 0 0 0,22 43 0 0 0,-26-62-2 0 0,-1 0-1 0 0,1 0 0 0 0,1-1 0 0 0,-1 0 0 0 0,1 0 0 0 0,0 0 1 0 0,0 0-1 0 0,1-1 0 0 0,-1 0 0 0 0,1 0 0 0 0,1 0 1 0 0,-1-1-1 0 0,0 0 0 0 0,1 0 0 0 0,0-1 0 0 0,0 0 1 0 0,0 0-1 0 0,0 0 0 0 0,1-1 0 0 0,-1 0 0 0 0,1-1 0 0 0,-1 0 1 0 0,1 0-1 0 0,0 0 0 0 0,-1-1 0 0 0,1 0 0 0 0,0 0 1 0 0,13-3-1 0 0,1-1-189 0 0,0-1 1 0 0,-1-1 0 0 0,1-1-1 0 0,-1-1 1 0 0,-1 0 0 0 0,1-2-1 0 0,-1 0 1 0 0,30-22-1 0 0,-38 22-867 0 0,-4 1-906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3.2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1 117 9298 0 0,'1'-4'434'0'0,"-1"1"1"0"0,1 0-1 0 0,0 1 0 0 0,0-1 0 0 0,0 0 1 0 0,1 0-1 0 0,-1 0 0 0 0,1 1 0 0 0,-1-1 1 0 0,1 0-1 0 0,3-2 0 0 0,-1 0-279 0 0,1 1 0 0 0,-1 0 0 0 0,1 0 0 0 0,0 1 0 0 0,7-5 0 0 0,1 1-239 0 0,0 1 0 0 0,1 0 0 0 0,27-7 0 0 0,-19 7 98 0 0,0 1 0 0 0,0 1 0 0 0,29-1 0 0 0,-41 5-48 0 0,0 0 0 0 0,-1 1-1 0 0,1 0 1 0 0,0 0 0 0 0,0 1 0 0 0,-1 0 0 0 0,1 1 0 0 0,-1 0-1 0 0,1 0 1 0 0,9 6 0 0 0,-1 1-155 0 0,2 0 0 0 0,-1-2 0 0 0,31 9 1 0 0,-42-15 190 0 0,1 0 0 0 0,-1 0 0 0 0,1-1 1 0 0,0-1-1 0 0,0 1 0 0 0,-1-1 1 0 0,1-1-1 0 0,0 0 0 0 0,0 0 0 0 0,-1 0 1 0 0,11-4-1 0 0,26-9-598 0 0,48-17-7155 0 0,-63 15 7220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3.6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33 6121 0 0,'-16'6'4965'0'0,"21"-5"-4120"0"0,-2 0-1053 0 0,22 2 258 0 0,0-1 0 0 0,0-1 0 0 0,0-1 0 0 0,0-1 0 0 0,26-5 0 0 0,-22 3-53 0 0,184-23 8 0 0,-191 21-105 0 0,3 1-382 0 0,-7 2-7267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4.0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16 165 6073 0 0,'0'0'977'0'0,"-14"-12"2775"0"0,12 6-3016 0 0,6-9-79 0 0,6 1-73 0 0,9 2-8 0 0,2-4-280 0 0,7 2-120 0 0,4 2-24 0 0,-5-8-32 0 0,3 3-80 0 0,-5 3-304 0 0,1 4-208 0 0,0 8-88 0 0,-7 5-1105 0 0,-5 2-1223 0 0,-10-5 1615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4.3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29 560 7850 0 0,'-5'-4'438'0'0,"3"3"-355"0"0,1 0 0 0 0,-1 0 0 0 0,0 0 0 0 0,1-1 0 0 0,0 1 0 0 0,-1 0 0 0 0,1-1 1 0 0,0 1-1 0 0,0-1 0 0 0,-1 1 0 0 0,1-1 0 0 0,0 0 0 0 0,1 1 0 0 0,-1-1 0 0 0,0 0 0 0 0,0 0 1 0 0,1 1-1 0 0,-1-1 0 0 0,1 0 0 0 0,-1 0 0 0 0,1 0 0 0 0,0 0 0 0 0,0 0 0 0 0,0 0 0 0 0,0 0 0 0 0,1-2 1 0 0,1-20-45 0 0,2 1 1 0 0,7-25 0 0 0,-2 12-23 0 0,92-339 48 0 0,-98 371 133 0 0,-2 14-154 0 0,0 15-65 0 0,-1-22 19 0 0,-5 290-70 0 0,7-230 141 0 0,3-1 0 0 0,22 104-1 0 0,-22-148-43 0 0,1 0-1 0 0,0 0 0 0 0,1 0 0 0 0,15 26 1 0 0,-21-43-174 0 0,-1 0 1 0 0,1 0 0 0 0,-1 0-1 0 0,1 0 1 0 0,0 0 0 0 0,0 0-1 0 0,0 0 1 0 0,-1-1 0 0 0,1 1-1 0 0,0 0 1 0 0,0 0 0 0 0,0-1-1 0 0,0 1 1 0 0,0-1 0 0 0,0 1-1 0 0,1-1 1 0 0,1 1 0 0 0,7 3-1036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4.9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75 6249 0 0,'-2'-1'106'0'0,"0"1"0"0"0,0 0 1 0 0,1 0-1 0 0,-1 0 0 0 0,0-1 0 0 0,1 1 0 0 0,-1-1 0 0 0,0 0 0 0 0,1 1 0 0 0,-1-1 0 0 0,-1-1 0 0 0,-9-3 532 0 0,11 4-486 0 0,4 0-128 0 0,0 1 1 0 0,0-2-1 0 0,0 1 0 0 0,0 0 0 0 0,0-1 0 0 0,0 1 0 0 0,4-4 0 0 0,7-3 165 0 0,7 0 75 0 0,-1 1 1 0 0,2 0 0 0 0,-1 2-1 0 0,1 1 1 0 0,-1 0 0 0 0,32-1-1 0 0,-43 5-244 0 0,0-1 0 0 0,0 2 0 0 0,0-1 0 0 0,0 1 0 0 0,-1 1 0 0 0,1 0 0 0 0,0 0 0 0 0,-1 1 0 0 0,1 0 0 0 0,-1 1-1 0 0,0 0 1 0 0,0 0 0 0 0,0 1 0 0 0,-1 0 0 0 0,0 1 0 0 0,12 9 0 0 0,-17-11-16 0 0,1-1 0 0 0,-1 1-1 0 0,0-1 1 0 0,0 1 0 0 0,-1 0 0 0 0,1 0 0 0 0,-1 0 0 0 0,0 1-1 0 0,0-1 1 0 0,-1 0 0 0 0,1 1 0 0 0,-1-1 0 0 0,0 1 0 0 0,0 0-1 0 0,0-1 1 0 0,-1 1 0 0 0,1 0 0 0 0,-1-1 0 0 0,0 1 0 0 0,-1 0-1 0 0,1 0 1 0 0,-1-1 0 0 0,0 1 0 0 0,0-1 0 0 0,0 1 0 0 0,-4 8-1 0 0,-5 6 8 0 0,0-1 0 0 0,-1 0 0 0 0,0 0 0 0 0,-26 28 0 0 0,16-19 20 0 0,-25 28 203 0 0,-96 88 0 0 0,59-59 109 0 0,81-83-311 0 0,1 0 0 0 0,-1 0 0 0 0,1 1-1 0 0,-1-1 1 0 0,1 1 0 0 0,0-1 0 0 0,0 1-1 0 0,0-1 1 0 0,0 1 0 0 0,0 0 0 0 0,0-1 0 0 0,0 1-1 0 0,0 0 1 0 0,1 0 0 0 0,-1 0 0 0 0,1 0 0 0 0,-1 0-1 0 0,1 0 1 0 0,0-1 0 0 0,-1 1 0 0 0,1 0-1 0 0,1 3 1 0 0,-1-3-6 0 0,1 0-1 0 0,0 0 0 0 0,0 0 1 0 0,0 0-1 0 0,0 0 1 0 0,0-1-1 0 0,0 1 0 0 0,0 0 1 0 0,1 0-1 0 0,-1-1 1 0 0,1 1-1 0 0,-1-1 0 0 0,1 0 1 0 0,0 1-1 0 0,-1-1 1 0 0,1 0-1 0 0,0 0 0 0 0,0 0 1 0 0,0 0-1 0 0,2 1 0 0 0,8 2 19 0 0,0 0-1 0 0,0-1 0 0 0,0-1 0 0 0,0 0 1 0 0,0 0-1 0 0,0-1 0 0 0,1-1 1 0 0,-1 0-1 0 0,19-3 0 0 0,12-2 3 0 0,55-17 0 0 0,-94 21-101 0 0,10-2-411 0 0,-1-1 1 0 0,26-10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19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46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065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903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7919-E104-4136-B0E3-E1D63B818238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F8B7-CB2A-49CF-A676-4A3C88AB9A42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3110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D9530-99AE-4434-877A-7239C05551C7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487C-0755-43CC-9DCD-21146BD613FD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4222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92A13-55FB-4171-B471-3D89C616603F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3B1A-50F1-48BE-AA49-E07B441C44A8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524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BD043-AE30-488B-AD70-78F8F6CAE340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66A9-F57B-4026-8EA2-4EFBBA6126A6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23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FEE76-954F-4FDF-8CCD-3CD8187FB594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F48FD-E1B4-444A-B640-6D8E8FEB58D8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9125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A7D4E-040D-4C6D-B96B-BAF2F8E3B4E2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C0233-0CCC-4E52-AAEA-8D9036E2FBED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6695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B226-02D5-4F32-A416-A210AD22309E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94D7-6E90-4353-8B51-9CBA530634EF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144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8417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3413-E584-40FF-AF40-8EE1895A67E3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A60A-5CFB-48C1-9162-7C31E971CFEB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6014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2C454-8C9F-43AB-BBCB-0B140C1DD902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42BBE-AE8A-4F50-A3DD-7F7F8A0C913C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2807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D4B18-A02C-4B0C-971F-1DAE476516B5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5B44-AAF9-44C2-857A-52AF7E83C43B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343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689C-2BE1-405B-9D93-41B408618F21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8E50D-67FC-4D6F-8345-D7D0115A153A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7211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7FC78-A09F-444F-85B4-4F56ACF7FD1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03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56387-76B1-4BDC-A741-23CD17034C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46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3AEB1-A3CE-4243-B593-2F99B04D137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6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A0F05-F642-41CF-A86B-23A0D5BA68D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0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FBF87-8156-401A-A9DD-EFB18EB733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88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F5D1B-3CFE-4440-93BE-D94FCF9DD0F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3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980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DEC42-F5F2-4DFA-9B12-E64B78083DE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96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EFE7A-95B7-4804-A448-6B235A5CDFF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46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FF269-AC9C-4DA2-8D15-512972C9FA3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59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9A455-B3A6-4A50-9120-5DDD477E4F5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50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4E519-E513-48DC-AABA-1084F30745E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04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6445-6E8E-0FD0-DFF0-D03A3CB87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C8790-DDC0-F5BA-92F7-F6B5BC9C4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F5146-CFC6-7C47-5F47-AE67C8BE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CA8CD-334A-BEE5-531A-804ED720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B0F47-D9CD-C78C-D0FD-48B928F8E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022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365CD-4496-48CE-2228-358CDE96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C3211-4B34-D019-66EA-4A6E90485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8A722-F7E3-B055-B2B5-EE4162ED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E28E4-553C-1B0D-69A5-5CDE375E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6E20-1338-C362-8B3B-A9D3C6900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8306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C944-AF85-1C3C-BDDD-E2F2EEF4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D1BBC-79AC-D5F4-844D-6EA684A9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DB4B7-418E-9E87-B177-7F2B5826F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14E79-9418-3B14-ED39-A3ADEEFB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62100-8C1D-237E-BA25-7A8AA1D3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8235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16FB-7D2E-9A01-F803-45A49C1C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49957-AC17-ECAC-4FB9-41C5685C4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68F54-E96C-3C5B-5921-129807DD8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31595-3BA4-64A7-9C55-EFD87147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090B5-6CF9-EC3C-A148-5FB9510B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B656C-31FB-89CD-1E9A-A11D769E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818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2281-9172-2C49-14E4-B959C09F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F143C-0644-F993-CDD4-2E29358EC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FF432-6DAE-5FA6-3FBB-75FDFDC29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981B4-4FB4-9AFC-1961-7559D0BA7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B4C5EF-187F-EEC3-D1AD-E3FA4AEB9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C6A1A-582E-CD42-0E25-00461C55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2096C-02F5-8BD9-1470-31E0ABD1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A4591A-CAA4-BFB2-A1BB-8DE5EE11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919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907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D222-BFFB-6284-DCE4-E96F59C3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C7A3F-CBB8-06D3-6D18-8CF698CB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51AF13-8CE3-FCB8-C948-298668AC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B05D5-22F0-ABE0-B7DA-3C8F0F59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5242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54F36-A665-991A-EF59-DD0D88A3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B88C2-5F57-EE22-FD21-EF3498D5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DF9AA-FA80-EDE9-DF18-8C164207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077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63B9B-762C-3779-1219-F92EC60E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BEFA9-75C9-4530-8B87-ABCFEA46F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98EFD-D979-C1BF-3C7D-1A1FB04A2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626E-F39B-1345-F16E-CD873A88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A5A9F-963C-2E3E-BA41-3A0D2CC3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752F7-B1CC-2B8F-0AC7-214EB086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1408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CF427-9760-BA52-084F-5F8DF78EA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07B7F-8302-193A-D386-C67857D08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FDCF0-0B88-F462-C8CF-5FC2676A2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1DF78-07B9-0540-89DA-03423EDDA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BE7C4-09C5-9634-2A3B-66FBF48E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41D55-3853-3FE4-6E40-83F75D45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560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1B62-7073-AACC-6405-F355158A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7287FE-B3F3-752B-AB76-A3A0693CB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230D0-9D96-E5F6-62BA-B1FDD7D1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7F8E8-091E-018A-6D35-796DA407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0D630-AAD0-AE67-1168-03225E7A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6774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424C0-B293-D314-A024-1D449418B5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D6CD4-96A7-7DB9-6547-1C8AD5E4E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95ED7-49A0-A6C9-42E3-95209AF6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277AC-A9AD-C058-6DCF-0D31A38A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EE9DA-CCCD-E3A6-045F-1ED27D28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314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89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27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44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664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78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7512-E30E-480C-8089-C952A03111C7}" type="datetimeFigureOut">
              <a:rPr lang="es-ES" smtClean="0"/>
              <a:t>15/10/2024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67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FB26FF-6B33-400B-867E-F49FEBCF3C71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15-10-2024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6C1CE7-E564-42C7-AFD1-9743C3C3044A}" type="slidenum">
              <a:rPr lang="es-CL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CL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6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43DB94-7AE5-47EE-985E-BF05D83B1E28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3B4AF-B5AF-CA15-9857-7DD94F85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2E7F1-4FCF-9BC2-E636-C1B50F87B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6E87-C8E7-EF5B-89B5-31AA715BD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8BF9-E4AA-44CB-8FBD-F9B1A95AA2A8}" type="datetimeFigureOut">
              <a:rPr lang="es-ES_tradnl" smtClean="0"/>
              <a:t>15/10/2024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7377A-FEED-0251-DDBA-8C32FF2BF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189DB-4A58-31A0-3FD3-4BDD2B604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994A8-03FF-4EA3-A2F4-FFA4AE382F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188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ropic.ssec.wisc.edu/real-time/mtpw2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2.png"/><Relationship Id="rId7" Type="http://schemas.openxmlformats.org/officeDocument/2006/relationships/image" Target="../media/image4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0.png"/><Relationship Id="rId7" Type="http://schemas.openxmlformats.org/officeDocument/2006/relationships/image" Target="../media/image4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1.png"/><Relationship Id="rId7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customXml" Target="../ink/ink2.xml"/><Relationship Id="rId4" Type="http://schemas.openxmlformats.org/officeDocument/2006/relationships/image" Target="../media/image43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6.png"/><Relationship Id="rId7" Type="http://schemas.openxmlformats.org/officeDocument/2006/relationships/image" Target="../media/image4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image" Target="../media/image117.png"/><Relationship Id="rId21" Type="http://schemas.openxmlformats.org/officeDocument/2006/relationships/image" Target="../media/image790.png"/><Relationship Id="rId7" Type="http://schemas.openxmlformats.org/officeDocument/2006/relationships/image" Target="../media/image124.png"/><Relationship Id="rId12" Type="http://schemas.openxmlformats.org/officeDocument/2006/relationships/customXml" Target="../ink/ink4.xml"/><Relationship Id="rId17" Type="http://schemas.openxmlformats.org/officeDocument/2006/relationships/image" Target="../media/image770.png"/><Relationship Id="rId25" Type="http://schemas.openxmlformats.org/officeDocument/2006/relationships/image" Target="../media/image81.png"/><Relationship Id="rId33" Type="http://schemas.openxmlformats.org/officeDocument/2006/relationships/image" Target="../media/image850.png"/><Relationship Id="rId2" Type="http://schemas.openxmlformats.org/officeDocument/2006/relationships/image" Target="../media/image121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8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740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5" Type="http://schemas.openxmlformats.org/officeDocument/2006/relationships/image" Target="../media/image123.png"/><Relationship Id="rId15" Type="http://schemas.openxmlformats.org/officeDocument/2006/relationships/image" Target="../media/image760.png"/><Relationship Id="rId23" Type="http://schemas.openxmlformats.org/officeDocument/2006/relationships/image" Target="../media/image800.png"/><Relationship Id="rId28" Type="http://schemas.openxmlformats.org/officeDocument/2006/relationships/customXml" Target="../ink/ink12.xml"/><Relationship Id="rId10" Type="http://schemas.openxmlformats.org/officeDocument/2006/relationships/customXml" Target="../ink/ink3.xml"/><Relationship Id="rId19" Type="http://schemas.openxmlformats.org/officeDocument/2006/relationships/image" Target="../media/image780.png"/><Relationship Id="rId31" Type="http://schemas.openxmlformats.org/officeDocument/2006/relationships/image" Target="../media/image84.png"/><Relationship Id="rId4" Type="http://schemas.openxmlformats.org/officeDocument/2006/relationships/image" Target="../media/image122.png"/><Relationship Id="rId9" Type="http://schemas.openxmlformats.org/officeDocument/2006/relationships/image" Target="../media/image12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82.png"/><Relationship Id="rId30" Type="http://schemas.openxmlformats.org/officeDocument/2006/relationships/customXml" Target="../ink/ink13.xml"/><Relationship Id="rId8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77" y="0"/>
            <a:ext cx="11441723" cy="66338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9969" y="5029200"/>
            <a:ext cx="464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</a:rPr>
              <a:t>Ríos Atmosféricos</a:t>
            </a:r>
          </a:p>
          <a:p>
            <a:r>
              <a:rPr lang="es-ES" sz="2800" dirty="0">
                <a:solidFill>
                  <a:schemeClr val="bg1"/>
                </a:solidFill>
              </a:rPr>
              <a:t>Imagen: 03 de Junio 2020</a:t>
            </a:r>
          </a:p>
        </p:txBody>
      </p:sp>
    </p:spTree>
    <p:extLst>
      <p:ext uri="{BB962C8B-B14F-4D97-AF65-F5344CB8AC3E}">
        <p14:creationId xmlns:p14="http://schemas.microsoft.com/office/powerpoint/2010/main" val="82827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tellite Microwave">
            <a:extLst>
              <a:ext uri="{FF2B5EF4-FFF2-40B4-BE49-F238E27FC236}">
                <a16:creationId xmlns:a16="http://schemas.microsoft.com/office/drawing/2014/main" id="{7FE85EB1-2A3C-44C7-B7C3-C4DAC61F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7" y="1546320"/>
            <a:ext cx="4017666" cy="42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Wine outline">
            <a:extLst>
              <a:ext uri="{FF2B5EF4-FFF2-40B4-BE49-F238E27FC236}">
                <a16:creationId xmlns:a16="http://schemas.microsoft.com/office/drawing/2014/main" id="{AEB15369-0A2A-4579-ACFB-CD3A2A114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8250" y="2409244"/>
            <a:ext cx="2569535" cy="2569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347E91-A60C-47D9-BDF6-8141C18B1520}"/>
              </a:ext>
            </a:extLst>
          </p:cNvPr>
          <p:cNvSpPr txBox="1"/>
          <p:nvPr/>
        </p:nvSpPr>
        <p:spPr>
          <a:xfrm>
            <a:off x="650027" y="382771"/>
            <a:ext cx="4017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Transmisiones microondas afectadas por el contenido de </a:t>
            </a:r>
            <a:r>
              <a:rPr lang="es-ES_tradnl" dirty="0">
                <a:solidFill>
                  <a:srgbClr val="00B0F0"/>
                </a:solidFill>
              </a:rPr>
              <a:t>vapor en la atmosfera</a:t>
            </a:r>
            <a:r>
              <a:rPr lang="es-ES_tradnl" dirty="0"/>
              <a:t>. Problema = Oportunidad</a:t>
            </a:r>
          </a:p>
        </p:txBody>
      </p:sp>
      <p:pic>
        <p:nvPicPr>
          <p:cNvPr id="1028" name="Picture 4" descr="Relative Humidity Water Vapor Atmosphere Of Earth, PNG, 1096x959px,  Relative Humidity, Area, Atmosphere Of Earth, Drinkware,">
            <a:extLst>
              <a:ext uri="{FF2B5EF4-FFF2-40B4-BE49-F238E27FC236}">
                <a16:creationId xmlns:a16="http://schemas.microsoft.com/office/drawing/2014/main" id="{45F3044A-F400-4A32-8869-35A75D924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94" y="2605030"/>
            <a:ext cx="3266853" cy="28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71426C-CD86-42BB-8167-ECA41151A284}"/>
              </a:ext>
            </a:extLst>
          </p:cNvPr>
          <p:cNvSpPr txBox="1"/>
          <p:nvPr/>
        </p:nvSpPr>
        <p:spPr>
          <a:xfrm>
            <a:off x="4991655" y="382771"/>
            <a:ext cx="3549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Se puede estimar el contenido de vapor (agua en estado gaseoso) en la columna atmosférica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56672-5BDB-46E3-909B-EC6FF91DF3CE}"/>
              </a:ext>
            </a:extLst>
          </p:cNvPr>
          <p:cNvSpPr txBox="1"/>
          <p:nvPr/>
        </p:nvSpPr>
        <p:spPr>
          <a:xfrm>
            <a:off x="8541047" y="382771"/>
            <a:ext cx="3549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Agua precipitable (PW)</a:t>
            </a:r>
          </a:p>
          <a:p>
            <a:pPr algn="ctr"/>
            <a:r>
              <a:rPr lang="es-ES_tradnl" dirty="0"/>
              <a:t>Se expresa en mm (equivalente en agua líquida al estrujar el aire)</a:t>
            </a: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E95B1537-4F3E-B82E-236A-7975633B2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925" y="5088301"/>
            <a:ext cx="2768183" cy="8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6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09" y="727787"/>
            <a:ext cx="11025064" cy="507733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11899" y="6198667"/>
            <a:ext cx="447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http://tropic.ssec.wisc.edu/real-time/mtpw2/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7" y="4989530"/>
            <a:ext cx="3144462" cy="10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6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A4C3B8B-F03A-4ADD-9EBF-223CAF3CC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90625"/>
            <a:ext cx="95250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825" y="1842845"/>
            <a:ext cx="7364175" cy="45860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667" y="328160"/>
            <a:ext cx="3270277" cy="10528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05" y="196484"/>
            <a:ext cx="3943153" cy="405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39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64" y="422893"/>
            <a:ext cx="8737531" cy="601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78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00" y="3037215"/>
            <a:ext cx="43592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73" y="3051123"/>
            <a:ext cx="43338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94121" y="2850508"/>
            <a:ext cx="6080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82" y="687689"/>
            <a:ext cx="10576465" cy="151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11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67" y="2156198"/>
            <a:ext cx="4517569" cy="33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94121" y="2850508"/>
            <a:ext cx="6080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35" y="366577"/>
            <a:ext cx="10576465" cy="151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4F1D6-0E8C-A2AA-D53C-17E51A5B9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503" y="5600373"/>
            <a:ext cx="2921972" cy="1067744"/>
          </a:xfrm>
          <a:prstGeom prst="rect">
            <a:avLst/>
          </a:prstGeom>
        </p:spPr>
      </p:pic>
      <p:pic>
        <p:nvPicPr>
          <p:cNvPr id="4" name="Picture 2" descr="preview of user upload">
            <a:extLst>
              <a:ext uri="{FF2B5EF4-FFF2-40B4-BE49-F238E27FC236}">
                <a16:creationId xmlns:a16="http://schemas.microsoft.com/office/drawing/2014/main" id="{E1A26293-81C3-0631-1013-7FA0C85A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03" y="2179491"/>
            <a:ext cx="4517569" cy="31795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71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686060"/>
            <a:ext cx="8467725" cy="4752975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4591594" y="3193868"/>
            <a:ext cx="39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6709954" y="3169919"/>
            <a:ext cx="39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824798" y="426176"/>
            <a:ext cx="854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solidFill>
                  <a:srgbClr val="00B0F0"/>
                </a:solidFill>
              </a:rPr>
              <a:t>Integrated</a:t>
            </a:r>
            <a:r>
              <a:rPr lang="es-ES" sz="3600" dirty="0">
                <a:solidFill>
                  <a:srgbClr val="00B0F0"/>
                </a:solidFill>
              </a:rPr>
              <a:t> </a:t>
            </a:r>
            <a:r>
              <a:rPr lang="es-ES" sz="3600" dirty="0" err="1">
                <a:solidFill>
                  <a:srgbClr val="00B0F0"/>
                </a:solidFill>
              </a:rPr>
              <a:t>Water</a:t>
            </a:r>
            <a:r>
              <a:rPr lang="es-ES" sz="3600" dirty="0">
                <a:solidFill>
                  <a:srgbClr val="00B0F0"/>
                </a:solidFill>
              </a:rPr>
              <a:t> Vapor </a:t>
            </a:r>
            <a:r>
              <a:rPr lang="es-ES" sz="3600" dirty="0" err="1">
                <a:solidFill>
                  <a:srgbClr val="00B0F0"/>
                </a:solidFill>
              </a:rPr>
              <a:t>Transport</a:t>
            </a:r>
            <a:r>
              <a:rPr lang="es-ES" sz="3600" dirty="0">
                <a:solidFill>
                  <a:srgbClr val="00B0F0"/>
                </a:solidFill>
              </a:rPr>
              <a:t>  (kg/m/s)</a:t>
            </a:r>
          </a:p>
        </p:txBody>
      </p:sp>
    </p:spTree>
    <p:extLst>
      <p:ext uri="{BB962C8B-B14F-4D97-AF65-F5344CB8AC3E}">
        <p14:creationId xmlns:p14="http://schemas.microsoft.com/office/powerpoint/2010/main" val="3340763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64" y="1317490"/>
            <a:ext cx="5523820" cy="42230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080" y="1303395"/>
            <a:ext cx="5705489" cy="42512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045115" y="382656"/>
            <a:ext cx="8101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00B0F0"/>
                </a:solidFill>
              </a:rPr>
              <a:t>Identificación de RA: IVT o PW….mejor IVT</a:t>
            </a:r>
          </a:p>
        </p:txBody>
      </p:sp>
    </p:spTree>
    <p:extLst>
      <p:ext uri="{BB962C8B-B14F-4D97-AF65-F5344CB8AC3E}">
        <p14:creationId xmlns:p14="http://schemas.microsoft.com/office/powerpoint/2010/main" val="1891761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4" y="941389"/>
            <a:ext cx="85629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73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136AC7-29FA-B0DB-1F1E-2D5500AD6AEF}"/>
              </a:ext>
            </a:extLst>
          </p:cNvPr>
          <p:cNvSpPr txBox="1"/>
          <p:nvPr/>
        </p:nvSpPr>
        <p:spPr>
          <a:xfrm>
            <a:off x="1473319" y="1102599"/>
            <a:ext cx="924536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s-ES" b="1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Se vienen las lluvias y ola polar: Revisa el pronóstico para la zona centro sur</a:t>
            </a:r>
          </a:p>
          <a:p>
            <a:pPr algn="ctr" fontAlgn="base"/>
            <a:r>
              <a:rPr lang="es-ES" b="1" i="0" dirty="0"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Publicado:</a:t>
            </a:r>
          </a:p>
          <a:p>
            <a:pPr algn="ctr" fontAlgn="base"/>
            <a:r>
              <a:rPr lang="es-ES" b="0" i="0" dirty="0"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 Jueves, 27 de Abril de 2023 a las 11:28hrs. </a:t>
            </a:r>
            <a:r>
              <a:rPr lang="es-ES" b="1" i="0" dirty="0"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Autor: </a:t>
            </a:r>
            <a:r>
              <a:rPr lang="es-ES" b="1" i="0" u="sng" dirty="0"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Cooperativa.cl</a:t>
            </a:r>
            <a:endParaRPr lang="es-ES" b="1" i="0" dirty="0">
              <a:solidFill>
                <a:srgbClr val="404040"/>
              </a:solidFill>
              <a:effectLst/>
              <a:latin typeface="lato" panose="020F0502020204030203" pitchFamily="34" charset="0"/>
            </a:endParaRPr>
          </a:p>
          <a:p>
            <a:endParaRPr lang="es-ES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endParaRPr lang="es-ES" dirty="0">
              <a:solidFill>
                <a:srgbClr val="000000"/>
              </a:solidFill>
              <a:latin typeface="lato" panose="020F0502020204030203" pitchFamily="34" charset="0"/>
            </a:endParaRPr>
          </a:p>
          <a:p>
            <a:endParaRPr lang="es-ES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El académico del Centro de Investigación y Transferencia en Riego y </a:t>
            </a:r>
            <a:r>
              <a:rPr lang="es-ES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Agroclimatología</a:t>
            </a: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(Citra) de la Universidad de Talca, </a:t>
            </a:r>
            <a:r>
              <a:rPr lang="es-E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Patricio González</a:t>
            </a: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, explicó que "el sistema frontal que se aproxima es un río atmosférico, es decir, que un </a:t>
            </a:r>
            <a:r>
              <a:rPr lang="es-E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canal de nubes se desprendió de la zona ecuatorial, la cual se caracteriza por sus fuertes lluvias</a:t>
            </a: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".</a:t>
            </a:r>
          </a:p>
          <a:p>
            <a:endParaRPr lang="es-ES" dirty="0">
              <a:solidFill>
                <a:srgbClr val="000000"/>
              </a:solidFill>
              <a:latin typeface="lato" panose="020F0502020204030203" pitchFamily="34" charset="0"/>
            </a:endParaRPr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"Estos ríos atmosféricos se deben al cambio climático y </a:t>
            </a:r>
            <a:r>
              <a:rPr lang="es-E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generan más perjuicios que beneficios</a:t>
            </a: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, pues </a:t>
            </a:r>
            <a:r>
              <a:rPr lang="es-E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no se alcanza a acumular el agua en los suelos, embalses o a producir la nieve</a:t>
            </a: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, por ende, ayudan muy poco a la agricultura. Lo ideal son aquellas lluvias que duran más de cuatro días", afirmó González.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1039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8" y="1461911"/>
            <a:ext cx="8353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045115" y="284415"/>
            <a:ext cx="7824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00B0F0"/>
                </a:solidFill>
              </a:rPr>
              <a:t>Usualmente se emplea IVT&gt;250 kg/m/s mas criterios geométricos (largo y angosto, continuo….)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247" y="2168753"/>
            <a:ext cx="3015970" cy="34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4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w Western Storms Scale to Describe Intensity, Potential Impacts of  Atmospheric Rivers – The Front Page">
            <a:extLst>
              <a:ext uri="{FF2B5EF4-FFF2-40B4-BE49-F238E27FC236}">
                <a16:creationId xmlns:a16="http://schemas.microsoft.com/office/drawing/2014/main" id="{754022C4-A266-CA90-193A-6C6A0231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7" y="1932315"/>
            <a:ext cx="5235225" cy="39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5F118-B26B-EF19-155A-3954368D32B6}"/>
              </a:ext>
            </a:extLst>
          </p:cNvPr>
          <p:cNvSpPr txBox="1"/>
          <p:nvPr/>
        </p:nvSpPr>
        <p:spPr>
          <a:xfrm>
            <a:off x="2125490" y="250893"/>
            <a:ext cx="7941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7030A0"/>
                </a:solidFill>
              </a:rPr>
              <a:t>Ralph et al.2019: IVT + duración definen la categoría de un AR y su potencial impacto (bueno o malo)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5A529-BF39-23DE-02D9-D7A2FE8B5832}"/>
              </a:ext>
            </a:extLst>
          </p:cNvPr>
          <p:cNvSpPr txBox="1"/>
          <p:nvPr/>
        </p:nvSpPr>
        <p:spPr>
          <a:xfrm>
            <a:off x="1225467" y="6042693"/>
            <a:ext cx="956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7030A0"/>
                </a:solidFill>
              </a:rPr>
              <a:t>Pero en el caso de Chile la orientación importa mucho…</a:t>
            </a:r>
          </a:p>
        </p:txBody>
      </p:sp>
    </p:spTree>
    <p:extLst>
      <p:ext uri="{BB962C8B-B14F-4D97-AF65-F5344CB8AC3E}">
        <p14:creationId xmlns:p14="http://schemas.microsoft.com/office/powerpoint/2010/main" val="2361563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64182" y="2812479"/>
            <a:ext cx="91693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/>
              <a:t>Origen del vapor en un RA</a:t>
            </a:r>
          </a:p>
        </p:txBody>
      </p:sp>
    </p:spTree>
    <p:extLst>
      <p:ext uri="{BB962C8B-B14F-4D97-AF65-F5344CB8AC3E}">
        <p14:creationId xmlns:p14="http://schemas.microsoft.com/office/powerpoint/2010/main" val="1435943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D6BB7-AAFF-73C1-7787-9C41828A1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493" y="169006"/>
            <a:ext cx="5258430" cy="1081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8AA21-56D0-836C-ECED-70863BEB4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49" y="1232817"/>
            <a:ext cx="8158432" cy="520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237203-AED3-2DCD-280D-22D6D55F1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5" y="5203755"/>
            <a:ext cx="4451055" cy="12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26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A5671-40D5-FD66-4371-88F34CD81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22" y="1291361"/>
            <a:ext cx="8552636" cy="5397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0DD7A-38FA-8486-7111-1DE54D9EB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493" y="169006"/>
            <a:ext cx="5258430" cy="1081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D57CE-4703-08FB-E063-823F8AF4D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982286" y="2790472"/>
            <a:ext cx="6644784" cy="10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81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6" y="1301751"/>
            <a:ext cx="8181975" cy="375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CuadroTexto 2"/>
          <p:cNvSpPr txBox="1">
            <a:spLocks noChangeArrowheads="1"/>
          </p:cNvSpPr>
          <p:nvPr/>
        </p:nvSpPr>
        <p:spPr bwMode="auto">
          <a:xfrm>
            <a:off x="2208214" y="204789"/>
            <a:ext cx="8048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1800"/>
              <a:t>Cuidado….los AR se ven como un canal que transporta agua. Pero (1) el canal se mueve y (2) hay entradas y salidas de agua desde el canal. Mejor la analogía de la carretera….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89" y="2924176"/>
            <a:ext cx="2955925" cy="377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699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1268413"/>
            <a:ext cx="5268912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uadroTexto 13"/>
          <p:cNvSpPr txBox="1">
            <a:spLocks noChangeArrowheads="1"/>
          </p:cNvSpPr>
          <p:nvPr/>
        </p:nvSpPr>
        <p:spPr bwMode="auto">
          <a:xfrm rot="-478458">
            <a:off x="3738563" y="4149725"/>
            <a:ext cx="5715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1400" b="1"/>
              <a:t>AR</a:t>
            </a:r>
          </a:p>
        </p:txBody>
      </p:sp>
      <p:pic>
        <p:nvPicPr>
          <p:cNvPr id="18436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9" y="60325"/>
            <a:ext cx="465772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52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64182" y="2812479"/>
            <a:ext cx="90636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/>
              <a:t>Climatología Global de RA</a:t>
            </a:r>
          </a:p>
        </p:txBody>
      </p:sp>
    </p:spTree>
    <p:extLst>
      <p:ext uri="{BB962C8B-B14F-4D97-AF65-F5344CB8AC3E}">
        <p14:creationId xmlns:p14="http://schemas.microsoft.com/office/powerpoint/2010/main" val="4194717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6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8197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8199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8201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3" y="993633"/>
            <a:ext cx="12103483" cy="487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721101" y="368301"/>
            <a:ext cx="46197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00B050"/>
                </a:solidFill>
              </a:rPr>
              <a:t>Global ARs: Seasonal Cycle</a:t>
            </a:r>
          </a:p>
        </p:txBody>
      </p:sp>
    </p:spTree>
    <p:extLst>
      <p:ext uri="{BB962C8B-B14F-4D97-AF65-F5344CB8AC3E}">
        <p14:creationId xmlns:p14="http://schemas.microsoft.com/office/powerpoint/2010/main" val="1162654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6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10249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10251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10253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2" y="1079501"/>
            <a:ext cx="650663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3073401" y="266701"/>
            <a:ext cx="73990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00B050"/>
                </a:solidFill>
              </a:rPr>
              <a:t>Global ARs: How much moisture transport?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577417" y="1422400"/>
            <a:ext cx="2065867" cy="1388533"/>
          </a:xfrm>
          <a:prstGeom prst="rect">
            <a:avLst/>
          </a:prstGeom>
          <a:solidFill>
            <a:srgbClr val="4F81BD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2400"/>
          </a:p>
        </p:txBody>
      </p:sp>
      <p:sp>
        <p:nvSpPr>
          <p:cNvPr id="18" name="17 Flecha derecha"/>
          <p:cNvSpPr/>
          <p:nvPr/>
        </p:nvSpPr>
        <p:spPr>
          <a:xfrm>
            <a:off x="4042834" y="1521885"/>
            <a:ext cx="395817" cy="28151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2400"/>
          </a:p>
        </p:txBody>
      </p:sp>
      <p:sp>
        <p:nvSpPr>
          <p:cNvPr id="19" name="18 Flecha derecha"/>
          <p:cNvSpPr/>
          <p:nvPr/>
        </p:nvSpPr>
        <p:spPr>
          <a:xfrm rot="10800000">
            <a:off x="3943351" y="2406651"/>
            <a:ext cx="395816" cy="28151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2400"/>
          </a:p>
        </p:txBody>
      </p:sp>
      <p:sp>
        <p:nvSpPr>
          <p:cNvPr id="10248" name="19 Rectángulo"/>
          <p:cNvSpPr>
            <a:spLocks noChangeArrowheads="1"/>
          </p:cNvSpPr>
          <p:nvPr/>
        </p:nvSpPr>
        <p:spPr bwMode="auto">
          <a:xfrm>
            <a:off x="8210551" y="5640918"/>
            <a:ext cx="36331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600">
                <a:latin typeface="Arial" panose="020B0604020202020204" pitchFamily="34" charset="0"/>
              </a:rPr>
              <a:t>Updated from Guan and Waliser 2015</a:t>
            </a:r>
            <a:endParaRPr lang="es-CL" sz="1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7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65440" y="2762814"/>
            <a:ext cx="67231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/>
              <a:t>Veo, veo…que ves?</a:t>
            </a:r>
          </a:p>
          <a:p>
            <a:r>
              <a:rPr lang="es-ES" sz="2800" dirty="0"/>
              <a:t>Que son los RA?</a:t>
            </a:r>
          </a:p>
          <a:p>
            <a:r>
              <a:rPr lang="es-ES" sz="2800" dirty="0"/>
              <a:t>Que relación tienen con ciclones y frentes?</a:t>
            </a:r>
          </a:p>
          <a:p>
            <a:r>
              <a:rPr lang="es-ES" sz="2800" dirty="0"/>
              <a:t>Como se definen e identifican?</a:t>
            </a:r>
          </a:p>
        </p:txBody>
      </p:sp>
    </p:spTree>
    <p:extLst>
      <p:ext uri="{BB962C8B-B14F-4D97-AF65-F5344CB8AC3E}">
        <p14:creationId xmlns:p14="http://schemas.microsoft.com/office/powerpoint/2010/main" val="1161936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6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13317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13319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13321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1" y="867834"/>
            <a:ext cx="10172700" cy="50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073400" y="266701"/>
            <a:ext cx="589296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00B050"/>
                </a:solidFill>
              </a:rPr>
              <a:t>Global ARs: How long? How Juicy?</a:t>
            </a:r>
          </a:p>
        </p:txBody>
      </p:sp>
    </p:spTree>
    <p:extLst>
      <p:ext uri="{BB962C8B-B14F-4D97-AF65-F5344CB8AC3E}">
        <p14:creationId xmlns:p14="http://schemas.microsoft.com/office/powerpoint/2010/main" val="578748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6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14346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14348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14350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88901"/>
            <a:ext cx="5541433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" y="2783417"/>
            <a:ext cx="6127749" cy="252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706034"/>
            <a:ext cx="53721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800101" y="571501"/>
            <a:ext cx="385874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00B050"/>
                </a:solidFill>
              </a:rPr>
              <a:t>Global ARs: How bad?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771218" y="19051"/>
            <a:ext cx="241405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+mj-lt"/>
              </a:rPr>
              <a:t>AR% of </a:t>
            </a:r>
            <a:r>
              <a:rPr lang="en-US" sz="1600" dirty="0" err="1">
                <a:latin typeface="+mj-lt"/>
              </a:rPr>
              <a:t>sfc</a:t>
            </a:r>
            <a:r>
              <a:rPr lang="en-US" sz="1600" dirty="0">
                <a:latin typeface="+mj-lt"/>
              </a:rPr>
              <a:t>. Wind extremes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656917" y="2891367"/>
            <a:ext cx="222060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+mj-lt"/>
              </a:rPr>
              <a:t>AR% of </a:t>
            </a:r>
            <a:r>
              <a:rPr lang="en-US" sz="1600" dirty="0" err="1">
                <a:latin typeface="+mj-lt"/>
              </a:rPr>
              <a:t>precip</a:t>
            </a:r>
            <a:r>
              <a:rPr lang="en-US" sz="1600" dirty="0">
                <a:latin typeface="+mj-lt"/>
              </a:rPr>
              <a:t>. extremes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92618" y="4097867"/>
            <a:ext cx="5513916" cy="457200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93385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003301"/>
            <a:ext cx="8113184" cy="493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ángulo 3"/>
          <p:cNvSpPr>
            <a:spLocks noChangeArrowheads="1"/>
          </p:cNvSpPr>
          <p:nvPr/>
        </p:nvSpPr>
        <p:spPr bwMode="auto">
          <a:xfrm>
            <a:off x="194734" y="4337051"/>
            <a:ext cx="2307167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133">
                <a:solidFill>
                  <a:srgbClr val="000000"/>
                </a:solidFill>
                <a:ea typeface="MS Mincho" pitchFamily="49" charset="-128"/>
              </a:rPr>
              <a:t>Guan and Waliser (2015)</a:t>
            </a:r>
            <a:endParaRPr lang="en-US" sz="2133">
              <a:solidFill>
                <a:srgbClr val="000000"/>
              </a:solidFill>
              <a:latin typeface="Arial" panose="020B0604020202020204" pitchFamily="34" charset="0"/>
              <a:ea typeface="MS Mincho" pitchFamily="49" charset="-128"/>
            </a:endParaRPr>
          </a:p>
        </p:txBody>
      </p:sp>
      <p:sp>
        <p:nvSpPr>
          <p:cNvPr id="7172" name="CuadroTexto 1"/>
          <p:cNvSpPr txBox="1">
            <a:spLocks noChangeArrowheads="1"/>
          </p:cNvSpPr>
          <p:nvPr/>
        </p:nvSpPr>
        <p:spPr bwMode="auto">
          <a:xfrm>
            <a:off x="2810933" y="275167"/>
            <a:ext cx="67415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sz="3733">
                <a:solidFill>
                  <a:srgbClr val="FF0000"/>
                </a:solidFill>
              </a:rPr>
              <a:t>Landfalling AR – Global Survey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340601" y="3962401"/>
            <a:ext cx="1130300" cy="1206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2400"/>
          </a:p>
        </p:txBody>
      </p:sp>
      <p:grpSp>
        <p:nvGrpSpPr>
          <p:cNvPr id="7174" name="5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7175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8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7177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7179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0516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0135302-00EE-416E-A3D7-F6C7E4695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113336"/>
          <a:ext cx="27987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889680" imgH="13341240" progId="Paint.Picture">
                  <p:embed/>
                </p:oleObj>
              </mc:Choice>
              <mc:Fallback>
                <p:oleObj name="Bitmap Image" r:id="rId2" imgW="6889680" imgH="1334124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0135302-00EE-416E-A3D7-F6C7E46956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1113336"/>
                        <a:ext cx="27987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7FF3D2-718F-4BE1-B63A-C02BD42D44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8729" y="1113336"/>
          <a:ext cx="2921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245360" imgH="13443120" progId="Paint.Picture">
                  <p:embed/>
                </p:oleObj>
              </mc:Choice>
              <mc:Fallback>
                <p:oleObj name="Bitmap Image" r:id="rId4" imgW="7245360" imgH="1344312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C7FF3D2-718F-4BE1-B63A-C02BD42D44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8729" y="1113336"/>
                        <a:ext cx="2921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D66B8D1-A2F5-438B-86E6-1692CA105E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77860" y="1050299"/>
          <a:ext cx="23177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793800" imgH="18497520" progId="Paint.Picture">
                  <p:embed/>
                </p:oleObj>
              </mc:Choice>
              <mc:Fallback>
                <p:oleObj name="Bitmap Image" r:id="rId6" imgW="793800" imgH="1849752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D66B8D1-A2F5-438B-86E6-1692CA105E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77860" y="1050299"/>
                        <a:ext cx="23177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9F9C56-F5E3-45A5-8FD7-4F71126147B2}"/>
              </a:ext>
            </a:extLst>
          </p:cNvPr>
          <p:cNvSpPr txBox="1"/>
          <p:nvPr/>
        </p:nvSpPr>
        <p:spPr>
          <a:xfrm>
            <a:off x="9353293" y="1576270"/>
            <a:ext cx="58782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14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7</a:t>
            </a:r>
          </a:p>
          <a:p>
            <a:endParaRPr lang="es-ES_tradnl" dirty="0"/>
          </a:p>
          <a:p>
            <a:endParaRPr lang="es-ES_tradnl" sz="2800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D54C7-7EF5-4BC0-9759-E92EBC8D8F22}"/>
              </a:ext>
            </a:extLst>
          </p:cNvPr>
          <p:cNvSpPr/>
          <p:nvPr/>
        </p:nvSpPr>
        <p:spPr>
          <a:xfrm>
            <a:off x="2544792" y="1113335"/>
            <a:ext cx="3084937" cy="5318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84E87-4CEE-43EE-9253-913486D63CAD}"/>
              </a:ext>
            </a:extLst>
          </p:cNvPr>
          <p:cNvSpPr/>
          <p:nvPr/>
        </p:nvSpPr>
        <p:spPr>
          <a:xfrm>
            <a:off x="5812903" y="1113335"/>
            <a:ext cx="3084937" cy="5318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2FA70-9B31-49D5-9EEB-99693AB3DCAC}"/>
              </a:ext>
            </a:extLst>
          </p:cNvPr>
          <p:cNvSpPr txBox="1"/>
          <p:nvPr/>
        </p:nvSpPr>
        <p:spPr>
          <a:xfrm>
            <a:off x="2613803" y="1206938"/>
            <a:ext cx="106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(a) MJJAS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922D1-2ED0-4D50-AA59-8996B63A3135}"/>
              </a:ext>
            </a:extLst>
          </p:cNvPr>
          <p:cNvSpPr txBox="1"/>
          <p:nvPr/>
        </p:nvSpPr>
        <p:spPr>
          <a:xfrm>
            <a:off x="5909749" y="120693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(b) ONDEF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C6EE5-4F97-4E4B-BA5D-4589A3576095}"/>
              </a:ext>
            </a:extLst>
          </p:cNvPr>
          <p:cNvSpPr txBox="1"/>
          <p:nvPr/>
        </p:nvSpPr>
        <p:spPr>
          <a:xfrm>
            <a:off x="2708730" y="277937"/>
            <a:ext cx="618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Número promedio de ríos que llegan en cada estación del año (Gentileza de Jorge </a:t>
            </a:r>
            <a:r>
              <a:rPr lang="es-ES_tradnl" dirty="0" err="1">
                <a:latin typeface="Calibri" panose="020F0502020204030204" pitchFamily="34" charset="0"/>
                <a:cs typeface="Calibri" panose="020F0502020204030204" pitchFamily="34" charset="0"/>
              </a:rPr>
              <a:t>Eiras</a:t>
            </a:r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-Barca)</a:t>
            </a:r>
          </a:p>
        </p:txBody>
      </p:sp>
    </p:spTree>
    <p:extLst>
      <p:ext uri="{BB962C8B-B14F-4D97-AF65-F5344CB8AC3E}">
        <p14:creationId xmlns:p14="http://schemas.microsoft.com/office/powerpoint/2010/main" val="134976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64182" y="2812479"/>
            <a:ext cx="97957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/>
              <a:t>Climatología Regional de RA</a:t>
            </a:r>
          </a:p>
        </p:txBody>
      </p:sp>
    </p:spTree>
    <p:extLst>
      <p:ext uri="{BB962C8B-B14F-4D97-AF65-F5344CB8AC3E}">
        <p14:creationId xmlns:p14="http://schemas.microsoft.com/office/powerpoint/2010/main" val="1539440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B21B211-DD4D-EBC5-46E1-B3F4DC0DA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004"/>
            <a:ext cx="9032262" cy="557784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D3522AF7-8B8C-98DB-8E66-22AD8F207CE8}"/>
              </a:ext>
            </a:extLst>
          </p:cNvPr>
          <p:cNvSpPr/>
          <p:nvPr/>
        </p:nvSpPr>
        <p:spPr>
          <a:xfrm>
            <a:off x="8930936" y="1118586"/>
            <a:ext cx="3261064" cy="5739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C4BA64-49E8-5064-F9CD-4E6EC91F6AB3}"/>
              </a:ext>
            </a:extLst>
          </p:cNvPr>
          <p:cNvSpPr txBox="1"/>
          <p:nvPr/>
        </p:nvSpPr>
        <p:spPr>
          <a:xfrm>
            <a:off x="825567" y="38899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 Río Atmosférico aterrizando en la Región de Los Lagos, Chile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E52BBE-5663-4522-10B0-C8A4F6E3C7EF}"/>
              </a:ext>
            </a:extLst>
          </p:cNvPr>
          <p:cNvSpPr txBox="1"/>
          <p:nvPr/>
        </p:nvSpPr>
        <p:spPr>
          <a:xfrm>
            <a:off x="9031552" y="1552029"/>
            <a:ext cx="30065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El vapor de agua en la atmósfera viaja desde los océanos tropicales hacia las latitudes medias y se concentra en filamentos que se extienden por miles de kilómetros en la horizontal. Estos filamentos generalmente se ubican inmediatamente al norte de un frente frío y cuando el transporte es intenso se denominan Ríos Atmosféricos.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El transporte de vapor es máximo en torno a los 2 kilómetros de altura sobre el nivel del mar, pues mas arriba en la tropósfera el aumento de la magnitud del viento se compensa con una disminución de la humedad.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Cuando el vapor contenido en estos Ríos Atmosféricos asciende sobre un frente o cadena montañosa se condensa, dando origen a nubes y precipitación. Si el río se orienta en dirección este-oeste, como el que se </a:t>
            </a:r>
            <a:r>
              <a:rPr kumimoji="0" lang="es-CL" sz="11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muestra aquí, 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el ascenso sobre la cordillera de la costa y los Andes es muy intenso, resultando en </a:t>
            </a:r>
            <a:r>
              <a:rPr kumimoji="0" lang="es-CL" sz="11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copiosas precipitaciones. </a:t>
            </a:r>
            <a:endParaRPr kumimoji="0" lang="es-CL" sz="11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BD5A74-AB6C-7C1F-4247-E492E17AA3B1}"/>
              </a:ext>
            </a:extLst>
          </p:cNvPr>
          <p:cNvSpPr txBox="1"/>
          <p:nvPr/>
        </p:nvSpPr>
        <p:spPr>
          <a:xfrm>
            <a:off x="100614" y="3203463"/>
            <a:ext cx="2805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Entre 15 y 25 Ríos Atmosféricos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alcanzan la costa del centro sur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Chile cada año, siendo mas frecuentes en los meses de invierno y entre las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regiones del Biobío a </a:t>
            </a:r>
            <a:r>
              <a:rPr kumimoji="0" lang="es-C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Aysen</a:t>
            </a: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Esta imagen muestra la llegada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uno de los ríos a la región Los Lagos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A6B9495-F722-4F7F-D4BC-D9E8634D2BB9}"/>
              </a:ext>
            </a:extLst>
          </p:cNvPr>
          <p:cNvGrpSpPr/>
          <p:nvPr/>
        </p:nvGrpSpPr>
        <p:grpSpPr>
          <a:xfrm>
            <a:off x="1418207" y="5588193"/>
            <a:ext cx="390617" cy="390617"/>
            <a:chOff x="497149" y="5739414"/>
            <a:chExt cx="390617" cy="390617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11B18378-2316-B8AC-71E1-064F023B9E65}"/>
                </a:ext>
              </a:extLst>
            </p:cNvPr>
            <p:cNvSpPr/>
            <p:nvPr/>
          </p:nvSpPr>
          <p:spPr>
            <a:xfrm>
              <a:off x="497149" y="5739414"/>
              <a:ext cx="390617" cy="3906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7F903B4-1C1D-BA04-5A70-82D0825C354A}"/>
                </a:ext>
              </a:extLst>
            </p:cNvPr>
            <p:cNvSpPr txBox="1"/>
            <p:nvPr/>
          </p:nvSpPr>
          <p:spPr>
            <a:xfrm>
              <a:off x="497149" y="5753637"/>
              <a:ext cx="390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1A13-B5FA-2BE9-2758-20A0B0B303B9}"/>
              </a:ext>
            </a:extLst>
          </p:cNvPr>
          <p:cNvGrpSpPr/>
          <p:nvPr/>
        </p:nvGrpSpPr>
        <p:grpSpPr>
          <a:xfrm>
            <a:off x="3822961" y="3699307"/>
            <a:ext cx="390617" cy="390617"/>
            <a:chOff x="4181382" y="3233691"/>
            <a:chExt cx="390617" cy="390617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E9E820B-842E-6ED9-D73B-1F9731D206B3}"/>
                </a:ext>
              </a:extLst>
            </p:cNvPr>
            <p:cNvSpPr/>
            <p:nvPr/>
          </p:nvSpPr>
          <p:spPr>
            <a:xfrm>
              <a:off x="4181382" y="3233691"/>
              <a:ext cx="390617" cy="3906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06FB5FE-E8A5-73D9-01A1-828F495166F5}"/>
                </a:ext>
              </a:extLst>
            </p:cNvPr>
            <p:cNvSpPr txBox="1"/>
            <p:nvPr/>
          </p:nvSpPr>
          <p:spPr>
            <a:xfrm>
              <a:off x="4181382" y="3244333"/>
              <a:ext cx="390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EF1A632-C7E9-03A5-5D67-A926109A81EB}"/>
              </a:ext>
            </a:extLst>
          </p:cNvPr>
          <p:cNvGrpSpPr/>
          <p:nvPr/>
        </p:nvGrpSpPr>
        <p:grpSpPr>
          <a:xfrm>
            <a:off x="6360850" y="2159661"/>
            <a:ext cx="390618" cy="390617"/>
            <a:chOff x="8052045" y="1677881"/>
            <a:chExt cx="390618" cy="390617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D58748E-8E36-EAC8-482D-8B38B5FDEAE3}"/>
                </a:ext>
              </a:extLst>
            </p:cNvPr>
            <p:cNvSpPr/>
            <p:nvPr/>
          </p:nvSpPr>
          <p:spPr>
            <a:xfrm>
              <a:off x="8052046" y="1677881"/>
              <a:ext cx="390617" cy="3906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AB8ADDA-7907-5FC4-900B-373C471A0307}"/>
                </a:ext>
              </a:extLst>
            </p:cNvPr>
            <p:cNvSpPr txBox="1"/>
            <p:nvPr/>
          </p:nvSpPr>
          <p:spPr>
            <a:xfrm>
              <a:off x="8052045" y="1677881"/>
              <a:ext cx="390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C6A54A5-785C-56AB-8885-1B17FB67DD06}"/>
              </a:ext>
            </a:extLst>
          </p:cNvPr>
          <p:cNvGrpSpPr/>
          <p:nvPr/>
        </p:nvGrpSpPr>
        <p:grpSpPr>
          <a:xfrm>
            <a:off x="10298096" y="4675885"/>
            <a:ext cx="390618" cy="390617"/>
            <a:chOff x="8052045" y="1677881"/>
            <a:chExt cx="390618" cy="390617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FD364A3-8FD1-6988-4834-516E2C358D3D}"/>
                </a:ext>
              </a:extLst>
            </p:cNvPr>
            <p:cNvSpPr/>
            <p:nvPr/>
          </p:nvSpPr>
          <p:spPr>
            <a:xfrm>
              <a:off x="8052046" y="1677881"/>
              <a:ext cx="390617" cy="3906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B0C922C-66DE-F929-BD59-7D4405D75D07}"/>
                </a:ext>
              </a:extLst>
            </p:cNvPr>
            <p:cNvSpPr txBox="1"/>
            <p:nvPr/>
          </p:nvSpPr>
          <p:spPr>
            <a:xfrm>
              <a:off x="8052045" y="1677881"/>
              <a:ext cx="390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2C998DD8-7E36-957B-55EC-EF6C5F96A054}"/>
              </a:ext>
            </a:extLst>
          </p:cNvPr>
          <p:cNvGrpSpPr/>
          <p:nvPr/>
        </p:nvGrpSpPr>
        <p:grpSpPr>
          <a:xfrm>
            <a:off x="10298095" y="3106225"/>
            <a:ext cx="390617" cy="390617"/>
            <a:chOff x="4181382" y="3233691"/>
            <a:chExt cx="390617" cy="390617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767720F8-D8E8-A78A-991B-E4935B039A3E}"/>
                </a:ext>
              </a:extLst>
            </p:cNvPr>
            <p:cNvSpPr/>
            <p:nvPr/>
          </p:nvSpPr>
          <p:spPr>
            <a:xfrm>
              <a:off x="4181382" y="3233691"/>
              <a:ext cx="390617" cy="3906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EBFD8EF-F1E7-04ED-53A7-FCEFF39B7058}"/>
                </a:ext>
              </a:extLst>
            </p:cNvPr>
            <p:cNvSpPr txBox="1"/>
            <p:nvPr/>
          </p:nvSpPr>
          <p:spPr>
            <a:xfrm>
              <a:off x="4181382" y="3244333"/>
              <a:ext cx="390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70FCFE44-2E7B-785F-B1C3-40643429A2A4}"/>
              </a:ext>
            </a:extLst>
          </p:cNvPr>
          <p:cNvGrpSpPr/>
          <p:nvPr/>
        </p:nvGrpSpPr>
        <p:grpSpPr>
          <a:xfrm>
            <a:off x="10298095" y="1097742"/>
            <a:ext cx="390617" cy="390617"/>
            <a:chOff x="497149" y="5739414"/>
            <a:chExt cx="390617" cy="390617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85BB6252-B05F-5167-E7E0-A582FEB6E90B}"/>
                </a:ext>
              </a:extLst>
            </p:cNvPr>
            <p:cNvSpPr/>
            <p:nvPr/>
          </p:nvSpPr>
          <p:spPr>
            <a:xfrm>
              <a:off x="497149" y="5739414"/>
              <a:ext cx="390617" cy="3906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D94A2DA6-9794-255B-EC65-86C722BF8AC3}"/>
                </a:ext>
              </a:extLst>
            </p:cNvPr>
            <p:cNvSpPr txBox="1"/>
            <p:nvPr/>
          </p:nvSpPr>
          <p:spPr>
            <a:xfrm>
              <a:off x="497149" y="5753637"/>
              <a:ext cx="390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" name="CuadroTexto 5">
            <a:extLst>
              <a:ext uri="{FF2B5EF4-FFF2-40B4-BE49-F238E27FC236}">
                <a16:creationId xmlns:a16="http://schemas.microsoft.com/office/drawing/2014/main" id="{501C2FA8-8A3F-AE1B-6FB2-243B37491993}"/>
              </a:ext>
            </a:extLst>
          </p:cNvPr>
          <p:cNvSpPr txBox="1"/>
          <p:nvPr/>
        </p:nvSpPr>
        <p:spPr>
          <a:xfrm>
            <a:off x="1613516" y="6625350"/>
            <a:ext cx="59169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® </a:t>
            </a:r>
            <a:r>
              <a:rPr kumimoji="0" lang="es-C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René Garreaud / DGF – Universidad de Chile / FONDECYT 1211412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02130-0A43-027D-CFC2-3C4C0FE49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0" y="371747"/>
            <a:ext cx="1827005" cy="182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274AA44A-78E2-D6D7-0FE3-F98DA950F585}"/>
              </a:ext>
            </a:extLst>
          </p:cNvPr>
          <p:cNvSpPr/>
          <p:nvPr/>
        </p:nvSpPr>
        <p:spPr>
          <a:xfrm rot="10800000">
            <a:off x="878927" y="1473478"/>
            <a:ext cx="138954" cy="147487"/>
          </a:xfrm>
          <a:prstGeom prst="trapezoid">
            <a:avLst>
              <a:gd name="adj" fmla="val 178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337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5" y="2197101"/>
            <a:ext cx="5355167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57" y="1664780"/>
            <a:ext cx="5685367" cy="407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CuadroTexto 1"/>
          <p:cNvSpPr txBox="1">
            <a:spLocks noChangeArrowheads="1"/>
          </p:cNvSpPr>
          <p:nvPr/>
        </p:nvSpPr>
        <p:spPr bwMode="auto">
          <a:xfrm>
            <a:off x="1921506" y="279401"/>
            <a:ext cx="86220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sz="4800">
                <a:solidFill>
                  <a:srgbClr val="00B050"/>
                </a:solidFill>
              </a:rPr>
              <a:t>15 year landfalling AR climatology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>
                <a:solidFill>
                  <a:srgbClr val="7F7F7F"/>
                </a:solidFill>
              </a:rPr>
              <a:t>Viale et al. 2018</a:t>
            </a:r>
            <a:endParaRPr lang="en-US">
              <a:solidFill>
                <a:srgbClr val="7F7F7F"/>
              </a:solidFill>
            </a:endParaRPr>
          </a:p>
        </p:txBody>
      </p:sp>
      <p:grpSp>
        <p:nvGrpSpPr>
          <p:cNvPr id="9221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9222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9224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9226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8893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uadroTexto 1"/>
          <p:cNvSpPr txBox="1">
            <a:spLocks noChangeArrowheads="1"/>
          </p:cNvSpPr>
          <p:nvPr/>
        </p:nvSpPr>
        <p:spPr bwMode="auto">
          <a:xfrm>
            <a:off x="1151140" y="167055"/>
            <a:ext cx="5038645" cy="140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dirty="0">
                <a:solidFill>
                  <a:srgbClr val="00B050"/>
                </a:solidFill>
              </a:rPr>
              <a:t>15 </a:t>
            </a:r>
            <a:r>
              <a:rPr lang="es-ES" dirty="0" err="1">
                <a:solidFill>
                  <a:srgbClr val="00B050"/>
                </a:solidFill>
              </a:rPr>
              <a:t>year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landfalling</a:t>
            </a:r>
            <a:r>
              <a:rPr lang="es-ES" dirty="0">
                <a:solidFill>
                  <a:srgbClr val="00B050"/>
                </a:solidFill>
              </a:rPr>
              <a:t> AR </a:t>
            </a:r>
            <a:r>
              <a:rPr lang="es-ES" dirty="0" err="1">
                <a:solidFill>
                  <a:srgbClr val="00B050"/>
                </a:solidFill>
              </a:rPr>
              <a:t>climatology</a:t>
            </a:r>
            <a:endParaRPr lang="es-ES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sz="2133" dirty="0" err="1">
                <a:solidFill>
                  <a:srgbClr val="7F7F7F"/>
                </a:solidFill>
              </a:rPr>
              <a:t>Viale</a:t>
            </a:r>
            <a:r>
              <a:rPr lang="es-ES" sz="2133" dirty="0">
                <a:solidFill>
                  <a:srgbClr val="7F7F7F"/>
                </a:solidFill>
              </a:rPr>
              <a:t> et al. 2018</a:t>
            </a:r>
            <a:endParaRPr lang="en-US" sz="2133" dirty="0">
              <a:solidFill>
                <a:srgbClr val="7F7F7F"/>
              </a:solidFill>
            </a:endParaRPr>
          </a:p>
        </p:txBody>
      </p:sp>
      <p:grpSp>
        <p:nvGrpSpPr>
          <p:cNvPr id="10244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10245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8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10247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10249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948" y="0"/>
            <a:ext cx="3713406" cy="593764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17" y="2175659"/>
            <a:ext cx="4283645" cy="3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810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7" y="1551517"/>
            <a:ext cx="3429000" cy="346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2" y="1530351"/>
            <a:ext cx="3382433" cy="352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84" y="1579034"/>
            <a:ext cx="3418416" cy="345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7986185" y="1388534"/>
            <a:ext cx="3752849" cy="3731684"/>
          </a:xfrm>
          <a:prstGeom prst="roundRect">
            <a:avLst>
              <a:gd name="adj" fmla="val 6141"/>
            </a:avLst>
          </a:prstGeom>
          <a:noFill/>
          <a:ln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2294" name="CuadroTexto 1"/>
          <p:cNvSpPr txBox="1">
            <a:spLocks noChangeArrowheads="1"/>
          </p:cNvSpPr>
          <p:nvPr/>
        </p:nvSpPr>
        <p:spPr bwMode="auto">
          <a:xfrm>
            <a:off x="3264747" y="209551"/>
            <a:ext cx="58741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>
                <a:solidFill>
                  <a:srgbClr val="00B050"/>
                </a:solidFill>
              </a:rPr>
              <a:t>Orographic enhancement and ARs</a:t>
            </a:r>
          </a:p>
        </p:txBody>
      </p:sp>
      <p:grpSp>
        <p:nvGrpSpPr>
          <p:cNvPr id="12295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12299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12301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12303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6" name="CuadroTexto 1"/>
          <p:cNvSpPr txBox="1">
            <a:spLocks noChangeArrowheads="1"/>
          </p:cNvSpPr>
          <p:nvPr/>
        </p:nvSpPr>
        <p:spPr bwMode="auto">
          <a:xfrm>
            <a:off x="4695535" y="723900"/>
            <a:ext cx="308033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sz="2133">
                <a:solidFill>
                  <a:srgbClr val="7F7F7F"/>
                </a:solidFill>
              </a:rPr>
              <a:t>Falvey and Garreaud 2007</a:t>
            </a:r>
            <a:endParaRPr lang="en-US" sz="2133">
              <a:solidFill>
                <a:srgbClr val="7F7F7F"/>
              </a:solidFill>
            </a:endParaRPr>
          </a:p>
        </p:txBody>
      </p:sp>
      <p:sp>
        <p:nvSpPr>
          <p:cNvPr id="12297" name="CuadroTexto 1"/>
          <p:cNvSpPr txBox="1">
            <a:spLocks noChangeArrowheads="1"/>
          </p:cNvSpPr>
          <p:nvPr/>
        </p:nvSpPr>
        <p:spPr bwMode="auto">
          <a:xfrm>
            <a:off x="1601150" y="4938185"/>
            <a:ext cx="14670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>
                <a:solidFill>
                  <a:srgbClr val="00B0F0"/>
                </a:solidFill>
              </a:rPr>
              <a:t>Non-AR</a:t>
            </a:r>
          </a:p>
        </p:txBody>
      </p:sp>
      <p:sp>
        <p:nvSpPr>
          <p:cNvPr id="12298" name="CuadroTexto 1"/>
          <p:cNvSpPr txBox="1">
            <a:spLocks noChangeArrowheads="1"/>
          </p:cNvSpPr>
          <p:nvPr/>
        </p:nvSpPr>
        <p:spPr bwMode="auto">
          <a:xfrm>
            <a:off x="9632321" y="4876801"/>
            <a:ext cx="644727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>
                <a:solidFill>
                  <a:srgbClr val="00B050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2738132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1" y="927101"/>
            <a:ext cx="7025216" cy="472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67" y="1257301"/>
            <a:ext cx="2609851" cy="462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9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17415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12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17417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17419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CuadroTexto 1"/>
          <p:cNvSpPr txBox="1">
            <a:spLocks noChangeArrowheads="1"/>
          </p:cNvSpPr>
          <p:nvPr/>
        </p:nvSpPr>
        <p:spPr bwMode="auto">
          <a:xfrm>
            <a:off x="2810933" y="101600"/>
            <a:ext cx="67415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sz="3733">
                <a:solidFill>
                  <a:srgbClr val="0070C0"/>
                </a:solidFill>
              </a:rPr>
              <a:t>ARs: Rain and Snow</a:t>
            </a:r>
          </a:p>
        </p:txBody>
      </p:sp>
      <p:sp>
        <p:nvSpPr>
          <p:cNvPr id="17414" name="6 CuadroTexto"/>
          <p:cNvSpPr txBox="1">
            <a:spLocks noChangeArrowheads="1"/>
          </p:cNvSpPr>
          <p:nvPr/>
        </p:nvSpPr>
        <p:spPr bwMode="auto">
          <a:xfrm>
            <a:off x="5892800" y="944034"/>
            <a:ext cx="414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cs typeface="Calibri" panose="020F0502020204030204" pitchFamily="34" charset="0"/>
              </a:rPr>
              <a:t>AQUA VIS + IMERG Precipitation rate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cs typeface="Calibri" panose="020F0502020204030204" pitchFamily="34" charset="0"/>
              </a:rPr>
              <a:t>04 Oct 2017</a:t>
            </a:r>
          </a:p>
        </p:txBody>
      </p:sp>
    </p:spTree>
    <p:extLst>
      <p:ext uri="{BB962C8B-B14F-4D97-AF65-F5344CB8AC3E}">
        <p14:creationId xmlns:p14="http://schemas.microsoft.com/office/powerpoint/2010/main" val="35525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4" y="1671638"/>
            <a:ext cx="7869237" cy="400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76513" y="327025"/>
            <a:ext cx="7308850" cy="915988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XX: Lines of constant geopotential height at a given pressure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Trough: relative minimum pressure. Ridge: relative maximum pressure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In both cases “relative” looking at a same latitude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804150" y="1404938"/>
            <a:ext cx="237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Z @ 300 hPa (9000 m ASL)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359400" y="3986213"/>
            <a:ext cx="7938" cy="1116012"/>
          </a:xfrm>
          <a:prstGeom prst="line">
            <a:avLst/>
          </a:prstGeom>
          <a:noFill/>
          <a:ln w="19050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7586663" y="3803651"/>
            <a:ext cx="334962" cy="1116013"/>
          </a:xfrm>
          <a:prstGeom prst="line">
            <a:avLst/>
          </a:prstGeom>
          <a:noFill/>
          <a:ln w="19050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007226" y="3502025"/>
            <a:ext cx="665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Trough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743450" y="3719514"/>
            <a:ext cx="579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Ridge</a:t>
            </a:r>
          </a:p>
        </p:txBody>
      </p:sp>
    </p:spTree>
    <p:extLst>
      <p:ext uri="{BB962C8B-B14F-4D97-AF65-F5344CB8AC3E}">
        <p14:creationId xmlns:p14="http://schemas.microsoft.com/office/powerpoint/2010/main" val="3862180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4" y="535517"/>
            <a:ext cx="10242551" cy="591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2 CuadroTexto"/>
          <p:cNvSpPr txBox="1">
            <a:spLocks noChangeArrowheads="1"/>
          </p:cNvSpPr>
          <p:nvPr/>
        </p:nvSpPr>
        <p:spPr bwMode="auto">
          <a:xfrm>
            <a:off x="10295467" y="6447367"/>
            <a:ext cx="18965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sz="1867">
                <a:solidFill>
                  <a:srgbClr val="00B0F0"/>
                </a:solidFill>
              </a:rPr>
              <a:t>Viale et al 2018</a:t>
            </a:r>
          </a:p>
        </p:txBody>
      </p:sp>
    </p:spTree>
    <p:extLst>
      <p:ext uri="{BB962C8B-B14F-4D97-AF65-F5344CB8AC3E}">
        <p14:creationId xmlns:p14="http://schemas.microsoft.com/office/powerpoint/2010/main" val="2742806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599017"/>
            <a:ext cx="7708900" cy="52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189384" y="1348318"/>
            <a:ext cx="3860800" cy="34578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B0F0"/>
                </a:solidFill>
              </a:rPr>
              <a:t>Inland penetration….</a:t>
            </a:r>
          </a:p>
          <a:p>
            <a:pPr eaLnBrk="1" hangingPunct="1">
              <a:defRPr/>
            </a:pPr>
            <a:r>
              <a:rPr lang="en-US" sz="2667" dirty="0"/>
              <a:t>Almost nothing at subtropical latitudes (30-35ºS) where the Andes are 5 km tall. Moving southward the height of the Andes height begins to decrease.</a:t>
            </a:r>
          </a:p>
        </p:txBody>
      </p:sp>
      <p:grpSp>
        <p:nvGrpSpPr>
          <p:cNvPr id="13316" name="9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13319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6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13321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13323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CuadroTexto 11"/>
          <p:cNvSpPr txBox="1">
            <a:spLocks noChangeArrowheads="1"/>
          </p:cNvSpPr>
          <p:nvPr/>
        </p:nvSpPr>
        <p:spPr bwMode="auto">
          <a:xfrm>
            <a:off x="1976967" y="175685"/>
            <a:ext cx="4457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/>
              <a:t>35ºS                                  32ºS</a:t>
            </a:r>
          </a:p>
        </p:txBody>
      </p:sp>
      <p:pic>
        <p:nvPicPr>
          <p:cNvPr id="13318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1" y="5835651"/>
            <a:ext cx="3617383" cy="2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094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400301"/>
            <a:ext cx="6411384" cy="35009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1" y="194734"/>
            <a:ext cx="4826000" cy="32660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95818" y="264585"/>
            <a:ext cx="5321300" cy="181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B0F0"/>
                </a:solidFill>
              </a:rPr>
              <a:t>Inland penetration….</a:t>
            </a:r>
          </a:p>
          <a:p>
            <a:pPr eaLnBrk="1" hangingPunct="1">
              <a:defRPr/>
            </a:pPr>
            <a:r>
              <a:rPr lang="en-US" sz="2667" dirty="0"/>
              <a:t>The Austral Andes are not that tall/continuous. Why are they so effectively restricting ARs?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634" y="3094567"/>
            <a:ext cx="3782484" cy="25844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4342" name="9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14344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8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14346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14348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0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3" name="CuadroTexto 21"/>
          <p:cNvSpPr txBox="1">
            <a:spLocks noChangeArrowheads="1"/>
          </p:cNvSpPr>
          <p:nvPr/>
        </p:nvSpPr>
        <p:spPr bwMode="auto">
          <a:xfrm>
            <a:off x="4686301" y="5329768"/>
            <a:ext cx="293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July 27, 2017</a:t>
            </a:r>
          </a:p>
        </p:txBody>
      </p:sp>
    </p:spTree>
    <p:extLst>
      <p:ext uri="{BB962C8B-B14F-4D97-AF65-F5344CB8AC3E}">
        <p14:creationId xmlns:p14="http://schemas.microsoft.com/office/powerpoint/2010/main" val="2843770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37" y="1293424"/>
            <a:ext cx="4540739" cy="427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3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6150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6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6152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6154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9" name="2 CuadroTexto"/>
          <p:cNvSpPr txBox="1">
            <a:spLocks noChangeArrowheads="1"/>
          </p:cNvSpPr>
          <p:nvPr/>
        </p:nvSpPr>
        <p:spPr bwMode="auto">
          <a:xfrm>
            <a:off x="410634" y="5348818"/>
            <a:ext cx="3424767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sz="1867">
                <a:solidFill>
                  <a:srgbClr val="00B0F0"/>
                </a:solidFill>
              </a:rPr>
              <a:t>Valenzuela and Garreaud 2019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355" y="773723"/>
            <a:ext cx="2775722" cy="47284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06" y="1266091"/>
            <a:ext cx="2545845" cy="413238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82678" y="370092"/>
            <a:ext cx="784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</a:rPr>
              <a:t>RA y </a:t>
            </a:r>
            <a:r>
              <a:rPr lang="en-US" sz="3600" dirty="0" err="1">
                <a:solidFill>
                  <a:srgbClr val="00B0F0"/>
                </a:solidFill>
              </a:rPr>
              <a:t>eventos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extremos</a:t>
            </a:r>
            <a:r>
              <a:rPr lang="en-US" sz="3600" dirty="0">
                <a:solidFill>
                  <a:srgbClr val="00B0F0"/>
                </a:solidFill>
              </a:rPr>
              <a:t> de </a:t>
            </a:r>
            <a:r>
              <a:rPr lang="en-US" sz="3600" dirty="0" err="1">
                <a:solidFill>
                  <a:srgbClr val="00B0F0"/>
                </a:solidFill>
              </a:rPr>
              <a:t>precipitación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47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6410977" y="687721"/>
            <a:ext cx="4675427" cy="5964461"/>
            <a:chOff x="1246365" y="525540"/>
            <a:chExt cx="4675427" cy="596446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6365" y="1737507"/>
              <a:ext cx="4582661" cy="4616228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1598184" y="881138"/>
              <a:ext cx="3369451" cy="870226"/>
              <a:chOff x="2739802" y="132519"/>
              <a:chExt cx="5635851" cy="870226"/>
            </a:xfrm>
            <a:solidFill>
              <a:schemeClr val="bg1">
                <a:lumMod val="85000"/>
              </a:schemeClr>
            </a:solidFill>
          </p:grpSpPr>
          <p:sp>
            <p:nvSpPr>
              <p:cNvPr id="9" name="Forma libre 8"/>
              <p:cNvSpPr/>
              <p:nvPr/>
            </p:nvSpPr>
            <p:spPr>
              <a:xfrm>
                <a:off x="2805044" y="472660"/>
                <a:ext cx="1051340" cy="503740"/>
              </a:xfrm>
              <a:custGeom>
                <a:avLst/>
                <a:gdLst>
                  <a:gd name="connsiteX0" fmla="*/ 0 w 1051340"/>
                  <a:gd name="connsiteY0" fmla="*/ 207617 h 503740"/>
                  <a:gd name="connsiteX1" fmla="*/ 13253 w 1051340"/>
                  <a:gd name="connsiteY1" fmla="*/ 247374 h 503740"/>
                  <a:gd name="connsiteX2" fmla="*/ 17670 w 1051340"/>
                  <a:gd name="connsiteY2" fmla="*/ 265044 h 503740"/>
                  <a:gd name="connsiteX3" fmla="*/ 30922 w 1051340"/>
                  <a:gd name="connsiteY3" fmla="*/ 273878 h 503740"/>
                  <a:gd name="connsiteX4" fmla="*/ 39757 w 1051340"/>
                  <a:gd name="connsiteY4" fmla="*/ 300383 h 503740"/>
                  <a:gd name="connsiteX5" fmla="*/ 44174 w 1051340"/>
                  <a:gd name="connsiteY5" fmla="*/ 318052 h 503740"/>
                  <a:gd name="connsiteX6" fmla="*/ 57427 w 1051340"/>
                  <a:gd name="connsiteY6" fmla="*/ 331304 h 503740"/>
                  <a:gd name="connsiteX7" fmla="*/ 61844 w 1051340"/>
                  <a:gd name="connsiteY7" fmla="*/ 344557 h 503740"/>
                  <a:gd name="connsiteX8" fmla="*/ 75096 w 1051340"/>
                  <a:gd name="connsiteY8" fmla="*/ 366644 h 503740"/>
                  <a:gd name="connsiteX9" fmla="*/ 97183 w 1051340"/>
                  <a:gd name="connsiteY9" fmla="*/ 406400 h 503740"/>
                  <a:gd name="connsiteX10" fmla="*/ 106018 w 1051340"/>
                  <a:gd name="connsiteY10" fmla="*/ 393148 h 503740"/>
                  <a:gd name="connsiteX11" fmla="*/ 114853 w 1051340"/>
                  <a:gd name="connsiteY11" fmla="*/ 322470 h 503740"/>
                  <a:gd name="connsiteX12" fmla="*/ 123687 w 1051340"/>
                  <a:gd name="connsiteY12" fmla="*/ 309217 h 503740"/>
                  <a:gd name="connsiteX13" fmla="*/ 128105 w 1051340"/>
                  <a:gd name="connsiteY13" fmla="*/ 278296 h 503740"/>
                  <a:gd name="connsiteX14" fmla="*/ 154609 w 1051340"/>
                  <a:gd name="connsiteY14" fmla="*/ 225287 h 503740"/>
                  <a:gd name="connsiteX15" fmla="*/ 172279 w 1051340"/>
                  <a:gd name="connsiteY15" fmla="*/ 212035 h 503740"/>
                  <a:gd name="connsiteX16" fmla="*/ 198783 w 1051340"/>
                  <a:gd name="connsiteY16" fmla="*/ 194365 h 503740"/>
                  <a:gd name="connsiteX17" fmla="*/ 220870 w 1051340"/>
                  <a:gd name="connsiteY17" fmla="*/ 198783 h 503740"/>
                  <a:gd name="connsiteX18" fmla="*/ 234122 w 1051340"/>
                  <a:gd name="connsiteY18" fmla="*/ 229704 h 503740"/>
                  <a:gd name="connsiteX19" fmla="*/ 247374 w 1051340"/>
                  <a:gd name="connsiteY19" fmla="*/ 256209 h 503740"/>
                  <a:gd name="connsiteX20" fmla="*/ 260627 w 1051340"/>
                  <a:gd name="connsiteY20" fmla="*/ 265044 h 503740"/>
                  <a:gd name="connsiteX21" fmla="*/ 265044 w 1051340"/>
                  <a:gd name="connsiteY21" fmla="*/ 282713 h 503740"/>
                  <a:gd name="connsiteX22" fmla="*/ 278296 w 1051340"/>
                  <a:gd name="connsiteY22" fmla="*/ 291548 h 503740"/>
                  <a:gd name="connsiteX23" fmla="*/ 282714 w 1051340"/>
                  <a:gd name="connsiteY23" fmla="*/ 318052 h 503740"/>
                  <a:gd name="connsiteX24" fmla="*/ 287131 w 1051340"/>
                  <a:gd name="connsiteY24" fmla="*/ 331304 h 503740"/>
                  <a:gd name="connsiteX25" fmla="*/ 291548 w 1051340"/>
                  <a:gd name="connsiteY25" fmla="*/ 348974 h 503740"/>
                  <a:gd name="connsiteX26" fmla="*/ 300383 w 1051340"/>
                  <a:gd name="connsiteY26" fmla="*/ 362226 h 503740"/>
                  <a:gd name="connsiteX27" fmla="*/ 318053 w 1051340"/>
                  <a:gd name="connsiteY27" fmla="*/ 397565 h 503740"/>
                  <a:gd name="connsiteX28" fmla="*/ 335722 w 1051340"/>
                  <a:gd name="connsiteY28" fmla="*/ 432904 h 503740"/>
                  <a:gd name="connsiteX29" fmla="*/ 348974 w 1051340"/>
                  <a:gd name="connsiteY29" fmla="*/ 437322 h 503740"/>
                  <a:gd name="connsiteX30" fmla="*/ 379896 w 1051340"/>
                  <a:gd name="connsiteY30" fmla="*/ 441739 h 503740"/>
                  <a:gd name="connsiteX31" fmla="*/ 481496 w 1051340"/>
                  <a:gd name="connsiteY31" fmla="*/ 437322 h 503740"/>
                  <a:gd name="connsiteX32" fmla="*/ 499166 w 1051340"/>
                  <a:gd name="connsiteY32" fmla="*/ 410817 h 503740"/>
                  <a:gd name="connsiteX33" fmla="*/ 503583 w 1051340"/>
                  <a:gd name="connsiteY33" fmla="*/ 384313 h 503740"/>
                  <a:gd name="connsiteX34" fmla="*/ 508000 w 1051340"/>
                  <a:gd name="connsiteY34" fmla="*/ 344557 h 503740"/>
                  <a:gd name="connsiteX35" fmla="*/ 516835 w 1051340"/>
                  <a:gd name="connsiteY35" fmla="*/ 318052 h 503740"/>
                  <a:gd name="connsiteX36" fmla="*/ 530087 w 1051340"/>
                  <a:gd name="connsiteY36" fmla="*/ 207617 h 503740"/>
                  <a:gd name="connsiteX37" fmla="*/ 534505 w 1051340"/>
                  <a:gd name="connsiteY37" fmla="*/ 181113 h 503740"/>
                  <a:gd name="connsiteX38" fmla="*/ 569844 w 1051340"/>
                  <a:gd name="connsiteY38" fmla="*/ 101600 h 503740"/>
                  <a:gd name="connsiteX39" fmla="*/ 609600 w 1051340"/>
                  <a:gd name="connsiteY39" fmla="*/ 106017 h 503740"/>
                  <a:gd name="connsiteX40" fmla="*/ 618435 w 1051340"/>
                  <a:gd name="connsiteY40" fmla="*/ 119270 h 503740"/>
                  <a:gd name="connsiteX41" fmla="*/ 649357 w 1051340"/>
                  <a:gd name="connsiteY41" fmla="*/ 128104 h 503740"/>
                  <a:gd name="connsiteX42" fmla="*/ 662609 w 1051340"/>
                  <a:gd name="connsiteY42" fmla="*/ 119270 h 503740"/>
                  <a:gd name="connsiteX43" fmla="*/ 671444 w 1051340"/>
                  <a:gd name="connsiteY43" fmla="*/ 106017 h 503740"/>
                  <a:gd name="connsiteX44" fmla="*/ 684696 w 1051340"/>
                  <a:gd name="connsiteY44" fmla="*/ 101600 h 503740"/>
                  <a:gd name="connsiteX45" fmla="*/ 697948 w 1051340"/>
                  <a:gd name="connsiteY45" fmla="*/ 88348 h 503740"/>
                  <a:gd name="connsiteX46" fmla="*/ 702366 w 1051340"/>
                  <a:gd name="connsiteY46" fmla="*/ 75096 h 503740"/>
                  <a:gd name="connsiteX47" fmla="*/ 715618 w 1051340"/>
                  <a:gd name="connsiteY47" fmla="*/ 70678 h 503740"/>
                  <a:gd name="connsiteX48" fmla="*/ 728870 w 1051340"/>
                  <a:gd name="connsiteY48" fmla="*/ 57426 h 503740"/>
                  <a:gd name="connsiteX49" fmla="*/ 746540 w 1051340"/>
                  <a:gd name="connsiteY49" fmla="*/ 26504 h 503740"/>
                  <a:gd name="connsiteX50" fmla="*/ 759792 w 1051340"/>
                  <a:gd name="connsiteY50" fmla="*/ 17670 h 503740"/>
                  <a:gd name="connsiteX51" fmla="*/ 790714 w 1051340"/>
                  <a:gd name="connsiteY51" fmla="*/ 0 h 503740"/>
                  <a:gd name="connsiteX52" fmla="*/ 795131 w 1051340"/>
                  <a:gd name="connsiteY52" fmla="*/ 22087 h 503740"/>
                  <a:gd name="connsiteX53" fmla="*/ 799548 w 1051340"/>
                  <a:gd name="connsiteY53" fmla="*/ 48591 h 503740"/>
                  <a:gd name="connsiteX54" fmla="*/ 817218 w 1051340"/>
                  <a:gd name="connsiteY54" fmla="*/ 75096 h 503740"/>
                  <a:gd name="connsiteX55" fmla="*/ 830470 w 1051340"/>
                  <a:gd name="connsiteY55" fmla="*/ 114852 h 503740"/>
                  <a:gd name="connsiteX56" fmla="*/ 834887 w 1051340"/>
                  <a:gd name="connsiteY56" fmla="*/ 132522 h 503740"/>
                  <a:gd name="connsiteX57" fmla="*/ 843722 w 1051340"/>
                  <a:gd name="connsiteY57" fmla="*/ 145774 h 503740"/>
                  <a:gd name="connsiteX58" fmla="*/ 848140 w 1051340"/>
                  <a:gd name="connsiteY58" fmla="*/ 159026 h 503740"/>
                  <a:gd name="connsiteX59" fmla="*/ 865809 w 1051340"/>
                  <a:gd name="connsiteY59" fmla="*/ 185531 h 503740"/>
                  <a:gd name="connsiteX60" fmla="*/ 879061 w 1051340"/>
                  <a:gd name="connsiteY60" fmla="*/ 207617 h 503740"/>
                  <a:gd name="connsiteX61" fmla="*/ 883479 w 1051340"/>
                  <a:gd name="connsiteY61" fmla="*/ 229704 h 503740"/>
                  <a:gd name="connsiteX62" fmla="*/ 892314 w 1051340"/>
                  <a:gd name="connsiteY62" fmla="*/ 242957 h 503740"/>
                  <a:gd name="connsiteX63" fmla="*/ 896731 w 1051340"/>
                  <a:gd name="connsiteY63" fmla="*/ 256209 h 503740"/>
                  <a:gd name="connsiteX64" fmla="*/ 909983 w 1051340"/>
                  <a:gd name="connsiteY64" fmla="*/ 366644 h 503740"/>
                  <a:gd name="connsiteX65" fmla="*/ 914400 w 1051340"/>
                  <a:gd name="connsiteY65" fmla="*/ 406400 h 503740"/>
                  <a:gd name="connsiteX66" fmla="*/ 927653 w 1051340"/>
                  <a:gd name="connsiteY66" fmla="*/ 410817 h 503740"/>
                  <a:gd name="connsiteX67" fmla="*/ 958574 w 1051340"/>
                  <a:gd name="connsiteY67" fmla="*/ 424070 h 503740"/>
                  <a:gd name="connsiteX68" fmla="*/ 967409 w 1051340"/>
                  <a:gd name="connsiteY68" fmla="*/ 437322 h 503740"/>
                  <a:gd name="connsiteX69" fmla="*/ 993914 w 1051340"/>
                  <a:gd name="connsiteY69" fmla="*/ 463826 h 503740"/>
                  <a:gd name="connsiteX70" fmla="*/ 998331 w 1051340"/>
                  <a:gd name="connsiteY70" fmla="*/ 485913 h 503740"/>
                  <a:gd name="connsiteX71" fmla="*/ 1007166 w 1051340"/>
                  <a:gd name="connsiteY71" fmla="*/ 499165 h 503740"/>
                  <a:gd name="connsiteX72" fmla="*/ 1051340 w 1051340"/>
                  <a:gd name="connsiteY72" fmla="*/ 503583 h 503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051340" h="503740">
                    <a:moveTo>
                      <a:pt x="0" y="207617"/>
                    </a:moveTo>
                    <a:cubicBezTo>
                      <a:pt x="9683" y="256028"/>
                      <a:pt x="-2425" y="205564"/>
                      <a:pt x="13253" y="247374"/>
                    </a:cubicBezTo>
                    <a:cubicBezTo>
                      <a:pt x="15385" y="253059"/>
                      <a:pt x="14302" y="259992"/>
                      <a:pt x="17670" y="265044"/>
                    </a:cubicBezTo>
                    <a:cubicBezTo>
                      <a:pt x="20615" y="269461"/>
                      <a:pt x="26505" y="270933"/>
                      <a:pt x="30922" y="273878"/>
                    </a:cubicBezTo>
                    <a:cubicBezTo>
                      <a:pt x="33867" y="282713"/>
                      <a:pt x="37498" y="291348"/>
                      <a:pt x="39757" y="300383"/>
                    </a:cubicBezTo>
                    <a:cubicBezTo>
                      <a:pt x="41229" y="306273"/>
                      <a:pt x="41162" y="312781"/>
                      <a:pt x="44174" y="318052"/>
                    </a:cubicBezTo>
                    <a:cubicBezTo>
                      <a:pt x="47274" y="323476"/>
                      <a:pt x="53009" y="326887"/>
                      <a:pt x="57427" y="331304"/>
                    </a:cubicBezTo>
                    <a:cubicBezTo>
                      <a:pt x="58899" y="335722"/>
                      <a:pt x="59762" y="340392"/>
                      <a:pt x="61844" y="344557"/>
                    </a:cubicBezTo>
                    <a:cubicBezTo>
                      <a:pt x="65684" y="352237"/>
                      <a:pt x="72014" y="358630"/>
                      <a:pt x="75096" y="366644"/>
                    </a:cubicBezTo>
                    <a:cubicBezTo>
                      <a:pt x="91214" y="408551"/>
                      <a:pt x="70052" y="397357"/>
                      <a:pt x="97183" y="406400"/>
                    </a:cubicBezTo>
                    <a:cubicBezTo>
                      <a:pt x="100128" y="401983"/>
                      <a:pt x="104154" y="398119"/>
                      <a:pt x="106018" y="393148"/>
                    </a:cubicBezTo>
                    <a:cubicBezTo>
                      <a:pt x="112199" y="376665"/>
                      <a:pt x="112842" y="331853"/>
                      <a:pt x="114853" y="322470"/>
                    </a:cubicBezTo>
                    <a:cubicBezTo>
                      <a:pt x="115965" y="317279"/>
                      <a:pt x="120742" y="313635"/>
                      <a:pt x="123687" y="309217"/>
                    </a:cubicBezTo>
                    <a:cubicBezTo>
                      <a:pt x="125160" y="298910"/>
                      <a:pt x="125422" y="288356"/>
                      <a:pt x="128105" y="278296"/>
                    </a:cubicBezTo>
                    <a:cubicBezTo>
                      <a:pt x="133395" y="258460"/>
                      <a:pt x="139981" y="239915"/>
                      <a:pt x="154609" y="225287"/>
                    </a:cubicBezTo>
                    <a:cubicBezTo>
                      <a:pt x="159815" y="220081"/>
                      <a:pt x="167073" y="217241"/>
                      <a:pt x="172279" y="212035"/>
                    </a:cubicBezTo>
                    <a:cubicBezTo>
                      <a:pt x="192617" y="191697"/>
                      <a:pt x="166660" y="202397"/>
                      <a:pt x="198783" y="194365"/>
                    </a:cubicBezTo>
                    <a:cubicBezTo>
                      <a:pt x="206145" y="195838"/>
                      <a:pt x="214351" y="195058"/>
                      <a:pt x="220870" y="198783"/>
                    </a:cubicBezTo>
                    <a:cubicBezTo>
                      <a:pt x="230056" y="204032"/>
                      <a:pt x="231867" y="221812"/>
                      <a:pt x="234122" y="229704"/>
                    </a:cubicBezTo>
                    <a:cubicBezTo>
                      <a:pt x="236996" y="239762"/>
                      <a:pt x="239632" y="248467"/>
                      <a:pt x="247374" y="256209"/>
                    </a:cubicBezTo>
                    <a:cubicBezTo>
                      <a:pt x="251128" y="259963"/>
                      <a:pt x="256209" y="262099"/>
                      <a:pt x="260627" y="265044"/>
                    </a:cubicBezTo>
                    <a:cubicBezTo>
                      <a:pt x="262099" y="270934"/>
                      <a:pt x="261677" y="277662"/>
                      <a:pt x="265044" y="282713"/>
                    </a:cubicBezTo>
                    <a:cubicBezTo>
                      <a:pt x="267989" y="287130"/>
                      <a:pt x="275922" y="286799"/>
                      <a:pt x="278296" y="291548"/>
                    </a:cubicBezTo>
                    <a:cubicBezTo>
                      <a:pt x="282302" y="299559"/>
                      <a:pt x="280771" y="309309"/>
                      <a:pt x="282714" y="318052"/>
                    </a:cubicBezTo>
                    <a:cubicBezTo>
                      <a:pt x="283724" y="322597"/>
                      <a:pt x="285852" y="326827"/>
                      <a:pt x="287131" y="331304"/>
                    </a:cubicBezTo>
                    <a:cubicBezTo>
                      <a:pt x="288799" y="337142"/>
                      <a:pt x="289156" y="343394"/>
                      <a:pt x="291548" y="348974"/>
                    </a:cubicBezTo>
                    <a:cubicBezTo>
                      <a:pt x="293639" y="353854"/>
                      <a:pt x="297438" y="357809"/>
                      <a:pt x="300383" y="362226"/>
                    </a:cubicBezTo>
                    <a:cubicBezTo>
                      <a:pt x="309212" y="406373"/>
                      <a:pt x="296839" y="365746"/>
                      <a:pt x="318053" y="397565"/>
                    </a:cubicBezTo>
                    <a:cubicBezTo>
                      <a:pt x="335272" y="423393"/>
                      <a:pt x="301474" y="398655"/>
                      <a:pt x="335722" y="432904"/>
                    </a:cubicBezTo>
                    <a:cubicBezTo>
                      <a:pt x="339014" y="436197"/>
                      <a:pt x="344408" y="436409"/>
                      <a:pt x="348974" y="437322"/>
                    </a:cubicBezTo>
                    <a:cubicBezTo>
                      <a:pt x="359184" y="439364"/>
                      <a:pt x="369589" y="440267"/>
                      <a:pt x="379896" y="441739"/>
                    </a:cubicBezTo>
                    <a:cubicBezTo>
                      <a:pt x="413763" y="440267"/>
                      <a:pt x="448682" y="445829"/>
                      <a:pt x="481496" y="437322"/>
                    </a:cubicBezTo>
                    <a:cubicBezTo>
                      <a:pt x="491775" y="434657"/>
                      <a:pt x="499166" y="410817"/>
                      <a:pt x="499166" y="410817"/>
                    </a:cubicBezTo>
                    <a:cubicBezTo>
                      <a:pt x="500638" y="401982"/>
                      <a:pt x="502399" y="393191"/>
                      <a:pt x="503583" y="384313"/>
                    </a:cubicBezTo>
                    <a:cubicBezTo>
                      <a:pt x="505345" y="371096"/>
                      <a:pt x="505385" y="357632"/>
                      <a:pt x="508000" y="344557"/>
                    </a:cubicBezTo>
                    <a:cubicBezTo>
                      <a:pt x="509826" y="335425"/>
                      <a:pt x="513890" y="326887"/>
                      <a:pt x="516835" y="318052"/>
                    </a:cubicBezTo>
                    <a:cubicBezTo>
                      <a:pt x="521515" y="275938"/>
                      <a:pt x="523802" y="253705"/>
                      <a:pt x="530087" y="207617"/>
                    </a:cubicBezTo>
                    <a:cubicBezTo>
                      <a:pt x="531297" y="198743"/>
                      <a:pt x="532602" y="189865"/>
                      <a:pt x="534505" y="181113"/>
                    </a:cubicBezTo>
                    <a:cubicBezTo>
                      <a:pt x="552032" y="100490"/>
                      <a:pt x="527588" y="112163"/>
                      <a:pt x="569844" y="101600"/>
                    </a:cubicBezTo>
                    <a:cubicBezTo>
                      <a:pt x="583096" y="103072"/>
                      <a:pt x="597069" y="101460"/>
                      <a:pt x="609600" y="106017"/>
                    </a:cubicBezTo>
                    <a:cubicBezTo>
                      <a:pt x="614590" y="107831"/>
                      <a:pt x="614289" y="115953"/>
                      <a:pt x="618435" y="119270"/>
                    </a:cubicBezTo>
                    <a:cubicBezTo>
                      <a:pt x="621315" y="121574"/>
                      <a:pt x="648203" y="127816"/>
                      <a:pt x="649357" y="128104"/>
                    </a:cubicBezTo>
                    <a:cubicBezTo>
                      <a:pt x="653774" y="125159"/>
                      <a:pt x="658855" y="123024"/>
                      <a:pt x="662609" y="119270"/>
                    </a:cubicBezTo>
                    <a:cubicBezTo>
                      <a:pt x="666363" y="115516"/>
                      <a:pt x="667298" y="109334"/>
                      <a:pt x="671444" y="106017"/>
                    </a:cubicBezTo>
                    <a:cubicBezTo>
                      <a:pt x="675080" y="103108"/>
                      <a:pt x="680279" y="103072"/>
                      <a:pt x="684696" y="101600"/>
                    </a:cubicBezTo>
                    <a:cubicBezTo>
                      <a:pt x="689113" y="97183"/>
                      <a:pt x="694483" y="93546"/>
                      <a:pt x="697948" y="88348"/>
                    </a:cubicBezTo>
                    <a:cubicBezTo>
                      <a:pt x="700531" y="84474"/>
                      <a:pt x="699073" y="78389"/>
                      <a:pt x="702366" y="75096"/>
                    </a:cubicBezTo>
                    <a:cubicBezTo>
                      <a:pt x="705659" y="71803"/>
                      <a:pt x="711201" y="72151"/>
                      <a:pt x="715618" y="70678"/>
                    </a:cubicBezTo>
                    <a:cubicBezTo>
                      <a:pt x="720035" y="66261"/>
                      <a:pt x="725239" y="62509"/>
                      <a:pt x="728870" y="57426"/>
                    </a:cubicBezTo>
                    <a:cubicBezTo>
                      <a:pt x="737529" y="45303"/>
                      <a:pt x="736109" y="36935"/>
                      <a:pt x="746540" y="26504"/>
                    </a:cubicBezTo>
                    <a:cubicBezTo>
                      <a:pt x="750294" y="22750"/>
                      <a:pt x="755472" y="20756"/>
                      <a:pt x="759792" y="17670"/>
                    </a:cubicBezTo>
                    <a:cubicBezTo>
                      <a:pt x="783194" y="954"/>
                      <a:pt x="769206" y="7168"/>
                      <a:pt x="790714" y="0"/>
                    </a:cubicBezTo>
                    <a:cubicBezTo>
                      <a:pt x="792186" y="7362"/>
                      <a:pt x="793788" y="14700"/>
                      <a:pt x="795131" y="22087"/>
                    </a:cubicBezTo>
                    <a:cubicBezTo>
                      <a:pt x="796733" y="30899"/>
                      <a:pt x="796103" y="40323"/>
                      <a:pt x="799548" y="48591"/>
                    </a:cubicBezTo>
                    <a:cubicBezTo>
                      <a:pt x="803632" y="58393"/>
                      <a:pt x="813860" y="65023"/>
                      <a:pt x="817218" y="75096"/>
                    </a:cubicBezTo>
                    <a:cubicBezTo>
                      <a:pt x="821635" y="88348"/>
                      <a:pt x="827082" y="101300"/>
                      <a:pt x="830470" y="114852"/>
                    </a:cubicBezTo>
                    <a:cubicBezTo>
                      <a:pt x="831942" y="120742"/>
                      <a:pt x="832495" y="126942"/>
                      <a:pt x="834887" y="132522"/>
                    </a:cubicBezTo>
                    <a:cubicBezTo>
                      <a:pt x="836978" y="137402"/>
                      <a:pt x="841348" y="141026"/>
                      <a:pt x="843722" y="145774"/>
                    </a:cubicBezTo>
                    <a:cubicBezTo>
                      <a:pt x="845805" y="149939"/>
                      <a:pt x="845879" y="154956"/>
                      <a:pt x="848140" y="159026"/>
                    </a:cubicBezTo>
                    <a:cubicBezTo>
                      <a:pt x="853297" y="168308"/>
                      <a:pt x="860346" y="176426"/>
                      <a:pt x="865809" y="185531"/>
                    </a:cubicBezTo>
                    <a:lnTo>
                      <a:pt x="879061" y="207617"/>
                    </a:lnTo>
                    <a:cubicBezTo>
                      <a:pt x="880534" y="214979"/>
                      <a:pt x="880843" y="222674"/>
                      <a:pt x="883479" y="229704"/>
                    </a:cubicBezTo>
                    <a:cubicBezTo>
                      <a:pt x="885343" y="234675"/>
                      <a:pt x="889940" y="238208"/>
                      <a:pt x="892314" y="242957"/>
                    </a:cubicBezTo>
                    <a:cubicBezTo>
                      <a:pt x="894396" y="247122"/>
                      <a:pt x="895259" y="251792"/>
                      <a:pt x="896731" y="256209"/>
                    </a:cubicBezTo>
                    <a:cubicBezTo>
                      <a:pt x="910018" y="355863"/>
                      <a:pt x="901691" y="287863"/>
                      <a:pt x="909983" y="366644"/>
                    </a:cubicBezTo>
                    <a:cubicBezTo>
                      <a:pt x="911379" y="379904"/>
                      <a:pt x="909448" y="394020"/>
                      <a:pt x="914400" y="406400"/>
                    </a:cubicBezTo>
                    <a:cubicBezTo>
                      <a:pt x="916129" y="410723"/>
                      <a:pt x="923373" y="408983"/>
                      <a:pt x="927653" y="410817"/>
                    </a:cubicBezTo>
                    <a:cubicBezTo>
                      <a:pt x="965881" y="427200"/>
                      <a:pt x="927482" y="413705"/>
                      <a:pt x="958574" y="424070"/>
                    </a:cubicBezTo>
                    <a:cubicBezTo>
                      <a:pt x="961519" y="428487"/>
                      <a:pt x="963655" y="433568"/>
                      <a:pt x="967409" y="437322"/>
                    </a:cubicBezTo>
                    <a:cubicBezTo>
                      <a:pt x="1000285" y="470197"/>
                      <a:pt x="973093" y="432595"/>
                      <a:pt x="993914" y="463826"/>
                    </a:cubicBezTo>
                    <a:cubicBezTo>
                      <a:pt x="995386" y="471188"/>
                      <a:pt x="995695" y="478883"/>
                      <a:pt x="998331" y="485913"/>
                    </a:cubicBezTo>
                    <a:cubicBezTo>
                      <a:pt x="1000195" y="490884"/>
                      <a:pt x="1002556" y="496531"/>
                      <a:pt x="1007166" y="499165"/>
                    </a:cubicBezTo>
                    <a:cubicBezTo>
                      <a:pt x="1017424" y="505027"/>
                      <a:pt x="1040423" y="503583"/>
                      <a:pt x="1051340" y="503583"/>
                    </a:cubicBezTo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Forma libre 9"/>
              <p:cNvSpPr/>
              <p:nvPr/>
            </p:nvSpPr>
            <p:spPr>
              <a:xfrm>
                <a:off x="5331792" y="132519"/>
                <a:ext cx="2173357" cy="870226"/>
              </a:xfrm>
              <a:custGeom>
                <a:avLst/>
                <a:gdLst>
                  <a:gd name="connsiteX0" fmla="*/ 0 w 2173357"/>
                  <a:gd name="connsiteY0" fmla="*/ 852557 h 870226"/>
                  <a:gd name="connsiteX1" fmla="*/ 26505 w 2173357"/>
                  <a:gd name="connsiteY1" fmla="*/ 834887 h 870226"/>
                  <a:gd name="connsiteX2" fmla="*/ 141357 w 2173357"/>
                  <a:gd name="connsiteY2" fmla="*/ 817218 h 870226"/>
                  <a:gd name="connsiteX3" fmla="*/ 154609 w 2173357"/>
                  <a:gd name="connsiteY3" fmla="*/ 808383 h 870226"/>
                  <a:gd name="connsiteX4" fmla="*/ 163444 w 2173357"/>
                  <a:gd name="connsiteY4" fmla="*/ 795131 h 870226"/>
                  <a:gd name="connsiteX5" fmla="*/ 181113 w 2173357"/>
                  <a:gd name="connsiteY5" fmla="*/ 786296 h 870226"/>
                  <a:gd name="connsiteX6" fmla="*/ 242957 w 2173357"/>
                  <a:gd name="connsiteY6" fmla="*/ 773044 h 870226"/>
                  <a:gd name="connsiteX7" fmla="*/ 273879 w 2173357"/>
                  <a:gd name="connsiteY7" fmla="*/ 755374 h 870226"/>
                  <a:gd name="connsiteX8" fmla="*/ 291548 w 2173357"/>
                  <a:gd name="connsiteY8" fmla="*/ 737705 h 870226"/>
                  <a:gd name="connsiteX9" fmla="*/ 326887 w 2173357"/>
                  <a:gd name="connsiteY9" fmla="*/ 706783 h 870226"/>
                  <a:gd name="connsiteX10" fmla="*/ 335722 w 2173357"/>
                  <a:gd name="connsiteY10" fmla="*/ 689113 h 870226"/>
                  <a:gd name="connsiteX11" fmla="*/ 348974 w 2173357"/>
                  <a:gd name="connsiteY11" fmla="*/ 671444 h 870226"/>
                  <a:gd name="connsiteX12" fmla="*/ 353392 w 2173357"/>
                  <a:gd name="connsiteY12" fmla="*/ 649357 h 870226"/>
                  <a:gd name="connsiteX13" fmla="*/ 362226 w 2173357"/>
                  <a:gd name="connsiteY13" fmla="*/ 636105 h 870226"/>
                  <a:gd name="connsiteX14" fmla="*/ 379896 w 2173357"/>
                  <a:gd name="connsiteY14" fmla="*/ 583096 h 870226"/>
                  <a:gd name="connsiteX15" fmla="*/ 397566 w 2173357"/>
                  <a:gd name="connsiteY15" fmla="*/ 481496 h 870226"/>
                  <a:gd name="connsiteX16" fmla="*/ 410818 w 2173357"/>
                  <a:gd name="connsiteY16" fmla="*/ 472661 h 870226"/>
                  <a:gd name="connsiteX17" fmla="*/ 428487 w 2173357"/>
                  <a:gd name="connsiteY17" fmla="*/ 454992 h 870226"/>
                  <a:gd name="connsiteX18" fmla="*/ 437322 w 2173357"/>
                  <a:gd name="connsiteY18" fmla="*/ 441740 h 870226"/>
                  <a:gd name="connsiteX19" fmla="*/ 468244 w 2173357"/>
                  <a:gd name="connsiteY19" fmla="*/ 437322 h 870226"/>
                  <a:gd name="connsiteX20" fmla="*/ 472661 w 2173357"/>
                  <a:gd name="connsiteY20" fmla="*/ 424070 h 870226"/>
                  <a:gd name="connsiteX21" fmla="*/ 485913 w 2173357"/>
                  <a:gd name="connsiteY21" fmla="*/ 410818 h 870226"/>
                  <a:gd name="connsiteX22" fmla="*/ 490331 w 2173357"/>
                  <a:gd name="connsiteY22" fmla="*/ 375479 h 870226"/>
                  <a:gd name="connsiteX23" fmla="*/ 499166 w 2173357"/>
                  <a:gd name="connsiteY23" fmla="*/ 357809 h 870226"/>
                  <a:gd name="connsiteX24" fmla="*/ 516835 w 2173357"/>
                  <a:gd name="connsiteY24" fmla="*/ 309218 h 870226"/>
                  <a:gd name="connsiteX25" fmla="*/ 543339 w 2173357"/>
                  <a:gd name="connsiteY25" fmla="*/ 313635 h 870226"/>
                  <a:gd name="connsiteX26" fmla="*/ 578679 w 2173357"/>
                  <a:gd name="connsiteY26" fmla="*/ 326887 h 870226"/>
                  <a:gd name="connsiteX27" fmla="*/ 596348 w 2173357"/>
                  <a:gd name="connsiteY27" fmla="*/ 331305 h 870226"/>
                  <a:gd name="connsiteX28" fmla="*/ 600766 w 2173357"/>
                  <a:gd name="connsiteY28" fmla="*/ 344557 h 870226"/>
                  <a:gd name="connsiteX29" fmla="*/ 614018 w 2173357"/>
                  <a:gd name="connsiteY29" fmla="*/ 348974 h 870226"/>
                  <a:gd name="connsiteX30" fmla="*/ 631687 w 2173357"/>
                  <a:gd name="connsiteY30" fmla="*/ 362226 h 870226"/>
                  <a:gd name="connsiteX31" fmla="*/ 640522 w 2173357"/>
                  <a:gd name="connsiteY31" fmla="*/ 379896 h 870226"/>
                  <a:gd name="connsiteX32" fmla="*/ 644939 w 2173357"/>
                  <a:gd name="connsiteY32" fmla="*/ 401983 h 870226"/>
                  <a:gd name="connsiteX33" fmla="*/ 658192 w 2173357"/>
                  <a:gd name="connsiteY33" fmla="*/ 415235 h 870226"/>
                  <a:gd name="connsiteX34" fmla="*/ 680279 w 2173357"/>
                  <a:gd name="connsiteY34" fmla="*/ 362226 h 870226"/>
                  <a:gd name="connsiteX35" fmla="*/ 697948 w 2173357"/>
                  <a:gd name="connsiteY35" fmla="*/ 326887 h 870226"/>
                  <a:gd name="connsiteX36" fmla="*/ 715618 w 2173357"/>
                  <a:gd name="connsiteY36" fmla="*/ 287131 h 870226"/>
                  <a:gd name="connsiteX37" fmla="*/ 720035 w 2173357"/>
                  <a:gd name="connsiteY37" fmla="*/ 265044 h 870226"/>
                  <a:gd name="connsiteX38" fmla="*/ 724452 w 2173357"/>
                  <a:gd name="connsiteY38" fmla="*/ 234122 h 870226"/>
                  <a:gd name="connsiteX39" fmla="*/ 737705 w 2173357"/>
                  <a:gd name="connsiteY39" fmla="*/ 242957 h 870226"/>
                  <a:gd name="connsiteX40" fmla="*/ 742122 w 2173357"/>
                  <a:gd name="connsiteY40" fmla="*/ 260626 h 870226"/>
                  <a:gd name="connsiteX41" fmla="*/ 755374 w 2173357"/>
                  <a:gd name="connsiteY41" fmla="*/ 265044 h 870226"/>
                  <a:gd name="connsiteX42" fmla="*/ 777461 w 2173357"/>
                  <a:gd name="connsiteY42" fmla="*/ 269461 h 870226"/>
                  <a:gd name="connsiteX43" fmla="*/ 795131 w 2173357"/>
                  <a:gd name="connsiteY43" fmla="*/ 278296 h 870226"/>
                  <a:gd name="connsiteX44" fmla="*/ 812800 w 2173357"/>
                  <a:gd name="connsiteY44" fmla="*/ 251792 h 870226"/>
                  <a:gd name="connsiteX45" fmla="*/ 834887 w 2173357"/>
                  <a:gd name="connsiteY45" fmla="*/ 181113 h 870226"/>
                  <a:gd name="connsiteX46" fmla="*/ 865809 w 2173357"/>
                  <a:gd name="connsiteY46" fmla="*/ 150192 h 870226"/>
                  <a:gd name="connsiteX47" fmla="*/ 870226 w 2173357"/>
                  <a:gd name="connsiteY47" fmla="*/ 132522 h 870226"/>
                  <a:gd name="connsiteX48" fmla="*/ 883479 w 2173357"/>
                  <a:gd name="connsiteY48" fmla="*/ 114853 h 870226"/>
                  <a:gd name="connsiteX49" fmla="*/ 892313 w 2173357"/>
                  <a:gd name="connsiteY49" fmla="*/ 101600 h 870226"/>
                  <a:gd name="connsiteX50" fmla="*/ 901148 w 2173357"/>
                  <a:gd name="connsiteY50" fmla="*/ 79513 h 870226"/>
                  <a:gd name="connsiteX51" fmla="*/ 909983 w 2173357"/>
                  <a:gd name="connsiteY51" fmla="*/ 48592 h 870226"/>
                  <a:gd name="connsiteX52" fmla="*/ 932070 w 2173357"/>
                  <a:gd name="connsiteY52" fmla="*/ 0 h 870226"/>
                  <a:gd name="connsiteX53" fmla="*/ 936487 w 2173357"/>
                  <a:gd name="connsiteY53" fmla="*/ 44174 h 870226"/>
                  <a:gd name="connsiteX54" fmla="*/ 940905 w 2173357"/>
                  <a:gd name="connsiteY54" fmla="*/ 119270 h 870226"/>
                  <a:gd name="connsiteX55" fmla="*/ 954157 w 2173357"/>
                  <a:gd name="connsiteY55" fmla="*/ 141357 h 870226"/>
                  <a:gd name="connsiteX56" fmla="*/ 958574 w 2173357"/>
                  <a:gd name="connsiteY56" fmla="*/ 167861 h 870226"/>
                  <a:gd name="connsiteX57" fmla="*/ 967409 w 2173357"/>
                  <a:gd name="connsiteY57" fmla="*/ 189948 h 870226"/>
                  <a:gd name="connsiteX58" fmla="*/ 971826 w 2173357"/>
                  <a:gd name="connsiteY58" fmla="*/ 207618 h 870226"/>
                  <a:gd name="connsiteX59" fmla="*/ 985079 w 2173357"/>
                  <a:gd name="connsiteY59" fmla="*/ 282713 h 870226"/>
                  <a:gd name="connsiteX60" fmla="*/ 989496 w 2173357"/>
                  <a:gd name="connsiteY60" fmla="*/ 322470 h 870226"/>
                  <a:gd name="connsiteX61" fmla="*/ 1002748 w 2173357"/>
                  <a:gd name="connsiteY61" fmla="*/ 318053 h 870226"/>
                  <a:gd name="connsiteX62" fmla="*/ 1020418 w 2173357"/>
                  <a:gd name="connsiteY62" fmla="*/ 287131 h 870226"/>
                  <a:gd name="connsiteX63" fmla="*/ 1024835 w 2173357"/>
                  <a:gd name="connsiteY63" fmla="*/ 260626 h 870226"/>
                  <a:gd name="connsiteX64" fmla="*/ 1033670 w 2173357"/>
                  <a:gd name="connsiteY64" fmla="*/ 225287 h 870226"/>
                  <a:gd name="connsiteX65" fmla="*/ 1046922 w 2173357"/>
                  <a:gd name="connsiteY65" fmla="*/ 203200 h 870226"/>
                  <a:gd name="connsiteX66" fmla="*/ 1055757 w 2173357"/>
                  <a:gd name="connsiteY66" fmla="*/ 181113 h 870226"/>
                  <a:gd name="connsiteX67" fmla="*/ 1082261 w 2173357"/>
                  <a:gd name="connsiteY67" fmla="*/ 212035 h 870226"/>
                  <a:gd name="connsiteX68" fmla="*/ 1095513 w 2173357"/>
                  <a:gd name="connsiteY68" fmla="*/ 247374 h 870226"/>
                  <a:gd name="connsiteX69" fmla="*/ 1113183 w 2173357"/>
                  <a:gd name="connsiteY69" fmla="*/ 251792 h 870226"/>
                  <a:gd name="connsiteX70" fmla="*/ 1135270 w 2173357"/>
                  <a:gd name="connsiteY70" fmla="*/ 273879 h 870226"/>
                  <a:gd name="connsiteX71" fmla="*/ 1152939 w 2173357"/>
                  <a:gd name="connsiteY71" fmla="*/ 295966 h 870226"/>
                  <a:gd name="connsiteX72" fmla="*/ 1183861 w 2173357"/>
                  <a:gd name="connsiteY72" fmla="*/ 309218 h 870226"/>
                  <a:gd name="connsiteX73" fmla="*/ 1236870 w 2173357"/>
                  <a:gd name="connsiteY73" fmla="*/ 304800 h 870226"/>
                  <a:gd name="connsiteX74" fmla="*/ 1254539 w 2173357"/>
                  <a:gd name="connsiteY74" fmla="*/ 291548 h 870226"/>
                  <a:gd name="connsiteX75" fmla="*/ 1267792 w 2173357"/>
                  <a:gd name="connsiteY75" fmla="*/ 282713 h 870226"/>
                  <a:gd name="connsiteX76" fmla="*/ 1289879 w 2173357"/>
                  <a:gd name="connsiteY76" fmla="*/ 278296 h 870226"/>
                  <a:gd name="connsiteX77" fmla="*/ 1400313 w 2173357"/>
                  <a:gd name="connsiteY77" fmla="*/ 287131 h 870226"/>
                  <a:gd name="connsiteX78" fmla="*/ 1413566 w 2173357"/>
                  <a:gd name="connsiteY78" fmla="*/ 300383 h 870226"/>
                  <a:gd name="connsiteX79" fmla="*/ 1448905 w 2173357"/>
                  <a:gd name="connsiteY79" fmla="*/ 313635 h 870226"/>
                  <a:gd name="connsiteX80" fmla="*/ 1457739 w 2173357"/>
                  <a:gd name="connsiteY80" fmla="*/ 326887 h 870226"/>
                  <a:gd name="connsiteX81" fmla="*/ 1470992 w 2173357"/>
                  <a:gd name="connsiteY81" fmla="*/ 340140 h 870226"/>
                  <a:gd name="connsiteX82" fmla="*/ 1488661 w 2173357"/>
                  <a:gd name="connsiteY82" fmla="*/ 362226 h 870226"/>
                  <a:gd name="connsiteX83" fmla="*/ 1493079 w 2173357"/>
                  <a:gd name="connsiteY83" fmla="*/ 375479 h 870226"/>
                  <a:gd name="connsiteX84" fmla="*/ 1506331 w 2173357"/>
                  <a:gd name="connsiteY84" fmla="*/ 379896 h 870226"/>
                  <a:gd name="connsiteX85" fmla="*/ 1524000 w 2173357"/>
                  <a:gd name="connsiteY85" fmla="*/ 388731 h 870226"/>
                  <a:gd name="connsiteX86" fmla="*/ 1541670 w 2173357"/>
                  <a:gd name="connsiteY86" fmla="*/ 415235 h 870226"/>
                  <a:gd name="connsiteX87" fmla="*/ 1550505 w 2173357"/>
                  <a:gd name="connsiteY87" fmla="*/ 432905 h 870226"/>
                  <a:gd name="connsiteX88" fmla="*/ 1563757 w 2173357"/>
                  <a:gd name="connsiteY88" fmla="*/ 446157 h 870226"/>
                  <a:gd name="connsiteX89" fmla="*/ 1581426 w 2173357"/>
                  <a:gd name="connsiteY89" fmla="*/ 499166 h 870226"/>
                  <a:gd name="connsiteX90" fmla="*/ 1585844 w 2173357"/>
                  <a:gd name="connsiteY90" fmla="*/ 512418 h 870226"/>
                  <a:gd name="connsiteX91" fmla="*/ 1590261 w 2173357"/>
                  <a:gd name="connsiteY91" fmla="*/ 534505 h 870226"/>
                  <a:gd name="connsiteX92" fmla="*/ 1612348 w 2173357"/>
                  <a:gd name="connsiteY92" fmla="*/ 569844 h 870226"/>
                  <a:gd name="connsiteX93" fmla="*/ 1705113 w 2173357"/>
                  <a:gd name="connsiteY93" fmla="*/ 561009 h 870226"/>
                  <a:gd name="connsiteX94" fmla="*/ 1718366 w 2173357"/>
                  <a:gd name="connsiteY94" fmla="*/ 556592 h 870226"/>
                  <a:gd name="connsiteX95" fmla="*/ 1731618 w 2173357"/>
                  <a:gd name="connsiteY95" fmla="*/ 547757 h 870226"/>
                  <a:gd name="connsiteX96" fmla="*/ 1753705 w 2173357"/>
                  <a:gd name="connsiteY96" fmla="*/ 543340 h 870226"/>
                  <a:gd name="connsiteX97" fmla="*/ 1766957 w 2173357"/>
                  <a:gd name="connsiteY97" fmla="*/ 538922 h 870226"/>
                  <a:gd name="connsiteX98" fmla="*/ 1780209 w 2173357"/>
                  <a:gd name="connsiteY98" fmla="*/ 525670 h 870226"/>
                  <a:gd name="connsiteX99" fmla="*/ 1872974 w 2173357"/>
                  <a:gd name="connsiteY99" fmla="*/ 538922 h 870226"/>
                  <a:gd name="connsiteX100" fmla="*/ 1877392 w 2173357"/>
                  <a:gd name="connsiteY100" fmla="*/ 552174 h 870226"/>
                  <a:gd name="connsiteX101" fmla="*/ 1881809 w 2173357"/>
                  <a:gd name="connsiteY101" fmla="*/ 574261 h 870226"/>
                  <a:gd name="connsiteX102" fmla="*/ 1890644 w 2173357"/>
                  <a:gd name="connsiteY102" fmla="*/ 587513 h 870226"/>
                  <a:gd name="connsiteX103" fmla="*/ 1899479 w 2173357"/>
                  <a:gd name="connsiteY103" fmla="*/ 605183 h 870226"/>
                  <a:gd name="connsiteX104" fmla="*/ 1912731 w 2173357"/>
                  <a:gd name="connsiteY104" fmla="*/ 609600 h 870226"/>
                  <a:gd name="connsiteX105" fmla="*/ 1943652 w 2173357"/>
                  <a:gd name="connsiteY105" fmla="*/ 640522 h 870226"/>
                  <a:gd name="connsiteX106" fmla="*/ 1956905 w 2173357"/>
                  <a:gd name="connsiteY106" fmla="*/ 658192 h 870226"/>
                  <a:gd name="connsiteX107" fmla="*/ 1983409 w 2173357"/>
                  <a:gd name="connsiteY107" fmla="*/ 662609 h 870226"/>
                  <a:gd name="connsiteX108" fmla="*/ 2001079 w 2173357"/>
                  <a:gd name="connsiteY108" fmla="*/ 671444 h 870226"/>
                  <a:gd name="connsiteX109" fmla="*/ 2005496 w 2173357"/>
                  <a:gd name="connsiteY109" fmla="*/ 684696 h 870226"/>
                  <a:gd name="connsiteX110" fmla="*/ 2027583 w 2173357"/>
                  <a:gd name="connsiteY110" fmla="*/ 689113 h 870226"/>
                  <a:gd name="connsiteX111" fmla="*/ 2040835 w 2173357"/>
                  <a:gd name="connsiteY111" fmla="*/ 702366 h 870226"/>
                  <a:gd name="connsiteX112" fmla="*/ 2049670 w 2173357"/>
                  <a:gd name="connsiteY112" fmla="*/ 724453 h 870226"/>
                  <a:gd name="connsiteX113" fmla="*/ 2067339 w 2173357"/>
                  <a:gd name="connsiteY113" fmla="*/ 728870 h 870226"/>
                  <a:gd name="connsiteX114" fmla="*/ 2089426 w 2173357"/>
                  <a:gd name="connsiteY114" fmla="*/ 742122 h 870226"/>
                  <a:gd name="connsiteX115" fmla="*/ 2107096 w 2173357"/>
                  <a:gd name="connsiteY115" fmla="*/ 777461 h 870226"/>
                  <a:gd name="connsiteX116" fmla="*/ 2124766 w 2173357"/>
                  <a:gd name="connsiteY116" fmla="*/ 795131 h 870226"/>
                  <a:gd name="connsiteX117" fmla="*/ 2155687 w 2173357"/>
                  <a:gd name="connsiteY117" fmla="*/ 839305 h 870226"/>
                  <a:gd name="connsiteX118" fmla="*/ 2160105 w 2173357"/>
                  <a:gd name="connsiteY118" fmla="*/ 852557 h 870226"/>
                  <a:gd name="connsiteX119" fmla="*/ 2173357 w 2173357"/>
                  <a:gd name="connsiteY119" fmla="*/ 870226 h 87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2173357" h="870226">
                    <a:moveTo>
                      <a:pt x="0" y="852557"/>
                    </a:moveTo>
                    <a:cubicBezTo>
                      <a:pt x="8835" y="846667"/>
                      <a:pt x="16387" y="838107"/>
                      <a:pt x="26505" y="834887"/>
                    </a:cubicBezTo>
                    <a:cubicBezTo>
                      <a:pt x="60684" y="824012"/>
                      <a:pt x="104844" y="820869"/>
                      <a:pt x="141357" y="817218"/>
                    </a:cubicBezTo>
                    <a:cubicBezTo>
                      <a:pt x="145774" y="814273"/>
                      <a:pt x="150855" y="812137"/>
                      <a:pt x="154609" y="808383"/>
                    </a:cubicBezTo>
                    <a:cubicBezTo>
                      <a:pt x="158363" y="804629"/>
                      <a:pt x="159366" y="798530"/>
                      <a:pt x="163444" y="795131"/>
                    </a:cubicBezTo>
                    <a:cubicBezTo>
                      <a:pt x="168503" y="790915"/>
                      <a:pt x="174866" y="788378"/>
                      <a:pt x="181113" y="786296"/>
                    </a:cubicBezTo>
                    <a:cubicBezTo>
                      <a:pt x="203130" y="778957"/>
                      <a:pt x="220712" y="776751"/>
                      <a:pt x="242957" y="773044"/>
                    </a:cubicBezTo>
                    <a:cubicBezTo>
                      <a:pt x="252982" y="768031"/>
                      <a:pt x="265139" y="762865"/>
                      <a:pt x="273879" y="755374"/>
                    </a:cubicBezTo>
                    <a:cubicBezTo>
                      <a:pt x="280203" y="749953"/>
                      <a:pt x="285280" y="743190"/>
                      <a:pt x="291548" y="737705"/>
                    </a:cubicBezTo>
                    <a:cubicBezTo>
                      <a:pt x="307815" y="723471"/>
                      <a:pt x="313138" y="725116"/>
                      <a:pt x="326887" y="706783"/>
                    </a:cubicBezTo>
                    <a:cubicBezTo>
                      <a:pt x="330838" y="701515"/>
                      <a:pt x="332232" y="694697"/>
                      <a:pt x="335722" y="689113"/>
                    </a:cubicBezTo>
                    <a:cubicBezTo>
                      <a:pt x="339624" y="682870"/>
                      <a:pt x="344557" y="677334"/>
                      <a:pt x="348974" y="671444"/>
                    </a:cubicBezTo>
                    <a:cubicBezTo>
                      <a:pt x="350447" y="664082"/>
                      <a:pt x="350756" y="656387"/>
                      <a:pt x="353392" y="649357"/>
                    </a:cubicBezTo>
                    <a:cubicBezTo>
                      <a:pt x="355256" y="644386"/>
                      <a:pt x="360412" y="641094"/>
                      <a:pt x="362226" y="636105"/>
                    </a:cubicBezTo>
                    <a:cubicBezTo>
                      <a:pt x="390041" y="559612"/>
                      <a:pt x="356203" y="630481"/>
                      <a:pt x="379896" y="583096"/>
                    </a:cubicBezTo>
                    <a:cubicBezTo>
                      <a:pt x="383859" y="555350"/>
                      <a:pt x="391242" y="500469"/>
                      <a:pt x="397566" y="481496"/>
                    </a:cubicBezTo>
                    <a:cubicBezTo>
                      <a:pt x="399245" y="476459"/>
                      <a:pt x="406787" y="476116"/>
                      <a:pt x="410818" y="472661"/>
                    </a:cubicBezTo>
                    <a:cubicBezTo>
                      <a:pt x="417142" y="467240"/>
                      <a:pt x="423066" y="461316"/>
                      <a:pt x="428487" y="454992"/>
                    </a:cubicBezTo>
                    <a:cubicBezTo>
                      <a:pt x="431942" y="450961"/>
                      <a:pt x="432471" y="443896"/>
                      <a:pt x="437322" y="441740"/>
                    </a:cubicBezTo>
                    <a:cubicBezTo>
                      <a:pt x="446837" y="437511"/>
                      <a:pt x="457937" y="438795"/>
                      <a:pt x="468244" y="437322"/>
                    </a:cubicBezTo>
                    <a:cubicBezTo>
                      <a:pt x="469716" y="432905"/>
                      <a:pt x="470078" y="427944"/>
                      <a:pt x="472661" y="424070"/>
                    </a:cubicBezTo>
                    <a:cubicBezTo>
                      <a:pt x="476126" y="418872"/>
                      <a:pt x="483778" y="416689"/>
                      <a:pt x="485913" y="410818"/>
                    </a:cubicBezTo>
                    <a:cubicBezTo>
                      <a:pt x="489970" y="399661"/>
                      <a:pt x="487452" y="386996"/>
                      <a:pt x="490331" y="375479"/>
                    </a:cubicBezTo>
                    <a:cubicBezTo>
                      <a:pt x="491928" y="369090"/>
                      <a:pt x="496221" y="363699"/>
                      <a:pt x="499166" y="357809"/>
                    </a:cubicBezTo>
                    <a:cubicBezTo>
                      <a:pt x="500896" y="347429"/>
                      <a:pt x="502904" y="315410"/>
                      <a:pt x="516835" y="309218"/>
                    </a:cubicBezTo>
                    <a:cubicBezTo>
                      <a:pt x="525020" y="305580"/>
                      <a:pt x="534556" y="311878"/>
                      <a:pt x="543339" y="313635"/>
                    </a:cubicBezTo>
                    <a:cubicBezTo>
                      <a:pt x="575727" y="320113"/>
                      <a:pt x="546544" y="314836"/>
                      <a:pt x="578679" y="326887"/>
                    </a:cubicBezTo>
                    <a:cubicBezTo>
                      <a:pt x="584363" y="329019"/>
                      <a:pt x="590458" y="329832"/>
                      <a:pt x="596348" y="331305"/>
                    </a:cubicBezTo>
                    <a:cubicBezTo>
                      <a:pt x="597821" y="335722"/>
                      <a:pt x="597473" y="341265"/>
                      <a:pt x="600766" y="344557"/>
                    </a:cubicBezTo>
                    <a:cubicBezTo>
                      <a:pt x="604059" y="347849"/>
                      <a:pt x="609975" y="346664"/>
                      <a:pt x="614018" y="348974"/>
                    </a:cubicBezTo>
                    <a:cubicBezTo>
                      <a:pt x="620410" y="352627"/>
                      <a:pt x="625797" y="357809"/>
                      <a:pt x="631687" y="362226"/>
                    </a:cubicBezTo>
                    <a:cubicBezTo>
                      <a:pt x="634632" y="368116"/>
                      <a:pt x="638440" y="373649"/>
                      <a:pt x="640522" y="379896"/>
                    </a:cubicBezTo>
                    <a:cubicBezTo>
                      <a:pt x="642896" y="387019"/>
                      <a:pt x="641581" y="395268"/>
                      <a:pt x="644939" y="401983"/>
                    </a:cubicBezTo>
                    <a:cubicBezTo>
                      <a:pt x="647733" y="407571"/>
                      <a:pt x="653774" y="410818"/>
                      <a:pt x="658192" y="415235"/>
                    </a:cubicBezTo>
                    <a:cubicBezTo>
                      <a:pt x="695400" y="405934"/>
                      <a:pt x="665238" y="419382"/>
                      <a:pt x="680279" y="362226"/>
                    </a:cubicBezTo>
                    <a:cubicBezTo>
                      <a:pt x="683631" y="349490"/>
                      <a:pt x="692760" y="338992"/>
                      <a:pt x="697948" y="326887"/>
                    </a:cubicBezTo>
                    <a:cubicBezTo>
                      <a:pt x="716871" y="282734"/>
                      <a:pt x="696823" y="315322"/>
                      <a:pt x="715618" y="287131"/>
                    </a:cubicBezTo>
                    <a:cubicBezTo>
                      <a:pt x="717090" y="279769"/>
                      <a:pt x="718801" y="272450"/>
                      <a:pt x="720035" y="265044"/>
                    </a:cubicBezTo>
                    <a:cubicBezTo>
                      <a:pt x="721747" y="254774"/>
                      <a:pt x="717948" y="242252"/>
                      <a:pt x="724452" y="234122"/>
                    </a:cubicBezTo>
                    <a:cubicBezTo>
                      <a:pt x="727769" y="229976"/>
                      <a:pt x="733287" y="240012"/>
                      <a:pt x="737705" y="242957"/>
                    </a:cubicBezTo>
                    <a:cubicBezTo>
                      <a:pt x="739177" y="248847"/>
                      <a:pt x="738330" y="255885"/>
                      <a:pt x="742122" y="260626"/>
                    </a:cubicBezTo>
                    <a:cubicBezTo>
                      <a:pt x="745031" y="264262"/>
                      <a:pt x="750857" y="263915"/>
                      <a:pt x="755374" y="265044"/>
                    </a:cubicBezTo>
                    <a:cubicBezTo>
                      <a:pt x="762658" y="266865"/>
                      <a:pt x="770099" y="267989"/>
                      <a:pt x="777461" y="269461"/>
                    </a:cubicBezTo>
                    <a:cubicBezTo>
                      <a:pt x="783351" y="272406"/>
                      <a:pt x="789241" y="281241"/>
                      <a:pt x="795131" y="278296"/>
                    </a:cubicBezTo>
                    <a:cubicBezTo>
                      <a:pt x="804628" y="273548"/>
                      <a:pt x="812800" y="251792"/>
                      <a:pt x="812800" y="251792"/>
                    </a:cubicBezTo>
                    <a:cubicBezTo>
                      <a:pt x="816797" y="235806"/>
                      <a:pt x="825547" y="195124"/>
                      <a:pt x="834887" y="181113"/>
                    </a:cubicBezTo>
                    <a:cubicBezTo>
                      <a:pt x="842973" y="168985"/>
                      <a:pt x="865809" y="150192"/>
                      <a:pt x="865809" y="150192"/>
                    </a:cubicBezTo>
                    <a:cubicBezTo>
                      <a:pt x="867281" y="144302"/>
                      <a:pt x="867511" y="137952"/>
                      <a:pt x="870226" y="132522"/>
                    </a:cubicBezTo>
                    <a:cubicBezTo>
                      <a:pt x="873519" y="125937"/>
                      <a:pt x="879200" y="120844"/>
                      <a:pt x="883479" y="114853"/>
                    </a:cubicBezTo>
                    <a:cubicBezTo>
                      <a:pt x="886565" y="110533"/>
                      <a:pt x="889939" y="106349"/>
                      <a:pt x="892313" y="101600"/>
                    </a:cubicBezTo>
                    <a:cubicBezTo>
                      <a:pt x="895859" y="94508"/>
                      <a:pt x="898640" y="87036"/>
                      <a:pt x="901148" y="79513"/>
                    </a:cubicBezTo>
                    <a:cubicBezTo>
                      <a:pt x="915070" y="37751"/>
                      <a:pt x="897224" y="82617"/>
                      <a:pt x="909983" y="48592"/>
                    </a:cubicBezTo>
                    <a:cubicBezTo>
                      <a:pt x="919359" y="23589"/>
                      <a:pt x="919168" y="25805"/>
                      <a:pt x="932070" y="0"/>
                    </a:cubicBezTo>
                    <a:cubicBezTo>
                      <a:pt x="933542" y="14725"/>
                      <a:pt x="935394" y="29416"/>
                      <a:pt x="936487" y="44174"/>
                    </a:cubicBezTo>
                    <a:cubicBezTo>
                      <a:pt x="938339" y="69181"/>
                      <a:pt x="936419" y="94599"/>
                      <a:pt x="940905" y="119270"/>
                    </a:cubicBezTo>
                    <a:cubicBezTo>
                      <a:pt x="942441" y="127717"/>
                      <a:pt x="949740" y="133995"/>
                      <a:pt x="954157" y="141357"/>
                    </a:cubicBezTo>
                    <a:cubicBezTo>
                      <a:pt x="955629" y="150192"/>
                      <a:pt x="956217" y="159220"/>
                      <a:pt x="958574" y="167861"/>
                    </a:cubicBezTo>
                    <a:cubicBezTo>
                      <a:pt x="960660" y="175511"/>
                      <a:pt x="964902" y="182425"/>
                      <a:pt x="967409" y="189948"/>
                    </a:cubicBezTo>
                    <a:cubicBezTo>
                      <a:pt x="969329" y="195708"/>
                      <a:pt x="970354" y="201728"/>
                      <a:pt x="971826" y="207618"/>
                    </a:cubicBezTo>
                    <a:cubicBezTo>
                      <a:pt x="984215" y="319106"/>
                      <a:pt x="966972" y="180106"/>
                      <a:pt x="985079" y="282713"/>
                    </a:cubicBezTo>
                    <a:cubicBezTo>
                      <a:pt x="987396" y="295844"/>
                      <a:pt x="988024" y="309218"/>
                      <a:pt x="989496" y="322470"/>
                    </a:cubicBezTo>
                    <a:cubicBezTo>
                      <a:pt x="993913" y="320998"/>
                      <a:pt x="999682" y="321557"/>
                      <a:pt x="1002748" y="318053"/>
                    </a:cubicBezTo>
                    <a:cubicBezTo>
                      <a:pt x="1010566" y="309119"/>
                      <a:pt x="1016156" y="298211"/>
                      <a:pt x="1020418" y="287131"/>
                    </a:cubicBezTo>
                    <a:cubicBezTo>
                      <a:pt x="1023633" y="278771"/>
                      <a:pt x="1022958" y="269384"/>
                      <a:pt x="1024835" y="260626"/>
                    </a:cubicBezTo>
                    <a:cubicBezTo>
                      <a:pt x="1027379" y="248753"/>
                      <a:pt x="1029311" y="236620"/>
                      <a:pt x="1033670" y="225287"/>
                    </a:cubicBezTo>
                    <a:cubicBezTo>
                      <a:pt x="1036752" y="217273"/>
                      <a:pt x="1043082" y="210879"/>
                      <a:pt x="1046922" y="203200"/>
                    </a:cubicBezTo>
                    <a:cubicBezTo>
                      <a:pt x="1050468" y="196108"/>
                      <a:pt x="1052812" y="188475"/>
                      <a:pt x="1055757" y="181113"/>
                    </a:cubicBezTo>
                    <a:cubicBezTo>
                      <a:pt x="1064596" y="189953"/>
                      <a:pt x="1076595" y="200704"/>
                      <a:pt x="1082261" y="212035"/>
                    </a:cubicBezTo>
                    <a:cubicBezTo>
                      <a:pt x="1087937" y="223386"/>
                      <a:pt x="1084332" y="238057"/>
                      <a:pt x="1095513" y="247374"/>
                    </a:cubicBezTo>
                    <a:cubicBezTo>
                      <a:pt x="1100177" y="251261"/>
                      <a:pt x="1107293" y="250319"/>
                      <a:pt x="1113183" y="251792"/>
                    </a:cubicBezTo>
                    <a:cubicBezTo>
                      <a:pt x="1136741" y="298904"/>
                      <a:pt x="1106833" y="249503"/>
                      <a:pt x="1135270" y="273879"/>
                    </a:cubicBezTo>
                    <a:cubicBezTo>
                      <a:pt x="1142428" y="280015"/>
                      <a:pt x="1146272" y="289299"/>
                      <a:pt x="1152939" y="295966"/>
                    </a:cubicBezTo>
                    <a:cubicBezTo>
                      <a:pt x="1163106" y="306132"/>
                      <a:pt x="1170347" y="305839"/>
                      <a:pt x="1183861" y="309218"/>
                    </a:cubicBezTo>
                    <a:cubicBezTo>
                      <a:pt x="1201531" y="307745"/>
                      <a:pt x="1219669" y="309100"/>
                      <a:pt x="1236870" y="304800"/>
                    </a:cubicBezTo>
                    <a:cubicBezTo>
                      <a:pt x="1244012" y="303014"/>
                      <a:pt x="1248548" y="295827"/>
                      <a:pt x="1254539" y="291548"/>
                    </a:cubicBezTo>
                    <a:cubicBezTo>
                      <a:pt x="1258859" y="288462"/>
                      <a:pt x="1262821" y="284577"/>
                      <a:pt x="1267792" y="282713"/>
                    </a:cubicBezTo>
                    <a:cubicBezTo>
                      <a:pt x="1274822" y="280077"/>
                      <a:pt x="1282517" y="279768"/>
                      <a:pt x="1289879" y="278296"/>
                    </a:cubicBezTo>
                    <a:cubicBezTo>
                      <a:pt x="1326690" y="281241"/>
                      <a:pt x="1363959" y="280639"/>
                      <a:pt x="1400313" y="287131"/>
                    </a:cubicBezTo>
                    <a:cubicBezTo>
                      <a:pt x="1406463" y="288229"/>
                      <a:pt x="1408482" y="296752"/>
                      <a:pt x="1413566" y="300383"/>
                    </a:cubicBezTo>
                    <a:cubicBezTo>
                      <a:pt x="1426006" y="309269"/>
                      <a:pt x="1434674" y="310078"/>
                      <a:pt x="1448905" y="313635"/>
                    </a:cubicBezTo>
                    <a:cubicBezTo>
                      <a:pt x="1451850" y="318052"/>
                      <a:pt x="1454340" y="322809"/>
                      <a:pt x="1457739" y="326887"/>
                    </a:cubicBezTo>
                    <a:cubicBezTo>
                      <a:pt x="1461739" y="331687"/>
                      <a:pt x="1467892" y="334716"/>
                      <a:pt x="1470992" y="340140"/>
                    </a:cubicBezTo>
                    <a:cubicBezTo>
                      <a:pt x="1485348" y="365263"/>
                      <a:pt x="1462893" y="353637"/>
                      <a:pt x="1488661" y="362226"/>
                    </a:cubicBezTo>
                    <a:cubicBezTo>
                      <a:pt x="1490134" y="366644"/>
                      <a:pt x="1489786" y="372186"/>
                      <a:pt x="1493079" y="375479"/>
                    </a:cubicBezTo>
                    <a:cubicBezTo>
                      <a:pt x="1496371" y="378771"/>
                      <a:pt x="1502051" y="378062"/>
                      <a:pt x="1506331" y="379896"/>
                    </a:cubicBezTo>
                    <a:cubicBezTo>
                      <a:pt x="1512383" y="382490"/>
                      <a:pt x="1518110" y="385786"/>
                      <a:pt x="1524000" y="388731"/>
                    </a:cubicBezTo>
                    <a:cubicBezTo>
                      <a:pt x="1529890" y="397566"/>
                      <a:pt x="1536921" y="405738"/>
                      <a:pt x="1541670" y="415235"/>
                    </a:cubicBezTo>
                    <a:cubicBezTo>
                      <a:pt x="1544615" y="421125"/>
                      <a:pt x="1546677" y="427546"/>
                      <a:pt x="1550505" y="432905"/>
                    </a:cubicBezTo>
                    <a:cubicBezTo>
                      <a:pt x="1554136" y="437988"/>
                      <a:pt x="1559340" y="441740"/>
                      <a:pt x="1563757" y="446157"/>
                    </a:cubicBezTo>
                    <a:cubicBezTo>
                      <a:pt x="1578231" y="496817"/>
                      <a:pt x="1566051" y="458165"/>
                      <a:pt x="1581426" y="499166"/>
                    </a:cubicBezTo>
                    <a:cubicBezTo>
                      <a:pt x="1583061" y="503526"/>
                      <a:pt x="1584715" y="507901"/>
                      <a:pt x="1585844" y="512418"/>
                    </a:cubicBezTo>
                    <a:cubicBezTo>
                      <a:pt x="1587665" y="519702"/>
                      <a:pt x="1587887" y="527382"/>
                      <a:pt x="1590261" y="534505"/>
                    </a:cubicBezTo>
                    <a:cubicBezTo>
                      <a:pt x="1595111" y="549055"/>
                      <a:pt x="1603282" y="557756"/>
                      <a:pt x="1612348" y="569844"/>
                    </a:cubicBezTo>
                    <a:cubicBezTo>
                      <a:pt x="1644877" y="567675"/>
                      <a:pt x="1674038" y="567914"/>
                      <a:pt x="1705113" y="561009"/>
                    </a:cubicBezTo>
                    <a:cubicBezTo>
                      <a:pt x="1709659" y="559999"/>
                      <a:pt x="1713948" y="558064"/>
                      <a:pt x="1718366" y="556592"/>
                    </a:cubicBezTo>
                    <a:cubicBezTo>
                      <a:pt x="1722783" y="553647"/>
                      <a:pt x="1726647" y="549621"/>
                      <a:pt x="1731618" y="547757"/>
                    </a:cubicBezTo>
                    <a:cubicBezTo>
                      <a:pt x="1738648" y="545121"/>
                      <a:pt x="1746421" y="545161"/>
                      <a:pt x="1753705" y="543340"/>
                    </a:cubicBezTo>
                    <a:cubicBezTo>
                      <a:pt x="1758222" y="542211"/>
                      <a:pt x="1762540" y="540395"/>
                      <a:pt x="1766957" y="538922"/>
                    </a:cubicBezTo>
                    <a:cubicBezTo>
                      <a:pt x="1771374" y="534505"/>
                      <a:pt x="1774621" y="528464"/>
                      <a:pt x="1780209" y="525670"/>
                    </a:cubicBezTo>
                    <a:cubicBezTo>
                      <a:pt x="1807748" y="511901"/>
                      <a:pt x="1854398" y="534278"/>
                      <a:pt x="1872974" y="538922"/>
                    </a:cubicBezTo>
                    <a:cubicBezTo>
                      <a:pt x="1874447" y="543339"/>
                      <a:pt x="1876263" y="547657"/>
                      <a:pt x="1877392" y="552174"/>
                    </a:cubicBezTo>
                    <a:cubicBezTo>
                      <a:pt x="1879213" y="559458"/>
                      <a:pt x="1879173" y="567231"/>
                      <a:pt x="1881809" y="574261"/>
                    </a:cubicBezTo>
                    <a:cubicBezTo>
                      <a:pt x="1883673" y="579232"/>
                      <a:pt x="1888010" y="582903"/>
                      <a:pt x="1890644" y="587513"/>
                    </a:cubicBezTo>
                    <a:cubicBezTo>
                      <a:pt x="1893911" y="593231"/>
                      <a:pt x="1894823" y="600527"/>
                      <a:pt x="1899479" y="605183"/>
                    </a:cubicBezTo>
                    <a:cubicBezTo>
                      <a:pt x="1902771" y="608475"/>
                      <a:pt x="1908314" y="608128"/>
                      <a:pt x="1912731" y="609600"/>
                    </a:cubicBezTo>
                    <a:cubicBezTo>
                      <a:pt x="1925832" y="648910"/>
                      <a:pt x="1901126" y="583823"/>
                      <a:pt x="1943652" y="640522"/>
                    </a:cubicBezTo>
                    <a:cubicBezTo>
                      <a:pt x="1948070" y="646412"/>
                      <a:pt x="1950469" y="654616"/>
                      <a:pt x="1956905" y="658192"/>
                    </a:cubicBezTo>
                    <a:cubicBezTo>
                      <a:pt x="1964734" y="662542"/>
                      <a:pt x="1974574" y="661137"/>
                      <a:pt x="1983409" y="662609"/>
                    </a:cubicBezTo>
                    <a:cubicBezTo>
                      <a:pt x="1989299" y="665554"/>
                      <a:pt x="1996423" y="666788"/>
                      <a:pt x="2001079" y="671444"/>
                    </a:cubicBezTo>
                    <a:cubicBezTo>
                      <a:pt x="2004371" y="674736"/>
                      <a:pt x="2001622" y="682113"/>
                      <a:pt x="2005496" y="684696"/>
                    </a:cubicBezTo>
                    <a:cubicBezTo>
                      <a:pt x="2011743" y="688861"/>
                      <a:pt x="2020221" y="687641"/>
                      <a:pt x="2027583" y="689113"/>
                    </a:cubicBezTo>
                    <a:cubicBezTo>
                      <a:pt x="2032000" y="693531"/>
                      <a:pt x="2037524" y="697068"/>
                      <a:pt x="2040835" y="702366"/>
                    </a:cubicBezTo>
                    <a:cubicBezTo>
                      <a:pt x="2045038" y="709090"/>
                      <a:pt x="2044063" y="718846"/>
                      <a:pt x="2049670" y="724453"/>
                    </a:cubicBezTo>
                    <a:cubicBezTo>
                      <a:pt x="2053963" y="728746"/>
                      <a:pt x="2061449" y="727398"/>
                      <a:pt x="2067339" y="728870"/>
                    </a:cubicBezTo>
                    <a:cubicBezTo>
                      <a:pt x="2074701" y="733287"/>
                      <a:pt x="2082964" y="736468"/>
                      <a:pt x="2089426" y="742122"/>
                    </a:cubicBezTo>
                    <a:cubicBezTo>
                      <a:pt x="2120545" y="769351"/>
                      <a:pt x="2089165" y="748772"/>
                      <a:pt x="2107096" y="777461"/>
                    </a:cubicBezTo>
                    <a:cubicBezTo>
                      <a:pt x="2111511" y="784525"/>
                      <a:pt x="2118876" y="789241"/>
                      <a:pt x="2124766" y="795131"/>
                    </a:cubicBezTo>
                    <a:cubicBezTo>
                      <a:pt x="2144809" y="835219"/>
                      <a:pt x="2131477" y="823164"/>
                      <a:pt x="2155687" y="839305"/>
                    </a:cubicBezTo>
                    <a:cubicBezTo>
                      <a:pt x="2157160" y="843722"/>
                      <a:pt x="2157795" y="848514"/>
                      <a:pt x="2160105" y="852557"/>
                    </a:cubicBezTo>
                    <a:cubicBezTo>
                      <a:pt x="2163758" y="858949"/>
                      <a:pt x="2173357" y="870226"/>
                      <a:pt x="2173357" y="870226"/>
                    </a:cubicBezTo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" name="Conector recto 10"/>
              <p:cNvCxnSpPr/>
              <p:nvPr/>
            </p:nvCxnSpPr>
            <p:spPr>
              <a:xfrm rot="16200000" flipH="1" flipV="1">
                <a:off x="5557728" y="-1820316"/>
                <a:ext cx="0" cy="5635851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ector recto 12"/>
            <p:cNvCxnSpPr/>
            <p:nvPr/>
          </p:nvCxnSpPr>
          <p:spPr>
            <a:xfrm>
              <a:off x="1561826" y="1018080"/>
              <a:ext cx="3369451" cy="0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/>
            <p:cNvSpPr txBox="1"/>
            <p:nvPr/>
          </p:nvSpPr>
          <p:spPr>
            <a:xfrm>
              <a:off x="4919044" y="889974"/>
              <a:ext cx="7633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/>
                <a:t>10 mm/</a:t>
              </a:r>
              <a:r>
                <a:rPr lang="es-ES" sz="1100" dirty="0" err="1"/>
                <a:t>hr</a:t>
              </a:r>
              <a:endParaRPr lang="es-ES" sz="1100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1488938" y="525540"/>
              <a:ext cx="14776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/>
                <a:t>Precipitación Villa Santa Lucia</a:t>
              </a:r>
            </a:p>
          </p:txBody>
        </p:sp>
        <p:cxnSp>
          <p:nvCxnSpPr>
            <p:cNvPr id="17" name="Conector recto 16"/>
            <p:cNvCxnSpPr/>
            <p:nvPr/>
          </p:nvCxnSpPr>
          <p:spPr>
            <a:xfrm>
              <a:off x="1590539" y="4611628"/>
              <a:ext cx="336945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/>
            <p:cNvSpPr txBox="1"/>
            <p:nvPr/>
          </p:nvSpPr>
          <p:spPr>
            <a:xfrm>
              <a:off x="1617044" y="1970027"/>
              <a:ext cx="17439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>
                  <a:ln>
                    <a:solidFill>
                      <a:schemeClr val="bg1"/>
                    </a:solidFill>
                  </a:ln>
                  <a:latin typeface="+mj-lt"/>
                </a:rPr>
                <a:t>IVT (kg/m2/s) @ 75W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1621461" y="6228391"/>
              <a:ext cx="43003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/>
                <a:t>14                                 15                                16  HL              Diciembre 2017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27" y="1795089"/>
            <a:ext cx="4866347" cy="4862352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1148321" y="961034"/>
            <a:ext cx="371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Transporte integrado de vapor de agua: IVT</a:t>
            </a:r>
          </a:p>
          <a:p>
            <a:pPr algn="ctr"/>
            <a:r>
              <a:rPr lang="es-ES" sz="1400" dirty="0"/>
              <a:t>15 Diciembre 2007, 12 UTC</a:t>
            </a:r>
          </a:p>
        </p:txBody>
      </p:sp>
      <p:cxnSp>
        <p:nvCxnSpPr>
          <p:cNvPr id="37" name="Conector recto 36"/>
          <p:cNvCxnSpPr/>
          <p:nvPr/>
        </p:nvCxnSpPr>
        <p:spPr>
          <a:xfrm flipH="1">
            <a:off x="4056517" y="3334214"/>
            <a:ext cx="0" cy="2609386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echa abajo 37"/>
          <p:cNvSpPr/>
          <p:nvPr/>
        </p:nvSpPr>
        <p:spPr>
          <a:xfrm rot="13710413">
            <a:off x="3331689" y="4979019"/>
            <a:ext cx="407019" cy="47950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Flecha abajo 38"/>
          <p:cNvSpPr/>
          <p:nvPr/>
        </p:nvSpPr>
        <p:spPr>
          <a:xfrm rot="13710413">
            <a:off x="7849790" y="4897244"/>
            <a:ext cx="407019" cy="47950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/>
          <p:cNvSpPr txBox="1"/>
          <p:nvPr/>
        </p:nvSpPr>
        <p:spPr>
          <a:xfrm>
            <a:off x="2334178" y="5540763"/>
            <a:ext cx="1495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n>
                  <a:solidFill>
                    <a:schemeClr val="bg1"/>
                  </a:solidFill>
                </a:ln>
                <a:latin typeface="+mj-lt"/>
              </a:rPr>
              <a:t>Max. 800 kg/m2/s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6947067" y="5196934"/>
            <a:ext cx="91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n>
                  <a:solidFill>
                    <a:schemeClr val="bg1"/>
                  </a:solidFill>
                </a:ln>
                <a:latin typeface="+mj-lt"/>
              </a:rPr>
              <a:t>Max. 800 kg/m2/s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1017917" y="172528"/>
            <a:ext cx="1015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B0F0"/>
                </a:solidFill>
              </a:rPr>
              <a:t>Necesitamos validar la escala propuesta de RA…casos de estudio</a:t>
            </a:r>
          </a:p>
        </p:txBody>
      </p:sp>
    </p:spTree>
    <p:extLst>
      <p:ext uri="{BB962C8B-B14F-4D97-AF65-F5344CB8AC3E}">
        <p14:creationId xmlns:p14="http://schemas.microsoft.com/office/powerpoint/2010/main" val="1979760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47" y="1518549"/>
            <a:ext cx="6076906" cy="487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567795" y="560717"/>
            <a:ext cx="7732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15 de Diciembre 2017: Claramente no un Cat-3!</a:t>
            </a:r>
          </a:p>
        </p:txBody>
      </p:sp>
    </p:spTree>
    <p:extLst>
      <p:ext uri="{BB962C8B-B14F-4D97-AF65-F5344CB8AC3E}">
        <p14:creationId xmlns:p14="http://schemas.microsoft.com/office/powerpoint/2010/main" val="213149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25" y="820847"/>
            <a:ext cx="5440861" cy="53786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09" y="1949944"/>
            <a:ext cx="4639483" cy="404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166" y="583808"/>
            <a:ext cx="2656937" cy="191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5500777" y="543465"/>
            <a:ext cx="4523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15 de Mayo 2020: Claramente no un Cat-3!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510068" y="5966604"/>
            <a:ext cx="4523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©Paul </a:t>
            </a:r>
            <a:r>
              <a:rPr lang="es-ES" sz="1600" dirty="0" err="1"/>
              <a:t>Duhart</a:t>
            </a:r>
            <a:endParaRPr lang="es-ES" sz="1600" dirty="0"/>
          </a:p>
        </p:txBody>
      </p:sp>
      <p:sp>
        <p:nvSpPr>
          <p:cNvPr id="7" name="Flecha abajo 6"/>
          <p:cNvSpPr/>
          <p:nvPr/>
        </p:nvSpPr>
        <p:spPr>
          <a:xfrm rot="13710413">
            <a:off x="2795726" y="3413431"/>
            <a:ext cx="407019" cy="47950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26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49225-C6FF-C7E7-A721-1E29D7BA486A}"/>
              </a:ext>
            </a:extLst>
          </p:cNvPr>
          <p:cNvSpPr txBox="1"/>
          <p:nvPr/>
        </p:nvSpPr>
        <p:spPr>
          <a:xfrm>
            <a:off x="1109932" y="948904"/>
            <a:ext cx="99721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Preguntas importantes</a:t>
            </a:r>
            <a:b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¿Todos los </a:t>
            </a:r>
            <a:r>
              <a:rPr lang="es-AR" sz="3200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frentes fríos </a:t>
            </a: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tienen asociado un </a:t>
            </a:r>
            <a:r>
              <a:rPr lang="es-AR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río atmosférico</a:t>
            </a: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s-A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¿Todos los </a:t>
            </a:r>
            <a:r>
              <a:rPr lang="es-AR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ríos atmosféricos </a:t>
            </a: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están asociados a un </a:t>
            </a:r>
            <a:r>
              <a:rPr lang="es-AR" sz="3200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frente frío</a:t>
            </a: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¿Y a una depresión?</a:t>
            </a:r>
          </a:p>
          <a:p>
            <a:endParaRPr lang="es-A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¿Un RA intenso produce más precipitación?</a:t>
            </a:r>
          </a:p>
        </p:txBody>
      </p:sp>
    </p:spTree>
    <p:extLst>
      <p:ext uri="{BB962C8B-B14F-4D97-AF65-F5344CB8AC3E}">
        <p14:creationId xmlns:p14="http://schemas.microsoft.com/office/powerpoint/2010/main" val="1285740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1 de Agosto de 2023 12:00">
            <a:extLst>
              <a:ext uri="{FF2B5EF4-FFF2-40B4-BE49-F238E27FC236}">
                <a16:creationId xmlns:a16="http://schemas.microsoft.com/office/drawing/2014/main" id="{7E57237B-7590-DEF6-3B19-034506B6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0"/>
            <a:ext cx="10850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9196C8-A090-CCDF-E33A-07474610F425}"/>
              </a:ext>
            </a:extLst>
          </p:cNvPr>
          <p:cNvSpPr txBox="1"/>
          <p:nvPr/>
        </p:nvSpPr>
        <p:spPr>
          <a:xfrm>
            <a:off x="854015" y="2355011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RA+Frente</a:t>
            </a:r>
            <a:endParaRPr lang="es-ES_trad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D8D73-6A81-DF32-785F-E7722CCFAA9D}"/>
              </a:ext>
            </a:extLst>
          </p:cNvPr>
          <p:cNvSpPr txBox="1"/>
          <p:nvPr/>
        </p:nvSpPr>
        <p:spPr>
          <a:xfrm>
            <a:off x="5500777" y="2724343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RA+Frente</a:t>
            </a:r>
            <a:endParaRPr lang="es-ES_trad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327C9-0615-8E5E-C91F-505072C47746}"/>
              </a:ext>
            </a:extLst>
          </p:cNvPr>
          <p:cNvSpPr txBox="1"/>
          <p:nvPr/>
        </p:nvSpPr>
        <p:spPr>
          <a:xfrm>
            <a:off x="3206150" y="4060167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Frente sin RA</a:t>
            </a:r>
          </a:p>
        </p:txBody>
      </p:sp>
    </p:spTree>
    <p:extLst>
      <p:ext uri="{BB962C8B-B14F-4D97-AF65-F5344CB8AC3E}">
        <p14:creationId xmlns:p14="http://schemas.microsoft.com/office/powerpoint/2010/main" val="1699680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6 de Julio de 2023 00:00">
            <a:extLst>
              <a:ext uri="{FF2B5EF4-FFF2-40B4-BE49-F238E27FC236}">
                <a16:creationId xmlns:a16="http://schemas.microsoft.com/office/drawing/2014/main" id="{E1773CD6-FE60-D5B8-CB0C-58E91A8D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0"/>
            <a:ext cx="10850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F80D8-F423-F376-5EB4-89C0F8FE04EA}"/>
              </a:ext>
            </a:extLst>
          </p:cNvPr>
          <p:cNvSpPr txBox="1"/>
          <p:nvPr/>
        </p:nvSpPr>
        <p:spPr>
          <a:xfrm>
            <a:off x="1656271" y="3355675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RA+Frente</a:t>
            </a:r>
            <a:endParaRPr lang="es-ES_trad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2B620-0B04-A3AD-1733-358057B51B78}"/>
              </a:ext>
            </a:extLst>
          </p:cNvPr>
          <p:cNvSpPr txBox="1"/>
          <p:nvPr/>
        </p:nvSpPr>
        <p:spPr>
          <a:xfrm>
            <a:off x="4326791" y="1722409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Frente sin RA</a:t>
            </a:r>
          </a:p>
        </p:txBody>
      </p:sp>
    </p:spTree>
    <p:extLst>
      <p:ext uri="{BB962C8B-B14F-4D97-AF65-F5344CB8AC3E}">
        <p14:creationId xmlns:p14="http://schemas.microsoft.com/office/powerpoint/2010/main" val="756643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l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235201"/>
            <a:ext cx="7624762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51076" y="347664"/>
            <a:ext cx="7618413" cy="1190625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Isobars: lines of constant pressure at a given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(e.g. sea level pressure chart) and time (snapshot).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FFFFFF"/>
                </a:solidFill>
              </a:rPr>
              <a:t>H</a:t>
            </a:r>
            <a:r>
              <a:rPr lang="en-US">
                <a:solidFill>
                  <a:srgbClr val="FFFFFF"/>
                </a:solidFill>
              </a:rPr>
              <a:t>igh (anticyclones) and </a:t>
            </a:r>
            <a:r>
              <a:rPr lang="en-US" b="1" i="1">
                <a:solidFill>
                  <a:srgbClr val="FFFFFF"/>
                </a:solidFill>
              </a:rPr>
              <a:t>L</a:t>
            </a:r>
            <a:r>
              <a:rPr lang="en-US">
                <a:solidFill>
                  <a:srgbClr val="FFFFFF"/>
                </a:solidFill>
              </a:rPr>
              <a:t>ow (cyclones) pressure centers.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460750" y="3663951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467600" y="34940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589713" y="38862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471738" y="49434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535864" y="5678488"/>
            <a:ext cx="2332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SLP map, October 17 2010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791309" y="370564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744848" y="3551584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85521" y="4928153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751180" y="4064829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FF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174015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52C1CE90-3A5D-CE15-E388-E3DEE15DD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7" y="365754"/>
            <a:ext cx="10387605" cy="61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61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C82706F-75B2-E118-3E2C-51A271D35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5" y="1785668"/>
            <a:ext cx="3776620" cy="32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A0C16-D2EC-1A71-1BCA-00476B4E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57" y="1785668"/>
            <a:ext cx="3776620" cy="32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788000D3-915C-7186-80F4-AB7EF276F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450" y="1785668"/>
            <a:ext cx="3996085" cy="3286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228830-AF2F-EA20-29C7-94FB05B58140}"/>
              </a:ext>
            </a:extLst>
          </p:cNvPr>
          <p:cNvSpPr txBox="1"/>
          <p:nvPr/>
        </p:nvSpPr>
        <p:spPr>
          <a:xfrm>
            <a:off x="1203178" y="813468"/>
            <a:ext cx="956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7030A0"/>
                </a:solidFill>
              </a:rPr>
              <a:t>¿Cuál se ve más amenazante?</a:t>
            </a:r>
            <a:endParaRPr lang="es-ES_tradnl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44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storm&#10;&#10;Description automatically generated">
            <a:extLst>
              <a:ext uri="{FF2B5EF4-FFF2-40B4-BE49-F238E27FC236}">
                <a16:creationId xmlns:a16="http://schemas.microsoft.com/office/drawing/2014/main" id="{32ED9013-AB12-4A66-4212-F4D0D886B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0" y="324606"/>
            <a:ext cx="10332740" cy="6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2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EAA7BAC-1291-A7E9-5A49-63A79F05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0"/>
            <a:ext cx="788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610645-0086-0466-E8EF-B0450E01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288" y="705055"/>
            <a:ext cx="2291672" cy="54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58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5E88F883-8A32-4BE8-598E-F7DA3D536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0" y="324606"/>
            <a:ext cx="10332740" cy="6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74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BA782F-0920-9E07-2807-E0FE060E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0"/>
            <a:ext cx="788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38827C-2ADE-8546-CA99-F5451FDA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397" y="961845"/>
            <a:ext cx="2277374" cy="51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5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2A3BE1-3CD7-3AC6-C257-EE7277FB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38" y="1879793"/>
            <a:ext cx="5238288" cy="3711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6B69C-2DD0-7624-BD3D-BBB70BBBE662}"/>
              </a:ext>
            </a:extLst>
          </p:cNvPr>
          <p:cNvSpPr txBox="1"/>
          <p:nvPr/>
        </p:nvSpPr>
        <p:spPr>
          <a:xfrm>
            <a:off x="728491" y="558644"/>
            <a:ext cx="10735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0070C0"/>
                </a:solidFill>
              </a:rPr>
              <a:t>Río atmosférico inclinado delante de un frente frío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7C026D7-98D2-BBD6-DFEE-296598A216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3360" y="1879793"/>
          <a:ext cx="5288196" cy="3424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794800" imgH="5695920" progId="Paint.Picture">
                  <p:embed/>
                </p:oleObj>
              </mc:Choice>
              <mc:Fallback>
                <p:oleObj name="Bitmap Image" r:id="rId3" imgW="8794800" imgH="569592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7C026D7-98D2-BBD6-DFEE-296598A21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3360" y="1879793"/>
                        <a:ext cx="5288196" cy="3424918"/>
                      </a:xfrm>
                      <a:prstGeom prst="rect">
                        <a:avLst/>
                      </a:prstGeom>
                      <a:ln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3827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656643-42D2-8973-8A9A-4072BFEF9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0"/>
            <a:ext cx="788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91776-41D7-6AE3-F0D7-72537610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098" y="439946"/>
            <a:ext cx="2363638" cy="57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7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eather&#10;&#10;Description automatically generated">
            <a:extLst>
              <a:ext uri="{FF2B5EF4-FFF2-40B4-BE49-F238E27FC236}">
                <a16:creationId xmlns:a16="http://schemas.microsoft.com/office/drawing/2014/main" id="{C8BD40C8-65EE-EC5E-B345-EC1928F06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0" y="324606"/>
            <a:ext cx="10332740" cy="6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632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CDE4B7B-810F-4395-A0E3-1D19B53A99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68432" y="2085873"/>
          <a:ext cx="4856804" cy="3424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969320" imgH="5619600" progId="Paint.Picture">
                  <p:embed/>
                </p:oleObj>
              </mc:Choice>
              <mc:Fallback>
                <p:oleObj name="Bitmap Image" r:id="rId2" imgW="7969320" imgH="561960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CDE4B7B-810F-4395-A0E3-1D19B53A99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68432" y="2085873"/>
                        <a:ext cx="4856804" cy="3424918"/>
                      </a:xfrm>
                      <a:prstGeom prst="rect">
                        <a:avLst/>
                      </a:prstGeom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n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27D753-0B06-4E68-9A7C-36F3C83D8DF4}"/>
              </a:ext>
            </a:extLst>
          </p:cNvPr>
          <p:cNvSpPr txBox="1"/>
          <p:nvPr/>
        </p:nvSpPr>
        <p:spPr>
          <a:xfrm>
            <a:off x="9988816" y="269448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B0489-F4C6-DA85-B454-70F8D01B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0" y="1933586"/>
            <a:ext cx="5034116" cy="3650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2EDC47-3355-C5C5-02FE-0119D07AE127}"/>
              </a:ext>
            </a:extLst>
          </p:cNvPr>
          <p:cNvSpPr txBox="1"/>
          <p:nvPr/>
        </p:nvSpPr>
        <p:spPr>
          <a:xfrm>
            <a:off x="271464" y="567453"/>
            <a:ext cx="11744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Río atmosférico zonal delante de un frente estacionario</a:t>
            </a:r>
          </a:p>
          <a:p>
            <a:pPr algn="ctr"/>
            <a:r>
              <a:rPr lang="es-ES_tradnl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(ZAR)</a:t>
            </a:r>
          </a:p>
        </p:txBody>
      </p:sp>
    </p:spTree>
    <p:extLst>
      <p:ext uri="{BB962C8B-B14F-4D97-AF65-F5344CB8AC3E}">
        <p14:creationId xmlns:p14="http://schemas.microsoft.com/office/powerpoint/2010/main" val="410712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t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192338"/>
            <a:ext cx="7632700" cy="33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251076" y="347663"/>
            <a:ext cx="7618413" cy="1465262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Isotherms: lines of constant air temperature at a given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(z or p) and time (snapshot).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The temperature field usually decreases poleward and often exhibits elongated bands of strong thermal gradient (baroclinicity) called </a:t>
            </a:r>
            <a:r>
              <a:rPr lang="en-US" u="sng">
                <a:solidFill>
                  <a:srgbClr val="FFFFFF"/>
                </a:solidFill>
              </a:rPr>
              <a:t>fronts</a:t>
            </a: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 rot="2150793">
            <a:off x="2170114" y="3509963"/>
            <a:ext cx="1100137" cy="24606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 rot="246593">
            <a:off x="5084764" y="4000501"/>
            <a:ext cx="1100137" cy="246063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 rot="319727">
            <a:off x="8123238" y="3949701"/>
            <a:ext cx="1593850" cy="188913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527099" y="5678488"/>
            <a:ext cx="23836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 @ 850 hPa (1500 m ASL)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October 17, 2010</a:t>
            </a:r>
          </a:p>
        </p:txBody>
      </p:sp>
    </p:spTree>
    <p:extLst>
      <p:ext uri="{BB962C8B-B14F-4D97-AF65-F5344CB8AC3E}">
        <p14:creationId xmlns:p14="http://schemas.microsoft.com/office/powerpoint/2010/main" val="16941917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CE9098-85DF-02E8-6D84-A129377B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042988"/>
            <a:ext cx="91821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0232C7-FE52-CCE0-06F0-F2C8EE40A319}"/>
              </a:ext>
            </a:extLst>
          </p:cNvPr>
          <p:cNvSpPr txBox="1"/>
          <p:nvPr/>
        </p:nvSpPr>
        <p:spPr>
          <a:xfrm>
            <a:off x="2555846" y="273893"/>
            <a:ext cx="747398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Un RA largo y sin depresión????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EF1B8D-5A21-93A9-284D-F002FB973CDB}"/>
              </a:ext>
            </a:extLst>
          </p:cNvPr>
          <p:cNvGrpSpPr/>
          <p:nvPr/>
        </p:nvGrpSpPr>
        <p:grpSpPr>
          <a:xfrm>
            <a:off x="3626803" y="1831870"/>
            <a:ext cx="4482720" cy="2541960"/>
            <a:chOff x="3626803" y="1831870"/>
            <a:chExt cx="4482720" cy="254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7778028-98E7-0BFC-D159-16650DC1386E}"/>
                    </a:ext>
                  </a:extLst>
                </p14:cNvPr>
                <p14:cNvContentPartPr/>
                <p14:nvPr/>
              </p14:nvContentPartPr>
              <p14:xfrm>
                <a:off x="3626803" y="1831870"/>
                <a:ext cx="4290840" cy="2357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7778028-98E7-0BFC-D159-16650DC138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63803" y="1768870"/>
                  <a:ext cx="4416480" cy="24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0A5EA60-90FC-737C-CE66-C4E34E1EF3CA}"/>
                    </a:ext>
                  </a:extLst>
                </p14:cNvPr>
                <p14:cNvContentPartPr/>
                <p14:nvPr/>
              </p14:nvContentPartPr>
              <p14:xfrm>
                <a:off x="7720723" y="3952270"/>
                <a:ext cx="388800" cy="421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0A5EA60-90FC-737C-CE66-C4E34E1EF3C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58083" y="3889270"/>
                  <a:ext cx="514440" cy="547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59031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6B91DCE-6648-E65A-C852-BF110320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108EC-EAE6-0847-1D67-4191C97A1AC5}"/>
              </a:ext>
            </a:extLst>
          </p:cNvPr>
          <p:cNvSpPr txBox="1"/>
          <p:nvPr/>
        </p:nvSpPr>
        <p:spPr>
          <a:xfrm>
            <a:off x="3528204" y="4537495"/>
            <a:ext cx="558991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Un RA sin depresión????</a:t>
            </a:r>
          </a:p>
        </p:txBody>
      </p:sp>
    </p:spTree>
    <p:extLst>
      <p:ext uri="{BB962C8B-B14F-4D97-AF65-F5344CB8AC3E}">
        <p14:creationId xmlns:p14="http://schemas.microsoft.com/office/powerpoint/2010/main" val="4038987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BC194D-331A-CA78-FF81-ABF12AC1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CA30A-1EDF-7D4F-BA55-893FC8E3A6C5}"/>
              </a:ext>
            </a:extLst>
          </p:cNvPr>
          <p:cNvSpPr txBox="1"/>
          <p:nvPr/>
        </p:nvSpPr>
        <p:spPr>
          <a:xfrm>
            <a:off x="6095206" y="2941607"/>
            <a:ext cx="54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88080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8DCFDE-DA04-FA8C-1767-7FC0141B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5A3B8-DAA0-5796-19F5-F0FF7A66E9D9}"/>
              </a:ext>
            </a:extLst>
          </p:cNvPr>
          <p:cNvSpPr txBox="1"/>
          <p:nvPr/>
        </p:nvSpPr>
        <p:spPr>
          <a:xfrm>
            <a:off x="6095206" y="2941607"/>
            <a:ext cx="54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129466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3598A7-0F11-2B7E-5809-2173DF784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5DE2B8-E103-B427-42BD-B81213397C8D}"/>
              </a:ext>
            </a:extLst>
          </p:cNvPr>
          <p:cNvSpPr txBox="1"/>
          <p:nvPr/>
        </p:nvSpPr>
        <p:spPr>
          <a:xfrm>
            <a:off x="6095206" y="2941607"/>
            <a:ext cx="54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5936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6B91DCE-6648-E65A-C852-BF110320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B385A5-31EF-7207-7945-B8BD9B98244C}"/>
              </a:ext>
            </a:extLst>
          </p:cNvPr>
          <p:cNvSpPr txBox="1"/>
          <p:nvPr/>
        </p:nvSpPr>
        <p:spPr>
          <a:xfrm>
            <a:off x="6095206" y="2941607"/>
            <a:ext cx="54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120404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E8D65D-E449-3326-B096-57C5AE78A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269526"/>
            <a:ext cx="977265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298C3-FD46-3E41-F4AC-C8C67703668C}"/>
              </a:ext>
            </a:extLst>
          </p:cNvPr>
          <p:cNvSpPr txBox="1"/>
          <p:nvPr/>
        </p:nvSpPr>
        <p:spPr>
          <a:xfrm>
            <a:off x="1676006" y="288824"/>
            <a:ext cx="9125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El misterio del río trabajador (01-Mayo-2019)</a:t>
            </a:r>
          </a:p>
        </p:txBody>
      </p:sp>
    </p:spTree>
    <p:extLst>
      <p:ext uri="{BB962C8B-B14F-4D97-AF65-F5344CB8AC3E}">
        <p14:creationId xmlns:p14="http://schemas.microsoft.com/office/powerpoint/2010/main" val="29920575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54DDF9D3-0722-F7A0-EC5B-1D330EB90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1" y="1140643"/>
            <a:ext cx="10090508" cy="5204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C3528-1A02-E8EF-6582-7208E371AE12}"/>
              </a:ext>
            </a:extLst>
          </p:cNvPr>
          <p:cNvSpPr txBox="1"/>
          <p:nvPr/>
        </p:nvSpPr>
        <p:spPr>
          <a:xfrm>
            <a:off x="1588859" y="358218"/>
            <a:ext cx="9014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El misterio del río trabajador (01-Mayo-2019)</a:t>
            </a:r>
          </a:p>
        </p:txBody>
      </p:sp>
    </p:spTree>
    <p:extLst>
      <p:ext uri="{BB962C8B-B14F-4D97-AF65-F5344CB8AC3E}">
        <p14:creationId xmlns:p14="http://schemas.microsoft.com/office/powerpoint/2010/main" val="35089786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17" y="946151"/>
            <a:ext cx="9127067" cy="17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2224617"/>
            <a:ext cx="9124951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3 CuadroTexto"/>
          <p:cNvSpPr txBox="1">
            <a:spLocks noChangeArrowheads="1"/>
          </p:cNvSpPr>
          <p:nvPr/>
        </p:nvSpPr>
        <p:spPr bwMode="auto">
          <a:xfrm>
            <a:off x="1915584" y="38100"/>
            <a:ext cx="841922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sz="3733">
                <a:solidFill>
                  <a:srgbClr val="00B050"/>
                </a:solidFill>
              </a:rPr>
              <a:t>Zonal Atmospheric River </a:t>
            </a:r>
            <a:r>
              <a:rPr lang="es-CL" sz="3733"/>
              <a:t>/ </a:t>
            </a:r>
            <a:r>
              <a:rPr lang="es-CL" sz="3733">
                <a:solidFill>
                  <a:srgbClr val="C00000"/>
                </a:solidFill>
              </a:rPr>
              <a:t>Warm Storm  </a:t>
            </a:r>
            <a:r>
              <a:rPr lang="es-CL" sz="3733">
                <a:sym typeface="Wingdings" panose="05000000000000000000" pitchFamily="2" charset="2"/>
              </a:rPr>
              <a:t></a:t>
            </a:r>
            <a:endParaRPr lang="es-CL" sz="3733"/>
          </a:p>
        </p:txBody>
      </p:sp>
      <p:grpSp>
        <p:nvGrpSpPr>
          <p:cNvPr id="30725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30728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30730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30732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1" y="4078817"/>
            <a:ext cx="7886700" cy="18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8445500" y="4533901"/>
            <a:ext cx="482600" cy="1358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3849860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54151"/>
            <a:ext cx="4707467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33" y="2182285"/>
            <a:ext cx="4125384" cy="42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118" y="374651"/>
            <a:ext cx="4654549" cy="486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4 CuadroTexto"/>
          <p:cNvSpPr txBox="1">
            <a:spLocks noChangeArrowheads="1"/>
          </p:cNvSpPr>
          <p:nvPr/>
        </p:nvSpPr>
        <p:spPr bwMode="auto">
          <a:xfrm>
            <a:off x="88900" y="110067"/>
            <a:ext cx="5692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/>
              <a:t>Another example….May 1st 2019</a:t>
            </a:r>
          </a:p>
        </p:txBody>
      </p:sp>
    </p:spTree>
    <p:extLst>
      <p:ext uri="{BB962C8B-B14F-4D97-AF65-F5344CB8AC3E}">
        <p14:creationId xmlns:p14="http://schemas.microsoft.com/office/powerpoint/2010/main" val="218433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35" y="1194437"/>
            <a:ext cx="10610961" cy="504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ipse 2"/>
          <p:cNvSpPr/>
          <p:nvPr/>
        </p:nvSpPr>
        <p:spPr>
          <a:xfrm>
            <a:off x="3795823" y="1446027"/>
            <a:ext cx="1637414" cy="15629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3863163" y="4586176"/>
            <a:ext cx="1637414" cy="15629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8233143" y="4586176"/>
            <a:ext cx="1637414" cy="15629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2449031" y="3274828"/>
            <a:ext cx="5812465" cy="8541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4285688" y="279019"/>
            <a:ext cx="3819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IMAGEN VISIBLE</a:t>
            </a:r>
          </a:p>
          <a:p>
            <a:pPr algn="ctr"/>
            <a:r>
              <a:rPr lang="en-US" dirty="0">
                <a:hlinkClick r:id="rId3"/>
              </a:rPr>
              <a:t>https://worldview.earthdata.nasa.gov/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56939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1019175"/>
            <a:ext cx="6972300" cy="4819650"/>
          </a:xfrm>
          <a:prstGeom prst="rect">
            <a:avLst/>
          </a:prstGeom>
        </p:spPr>
      </p:pic>
      <p:sp>
        <p:nvSpPr>
          <p:cNvPr id="9" name="Forma libre 8"/>
          <p:cNvSpPr/>
          <p:nvPr/>
        </p:nvSpPr>
        <p:spPr>
          <a:xfrm>
            <a:off x="2619374" y="1161536"/>
            <a:ext cx="3285510" cy="1988168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446146"/>
              <a:gd name="connsiteY0" fmla="*/ 0 h 2334935"/>
              <a:gd name="connsiteX1" fmla="*/ 651850 w 4446146"/>
              <a:gd name="connsiteY1" fmla="*/ 262551 h 2334935"/>
              <a:gd name="connsiteX2" fmla="*/ 1348966 w 4446146"/>
              <a:gd name="connsiteY2" fmla="*/ 624689 h 2334935"/>
              <a:gd name="connsiteX3" fmla="*/ 2172832 w 4446146"/>
              <a:gd name="connsiteY3" fmla="*/ 1059255 h 2334935"/>
              <a:gd name="connsiteX4" fmla="*/ 2652665 w 4446146"/>
              <a:gd name="connsiteY4" fmla="*/ 1376127 h 2334935"/>
              <a:gd name="connsiteX5" fmla="*/ 3195873 w 4446146"/>
              <a:gd name="connsiteY5" fmla="*/ 1738265 h 2334935"/>
              <a:gd name="connsiteX6" fmla="*/ 3730028 w 4446146"/>
              <a:gd name="connsiteY6" fmla="*/ 2027976 h 2334935"/>
              <a:gd name="connsiteX7" fmla="*/ 4399984 w 4446146"/>
              <a:gd name="connsiteY7" fmla="*/ 2317687 h 2334935"/>
              <a:gd name="connsiteX8" fmla="*/ 4387416 w 4446146"/>
              <a:gd name="connsiteY8" fmla="*/ 2301159 h 2334935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3730028"/>
              <a:gd name="connsiteY0" fmla="*/ 0 h 2027976"/>
              <a:gd name="connsiteX1" fmla="*/ 651850 w 3730028"/>
              <a:gd name="connsiteY1" fmla="*/ 262551 h 2027976"/>
              <a:gd name="connsiteX2" fmla="*/ 1348966 w 3730028"/>
              <a:gd name="connsiteY2" fmla="*/ 624689 h 2027976"/>
              <a:gd name="connsiteX3" fmla="*/ 2172832 w 3730028"/>
              <a:gd name="connsiteY3" fmla="*/ 1059255 h 2027976"/>
              <a:gd name="connsiteX4" fmla="*/ 2652665 w 3730028"/>
              <a:gd name="connsiteY4" fmla="*/ 1376127 h 2027976"/>
              <a:gd name="connsiteX5" fmla="*/ 3195873 w 3730028"/>
              <a:gd name="connsiteY5" fmla="*/ 1738265 h 2027976"/>
              <a:gd name="connsiteX6" fmla="*/ 3730028 w 3730028"/>
              <a:gd name="connsiteY6" fmla="*/ 2027976 h 2027976"/>
              <a:gd name="connsiteX0" fmla="*/ 0 w 3195873"/>
              <a:gd name="connsiteY0" fmla="*/ 0 h 1738265"/>
              <a:gd name="connsiteX1" fmla="*/ 651850 w 3195873"/>
              <a:gd name="connsiteY1" fmla="*/ 262551 h 1738265"/>
              <a:gd name="connsiteX2" fmla="*/ 1348966 w 3195873"/>
              <a:gd name="connsiteY2" fmla="*/ 624689 h 1738265"/>
              <a:gd name="connsiteX3" fmla="*/ 2172832 w 3195873"/>
              <a:gd name="connsiteY3" fmla="*/ 1059255 h 1738265"/>
              <a:gd name="connsiteX4" fmla="*/ 2652665 w 3195873"/>
              <a:gd name="connsiteY4" fmla="*/ 1376127 h 1738265"/>
              <a:gd name="connsiteX5" fmla="*/ 3195873 w 3195873"/>
              <a:gd name="connsiteY5" fmla="*/ 1738265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873" h="1738265">
                <a:moveTo>
                  <a:pt x="0" y="0"/>
                </a:moveTo>
                <a:cubicBezTo>
                  <a:pt x="213511" y="79218"/>
                  <a:pt x="427022" y="158436"/>
                  <a:pt x="651850" y="262551"/>
                </a:cubicBezTo>
                <a:cubicBezTo>
                  <a:pt x="876678" y="366666"/>
                  <a:pt x="1348966" y="624689"/>
                  <a:pt x="1348966" y="624689"/>
                </a:cubicBezTo>
                <a:cubicBezTo>
                  <a:pt x="1602463" y="757473"/>
                  <a:pt x="1955549" y="934015"/>
                  <a:pt x="2172832" y="1059255"/>
                </a:cubicBezTo>
                <a:cubicBezTo>
                  <a:pt x="2390115" y="1184495"/>
                  <a:pt x="2652665" y="1376127"/>
                  <a:pt x="2652665" y="1376127"/>
                </a:cubicBezTo>
                <a:cubicBezTo>
                  <a:pt x="2823172" y="1489295"/>
                  <a:pt x="3016313" y="1629624"/>
                  <a:pt x="3195873" y="1738265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orma libre 9"/>
          <p:cNvSpPr/>
          <p:nvPr/>
        </p:nvSpPr>
        <p:spPr>
          <a:xfrm>
            <a:off x="5893989" y="3143728"/>
            <a:ext cx="1861479" cy="859470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54716"/>
              <a:gd name="connsiteY0" fmla="*/ 0 h 2227152"/>
              <a:gd name="connsiteX1" fmla="*/ 697116 w 4354716"/>
              <a:gd name="connsiteY1" fmla="*/ 362138 h 2227152"/>
              <a:gd name="connsiteX2" fmla="*/ 1520982 w 4354716"/>
              <a:gd name="connsiteY2" fmla="*/ 796704 h 2227152"/>
              <a:gd name="connsiteX3" fmla="*/ 2000815 w 4354716"/>
              <a:gd name="connsiteY3" fmla="*/ 1113576 h 2227152"/>
              <a:gd name="connsiteX4" fmla="*/ 2544023 w 4354716"/>
              <a:gd name="connsiteY4" fmla="*/ 1475714 h 2227152"/>
              <a:gd name="connsiteX5" fmla="*/ 3078178 w 4354716"/>
              <a:gd name="connsiteY5" fmla="*/ 1765425 h 2227152"/>
              <a:gd name="connsiteX6" fmla="*/ 3748134 w 4354716"/>
              <a:gd name="connsiteY6" fmla="*/ 2055136 h 2227152"/>
              <a:gd name="connsiteX7" fmla="*/ 4354716 w 4354716"/>
              <a:gd name="connsiteY7" fmla="*/ 2227152 h 2227152"/>
              <a:gd name="connsiteX0" fmla="*/ 0 w 3657600"/>
              <a:gd name="connsiteY0" fmla="*/ 0 h 1865014"/>
              <a:gd name="connsiteX1" fmla="*/ 823866 w 3657600"/>
              <a:gd name="connsiteY1" fmla="*/ 434566 h 1865014"/>
              <a:gd name="connsiteX2" fmla="*/ 1303699 w 3657600"/>
              <a:gd name="connsiteY2" fmla="*/ 751438 h 1865014"/>
              <a:gd name="connsiteX3" fmla="*/ 1846907 w 3657600"/>
              <a:gd name="connsiteY3" fmla="*/ 1113576 h 1865014"/>
              <a:gd name="connsiteX4" fmla="*/ 2381062 w 3657600"/>
              <a:gd name="connsiteY4" fmla="*/ 1403287 h 1865014"/>
              <a:gd name="connsiteX5" fmla="*/ 3051018 w 3657600"/>
              <a:gd name="connsiteY5" fmla="*/ 1692998 h 1865014"/>
              <a:gd name="connsiteX6" fmla="*/ 3657600 w 3657600"/>
              <a:gd name="connsiteY6" fmla="*/ 1865014 h 1865014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353901"/>
              <a:gd name="connsiteY0" fmla="*/ 0 h 1113576"/>
              <a:gd name="connsiteX1" fmla="*/ 543208 w 2353901"/>
              <a:gd name="connsiteY1" fmla="*/ 362138 h 1113576"/>
              <a:gd name="connsiteX2" fmla="*/ 1077363 w 2353901"/>
              <a:gd name="connsiteY2" fmla="*/ 651849 h 1113576"/>
              <a:gd name="connsiteX3" fmla="*/ 1747319 w 2353901"/>
              <a:gd name="connsiteY3" fmla="*/ 941560 h 1113576"/>
              <a:gd name="connsiteX4" fmla="*/ 2353901 w 2353901"/>
              <a:gd name="connsiteY4" fmla="*/ 1113576 h 1113576"/>
              <a:gd name="connsiteX0" fmla="*/ 0 w 1810693"/>
              <a:gd name="connsiteY0" fmla="*/ 0 h 751438"/>
              <a:gd name="connsiteX1" fmla="*/ 534155 w 1810693"/>
              <a:gd name="connsiteY1" fmla="*/ 289711 h 751438"/>
              <a:gd name="connsiteX2" fmla="*/ 1204111 w 1810693"/>
              <a:gd name="connsiteY2" fmla="*/ 579422 h 751438"/>
              <a:gd name="connsiteX3" fmla="*/ 1810693 w 1810693"/>
              <a:gd name="connsiteY3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93" h="751438">
                <a:moveTo>
                  <a:pt x="0" y="0"/>
                </a:moveTo>
                <a:cubicBezTo>
                  <a:pt x="179561" y="108642"/>
                  <a:pt x="333470" y="193141"/>
                  <a:pt x="534155" y="289711"/>
                </a:cubicBezTo>
                <a:cubicBezTo>
                  <a:pt x="734840" y="386281"/>
                  <a:pt x="991355" y="502468"/>
                  <a:pt x="1204111" y="579422"/>
                </a:cubicBezTo>
                <a:cubicBezTo>
                  <a:pt x="1416867" y="656376"/>
                  <a:pt x="1612271" y="706925"/>
                  <a:pt x="1810693" y="75143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 flipH="1">
            <a:off x="3402551" y="536358"/>
            <a:ext cx="56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950 </a:t>
            </a:r>
            <a:r>
              <a:rPr lang="en-US" dirty="0" err="1"/>
              <a:t>hPa</a:t>
            </a:r>
            <a:r>
              <a:rPr lang="en-US" dirty="0"/>
              <a:t> wind vectors and air temperature (0 – 20°C) </a:t>
            </a:r>
          </a:p>
        </p:txBody>
      </p:sp>
      <p:sp>
        <p:nvSpPr>
          <p:cNvPr id="2" name="Llamada ovalada 1"/>
          <p:cNvSpPr/>
          <p:nvPr/>
        </p:nvSpPr>
        <p:spPr>
          <a:xfrm>
            <a:off x="854764" y="2961861"/>
            <a:ext cx="1371601" cy="1008821"/>
          </a:xfrm>
          <a:prstGeom prst="wedgeEllipseCallout">
            <a:avLst>
              <a:gd name="adj1" fmla="val 199167"/>
              <a:gd name="adj2" fmla="val -145382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Weak cold front</a:t>
            </a:r>
          </a:p>
        </p:txBody>
      </p:sp>
      <p:sp>
        <p:nvSpPr>
          <p:cNvPr id="7" name="Llamada ovalada 6"/>
          <p:cNvSpPr/>
          <p:nvPr/>
        </p:nvSpPr>
        <p:spPr>
          <a:xfrm>
            <a:off x="467139" y="4716117"/>
            <a:ext cx="1702905" cy="1230795"/>
          </a:xfrm>
          <a:prstGeom prst="wedgeEllipseCallout">
            <a:avLst>
              <a:gd name="adj1" fmla="val 314110"/>
              <a:gd name="adj2" fmla="val -127891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 to see a front here</a:t>
            </a:r>
          </a:p>
        </p:txBody>
      </p:sp>
    </p:spTree>
    <p:extLst>
      <p:ext uri="{BB962C8B-B14F-4D97-AF65-F5344CB8AC3E}">
        <p14:creationId xmlns:p14="http://schemas.microsoft.com/office/powerpoint/2010/main" val="34405021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57262"/>
            <a:ext cx="7010400" cy="4943475"/>
          </a:xfrm>
          <a:prstGeom prst="rect">
            <a:avLst/>
          </a:prstGeom>
        </p:spPr>
      </p:pic>
      <p:sp>
        <p:nvSpPr>
          <p:cNvPr id="4" name="Forma libre 3"/>
          <p:cNvSpPr/>
          <p:nvPr/>
        </p:nvSpPr>
        <p:spPr>
          <a:xfrm>
            <a:off x="2619374" y="1161536"/>
            <a:ext cx="3285510" cy="1988168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446146"/>
              <a:gd name="connsiteY0" fmla="*/ 0 h 2334935"/>
              <a:gd name="connsiteX1" fmla="*/ 651850 w 4446146"/>
              <a:gd name="connsiteY1" fmla="*/ 262551 h 2334935"/>
              <a:gd name="connsiteX2" fmla="*/ 1348966 w 4446146"/>
              <a:gd name="connsiteY2" fmla="*/ 624689 h 2334935"/>
              <a:gd name="connsiteX3" fmla="*/ 2172832 w 4446146"/>
              <a:gd name="connsiteY3" fmla="*/ 1059255 h 2334935"/>
              <a:gd name="connsiteX4" fmla="*/ 2652665 w 4446146"/>
              <a:gd name="connsiteY4" fmla="*/ 1376127 h 2334935"/>
              <a:gd name="connsiteX5" fmla="*/ 3195873 w 4446146"/>
              <a:gd name="connsiteY5" fmla="*/ 1738265 h 2334935"/>
              <a:gd name="connsiteX6" fmla="*/ 3730028 w 4446146"/>
              <a:gd name="connsiteY6" fmla="*/ 2027976 h 2334935"/>
              <a:gd name="connsiteX7" fmla="*/ 4399984 w 4446146"/>
              <a:gd name="connsiteY7" fmla="*/ 2317687 h 2334935"/>
              <a:gd name="connsiteX8" fmla="*/ 4387416 w 4446146"/>
              <a:gd name="connsiteY8" fmla="*/ 2301159 h 2334935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3730028"/>
              <a:gd name="connsiteY0" fmla="*/ 0 h 2027976"/>
              <a:gd name="connsiteX1" fmla="*/ 651850 w 3730028"/>
              <a:gd name="connsiteY1" fmla="*/ 262551 h 2027976"/>
              <a:gd name="connsiteX2" fmla="*/ 1348966 w 3730028"/>
              <a:gd name="connsiteY2" fmla="*/ 624689 h 2027976"/>
              <a:gd name="connsiteX3" fmla="*/ 2172832 w 3730028"/>
              <a:gd name="connsiteY3" fmla="*/ 1059255 h 2027976"/>
              <a:gd name="connsiteX4" fmla="*/ 2652665 w 3730028"/>
              <a:gd name="connsiteY4" fmla="*/ 1376127 h 2027976"/>
              <a:gd name="connsiteX5" fmla="*/ 3195873 w 3730028"/>
              <a:gd name="connsiteY5" fmla="*/ 1738265 h 2027976"/>
              <a:gd name="connsiteX6" fmla="*/ 3730028 w 3730028"/>
              <a:gd name="connsiteY6" fmla="*/ 2027976 h 2027976"/>
              <a:gd name="connsiteX0" fmla="*/ 0 w 3195873"/>
              <a:gd name="connsiteY0" fmla="*/ 0 h 1738265"/>
              <a:gd name="connsiteX1" fmla="*/ 651850 w 3195873"/>
              <a:gd name="connsiteY1" fmla="*/ 262551 h 1738265"/>
              <a:gd name="connsiteX2" fmla="*/ 1348966 w 3195873"/>
              <a:gd name="connsiteY2" fmla="*/ 624689 h 1738265"/>
              <a:gd name="connsiteX3" fmla="*/ 2172832 w 3195873"/>
              <a:gd name="connsiteY3" fmla="*/ 1059255 h 1738265"/>
              <a:gd name="connsiteX4" fmla="*/ 2652665 w 3195873"/>
              <a:gd name="connsiteY4" fmla="*/ 1376127 h 1738265"/>
              <a:gd name="connsiteX5" fmla="*/ 3195873 w 3195873"/>
              <a:gd name="connsiteY5" fmla="*/ 1738265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873" h="1738265">
                <a:moveTo>
                  <a:pt x="0" y="0"/>
                </a:moveTo>
                <a:cubicBezTo>
                  <a:pt x="213511" y="79218"/>
                  <a:pt x="427022" y="158436"/>
                  <a:pt x="651850" y="262551"/>
                </a:cubicBezTo>
                <a:cubicBezTo>
                  <a:pt x="876678" y="366666"/>
                  <a:pt x="1348966" y="624689"/>
                  <a:pt x="1348966" y="624689"/>
                </a:cubicBezTo>
                <a:cubicBezTo>
                  <a:pt x="1602463" y="757473"/>
                  <a:pt x="1955549" y="934015"/>
                  <a:pt x="2172832" y="1059255"/>
                </a:cubicBezTo>
                <a:cubicBezTo>
                  <a:pt x="2390115" y="1184495"/>
                  <a:pt x="2652665" y="1376127"/>
                  <a:pt x="2652665" y="1376127"/>
                </a:cubicBezTo>
                <a:cubicBezTo>
                  <a:pt x="2823172" y="1489295"/>
                  <a:pt x="3016313" y="1629624"/>
                  <a:pt x="3195873" y="1738265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orma libre 4"/>
          <p:cNvSpPr/>
          <p:nvPr/>
        </p:nvSpPr>
        <p:spPr>
          <a:xfrm>
            <a:off x="5893989" y="3143728"/>
            <a:ext cx="1861479" cy="859470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54716"/>
              <a:gd name="connsiteY0" fmla="*/ 0 h 2227152"/>
              <a:gd name="connsiteX1" fmla="*/ 697116 w 4354716"/>
              <a:gd name="connsiteY1" fmla="*/ 362138 h 2227152"/>
              <a:gd name="connsiteX2" fmla="*/ 1520982 w 4354716"/>
              <a:gd name="connsiteY2" fmla="*/ 796704 h 2227152"/>
              <a:gd name="connsiteX3" fmla="*/ 2000815 w 4354716"/>
              <a:gd name="connsiteY3" fmla="*/ 1113576 h 2227152"/>
              <a:gd name="connsiteX4" fmla="*/ 2544023 w 4354716"/>
              <a:gd name="connsiteY4" fmla="*/ 1475714 h 2227152"/>
              <a:gd name="connsiteX5" fmla="*/ 3078178 w 4354716"/>
              <a:gd name="connsiteY5" fmla="*/ 1765425 h 2227152"/>
              <a:gd name="connsiteX6" fmla="*/ 3748134 w 4354716"/>
              <a:gd name="connsiteY6" fmla="*/ 2055136 h 2227152"/>
              <a:gd name="connsiteX7" fmla="*/ 4354716 w 4354716"/>
              <a:gd name="connsiteY7" fmla="*/ 2227152 h 2227152"/>
              <a:gd name="connsiteX0" fmla="*/ 0 w 3657600"/>
              <a:gd name="connsiteY0" fmla="*/ 0 h 1865014"/>
              <a:gd name="connsiteX1" fmla="*/ 823866 w 3657600"/>
              <a:gd name="connsiteY1" fmla="*/ 434566 h 1865014"/>
              <a:gd name="connsiteX2" fmla="*/ 1303699 w 3657600"/>
              <a:gd name="connsiteY2" fmla="*/ 751438 h 1865014"/>
              <a:gd name="connsiteX3" fmla="*/ 1846907 w 3657600"/>
              <a:gd name="connsiteY3" fmla="*/ 1113576 h 1865014"/>
              <a:gd name="connsiteX4" fmla="*/ 2381062 w 3657600"/>
              <a:gd name="connsiteY4" fmla="*/ 1403287 h 1865014"/>
              <a:gd name="connsiteX5" fmla="*/ 3051018 w 3657600"/>
              <a:gd name="connsiteY5" fmla="*/ 1692998 h 1865014"/>
              <a:gd name="connsiteX6" fmla="*/ 3657600 w 3657600"/>
              <a:gd name="connsiteY6" fmla="*/ 1865014 h 1865014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353901"/>
              <a:gd name="connsiteY0" fmla="*/ 0 h 1113576"/>
              <a:gd name="connsiteX1" fmla="*/ 543208 w 2353901"/>
              <a:gd name="connsiteY1" fmla="*/ 362138 h 1113576"/>
              <a:gd name="connsiteX2" fmla="*/ 1077363 w 2353901"/>
              <a:gd name="connsiteY2" fmla="*/ 651849 h 1113576"/>
              <a:gd name="connsiteX3" fmla="*/ 1747319 w 2353901"/>
              <a:gd name="connsiteY3" fmla="*/ 941560 h 1113576"/>
              <a:gd name="connsiteX4" fmla="*/ 2353901 w 2353901"/>
              <a:gd name="connsiteY4" fmla="*/ 1113576 h 1113576"/>
              <a:gd name="connsiteX0" fmla="*/ 0 w 1810693"/>
              <a:gd name="connsiteY0" fmla="*/ 0 h 751438"/>
              <a:gd name="connsiteX1" fmla="*/ 534155 w 1810693"/>
              <a:gd name="connsiteY1" fmla="*/ 289711 h 751438"/>
              <a:gd name="connsiteX2" fmla="*/ 1204111 w 1810693"/>
              <a:gd name="connsiteY2" fmla="*/ 579422 h 751438"/>
              <a:gd name="connsiteX3" fmla="*/ 1810693 w 1810693"/>
              <a:gd name="connsiteY3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93" h="751438">
                <a:moveTo>
                  <a:pt x="0" y="0"/>
                </a:moveTo>
                <a:cubicBezTo>
                  <a:pt x="179561" y="108642"/>
                  <a:pt x="333470" y="193141"/>
                  <a:pt x="534155" y="289711"/>
                </a:cubicBezTo>
                <a:cubicBezTo>
                  <a:pt x="734840" y="386281"/>
                  <a:pt x="991355" y="502468"/>
                  <a:pt x="1204111" y="579422"/>
                </a:cubicBezTo>
                <a:cubicBezTo>
                  <a:pt x="1416867" y="656376"/>
                  <a:pt x="1612271" y="706925"/>
                  <a:pt x="1810693" y="75143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/>
          <p:cNvSpPr txBox="1"/>
          <p:nvPr/>
        </p:nvSpPr>
        <p:spPr>
          <a:xfrm flipH="1">
            <a:off x="4096476" y="534142"/>
            <a:ext cx="449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950 </a:t>
            </a:r>
            <a:r>
              <a:rPr lang="en-US" dirty="0" err="1"/>
              <a:t>hPa</a:t>
            </a:r>
            <a:r>
              <a:rPr lang="en-US" dirty="0"/>
              <a:t> relative vorticity (±1.5 10e-6 s-1)</a:t>
            </a:r>
          </a:p>
        </p:txBody>
      </p:sp>
      <p:sp>
        <p:nvSpPr>
          <p:cNvPr id="7" name="Llamada ovalada 6"/>
          <p:cNvSpPr/>
          <p:nvPr/>
        </p:nvSpPr>
        <p:spPr>
          <a:xfrm>
            <a:off x="467139" y="4716117"/>
            <a:ext cx="1702905" cy="1230795"/>
          </a:xfrm>
          <a:prstGeom prst="wedgeEllipseCallout">
            <a:avLst>
              <a:gd name="adj1" fmla="val 314110"/>
              <a:gd name="adj2" fmla="val -127891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 to see a front here…</a:t>
            </a:r>
          </a:p>
        </p:txBody>
      </p:sp>
    </p:spTree>
    <p:extLst>
      <p:ext uri="{BB962C8B-B14F-4D97-AF65-F5344CB8AC3E}">
        <p14:creationId xmlns:p14="http://schemas.microsoft.com/office/powerpoint/2010/main" val="2867397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12" y="1023937"/>
            <a:ext cx="6962775" cy="4810125"/>
          </a:xfrm>
          <a:prstGeom prst="rect">
            <a:avLst/>
          </a:prstGeom>
        </p:spPr>
      </p:pic>
      <p:sp>
        <p:nvSpPr>
          <p:cNvPr id="9" name="Forma libre 8"/>
          <p:cNvSpPr/>
          <p:nvPr/>
        </p:nvSpPr>
        <p:spPr>
          <a:xfrm>
            <a:off x="2619374" y="1161536"/>
            <a:ext cx="3285510" cy="1988168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446146"/>
              <a:gd name="connsiteY0" fmla="*/ 0 h 2334935"/>
              <a:gd name="connsiteX1" fmla="*/ 651850 w 4446146"/>
              <a:gd name="connsiteY1" fmla="*/ 262551 h 2334935"/>
              <a:gd name="connsiteX2" fmla="*/ 1348966 w 4446146"/>
              <a:gd name="connsiteY2" fmla="*/ 624689 h 2334935"/>
              <a:gd name="connsiteX3" fmla="*/ 2172832 w 4446146"/>
              <a:gd name="connsiteY3" fmla="*/ 1059255 h 2334935"/>
              <a:gd name="connsiteX4" fmla="*/ 2652665 w 4446146"/>
              <a:gd name="connsiteY4" fmla="*/ 1376127 h 2334935"/>
              <a:gd name="connsiteX5" fmla="*/ 3195873 w 4446146"/>
              <a:gd name="connsiteY5" fmla="*/ 1738265 h 2334935"/>
              <a:gd name="connsiteX6" fmla="*/ 3730028 w 4446146"/>
              <a:gd name="connsiteY6" fmla="*/ 2027976 h 2334935"/>
              <a:gd name="connsiteX7" fmla="*/ 4399984 w 4446146"/>
              <a:gd name="connsiteY7" fmla="*/ 2317687 h 2334935"/>
              <a:gd name="connsiteX8" fmla="*/ 4387416 w 4446146"/>
              <a:gd name="connsiteY8" fmla="*/ 2301159 h 2334935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3730028"/>
              <a:gd name="connsiteY0" fmla="*/ 0 h 2027976"/>
              <a:gd name="connsiteX1" fmla="*/ 651850 w 3730028"/>
              <a:gd name="connsiteY1" fmla="*/ 262551 h 2027976"/>
              <a:gd name="connsiteX2" fmla="*/ 1348966 w 3730028"/>
              <a:gd name="connsiteY2" fmla="*/ 624689 h 2027976"/>
              <a:gd name="connsiteX3" fmla="*/ 2172832 w 3730028"/>
              <a:gd name="connsiteY3" fmla="*/ 1059255 h 2027976"/>
              <a:gd name="connsiteX4" fmla="*/ 2652665 w 3730028"/>
              <a:gd name="connsiteY4" fmla="*/ 1376127 h 2027976"/>
              <a:gd name="connsiteX5" fmla="*/ 3195873 w 3730028"/>
              <a:gd name="connsiteY5" fmla="*/ 1738265 h 2027976"/>
              <a:gd name="connsiteX6" fmla="*/ 3730028 w 3730028"/>
              <a:gd name="connsiteY6" fmla="*/ 2027976 h 2027976"/>
              <a:gd name="connsiteX0" fmla="*/ 0 w 3195873"/>
              <a:gd name="connsiteY0" fmla="*/ 0 h 1738265"/>
              <a:gd name="connsiteX1" fmla="*/ 651850 w 3195873"/>
              <a:gd name="connsiteY1" fmla="*/ 262551 h 1738265"/>
              <a:gd name="connsiteX2" fmla="*/ 1348966 w 3195873"/>
              <a:gd name="connsiteY2" fmla="*/ 624689 h 1738265"/>
              <a:gd name="connsiteX3" fmla="*/ 2172832 w 3195873"/>
              <a:gd name="connsiteY3" fmla="*/ 1059255 h 1738265"/>
              <a:gd name="connsiteX4" fmla="*/ 2652665 w 3195873"/>
              <a:gd name="connsiteY4" fmla="*/ 1376127 h 1738265"/>
              <a:gd name="connsiteX5" fmla="*/ 3195873 w 3195873"/>
              <a:gd name="connsiteY5" fmla="*/ 1738265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873" h="1738265">
                <a:moveTo>
                  <a:pt x="0" y="0"/>
                </a:moveTo>
                <a:cubicBezTo>
                  <a:pt x="213511" y="79218"/>
                  <a:pt x="427022" y="158436"/>
                  <a:pt x="651850" y="262551"/>
                </a:cubicBezTo>
                <a:cubicBezTo>
                  <a:pt x="876678" y="366666"/>
                  <a:pt x="1348966" y="624689"/>
                  <a:pt x="1348966" y="624689"/>
                </a:cubicBezTo>
                <a:cubicBezTo>
                  <a:pt x="1602463" y="757473"/>
                  <a:pt x="1955549" y="934015"/>
                  <a:pt x="2172832" y="1059255"/>
                </a:cubicBezTo>
                <a:cubicBezTo>
                  <a:pt x="2390115" y="1184495"/>
                  <a:pt x="2652665" y="1376127"/>
                  <a:pt x="2652665" y="1376127"/>
                </a:cubicBezTo>
                <a:cubicBezTo>
                  <a:pt x="2823172" y="1489295"/>
                  <a:pt x="3016313" y="1629624"/>
                  <a:pt x="3195873" y="1738265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orma libre 9"/>
          <p:cNvSpPr/>
          <p:nvPr/>
        </p:nvSpPr>
        <p:spPr>
          <a:xfrm>
            <a:off x="5893989" y="3143728"/>
            <a:ext cx="1861479" cy="859470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54716"/>
              <a:gd name="connsiteY0" fmla="*/ 0 h 2227152"/>
              <a:gd name="connsiteX1" fmla="*/ 697116 w 4354716"/>
              <a:gd name="connsiteY1" fmla="*/ 362138 h 2227152"/>
              <a:gd name="connsiteX2" fmla="*/ 1520982 w 4354716"/>
              <a:gd name="connsiteY2" fmla="*/ 796704 h 2227152"/>
              <a:gd name="connsiteX3" fmla="*/ 2000815 w 4354716"/>
              <a:gd name="connsiteY3" fmla="*/ 1113576 h 2227152"/>
              <a:gd name="connsiteX4" fmla="*/ 2544023 w 4354716"/>
              <a:gd name="connsiteY4" fmla="*/ 1475714 h 2227152"/>
              <a:gd name="connsiteX5" fmla="*/ 3078178 w 4354716"/>
              <a:gd name="connsiteY5" fmla="*/ 1765425 h 2227152"/>
              <a:gd name="connsiteX6" fmla="*/ 3748134 w 4354716"/>
              <a:gd name="connsiteY6" fmla="*/ 2055136 h 2227152"/>
              <a:gd name="connsiteX7" fmla="*/ 4354716 w 4354716"/>
              <a:gd name="connsiteY7" fmla="*/ 2227152 h 2227152"/>
              <a:gd name="connsiteX0" fmla="*/ 0 w 3657600"/>
              <a:gd name="connsiteY0" fmla="*/ 0 h 1865014"/>
              <a:gd name="connsiteX1" fmla="*/ 823866 w 3657600"/>
              <a:gd name="connsiteY1" fmla="*/ 434566 h 1865014"/>
              <a:gd name="connsiteX2" fmla="*/ 1303699 w 3657600"/>
              <a:gd name="connsiteY2" fmla="*/ 751438 h 1865014"/>
              <a:gd name="connsiteX3" fmla="*/ 1846907 w 3657600"/>
              <a:gd name="connsiteY3" fmla="*/ 1113576 h 1865014"/>
              <a:gd name="connsiteX4" fmla="*/ 2381062 w 3657600"/>
              <a:gd name="connsiteY4" fmla="*/ 1403287 h 1865014"/>
              <a:gd name="connsiteX5" fmla="*/ 3051018 w 3657600"/>
              <a:gd name="connsiteY5" fmla="*/ 1692998 h 1865014"/>
              <a:gd name="connsiteX6" fmla="*/ 3657600 w 3657600"/>
              <a:gd name="connsiteY6" fmla="*/ 1865014 h 1865014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353901"/>
              <a:gd name="connsiteY0" fmla="*/ 0 h 1113576"/>
              <a:gd name="connsiteX1" fmla="*/ 543208 w 2353901"/>
              <a:gd name="connsiteY1" fmla="*/ 362138 h 1113576"/>
              <a:gd name="connsiteX2" fmla="*/ 1077363 w 2353901"/>
              <a:gd name="connsiteY2" fmla="*/ 651849 h 1113576"/>
              <a:gd name="connsiteX3" fmla="*/ 1747319 w 2353901"/>
              <a:gd name="connsiteY3" fmla="*/ 941560 h 1113576"/>
              <a:gd name="connsiteX4" fmla="*/ 2353901 w 2353901"/>
              <a:gd name="connsiteY4" fmla="*/ 1113576 h 1113576"/>
              <a:gd name="connsiteX0" fmla="*/ 0 w 1810693"/>
              <a:gd name="connsiteY0" fmla="*/ 0 h 751438"/>
              <a:gd name="connsiteX1" fmla="*/ 534155 w 1810693"/>
              <a:gd name="connsiteY1" fmla="*/ 289711 h 751438"/>
              <a:gd name="connsiteX2" fmla="*/ 1204111 w 1810693"/>
              <a:gd name="connsiteY2" fmla="*/ 579422 h 751438"/>
              <a:gd name="connsiteX3" fmla="*/ 1810693 w 1810693"/>
              <a:gd name="connsiteY3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93" h="751438">
                <a:moveTo>
                  <a:pt x="0" y="0"/>
                </a:moveTo>
                <a:cubicBezTo>
                  <a:pt x="179561" y="108642"/>
                  <a:pt x="333470" y="193141"/>
                  <a:pt x="534155" y="289711"/>
                </a:cubicBezTo>
                <a:cubicBezTo>
                  <a:pt x="734840" y="386281"/>
                  <a:pt x="991355" y="502468"/>
                  <a:pt x="1204111" y="579422"/>
                </a:cubicBezTo>
                <a:cubicBezTo>
                  <a:pt x="1416867" y="656376"/>
                  <a:pt x="1612271" y="706925"/>
                  <a:pt x="1810693" y="75143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 flipH="1">
            <a:off x="3200845" y="536358"/>
            <a:ext cx="61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950 </a:t>
            </a:r>
            <a:r>
              <a:rPr lang="en-US" dirty="0" err="1"/>
              <a:t>hPa</a:t>
            </a:r>
            <a:r>
              <a:rPr lang="en-US" dirty="0"/>
              <a:t> wind vectors and </a:t>
            </a:r>
            <a:r>
              <a:rPr lang="en-US" dirty="0" err="1"/>
              <a:t>precipitable</a:t>
            </a:r>
            <a:r>
              <a:rPr lang="en-US" dirty="0"/>
              <a:t> water (0 – 50 mm) </a:t>
            </a:r>
          </a:p>
        </p:txBody>
      </p:sp>
      <p:sp>
        <p:nvSpPr>
          <p:cNvPr id="6" name="Llamada ovalada 5"/>
          <p:cNvSpPr/>
          <p:nvPr/>
        </p:nvSpPr>
        <p:spPr>
          <a:xfrm>
            <a:off x="467139" y="4716117"/>
            <a:ext cx="1702905" cy="1230795"/>
          </a:xfrm>
          <a:prstGeom prst="wedgeEllipseCallout">
            <a:avLst>
              <a:gd name="adj1" fmla="val 250783"/>
              <a:gd name="adj2" fmla="val -175536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7287564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971550"/>
            <a:ext cx="6972300" cy="4914900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2619374" y="1161536"/>
            <a:ext cx="3285510" cy="1988168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446146"/>
              <a:gd name="connsiteY0" fmla="*/ 0 h 2334935"/>
              <a:gd name="connsiteX1" fmla="*/ 651850 w 4446146"/>
              <a:gd name="connsiteY1" fmla="*/ 262551 h 2334935"/>
              <a:gd name="connsiteX2" fmla="*/ 1348966 w 4446146"/>
              <a:gd name="connsiteY2" fmla="*/ 624689 h 2334935"/>
              <a:gd name="connsiteX3" fmla="*/ 2172832 w 4446146"/>
              <a:gd name="connsiteY3" fmla="*/ 1059255 h 2334935"/>
              <a:gd name="connsiteX4" fmla="*/ 2652665 w 4446146"/>
              <a:gd name="connsiteY4" fmla="*/ 1376127 h 2334935"/>
              <a:gd name="connsiteX5" fmla="*/ 3195873 w 4446146"/>
              <a:gd name="connsiteY5" fmla="*/ 1738265 h 2334935"/>
              <a:gd name="connsiteX6" fmla="*/ 3730028 w 4446146"/>
              <a:gd name="connsiteY6" fmla="*/ 2027976 h 2334935"/>
              <a:gd name="connsiteX7" fmla="*/ 4399984 w 4446146"/>
              <a:gd name="connsiteY7" fmla="*/ 2317687 h 2334935"/>
              <a:gd name="connsiteX8" fmla="*/ 4387416 w 4446146"/>
              <a:gd name="connsiteY8" fmla="*/ 2301159 h 2334935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3730028"/>
              <a:gd name="connsiteY0" fmla="*/ 0 h 2027976"/>
              <a:gd name="connsiteX1" fmla="*/ 651850 w 3730028"/>
              <a:gd name="connsiteY1" fmla="*/ 262551 h 2027976"/>
              <a:gd name="connsiteX2" fmla="*/ 1348966 w 3730028"/>
              <a:gd name="connsiteY2" fmla="*/ 624689 h 2027976"/>
              <a:gd name="connsiteX3" fmla="*/ 2172832 w 3730028"/>
              <a:gd name="connsiteY3" fmla="*/ 1059255 h 2027976"/>
              <a:gd name="connsiteX4" fmla="*/ 2652665 w 3730028"/>
              <a:gd name="connsiteY4" fmla="*/ 1376127 h 2027976"/>
              <a:gd name="connsiteX5" fmla="*/ 3195873 w 3730028"/>
              <a:gd name="connsiteY5" fmla="*/ 1738265 h 2027976"/>
              <a:gd name="connsiteX6" fmla="*/ 3730028 w 3730028"/>
              <a:gd name="connsiteY6" fmla="*/ 2027976 h 2027976"/>
              <a:gd name="connsiteX0" fmla="*/ 0 w 3195873"/>
              <a:gd name="connsiteY0" fmla="*/ 0 h 1738265"/>
              <a:gd name="connsiteX1" fmla="*/ 651850 w 3195873"/>
              <a:gd name="connsiteY1" fmla="*/ 262551 h 1738265"/>
              <a:gd name="connsiteX2" fmla="*/ 1348966 w 3195873"/>
              <a:gd name="connsiteY2" fmla="*/ 624689 h 1738265"/>
              <a:gd name="connsiteX3" fmla="*/ 2172832 w 3195873"/>
              <a:gd name="connsiteY3" fmla="*/ 1059255 h 1738265"/>
              <a:gd name="connsiteX4" fmla="*/ 2652665 w 3195873"/>
              <a:gd name="connsiteY4" fmla="*/ 1376127 h 1738265"/>
              <a:gd name="connsiteX5" fmla="*/ 3195873 w 3195873"/>
              <a:gd name="connsiteY5" fmla="*/ 1738265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873" h="1738265">
                <a:moveTo>
                  <a:pt x="0" y="0"/>
                </a:moveTo>
                <a:cubicBezTo>
                  <a:pt x="213511" y="79218"/>
                  <a:pt x="427022" y="158436"/>
                  <a:pt x="651850" y="262551"/>
                </a:cubicBezTo>
                <a:cubicBezTo>
                  <a:pt x="876678" y="366666"/>
                  <a:pt x="1348966" y="624689"/>
                  <a:pt x="1348966" y="624689"/>
                </a:cubicBezTo>
                <a:cubicBezTo>
                  <a:pt x="1602463" y="757473"/>
                  <a:pt x="1955549" y="934015"/>
                  <a:pt x="2172832" y="1059255"/>
                </a:cubicBezTo>
                <a:cubicBezTo>
                  <a:pt x="2390115" y="1184495"/>
                  <a:pt x="2652665" y="1376127"/>
                  <a:pt x="2652665" y="1376127"/>
                </a:cubicBezTo>
                <a:cubicBezTo>
                  <a:pt x="2823172" y="1489295"/>
                  <a:pt x="3016313" y="1629624"/>
                  <a:pt x="3195873" y="1738265"/>
                </a:cubicBezTo>
              </a:path>
            </a:pathLst>
          </a:cu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Forma libre 3"/>
          <p:cNvSpPr/>
          <p:nvPr/>
        </p:nvSpPr>
        <p:spPr>
          <a:xfrm>
            <a:off x="5893989" y="3143728"/>
            <a:ext cx="1861479" cy="859470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54716"/>
              <a:gd name="connsiteY0" fmla="*/ 0 h 2227152"/>
              <a:gd name="connsiteX1" fmla="*/ 697116 w 4354716"/>
              <a:gd name="connsiteY1" fmla="*/ 362138 h 2227152"/>
              <a:gd name="connsiteX2" fmla="*/ 1520982 w 4354716"/>
              <a:gd name="connsiteY2" fmla="*/ 796704 h 2227152"/>
              <a:gd name="connsiteX3" fmla="*/ 2000815 w 4354716"/>
              <a:gd name="connsiteY3" fmla="*/ 1113576 h 2227152"/>
              <a:gd name="connsiteX4" fmla="*/ 2544023 w 4354716"/>
              <a:gd name="connsiteY4" fmla="*/ 1475714 h 2227152"/>
              <a:gd name="connsiteX5" fmla="*/ 3078178 w 4354716"/>
              <a:gd name="connsiteY5" fmla="*/ 1765425 h 2227152"/>
              <a:gd name="connsiteX6" fmla="*/ 3748134 w 4354716"/>
              <a:gd name="connsiteY6" fmla="*/ 2055136 h 2227152"/>
              <a:gd name="connsiteX7" fmla="*/ 4354716 w 4354716"/>
              <a:gd name="connsiteY7" fmla="*/ 2227152 h 2227152"/>
              <a:gd name="connsiteX0" fmla="*/ 0 w 3657600"/>
              <a:gd name="connsiteY0" fmla="*/ 0 h 1865014"/>
              <a:gd name="connsiteX1" fmla="*/ 823866 w 3657600"/>
              <a:gd name="connsiteY1" fmla="*/ 434566 h 1865014"/>
              <a:gd name="connsiteX2" fmla="*/ 1303699 w 3657600"/>
              <a:gd name="connsiteY2" fmla="*/ 751438 h 1865014"/>
              <a:gd name="connsiteX3" fmla="*/ 1846907 w 3657600"/>
              <a:gd name="connsiteY3" fmla="*/ 1113576 h 1865014"/>
              <a:gd name="connsiteX4" fmla="*/ 2381062 w 3657600"/>
              <a:gd name="connsiteY4" fmla="*/ 1403287 h 1865014"/>
              <a:gd name="connsiteX5" fmla="*/ 3051018 w 3657600"/>
              <a:gd name="connsiteY5" fmla="*/ 1692998 h 1865014"/>
              <a:gd name="connsiteX6" fmla="*/ 3657600 w 3657600"/>
              <a:gd name="connsiteY6" fmla="*/ 1865014 h 1865014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353901"/>
              <a:gd name="connsiteY0" fmla="*/ 0 h 1113576"/>
              <a:gd name="connsiteX1" fmla="*/ 543208 w 2353901"/>
              <a:gd name="connsiteY1" fmla="*/ 362138 h 1113576"/>
              <a:gd name="connsiteX2" fmla="*/ 1077363 w 2353901"/>
              <a:gd name="connsiteY2" fmla="*/ 651849 h 1113576"/>
              <a:gd name="connsiteX3" fmla="*/ 1747319 w 2353901"/>
              <a:gd name="connsiteY3" fmla="*/ 941560 h 1113576"/>
              <a:gd name="connsiteX4" fmla="*/ 2353901 w 2353901"/>
              <a:gd name="connsiteY4" fmla="*/ 1113576 h 1113576"/>
              <a:gd name="connsiteX0" fmla="*/ 0 w 1810693"/>
              <a:gd name="connsiteY0" fmla="*/ 0 h 751438"/>
              <a:gd name="connsiteX1" fmla="*/ 534155 w 1810693"/>
              <a:gd name="connsiteY1" fmla="*/ 289711 h 751438"/>
              <a:gd name="connsiteX2" fmla="*/ 1204111 w 1810693"/>
              <a:gd name="connsiteY2" fmla="*/ 579422 h 751438"/>
              <a:gd name="connsiteX3" fmla="*/ 1810693 w 1810693"/>
              <a:gd name="connsiteY3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93" h="751438">
                <a:moveTo>
                  <a:pt x="0" y="0"/>
                </a:moveTo>
                <a:cubicBezTo>
                  <a:pt x="179561" y="108642"/>
                  <a:pt x="333470" y="193141"/>
                  <a:pt x="534155" y="289711"/>
                </a:cubicBezTo>
                <a:cubicBezTo>
                  <a:pt x="734840" y="386281"/>
                  <a:pt x="991355" y="502468"/>
                  <a:pt x="1204111" y="579422"/>
                </a:cubicBezTo>
                <a:cubicBezTo>
                  <a:pt x="1416867" y="656376"/>
                  <a:pt x="1612271" y="706925"/>
                  <a:pt x="1810693" y="751438"/>
                </a:cubicBezTo>
              </a:path>
            </a:pathLst>
          </a:custGeom>
          <a:noFill/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 flipH="1">
            <a:off x="2743649" y="536358"/>
            <a:ext cx="718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950 </a:t>
            </a:r>
            <a:r>
              <a:rPr lang="en-US" dirty="0" err="1"/>
              <a:t>hPa</a:t>
            </a:r>
            <a:r>
              <a:rPr lang="en-US" dirty="0"/>
              <a:t> wind vectors and 6 </a:t>
            </a:r>
            <a:r>
              <a:rPr lang="en-US" dirty="0" err="1"/>
              <a:t>hr</a:t>
            </a:r>
            <a:r>
              <a:rPr lang="en-US" dirty="0"/>
              <a:t> accumulated precipitation (0-25 mm)</a:t>
            </a:r>
          </a:p>
        </p:txBody>
      </p:sp>
      <p:sp>
        <p:nvSpPr>
          <p:cNvPr id="6" name="Llamada ovalada 5"/>
          <p:cNvSpPr/>
          <p:nvPr/>
        </p:nvSpPr>
        <p:spPr>
          <a:xfrm>
            <a:off x="129515" y="2957655"/>
            <a:ext cx="1702905" cy="1230795"/>
          </a:xfrm>
          <a:prstGeom prst="wedgeEllipseCallout">
            <a:avLst>
              <a:gd name="adj1" fmla="val 195847"/>
              <a:gd name="adj2" fmla="val -108672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Weak post frontal </a:t>
            </a:r>
            <a:r>
              <a:rPr lang="en-US" dirty="0" err="1"/>
              <a:t>precio</a:t>
            </a:r>
            <a:r>
              <a:rPr lang="en-US" dirty="0"/>
              <a:t>.</a:t>
            </a:r>
          </a:p>
        </p:txBody>
      </p:sp>
      <p:sp>
        <p:nvSpPr>
          <p:cNvPr id="7" name="Llamada ovalada 6"/>
          <p:cNvSpPr/>
          <p:nvPr/>
        </p:nvSpPr>
        <p:spPr>
          <a:xfrm>
            <a:off x="9594167" y="945976"/>
            <a:ext cx="2205214" cy="1230795"/>
          </a:xfrm>
          <a:prstGeom prst="wedgeEllipseCallout">
            <a:avLst>
              <a:gd name="adj1" fmla="val -126174"/>
              <a:gd name="adj2" fmla="val 161642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</a:t>
            </a:r>
            <a:r>
              <a:rPr lang="en-US" dirty="0" err="1"/>
              <a:t>precip</a:t>
            </a:r>
            <a:r>
              <a:rPr lang="en-US" dirty="0"/>
              <a:t> in warm sector</a:t>
            </a:r>
          </a:p>
        </p:txBody>
      </p:sp>
    </p:spTree>
    <p:extLst>
      <p:ext uri="{BB962C8B-B14F-4D97-AF65-F5344CB8AC3E}">
        <p14:creationId xmlns:p14="http://schemas.microsoft.com/office/powerpoint/2010/main" val="6398669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eather&#10;&#10;Description automatically generated">
            <a:extLst>
              <a:ext uri="{FF2B5EF4-FFF2-40B4-BE49-F238E27FC236}">
                <a16:creationId xmlns:a16="http://schemas.microsoft.com/office/drawing/2014/main" id="{2D12345F-FCCE-BA3A-0BA7-04D0E3714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1" y="857808"/>
            <a:ext cx="9970661" cy="514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658E6-311C-0CA4-9B90-BCAD5402DD64}"/>
              </a:ext>
            </a:extLst>
          </p:cNvPr>
          <p:cNvSpPr txBox="1"/>
          <p:nvPr/>
        </p:nvSpPr>
        <p:spPr>
          <a:xfrm>
            <a:off x="2774054" y="353683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Segumos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río</a:t>
            </a:r>
            <a:r>
              <a:rPr lang="en-US" dirty="0"/>
              <a:t> </a:t>
            </a:r>
            <a:r>
              <a:rPr lang="en-US" dirty="0" err="1"/>
              <a:t>trabajador</a:t>
            </a:r>
            <a:r>
              <a:rPr lang="en-US" dirty="0"/>
              <a:t>….</a:t>
            </a:r>
            <a:r>
              <a:rPr lang="en-US" dirty="0" err="1"/>
              <a:t>como</a:t>
            </a:r>
            <a:r>
              <a:rPr lang="en-US" dirty="0"/>
              <a:t> se </a:t>
            </a:r>
            <a:r>
              <a:rPr lang="en-US" dirty="0" err="1"/>
              <a:t>arma</a:t>
            </a:r>
            <a:r>
              <a:rPr lang="en-US" dirty="0"/>
              <a:t> un ZAR???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08673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E1DAD1E1-A61D-87FF-3E6A-EC94B97D2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9" y="2616548"/>
            <a:ext cx="8028843" cy="4060976"/>
          </a:xfrm>
          <a:prstGeom prst="rect">
            <a:avLst/>
          </a:prstGeom>
        </p:spPr>
      </p:pic>
      <p:pic>
        <p:nvPicPr>
          <p:cNvPr id="2" name="Picture 1" descr="A map of weather forecast&#10;&#10;Description automatically generated">
            <a:extLst>
              <a:ext uri="{FF2B5EF4-FFF2-40B4-BE49-F238E27FC236}">
                <a16:creationId xmlns:a16="http://schemas.microsoft.com/office/drawing/2014/main" id="{18641B88-402C-8697-A42A-BB4E7747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9" y="-527628"/>
            <a:ext cx="7920559" cy="4085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A13E3-1EB7-FE0A-ACB8-3A7BA4536251}"/>
              </a:ext>
            </a:extLst>
          </p:cNvPr>
          <p:cNvSpPr txBox="1"/>
          <p:nvPr/>
        </p:nvSpPr>
        <p:spPr>
          <a:xfrm>
            <a:off x="9987856" y="2690336"/>
            <a:ext cx="1753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Does the moisture ascend and precipitate over warm front?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27B8F-3AC9-790C-97E0-40EA185BC4EB}"/>
              </a:ext>
            </a:extLst>
          </p:cNvPr>
          <p:cNvSpPr txBox="1"/>
          <p:nvPr/>
        </p:nvSpPr>
        <p:spPr>
          <a:xfrm>
            <a:off x="3735789" y="111962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A0A1D-8D07-9CC4-5FDA-ADD9BCAF92AA}"/>
              </a:ext>
            </a:extLst>
          </p:cNvPr>
          <p:cNvSpPr txBox="1"/>
          <p:nvPr/>
        </p:nvSpPr>
        <p:spPr>
          <a:xfrm>
            <a:off x="4338808" y="1929245"/>
            <a:ext cx="63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WCB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C31C29F-57AC-20AF-F8E6-E85A00A79A71}"/>
              </a:ext>
            </a:extLst>
          </p:cNvPr>
          <p:cNvSpPr/>
          <p:nvPr/>
        </p:nvSpPr>
        <p:spPr>
          <a:xfrm rot="845324">
            <a:off x="675709" y="662608"/>
            <a:ext cx="3398386" cy="2269092"/>
          </a:xfrm>
          <a:prstGeom prst="arc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C443836-CA18-0873-2EF0-9275D3D95848}"/>
              </a:ext>
            </a:extLst>
          </p:cNvPr>
          <p:cNvSpPr/>
          <p:nvPr/>
        </p:nvSpPr>
        <p:spPr>
          <a:xfrm rot="1996340">
            <a:off x="2397230" y="-451519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B53649D9-478C-5DF7-CADA-AE6B944355B0}"/>
              </a:ext>
            </a:extLst>
          </p:cNvPr>
          <p:cNvSpPr/>
          <p:nvPr/>
        </p:nvSpPr>
        <p:spPr>
          <a:xfrm rot="845324">
            <a:off x="793410" y="3762448"/>
            <a:ext cx="3398386" cy="2269092"/>
          </a:xfrm>
          <a:prstGeom prst="arc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F45D53F-E6B4-1E78-0DB2-F6CC203D1E2F}"/>
              </a:ext>
            </a:extLst>
          </p:cNvPr>
          <p:cNvSpPr/>
          <p:nvPr/>
        </p:nvSpPr>
        <p:spPr>
          <a:xfrm rot="1996340">
            <a:off x="2514931" y="2648321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001EB2-B2C2-0E5E-0CA6-A05DCE7D1F09}"/>
              </a:ext>
            </a:extLst>
          </p:cNvPr>
          <p:cNvSpPr txBox="1"/>
          <p:nvPr/>
        </p:nvSpPr>
        <p:spPr>
          <a:xfrm>
            <a:off x="10099476" y="4890585"/>
            <a:ext cx="9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925 hPa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12756-8D6C-E5B6-8B3A-9A26A027E915}"/>
              </a:ext>
            </a:extLst>
          </p:cNvPr>
          <p:cNvSpPr txBox="1"/>
          <p:nvPr/>
        </p:nvSpPr>
        <p:spPr>
          <a:xfrm>
            <a:off x="3019946" y="4904486"/>
            <a:ext cx="68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Deep </a:t>
            </a:r>
            <a:r>
              <a:rPr lang="es-ES_tradnl" dirty="0" err="1"/>
              <a:t>low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247618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ather map&#10;&#10;Description automatically generated">
            <a:extLst>
              <a:ext uri="{FF2B5EF4-FFF2-40B4-BE49-F238E27FC236}">
                <a16:creationId xmlns:a16="http://schemas.microsoft.com/office/drawing/2014/main" id="{90534A9B-209C-F518-6FA2-4EDB29879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30" y="2574006"/>
            <a:ext cx="7877056" cy="4105444"/>
          </a:xfrm>
          <a:prstGeom prst="rect">
            <a:avLst/>
          </a:prstGeom>
        </p:spPr>
      </p:pic>
      <p:pic>
        <p:nvPicPr>
          <p:cNvPr id="3" name="Picture 2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E1DAD1E1-A61D-87FF-3E6A-EC94B97D2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94" y="-492395"/>
            <a:ext cx="8018478" cy="4055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B56F1-45FC-800B-BCEF-3239ABC6C591}"/>
              </a:ext>
            </a:extLst>
          </p:cNvPr>
          <p:cNvSpPr txBox="1"/>
          <p:nvPr/>
        </p:nvSpPr>
        <p:spPr>
          <a:xfrm>
            <a:off x="4131418" y="2068549"/>
            <a:ext cx="138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</a:rPr>
              <a:t>Strong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dT</a:t>
            </a:r>
            <a:r>
              <a:rPr lang="es-ES_tradnl" dirty="0">
                <a:solidFill>
                  <a:schemeClr val="bg1"/>
                </a:solidFill>
              </a:rPr>
              <a:t>/</a:t>
            </a:r>
            <a:r>
              <a:rPr lang="es-ES_tradnl" dirty="0" err="1">
                <a:solidFill>
                  <a:schemeClr val="bg1"/>
                </a:solidFill>
              </a:rPr>
              <a:t>dy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BE7D9-5A73-6A56-C1C6-550E6C921C9A}"/>
              </a:ext>
            </a:extLst>
          </p:cNvPr>
          <p:cNvSpPr txBox="1"/>
          <p:nvPr/>
        </p:nvSpPr>
        <p:spPr>
          <a:xfrm>
            <a:off x="5218099" y="5319616"/>
            <a:ext cx="9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</a:rPr>
              <a:t>Strong</a:t>
            </a:r>
            <a:r>
              <a:rPr lang="es-ES_tradnl" dirty="0">
                <a:solidFill>
                  <a:schemeClr val="bg1"/>
                </a:solidFill>
              </a:rPr>
              <a:t>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03FD2-46E8-D8E9-E2BA-6283D504C588}"/>
              </a:ext>
            </a:extLst>
          </p:cNvPr>
          <p:cNvSpPr txBox="1"/>
          <p:nvPr/>
        </p:nvSpPr>
        <p:spPr>
          <a:xfrm>
            <a:off x="9926008" y="1793487"/>
            <a:ext cx="9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925 hPa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5B70F-F1B5-4DC2-836A-0556052BA3C6}"/>
              </a:ext>
            </a:extLst>
          </p:cNvPr>
          <p:cNvSpPr txBox="1"/>
          <p:nvPr/>
        </p:nvSpPr>
        <p:spPr>
          <a:xfrm>
            <a:off x="9959365" y="5059279"/>
            <a:ext cx="9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500 hPa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EDA24-0187-1695-9934-D02522C83F4B}"/>
              </a:ext>
            </a:extLst>
          </p:cNvPr>
          <p:cNvSpPr txBox="1"/>
          <p:nvPr/>
        </p:nvSpPr>
        <p:spPr>
          <a:xfrm>
            <a:off x="9987856" y="2690336"/>
            <a:ext cx="1753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Strong dT/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at low levels enhanced mid level westerly jet that foster ZAR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B249D4B-7424-E4D2-073A-310A00720DF0}"/>
              </a:ext>
            </a:extLst>
          </p:cNvPr>
          <p:cNvSpPr/>
          <p:nvPr/>
        </p:nvSpPr>
        <p:spPr>
          <a:xfrm rot="845324">
            <a:off x="793410" y="3762448"/>
            <a:ext cx="3398386" cy="2269092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DE68858-90DF-0E57-364D-DD1E6BA0E06D}"/>
              </a:ext>
            </a:extLst>
          </p:cNvPr>
          <p:cNvSpPr/>
          <p:nvPr/>
        </p:nvSpPr>
        <p:spPr>
          <a:xfrm rot="1996340">
            <a:off x="2514931" y="2648321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B4A9486-5B24-0A9A-47C0-DF5679EACC92}"/>
              </a:ext>
            </a:extLst>
          </p:cNvPr>
          <p:cNvSpPr/>
          <p:nvPr/>
        </p:nvSpPr>
        <p:spPr>
          <a:xfrm rot="845324">
            <a:off x="725320" y="658940"/>
            <a:ext cx="3398386" cy="2269092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7A308672-A2A3-2052-AA26-FA5F9406197E}"/>
              </a:ext>
            </a:extLst>
          </p:cNvPr>
          <p:cNvSpPr/>
          <p:nvPr/>
        </p:nvSpPr>
        <p:spPr>
          <a:xfrm rot="1996340">
            <a:off x="2446841" y="-455187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601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eather&#10;&#10;Description automatically generated">
            <a:extLst>
              <a:ext uri="{FF2B5EF4-FFF2-40B4-BE49-F238E27FC236}">
                <a16:creationId xmlns:a16="http://schemas.microsoft.com/office/drawing/2014/main" id="{8A3863E3-4100-8B8A-6C1F-4046C0A16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23" y="2867415"/>
            <a:ext cx="8117370" cy="4087368"/>
          </a:xfrm>
          <a:prstGeom prst="rect">
            <a:avLst/>
          </a:prstGeom>
        </p:spPr>
      </p:pic>
      <p:pic>
        <p:nvPicPr>
          <p:cNvPr id="8" name="Picture 7" descr="A map of weather forecast&#10;&#10;Description automatically generated">
            <a:extLst>
              <a:ext uri="{FF2B5EF4-FFF2-40B4-BE49-F238E27FC236}">
                <a16:creationId xmlns:a16="http://schemas.microsoft.com/office/drawing/2014/main" id="{C686AE5D-1944-7029-2C8D-F577030B6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9" y="-527628"/>
            <a:ext cx="7920559" cy="4085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5C3FD9-97E6-4FC7-328D-6B7CA63FF12A}"/>
              </a:ext>
            </a:extLst>
          </p:cNvPr>
          <p:cNvSpPr txBox="1"/>
          <p:nvPr/>
        </p:nvSpPr>
        <p:spPr>
          <a:xfrm>
            <a:off x="3735789" y="111962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034B9B-0DDC-28CD-1595-5BEF36B88D76}"/>
              </a:ext>
            </a:extLst>
          </p:cNvPr>
          <p:cNvSpPr txBox="1"/>
          <p:nvPr/>
        </p:nvSpPr>
        <p:spPr>
          <a:xfrm>
            <a:off x="4338808" y="1929245"/>
            <a:ext cx="63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WCB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01C8C15-E781-DAE6-C528-32F1B9BFFABB}"/>
              </a:ext>
            </a:extLst>
          </p:cNvPr>
          <p:cNvSpPr/>
          <p:nvPr/>
        </p:nvSpPr>
        <p:spPr>
          <a:xfrm rot="845324">
            <a:off x="675709" y="662608"/>
            <a:ext cx="3398386" cy="2269092"/>
          </a:xfrm>
          <a:prstGeom prst="arc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548D514-EE41-6F15-5837-F83DD196A610}"/>
              </a:ext>
            </a:extLst>
          </p:cNvPr>
          <p:cNvSpPr/>
          <p:nvPr/>
        </p:nvSpPr>
        <p:spPr>
          <a:xfrm rot="1996340">
            <a:off x="2397230" y="-451519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1F837-084B-D405-133F-893572725276}"/>
              </a:ext>
            </a:extLst>
          </p:cNvPr>
          <p:cNvSpPr txBox="1"/>
          <p:nvPr/>
        </p:nvSpPr>
        <p:spPr>
          <a:xfrm>
            <a:off x="189781" y="4019909"/>
            <a:ext cx="17067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upper level cyclone (300 hPa) just over surface low….lysis?</a:t>
            </a:r>
            <a:endParaRPr lang="es-ES_trad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E2D0D-3620-481D-7FE1-78BA036B9FCC}"/>
              </a:ext>
            </a:extLst>
          </p:cNvPr>
          <p:cNvSpPr txBox="1"/>
          <p:nvPr/>
        </p:nvSpPr>
        <p:spPr>
          <a:xfrm>
            <a:off x="320906" y="681376"/>
            <a:ext cx="170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we have an slow cyclone rapid AR (SCRAR)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817821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eather&#10;&#10;Description automatically generated">
            <a:extLst>
              <a:ext uri="{FF2B5EF4-FFF2-40B4-BE49-F238E27FC236}">
                <a16:creationId xmlns:a16="http://schemas.microsoft.com/office/drawing/2014/main" id="{B739EC52-431C-46E7-A330-FD7C425BB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5" y="259721"/>
            <a:ext cx="10351029" cy="66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749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weather forecast&#10;&#10;Description automatically generated">
            <a:extLst>
              <a:ext uri="{FF2B5EF4-FFF2-40B4-BE49-F238E27FC236}">
                <a16:creationId xmlns:a16="http://schemas.microsoft.com/office/drawing/2014/main" id="{6444DB2F-52A3-A443-A8C5-52545489C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61" y="4562332"/>
            <a:ext cx="4077775" cy="2103120"/>
          </a:xfrm>
          <a:prstGeom prst="rect">
            <a:avLst/>
          </a:prstGeom>
        </p:spPr>
      </p:pic>
      <p:pic>
        <p:nvPicPr>
          <p:cNvPr id="7" name="Picture 6" descr="A map of weather forecast&#10;&#10;Description automatically generated">
            <a:extLst>
              <a:ext uri="{FF2B5EF4-FFF2-40B4-BE49-F238E27FC236}">
                <a16:creationId xmlns:a16="http://schemas.microsoft.com/office/drawing/2014/main" id="{0885AE0B-0B50-6CA4-6294-E82082BE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27" y="3029314"/>
            <a:ext cx="4077775" cy="2103120"/>
          </a:xfrm>
          <a:prstGeom prst="rect">
            <a:avLst/>
          </a:prstGeom>
        </p:spPr>
      </p:pic>
      <p:pic>
        <p:nvPicPr>
          <p:cNvPr id="5" name="Picture 4" descr="A map of weather with red and blue lines&#10;&#10;Description automatically generated">
            <a:extLst>
              <a:ext uri="{FF2B5EF4-FFF2-40B4-BE49-F238E27FC236}">
                <a16:creationId xmlns:a16="http://schemas.microsoft.com/office/drawing/2014/main" id="{D9D7195C-281D-A3FF-4860-E0CA46CB6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28" y="1459835"/>
            <a:ext cx="4077775" cy="2103120"/>
          </a:xfrm>
          <a:prstGeom prst="rect">
            <a:avLst/>
          </a:prstGeom>
        </p:spPr>
      </p:pic>
      <p:pic>
        <p:nvPicPr>
          <p:cNvPr id="3" name="Picture 2" descr="A map of weather conditions&#10;&#10;Description automatically generated with medium confidence">
            <a:extLst>
              <a:ext uri="{FF2B5EF4-FFF2-40B4-BE49-F238E27FC236}">
                <a16:creationId xmlns:a16="http://schemas.microsoft.com/office/drawing/2014/main" id="{9708B526-D044-D149-26E3-CEA258158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76" y="-165443"/>
            <a:ext cx="4077775" cy="2103120"/>
          </a:xfrm>
          <a:prstGeom prst="rect">
            <a:avLst/>
          </a:prstGeom>
        </p:spPr>
      </p:pic>
      <p:pic>
        <p:nvPicPr>
          <p:cNvPr id="17" name="Picture 16" descr="A map of the weather&#10;&#10;Description automatically generated">
            <a:extLst>
              <a:ext uri="{FF2B5EF4-FFF2-40B4-BE49-F238E27FC236}">
                <a16:creationId xmlns:a16="http://schemas.microsoft.com/office/drawing/2014/main" id="{CC3718D3-47E2-F55B-22CE-2749C1FC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4" y="4562332"/>
            <a:ext cx="4077777" cy="2103120"/>
          </a:xfrm>
          <a:prstGeom prst="rect">
            <a:avLst/>
          </a:prstGeom>
        </p:spPr>
      </p:pic>
      <p:pic>
        <p:nvPicPr>
          <p:cNvPr id="15" name="Picture 14" descr="A map of the weather&#10;&#10;Description automatically generated">
            <a:extLst>
              <a:ext uri="{FF2B5EF4-FFF2-40B4-BE49-F238E27FC236}">
                <a16:creationId xmlns:a16="http://schemas.microsoft.com/office/drawing/2014/main" id="{CE148E69-4109-B8FE-E11D-26FE9D82D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5" y="2954761"/>
            <a:ext cx="4077775" cy="2103120"/>
          </a:xfrm>
          <a:prstGeom prst="rect">
            <a:avLst/>
          </a:prstGeom>
        </p:spPr>
      </p:pic>
      <p:pic>
        <p:nvPicPr>
          <p:cNvPr id="13" name="Picture 12" descr="A map of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97D51640-D08D-239D-066B-F9601AEC3B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6" y="1394659"/>
            <a:ext cx="4077775" cy="2103120"/>
          </a:xfrm>
          <a:prstGeom prst="rect">
            <a:avLst/>
          </a:prstGeom>
        </p:spPr>
      </p:pic>
      <p:pic>
        <p:nvPicPr>
          <p:cNvPr id="11" name="Picture 10" descr="A map of the weather&#10;&#10;Description automatically generated">
            <a:extLst>
              <a:ext uri="{FF2B5EF4-FFF2-40B4-BE49-F238E27FC236}">
                <a16:creationId xmlns:a16="http://schemas.microsoft.com/office/drawing/2014/main" id="{EC8F6B98-6ABF-9331-97E2-53AC31E41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6" y="-165443"/>
            <a:ext cx="4077775" cy="21031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28E34C-ED1E-C6D2-DE84-58E43E79D7A8}"/>
              </a:ext>
            </a:extLst>
          </p:cNvPr>
          <p:cNvGrpSpPr/>
          <p:nvPr/>
        </p:nvGrpSpPr>
        <p:grpSpPr>
          <a:xfrm>
            <a:off x="10126199" y="1987233"/>
            <a:ext cx="1461240" cy="462240"/>
            <a:chOff x="10126199" y="1987233"/>
            <a:chExt cx="146124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50A0215-229F-70FB-4119-3B7D7AD00EC1}"/>
                    </a:ext>
                  </a:extLst>
                </p14:cNvPr>
                <p14:cNvContentPartPr/>
                <p14:nvPr/>
              </p14:nvContentPartPr>
              <p14:xfrm>
                <a:off x="10126199" y="1987233"/>
                <a:ext cx="287640" cy="429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50A0215-229F-70FB-4119-3B7D7AD00E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117559" y="1978593"/>
                  <a:ext cx="30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B05E497-3B96-82C6-9040-B96E3A4BFCFF}"/>
                    </a:ext>
                  </a:extLst>
                </p14:cNvPr>
                <p14:cNvContentPartPr/>
                <p14:nvPr/>
              </p14:nvContentPartPr>
              <p14:xfrm>
                <a:off x="10441919" y="2032233"/>
                <a:ext cx="200520" cy="359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B05E497-3B96-82C6-9040-B96E3A4BFCF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33279" y="2023593"/>
                  <a:ext cx="2181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28DEE6-49A7-7180-D339-3D713CCF1801}"/>
                    </a:ext>
                  </a:extLst>
                </p14:cNvPr>
                <p14:cNvContentPartPr/>
                <p14:nvPr/>
              </p14:nvContentPartPr>
              <p14:xfrm>
                <a:off x="10349759" y="2200713"/>
                <a:ext cx="272520" cy="42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28DEE6-49A7-7180-D339-3D713CCF180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41119" y="2191713"/>
                  <a:ext cx="2901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76BDC62-6F94-A151-56AF-F12C0DAE9620}"/>
                    </a:ext>
                  </a:extLst>
                </p14:cNvPr>
                <p14:cNvContentPartPr/>
                <p14:nvPr/>
              </p14:nvContentPartPr>
              <p14:xfrm>
                <a:off x="10710839" y="2378913"/>
                <a:ext cx="177480" cy="17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76BDC62-6F94-A151-56AF-F12C0DAE96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702199" y="2369913"/>
                  <a:ext cx="195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D9A245D-3E1D-7950-821D-57E4C763D9C1}"/>
                    </a:ext>
                  </a:extLst>
                </p14:cNvPr>
                <p14:cNvContentPartPr/>
                <p14:nvPr/>
              </p14:nvContentPartPr>
              <p14:xfrm>
                <a:off x="10735319" y="2278833"/>
                <a:ext cx="102960" cy="59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D9A245D-3E1D-7950-821D-57E4C763D9C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726319" y="2270193"/>
                  <a:ext cx="1206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02DC31A-D0DD-4883-02D7-9FCD2F8D52D6}"/>
                    </a:ext>
                  </a:extLst>
                </p14:cNvPr>
                <p14:cNvContentPartPr/>
                <p14:nvPr/>
              </p14:nvContentPartPr>
              <p14:xfrm>
                <a:off x="10986239" y="2105673"/>
                <a:ext cx="85320" cy="272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02DC31A-D0DD-4883-02D7-9FCD2F8D52D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977599" y="2096673"/>
                  <a:ext cx="102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ADDB00B-D770-5C04-CCE8-ED2018A19A7D}"/>
                    </a:ext>
                  </a:extLst>
                </p14:cNvPr>
                <p14:cNvContentPartPr/>
                <p14:nvPr/>
              </p14:nvContentPartPr>
              <p14:xfrm>
                <a:off x="11124119" y="2141673"/>
                <a:ext cx="154080" cy="253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ADDB00B-D770-5C04-CCE8-ED2018A19A7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115479" y="2132673"/>
                  <a:ext cx="1717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A2F7F75-9A9C-5D17-837C-86AD5A141948}"/>
                    </a:ext>
                  </a:extLst>
                </p14:cNvPr>
                <p14:cNvContentPartPr/>
                <p14:nvPr/>
              </p14:nvContentPartPr>
              <p14:xfrm>
                <a:off x="11375399" y="2112873"/>
                <a:ext cx="212040" cy="336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A2F7F75-9A9C-5D17-837C-86AD5A14194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366759" y="2104233"/>
                  <a:ext cx="229680" cy="35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244A87-95E8-52FD-83BA-5DF7EABBE4E2}"/>
              </a:ext>
            </a:extLst>
          </p:cNvPr>
          <p:cNvGrpSpPr/>
          <p:nvPr/>
        </p:nvGrpSpPr>
        <p:grpSpPr>
          <a:xfrm>
            <a:off x="1167599" y="1156353"/>
            <a:ext cx="500760" cy="2464920"/>
            <a:chOff x="1167599" y="1156353"/>
            <a:chExt cx="500760" cy="246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B4C3C91-79DA-59BD-75DE-94FDFF365EBC}"/>
                    </a:ext>
                  </a:extLst>
                </p14:cNvPr>
                <p14:cNvContentPartPr/>
                <p14:nvPr/>
              </p14:nvContentPartPr>
              <p14:xfrm>
                <a:off x="1242479" y="1156353"/>
                <a:ext cx="256320" cy="2459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B4C3C91-79DA-59BD-75DE-94FDFF365EB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33479" y="1147353"/>
                  <a:ext cx="273960" cy="24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9C7EEB6-DC14-3A69-E6E5-B3ADD41089F2}"/>
                    </a:ext>
                  </a:extLst>
                </p14:cNvPr>
                <p14:cNvContentPartPr/>
                <p14:nvPr/>
              </p14:nvContentPartPr>
              <p14:xfrm>
                <a:off x="1167599" y="3231753"/>
                <a:ext cx="500760" cy="389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9C7EEB6-DC14-3A69-E6E5-B3ADD41089F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58959" y="3223113"/>
                  <a:ext cx="518400" cy="40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2C262C-F23C-D6B8-D71E-DA4298B7F536}"/>
              </a:ext>
            </a:extLst>
          </p:cNvPr>
          <p:cNvGrpSpPr/>
          <p:nvPr/>
        </p:nvGrpSpPr>
        <p:grpSpPr>
          <a:xfrm>
            <a:off x="9890759" y="4612353"/>
            <a:ext cx="468360" cy="1198440"/>
            <a:chOff x="9890759" y="4612353"/>
            <a:chExt cx="468360" cy="11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CF84647-C8A5-327D-907C-FE4298044180}"/>
                    </a:ext>
                  </a:extLst>
                </p14:cNvPr>
                <p14:cNvContentPartPr/>
                <p14:nvPr/>
              </p14:nvContentPartPr>
              <p14:xfrm>
                <a:off x="10056719" y="4612353"/>
                <a:ext cx="73800" cy="1111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CF84647-C8A5-327D-907C-FE429804418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47719" y="4603353"/>
                  <a:ext cx="91440" cy="11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04D3F1-79F6-EDCB-DC77-A97EF271EA14}"/>
                    </a:ext>
                  </a:extLst>
                </p14:cNvPr>
                <p14:cNvContentPartPr/>
                <p14:nvPr/>
              </p14:nvContentPartPr>
              <p14:xfrm>
                <a:off x="9890759" y="5492193"/>
                <a:ext cx="468360" cy="318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04D3F1-79F6-EDCB-DC77-A97EF271EA1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81759" y="5483193"/>
                  <a:ext cx="486000" cy="336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95466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4" y="138113"/>
            <a:ext cx="7800975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0682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C667D-AE58-31C1-FAC4-45ADB41EF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75" y="1541124"/>
            <a:ext cx="12742277" cy="4466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7544CB-A858-2C7A-BF65-154D1170DBBB}"/>
              </a:ext>
            </a:extLst>
          </p:cNvPr>
          <p:cNvSpPr txBox="1"/>
          <p:nvPr/>
        </p:nvSpPr>
        <p:spPr>
          <a:xfrm>
            <a:off x="1140432" y="411559"/>
            <a:ext cx="9565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Precedent conditions: 24 January 2021</a:t>
            </a:r>
          </a:p>
          <a:p>
            <a:pPr algn="ctr"/>
            <a:r>
              <a:rPr lang="en-US" sz="2000" dirty="0"/>
              <a:t>Slow moving high latitude anticyclone (blocking high) + closed cyclone to the north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4F69EEA7-89B6-3E24-E18A-E18058C3CD3A}"/>
              </a:ext>
            </a:extLst>
          </p:cNvPr>
          <p:cNvSpPr/>
          <p:nvPr/>
        </p:nvSpPr>
        <p:spPr>
          <a:xfrm rot="483402">
            <a:off x="6187439" y="2820846"/>
            <a:ext cx="787746" cy="1067093"/>
          </a:xfrm>
          <a:prstGeom prst="arc">
            <a:avLst>
              <a:gd name="adj1" fmla="val 1299059"/>
              <a:gd name="adj2" fmla="val 4929299"/>
            </a:avLst>
          </a:prstGeom>
          <a:ln w="28575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35DA09C-CE34-CECA-8870-E49DEA7B6FEE}"/>
              </a:ext>
            </a:extLst>
          </p:cNvPr>
          <p:cNvSpPr/>
          <p:nvPr/>
        </p:nvSpPr>
        <p:spPr>
          <a:xfrm rot="21429907">
            <a:off x="6241457" y="3082660"/>
            <a:ext cx="787746" cy="1067093"/>
          </a:xfrm>
          <a:prstGeom prst="arc">
            <a:avLst>
              <a:gd name="adj1" fmla="val 16864114"/>
              <a:gd name="adj2" fmla="val 19597746"/>
            </a:avLst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8118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1">
            <a:extLst>
              <a:ext uri="{FF2B5EF4-FFF2-40B4-BE49-F238E27FC236}">
                <a16:creationId xmlns:a16="http://schemas.microsoft.com/office/drawing/2014/main" id="{2B4DF771-D24D-6834-B11F-4A143DA31CC7}"/>
              </a:ext>
            </a:extLst>
          </p:cNvPr>
          <p:cNvSpPr txBox="1"/>
          <p:nvPr/>
        </p:nvSpPr>
        <p:spPr>
          <a:xfrm>
            <a:off x="2611978" y="1967852"/>
            <a:ext cx="69680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Entonces se puede generar un ZAR con un </a:t>
            </a:r>
            <a:r>
              <a:rPr lang="es-ES" sz="2800" dirty="0" err="1"/>
              <a:t>slow-low</a:t>
            </a:r>
            <a:r>
              <a:rPr lang="es-ES" sz="2800" dirty="0"/>
              <a:t>/</a:t>
            </a:r>
            <a:r>
              <a:rPr lang="es-ES" sz="2800" dirty="0" err="1"/>
              <a:t>strong</a:t>
            </a:r>
            <a:r>
              <a:rPr lang="es-ES" sz="2800" dirty="0"/>
              <a:t> jet</a:t>
            </a:r>
          </a:p>
          <a:p>
            <a:endParaRPr lang="es-ES" sz="2800" dirty="0"/>
          </a:p>
          <a:p>
            <a:r>
              <a:rPr lang="es-ES" sz="2800" dirty="0"/>
              <a:t>Otra forma de generar un ZAR</a:t>
            </a:r>
          </a:p>
          <a:p>
            <a:endParaRPr lang="es-ES" sz="2800" dirty="0"/>
          </a:p>
          <a:p>
            <a:r>
              <a:rPr lang="es-ES" sz="2800" dirty="0" err="1"/>
              <a:t>Cyclone</a:t>
            </a:r>
            <a:r>
              <a:rPr lang="es-ES" sz="2800" dirty="0"/>
              <a:t> </a:t>
            </a:r>
            <a:r>
              <a:rPr lang="es-ES" sz="2800" dirty="0" err="1"/>
              <a:t>chain</a:t>
            </a:r>
            <a:r>
              <a:rPr lang="es-E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788503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3F5CBE-D4AF-4BDF-B9E1-CA666522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247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1D59C-D573-4F9C-A992-934C237A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CE495-1AFD-4704-AE11-464B6CEE7D41}"/>
              </a:ext>
            </a:extLst>
          </p:cNvPr>
          <p:cNvSpPr txBox="1"/>
          <p:nvPr/>
        </p:nvSpPr>
        <p:spPr>
          <a:xfrm>
            <a:off x="649138" y="1251632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2022-03-20 09:00 UTC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B9B19-105F-47C8-B6F8-B324055379FC}"/>
              </a:ext>
            </a:extLst>
          </p:cNvPr>
          <p:cNvSpPr txBox="1"/>
          <p:nvPr/>
        </p:nvSpPr>
        <p:spPr>
          <a:xfrm>
            <a:off x="4640293" y="3172449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L1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61431-152E-4071-A02B-41E0050A49F0}"/>
              </a:ext>
            </a:extLst>
          </p:cNvPr>
          <p:cNvSpPr txBox="1"/>
          <p:nvPr/>
        </p:nvSpPr>
        <p:spPr>
          <a:xfrm>
            <a:off x="5500059" y="3685484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2F193-CA19-449C-BAA7-9A2A1A2CB0C8}"/>
              </a:ext>
            </a:extLst>
          </p:cNvPr>
          <p:cNvSpPr txBox="1"/>
          <p:nvPr/>
        </p:nvSpPr>
        <p:spPr>
          <a:xfrm>
            <a:off x="6492096" y="4360018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L3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1958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AB4B3-B8CF-4638-8944-4DE7C3069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766A53-57A4-4785-9C9D-20071FBE358C}"/>
              </a:ext>
            </a:extLst>
          </p:cNvPr>
          <p:cNvSpPr txBox="1"/>
          <p:nvPr/>
        </p:nvSpPr>
        <p:spPr>
          <a:xfrm>
            <a:off x="536994" y="1294765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2022-03-21 01:00 UTC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ED7CB-1972-49CF-A27A-0C8FE00EAEDD}"/>
              </a:ext>
            </a:extLst>
          </p:cNvPr>
          <p:cNvSpPr txBox="1"/>
          <p:nvPr/>
        </p:nvSpPr>
        <p:spPr>
          <a:xfrm>
            <a:off x="4855953" y="3163822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L1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B6973-2863-416E-B50B-5AF69947D0AD}"/>
              </a:ext>
            </a:extLst>
          </p:cNvPr>
          <p:cNvSpPr txBox="1"/>
          <p:nvPr/>
        </p:nvSpPr>
        <p:spPr>
          <a:xfrm>
            <a:off x="6431712" y="4097313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547FF-8C47-4C53-A1E5-9E4CD761CE24}"/>
              </a:ext>
            </a:extLst>
          </p:cNvPr>
          <p:cNvSpPr txBox="1"/>
          <p:nvPr/>
        </p:nvSpPr>
        <p:spPr>
          <a:xfrm>
            <a:off x="6854406" y="4722327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L3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136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C7E8C-B4DF-4EAB-A820-48309C07D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B9520-567E-4E9C-AEBD-AC13DD5EE63B}"/>
              </a:ext>
            </a:extLst>
          </p:cNvPr>
          <p:cNvSpPr txBox="1"/>
          <p:nvPr/>
        </p:nvSpPr>
        <p:spPr>
          <a:xfrm>
            <a:off x="623258" y="132064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2022-03-21 07:00 UTC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005AD-3B0E-4357-97B5-5E5203985859}"/>
              </a:ext>
            </a:extLst>
          </p:cNvPr>
          <p:cNvSpPr txBox="1"/>
          <p:nvPr/>
        </p:nvSpPr>
        <p:spPr>
          <a:xfrm>
            <a:off x="4855953" y="3163822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L1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FA439-F961-4C53-AFF6-65C6BEB220AE}"/>
              </a:ext>
            </a:extLst>
          </p:cNvPr>
          <p:cNvSpPr txBox="1"/>
          <p:nvPr/>
        </p:nvSpPr>
        <p:spPr>
          <a:xfrm>
            <a:off x="6717820" y="4235335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30260-1A2E-4B0E-99B0-0051FDB6FD1B}"/>
              </a:ext>
            </a:extLst>
          </p:cNvPr>
          <p:cNvSpPr txBox="1"/>
          <p:nvPr/>
        </p:nvSpPr>
        <p:spPr>
          <a:xfrm>
            <a:off x="6932044" y="4886229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L3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482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67A09-57FD-47E4-A034-D8DAF489C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56C24-8352-4C67-84AD-5D38CF427FA7}"/>
              </a:ext>
            </a:extLst>
          </p:cNvPr>
          <p:cNvSpPr txBox="1"/>
          <p:nvPr/>
        </p:nvSpPr>
        <p:spPr>
          <a:xfrm>
            <a:off x="485236" y="1234380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2022-03-22 01:00 UTC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PW + u1000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62E3F-2770-427C-A212-73FF83060AD6}"/>
              </a:ext>
            </a:extLst>
          </p:cNvPr>
          <p:cNvSpPr txBox="1"/>
          <p:nvPr/>
        </p:nvSpPr>
        <p:spPr>
          <a:xfrm>
            <a:off x="5244141" y="3351362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L1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669B5-98C7-466A-9C34-CDDF09994D57}"/>
              </a:ext>
            </a:extLst>
          </p:cNvPr>
          <p:cNvSpPr txBox="1"/>
          <p:nvPr/>
        </p:nvSpPr>
        <p:spPr>
          <a:xfrm>
            <a:off x="6950733" y="4500512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0F32F-B485-4AEE-9429-08A480B7FADC}"/>
              </a:ext>
            </a:extLst>
          </p:cNvPr>
          <p:cNvSpPr txBox="1"/>
          <p:nvPr/>
        </p:nvSpPr>
        <p:spPr>
          <a:xfrm>
            <a:off x="7080129" y="5494590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L3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312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BDE09-71C2-4EBF-847C-C99434382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65E11-2776-4457-B402-185C57E4D4B7}"/>
              </a:ext>
            </a:extLst>
          </p:cNvPr>
          <p:cNvSpPr txBox="1"/>
          <p:nvPr/>
        </p:nvSpPr>
        <p:spPr>
          <a:xfrm>
            <a:off x="485236" y="1234380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2022-03-21 14:00 UTC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Wind500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897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95" y="883542"/>
            <a:ext cx="3064669" cy="30551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40" y="907764"/>
            <a:ext cx="3031331" cy="30265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812" y="945643"/>
            <a:ext cx="3071813" cy="29551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238" y="895717"/>
            <a:ext cx="3038475" cy="305276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508" y="931640"/>
            <a:ext cx="2886075" cy="3040856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 flipV="1">
            <a:off x="767562" y="3941635"/>
            <a:ext cx="110878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-183431" y="2397450"/>
            <a:ext cx="12801600" cy="16834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Arco 15"/>
          <p:cNvSpPr>
            <a:spLocks noChangeAspect="1"/>
          </p:cNvSpPr>
          <p:nvPr/>
        </p:nvSpPr>
        <p:spPr>
          <a:xfrm>
            <a:off x="4632703" y="917411"/>
            <a:ext cx="2916000" cy="2916000"/>
          </a:xfrm>
          <a:prstGeom prst="arc">
            <a:avLst>
              <a:gd name="adj1" fmla="val 10752955"/>
              <a:gd name="adj2" fmla="val 1899509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Arco 17"/>
          <p:cNvSpPr>
            <a:spLocks noChangeAspect="1"/>
          </p:cNvSpPr>
          <p:nvPr/>
        </p:nvSpPr>
        <p:spPr>
          <a:xfrm>
            <a:off x="6765295" y="874246"/>
            <a:ext cx="2916000" cy="2916000"/>
          </a:xfrm>
          <a:prstGeom prst="arc">
            <a:avLst>
              <a:gd name="adj1" fmla="val 10675802"/>
              <a:gd name="adj2" fmla="val 1909015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Arco 18"/>
          <p:cNvSpPr>
            <a:spLocks noChangeAspect="1"/>
          </p:cNvSpPr>
          <p:nvPr/>
        </p:nvSpPr>
        <p:spPr>
          <a:xfrm>
            <a:off x="2422463" y="884824"/>
            <a:ext cx="2916000" cy="2916000"/>
          </a:xfrm>
          <a:prstGeom prst="arc">
            <a:avLst>
              <a:gd name="adj1" fmla="val 10681716"/>
              <a:gd name="adj2" fmla="val 1918003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Arco 19"/>
          <p:cNvSpPr>
            <a:spLocks noChangeAspect="1"/>
          </p:cNvSpPr>
          <p:nvPr/>
        </p:nvSpPr>
        <p:spPr>
          <a:xfrm>
            <a:off x="329385" y="868960"/>
            <a:ext cx="2916000" cy="2916000"/>
          </a:xfrm>
          <a:prstGeom prst="arc">
            <a:avLst>
              <a:gd name="adj1" fmla="val 10657466"/>
              <a:gd name="adj2" fmla="val 1899509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Arco 20"/>
          <p:cNvSpPr>
            <a:spLocks noChangeAspect="1"/>
          </p:cNvSpPr>
          <p:nvPr/>
        </p:nvSpPr>
        <p:spPr>
          <a:xfrm>
            <a:off x="8923686" y="927482"/>
            <a:ext cx="2880000" cy="2880000"/>
          </a:xfrm>
          <a:prstGeom prst="arc">
            <a:avLst>
              <a:gd name="adj1" fmla="val 10752955"/>
              <a:gd name="adj2" fmla="val 21590602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>
            <a:off x="874671" y="1741952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945854" y="1688216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730329" y="1660907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29383" y="1681169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10038933" y="1751642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814598" y="2591604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+36 h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975377" y="2592040"/>
            <a:ext cx="184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12Z 21 </a:t>
            </a:r>
            <a:r>
              <a:rPr lang="es-ES" dirty="0" err="1"/>
              <a:t>May</a:t>
            </a:r>
            <a:r>
              <a:rPr lang="es-ES" dirty="0"/>
              <a:t> 2020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10028364" y="2596890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+72 h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3256695" y="2586318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-36 h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01467" y="2586318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-72h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4853733" y="3016503"/>
            <a:ext cx="265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IVT GFS (Alicia </a:t>
            </a:r>
            <a:r>
              <a:rPr lang="es-ES" dirty="0" err="1"/>
              <a:t>Bentley</a:t>
            </a:r>
            <a:r>
              <a:rPr lang="es-ES" dirty="0"/>
              <a:t>)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849071" y="1510697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7615858" y="1504738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B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923" y="3429000"/>
            <a:ext cx="5653682" cy="3198906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316754" y="2402542"/>
            <a:ext cx="115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 rot="337031">
            <a:off x="4891741" y="3591859"/>
            <a:ext cx="2408517" cy="114748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31">
            <a:extLst>
              <a:ext uri="{FF2B5EF4-FFF2-40B4-BE49-F238E27FC236}">
                <a16:creationId xmlns:a16="http://schemas.microsoft.com/office/drawing/2014/main" id="{2B4DF771-D24D-6834-B11F-4A143DA31CC7}"/>
              </a:ext>
            </a:extLst>
          </p:cNvPr>
          <p:cNvSpPr txBox="1"/>
          <p:nvPr/>
        </p:nvSpPr>
        <p:spPr>
          <a:xfrm>
            <a:off x="3733294" y="124764"/>
            <a:ext cx="502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Otra forma de generar un ZAR</a:t>
            </a:r>
          </a:p>
        </p:txBody>
      </p:sp>
    </p:spTree>
    <p:extLst>
      <p:ext uri="{BB962C8B-B14F-4D97-AF65-F5344CB8AC3E}">
        <p14:creationId xmlns:p14="http://schemas.microsoft.com/office/powerpoint/2010/main" val="574853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80485" y="165100"/>
            <a:ext cx="11341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+mj-lt"/>
              </a:rPr>
              <a:t>Synoptic environment during winter storms in central Chile</a:t>
            </a:r>
            <a:endParaRPr lang="en-US" sz="3200" dirty="0">
              <a:latin typeface="+mj-lt"/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126067"/>
            <a:ext cx="6144683" cy="46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663" y="1134274"/>
            <a:ext cx="4631428" cy="45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734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1830</Words>
  <Application>Microsoft Office PowerPoint</Application>
  <PresentationFormat>Widescreen</PresentationFormat>
  <Paragraphs>273</Paragraphs>
  <Slides>88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3" baseType="lpstr">
      <vt:lpstr>MS Mincho</vt:lpstr>
      <vt:lpstr>Arial</vt:lpstr>
      <vt:lpstr>Calibri</vt:lpstr>
      <vt:lpstr>Calibri Light</vt:lpstr>
      <vt:lpstr>Candara</vt:lpstr>
      <vt:lpstr>lato</vt:lpstr>
      <vt:lpstr>Merriweather</vt:lpstr>
      <vt:lpstr>mplus-1p-regular-base</vt:lpstr>
      <vt:lpstr>Times New Roman</vt:lpstr>
      <vt:lpstr>Wingdings</vt:lpstr>
      <vt:lpstr>Tema de Office</vt:lpstr>
      <vt:lpstr>1_Tema de Office</vt:lpstr>
      <vt:lpstr>Diseño predeterminado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rene</dc:creator>
  <cp:lastModifiedBy>rene garreaud</cp:lastModifiedBy>
  <cp:revision>25</cp:revision>
  <dcterms:created xsi:type="dcterms:W3CDTF">2020-06-02T21:05:16Z</dcterms:created>
  <dcterms:modified xsi:type="dcterms:W3CDTF">2024-10-15T17:20:30Z</dcterms:modified>
</cp:coreProperties>
</file>