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59" r:id="rId6"/>
    <p:sldId id="262" r:id="rId7"/>
    <p:sldId id="261" r:id="rId8"/>
  </p:sldIdLst>
  <p:sldSz cx="18288000" cy="10287000"/>
  <p:notesSz cx="6858000" cy="9144000"/>
  <p:embeddedFontLst>
    <p:embeddedFont>
      <p:font typeface="Gagalin" panose="020B0604020202020204" charset="0"/>
      <p:regular r:id="rId10"/>
    </p:embeddedFont>
    <p:embeddedFont>
      <p:font typeface="Hibernate" panose="02000503000000000000" charset="0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75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075CF0-5AAF-422A-BEF7-72843C0F9E12}" type="datetimeFigureOut">
              <a:rPr lang="es-CL" smtClean="0"/>
              <a:t>04-06-2024</a:t>
            </a:fld>
            <a:endParaRPr lang="es-C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C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75EEA2-7088-46AB-B653-754FD84F6E8A}" type="slidenum">
              <a:rPr lang="es-CL" smtClean="0"/>
              <a:t>‹#›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829580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F75EEA2-7088-46AB-B653-754FD84F6E8A}" type="slidenum">
              <a:rPr lang="es-CL" smtClean="0"/>
              <a:t>6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97689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4AAD">
                <a:alpha val="100000"/>
              </a:srgbClr>
            </a:gs>
            <a:gs pos="100000">
              <a:srgbClr val="CB6CE6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3657600" y="1638300"/>
            <a:ext cx="12323178" cy="44569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340"/>
              </a:lnSpc>
              <a:spcBef>
                <a:spcPct val="0"/>
              </a:spcBef>
            </a:pPr>
            <a:r>
              <a:rPr lang="en-US" sz="14000" dirty="0">
                <a:solidFill>
                  <a:srgbClr val="FFFFFF"/>
                </a:solidFill>
                <a:latin typeface="Gagalin"/>
              </a:rPr>
              <a:t>SPEAKING BUBBLES 4205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6172200" y="6898313"/>
            <a:ext cx="7924800" cy="12984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499"/>
              </a:lnSpc>
            </a:pPr>
            <a:r>
              <a:rPr lang="en-US" sz="7499" dirty="0">
                <a:solidFill>
                  <a:srgbClr val="FFFFFF"/>
                </a:solidFill>
                <a:latin typeface="Hibernate"/>
              </a:rPr>
              <a:t>By @misscarosama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266517" y="3086100"/>
            <a:ext cx="5754965" cy="4114800"/>
          </a:xfrm>
          <a:custGeom>
            <a:avLst/>
            <a:gdLst/>
            <a:ahLst/>
            <a:cxnLst/>
            <a:rect l="l" t="t" r="r" b="b"/>
            <a:pathLst>
              <a:path w="5754965" h="4114800">
                <a:moveTo>
                  <a:pt x="0" y="0"/>
                </a:moveTo>
                <a:lnTo>
                  <a:pt x="5754966" y="0"/>
                </a:lnTo>
                <a:lnTo>
                  <a:pt x="57549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6266517" y="4614227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</a:rPr>
              <a:t>Disasters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159725" y="172402"/>
            <a:ext cx="196855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panic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98759" y="173672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To freeze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73635" y="126031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Flood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713598" y="229219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steal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69087" y="1473200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To hit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69087" y="2491740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Storm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3654335" y="264015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Gagalin"/>
              </a:rPr>
              <a:t>Still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736700" y="1269841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Plane crash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98759" y="4343083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Bewildered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7593360" y="1276826"/>
            <a:ext cx="3600654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Earthquake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2612" y="6275070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>
                <a:solidFill>
                  <a:srgbClr val="FFFFFF"/>
                </a:solidFill>
                <a:latin typeface="Gagalin"/>
              </a:rPr>
              <a:t>Tornado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56263" y="7647291"/>
            <a:ext cx="3101280" cy="67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Gagalin"/>
              </a:rPr>
              <a:t>To rescue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10415" y="5178901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Gagalin"/>
              </a:rPr>
              <a:t>Hurricane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2186060" y="8995828"/>
            <a:ext cx="3101280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Gagalin"/>
              </a:rPr>
              <a:t>Relieved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470843" y="748489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Stunned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2497167" y="3551238"/>
            <a:ext cx="3101280" cy="6724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Gagalin"/>
              </a:rPr>
              <a:t>To Shout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80622" y="8859838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Shocked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3572123" y="209549"/>
            <a:ext cx="436636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Emergency drill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4158020" y="140557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Rescue team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919110" y="7443600"/>
            <a:ext cx="5062145" cy="7124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79"/>
              </a:lnSpc>
            </a:pPr>
            <a:r>
              <a:rPr lang="en-US" sz="4199" dirty="0">
                <a:solidFill>
                  <a:srgbClr val="FFFFFF"/>
                </a:solidFill>
                <a:latin typeface="Gagalin"/>
              </a:rPr>
              <a:t>Volcanic eruption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966891" y="3820319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Tsunami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580702" y="11414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Quiet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974328" y="882925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keep calm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424275" y="2680969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Hysterical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857985" y="345789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Drought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551299" y="698266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get lost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4551299" y="4638039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Avalanche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3736700" y="2381250"/>
            <a:ext cx="3963567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Overwhelmed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076305" y="578778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Scared stiff</a:t>
            </a:r>
          </a:p>
        </p:txBody>
      </p:sp>
      <p:sp>
        <p:nvSpPr>
          <p:cNvPr id="34" name="TextBox 26">
            <a:extLst>
              <a:ext uri="{FF2B5EF4-FFF2-40B4-BE49-F238E27FC236}">
                <a16:creationId xmlns:a16="http://schemas.microsoft.com/office/drawing/2014/main" id="{B177F242-6E3D-92BD-EEB5-370136851AA2}"/>
              </a:ext>
            </a:extLst>
          </p:cNvPr>
          <p:cNvSpPr txBox="1"/>
          <p:nvPr/>
        </p:nvSpPr>
        <p:spPr>
          <a:xfrm>
            <a:off x="13974915" y="8171270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AVALANCHE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883121" y="3086100"/>
            <a:ext cx="4521758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6266517" y="4140752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</a:rPr>
              <a:t>sleeping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949282" y="1970405"/>
            <a:ext cx="241391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Blankets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488232" y="30535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Lucid dreams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74248" y="56895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snore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255413" y="151933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Pillows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248" y="210597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Bruxism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774795" y="8976425"/>
            <a:ext cx="3448215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oversleep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6568635" y="788006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yawn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386951" y="4718602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Nightmare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875118" y="565959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Recurrent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74734" y="3657305"/>
            <a:ext cx="5864139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keep yourself awake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8722" y="6748106"/>
            <a:ext cx="3943865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Sleep walker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06373" y="8079582"/>
            <a:ext cx="352444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Sleep talking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075528" y="8941595"/>
            <a:ext cx="346105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Sleeping pills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89512" y="9097805"/>
            <a:ext cx="4160807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Sleep paralysis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2988958" y="6469960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Wide awake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4150429" y="7586162"/>
            <a:ext cx="343640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fall sleep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4076272" y="678584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Insomnia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7485236" y="23304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Sheets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307935" y="6482253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wake up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4666231" y="239723"/>
            <a:ext cx="2207691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Jet-lag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1231701" y="1130639"/>
            <a:ext cx="4680843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sleep like a log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432588" y="2307613"/>
            <a:ext cx="2950972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Fast asleep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6500664" y="105664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Nap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3397161" y="3000375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Asleep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62409" y="3865376"/>
            <a:ext cx="3101280" cy="7054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Comforters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1734904" y="5051181"/>
            <a:ext cx="366723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Light sleeper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0E4B8E30-A263-46F7-76D0-5EF274E709A4}"/>
              </a:ext>
            </a:extLst>
          </p:cNvPr>
          <p:cNvSpPr txBox="1"/>
          <p:nvPr/>
        </p:nvSpPr>
        <p:spPr>
          <a:xfrm>
            <a:off x="9357094" y="7643114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stay 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8C52FF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649914" y="3086100"/>
            <a:ext cx="5754965" cy="4114800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5708789" y="3949699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FFFFFF"/>
                </a:solidFill>
                <a:latin typeface="Gagalin"/>
              </a:rPr>
              <a:t>Arguments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88344" y="664290"/>
            <a:ext cx="2629346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bring up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3825850" y="207200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argue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3165237" y="3464799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Angry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6785666" y="8592186"/>
            <a:ext cx="5406334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deal with conflict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348198" y="4580763"/>
            <a:ext cx="500628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lose your temper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825850" y="6133464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avoidp12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6655317"/>
            <a:ext cx="3390900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calm down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140175" y="741997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Fault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0006" y="8576579"/>
            <a:ext cx="500628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stick to the point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2408098" y="641289"/>
            <a:ext cx="5879902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reach an agreement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53450" y="471682"/>
            <a:ext cx="7094789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keep things under control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1361390" y="2653663"/>
            <a:ext cx="5575102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take a deep breath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60873" y="260477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win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593360" y="207581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blame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4769738" y="377468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shout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708224" y="4835644"/>
            <a:ext cx="6587457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be easier said than done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954348" y="6345437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postpone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4769738" y="683617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Furious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0470842" y="754380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Mad at sb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3219098" y="8592186"/>
            <a:ext cx="4651920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be IN the wrong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5757">
                <a:alpha val="100000"/>
              </a:srgbClr>
            </a:gs>
            <a:gs pos="100000">
              <a:srgbClr val="8C52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489290" y="3086100"/>
            <a:ext cx="5309419" cy="4114800"/>
          </a:xfrm>
          <a:custGeom>
            <a:avLst/>
            <a:gdLst/>
            <a:ahLst/>
            <a:cxnLst/>
            <a:rect l="l" t="t" r="r" b="b"/>
            <a:pathLst>
              <a:path w="5309419" h="4114800">
                <a:moveTo>
                  <a:pt x="0" y="0"/>
                </a:moveTo>
                <a:lnTo>
                  <a:pt x="5309420" y="0"/>
                </a:lnTo>
                <a:lnTo>
                  <a:pt x="53094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 dirty="0"/>
          </a:p>
        </p:txBody>
      </p:sp>
      <p:sp>
        <p:nvSpPr>
          <p:cNvPr id="3" name="TextBox 3"/>
          <p:cNvSpPr txBox="1"/>
          <p:nvPr/>
        </p:nvSpPr>
        <p:spPr>
          <a:xfrm>
            <a:off x="6043745" y="4479924"/>
            <a:ext cx="5754965" cy="11938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>
                <a:solidFill>
                  <a:srgbClr val="FFFFFF"/>
                </a:solidFill>
                <a:latin typeface="Gagalin"/>
              </a:rPr>
              <a:t>the media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653818" y="172402"/>
            <a:ext cx="2556981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Objective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4129980" y="94361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Journalist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370587" y="7117081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Panelist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28700" y="222726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Accurate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730766" y="8905558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Reporters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581977" y="197294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Free lance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7137546" y="9172575"/>
            <a:ext cx="3545712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Breaking news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83890" y="8916353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Front page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3513042" y="518493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Panels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28700" y="518493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Headline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383889" y="6470174"/>
            <a:ext cx="4847021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Anchor man/ woman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5186720" y="429260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TV show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448088" y="3548538"/>
            <a:ext cx="374609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be censored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14123" y="942975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Tv channel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09122" y="8020774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Interviews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0683258" y="7886700"/>
            <a:ext cx="3833695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A piece of news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3755182" y="6805295"/>
            <a:ext cx="3623221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To be banned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0411761" y="942975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Censorship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3057088" y="3835797"/>
            <a:ext cx="5230912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>
                <a:solidFill>
                  <a:srgbClr val="FFFFFF"/>
                </a:solidFill>
                <a:latin typeface="Gagalin"/>
              </a:rPr>
              <a:t>Sports commentator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1629486" y="2860516"/>
            <a:ext cx="3101280" cy="7054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Biased</a:t>
            </a:r>
          </a:p>
        </p:txBody>
      </p:sp>
      <p:sp>
        <p:nvSpPr>
          <p:cNvPr id="24" name="TextBox 26">
            <a:extLst>
              <a:ext uri="{FF2B5EF4-FFF2-40B4-BE49-F238E27FC236}">
                <a16:creationId xmlns:a16="http://schemas.microsoft.com/office/drawing/2014/main" id="{685161F5-31A3-F914-D127-265CF914091C}"/>
              </a:ext>
            </a:extLst>
          </p:cNvPr>
          <p:cNvSpPr txBox="1"/>
          <p:nvPr/>
        </p:nvSpPr>
        <p:spPr>
          <a:xfrm>
            <a:off x="11299097" y="1854955"/>
            <a:ext cx="4373447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Tv host/hostess</a:t>
            </a:r>
          </a:p>
        </p:txBody>
      </p:sp>
      <p:sp>
        <p:nvSpPr>
          <p:cNvPr id="25" name="TextBox 26">
            <a:extLst>
              <a:ext uri="{FF2B5EF4-FFF2-40B4-BE49-F238E27FC236}">
                <a16:creationId xmlns:a16="http://schemas.microsoft.com/office/drawing/2014/main" id="{7248C42F-73F4-B119-C8E4-6E8135C66FE5}"/>
              </a:ext>
            </a:extLst>
          </p:cNvPr>
          <p:cNvSpPr txBox="1"/>
          <p:nvPr/>
        </p:nvSpPr>
        <p:spPr>
          <a:xfrm>
            <a:off x="4255452" y="2303808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critic</a:t>
            </a:r>
          </a:p>
        </p:txBody>
      </p:sp>
      <p:sp>
        <p:nvSpPr>
          <p:cNvPr id="26" name="TextBox 26">
            <a:extLst>
              <a:ext uri="{FF2B5EF4-FFF2-40B4-BE49-F238E27FC236}">
                <a16:creationId xmlns:a16="http://schemas.microsoft.com/office/drawing/2014/main" id="{CBDC6E8D-8AC9-C497-9A56-675E593EC4D7}"/>
              </a:ext>
            </a:extLst>
          </p:cNvPr>
          <p:cNvSpPr txBox="1"/>
          <p:nvPr/>
        </p:nvSpPr>
        <p:spPr>
          <a:xfrm>
            <a:off x="3234727" y="4337811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editor</a:t>
            </a:r>
          </a:p>
        </p:txBody>
      </p:sp>
      <p:sp>
        <p:nvSpPr>
          <p:cNvPr id="28" name="TextBox 26">
            <a:extLst>
              <a:ext uri="{FF2B5EF4-FFF2-40B4-BE49-F238E27FC236}">
                <a16:creationId xmlns:a16="http://schemas.microsoft.com/office/drawing/2014/main" id="{7EA370DE-DA71-E674-B94B-698A46C30619}"/>
              </a:ext>
            </a:extLst>
          </p:cNvPr>
          <p:cNvSpPr txBox="1"/>
          <p:nvPr/>
        </p:nvSpPr>
        <p:spPr>
          <a:xfrm>
            <a:off x="11280725" y="5981412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reliable</a:t>
            </a:r>
          </a:p>
        </p:txBody>
      </p:sp>
      <p:sp>
        <p:nvSpPr>
          <p:cNvPr id="29" name="TextBox 26">
            <a:extLst>
              <a:ext uri="{FF2B5EF4-FFF2-40B4-BE49-F238E27FC236}">
                <a16:creationId xmlns:a16="http://schemas.microsoft.com/office/drawing/2014/main" id="{E4C3DF07-CFA5-52F7-1C2C-D58E209811D2}"/>
              </a:ext>
            </a:extLst>
          </p:cNvPr>
          <p:cNvSpPr txBox="1"/>
          <p:nvPr/>
        </p:nvSpPr>
        <p:spPr>
          <a:xfrm>
            <a:off x="3680270" y="8916353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Journalist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29780325-E1BF-F5E7-21A6-400B26F6C3A0}"/>
              </a:ext>
            </a:extLst>
          </p:cNvPr>
          <p:cNvSpPr txBox="1"/>
          <p:nvPr/>
        </p:nvSpPr>
        <p:spPr>
          <a:xfrm>
            <a:off x="11206645" y="8810949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Review</a:t>
            </a:r>
          </a:p>
        </p:txBody>
      </p:sp>
      <p:sp>
        <p:nvSpPr>
          <p:cNvPr id="31" name="TextBox 26">
            <a:extLst>
              <a:ext uri="{FF2B5EF4-FFF2-40B4-BE49-F238E27FC236}">
                <a16:creationId xmlns:a16="http://schemas.microsoft.com/office/drawing/2014/main" id="{271E0011-0385-C112-6EC1-2166FB949DFF}"/>
              </a:ext>
            </a:extLst>
          </p:cNvPr>
          <p:cNvSpPr txBox="1"/>
          <p:nvPr/>
        </p:nvSpPr>
        <p:spPr>
          <a:xfrm>
            <a:off x="669766" y="7822567"/>
            <a:ext cx="4847021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Anchor man/woman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5170FF">
                <a:alpha val="100000"/>
              </a:srgbClr>
            </a:gs>
            <a:gs pos="100000">
              <a:srgbClr val="FF66C4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5067974" y="3086100"/>
            <a:ext cx="6953508" cy="5499446"/>
          </a:xfrm>
          <a:custGeom>
            <a:avLst/>
            <a:gdLst/>
            <a:ahLst/>
            <a:cxnLst/>
            <a:rect l="l" t="t" r="r" b="b"/>
            <a:pathLst>
              <a:path w="4521758" h="4114800">
                <a:moveTo>
                  <a:pt x="0" y="0"/>
                </a:moveTo>
                <a:lnTo>
                  <a:pt x="4521758" y="0"/>
                </a:lnTo>
                <a:lnTo>
                  <a:pt x="4521758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s-CL"/>
          </a:p>
        </p:txBody>
      </p:sp>
      <p:sp>
        <p:nvSpPr>
          <p:cNvPr id="3" name="TextBox 3"/>
          <p:cNvSpPr txBox="1"/>
          <p:nvPr/>
        </p:nvSpPr>
        <p:spPr>
          <a:xfrm>
            <a:off x="5681087" y="3727539"/>
            <a:ext cx="5754965" cy="23343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5400" dirty="0">
                <a:solidFill>
                  <a:srgbClr val="FFFFFF"/>
                </a:solidFill>
                <a:latin typeface="Gagalin"/>
              </a:rPr>
              <a:t>SPEECHES PRESENTATIONS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8572424" y="2286174"/>
            <a:ext cx="241391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equipment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435702" y="907652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 Means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09077" y="944508"/>
            <a:ext cx="445702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GIVE A SPEECH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5443448" y="1669578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SPEAKER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74248" y="2105972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PRESENT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13656" y="8603475"/>
            <a:ext cx="5637654" cy="13817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make a presentation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423677" y="6362577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beforehand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2746566" y="4442442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apartheid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6094" y="3576174"/>
            <a:ext cx="5864139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If needs be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1897" y="7310353"/>
            <a:ext cx="5754965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give a presentation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4594832" y="8305420"/>
            <a:ext cx="3524443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graphics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2690" y="9177651"/>
            <a:ext cx="4793378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Halfway through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436238" y="8864912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Sensitive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1631546" y="5143500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An ideal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3585005" y="6990774"/>
            <a:ext cx="343640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Plenty of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652423" y="5980462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Local issues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9647252" y="8876767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confident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2693507" y="480353"/>
            <a:ext cx="4680843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MAKE A SPEECH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1631546" y="2301779"/>
            <a:ext cx="4790422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Key note speaker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5429593" y="309338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audience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342890" y="3305721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Activist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562409" y="3865376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domination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5213391" y="4743177"/>
            <a:ext cx="1686141" cy="6507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equal</a:t>
            </a:r>
          </a:p>
        </p:txBody>
      </p:sp>
      <p:sp>
        <p:nvSpPr>
          <p:cNvPr id="30" name="TextBox 26">
            <a:extLst>
              <a:ext uri="{FF2B5EF4-FFF2-40B4-BE49-F238E27FC236}">
                <a16:creationId xmlns:a16="http://schemas.microsoft.com/office/drawing/2014/main" id="{0E4B8E30-A263-46F7-76D0-5EF274E709A4}"/>
              </a:ext>
            </a:extLst>
          </p:cNvPr>
          <p:cNvSpPr txBox="1"/>
          <p:nvPr/>
        </p:nvSpPr>
        <p:spPr>
          <a:xfrm>
            <a:off x="10600497" y="6969607"/>
            <a:ext cx="3101280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intend</a:t>
            </a:r>
          </a:p>
        </p:txBody>
      </p:sp>
      <p:sp>
        <p:nvSpPr>
          <p:cNvPr id="31" name="TextBox 17">
            <a:extLst>
              <a:ext uri="{FF2B5EF4-FFF2-40B4-BE49-F238E27FC236}">
                <a16:creationId xmlns:a16="http://schemas.microsoft.com/office/drawing/2014/main" id="{367DADA6-03DC-17E8-50DC-F2E0BBDE6569}"/>
              </a:ext>
            </a:extLst>
          </p:cNvPr>
          <p:cNvSpPr txBox="1"/>
          <p:nvPr/>
        </p:nvSpPr>
        <p:spPr>
          <a:xfrm>
            <a:off x="4003500" y="2656743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enthusiastic</a:t>
            </a:r>
          </a:p>
        </p:txBody>
      </p:sp>
      <p:sp>
        <p:nvSpPr>
          <p:cNvPr id="32" name="TextBox 17">
            <a:extLst>
              <a:ext uri="{FF2B5EF4-FFF2-40B4-BE49-F238E27FC236}">
                <a16:creationId xmlns:a16="http://schemas.microsoft.com/office/drawing/2014/main" id="{2BE17157-C989-33FD-4E81-A942DE58F155}"/>
              </a:ext>
            </a:extLst>
          </p:cNvPr>
          <p:cNvSpPr txBox="1"/>
          <p:nvPr/>
        </p:nvSpPr>
        <p:spPr>
          <a:xfrm>
            <a:off x="11732723" y="1305637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passionate</a:t>
            </a:r>
          </a:p>
        </p:txBody>
      </p:sp>
      <p:sp>
        <p:nvSpPr>
          <p:cNvPr id="33" name="TextBox 17">
            <a:extLst>
              <a:ext uri="{FF2B5EF4-FFF2-40B4-BE49-F238E27FC236}">
                <a16:creationId xmlns:a16="http://schemas.microsoft.com/office/drawing/2014/main" id="{B12EC48F-87BD-A1BC-842C-67DE6EBAC362}"/>
              </a:ext>
            </a:extLst>
          </p:cNvPr>
          <p:cNvSpPr txBox="1"/>
          <p:nvPr/>
        </p:nvSpPr>
        <p:spPr>
          <a:xfrm>
            <a:off x="9355648" y="7755155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Eye contact</a:t>
            </a:r>
          </a:p>
        </p:txBody>
      </p:sp>
      <p:sp>
        <p:nvSpPr>
          <p:cNvPr id="34" name="TextBox 17">
            <a:extLst>
              <a:ext uri="{FF2B5EF4-FFF2-40B4-BE49-F238E27FC236}">
                <a16:creationId xmlns:a16="http://schemas.microsoft.com/office/drawing/2014/main" id="{89E81E82-F700-70B5-4185-54CD45FFEADB}"/>
              </a:ext>
            </a:extLst>
          </p:cNvPr>
          <p:cNvSpPr txBox="1"/>
          <p:nvPr/>
        </p:nvSpPr>
        <p:spPr>
          <a:xfrm>
            <a:off x="276226" y="5402990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Body language</a:t>
            </a:r>
          </a:p>
        </p:txBody>
      </p:sp>
      <p:sp>
        <p:nvSpPr>
          <p:cNvPr id="35" name="TextBox 17">
            <a:extLst>
              <a:ext uri="{FF2B5EF4-FFF2-40B4-BE49-F238E27FC236}">
                <a16:creationId xmlns:a16="http://schemas.microsoft.com/office/drawing/2014/main" id="{B7893B39-8D1B-2FE8-CBD5-BC1DD430682C}"/>
              </a:ext>
            </a:extLst>
          </p:cNvPr>
          <p:cNvSpPr txBox="1"/>
          <p:nvPr/>
        </p:nvSpPr>
        <p:spPr>
          <a:xfrm>
            <a:off x="2629986" y="102124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To laugh</a:t>
            </a:r>
          </a:p>
        </p:txBody>
      </p:sp>
      <p:sp>
        <p:nvSpPr>
          <p:cNvPr id="36" name="TextBox 17">
            <a:extLst>
              <a:ext uri="{FF2B5EF4-FFF2-40B4-BE49-F238E27FC236}">
                <a16:creationId xmlns:a16="http://schemas.microsoft.com/office/drawing/2014/main" id="{A95733B5-B721-2F28-8A4F-60F2938A5F49}"/>
              </a:ext>
            </a:extLst>
          </p:cNvPr>
          <p:cNvSpPr txBox="1"/>
          <p:nvPr/>
        </p:nvSpPr>
        <p:spPr>
          <a:xfrm>
            <a:off x="9250076" y="80879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appropriate</a:t>
            </a:r>
          </a:p>
        </p:txBody>
      </p:sp>
      <p:sp>
        <p:nvSpPr>
          <p:cNvPr id="37" name="TextBox 17">
            <a:extLst>
              <a:ext uri="{FF2B5EF4-FFF2-40B4-BE49-F238E27FC236}">
                <a16:creationId xmlns:a16="http://schemas.microsoft.com/office/drawing/2014/main" id="{D481320F-6B45-FC3E-B5AB-352F35369932}"/>
              </a:ext>
            </a:extLst>
          </p:cNvPr>
          <p:cNvSpPr txBox="1"/>
          <p:nvPr/>
        </p:nvSpPr>
        <p:spPr>
          <a:xfrm>
            <a:off x="13257855" y="7748883"/>
            <a:ext cx="4160807" cy="6507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739"/>
              </a:lnSpc>
            </a:pPr>
            <a:r>
              <a:rPr lang="en-US" sz="4099" dirty="0">
                <a:solidFill>
                  <a:srgbClr val="FFFFFF"/>
                </a:solidFill>
                <a:latin typeface="Gagalin"/>
              </a:rPr>
              <a:t>jokes</a:t>
            </a:r>
          </a:p>
        </p:txBody>
      </p:sp>
    </p:spTree>
    <p:extLst>
      <p:ext uri="{BB962C8B-B14F-4D97-AF65-F5344CB8AC3E}">
        <p14:creationId xmlns:p14="http://schemas.microsoft.com/office/powerpoint/2010/main" val="33834028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FDE59">
                <a:alpha val="100000"/>
              </a:srgbClr>
            </a:gs>
            <a:gs pos="100000">
              <a:srgbClr val="FF914D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4194126" y="1776851"/>
            <a:ext cx="9899749" cy="6733298"/>
            <a:chOff x="0" y="0"/>
            <a:chExt cx="2607341" cy="1773379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607341" cy="1773379"/>
            </a:xfrm>
            <a:custGeom>
              <a:avLst/>
              <a:gdLst/>
              <a:ahLst/>
              <a:cxnLst/>
              <a:rect l="l" t="t" r="r" b="b"/>
              <a:pathLst>
                <a:path w="2607341" h="1773379">
                  <a:moveTo>
                    <a:pt x="39884" y="0"/>
                  </a:moveTo>
                  <a:lnTo>
                    <a:pt x="2567458" y="0"/>
                  </a:lnTo>
                  <a:cubicBezTo>
                    <a:pt x="2589485" y="0"/>
                    <a:pt x="2607341" y="17857"/>
                    <a:pt x="2607341" y="39884"/>
                  </a:cubicBezTo>
                  <a:lnTo>
                    <a:pt x="2607341" y="1733495"/>
                  </a:lnTo>
                  <a:cubicBezTo>
                    <a:pt x="2607341" y="1755522"/>
                    <a:pt x="2589485" y="1773379"/>
                    <a:pt x="2567458" y="1773379"/>
                  </a:cubicBezTo>
                  <a:lnTo>
                    <a:pt x="39884" y="1773379"/>
                  </a:lnTo>
                  <a:cubicBezTo>
                    <a:pt x="17857" y="1773379"/>
                    <a:pt x="0" y="1755522"/>
                    <a:pt x="0" y="1733495"/>
                  </a:cubicBezTo>
                  <a:lnTo>
                    <a:pt x="0" y="39884"/>
                  </a:lnTo>
                  <a:cubicBezTo>
                    <a:pt x="0" y="17857"/>
                    <a:pt x="17857" y="0"/>
                    <a:pt x="39884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>
              <a:solidFill>
                <a:srgbClr val="FFFFFF"/>
              </a:solidFill>
            </a:ln>
          </p:spPr>
          <p:txBody>
            <a:bodyPr/>
            <a:lstStyle/>
            <a:p>
              <a:endParaRPr lang="es-CL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812800" cy="8032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98"/>
                </a:lnSpc>
              </a:pPr>
              <a:endParaRPr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4723508" y="3546585"/>
            <a:ext cx="8374902" cy="3974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4680"/>
              </a:lnSpc>
              <a:spcBef>
                <a:spcPct val="0"/>
              </a:spcBef>
            </a:pPr>
            <a:r>
              <a:rPr lang="en-US" sz="19065" u="none" strike="noStrike">
                <a:solidFill>
                  <a:srgbClr val="FFFFFF"/>
                </a:solidFill>
                <a:latin typeface="Gagalin"/>
              </a:rP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280</Words>
  <Application>Microsoft Office PowerPoint</Application>
  <PresentationFormat>Custom</PresentationFormat>
  <Paragraphs>144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Gagalin</vt:lpstr>
      <vt:lpstr>Hibernate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 Caro Speaking bubbles 2</dc:title>
  <dc:creator>Carolina Santander</dc:creator>
  <cp:lastModifiedBy>CAROLINA ANDREA SANTANDER GOMEZ (carosantander)</cp:lastModifiedBy>
  <cp:revision>7</cp:revision>
  <dcterms:created xsi:type="dcterms:W3CDTF">2006-08-16T00:00:00Z</dcterms:created>
  <dcterms:modified xsi:type="dcterms:W3CDTF">2024-06-04T14:37:02Z</dcterms:modified>
  <dc:identifier>DAFsygAnjWw</dc:identifier>
</cp:coreProperties>
</file>