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47"/>
  </p:notesMasterIdLst>
  <p:sldIdLst>
    <p:sldId id="257" r:id="rId2"/>
    <p:sldId id="258" r:id="rId3"/>
    <p:sldId id="343" r:id="rId4"/>
    <p:sldId id="344" r:id="rId5"/>
    <p:sldId id="259" r:id="rId6"/>
    <p:sldId id="372" r:id="rId7"/>
    <p:sldId id="373"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46" r:id="rId22"/>
    <p:sldId id="334" r:id="rId23"/>
    <p:sldId id="371" r:id="rId24"/>
    <p:sldId id="261" r:id="rId25"/>
    <p:sldId id="262" r:id="rId26"/>
    <p:sldId id="263" r:id="rId27"/>
    <p:sldId id="264" r:id="rId28"/>
    <p:sldId id="265" r:id="rId29"/>
    <p:sldId id="266" r:id="rId30"/>
    <p:sldId id="347" r:id="rId31"/>
    <p:sldId id="287" r:id="rId32"/>
    <p:sldId id="288" r:id="rId33"/>
    <p:sldId id="289" r:id="rId34"/>
    <p:sldId id="353" r:id="rId35"/>
    <p:sldId id="348" r:id="rId36"/>
    <p:sldId id="349" r:id="rId37"/>
    <p:sldId id="350" r:id="rId38"/>
    <p:sldId id="351" r:id="rId39"/>
    <p:sldId id="293" r:id="rId40"/>
    <p:sldId id="294" r:id="rId41"/>
    <p:sldId id="295" r:id="rId42"/>
    <p:sldId id="296" r:id="rId43"/>
    <p:sldId id="355" r:id="rId44"/>
    <p:sldId id="354" r:id="rId45"/>
    <p:sldId id="356" r:id="rId46"/>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6E6E6"/>
    <a:srgbClr val="F2F2F2"/>
    <a:srgbClr val="1A1604"/>
    <a:srgbClr val="C51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00" autoAdjust="0"/>
    <p:restoredTop sz="95113" autoAdjust="0"/>
  </p:normalViewPr>
  <p:slideViewPr>
    <p:cSldViewPr>
      <p:cViewPr varScale="1">
        <p:scale>
          <a:sx n="64" d="100"/>
          <a:sy n="64" d="100"/>
        </p:scale>
        <p:origin x="2372" y="56"/>
      </p:cViewPr>
      <p:guideLst>
        <p:guide orient="horz" pos="2160"/>
        <p:guide pos="2880"/>
      </p:guideLst>
    </p:cSldViewPr>
  </p:slideViewPr>
  <p:outlineViewPr>
    <p:cViewPr>
      <p:scale>
        <a:sx n="33" d="100"/>
        <a:sy n="33" d="100"/>
      </p:scale>
      <p:origin x="0" y="45300"/>
    </p:cViewPr>
  </p:outlineViewPr>
  <p:notesTextViewPr>
    <p:cViewPr>
      <p:scale>
        <a:sx n="3" d="2"/>
        <a:sy n="3" d="2"/>
      </p:scale>
      <p:origin x="0" y="0"/>
    </p:cViewPr>
  </p:notesTextViewPr>
  <p:sorterViewPr>
    <p:cViewPr varScale="1">
      <p:scale>
        <a:sx n="1" d="1"/>
        <a:sy n="1" d="1"/>
      </p:scale>
      <p:origin x="0" y="-82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p>
        </p:txBody>
      </p:sp>
      <p:sp>
        <p:nvSpPr>
          <p:cNvPr id="3993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3994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p>
        </p:txBody>
      </p:sp>
      <p:sp>
        <p:nvSpPr>
          <p:cNvPr id="3994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B5FE5E2D-F730-4CC1-85D6-B98D092B8753}" type="slidenum">
              <a:rPr lang="en-US" altLang="es-CL"/>
              <a:pPr>
                <a:defRPr/>
              </a:pPr>
              <a:t>‹Nº›</a:t>
            </a:fld>
            <a:endParaRPr lang="en-US" altLang="es-C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7656E6D0-C949-435D-AC67-ECDCD9D61032}" type="slidenum">
              <a:rPr lang="es-CL" altLang="es-CL" smtClean="0"/>
              <a:pPr fontAlgn="base">
                <a:spcBef>
                  <a:spcPct val="0"/>
                </a:spcBef>
                <a:spcAft>
                  <a:spcPct val="0"/>
                </a:spcAft>
              </a:pPr>
              <a:t>1</a:t>
            </a:fld>
            <a:endParaRPr lang="es-CL" altLang="es-CL"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8ED9E3A1-4EF3-4485-A467-4A96FDB2FE50}" type="slidenum">
              <a:rPr lang="es-CL" altLang="es-CL" smtClean="0"/>
              <a:pPr fontAlgn="base">
                <a:spcBef>
                  <a:spcPct val="0"/>
                </a:spcBef>
                <a:spcAft>
                  <a:spcPct val="0"/>
                </a:spcAft>
              </a:pPr>
              <a:t>27</a:t>
            </a:fld>
            <a:endParaRPr lang="es-CL" altLang="es-CL"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5D0CC843-6CD6-4D2F-B0AB-8F39498BD131}" type="slidenum">
              <a:rPr lang="es-CL" altLang="es-CL" smtClean="0"/>
              <a:pPr fontAlgn="base">
                <a:spcBef>
                  <a:spcPct val="0"/>
                </a:spcBef>
                <a:spcAft>
                  <a:spcPct val="0"/>
                </a:spcAft>
              </a:pPr>
              <a:t>28</a:t>
            </a:fld>
            <a:endParaRPr lang="es-CL" altLang="es-CL"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7BC03757-5F2D-44DB-A3D7-477082C8F5A0}" type="slidenum">
              <a:rPr lang="es-CL" altLang="es-CL" smtClean="0"/>
              <a:pPr fontAlgn="base">
                <a:spcBef>
                  <a:spcPct val="0"/>
                </a:spcBef>
                <a:spcAft>
                  <a:spcPct val="0"/>
                </a:spcAft>
              </a:pPr>
              <a:t>29</a:t>
            </a:fld>
            <a:endParaRPr lang="es-CL" altLang="es-CL"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B35D9DFC-C8E5-4493-A2BB-C147C39043E0}" type="slidenum">
              <a:rPr lang="es-CL" altLang="es-CL" smtClean="0"/>
              <a:pPr fontAlgn="base">
                <a:spcBef>
                  <a:spcPct val="0"/>
                </a:spcBef>
                <a:spcAft>
                  <a:spcPct val="0"/>
                </a:spcAft>
              </a:pPr>
              <a:t>31</a:t>
            </a:fld>
            <a:endParaRPr lang="es-CL" altLang="es-CL"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8AFC36CC-C422-47CD-9ED9-6BBDB4B8C2F3}" type="slidenum">
              <a:rPr lang="es-CL" altLang="es-CL" smtClean="0"/>
              <a:pPr fontAlgn="base">
                <a:spcBef>
                  <a:spcPct val="0"/>
                </a:spcBef>
                <a:spcAft>
                  <a:spcPct val="0"/>
                </a:spcAft>
              </a:pPr>
              <a:t>32</a:t>
            </a:fld>
            <a:endParaRPr lang="es-CL" altLang="es-CL"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BB3F2FCA-BC87-42A0-81CE-7DEA8662DE09}" type="slidenum">
              <a:rPr lang="es-CL" altLang="es-CL" smtClean="0"/>
              <a:pPr fontAlgn="base">
                <a:spcBef>
                  <a:spcPct val="0"/>
                </a:spcBef>
                <a:spcAft>
                  <a:spcPct val="0"/>
                </a:spcAft>
              </a:pPr>
              <a:t>33</a:t>
            </a:fld>
            <a:endParaRPr lang="es-CL" altLang="es-CL"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0E702B87-13F9-4961-847C-96A992163393}" type="slidenum">
              <a:rPr lang="es-CL" altLang="es-CL" smtClean="0"/>
              <a:pPr fontAlgn="base">
                <a:spcBef>
                  <a:spcPct val="0"/>
                </a:spcBef>
                <a:spcAft>
                  <a:spcPct val="0"/>
                </a:spcAft>
              </a:pPr>
              <a:t>34</a:t>
            </a:fld>
            <a:endParaRPr lang="es-CL" altLang="es-CL"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55689A3C-97B4-467F-AAEE-CBAC8249A2EA}" type="slidenum">
              <a:rPr lang="es-CL" altLang="es-CL" smtClean="0"/>
              <a:pPr fontAlgn="base">
                <a:spcBef>
                  <a:spcPct val="0"/>
                </a:spcBef>
                <a:spcAft>
                  <a:spcPct val="0"/>
                </a:spcAft>
              </a:pPr>
              <a:t>35</a:t>
            </a:fld>
            <a:endParaRPr lang="es-CL" altLang="es-CL"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6D9FC2C9-5086-498D-BE1D-3CBC151EC96A}" type="slidenum">
              <a:rPr lang="es-CL" altLang="es-CL" smtClean="0"/>
              <a:pPr fontAlgn="base">
                <a:spcBef>
                  <a:spcPct val="0"/>
                </a:spcBef>
                <a:spcAft>
                  <a:spcPct val="0"/>
                </a:spcAft>
              </a:pPr>
              <a:t>36</a:t>
            </a:fld>
            <a:endParaRPr lang="es-CL" altLang="es-CL"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027AB1F7-4D83-4818-BF8D-BD61F59CB984}" type="slidenum">
              <a:rPr lang="es-CL" altLang="es-CL" smtClean="0"/>
              <a:pPr fontAlgn="base">
                <a:spcBef>
                  <a:spcPct val="0"/>
                </a:spcBef>
                <a:spcAft>
                  <a:spcPct val="0"/>
                </a:spcAft>
              </a:pPr>
              <a:t>37</a:t>
            </a:fld>
            <a:endParaRPr lang="es-CL" altLang="es-CL"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CB9247B6-8093-4A8F-9280-4F9BA5EE416B}" type="slidenum">
              <a:rPr lang="es-CL" altLang="es-CL" smtClean="0"/>
              <a:pPr fontAlgn="base">
                <a:spcBef>
                  <a:spcPct val="0"/>
                </a:spcBef>
                <a:spcAft>
                  <a:spcPct val="0"/>
                </a:spcAft>
              </a:pPr>
              <a:t>2</a:t>
            </a:fld>
            <a:endParaRPr lang="es-CL" altLang="es-CL" smtClean="0"/>
          </a:p>
        </p:txBody>
      </p:sp>
      <p:sp>
        <p:nvSpPr>
          <p:cNvPr id="9219" name="Rectangle 2"/>
          <p:cNvSpPr>
            <a:spLocks noGrp="1" noChangeArrowheads="1"/>
          </p:cNvSpPr>
          <p:nvPr>
            <p:ph type="body" idx="1"/>
          </p:nvPr>
        </p:nvSpPr>
        <p:spPr>
          <a:xfrm>
            <a:off x="163513" y="4162425"/>
            <a:ext cx="6826250" cy="4640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1" tIns="46986" rIns="95651" bIns="46986"/>
          <a:lstStyle/>
          <a:p>
            <a:endParaRPr lang="es-CL" altLang="es-CL" smtClean="0">
              <a:cs typeface="Arial" panose="020B0604020202020204" pitchFamily="34" charset="0"/>
            </a:endParaRPr>
          </a:p>
        </p:txBody>
      </p:sp>
      <p:sp>
        <p:nvSpPr>
          <p:cNvPr id="9220" name="Rectangle 3"/>
          <p:cNvSpPr>
            <a:spLocks noGrp="1" noRot="1" noChangeAspect="1" noChangeArrowheads="1" noTextEdit="1"/>
          </p:cNvSpPr>
          <p:nvPr>
            <p:ph type="sldImg"/>
          </p:nvPr>
        </p:nvSpPr>
        <p:spPr>
          <a:xfrm>
            <a:off x="-3268663" y="1528763"/>
            <a:ext cx="9791701" cy="7343775"/>
          </a:xfrm>
          <a:ln w="12700" cap="flat">
            <a:solidFill>
              <a:schemeClr val="tx1"/>
            </a:solidFill>
          </a:ln>
          <a:effectLst>
            <a:outerShdw dist="107763" dir="2700000" algn="ctr" rotWithShape="0">
              <a:schemeClr val="bg2"/>
            </a:outerShdw>
          </a:effectLs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9BD386D8-1664-439A-A17C-9BBFB23F2A74}" type="slidenum">
              <a:rPr lang="es-CL" altLang="es-CL" smtClean="0"/>
              <a:pPr fontAlgn="base">
                <a:spcBef>
                  <a:spcPct val="0"/>
                </a:spcBef>
                <a:spcAft>
                  <a:spcPct val="0"/>
                </a:spcAft>
              </a:pPr>
              <a:t>38</a:t>
            </a:fld>
            <a:endParaRPr lang="es-CL" altLang="es-CL"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7423CA91-D19B-4FF4-AC63-A3B56D3A42C3}" type="slidenum">
              <a:rPr lang="es-CL" altLang="es-CL" smtClean="0"/>
              <a:pPr fontAlgn="base">
                <a:spcBef>
                  <a:spcPct val="0"/>
                </a:spcBef>
                <a:spcAft>
                  <a:spcPct val="0"/>
                </a:spcAft>
              </a:pPr>
              <a:t>39</a:t>
            </a:fld>
            <a:endParaRPr lang="es-CL" altLang="es-CL"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62B2AED7-FA04-4FE0-AD06-74CDB59F2A18}" type="slidenum">
              <a:rPr lang="es-CL" altLang="es-CL" smtClean="0"/>
              <a:pPr fontAlgn="base">
                <a:spcBef>
                  <a:spcPct val="0"/>
                </a:spcBef>
                <a:spcAft>
                  <a:spcPct val="0"/>
                </a:spcAft>
              </a:pPr>
              <a:t>40</a:t>
            </a:fld>
            <a:endParaRPr lang="es-CL" altLang="es-CL"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64549D47-3288-428B-A46F-772A27110F7B}" type="slidenum">
              <a:rPr lang="es-CL" altLang="es-CL" smtClean="0"/>
              <a:pPr fontAlgn="base">
                <a:spcBef>
                  <a:spcPct val="0"/>
                </a:spcBef>
                <a:spcAft>
                  <a:spcPct val="0"/>
                </a:spcAft>
              </a:pPr>
              <a:t>41</a:t>
            </a:fld>
            <a:endParaRPr lang="es-CL" altLang="es-CL"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819A32BE-B551-4111-9257-69D8D0CB57E3}" type="slidenum">
              <a:rPr lang="es-CL" altLang="es-CL" smtClean="0"/>
              <a:pPr fontAlgn="base">
                <a:spcBef>
                  <a:spcPct val="0"/>
                </a:spcBef>
                <a:spcAft>
                  <a:spcPct val="0"/>
                </a:spcAft>
              </a:pPr>
              <a:t>42</a:t>
            </a:fld>
            <a:endParaRPr lang="es-CL" altLang="es-CL"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18CA4EA5-A0AC-4EBF-A15E-17B1E72CF1FC}" type="slidenum">
              <a:rPr lang="es-CL" altLang="es-CL" smtClean="0"/>
              <a:pPr fontAlgn="base">
                <a:spcBef>
                  <a:spcPct val="0"/>
                </a:spcBef>
                <a:spcAft>
                  <a:spcPct val="0"/>
                </a:spcAft>
              </a:pPr>
              <a:t>43</a:t>
            </a:fld>
            <a:endParaRPr lang="es-CL" altLang="es-CL"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xfrm>
            <a:off x="3897313" y="8831263"/>
            <a:ext cx="2982912"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08025" indent="-271463">
              <a:spcBef>
                <a:spcPct val="30000"/>
              </a:spcBef>
              <a:defRPr sz="1200">
                <a:solidFill>
                  <a:schemeClr val="tx1"/>
                </a:solidFill>
                <a:latin typeface="Times New Roman" panose="02020603050405020304" pitchFamily="18" charset="0"/>
                <a:cs typeface="Arial" panose="020B0604020202020204" pitchFamily="34" charset="0"/>
              </a:defRPr>
            </a:lvl2pPr>
            <a:lvl3pPr marL="1090613" indent="-217488">
              <a:spcBef>
                <a:spcPct val="30000"/>
              </a:spcBef>
              <a:defRPr sz="1200">
                <a:solidFill>
                  <a:schemeClr val="tx1"/>
                </a:solidFill>
                <a:latin typeface="Times New Roman" panose="02020603050405020304" pitchFamily="18" charset="0"/>
                <a:cs typeface="Arial" panose="020B0604020202020204" pitchFamily="34" charset="0"/>
              </a:defRPr>
            </a:lvl3pPr>
            <a:lvl4pPr marL="1527175" indent="-217488">
              <a:spcBef>
                <a:spcPct val="30000"/>
              </a:spcBef>
              <a:defRPr sz="1200">
                <a:solidFill>
                  <a:schemeClr val="tx1"/>
                </a:solidFill>
                <a:latin typeface="Times New Roman" panose="02020603050405020304" pitchFamily="18" charset="0"/>
                <a:cs typeface="Arial" panose="020B0604020202020204" pitchFamily="34" charset="0"/>
              </a:defRPr>
            </a:lvl4pPr>
            <a:lvl5pPr marL="1963738" indent="-217488">
              <a:spcBef>
                <a:spcPct val="30000"/>
              </a:spcBef>
              <a:defRPr sz="1200">
                <a:solidFill>
                  <a:schemeClr val="tx1"/>
                </a:solidFill>
                <a:latin typeface="Times New Roman" panose="02020603050405020304" pitchFamily="18" charset="0"/>
                <a:cs typeface="Arial" panose="020B0604020202020204" pitchFamily="34" charset="0"/>
              </a:defRPr>
            </a:lvl5pPr>
            <a:lvl6pPr marL="2420938" indent="-217488"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878138" indent="-217488"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335338" indent="-217488"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792538" indent="-217488"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763C0FA4-50FF-4A4B-BA49-A55BE7F6CDF9}" type="slidenum">
              <a:rPr lang="en-US" altLang="es-CL" sz="1100" smtClean="0"/>
              <a:pPr fontAlgn="base">
                <a:spcBef>
                  <a:spcPct val="0"/>
                </a:spcBef>
                <a:spcAft>
                  <a:spcPct val="0"/>
                </a:spcAft>
              </a:pPr>
              <a:t>44</a:t>
            </a:fld>
            <a:endParaRPr lang="en-US" altLang="es-CL" sz="11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smtClean="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7065E55A-055A-4106-9963-5B56D4AE38FF}" type="slidenum">
              <a:rPr lang="es-CL" altLang="es-CL" smtClean="0"/>
              <a:pPr fontAlgn="base">
                <a:spcBef>
                  <a:spcPct val="0"/>
                </a:spcBef>
                <a:spcAft>
                  <a:spcPct val="0"/>
                </a:spcAft>
              </a:pPr>
              <a:t>45</a:t>
            </a:fld>
            <a:endParaRPr lang="es-CL" altLang="es-CL"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DC55566D-C567-4354-B725-A57854B66DB6}" type="slidenum">
              <a:rPr lang="es-CL" altLang="es-CL" smtClean="0"/>
              <a:pPr fontAlgn="base">
                <a:spcBef>
                  <a:spcPct val="0"/>
                </a:spcBef>
                <a:spcAft>
                  <a:spcPct val="0"/>
                </a:spcAft>
              </a:pPr>
              <a:t>5</a:t>
            </a:fld>
            <a:endParaRPr lang="es-CL" altLang="es-CL"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C8CEF350-96DA-4FD1-A0D2-F91C68002BE0}" type="slidenum">
              <a:rPr lang="es-CL" altLang="es-CL" smtClean="0"/>
              <a:pPr fontAlgn="base">
                <a:spcBef>
                  <a:spcPct val="0"/>
                </a:spcBef>
                <a:spcAft>
                  <a:spcPct val="0"/>
                </a:spcAft>
              </a:pPr>
              <a:t>6</a:t>
            </a:fld>
            <a:endParaRPr lang="es-CL" altLang="es-CL"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extLst>
      <p:ext uri="{BB962C8B-B14F-4D97-AF65-F5344CB8AC3E}">
        <p14:creationId xmlns:p14="http://schemas.microsoft.com/office/powerpoint/2010/main" val="389073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5130CB42-D008-4661-9313-02319540A70B}" type="slidenum">
              <a:rPr lang="es-CL" altLang="es-CL" smtClean="0"/>
              <a:pPr fontAlgn="base">
                <a:spcBef>
                  <a:spcPct val="0"/>
                </a:spcBef>
                <a:spcAft>
                  <a:spcPct val="0"/>
                </a:spcAft>
              </a:pPr>
              <a:t>7</a:t>
            </a:fld>
            <a:endParaRPr lang="es-CL" altLang="es-CL"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extLst>
      <p:ext uri="{BB962C8B-B14F-4D97-AF65-F5344CB8AC3E}">
        <p14:creationId xmlns:p14="http://schemas.microsoft.com/office/powerpoint/2010/main" val="4128236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A8D9DDA8-82B5-45BF-9763-D9FF598A9B11}" type="slidenum">
              <a:rPr lang="es-CL" altLang="es-CL" smtClean="0"/>
              <a:pPr fontAlgn="base">
                <a:spcBef>
                  <a:spcPct val="0"/>
                </a:spcBef>
                <a:spcAft>
                  <a:spcPct val="0"/>
                </a:spcAft>
              </a:pPr>
              <a:t>21</a:t>
            </a:fld>
            <a:endParaRPr lang="es-CL" altLang="es-CL"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59DFCDCB-3107-456C-A56E-F31FD6B078DB}" type="slidenum">
              <a:rPr lang="es-CL" altLang="es-CL" smtClean="0"/>
              <a:pPr fontAlgn="base">
                <a:spcBef>
                  <a:spcPct val="0"/>
                </a:spcBef>
                <a:spcAft>
                  <a:spcPct val="0"/>
                </a:spcAft>
              </a:pPr>
              <a:t>24</a:t>
            </a:fld>
            <a:endParaRPr lang="es-CL" altLang="es-CL"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71813575-172D-410A-B9F9-455BD7AC694C}" type="slidenum">
              <a:rPr lang="es-CL" altLang="es-CL" smtClean="0"/>
              <a:pPr fontAlgn="base">
                <a:spcBef>
                  <a:spcPct val="0"/>
                </a:spcBef>
                <a:spcAft>
                  <a:spcPct val="0"/>
                </a:spcAft>
              </a:pPr>
              <a:t>25</a:t>
            </a:fld>
            <a:endParaRPr lang="es-CL" altLang="es-CL"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fld id="{A02B0CE6-CC6B-4738-A327-2FC5FE7A629C}" type="slidenum">
              <a:rPr lang="es-CL" altLang="es-CL" smtClean="0"/>
              <a:pPr fontAlgn="base">
                <a:spcBef>
                  <a:spcPct val="0"/>
                </a:spcBef>
                <a:spcAft>
                  <a:spcPct val="0"/>
                </a:spcAft>
              </a:pPr>
              <a:t>26</a:t>
            </a:fld>
            <a:endParaRPr lang="es-CL" altLang="es-CL"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5" name="Date Placeholder 6"/>
          <p:cNvSpPr>
            <a:spLocks noGrp="1"/>
          </p:cNvSpPr>
          <p:nvPr>
            <p:ph type="dt" sz="half" idx="10"/>
          </p:nvPr>
        </p:nvSpPr>
        <p:spPr/>
        <p:txBody>
          <a:bodyPr/>
          <a:lstStyle>
            <a:lvl1pPr>
              <a:defRPr>
                <a:solidFill>
                  <a:srgbClr val="FFFFFF">
                    <a:alpha val="75000"/>
                  </a:srgbClr>
                </a:solidFill>
              </a:defRPr>
            </a:lvl1pPr>
          </a:lstStyle>
          <a:p>
            <a:pPr>
              <a:defRPr/>
            </a:pPr>
            <a:endParaRPr lang="es-ES"/>
          </a:p>
        </p:txBody>
      </p:sp>
      <p:sp>
        <p:nvSpPr>
          <p:cNvPr id="6" name="Footer Placeholder 7"/>
          <p:cNvSpPr>
            <a:spLocks noGrp="1"/>
          </p:cNvSpPr>
          <p:nvPr>
            <p:ph type="ftr" sz="quarter" idx="11"/>
          </p:nvPr>
        </p:nvSpPr>
        <p:spPr/>
        <p:txBody>
          <a:bodyPr/>
          <a:lstStyle>
            <a:lvl1pPr>
              <a:defRPr>
                <a:solidFill>
                  <a:srgbClr val="FFFFFF">
                    <a:alpha val="75000"/>
                  </a:srgbClr>
                </a:solidFill>
              </a:defRPr>
            </a:lvl1pPr>
          </a:lstStyle>
          <a:p>
            <a:pPr>
              <a:defRPr/>
            </a:pPr>
            <a:endParaRPr lang="es-ES"/>
          </a:p>
        </p:txBody>
      </p:sp>
      <p:sp>
        <p:nvSpPr>
          <p:cNvPr id="7" name="Slide Number Placeholder 8"/>
          <p:cNvSpPr>
            <a:spLocks noGrp="1"/>
          </p:cNvSpPr>
          <p:nvPr>
            <p:ph type="sldNum" sz="quarter" idx="12"/>
          </p:nvPr>
        </p:nvSpPr>
        <p:spPr/>
        <p:txBody>
          <a:bodyPr/>
          <a:lstStyle>
            <a:lvl1pPr>
              <a:defRPr>
                <a:solidFill>
                  <a:srgbClr val="FFFFFF">
                    <a:alpha val="20000"/>
                  </a:srgbClr>
                </a:solidFill>
              </a:defRPr>
            </a:lvl1pPr>
          </a:lstStyle>
          <a:p>
            <a:pPr>
              <a:defRPr/>
            </a:pPr>
            <a:fld id="{E5D06D37-4888-425B-8AB3-B6319DF4E4ED}" type="slidenum">
              <a:rPr lang="es-ES" altLang="es-CL"/>
              <a:pPr>
                <a:defRPr/>
              </a:pPr>
              <a:t>‹Nº›</a:t>
            </a:fld>
            <a:endParaRPr lang="es-ES" altLang="es-CL"/>
          </a:p>
        </p:txBody>
      </p:sp>
    </p:spTree>
    <p:extLst>
      <p:ext uri="{BB962C8B-B14F-4D97-AF65-F5344CB8AC3E}">
        <p14:creationId xmlns:p14="http://schemas.microsoft.com/office/powerpoint/2010/main" val="360771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9A72AF98-4B23-48A7-A1E7-3071878CFF3E}" type="slidenum">
              <a:rPr lang="es-ES" altLang="es-CL"/>
              <a:pPr>
                <a:defRPr/>
              </a:pPr>
              <a:t>‹Nº›</a:t>
            </a:fld>
            <a:endParaRPr lang="es-ES" altLang="es-CL"/>
          </a:p>
        </p:txBody>
      </p:sp>
    </p:spTree>
    <p:extLst>
      <p:ext uri="{BB962C8B-B14F-4D97-AF65-F5344CB8AC3E}">
        <p14:creationId xmlns:p14="http://schemas.microsoft.com/office/powerpoint/2010/main" val="358963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194BBD8-1C57-492F-BDEF-9512A5619185}" type="slidenum">
              <a:rPr lang="es-ES" altLang="es-CL"/>
              <a:pPr>
                <a:defRPr/>
              </a:pPr>
              <a:t>‹Nº›</a:t>
            </a:fld>
            <a:endParaRPr lang="es-ES" altLang="es-CL"/>
          </a:p>
        </p:txBody>
      </p:sp>
    </p:spTree>
    <p:extLst>
      <p:ext uri="{BB962C8B-B14F-4D97-AF65-F5344CB8AC3E}">
        <p14:creationId xmlns:p14="http://schemas.microsoft.com/office/powerpoint/2010/main" val="3575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4800"/>
            <a:ext cx="7772400" cy="1143000"/>
          </a:xfrm>
        </p:spPr>
        <p:txBody>
          <a:bodyPr/>
          <a:lstStyle/>
          <a:p>
            <a:r>
              <a:rPr lang="es-ES" smtClean="0"/>
              <a:t>Haga clic para modificar el estilo de título del patrón</a:t>
            </a:r>
            <a:endParaRPr lang="es-CL"/>
          </a:p>
        </p:txBody>
      </p:sp>
      <p:sp>
        <p:nvSpPr>
          <p:cNvPr id="3" name="2 Marcador de gráfico"/>
          <p:cNvSpPr>
            <a:spLocks noGrp="1"/>
          </p:cNvSpPr>
          <p:nvPr>
            <p:ph type="chart" idx="1"/>
          </p:nvPr>
        </p:nvSpPr>
        <p:spPr>
          <a:xfrm>
            <a:off x="838200" y="1905000"/>
            <a:ext cx="7772400" cy="4114800"/>
          </a:xfrm>
        </p:spPr>
        <p:txBody>
          <a:bodyPr rtlCol="0">
            <a:normAutofit/>
          </a:bodyPr>
          <a:lstStyle/>
          <a:p>
            <a:pPr lvl="0"/>
            <a:endParaRPr lang="es-CL" noProof="0" smtClean="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F8CFCF6E-C042-4A2C-9588-15FF8B8351B5}" type="slidenum">
              <a:rPr lang="es-ES" altLang="es-CL"/>
              <a:pPr>
                <a:defRPr/>
              </a:pPr>
              <a:t>‹Nº›</a:t>
            </a:fld>
            <a:endParaRPr lang="es-ES" altLang="es-CL"/>
          </a:p>
        </p:txBody>
      </p:sp>
    </p:spTree>
    <p:extLst>
      <p:ext uri="{BB962C8B-B14F-4D97-AF65-F5344CB8AC3E}">
        <p14:creationId xmlns:p14="http://schemas.microsoft.com/office/powerpoint/2010/main" val="156279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FC60D3FF-8290-428F-B08E-B4F63230F2AE}" type="slidenum">
              <a:rPr lang="es-ES" altLang="es-CL"/>
              <a:pPr>
                <a:defRPr/>
              </a:pPr>
              <a:t>‹Nº›</a:t>
            </a:fld>
            <a:endParaRPr lang="es-ES" altLang="es-CL"/>
          </a:p>
        </p:txBody>
      </p:sp>
    </p:spTree>
    <p:extLst>
      <p:ext uri="{BB962C8B-B14F-4D97-AF65-F5344CB8AC3E}">
        <p14:creationId xmlns:p14="http://schemas.microsoft.com/office/powerpoint/2010/main" val="99263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lstStyle>
            <a:lvl1pPr>
              <a:lnSpc>
                <a:spcPct val="80000"/>
              </a:lnSpc>
              <a:defRPr sz="8000" b="0" baseline="0">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0634" y="4187275"/>
            <a:ext cx="6919722" cy="1645920"/>
          </a:xfrm>
        </p:spPr>
        <p:txBody>
          <a:bodyPr>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ACF87814-A2D1-4279-A175-F71D9AF54B51}" type="slidenum">
              <a:rPr lang="es-ES" altLang="es-CL"/>
              <a:pPr>
                <a:defRPr/>
              </a:pPr>
              <a:t>‹Nº›</a:t>
            </a:fld>
            <a:endParaRPr lang="es-ES" altLang="es-CL"/>
          </a:p>
        </p:txBody>
      </p:sp>
    </p:spTree>
    <p:extLst>
      <p:ext uri="{BB962C8B-B14F-4D97-AF65-F5344CB8AC3E}">
        <p14:creationId xmlns:p14="http://schemas.microsoft.com/office/powerpoint/2010/main" val="144339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59700330-FE1E-45B0-A3E8-A32DE11D6240}" type="slidenum">
              <a:rPr lang="es-ES" altLang="es-CL"/>
              <a:pPr>
                <a:defRPr/>
              </a:pPr>
              <a:t>‹Nº›</a:t>
            </a:fld>
            <a:endParaRPr lang="es-ES" altLang="es-CL"/>
          </a:p>
        </p:txBody>
      </p:sp>
    </p:spTree>
    <p:extLst>
      <p:ext uri="{BB962C8B-B14F-4D97-AF65-F5344CB8AC3E}">
        <p14:creationId xmlns:p14="http://schemas.microsoft.com/office/powerpoint/2010/main" val="403544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9A9C311A-B896-49FA-A668-857C847D9C84}" type="slidenum">
              <a:rPr lang="es-ES" altLang="es-CL"/>
              <a:pPr>
                <a:defRPr/>
              </a:pPr>
              <a:t>‹Nº›</a:t>
            </a:fld>
            <a:endParaRPr lang="es-ES" altLang="es-CL"/>
          </a:p>
        </p:txBody>
      </p:sp>
    </p:spTree>
    <p:extLst>
      <p:ext uri="{BB962C8B-B14F-4D97-AF65-F5344CB8AC3E}">
        <p14:creationId xmlns:p14="http://schemas.microsoft.com/office/powerpoint/2010/main" val="332550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6350127A-0E19-4697-AEC0-61AF25F26416}" type="slidenum">
              <a:rPr lang="es-ES" altLang="es-CL"/>
              <a:pPr>
                <a:defRPr/>
              </a:pPr>
              <a:t>‹Nº›</a:t>
            </a:fld>
            <a:endParaRPr lang="es-ES" altLang="es-CL"/>
          </a:p>
        </p:txBody>
      </p:sp>
    </p:spTree>
    <p:extLst>
      <p:ext uri="{BB962C8B-B14F-4D97-AF65-F5344CB8AC3E}">
        <p14:creationId xmlns:p14="http://schemas.microsoft.com/office/powerpoint/2010/main" val="9221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CCC9E7E9-5B91-4963-9BC6-566346686330}" type="slidenum">
              <a:rPr lang="es-ES" altLang="es-CL"/>
              <a:pPr>
                <a:defRPr/>
              </a:pPr>
              <a:t>‹Nº›</a:t>
            </a:fld>
            <a:endParaRPr lang="es-ES" altLang="es-CL"/>
          </a:p>
        </p:txBody>
      </p:sp>
    </p:spTree>
    <p:extLst>
      <p:ext uri="{BB962C8B-B14F-4D97-AF65-F5344CB8AC3E}">
        <p14:creationId xmlns:p14="http://schemas.microsoft.com/office/powerpoint/2010/main" val="36243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6" name="Date Placeholder 4"/>
          <p:cNvSpPr>
            <a:spLocks noGrp="1"/>
          </p:cNvSpPr>
          <p:nvPr>
            <p:ph type="dt" sz="half" idx="10"/>
          </p:nvPr>
        </p:nvSpPr>
        <p:spPr/>
        <p:txBody>
          <a:bodyPr/>
          <a:lstStyle>
            <a:lvl1pPr>
              <a:defRPr/>
            </a:lvl1pPr>
          </a:lstStyle>
          <a:p>
            <a:pPr>
              <a:defRPr/>
            </a:pPr>
            <a:endParaRPr lang="es-ES"/>
          </a:p>
        </p:txBody>
      </p:sp>
      <p:sp>
        <p:nvSpPr>
          <p:cNvPr id="7" name="Footer Placeholder 5"/>
          <p:cNvSpPr>
            <a:spLocks noGrp="1"/>
          </p:cNvSpPr>
          <p:nvPr>
            <p:ph type="ftr" sz="quarter" idx="11"/>
          </p:nvPr>
        </p:nvSpPr>
        <p:spPr/>
        <p:txBody>
          <a:bodyPr/>
          <a:lstStyle>
            <a:lvl1pPr>
              <a:defRPr/>
            </a:lvl1pPr>
          </a:lstStyle>
          <a:p>
            <a:pPr>
              <a:defRPr/>
            </a:pPr>
            <a:endParaRPr lang="es-ES"/>
          </a:p>
        </p:txBody>
      </p:sp>
      <p:sp>
        <p:nvSpPr>
          <p:cNvPr id="8"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364EFCE6-4C08-4610-8E55-1AE9C2179E42}" type="slidenum">
              <a:rPr lang="es-ES" altLang="es-CL"/>
              <a:pPr>
                <a:defRPr/>
              </a:pPr>
              <a:t>‹Nº›</a:t>
            </a:fld>
            <a:endParaRPr lang="es-ES" altLang="es-CL"/>
          </a:p>
        </p:txBody>
      </p:sp>
    </p:spTree>
    <p:extLst>
      <p:ext uri="{BB962C8B-B14F-4D97-AF65-F5344CB8AC3E}">
        <p14:creationId xmlns:p14="http://schemas.microsoft.com/office/powerpoint/2010/main" val="3155647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lstStyle>
            <a:lvl1pPr>
              <a:lnSpc>
                <a:spcPct val="85000"/>
              </a:lnSpc>
              <a:defRPr sz="28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rtlCol="0">
            <a:normAutofit/>
          </a:bodyPr>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a:defRPr/>
            </a:pPr>
            <a:endParaRPr lang="es-E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a:defRPr/>
            </a:pPr>
            <a:endParaRPr lang="es-E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9BD539DA-31F3-4F5D-ABDD-67DBDC9AAA78}" type="slidenum">
              <a:rPr lang="es-ES" altLang="es-CL"/>
              <a:pPr>
                <a:defRPr/>
              </a:pPr>
              <a:t>‹Nº›</a:t>
            </a:fld>
            <a:endParaRPr lang="es-ES" altLang="es-CL"/>
          </a:p>
        </p:txBody>
      </p:sp>
    </p:spTree>
    <p:extLst>
      <p:ext uri="{BB962C8B-B14F-4D97-AF65-F5344CB8AC3E}">
        <p14:creationId xmlns:p14="http://schemas.microsoft.com/office/powerpoint/2010/main" val="125493971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713" y="500063"/>
            <a:ext cx="8078787" cy="165735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1027" name="Text Placeholder 2"/>
          <p:cNvSpPr>
            <a:spLocks noGrp="1"/>
          </p:cNvSpPr>
          <p:nvPr>
            <p:ph type="body" idx="1"/>
          </p:nvPr>
        </p:nvSpPr>
        <p:spPr bwMode="auto">
          <a:xfrm>
            <a:off x="506413" y="1993900"/>
            <a:ext cx="8066087"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Editar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sp>
        <p:nvSpPr>
          <p:cNvPr id="4" name="Date Placeholder 3"/>
          <p:cNvSpPr>
            <a:spLocks noGrp="1"/>
          </p:cNvSpPr>
          <p:nvPr>
            <p:ph type="dt" sz="half" idx="2"/>
          </p:nvPr>
        </p:nvSpPr>
        <p:spPr>
          <a:xfrm>
            <a:off x="514350" y="6411913"/>
            <a:ext cx="3086100" cy="228600"/>
          </a:xfrm>
          <a:prstGeom prst="rect">
            <a:avLst/>
          </a:prstGeom>
        </p:spPr>
        <p:txBody>
          <a:bodyPr vert="horz" lIns="91440" tIns="45720" rIns="91440" bIns="45720" rtlCol="0" anchor="ctr"/>
          <a:lstStyle>
            <a:lvl1pPr algn="l" eaLnBrk="1" fontAlgn="auto" hangingPunct="1">
              <a:spcBef>
                <a:spcPts val="0"/>
              </a:spcBef>
              <a:spcAft>
                <a:spcPts val="0"/>
              </a:spcAft>
              <a:defRPr sz="950">
                <a:solidFill>
                  <a:schemeClr val="tx1">
                    <a:alpha val="75000"/>
                  </a:schemeClr>
                </a:solidFill>
                <a:latin typeface="+mn-lt"/>
              </a:defRPr>
            </a:lvl1pPr>
          </a:lstStyle>
          <a:p>
            <a:pPr>
              <a:defRPr/>
            </a:pPr>
            <a:endParaRPr lang="es-ES"/>
          </a:p>
        </p:txBody>
      </p:sp>
      <p:sp>
        <p:nvSpPr>
          <p:cNvPr id="5" name="Footer Placeholder 4"/>
          <p:cNvSpPr>
            <a:spLocks noGrp="1"/>
          </p:cNvSpPr>
          <p:nvPr>
            <p:ph type="ftr" sz="quarter" idx="3"/>
          </p:nvPr>
        </p:nvSpPr>
        <p:spPr>
          <a:xfrm>
            <a:off x="514350" y="6554788"/>
            <a:ext cx="3771900" cy="228600"/>
          </a:xfrm>
          <a:prstGeom prst="rect">
            <a:avLst/>
          </a:prstGeom>
        </p:spPr>
        <p:txBody>
          <a:bodyPr vert="horz" lIns="91440" tIns="45720" rIns="91440" bIns="45720" rtlCol="0" anchor="ctr"/>
          <a:lstStyle>
            <a:lvl1pPr algn="l" eaLnBrk="1" fontAlgn="auto" hangingPunct="1">
              <a:spcBef>
                <a:spcPts val="0"/>
              </a:spcBef>
              <a:spcAft>
                <a:spcPts val="0"/>
              </a:spcAft>
              <a:defRPr sz="950" cap="all" baseline="0">
                <a:solidFill>
                  <a:schemeClr val="tx1">
                    <a:alpha val="75000"/>
                  </a:schemeClr>
                </a:solidFill>
                <a:latin typeface="+mn-lt"/>
              </a:defRPr>
            </a:lvl1pPr>
          </a:lstStyle>
          <a:p>
            <a:pPr>
              <a:defRPr/>
            </a:pPr>
            <a:endParaRPr lang="es-ES"/>
          </a:p>
        </p:txBody>
      </p:sp>
      <p:sp>
        <p:nvSpPr>
          <p:cNvPr id="6" name="Slide Number Placeholder 5"/>
          <p:cNvSpPr>
            <a:spLocks noGrp="1"/>
          </p:cNvSpPr>
          <p:nvPr>
            <p:ph type="sldNum" sz="quarter" idx="4"/>
          </p:nvPr>
        </p:nvSpPr>
        <p:spPr>
          <a:xfrm>
            <a:off x="6540500" y="5829300"/>
            <a:ext cx="2195513" cy="1397000"/>
          </a:xfrm>
          <a:prstGeom prst="rect">
            <a:avLst/>
          </a:prstGeom>
        </p:spPr>
        <p:txBody>
          <a:bodyPr vert="horz" lIns="91440" tIns="45720" rIns="91440" bIns="45720" rtlCol="0" anchor="b"/>
          <a:lstStyle>
            <a:lvl1pPr algn="r" eaLnBrk="1" fontAlgn="auto" hangingPunct="1">
              <a:spcBef>
                <a:spcPts val="0"/>
              </a:spcBef>
              <a:spcAft>
                <a:spcPts val="0"/>
              </a:spcAft>
              <a:defRPr sz="9000" b="0">
                <a:ln>
                  <a:noFill/>
                </a:ln>
                <a:solidFill>
                  <a:schemeClr val="accent1">
                    <a:alpha val="20000"/>
                  </a:schemeClr>
                </a:solidFill>
                <a:latin typeface="+mj-lt"/>
              </a:defRPr>
            </a:lvl1pPr>
          </a:lstStyle>
          <a:p>
            <a:pPr>
              <a:defRPr/>
            </a:pPr>
            <a:fld id="{DF915A22-7865-45A7-9E8A-F57B2C4E1E0A}" type="slidenum">
              <a:rPr lang="es-ES" altLang="es-CL"/>
              <a:pPr>
                <a:defRPr/>
              </a:pPr>
              <a:t>‹Nº›</a:t>
            </a:fld>
            <a:endParaRPr lang="es-ES" altLang="es-CL"/>
          </a:p>
        </p:txBody>
      </p:sp>
    </p:spTree>
  </p:cSld>
  <p:clrMap bg1="lt1" tx1="dk1" bg2="lt2" tx2="dk2" accent1="accent1" accent2="accent2" accent3="accent3" accent4="accent4" accent5="accent5" accent6="accent6" hlink="hlink" folHlink="folHlink"/>
  <p:sldLayoutIdLst>
    <p:sldLayoutId id="2147483772" r:id="rId1"/>
    <p:sldLayoutId id="2147483763" r:id="rId2"/>
    <p:sldLayoutId id="2147483764" r:id="rId3"/>
    <p:sldLayoutId id="2147483765" r:id="rId4"/>
    <p:sldLayoutId id="2147483766" r:id="rId5"/>
    <p:sldLayoutId id="2147483767" r:id="rId6"/>
    <p:sldLayoutId id="2147483768" r:id="rId7"/>
    <p:sldLayoutId id="2147483773" r:id="rId8"/>
    <p:sldLayoutId id="2147483774" r:id="rId9"/>
    <p:sldLayoutId id="2147483769" r:id="rId10"/>
    <p:sldLayoutId id="2147483770" r:id="rId11"/>
    <p:sldLayoutId id="2147483771" r:id="rId12"/>
  </p:sldLayoutIdLst>
  <p:hf sldNum="0" hdr="0" ftr="0" dt="0"/>
  <p:txStyles>
    <p:titleStyle>
      <a:lvl1pPr algn="l" rtl="0" eaLnBrk="0" fontAlgn="base" hangingPunct="0">
        <a:lnSpc>
          <a:spcPct val="90000"/>
        </a:lnSpc>
        <a:spcBef>
          <a:spcPct val="0"/>
        </a:spcBef>
        <a:spcAft>
          <a:spcPct val="0"/>
        </a:spcAft>
        <a:defRPr sz="4800" kern="1200" spc="-120">
          <a:solidFill>
            <a:schemeClr val="accent1"/>
          </a:solidFill>
          <a:latin typeface="+mj-lt"/>
          <a:ea typeface="+mj-ea"/>
          <a:cs typeface="+mj-cs"/>
        </a:defRPr>
      </a:lvl1pPr>
      <a:lvl2pPr algn="l" rtl="0" eaLnBrk="0" fontAlgn="base" hangingPunct="0">
        <a:lnSpc>
          <a:spcPct val="90000"/>
        </a:lnSpc>
        <a:spcBef>
          <a:spcPct val="0"/>
        </a:spcBef>
        <a:spcAft>
          <a:spcPct val="0"/>
        </a:spcAft>
        <a:defRPr sz="4800">
          <a:solidFill>
            <a:schemeClr val="accent1"/>
          </a:solidFill>
          <a:latin typeface="Calibri Light" panose="020F0302020204030204" pitchFamily="34" charset="0"/>
        </a:defRPr>
      </a:lvl2pPr>
      <a:lvl3pPr algn="l" rtl="0" eaLnBrk="0" fontAlgn="base" hangingPunct="0">
        <a:lnSpc>
          <a:spcPct val="90000"/>
        </a:lnSpc>
        <a:spcBef>
          <a:spcPct val="0"/>
        </a:spcBef>
        <a:spcAft>
          <a:spcPct val="0"/>
        </a:spcAft>
        <a:defRPr sz="4800">
          <a:solidFill>
            <a:schemeClr val="accent1"/>
          </a:solidFill>
          <a:latin typeface="Calibri Light" panose="020F0302020204030204" pitchFamily="34" charset="0"/>
        </a:defRPr>
      </a:lvl3pPr>
      <a:lvl4pPr algn="l" rtl="0" eaLnBrk="0" fontAlgn="base" hangingPunct="0">
        <a:lnSpc>
          <a:spcPct val="90000"/>
        </a:lnSpc>
        <a:spcBef>
          <a:spcPct val="0"/>
        </a:spcBef>
        <a:spcAft>
          <a:spcPct val="0"/>
        </a:spcAft>
        <a:defRPr sz="4800">
          <a:solidFill>
            <a:schemeClr val="accent1"/>
          </a:solidFill>
          <a:latin typeface="Calibri Light" panose="020F0302020204030204" pitchFamily="34" charset="0"/>
        </a:defRPr>
      </a:lvl4pPr>
      <a:lvl5pPr algn="l" rtl="0" eaLnBrk="0" fontAlgn="base" hangingPunct="0">
        <a:lnSpc>
          <a:spcPct val="90000"/>
        </a:lnSpc>
        <a:spcBef>
          <a:spcPct val="0"/>
        </a:spcBef>
        <a:spcAft>
          <a:spcPct val="0"/>
        </a:spcAft>
        <a:defRPr sz="4800">
          <a:solidFill>
            <a:schemeClr val="accent1"/>
          </a:solidFill>
          <a:latin typeface="Calibri Light" panose="020F0302020204030204" pitchFamily="34" charset="0"/>
        </a:defRPr>
      </a:lvl5pPr>
      <a:lvl6pPr marL="457200" algn="l" rtl="0" fontAlgn="base">
        <a:lnSpc>
          <a:spcPct val="90000"/>
        </a:lnSpc>
        <a:spcBef>
          <a:spcPct val="0"/>
        </a:spcBef>
        <a:spcAft>
          <a:spcPct val="0"/>
        </a:spcAft>
        <a:defRPr sz="4800">
          <a:solidFill>
            <a:schemeClr val="accent1"/>
          </a:solidFill>
          <a:latin typeface="Calibri Light" panose="020F0302020204030204" pitchFamily="34" charset="0"/>
        </a:defRPr>
      </a:lvl6pPr>
      <a:lvl7pPr marL="914400" algn="l" rtl="0" fontAlgn="base">
        <a:lnSpc>
          <a:spcPct val="90000"/>
        </a:lnSpc>
        <a:spcBef>
          <a:spcPct val="0"/>
        </a:spcBef>
        <a:spcAft>
          <a:spcPct val="0"/>
        </a:spcAft>
        <a:defRPr sz="4800">
          <a:solidFill>
            <a:schemeClr val="accent1"/>
          </a:solidFill>
          <a:latin typeface="Calibri Light" panose="020F0302020204030204" pitchFamily="34" charset="0"/>
        </a:defRPr>
      </a:lvl7pPr>
      <a:lvl8pPr marL="1371600" algn="l" rtl="0" fontAlgn="base">
        <a:lnSpc>
          <a:spcPct val="90000"/>
        </a:lnSpc>
        <a:spcBef>
          <a:spcPct val="0"/>
        </a:spcBef>
        <a:spcAft>
          <a:spcPct val="0"/>
        </a:spcAft>
        <a:defRPr sz="4800">
          <a:solidFill>
            <a:schemeClr val="accent1"/>
          </a:solidFill>
          <a:latin typeface="Calibri Light" panose="020F0302020204030204" pitchFamily="34" charset="0"/>
        </a:defRPr>
      </a:lvl8pPr>
      <a:lvl9pPr marL="1828800" algn="l" rtl="0" fontAlgn="base">
        <a:lnSpc>
          <a:spcPct val="90000"/>
        </a:lnSpc>
        <a:spcBef>
          <a:spcPct val="0"/>
        </a:spcBef>
        <a:spcAft>
          <a:spcPct val="0"/>
        </a:spcAft>
        <a:defRPr sz="4800">
          <a:solidFill>
            <a:schemeClr val="accent1"/>
          </a:solidFill>
          <a:latin typeface="Calibri Light" panose="020F0302020204030204" pitchFamily="34" charset="0"/>
        </a:defRPr>
      </a:lvl9pPr>
    </p:titleStyle>
    <p:bodyStyle>
      <a:lvl1pPr marL="90488" indent="-90488" algn="l" rtl="0" eaLnBrk="0" fontAlgn="base" hangingPunct="0">
        <a:lnSpc>
          <a:spcPct val="85000"/>
        </a:lnSpc>
        <a:spcBef>
          <a:spcPts val="1300"/>
        </a:spcBef>
        <a:spcAft>
          <a:spcPct val="0"/>
        </a:spcAft>
        <a:buFont typeface="Arial" panose="020B0604020202020204" pitchFamily="34" charset="0"/>
        <a:buChar char=" "/>
        <a:defRPr sz="2400" kern="1200">
          <a:solidFill>
            <a:srgbClr val="262626"/>
          </a:solidFill>
          <a:latin typeface="+mn-lt"/>
          <a:ea typeface="+mn-ea"/>
          <a:cs typeface="+mn-cs"/>
        </a:defRPr>
      </a:lvl1pPr>
      <a:lvl2pPr marL="273050" indent="-342900" algn="l" rtl="0" eaLnBrk="0" fontAlgn="base" hangingPunct="0">
        <a:lnSpc>
          <a:spcPct val="85000"/>
        </a:lnSpc>
        <a:spcBef>
          <a:spcPts val="600"/>
        </a:spcBef>
        <a:spcAft>
          <a:spcPct val="0"/>
        </a:spcAft>
        <a:buFont typeface="Arial" panose="020B0604020202020204" pitchFamily="34" charset="0"/>
        <a:buChar char=" "/>
        <a:defRPr sz="2400" kern="1200">
          <a:solidFill>
            <a:srgbClr val="262626"/>
          </a:solidFill>
          <a:latin typeface="+mn-lt"/>
          <a:ea typeface="+mn-ea"/>
          <a:cs typeface="+mn-cs"/>
        </a:defRPr>
      </a:lvl2pPr>
      <a:lvl3pPr marL="547688" indent="-547688" algn="l" rtl="0" eaLnBrk="0" fontAlgn="base" hangingPunct="0">
        <a:lnSpc>
          <a:spcPct val="85000"/>
        </a:lnSpc>
        <a:spcBef>
          <a:spcPts val="600"/>
        </a:spcBef>
        <a:spcAft>
          <a:spcPct val="0"/>
        </a:spcAft>
        <a:buFont typeface="Arial" panose="020B0604020202020204" pitchFamily="34" charset="0"/>
        <a:buChar char=" "/>
        <a:defRPr sz="2000" i="1" kern="1200">
          <a:solidFill>
            <a:srgbClr val="262626"/>
          </a:solidFill>
          <a:latin typeface="+mn-lt"/>
          <a:ea typeface="+mn-ea"/>
          <a:cs typeface="+mn-cs"/>
        </a:defRPr>
      </a:lvl3pPr>
      <a:lvl4pPr marL="822325" indent="-822325" algn="l" rtl="0" eaLnBrk="0" fontAlgn="base" hangingPunct="0">
        <a:lnSpc>
          <a:spcPct val="85000"/>
        </a:lnSpc>
        <a:spcBef>
          <a:spcPts val="600"/>
        </a:spcBef>
        <a:spcAft>
          <a:spcPct val="0"/>
        </a:spcAft>
        <a:buFont typeface="Arial" panose="020B0604020202020204" pitchFamily="34" charset="0"/>
        <a:buChar char=" "/>
        <a:defRPr kern="1200">
          <a:solidFill>
            <a:srgbClr val="262626"/>
          </a:solidFill>
          <a:latin typeface="+mn-lt"/>
          <a:ea typeface="+mn-ea"/>
          <a:cs typeface="+mn-cs"/>
        </a:defRPr>
      </a:lvl4pPr>
      <a:lvl5pPr marL="1096963" indent="-1096963" algn="l" rtl="0" eaLnBrk="0" fontAlgn="base" hangingPunct="0">
        <a:lnSpc>
          <a:spcPct val="85000"/>
        </a:lnSpc>
        <a:spcBef>
          <a:spcPts val="600"/>
        </a:spcBef>
        <a:spcAft>
          <a:spcPct val="0"/>
        </a:spcAft>
        <a:buFont typeface="Arial" panose="020B0604020202020204" pitchFamily="34" charset="0"/>
        <a:buChar char=" "/>
        <a:defRPr kern="1200">
          <a:solidFill>
            <a:srgbClr val="262626"/>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6 Título"/>
          <p:cNvSpPr>
            <a:spLocks noGrp="1"/>
          </p:cNvSpPr>
          <p:nvPr>
            <p:ph type="ctrTitle"/>
          </p:nvPr>
        </p:nvSpPr>
        <p:spPr>
          <a:xfrm>
            <a:off x="467544" y="980728"/>
            <a:ext cx="8459787" cy="3346450"/>
          </a:xfrm>
        </p:spPr>
        <p:txBody>
          <a:bodyPr/>
          <a:lstStyle/>
          <a:p>
            <a:pPr algn="ctr" eaLnBrk="1" fontAlgn="auto" hangingPunct="1">
              <a:spcAft>
                <a:spcPts val="0"/>
              </a:spcAft>
              <a:defRPr/>
            </a:pPr>
            <a:r>
              <a:rPr lang="es-ES" altLang="es-CL" b="1" i="1" dirty="0" smtClean="0">
                <a:latin typeface="Arial" panose="020B0604020202020204" pitchFamily="34" charset="0"/>
                <a:cs typeface="Arial" panose="020B0604020202020204" pitchFamily="34" charset="0"/>
              </a:rPr>
              <a:t>Definición de Requisitos de Usuario</a:t>
            </a:r>
            <a:endParaRPr lang="es-CL" altLang="es-CL" dirty="0" smtClean="0"/>
          </a:p>
        </p:txBody>
      </p:sp>
      <p:sp>
        <p:nvSpPr>
          <p:cNvPr id="6147" name="Rectangle 1028"/>
          <p:cNvSpPr>
            <a:spLocks noChangeArrowheads="1"/>
          </p:cNvSpPr>
          <p:nvPr/>
        </p:nvSpPr>
        <p:spPr bwMode="auto">
          <a:xfrm>
            <a:off x="339725" y="5087938"/>
            <a:ext cx="7786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algn="ctr" eaLnBrk="1" hangingPunct="1">
              <a:spcBef>
                <a:spcPct val="20000"/>
              </a:spcBef>
            </a:pPr>
            <a:r>
              <a:rPr lang="es-MX" altLang="es-CL" sz="3200" dirty="0">
                <a:solidFill>
                  <a:schemeClr val="bg1"/>
                </a:solidFill>
                <a:latin typeface="Arial" panose="020B0604020202020204" pitchFamily="34" charset="0"/>
                <a:cs typeface="Arial" panose="020B0604020202020204" pitchFamily="34" charset="0"/>
              </a:rPr>
              <a:t>Sergio Ochoa D</a:t>
            </a:r>
            <a:r>
              <a:rPr lang="es-MX" altLang="es-CL" sz="3200" dirty="0" smtClean="0">
                <a:solidFill>
                  <a:schemeClr val="bg1"/>
                </a:solidFill>
                <a:latin typeface="Arial" panose="020B0604020202020204" pitchFamily="34" charset="0"/>
                <a:cs typeface="Arial" panose="020B0604020202020204" pitchFamily="34" charset="0"/>
              </a:rPr>
              <a:t>. </a:t>
            </a:r>
            <a:endParaRPr lang="es-MX" altLang="es-CL" sz="3200" dirty="0">
              <a:solidFill>
                <a:schemeClr val="bg1"/>
              </a:solidFill>
              <a:latin typeface="Arial" panose="020B0604020202020204" pitchFamily="34" charset="0"/>
              <a:cs typeface="Arial" panose="020B0604020202020204" pitchFamily="34" charset="0"/>
            </a:endParaRPr>
          </a:p>
          <a:p>
            <a:pPr algn="ctr" eaLnBrk="1" hangingPunct="1">
              <a:spcBef>
                <a:spcPct val="20000"/>
              </a:spcBef>
            </a:pPr>
            <a:endParaRPr lang="es-MX" altLang="es-CL" dirty="0">
              <a:solidFill>
                <a:schemeClr val="bg1"/>
              </a:solidFill>
              <a:latin typeface="Arial" panose="020B0604020202020204" pitchFamily="34" charset="0"/>
              <a:cs typeface="Arial" panose="020B0604020202020204" pitchFamily="34" charset="0"/>
            </a:endParaRPr>
          </a:p>
        </p:txBody>
      </p:sp>
      <p:sp>
        <p:nvSpPr>
          <p:cNvPr id="6148" name="Rectangle 1030"/>
          <p:cNvSpPr>
            <a:spLocks noChangeArrowheads="1"/>
          </p:cNvSpPr>
          <p:nvPr/>
        </p:nvSpPr>
        <p:spPr bwMode="auto">
          <a:xfrm>
            <a:off x="0" y="3954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endParaRPr lang="es-CL" altLang="es-CL" sz="2400">
              <a:latin typeface="Times New Roman" panose="02020603050405020304" pitchFamily="18" charset="0"/>
            </a:endParaRPr>
          </a:p>
        </p:txBody>
      </p:sp>
    </p:spTree>
  </p:cSld>
  <p:clrMapOvr>
    <a:masterClrMapping/>
  </p:clrMapOvr>
  <p:transition spd="slow" advTm="1573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5280"/>
            <a:ext cx="8079581" cy="1325488"/>
          </a:xfrm>
        </p:spPr>
        <p:txBody>
          <a:bodyPr>
            <a:normAutofit/>
          </a:bodyPr>
          <a:lstStyle/>
          <a:p>
            <a:r>
              <a:rPr lang="es-CL" dirty="0" smtClean="0"/>
              <a:t>Requisito de Software: </a:t>
            </a:r>
            <a:r>
              <a:rPr lang="es-CL" dirty="0" err="1" smtClean="0"/>
              <a:t>Login</a:t>
            </a:r>
            <a:endParaRPr lang="en-US" dirty="0"/>
          </a:p>
        </p:txBody>
      </p:sp>
      <p:sp>
        <p:nvSpPr>
          <p:cNvPr id="4" name="Rectangle 3" descr="Rectangle: Click to edit Master text styles&#10;Second level&#10;Third level&#10;Fourth level&#10;Fifth level"/>
          <p:cNvSpPr txBox="1">
            <a:spLocks noChangeArrowheads="1"/>
          </p:cNvSpPr>
          <p:nvPr/>
        </p:nvSpPr>
        <p:spPr>
          <a:xfrm>
            <a:off x="323528" y="1340768"/>
            <a:ext cx="8640960" cy="5517232"/>
          </a:xfrm>
          <a:prstGeom prst="rect">
            <a:avLst/>
          </a:prstGeom>
        </p:spPr>
        <p:txBody>
          <a:bodyPr vert="horz" lIns="91440" tIns="45720" rIns="91440" bIns="45720" rtlCol="0">
            <a:normAutofit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RS1:</a:t>
            </a:r>
            <a:r>
              <a:rPr lang="es-CL" altLang="es-CL" sz="2400" dirty="0" smtClean="0">
                <a:latin typeface="Arial" panose="020B0604020202020204" pitchFamily="34" charset="0"/>
                <a:cs typeface="Arial" panose="020B0604020202020204" pitchFamily="34" charset="0"/>
              </a:rPr>
              <a:t> Identificación del </a:t>
            </a:r>
            <a:r>
              <a:rPr lang="es-CL" altLang="es-CL" sz="2400" dirty="0" smtClean="0">
                <a:solidFill>
                  <a:srgbClr val="0070C0"/>
                </a:solidFill>
                <a:latin typeface="Arial" panose="020B0604020202020204" pitchFamily="34" charset="0"/>
                <a:cs typeface="Arial" panose="020B0604020202020204" pitchFamily="34" charset="0"/>
              </a:rPr>
              <a:t>comprador</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Descripción:</a:t>
            </a:r>
            <a:r>
              <a:rPr lang="es-CL" altLang="es-CL" sz="2400" dirty="0" smtClean="0">
                <a:latin typeface="Arial" panose="020B0604020202020204" pitchFamily="34" charset="0"/>
                <a:cs typeface="Arial" panose="020B0604020202020204" pitchFamily="34" charset="0"/>
              </a:rPr>
              <a:t> Para ingresar al sistema, los usuarios compradores deberán autenticarse. Interfaz acordada con el cliente es la siguiente: </a:t>
            </a:r>
            <a:r>
              <a:rPr lang="es-CL" altLang="es-CL" sz="2400" u="sng" dirty="0">
                <a:solidFill>
                  <a:srgbClr val="0070C0"/>
                </a:solidFill>
                <a:latin typeface="Arial" panose="020B0604020202020204" pitchFamily="34" charset="0"/>
                <a:cs typeface="Arial" panose="020B0604020202020204" pitchFamily="34" charset="0"/>
              </a:rPr>
              <a:t>l</a:t>
            </a:r>
            <a:r>
              <a:rPr lang="es-CL" altLang="es-CL" sz="2400" u="sng" dirty="0" smtClean="0">
                <a:solidFill>
                  <a:srgbClr val="0070C0"/>
                </a:solidFill>
                <a:latin typeface="Arial" panose="020B0604020202020204" pitchFamily="34" charset="0"/>
                <a:cs typeface="Arial" panose="020B0604020202020204" pitchFamily="34" charset="0"/>
              </a:rPr>
              <a:t>ink a la interfaz</a:t>
            </a:r>
            <a:r>
              <a:rPr lang="es-CL" altLang="es-CL" sz="2400" dirty="0">
                <a:latin typeface="Arial" panose="020B0604020202020204" pitchFamily="34" charset="0"/>
                <a:cs typeface="Arial" panose="020B0604020202020204" pitchFamily="34" charset="0"/>
              </a:rPr>
              <a:t>. </a:t>
            </a:r>
            <a:r>
              <a:rPr lang="es-CL" altLang="es-CL" sz="2400" dirty="0" smtClean="0">
                <a:latin typeface="Arial" panose="020B0604020202020204" pitchFamily="34" charset="0"/>
                <a:cs typeface="Arial" panose="020B0604020202020204" pitchFamily="34" charset="0"/>
              </a:rPr>
              <a:t>A la </a:t>
            </a:r>
            <a:r>
              <a:rPr lang="es-CL" altLang="es-CL" sz="2400" dirty="0">
                <a:latin typeface="Arial" panose="020B0604020202020204" pitchFamily="34" charset="0"/>
                <a:cs typeface="Arial" panose="020B0604020202020204" pitchFamily="34" charset="0"/>
              </a:rPr>
              <a:t>autenticación </a:t>
            </a:r>
            <a:r>
              <a:rPr lang="es-CL" altLang="es-CL" sz="2400" dirty="0" smtClean="0">
                <a:latin typeface="Arial" panose="020B0604020202020204" pitchFamily="34" charset="0"/>
                <a:cs typeface="Arial" panose="020B0604020202020204" pitchFamily="34" charset="0"/>
              </a:rPr>
              <a:t>la realizará la </a:t>
            </a:r>
            <a:r>
              <a:rPr lang="es-CL" altLang="es-CL" sz="2400" dirty="0" err="1" smtClean="0">
                <a:latin typeface="Arial" panose="020B0604020202020204" pitchFamily="34" charset="0"/>
                <a:cs typeface="Arial" panose="020B0604020202020204" pitchFamily="34" charset="0"/>
              </a:rPr>
              <a:t>multitienda</a:t>
            </a:r>
            <a:r>
              <a:rPr lang="es-CL" altLang="es-CL" sz="2400" dirty="0" smtClean="0">
                <a:latin typeface="Arial" panose="020B0604020202020204" pitchFamily="34" charset="0"/>
                <a:cs typeface="Arial" panose="020B0604020202020204" pitchFamily="34" charset="0"/>
              </a:rPr>
              <a:t> anfitriona, la cual debe ser indicada por el usuario al </a:t>
            </a:r>
            <a:r>
              <a:rPr lang="es-CL" altLang="es-CL" sz="2400" dirty="0" err="1" smtClean="0">
                <a:latin typeface="Arial" panose="020B0604020202020204" pitchFamily="34" charset="0"/>
                <a:cs typeface="Arial" panose="020B0604020202020204" pitchFamily="34" charset="0"/>
              </a:rPr>
              <a:t>loguearse</a:t>
            </a:r>
            <a:r>
              <a:rPr lang="es-CL" altLang="es-CL" sz="2400" dirty="0" smtClean="0">
                <a:latin typeface="Arial" panose="020B0604020202020204" pitchFamily="34" charset="0"/>
                <a:cs typeface="Arial" panose="020B0604020202020204" pitchFamily="34" charset="0"/>
              </a:rPr>
              <a:t>.</a:t>
            </a:r>
            <a:endParaRPr lang="es-CL" altLang="es-CL" sz="2400" dirty="0">
              <a:latin typeface="Arial" panose="020B0604020202020204" pitchFamily="34" charset="0"/>
              <a:cs typeface="Arial" panose="020B0604020202020204" pitchFamily="34" charset="0"/>
            </a:endParaRP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Criticidad: </a:t>
            </a:r>
            <a:r>
              <a:rPr lang="es-CL" altLang="es-CL" sz="2400" dirty="0" smtClean="0">
                <a:latin typeface="Arial" panose="020B0604020202020204" pitchFamily="34" charset="0"/>
                <a:cs typeface="Arial" panose="020B0604020202020204" pitchFamily="34" charset="0"/>
              </a:rPr>
              <a:t>mandatorio.</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Prioridad: </a:t>
            </a:r>
            <a:r>
              <a:rPr lang="es-CL" altLang="es-CL" sz="2400" dirty="0" smtClean="0">
                <a:latin typeface="Arial" panose="020B0604020202020204" pitchFamily="34" charset="0"/>
                <a:cs typeface="Arial" panose="020B0604020202020204" pitchFamily="34" charset="0"/>
              </a:rPr>
              <a:t>media.</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Usuarios:</a:t>
            </a:r>
            <a:r>
              <a:rPr lang="es-CL" altLang="es-CL" sz="2400" dirty="0" smtClean="0">
                <a:latin typeface="Arial" panose="020B0604020202020204" pitchFamily="34" charset="0"/>
                <a:cs typeface="Arial" panose="020B0604020202020204" pitchFamily="34" charset="0"/>
              </a:rPr>
              <a:t> Comprador.</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Estado: </a:t>
            </a:r>
            <a:r>
              <a:rPr lang="es-CL" altLang="es-CL" sz="2400" dirty="0" smtClean="0">
                <a:latin typeface="Arial" panose="020B0604020202020204" pitchFamily="34" charset="0"/>
                <a:cs typeface="Arial" panose="020B0604020202020204" pitchFamily="34" charset="0"/>
              </a:rPr>
              <a:t>No cumple.</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Fuente:</a:t>
            </a:r>
            <a:r>
              <a:rPr lang="es-CL" altLang="es-CL" sz="2400" dirty="0" smtClean="0">
                <a:solidFill>
                  <a:schemeClr val="tx2"/>
                </a:solidFill>
                <a:latin typeface="Arial" panose="020B0604020202020204" pitchFamily="34" charset="0"/>
                <a:cs typeface="Arial" panose="020B0604020202020204" pitchFamily="34" charset="0"/>
              </a:rPr>
              <a:t> </a:t>
            </a:r>
            <a:r>
              <a:rPr lang="es-CL" altLang="es-CL" sz="2400" dirty="0" smtClean="0">
                <a:latin typeface="Arial" panose="020B0604020202020204" pitchFamily="34" charset="0"/>
                <a:cs typeface="Arial" panose="020B0604020202020204" pitchFamily="34" charset="0"/>
              </a:rPr>
              <a:t>Reunión de definición de alcance del producto, del 10-03-2024.</a:t>
            </a:r>
            <a:endParaRPr lang="es-CL" altLang="es-C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406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5280"/>
            <a:ext cx="8079581" cy="1325488"/>
          </a:xfrm>
        </p:spPr>
        <p:txBody>
          <a:bodyPr>
            <a:normAutofit/>
          </a:bodyPr>
          <a:lstStyle/>
          <a:p>
            <a:r>
              <a:rPr lang="es-CL" dirty="0" smtClean="0"/>
              <a:t>Requisito de Software: </a:t>
            </a:r>
            <a:r>
              <a:rPr lang="es-CL" dirty="0" err="1" smtClean="0"/>
              <a:t>Login</a:t>
            </a:r>
            <a:endParaRPr lang="en-US" dirty="0"/>
          </a:p>
        </p:txBody>
      </p:sp>
      <p:sp>
        <p:nvSpPr>
          <p:cNvPr id="4" name="Rectangle 3" descr="Rectangle: Click to edit Master text styles&#10;Second level&#10;Third level&#10;Fourth level&#10;Fifth level"/>
          <p:cNvSpPr txBox="1">
            <a:spLocks noChangeArrowheads="1"/>
          </p:cNvSpPr>
          <p:nvPr/>
        </p:nvSpPr>
        <p:spPr>
          <a:xfrm>
            <a:off x="323528" y="1340768"/>
            <a:ext cx="8640960" cy="5517232"/>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RS2:</a:t>
            </a:r>
            <a:r>
              <a:rPr lang="es-CL" altLang="es-CL" sz="2400" dirty="0" smtClean="0">
                <a:latin typeface="Arial" panose="020B0604020202020204" pitchFamily="34" charset="0"/>
                <a:cs typeface="Arial" panose="020B0604020202020204" pitchFamily="34" charset="0"/>
              </a:rPr>
              <a:t> Identificación del usuario </a:t>
            </a:r>
            <a:r>
              <a:rPr lang="es-CL" altLang="es-CL" sz="2400" dirty="0" err="1" smtClean="0">
                <a:solidFill>
                  <a:srgbClr val="0070C0"/>
                </a:solidFill>
                <a:latin typeface="Arial" panose="020B0604020202020204" pitchFamily="34" charset="0"/>
                <a:cs typeface="Arial" panose="020B0604020202020204" pitchFamily="34" charset="0"/>
              </a:rPr>
              <a:t>ChileVentas</a:t>
            </a:r>
            <a:endParaRPr lang="es-CL" altLang="es-CL" sz="2400" dirty="0" smtClean="0">
              <a:solidFill>
                <a:srgbClr val="0070C0"/>
              </a:solidFill>
              <a:latin typeface="Arial" panose="020B0604020202020204" pitchFamily="34" charset="0"/>
              <a:cs typeface="Arial" panose="020B0604020202020204" pitchFamily="34" charset="0"/>
            </a:endParaRP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Descripción:</a:t>
            </a:r>
            <a:r>
              <a:rPr lang="es-CL" altLang="es-CL" sz="2400" dirty="0" smtClean="0">
                <a:latin typeface="Arial" panose="020B0604020202020204" pitchFamily="34" charset="0"/>
                <a:cs typeface="Arial" panose="020B0604020202020204" pitchFamily="34" charset="0"/>
              </a:rPr>
              <a:t> Para ingresar al sistema, los usuarios miembros de </a:t>
            </a:r>
            <a:r>
              <a:rPr lang="es-CL" altLang="es-CL" sz="2400" dirty="0" err="1" smtClean="0">
                <a:latin typeface="Arial" panose="020B0604020202020204" pitchFamily="34" charset="0"/>
                <a:cs typeface="Arial" panose="020B0604020202020204" pitchFamily="34" charset="0"/>
              </a:rPr>
              <a:t>Chileventas</a:t>
            </a:r>
            <a:r>
              <a:rPr lang="es-CL" altLang="es-CL" sz="2400" dirty="0" smtClean="0">
                <a:latin typeface="Arial" panose="020B0604020202020204" pitchFamily="34" charset="0"/>
                <a:cs typeface="Arial" panose="020B0604020202020204" pitchFamily="34" charset="0"/>
              </a:rPr>
              <a:t> deberán autenticarse. Tomar como referencias la siguiente interfaz: </a:t>
            </a:r>
            <a:r>
              <a:rPr lang="es-CL" altLang="es-CL" sz="2400" u="sng" dirty="0">
                <a:solidFill>
                  <a:srgbClr val="0070C0"/>
                </a:solidFill>
                <a:latin typeface="Arial" panose="020B0604020202020204" pitchFamily="34" charset="0"/>
                <a:cs typeface="Arial" panose="020B0604020202020204" pitchFamily="34" charset="0"/>
              </a:rPr>
              <a:t>l</a:t>
            </a:r>
            <a:r>
              <a:rPr lang="es-CL" altLang="es-CL" sz="2400" u="sng" dirty="0" smtClean="0">
                <a:solidFill>
                  <a:srgbClr val="0070C0"/>
                </a:solidFill>
                <a:latin typeface="Arial" panose="020B0604020202020204" pitchFamily="34" charset="0"/>
                <a:cs typeface="Arial" panose="020B0604020202020204" pitchFamily="34" charset="0"/>
              </a:rPr>
              <a:t>ink a la interfaz</a:t>
            </a:r>
            <a:r>
              <a:rPr lang="es-CL" altLang="es-CL" sz="2400" dirty="0">
                <a:latin typeface="Arial" panose="020B0604020202020204" pitchFamily="34" charset="0"/>
                <a:cs typeface="Arial" panose="020B0604020202020204" pitchFamily="34" charset="0"/>
              </a:rPr>
              <a:t>. </a:t>
            </a:r>
            <a:r>
              <a:rPr lang="es-CL" altLang="es-CL" sz="2400" dirty="0" smtClean="0">
                <a:latin typeface="Arial" panose="020B0604020202020204" pitchFamily="34" charset="0"/>
                <a:cs typeface="Arial" panose="020B0604020202020204" pitchFamily="34" charset="0"/>
              </a:rPr>
              <a:t>La información de estos usuarios se manejará en una BD local.</a:t>
            </a:r>
            <a:endParaRPr lang="es-CL" altLang="es-CL" sz="2400" dirty="0">
              <a:latin typeface="Arial" panose="020B0604020202020204" pitchFamily="34" charset="0"/>
              <a:cs typeface="Arial" panose="020B0604020202020204" pitchFamily="34" charset="0"/>
            </a:endParaRP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Criticidad: </a:t>
            </a:r>
            <a:r>
              <a:rPr lang="es-CL" altLang="es-CL" sz="2400" dirty="0" smtClean="0">
                <a:latin typeface="Arial" panose="020B0604020202020204" pitchFamily="34" charset="0"/>
                <a:cs typeface="Arial" panose="020B0604020202020204" pitchFamily="34" charset="0"/>
              </a:rPr>
              <a:t>mandatorio.</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Prioridad: </a:t>
            </a:r>
            <a:r>
              <a:rPr lang="es-CL" altLang="es-CL" sz="2400" dirty="0" smtClean="0">
                <a:latin typeface="Arial" panose="020B0604020202020204" pitchFamily="34" charset="0"/>
                <a:cs typeface="Arial" panose="020B0604020202020204" pitchFamily="34" charset="0"/>
              </a:rPr>
              <a:t>media.</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Usuarios:</a:t>
            </a:r>
            <a:r>
              <a:rPr lang="es-CL" altLang="es-CL" sz="2400" dirty="0" smtClean="0">
                <a:latin typeface="Arial" panose="020B0604020202020204" pitchFamily="34" charset="0"/>
                <a:cs typeface="Arial" panose="020B0604020202020204" pitchFamily="34" charset="0"/>
              </a:rPr>
              <a:t> Empleado </a:t>
            </a:r>
            <a:r>
              <a:rPr lang="es-CL" altLang="es-CL" sz="2400" dirty="0" err="1" smtClean="0">
                <a:latin typeface="Arial" panose="020B0604020202020204" pitchFamily="34" charset="0"/>
                <a:cs typeface="Arial" panose="020B0604020202020204" pitchFamily="34" charset="0"/>
              </a:rPr>
              <a:t>ChileVentas</a:t>
            </a:r>
            <a:r>
              <a:rPr lang="es-CL" altLang="es-CL" sz="2400" dirty="0" smtClean="0">
                <a:latin typeface="Arial" panose="020B0604020202020204" pitchFamily="34" charset="0"/>
                <a:cs typeface="Arial" panose="020B0604020202020204" pitchFamily="34" charset="0"/>
              </a:rPr>
              <a:t>, Gerente </a:t>
            </a:r>
            <a:r>
              <a:rPr lang="es-CL" altLang="es-CL" sz="2400" dirty="0" err="1" smtClean="0">
                <a:latin typeface="Arial" panose="020B0604020202020204" pitchFamily="34" charset="0"/>
                <a:cs typeface="Arial" panose="020B0604020202020204" pitchFamily="34" charset="0"/>
              </a:rPr>
              <a:t>ChileVentas</a:t>
            </a:r>
            <a:r>
              <a:rPr lang="es-CL" altLang="es-CL" sz="2400" dirty="0" smtClean="0">
                <a:latin typeface="Arial" panose="020B0604020202020204" pitchFamily="34" charset="0"/>
                <a:cs typeface="Arial" panose="020B0604020202020204" pitchFamily="34" charset="0"/>
              </a:rPr>
              <a:t>.</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Estado: </a:t>
            </a:r>
            <a:r>
              <a:rPr lang="es-CL" altLang="es-CL" sz="2400" dirty="0" smtClean="0">
                <a:latin typeface="Arial" panose="020B0604020202020204" pitchFamily="34" charset="0"/>
                <a:cs typeface="Arial" panose="020B0604020202020204" pitchFamily="34" charset="0"/>
              </a:rPr>
              <a:t>No cumple.</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Fuente:</a:t>
            </a:r>
            <a:r>
              <a:rPr lang="es-CL" altLang="es-CL" sz="2400" dirty="0" smtClean="0">
                <a:solidFill>
                  <a:schemeClr val="tx2"/>
                </a:solidFill>
                <a:latin typeface="Arial" panose="020B0604020202020204" pitchFamily="34" charset="0"/>
                <a:cs typeface="Arial" panose="020B0604020202020204" pitchFamily="34" charset="0"/>
              </a:rPr>
              <a:t> </a:t>
            </a:r>
            <a:r>
              <a:rPr lang="es-CL" altLang="es-CL" sz="2400" dirty="0" smtClean="0">
                <a:latin typeface="Arial" panose="020B0604020202020204" pitchFamily="34" charset="0"/>
                <a:cs typeface="Arial" panose="020B0604020202020204" pitchFamily="34" charset="0"/>
              </a:rPr>
              <a:t>Reunión con la gerencia de </a:t>
            </a:r>
            <a:r>
              <a:rPr lang="es-CL" altLang="es-CL" sz="2400" dirty="0" err="1" smtClean="0">
                <a:latin typeface="Arial" panose="020B0604020202020204" pitchFamily="34" charset="0"/>
                <a:cs typeface="Arial" panose="020B0604020202020204" pitchFamily="34" charset="0"/>
              </a:rPr>
              <a:t>ChileVentas</a:t>
            </a:r>
            <a:r>
              <a:rPr lang="es-CL" altLang="es-CL" sz="2400" dirty="0" smtClean="0">
                <a:latin typeface="Arial" panose="020B0604020202020204" pitchFamily="34" charset="0"/>
                <a:cs typeface="Arial" panose="020B0604020202020204" pitchFamily="34" charset="0"/>
              </a:rPr>
              <a:t> del 12-03-2024.</a:t>
            </a:r>
            <a:endParaRPr lang="es-CL" altLang="es-C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812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5280"/>
            <a:ext cx="8079581" cy="1325488"/>
          </a:xfrm>
        </p:spPr>
        <p:txBody>
          <a:bodyPr>
            <a:normAutofit/>
          </a:bodyPr>
          <a:lstStyle/>
          <a:p>
            <a:r>
              <a:rPr lang="es-CL" dirty="0" smtClean="0"/>
              <a:t>Requisito de Software: </a:t>
            </a:r>
            <a:r>
              <a:rPr lang="es-CL" dirty="0" err="1" smtClean="0"/>
              <a:t>Login</a:t>
            </a:r>
            <a:endParaRPr lang="en-US" dirty="0"/>
          </a:p>
        </p:txBody>
      </p:sp>
      <p:sp>
        <p:nvSpPr>
          <p:cNvPr id="4" name="Rectangle 3" descr="Rectangle: Click to edit Master text styles&#10;Second level&#10;Third level&#10;Fourth level&#10;Fifth level"/>
          <p:cNvSpPr txBox="1">
            <a:spLocks noChangeArrowheads="1"/>
          </p:cNvSpPr>
          <p:nvPr/>
        </p:nvSpPr>
        <p:spPr>
          <a:xfrm>
            <a:off x="323528" y="1340768"/>
            <a:ext cx="8640960" cy="5517232"/>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RS3:</a:t>
            </a:r>
            <a:r>
              <a:rPr lang="es-CL" altLang="es-CL" sz="2400" dirty="0" smtClean="0">
                <a:latin typeface="Arial" panose="020B0604020202020204" pitchFamily="34" charset="0"/>
                <a:cs typeface="Arial" panose="020B0604020202020204" pitchFamily="34" charset="0"/>
              </a:rPr>
              <a:t> Autenticación de </a:t>
            </a:r>
            <a:r>
              <a:rPr lang="es-CL" altLang="es-CL" sz="2400" dirty="0" smtClean="0">
                <a:solidFill>
                  <a:srgbClr val="0070C0"/>
                </a:solidFill>
                <a:latin typeface="Arial" panose="020B0604020202020204" pitchFamily="34" charset="0"/>
                <a:cs typeface="Arial" panose="020B0604020202020204" pitchFamily="34" charset="0"/>
              </a:rPr>
              <a:t>usuario por parte de una </a:t>
            </a:r>
            <a:r>
              <a:rPr lang="es-CL" altLang="es-CL" sz="2400" dirty="0" err="1" smtClean="0">
                <a:solidFill>
                  <a:srgbClr val="0070C0"/>
                </a:solidFill>
                <a:latin typeface="Arial" panose="020B0604020202020204" pitchFamily="34" charset="0"/>
                <a:cs typeface="Arial" panose="020B0604020202020204" pitchFamily="34" charset="0"/>
              </a:rPr>
              <a:t>Multitienda</a:t>
            </a:r>
            <a:endParaRPr lang="es-CL" altLang="es-CL" sz="2400" dirty="0" smtClean="0">
              <a:solidFill>
                <a:srgbClr val="0070C0"/>
              </a:solidFill>
              <a:latin typeface="Arial" panose="020B0604020202020204" pitchFamily="34" charset="0"/>
              <a:cs typeface="Arial" panose="020B0604020202020204" pitchFamily="34" charset="0"/>
            </a:endParaRP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Descripción:</a:t>
            </a:r>
            <a:r>
              <a:rPr lang="es-CL" altLang="es-CL" sz="2400" dirty="0" smtClean="0">
                <a:latin typeface="Arial" panose="020B0604020202020204" pitchFamily="34" charset="0"/>
                <a:cs typeface="Arial" panose="020B0604020202020204" pitchFamily="34" charset="0"/>
              </a:rPr>
              <a:t> Las </a:t>
            </a:r>
            <a:r>
              <a:rPr lang="es-CL" altLang="es-CL" sz="2400" dirty="0" err="1" smtClean="0">
                <a:latin typeface="Arial" panose="020B0604020202020204" pitchFamily="34" charset="0"/>
                <a:cs typeface="Arial" panose="020B0604020202020204" pitchFamily="34" charset="0"/>
              </a:rPr>
              <a:t>Multitiendas</a:t>
            </a:r>
            <a:r>
              <a:rPr lang="es-CL" altLang="es-CL" sz="2400" dirty="0" smtClean="0">
                <a:latin typeface="Arial" panose="020B0604020202020204" pitchFamily="34" charset="0"/>
                <a:cs typeface="Arial" panose="020B0604020202020204" pitchFamily="34" charset="0"/>
              </a:rPr>
              <a:t> expondrán un servicio a </a:t>
            </a:r>
            <a:r>
              <a:rPr lang="es-CL" altLang="es-CL" sz="2400" dirty="0" err="1" smtClean="0">
                <a:latin typeface="Arial" panose="020B0604020202020204" pitchFamily="34" charset="0"/>
                <a:cs typeface="Arial" panose="020B0604020202020204" pitchFamily="34" charset="0"/>
              </a:rPr>
              <a:t>Chileventas</a:t>
            </a:r>
            <a:r>
              <a:rPr lang="es-CL" altLang="es-CL" sz="2400" dirty="0" smtClean="0">
                <a:latin typeface="Arial" panose="020B0604020202020204" pitchFamily="34" charset="0"/>
                <a:cs typeface="Arial" panose="020B0604020202020204" pitchFamily="34" charset="0"/>
              </a:rPr>
              <a:t>, el cual debe permitir la validación de usuarios utilizando un nombre de usuario y clave. Dado ese par de datos como entrada, la respuesta será “ok” o “no ok”.</a:t>
            </a:r>
            <a:endParaRPr lang="es-CL" altLang="es-CL" sz="2400" dirty="0">
              <a:latin typeface="Arial" panose="020B0604020202020204" pitchFamily="34" charset="0"/>
              <a:cs typeface="Arial" panose="020B0604020202020204" pitchFamily="34" charset="0"/>
            </a:endParaRP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Criticidad: </a:t>
            </a:r>
            <a:r>
              <a:rPr lang="es-CL" altLang="es-CL" sz="2400" dirty="0" smtClean="0">
                <a:latin typeface="Arial" panose="020B0604020202020204" pitchFamily="34" charset="0"/>
                <a:cs typeface="Arial" panose="020B0604020202020204" pitchFamily="34" charset="0"/>
              </a:rPr>
              <a:t>mandatorio.</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Prioridad: </a:t>
            </a:r>
            <a:r>
              <a:rPr lang="es-CL" altLang="es-CL" sz="2400" dirty="0" smtClean="0">
                <a:latin typeface="Arial" panose="020B0604020202020204" pitchFamily="34" charset="0"/>
                <a:cs typeface="Arial" panose="020B0604020202020204" pitchFamily="34" charset="0"/>
              </a:rPr>
              <a:t>media.</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Usuarios:</a:t>
            </a:r>
            <a:r>
              <a:rPr lang="es-CL" altLang="es-CL" sz="2400" dirty="0" smtClean="0">
                <a:latin typeface="Arial" panose="020B0604020202020204" pitchFamily="34" charset="0"/>
                <a:cs typeface="Arial" panose="020B0604020202020204" pitchFamily="34" charset="0"/>
              </a:rPr>
              <a:t> Sistema.</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Estado: </a:t>
            </a:r>
            <a:r>
              <a:rPr lang="es-CL" altLang="es-CL" sz="2400" dirty="0" smtClean="0">
                <a:latin typeface="Arial" panose="020B0604020202020204" pitchFamily="34" charset="0"/>
                <a:cs typeface="Arial" panose="020B0604020202020204" pitchFamily="34" charset="0"/>
              </a:rPr>
              <a:t>No cumple.</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Fuente:</a:t>
            </a:r>
            <a:r>
              <a:rPr lang="es-CL" altLang="es-CL" sz="2400" dirty="0" smtClean="0">
                <a:solidFill>
                  <a:schemeClr val="tx2"/>
                </a:solidFill>
                <a:latin typeface="Arial" panose="020B0604020202020204" pitchFamily="34" charset="0"/>
                <a:cs typeface="Arial" panose="020B0604020202020204" pitchFamily="34" charset="0"/>
              </a:rPr>
              <a:t> </a:t>
            </a:r>
            <a:r>
              <a:rPr lang="es-CL" altLang="es-CL" sz="2400" dirty="0" smtClean="0">
                <a:latin typeface="Arial" panose="020B0604020202020204" pitchFamily="34" charset="0"/>
                <a:cs typeface="Arial" panose="020B0604020202020204" pitchFamily="34" charset="0"/>
              </a:rPr>
              <a:t>Reunión </a:t>
            </a:r>
            <a:r>
              <a:rPr lang="es-CL" altLang="es-CL" sz="2400" dirty="0">
                <a:latin typeface="Arial" panose="020B0604020202020204" pitchFamily="34" charset="0"/>
                <a:cs typeface="Arial" panose="020B0604020202020204" pitchFamily="34" charset="0"/>
              </a:rPr>
              <a:t>del </a:t>
            </a:r>
            <a:r>
              <a:rPr lang="es-CL" altLang="es-CL" sz="2400" dirty="0" smtClean="0">
                <a:latin typeface="Arial" panose="020B0604020202020204" pitchFamily="34" charset="0"/>
                <a:cs typeface="Arial" panose="020B0604020202020204" pitchFamily="34" charset="0"/>
              </a:rPr>
              <a:t>10-03-2024, con representantes de las </a:t>
            </a:r>
            <a:r>
              <a:rPr lang="es-CL" altLang="es-CL" sz="2400" dirty="0" err="1">
                <a:latin typeface="Arial" panose="020B0604020202020204" pitchFamily="34" charset="0"/>
                <a:cs typeface="Arial" panose="020B0604020202020204" pitchFamily="34" charset="0"/>
              </a:rPr>
              <a:t>M</a:t>
            </a:r>
            <a:r>
              <a:rPr lang="es-CL" altLang="es-CL" sz="2400" dirty="0" err="1" smtClean="0">
                <a:latin typeface="Arial" panose="020B0604020202020204" pitchFamily="34" charset="0"/>
                <a:cs typeface="Arial" panose="020B0604020202020204" pitchFamily="34" charset="0"/>
              </a:rPr>
              <a:t>ultitiendas</a:t>
            </a:r>
            <a:r>
              <a:rPr lang="es-CL" altLang="es-CL" sz="2400" dirty="0" smtClean="0">
                <a:latin typeface="Arial" panose="020B0604020202020204" pitchFamily="34" charset="0"/>
                <a:cs typeface="Arial" panose="020B0604020202020204" pitchFamily="34" charset="0"/>
              </a:rPr>
              <a:t>.</a:t>
            </a:r>
            <a:endParaRPr lang="es-CL" altLang="es-C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11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0852" y="116632"/>
            <a:ext cx="8079581" cy="1440160"/>
          </a:xfrm>
        </p:spPr>
        <p:txBody>
          <a:bodyPr/>
          <a:lstStyle/>
          <a:p>
            <a:r>
              <a:rPr lang="es-CL" dirty="0" smtClean="0"/>
              <a:t>Matriz de Trazado</a:t>
            </a:r>
            <a:endParaRPr lang="en-US" dirty="0"/>
          </a:p>
        </p:txBody>
      </p:sp>
      <p:sp>
        <p:nvSpPr>
          <p:cNvPr id="3" name="Marcador de contenido 2"/>
          <p:cNvSpPr>
            <a:spLocks noGrp="1"/>
          </p:cNvSpPr>
          <p:nvPr>
            <p:ph idx="1"/>
          </p:nvPr>
        </p:nvSpPr>
        <p:spPr>
          <a:xfrm>
            <a:off x="323528" y="1700808"/>
            <a:ext cx="8639612" cy="1939663"/>
          </a:xfrm>
        </p:spPr>
        <p:txBody>
          <a:bodyPr/>
          <a:lstStyle/>
          <a:p>
            <a:r>
              <a:rPr lang="es-ES" sz="2800" dirty="0">
                <a:latin typeface="Arial" panose="020B0604020202020204" pitchFamily="34" charset="0"/>
                <a:cs typeface="Arial" panose="020B0604020202020204" pitchFamily="34" charset="0"/>
              </a:rPr>
              <a:t>RU1: Identificación de usuario.</a:t>
            </a:r>
          </a:p>
          <a:p>
            <a:pPr marL="401638" indent="-288925"/>
            <a:r>
              <a:rPr lang="es-ES" dirty="0">
                <a:latin typeface="Arial" panose="020B0604020202020204" pitchFamily="34" charset="0"/>
                <a:cs typeface="Arial" panose="020B0604020202020204" pitchFamily="34" charset="0"/>
              </a:rPr>
              <a:t>RS1: Identificación de comprador</a:t>
            </a:r>
          </a:p>
          <a:p>
            <a:pPr marL="401638" indent="-288925"/>
            <a:r>
              <a:rPr lang="es-ES" dirty="0">
                <a:latin typeface="Arial" panose="020B0604020202020204" pitchFamily="34" charset="0"/>
                <a:cs typeface="Arial" panose="020B0604020202020204" pitchFamily="34" charset="0"/>
              </a:rPr>
              <a:t>RS2: Identificación de usuario </a:t>
            </a:r>
            <a:r>
              <a:rPr lang="es-ES" dirty="0" err="1">
                <a:latin typeface="Arial" panose="020B0604020202020204" pitchFamily="34" charset="0"/>
                <a:cs typeface="Arial" panose="020B0604020202020204" pitchFamily="34" charset="0"/>
              </a:rPr>
              <a:t>ChileVentas</a:t>
            </a:r>
            <a:endParaRPr lang="es-ES" dirty="0">
              <a:latin typeface="Arial" panose="020B0604020202020204" pitchFamily="34" charset="0"/>
              <a:cs typeface="Arial" panose="020B0604020202020204" pitchFamily="34" charset="0"/>
            </a:endParaRPr>
          </a:p>
          <a:p>
            <a:pPr marL="401638" indent="-288925"/>
            <a:r>
              <a:rPr lang="es-ES" dirty="0">
                <a:latin typeface="Arial" panose="020B0604020202020204" pitchFamily="34" charset="0"/>
                <a:cs typeface="Arial" panose="020B0604020202020204" pitchFamily="34" charset="0"/>
              </a:rPr>
              <a:t>RS3: Servicio de Autenticación por parte de una </a:t>
            </a:r>
            <a:r>
              <a:rPr lang="es-ES" dirty="0" err="1">
                <a:latin typeface="Arial" panose="020B0604020202020204" pitchFamily="34" charset="0"/>
                <a:cs typeface="Arial" panose="020B0604020202020204" pitchFamily="34" charset="0"/>
              </a:rPr>
              <a:t>Multitienda</a:t>
            </a:r>
            <a:endParaRPr lang="en-US"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51432485"/>
              </p:ext>
            </p:extLst>
          </p:nvPr>
        </p:nvGraphicFramePr>
        <p:xfrm>
          <a:off x="1018254" y="4509120"/>
          <a:ext cx="6984775" cy="1371600"/>
        </p:xfrm>
        <a:graphic>
          <a:graphicData uri="http://schemas.openxmlformats.org/drawingml/2006/table">
            <a:tbl>
              <a:tblPr firstRow="1" bandRow="1">
                <a:tableStyleId>{5C22544A-7EE6-4342-B048-85BDC9FD1C3A}</a:tableStyleId>
              </a:tblPr>
              <a:tblGrid>
                <a:gridCol w="1396955">
                  <a:extLst>
                    <a:ext uri="{9D8B030D-6E8A-4147-A177-3AD203B41FA5}">
                      <a16:colId xmlns:a16="http://schemas.microsoft.com/office/drawing/2014/main" val="4275510243"/>
                    </a:ext>
                  </a:extLst>
                </a:gridCol>
                <a:gridCol w="1396955">
                  <a:extLst>
                    <a:ext uri="{9D8B030D-6E8A-4147-A177-3AD203B41FA5}">
                      <a16:colId xmlns:a16="http://schemas.microsoft.com/office/drawing/2014/main" val="4025903605"/>
                    </a:ext>
                  </a:extLst>
                </a:gridCol>
                <a:gridCol w="1396955">
                  <a:extLst>
                    <a:ext uri="{9D8B030D-6E8A-4147-A177-3AD203B41FA5}">
                      <a16:colId xmlns:a16="http://schemas.microsoft.com/office/drawing/2014/main" val="3419568104"/>
                    </a:ext>
                  </a:extLst>
                </a:gridCol>
                <a:gridCol w="1396955">
                  <a:extLst>
                    <a:ext uri="{9D8B030D-6E8A-4147-A177-3AD203B41FA5}">
                      <a16:colId xmlns:a16="http://schemas.microsoft.com/office/drawing/2014/main" val="949834551"/>
                    </a:ext>
                  </a:extLst>
                </a:gridCol>
                <a:gridCol w="1396955">
                  <a:extLst>
                    <a:ext uri="{9D8B030D-6E8A-4147-A177-3AD203B41FA5}">
                      <a16:colId xmlns:a16="http://schemas.microsoft.com/office/drawing/2014/main" val="386817061"/>
                    </a:ext>
                  </a:extLst>
                </a:gridCol>
              </a:tblGrid>
              <a:tr h="370840">
                <a:tc>
                  <a:txBody>
                    <a:bodyPr/>
                    <a:lstStyle/>
                    <a:p>
                      <a:pPr algn="ctr"/>
                      <a:r>
                        <a:rPr lang="es-CL" sz="2400" dirty="0" smtClean="0">
                          <a:latin typeface="Arial" panose="020B0604020202020204" pitchFamily="34" charset="0"/>
                          <a:cs typeface="Arial" panose="020B0604020202020204" pitchFamily="34" charset="0"/>
                        </a:rPr>
                        <a:t>RU/RS</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RS1</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RS2</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RS3</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72018697"/>
                  </a:ext>
                </a:extLst>
              </a:tr>
              <a:tr h="370840">
                <a:tc>
                  <a:txBody>
                    <a:bodyPr/>
                    <a:lstStyle/>
                    <a:p>
                      <a:pPr algn="ctr"/>
                      <a:r>
                        <a:rPr lang="es-CL" sz="2400" dirty="0" smtClean="0">
                          <a:latin typeface="Arial" panose="020B0604020202020204" pitchFamily="34" charset="0"/>
                          <a:cs typeface="Arial" panose="020B0604020202020204" pitchFamily="34" charset="0"/>
                        </a:rPr>
                        <a:t>RU1</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X</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X</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X</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339644"/>
                  </a:ext>
                </a:extLst>
              </a:tr>
              <a:tr h="370840">
                <a:tc>
                  <a:txBody>
                    <a:bodyPr/>
                    <a:lstStyle/>
                    <a:p>
                      <a:pPr algn="ctr"/>
                      <a:r>
                        <a:rPr lang="es-CL"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6698765"/>
                  </a:ext>
                </a:extLst>
              </a:tr>
            </a:tbl>
          </a:graphicData>
        </a:graphic>
      </p:graphicFrame>
    </p:spTree>
    <p:extLst>
      <p:ext uri="{BB962C8B-B14F-4D97-AF65-F5344CB8AC3E}">
        <p14:creationId xmlns:p14="http://schemas.microsoft.com/office/powerpoint/2010/main" val="347917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16632"/>
            <a:ext cx="7770813" cy="1052736"/>
          </a:xfrm>
        </p:spPr>
        <p:txBody>
          <a:bodyPr>
            <a:normAutofit fontScale="90000"/>
          </a:bodyPr>
          <a:lstStyle/>
          <a:p>
            <a:r>
              <a:rPr lang="es-CL" dirty="0" smtClean="0"/>
              <a:t>Definición del Alcance Inicial del Producto usando el Tablero</a:t>
            </a:r>
            <a:endParaRPr lang="en-US" dirty="0"/>
          </a:p>
        </p:txBody>
      </p:sp>
      <p:pic>
        <p:nvPicPr>
          <p:cNvPr id="5" name="Imagen 4"/>
          <p:cNvPicPr>
            <a:picLocks noChangeAspect="1"/>
          </p:cNvPicPr>
          <p:nvPr/>
        </p:nvPicPr>
        <p:blipFill>
          <a:blip r:embed="rId2"/>
          <a:stretch>
            <a:fillRect/>
          </a:stretch>
        </p:blipFill>
        <p:spPr>
          <a:xfrm>
            <a:off x="107504" y="1255667"/>
            <a:ext cx="8935471" cy="5602333"/>
          </a:xfrm>
          <a:prstGeom prst="rect">
            <a:avLst/>
          </a:prstGeom>
        </p:spPr>
      </p:pic>
      <p:sp>
        <p:nvSpPr>
          <p:cNvPr id="3" name="Rectángulo redondeado 2"/>
          <p:cNvSpPr/>
          <p:nvPr/>
        </p:nvSpPr>
        <p:spPr>
          <a:xfrm>
            <a:off x="1058848" y="3891528"/>
            <a:ext cx="851004"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974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5280"/>
            <a:ext cx="8079581" cy="1325488"/>
          </a:xfrm>
        </p:spPr>
        <p:txBody>
          <a:bodyPr>
            <a:normAutofit fontScale="90000"/>
          </a:bodyPr>
          <a:lstStyle/>
          <a:p>
            <a:r>
              <a:rPr lang="es-CL" dirty="0" smtClean="0"/>
              <a:t>Requisito de Usuario: Generación de Orden de Compra</a:t>
            </a:r>
            <a:endParaRPr lang="en-US" dirty="0"/>
          </a:p>
        </p:txBody>
      </p:sp>
      <p:sp>
        <p:nvSpPr>
          <p:cNvPr id="4" name="Rectangle 3" descr="Rectangle: Click to edit Master text styles&#10;Second level&#10;Third level&#10;Fourth level&#10;Fifth level"/>
          <p:cNvSpPr txBox="1">
            <a:spLocks noChangeArrowheads="1"/>
          </p:cNvSpPr>
          <p:nvPr/>
        </p:nvSpPr>
        <p:spPr>
          <a:xfrm>
            <a:off x="323528" y="1484784"/>
            <a:ext cx="8640960" cy="5085184"/>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RU2:</a:t>
            </a:r>
            <a:r>
              <a:rPr lang="es-CL" altLang="es-CL" sz="2400" dirty="0" smtClean="0">
                <a:latin typeface="Arial" panose="020B0604020202020204" pitchFamily="34" charset="0"/>
                <a:cs typeface="Arial" panose="020B0604020202020204" pitchFamily="34" charset="0"/>
              </a:rPr>
              <a:t> Generación de orden de compra.</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Descripción:</a:t>
            </a:r>
            <a:r>
              <a:rPr lang="es-CL" altLang="es-CL" sz="2400" dirty="0" smtClean="0">
                <a:latin typeface="Arial" panose="020B0604020202020204" pitchFamily="34" charset="0"/>
                <a:cs typeface="Arial" panose="020B0604020202020204" pitchFamily="34" charset="0"/>
              </a:rPr>
              <a:t> Una vez que el usuario decide pagar los artículos que tiene en su carro de compras, el sistema debe generar automáticamente una orden de compra.</a:t>
            </a:r>
            <a:endParaRPr lang="es-CL" altLang="es-CL" sz="2400" u="sng" dirty="0" smtClean="0">
              <a:solidFill>
                <a:srgbClr val="0070C0"/>
              </a:solidFill>
              <a:latin typeface="Arial" panose="020B0604020202020204" pitchFamily="34" charset="0"/>
              <a:cs typeface="Arial" panose="020B0604020202020204" pitchFamily="34" charset="0"/>
            </a:endParaRP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Criticidad: </a:t>
            </a:r>
            <a:r>
              <a:rPr lang="es-CL" altLang="es-CL" sz="2400" dirty="0" smtClean="0">
                <a:latin typeface="Arial" panose="020B0604020202020204" pitchFamily="34" charset="0"/>
                <a:cs typeface="Arial" panose="020B0604020202020204" pitchFamily="34" charset="0"/>
              </a:rPr>
              <a:t>mandatorio.</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Prioridad: </a:t>
            </a:r>
            <a:r>
              <a:rPr lang="es-CL" altLang="es-CL" sz="2400" dirty="0" smtClean="0">
                <a:latin typeface="Arial" panose="020B0604020202020204" pitchFamily="34" charset="0"/>
                <a:cs typeface="Arial" panose="020B0604020202020204" pitchFamily="34" charset="0"/>
              </a:rPr>
              <a:t>media.</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Usuarios:</a:t>
            </a:r>
            <a:r>
              <a:rPr lang="es-CL" altLang="es-CL" sz="2400" dirty="0" smtClean="0">
                <a:latin typeface="Arial" panose="020B0604020202020204" pitchFamily="34" charset="0"/>
                <a:cs typeface="Arial" panose="020B0604020202020204" pitchFamily="34" charset="0"/>
              </a:rPr>
              <a:t> (x)</a:t>
            </a:r>
            <a:r>
              <a:rPr lang="es-CL" altLang="es-CL" sz="2400" dirty="0" err="1" smtClean="0">
                <a:latin typeface="Arial" panose="020B0604020202020204" pitchFamily="34" charset="0"/>
                <a:cs typeface="Arial" panose="020B0604020202020204" pitchFamily="34" charset="0"/>
              </a:rPr>
              <a:t>Multitiendas</a:t>
            </a:r>
            <a:r>
              <a:rPr lang="es-CL" altLang="es-CL" sz="2400" dirty="0" smtClean="0">
                <a:latin typeface="Arial" panose="020B0604020202020204" pitchFamily="34" charset="0"/>
                <a:cs typeface="Arial" panose="020B0604020202020204" pitchFamily="34" charset="0"/>
              </a:rPr>
              <a:t>, Sistema.</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Estado: </a:t>
            </a:r>
            <a:r>
              <a:rPr lang="es-CL" altLang="es-CL" sz="2400" dirty="0" smtClean="0">
                <a:latin typeface="Arial" panose="020B0604020202020204" pitchFamily="34" charset="0"/>
                <a:cs typeface="Arial" panose="020B0604020202020204" pitchFamily="34" charset="0"/>
              </a:rPr>
              <a:t>No cumple.</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Fuente:</a:t>
            </a:r>
            <a:r>
              <a:rPr lang="es-CL" altLang="es-CL" sz="2400" dirty="0" smtClean="0">
                <a:solidFill>
                  <a:schemeClr val="tx2"/>
                </a:solidFill>
                <a:latin typeface="Arial" panose="020B0604020202020204" pitchFamily="34" charset="0"/>
                <a:cs typeface="Arial" panose="020B0604020202020204" pitchFamily="34" charset="0"/>
              </a:rPr>
              <a:t> </a:t>
            </a:r>
            <a:r>
              <a:rPr lang="es-CL" altLang="es-CL" sz="2400" dirty="0" smtClean="0">
                <a:latin typeface="Arial" panose="020B0604020202020204" pitchFamily="34" charset="0"/>
                <a:cs typeface="Arial" panose="020B0604020202020204" pitchFamily="34" charset="0"/>
              </a:rPr>
              <a:t>Reunión interna de definición de alcance del producto, del </a:t>
            </a:r>
            <a:r>
              <a:rPr lang="es-CL" altLang="es-CL" sz="2400" dirty="0" smtClean="0">
                <a:latin typeface="Arial" panose="020B0604020202020204" pitchFamily="34" charset="0"/>
                <a:cs typeface="Arial" panose="020B0604020202020204" pitchFamily="34" charset="0"/>
              </a:rPr>
              <a:t>15-08-2024</a:t>
            </a:r>
            <a:r>
              <a:rPr lang="es-CL" altLang="es-CL" sz="2400" dirty="0" smtClean="0">
                <a:latin typeface="Arial" panose="020B0604020202020204" pitchFamily="34" charset="0"/>
                <a:cs typeface="Arial" panose="020B0604020202020204" pitchFamily="34" charset="0"/>
              </a:rPr>
              <a:t>.</a:t>
            </a:r>
            <a:endParaRPr lang="es-CL" altLang="es-C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0529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5280"/>
            <a:ext cx="8079581" cy="1325488"/>
          </a:xfrm>
        </p:spPr>
        <p:txBody>
          <a:bodyPr>
            <a:normAutofit fontScale="90000"/>
          </a:bodyPr>
          <a:lstStyle/>
          <a:p>
            <a:r>
              <a:rPr lang="es-CL" dirty="0" smtClean="0"/>
              <a:t>Requisito de Software: Generación de Orden de Compra</a:t>
            </a:r>
            <a:endParaRPr lang="en-US" dirty="0"/>
          </a:p>
        </p:txBody>
      </p:sp>
      <p:sp>
        <p:nvSpPr>
          <p:cNvPr id="4" name="Rectangle 3" descr="Rectangle: Click to edit Master text styles&#10;Second level&#10;Third level&#10;Fourth level&#10;Fifth level"/>
          <p:cNvSpPr txBox="1">
            <a:spLocks noChangeArrowheads="1"/>
          </p:cNvSpPr>
          <p:nvPr/>
        </p:nvSpPr>
        <p:spPr>
          <a:xfrm>
            <a:off x="323528" y="1484784"/>
            <a:ext cx="8640960" cy="5373216"/>
          </a:xfrm>
          <a:prstGeom prst="rect">
            <a:avLst/>
          </a:prstGeom>
        </p:spPr>
        <p:txBody>
          <a:bodyPr vert="horz" lIns="91440" tIns="45720" rIns="91440" bIns="45720" rtlCol="0">
            <a:normAutofit fontScale="925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RS4:</a:t>
            </a:r>
            <a:r>
              <a:rPr lang="es-CL" altLang="es-CL" sz="2400" dirty="0" smtClean="0">
                <a:latin typeface="Arial" panose="020B0604020202020204" pitchFamily="34" charset="0"/>
                <a:cs typeface="Arial" panose="020B0604020202020204" pitchFamily="34" charset="0"/>
              </a:rPr>
              <a:t> Creación de orden de compra.</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Descripción:</a:t>
            </a:r>
            <a:r>
              <a:rPr lang="es-CL" altLang="es-CL" sz="2400" dirty="0" smtClean="0">
                <a:latin typeface="Arial" panose="020B0604020202020204" pitchFamily="34" charset="0"/>
                <a:cs typeface="Arial" panose="020B0604020202020204" pitchFamily="34" charset="0"/>
              </a:rPr>
              <a:t> Una vez que el usuario decide pagar los artículos que tiene en su carro de compras, el sistema debe crear automáticamente y registrar en el sistema una orden de compra (OC), la cual tendrá un ID único, una fecha de emisión,….., etc. La OC deberá pagarse en un plazo de 20 minutos desde su creación o quedará caduca.</a:t>
            </a:r>
            <a:endParaRPr lang="es-CL" altLang="es-CL" sz="2400" u="sng" dirty="0" smtClean="0">
              <a:solidFill>
                <a:srgbClr val="0070C0"/>
              </a:solidFill>
              <a:latin typeface="Arial" panose="020B0604020202020204" pitchFamily="34" charset="0"/>
              <a:cs typeface="Arial" panose="020B0604020202020204" pitchFamily="34" charset="0"/>
            </a:endParaRP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Criticidad: </a:t>
            </a:r>
            <a:r>
              <a:rPr lang="es-CL" altLang="es-CL" sz="2400" dirty="0" smtClean="0">
                <a:latin typeface="Arial" panose="020B0604020202020204" pitchFamily="34" charset="0"/>
                <a:cs typeface="Arial" panose="020B0604020202020204" pitchFamily="34" charset="0"/>
              </a:rPr>
              <a:t>mandatorio.</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Prioridad: </a:t>
            </a:r>
            <a:r>
              <a:rPr lang="es-CL" altLang="es-CL" sz="2400" dirty="0" smtClean="0">
                <a:latin typeface="Arial" panose="020B0604020202020204" pitchFamily="34" charset="0"/>
                <a:cs typeface="Arial" panose="020B0604020202020204" pitchFamily="34" charset="0"/>
              </a:rPr>
              <a:t>media.</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Usuarios:</a:t>
            </a:r>
            <a:r>
              <a:rPr lang="es-CL" altLang="es-CL" sz="2400" dirty="0" smtClean="0">
                <a:latin typeface="Arial" panose="020B0604020202020204" pitchFamily="34" charset="0"/>
                <a:cs typeface="Arial" panose="020B0604020202020204" pitchFamily="34" charset="0"/>
              </a:rPr>
              <a:t> Sistema.</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Estado: </a:t>
            </a:r>
            <a:r>
              <a:rPr lang="es-CL" altLang="es-CL" sz="2400" dirty="0" smtClean="0">
                <a:latin typeface="Arial" panose="020B0604020202020204" pitchFamily="34" charset="0"/>
                <a:cs typeface="Arial" panose="020B0604020202020204" pitchFamily="34" charset="0"/>
              </a:rPr>
              <a:t>No cumple.</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Fuente:</a:t>
            </a:r>
            <a:r>
              <a:rPr lang="es-CL" altLang="es-CL" sz="2400" dirty="0" smtClean="0">
                <a:solidFill>
                  <a:schemeClr val="tx2"/>
                </a:solidFill>
                <a:latin typeface="Arial" panose="020B0604020202020204" pitchFamily="34" charset="0"/>
                <a:cs typeface="Arial" panose="020B0604020202020204" pitchFamily="34" charset="0"/>
              </a:rPr>
              <a:t> </a:t>
            </a:r>
            <a:r>
              <a:rPr lang="es-CL" altLang="es-CL" sz="2400" dirty="0" smtClean="0">
                <a:latin typeface="Arial" panose="020B0604020202020204" pitchFamily="34" charset="0"/>
                <a:cs typeface="Arial" panose="020B0604020202020204" pitchFamily="34" charset="0"/>
              </a:rPr>
              <a:t>Reunión interna de definición de alcance del producto, del </a:t>
            </a:r>
            <a:r>
              <a:rPr lang="es-CL" altLang="es-CL" sz="2400" dirty="0" smtClean="0">
                <a:latin typeface="Arial" panose="020B0604020202020204" pitchFamily="34" charset="0"/>
                <a:cs typeface="Arial" panose="020B0604020202020204" pitchFamily="34" charset="0"/>
              </a:rPr>
              <a:t>15-08-2024</a:t>
            </a:r>
            <a:r>
              <a:rPr lang="es-CL" altLang="es-CL" sz="2400" dirty="0" smtClean="0">
                <a:latin typeface="Arial" panose="020B0604020202020204" pitchFamily="34" charset="0"/>
                <a:cs typeface="Arial" panose="020B0604020202020204" pitchFamily="34" charset="0"/>
              </a:rPr>
              <a:t>.</a:t>
            </a:r>
            <a:endParaRPr lang="es-CL" altLang="es-C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742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5280"/>
            <a:ext cx="8079581" cy="1325488"/>
          </a:xfrm>
        </p:spPr>
        <p:txBody>
          <a:bodyPr>
            <a:normAutofit fontScale="90000"/>
          </a:bodyPr>
          <a:lstStyle/>
          <a:p>
            <a:r>
              <a:rPr lang="es-CL" dirty="0" smtClean="0"/>
              <a:t>Requisito de Software: Reserva de </a:t>
            </a:r>
            <a:r>
              <a:rPr lang="es-CL" dirty="0"/>
              <a:t>A</a:t>
            </a:r>
            <a:r>
              <a:rPr lang="es-CL" dirty="0" smtClean="0"/>
              <a:t>rtículos de una Orden de Compra</a:t>
            </a:r>
            <a:endParaRPr lang="en-US" dirty="0"/>
          </a:p>
        </p:txBody>
      </p:sp>
      <p:sp>
        <p:nvSpPr>
          <p:cNvPr id="4" name="Rectangle 3" descr="Rectangle: Click to edit Master text styles&#10;Second level&#10;Third level&#10;Fourth level&#10;Fifth level"/>
          <p:cNvSpPr txBox="1">
            <a:spLocks noChangeArrowheads="1"/>
          </p:cNvSpPr>
          <p:nvPr/>
        </p:nvSpPr>
        <p:spPr>
          <a:xfrm>
            <a:off x="323528" y="1484784"/>
            <a:ext cx="8640960" cy="5373216"/>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RS5:</a:t>
            </a:r>
            <a:r>
              <a:rPr lang="es-CL" altLang="es-CL" sz="2400" dirty="0" smtClean="0">
                <a:latin typeface="Arial" panose="020B0604020202020204" pitchFamily="34" charset="0"/>
                <a:cs typeface="Arial" panose="020B0604020202020204" pitchFamily="34" charset="0"/>
              </a:rPr>
              <a:t> Reserva de artículos asociados a una OC.</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Descripción:</a:t>
            </a:r>
            <a:r>
              <a:rPr lang="es-CL" altLang="es-CL" sz="2400" dirty="0" smtClean="0">
                <a:latin typeface="Arial" panose="020B0604020202020204" pitchFamily="34" charset="0"/>
                <a:cs typeface="Arial" panose="020B0604020202020204" pitchFamily="34" charset="0"/>
              </a:rPr>
              <a:t> Una vez creada una orden de compra se deben reservar los artículos de las respectivas bodegas (de las </a:t>
            </a:r>
            <a:r>
              <a:rPr lang="es-CL" altLang="es-CL" sz="2400" dirty="0" err="1" smtClean="0">
                <a:latin typeface="Arial" panose="020B0604020202020204" pitchFamily="34" charset="0"/>
                <a:cs typeface="Arial" panose="020B0604020202020204" pitchFamily="34" charset="0"/>
              </a:rPr>
              <a:t>multitiendas</a:t>
            </a:r>
            <a:r>
              <a:rPr lang="es-CL" altLang="es-CL" sz="2400" dirty="0" smtClean="0">
                <a:latin typeface="Arial" panose="020B0604020202020204" pitchFamily="34" charset="0"/>
                <a:cs typeface="Arial" panose="020B0604020202020204" pitchFamily="34" charset="0"/>
              </a:rPr>
              <a:t>) por un plazo de 20 minutos. Para ello el sistema utilizará un servicio expuesto por cada </a:t>
            </a:r>
            <a:r>
              <a:rPr lang="es-CL" altLang="es-CL" sz="2400" dirty="0" err="1" smtClean="0">
                <a:latin typeface="Arial" panose="020B0604020202020204" pitchFamily="34" charset="0"/>
                <a:cs typeface="Arial" panose="020B0604020202020204" pitchFamily="34" charset="0"/>
              </a:rPr>
              <a:t>Multitienda</a:t>
            </a:r>
            <a:r>
              <a:rPr lang="es-CL" altLang="es-CL" sz="2400" dirty="0" smtClean="0">
                <a:latin typeface="Arial" panose="020B0604020202020204" pitchFamily="34" charset="0"/>
                <a:cs typeface="Arial" panose="020B0604020202020204" pitchFamily="34" charset="0"/>
              </a:rPr>
              <a:t>.</a:t>
            </a:r>
            <a:endParaRPr lang="es-CL" altLang="es-CL" sz="2400" u="sng" dirty="0" smtClean="0">
              <a:solidFill>
                <a:srgbClr val="0070C0"/>
              </a:solidFill>
              <a:latin typeface="Arial" panose="020B0604020202020204" pitchFamily="34" charset="0"/>
              <a:cs typeface="Arial" panose="020B0604020202020204" pitchFamily="34" charset="0"/>
            </a:endParaRP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Criticidad: </a:t>
            </a:r>
            <a:r>
              <a:rPr lang="es-CL" altLang="es-CL" sz="2400" dirty="0" smtClean="0">
                <a:latin typeface="Arial" panose="020B0604020202020204" pitchFamily="34" charset="0"/>
                <a:cs typeface="Arial" panose="020B0604020202020204" pitchFamily="34" charset="0"/>
              </a:rPr>
              <a:t>mandatorio.</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Prioridad: </a:t>
            </a:r>
            <a:r>
              <a:rPr lang="es-CL" altLang="es-CL" sz="2400" dirty="0" smtClean="0">
                <a:latin typeface="Arial" panose="020B0604020202020204" pitchFamily="34" charset="0"/>
                <a:cs typeface="Arial" panose="020B0604020202020204" pitchFamily="34" charset="0"/>
              </a:rPr>
              <a:t>media.</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Usuarios:</a:t>
            </a:r>
            <a:r>
              <a:rPr lang="es-CL" altLang="es-CL" sz="2400" dirty="0" smtClean="0">
                <a:latin typeface="Arial" panose="020B0604020202020204" pitchFamily="34" charset="0"/>
                <a:cs typeface="Arial" panose="020B0604020202020204" pitchFamily="34" charset="0"/>
              </a:rPr>
              <a:t> (x)</a:t>
            </a:r>
            <a:r>
              <a:rPr lang="es-CL" altLang="es-CL" sz="2400" dirty="0" err="1" smtClean="0">
                <a:latin typeface="Arial" panose="020B0604020202020204" pitchFamily="34" charset="0"/>
                <a:cs typeface="Arial" panose="020B0604020202020204" pitchFamily="34" charset="0"/>
              </a:rPr>
              <a:t>Multitiendas</a:t>
            </a:r>
            <a:r>
              <a:rPr lang="es-CL" altLang="es-CL" sz="2400" dirty="0" smtClean="0">
                <a:latin typeface="Arial" panose="020B0604020202020204" pitchFamily="34" charset="0"/>
                <a:cs typeface="Arial" panose="020B0604020202020204" pitchFamily="34" charset="0"/>
              </a:rPr>
              <a:t>.</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Estado: </a:t>
            </a:r>
            <a:r>
              <a:rPr lang="es-CL" altLang="es-CL" sz="2400" dirty="0" smtClean="0">
                <a:latin typeface="Arial" panose="020B0604020202020204" pitchFamily="34" charset="0"/>
                <a:cs typeface="Arial" panose="020B0604020202020204" pitchFamily="34" charset="0"/>
              </a:rPr>
              <a:t>No cumple.</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Fuente:</a:t>
            </a:r>
            <a:r>
              <a:rPr lang="es-CL" altLang="es-CL" sz="2400" dirty="0" smtClean="0">
                <a:solidFill>
                  <a:schemeClr val="tx2"/>
                </a:solidFill>
                <a:latin typeface="Arial" panose="020B0604020202020204" pitchFamily="34" charset="0"/>
                <a:cs typeface="Arial" panose="020B0604020202020204" pitchFamily="34" charset="0"/>
              </a:rPr>
              <a:t> </a:t>
            </a:r>
            <a:r>
              <a:rPr lang="es-CL" altLang="es-CL" sz="2400" dirty="0" smtClean="0">
                <a:latin typeface="Arial" panose="020B0604020202020204" pitchFamily="34" charset="0"/>
                <a:cs typeface="Arial" panose="020B0604020202020204" pitchFamily="34" charset="0"/>
              </a:rPr>
              <a:t>Reunión de coordinación con representantes de </a:t>
            </a:r>
            <a:r>
              <a:rPr lang="es-CL" altLang="es-CL" sz="2400" dirty="0" err="1" smtClean="0">
                <a:latin typeface="Arial" panose="020B0604020202020204" pitchFamily="34" charset="0"/>
                <a:cs typeface="Arial" panose="020B0604020202020204" pitchFamily="34" charset="0"/>
              </a:rPr>
              <a:t>Multitiendas</a:t>
            </a:r>
            <a:r>
              <a:rPr lang="es-CL" altLang="es-CL" sz="2400" dirty="0" smtClean="0">
                <a:latin typeface="Arial" panose="020B0604020202020204" pitchFamily="34" charset="0"/>
                <a:cs typeface="Arial" panose="020B0604020202020204" pitchFamily="34" charset="0"/>
              </a:rPr>
              <a:t>, del </a:t>
            </a:r>
            <a:r>
              <a:rPr lang="es-CL" altLang="es-CL" sz="2400" dirty="0" smtClean="0">
                <a:latin typeface="Arial" panose="020B0604020202020204" pitchFamily="34" charset="0"/>
                <a:cs typeface="Arial" panose="020B0604020202020204" pitchFamily="34" charset="0"/>
              </a:rPr>
              <a:t>12-08-2024</a:t>
            </a:r>
            <a:r>
              <a:rPr lang="es-CL" altLang="es-CL" sz="2400" dirty="0" smtClean="0">
                <a:latin typeface="Arial" panose="020B0604020202020204" pitchFamily="34" charset="0"/>
                <a:cs typeface="Arial" panose="020B0604020202020204" pitchFamily="34" charset="0"/>
              </a:rPr>
              <a:t>.</a:t>
            </a:r>
            <a:endParaRPr lang="es-CL" altLang="es-C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0720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5280"/>
            <a:ext cx="8079581" cy="1325488"/>
          </a:xfrm>
        </p:spPr>
        <p:txBody>
          <a:bodyPr>
            <a:normAutofit fontScale="90000"/>
          </a:bodyPr>
          <a:lstStyle/>
          <a:p>
            <a:r>
              <a:rPr lang="es-CL" dirty="0" smtClean="0"/>
              <a:t>Requisito de Software: Anulación es una OC</a:t>
            </a:r>
            <a:endParaRPr lang="en-US" dirty="0"/>
          </a:p>
        </p:txBody>
      </p:sp>
      <p:sp>
        <p:nvSpPr>
          <p:cNvPr id="4" name="Rectangle 3" descr="Rectangle: Click to edit Master text styles&#10;Second level&#10;Third level&#10;Fourth level&#10;Fifth level"/>
          <p:cNvSpPr txBox="1">
            <a:spLocks noChangeArrowheads="1"/>
          </p:cNvSpPr>
          <p:nvPr/>
        </p:nvSpPr>
        <p:spPr>
          <a:xfrm>
            <a:off x="323528" y="1484784"/>
            <a:ext cx="8640960" cy="5373216"/>
          </a:xfrm>
          <a:prstGeom prst="rect">
            <a:avLst/>
          </a:prstGeom>
        </p:spPr>
        <p:txBody>
          <a:bodyPr vert="horz" lIns="91440" tIns="45720" rIns="91440" bIns="45720" rtlCol="0">
            <a:normAutofit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RS6:</a:t>
            </a:r>
            <a:r>
              <a:rPr lang="es-CL" altLang="es-CL" sz="2400" dirty="0" smtClean="0">
                <a:latin typeface="Arial" panose="020B0604020202020204" pitchFamily="34" charset="0"/>
                <a:cs typeface="Arial" panose="020B0604020202020204" pitchFamily="34" charset="0"/>
              </a:rPr>
              <a:t> Anulación de OC.</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Descripción:</a:t>
            </a:r>
            <a:r>
              <a:rPr lang="es-CL" altLang="es-CL" sz="2400" dirty="0" smtClean="0">
                <a:latin typeface="Arial" panose="020B0604020202020204" pitchFamily="34" charset="0"/>
                <a:cs typeface="Arial" panose="020B0604020202020204" pitchFamily="34" charset="0"/>
              </a:rPr>
              <a:t> Si una OC no es pagada en los 20 minutos siguientes a su creación, ésta será anulada automáticamente por el sistema. Esta operación debe verse reflejada en la BD local del sistema, y en las reservas de producto hechas a las </a:t>
            </a:r>
            <a:r>
              <a:rPr lang="es-CL" altLang="es-CL" sz="2400" dirty="0" err="1" smtClean="0">
                <a:latin typeface="Arial" panose="020B0604020202020204" pitchFamily="34" charset="0"/>
                <a:cs typeface="Arial" panose="020B0604020202020204" pitchFamily="34" charset="0"/>
              </a:rPr>
              <a:t>Multitiendas</a:t>
            </a:r>
            <a:r>
              <a:rPr lang="es-CL" altLang="es-CL" sz="2400" dirty="0" smtClean="0">
                <a:latin typeface="Arial" panose="020B0604020202020204" pitchFamily="34" charset="0"/>
                <a:cs typeface="Arial" panose="020B0604020202020204" pitchFamily="34" charset="0"/>
              </a:rPr>
              <a:t>.</a:t>
            </a:r>
            <a:endParaRPr lang="es-CL" altLang="es-CL" sz="2400" u="sng" dirty="0" smtClean="0">
              <a:solidFill>
                <a:srgbClr val="0070C0"/>
              </a:solidFill>
              <a:latin typeface="Arial" panose="020B0604020202020204" pitchFamily="34" charset="0"/>
              <a:cs typeface="Arial" panose="020B0604020202020204" pitchFamily="34" charset="0"/>
            </a:endParaRP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Criticidad: </a:t>
            </a:r>
            <a:r>
              <a:rPr lang="es-CL" altLang="es-CL" sz="2400" dirty="0" smtClean="0">
                <a:latin typeface="Arial" panose="020B0604020202020204" pitchFamily="34" charset="0"/>
                <a:cs typeface="Arial" panose="020B0604020202020204" pitchFamily="34" charset="0"/>
              </a:rPr>
              <a:t>mandatorio.</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Prioridad: </a:t>
            </a:r>
            <a:r>
              <a:rPr lang="es-CL" altLang="es-CL" sz="2400" dirty="0" smtClean="0">
                <a:latin typeface="Arial" panose="020B0604020202020204" pitchFamily="34" charset="0"/>
                <a:cs typeface="Arial" panose="020B0604020202020204" pitchFamily="34" charset="0"/>
              </a:rPr>
              <a:t>media.</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Usuarios:</a:t>
            </a:r>
            <a:r>
              <a:rPr lang="es-CL" altLang="es-CL" sz="2400" dirty="0" smtClean="0">
                <a:latin typeface="Arial" panose="020B0604020202020204" pitchFamily="34" charset="0"/>
                <a:cs typeface="Arial" panose="020B0604020202020204" pitchFamily="34" charset="0"/>
              </a:rPr>
              <a:t> (x)</a:t>
            </a:r>
            <a:r>
              <a:rPr lang="es-CL" altLang="es-CL" sz="2400" dirty="0" err="1" smtClean="0">
                <a:latin typeface="Arial" panose="020B0604020202020204" pitchFamily="34" charset="0"/>
                <a:cs typeface="Arial" panose="020B0604020202020204" pitchFamily="34" charset="0"/>
              </a:rPr>
              <a:t>Multitiendas</a:t>
            </a:r>
            <a:r>
              <a:rPr lang="es-CL" altLang="es-CL" sz="2400" dirty="0" smtClean="0">
                <a:latin typeface="Arial" panose="020B0604020202020204" pitchFamily="34" charset="0"/>
                <a:cs typeface="Arial" panose="020B0604020202020204" pitchFamily="34" charset="0"/>
              </a:rPr>
              <a:t>.</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Estado: </a:t>
            </a:r>
            <a:r>
              <a:rPr lang="es-CL" altLang="es-CL" sz="2400" dirty="0" smtClean="0">
                <a:latin typeface="Arial" panose="020B0604020202020204" pitchFamily="34" charset="0"/>
                <a:cs typeface="Arial" panose="020B0604020202020204" pitchFamily="34" charset="0"/>
              </a:rPr>
              <a:t>No cumple.</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Fuente:</a:t>
            </a:r>
            <a:r>
              <a:rPr lang="es-CL" altLang="es-CL" sz="2400" dirty="0" smtClean="0">
                <a:solidFill>
                  <a:schemeClr val="tx2"/>
                </a:solidFill>
                <a:latin typeface="Arial" panose="020B0604020202020204" pitchFamily="34" charset="0"/>
                <a:cs typeface="Arial" panose="020B0604020202020204" pitchFamily="34" charset="0"/>
              </a:rPr>
              <a:t> </a:t>
            </a:r>
            <a:r>
              <a:rPr lang="es-CL" altLang="es-CL" sz="2400" dirty="0" smtClean="0">
                <a:latin typeface="Arial" panose="020B0604020202020204" pitchFamily="34" charset="0"/>
                <a:cs typeface="Arial" panose="020B0604020202020204" pitchFamily="34" charset="0"/>
              </a:rPr>
              <a:t>Reunión de coordinación con representantes de </a:t>
            </a:r>
            <a:r>
              <a:rPr lang="es-CL" altLang="es-CL" sz="2400" dirty="0" err="1" smtClean="0">
                <a:latin typeface="Arial" panose="020B0604020202020204" pitchFamily="34" charset="0"/>
                <a:cs typeface="Arial" panose="020B0604020202020204" pitchFamily="34" charset="0"/>
              </a:rPr>
              <a:t>Multitiendas</a:t>
            </a:r>
            <a:r>
              <a:rPr lang="es-CL" altLang="es-CL" sz="2400" dirty="0" smtClean="0">
                <a:latin typeface="Arial" panose="020B0604020202020204" pitchFamily="34" charset="0"/>
                <a:cs typeface="Arial" panose="020B0604020202020204" pitchFamily="34" charset="0"/>
              </a:rPr>
              <a:t>, del </a:t>
            </a:r>
            <a:r>
              <a:rPr lang="es-CL" altLang="es-CL" sz="2400" dirty="0" smtClean="0">
                <a:latin typeface="Arial" panose="020B0604020202020204" pitchFamily="34" charset="0"/>
                <a:cs typeface="Arial" panose="020B0604020202020204" pitchFamily="34" charset="0"/>
              </a:rPr>
              <a:t>12-08-2024</a:t>
            </a:r>
            <a:r>
              <a:rPr lang="es-CL" altLang="es-CL" sz="2400" dirty="0" smtClean="0">
                <a:latin typeface="Arial" panose="020B0604020202020204" pitchFamily="34" charset="0"/>
                <a:cs typeface="Arial" panose="020B0604020202020204" pitchFamily="34" charset="0"/>
              </a:rPr>
              <a:t>.</a:t>
            </a:r>
            <a:endParaRPr lang="es-CL" altLang="es-C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06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0852" y="116632"/>
            <a:ext cx="8079581" cy="1440160"/>
          </a:xfrm>
        </p:spPr>
        <p:txBody>
          <a:bodyPr/>
          <a:lstStyle/>
          <a:p>
            <a:r>
              <a:rPr lang="es-CL" dirty="0" smtClean="0"/>
              <a:t>Matriz de Trazado</a:t>
            </a:r>
            <a:endParaRPr lang="en-US" dirty="0"/>
          </a:p>
        </p:txBody>
      </p:sp>
      <p:sp>
        <p:nvSpPr>
          <p:cNvPr id="3" name="Marcador de contenido 2"/>
          <p:cNvSpPr>
            <a:spLocks noGrp="1"/>
          </p:cNvSpPr>
          <p:nvPr>
            <p:ph idx="1"/>
          </p:nvPr>
        </p:nvSpPr>
        <p:spPr>
          <a:xfrm>
            <a:off x="504388" y="1742365"/>
            <a:ext cx="8065294" cy="2046675"/>
          </a:xfrm>
        </p:spPr>
        <p:txBody>
          <a:bodyPr>
            <a:normAutofit/>
          </a:bodyPr>
          <a:lstStyle/>
          <a:p>
            <a:r>
              <a:rPr lang="es-ES" sz="2800" dirty="0" smtClean="0">
                <a:latin typeface="Arial" panose="020B0604020202020204" pitchFamily="34" charset="0"/>
                <a:cs typeface="Arial" panose="020B0604020202020204" pitchFamily="34" charset="0"/>
              </a:rPr>
              <a:t>RU2</a:t>
            </a:r>
            <a:r>
              <a:rPr lang="es-ES" sz="2800" dirty="0">
                <a:latin typeface="Arial" panose="020B0604020202020204" pitchFamily="34" charset="0"/>
                <a:cs typeface="Arial" panose="020B0604020202020204" pitchFamily="34" charset="0"/>
              </a:rPr>
              <a:t>: </a:t>
            </a:r>
            <a:r>
              <a:rPr lang="es-ES" sz="2800" dirty="0" smtClean="0">
                <a:latin typeface="Arial" panose="020B0604020202020204" pitchFamily="34" charset="0"/>
                <a:cs typeface="Arial" panose="020B0604020202020204" pitchFamily="34" charset="0"/>
              </a:rPr>
              <a:t>Generación de </a:t>
            </a:r>
            <a:r>
              <a:rPr lang="es-ES" sz="2800" dirty="0">
                <a:latin typeface="Arial" panose="020B0604020202020204" pitchFamily="34" charset="0"/>
                <a:cs typeface="Arial" panose="020B0604020202020204" pitchFamily="34" charset="0"/>
              </a:rPr>
              <a:t>orden de compra.</a:t>
            </a:r>
          </a:p>
          <a:p>
            <a:pPr marL="517525" indent="-228600"/>
            <a:r>
              <a:rPr lang="es-ES" dirty="0">
                <a:latin typeface="Arial" panose="020B0604020202020204" pitchFamily="34" charset="0"/>
                <a:cs typeface="Arial" panose="020B0604020202020204" pitchFamily="34" charset="0"/>
              </a:rPr>
              <a:t>RS4: Creación de orden de compra.</a:t>
            </a:r>
          </a:p>
          <a:p>
            <a:pPr marL="517525" indent="-228600"/>
            <a:r>
              <a:rPr lang="es-ES" dirty="0">
                <a:latin typeface="Arial" panose="020B0604020202020204" pitchFamily="34" charset="0"/>
                <a:cs typeface="Arial" panose="020B0604020202020204" pitchFamily="34" charset="0"/>
              </a:rPr>
              <a:t>RS5: Reserva de artículos asociados a una OC.</a:t>
            </a:r>
          </a:p>
          <a:p>
            <a:pPr marL="517525" indent="-228600"/>
            <a:r>
              <a:rPr lang="es-ES" dirty="0">
                <a:latin typeface="Arial" panose="020B0604020202020204" pitchFamily="34" charset="0"/>
                <a:cs typeface="Arial" panose="020B0604020202020204" pitchFamily="34" charset="0"/>
              </a:rPr>
              <a:t>RS6: Anulación de OC</a:t>
            </a:r>
            <a:r>
              <a:rPr lang="es-ES" dirty="0" smtClean="0">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852936427"/>
              </p:ext>
            </p:extLst>
          </p:nvPr>
        </p:nvGraphicFramePr>
        <p:xfrm>
          <a:off x="540681" y="4293096"/>
          <a:ext cx="7981936" cy="2194560"/>
        </p:xfrm>
        <a:graphic>
          <a:graphicData uri="http://schemas.openxmlformats.org/drawingml/2006/table">
            <a:tbl>
              <a:tblPr firstRow="1" bandRow="1">
                <a:tableStyleId>{5C22544A-7EE6-4342-B048-85BDC9FD1C3A}</a:tableStyleId>
              </a:tblPr>
              <a:tblGrid>
                <a:gridCol w="997742">
                  <a:extLst>
                    <a:ext uri="{9D8B030D-6E8A-4147-A177-3AD203B41FA5}">
                      <a16:colId xmlns:a16="http://schemas.microsoft.com/office/drawing/2014/main" val="4275510243"/>
                    </a:ext>
                  </a:extLst>
                </a:gridCol>
                <a:gridCol w="997742">
                  <a:extLst>
                    <a:ext uri="{9D8B030D-6E8A-4147-A177-3AD203B41FA5}">
                      <a16:colId xmlns:a16="http://schemas.microsoft.com/office/drawing/2014/main" val="4025903605"/>
                    </a:ext>
                  </a:extLst>
                </a:gridCol>
                <a:gridCol w="997742">
                  <a:extLst>
                    <a:ext uri="{9D8B030D-6E8A-4147-A177-3AD203B41FA5}">
                      <a16:colId xmlns:a16="http://schemas.microsoft.com/office/drawing/2014/main" val="3419568104"/>
                    </a:ext>
                  </a:extLst>
                </a:gridCol>
                <a:gridCol w="997742">
                  <a:extLst>
                    <a:ext uri="{9D8B030D-6E8A-4147-A177-3AD203B41FA5}">
                      <a16:colId xmlns:a16="http://schemas.microsoft.com/office/drawing/2014/main" val="949834551"/>
                    </a:ext>
                  </a:extLst>
                </a:gridCol>
                <a:gridCol w="997742">
                  <a:extLst>
                    <a:ext uri="{9D8B030D-6E8A-4147-A177-3AD203B41FA5}">
                      <a16:colId xmlns:a16="http://schemas.microsoft.com/office/drawing/2014/main" val="386817061"/>
                    </a:ext>
                  </a:extLst>
                </a:gridCol>
                <a:gridCol w="997742">
                  <a:extLst>
                    <a:ext uri="{9D8B030D-6E8A-4147-A177-3AD203B41FA5}">
                      <a16:colId xmlns:a16="http://schemas.microsoft.com/office/drawing/2014/main" val="3364898801"/>
                    </a:ext>
                  </a:extLst>
                </a:gridCol>
                <a:gridCol w="997742">
                  <a:extLst>
                    <a:ext uri="{9D8B030D-6E8A-4147-A177-3AD203B41FA5}">
                      <a16:colId xmlns:a16="http://schemas.microsoft.com/office/drawing/2014/main" val="2185651287"/>
                    </a:ext>
                  </a:extLst>
                </a:gridCol>
                <a:gridCol w="997742">
                  <a:extLst>
                    <a:ext uri="{9D8B030D-6E8A-4147-A177-3AD203B41FA5}">
                      <a16:colId xmlns:a16="http://schemas.microsoft.com/office/drawing/2014/main" val="3664155989"/>
                    </a:ext>
                  </a:extLst>
                </a:gridCol>
              </a:tblGrid>
              <a:tr h="370840">
                <a:tc>
                  <a:txBody>
                    <a:bodyPr/>
                    <a:lstStyle/>
                    <a:p>
                      <a:pPr algn="ctr"/>
                      <a:r>
                        <a:rPr lang="es-CL" sz="2400" dirty="0" smtClean="0">
                          <a:latin typeface="Arial" panose="020B0604020202020204" pitchFamily="34" charset="0"/>
                          <a:cs typeface="Arial" panose="020B0604020202020204" pitchFamily="34" charset="0"/>
                        </a:rPr>
                        <a:t>RU/RS</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RS1</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RS2</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RS3</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RS4</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RS5</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RS6</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72018697"/>
                  </a:ext>
                </a:extLst>
              </a:tr>
              <a:tr h="370840">
                <a:tc>
                  <a:txBody>
                    <a:bodyPr/>
                    <a:lstStyle/>
                    <a:p>
                      <a:pPr algn="ctr"/>
                      <a:r>
                        <a:rPr lang="es-CL" sz="2400" dirty="0" smtClean="0">
                          <a:latin typeface="Arial" panose="020B0604020202020204" pitchFamily="34" charset="0"/>
                          <a:cs typeface="Arial" panose="020B0604020202020204" pitchFamily="34" charset="0"/>
                        </a:rPr>
                        <a:t>RU1</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X</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X</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X</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339644"/>
                  </a:ext>
                </a:extLst>
              </a:tr>
              <a:tr h="370840">
                <a:tc>
                  <a:txBody>
                    <a:bodyPr/>
                    <a:lstStyle/>
                    <a:p>
                      <a:pPr algn="ctr"/>
                      <a:r>
                        <a:rPr lang="es-CL" sz="2400" dirty="0" smtClean="0">
                          <a:latin typeface="Arial" panose="020B0604020202020204" pitchFamily="34" charset="0"/>
                          <a:cs typeface="Arial" panose="020B0604020202020204" pitchFamily="34" charset="0"/>
                        </a:rPr>
                        <a:t>RU2</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X</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X</a:t>
                      </a:r>
                      <a:endParaRPr lang="en-US" sz="2400" dirty="0">
                        <a:latin typeface="Arial" panose="020B0604020202020204" pitchFamily="34" charset="0"/>
                        <a:cs typeface="Arial" panose="020B0604020202020204" pitchFamily="34" charset="0"/>
                      </a:endParaRPr>
                    </a:p>
                  </a:txBody>
                  <a:tcPr/>
                </a:tc>
                <a:tc>
                  <a:txBody>
                    <a:bodyPr/>
                    <a:lstStyle/>
                    <a:p>
                      <a:pPr algn="ctr"/>
                      <a:r>
                        <a:rPr lang="es-CL" sz="2400" dirty="0" smtClean="0">
                          <a:latin typeface="Arial" panose="020B0604020202020204" pitchFamily="34" charset="0"/>
                          <a:cs typeface="Arial" panose="020B0604020202020204" pitchFamily="34" charset="0"/>
                        </a:rPr>
                        <a:t>X</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6698765"/>
                  </a:ext>
                </a:extLst>
              </a:tr>
              <a:tr h="370840">
                <a:tc>
                  <a:txBody>
                    <a:bodyPr/>
                    <a:lstStyle/>
                    <a:p>
                      <a:pPr algn="ctr"/>
                      <a:r>
                        <a:rPr lang="es-CL"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86303586"/>
                  </a:ext>
                </a:extLst>
              </a:tr>
            </a:tbl>
          </a:graphicData>
        </a:graphic>
      </p:graphicFrame>
    </p:spTree>
    <p:extLst>
      <p:ext uri="{BB962C8B-B14F-4D97-AF65-F5344CB8AC3E}">
        <p14:creationId xmlns:p14="http://schemas.microsoft.com/office/powerpoint/2010/main" val="2449633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a:spLocks noGrp="1" noChangeArrowheads="1"/>
          </p:cNvSpPr>
          <p:nvPr>
            <p:ph type="title"/>
          </p:nvPr>
        </p:nvSpPr>
        <p:spPr>
          <a:xfrm>
            <a:off x="684213" y="361950"/>
            <a:ext cx="7772400" cy="990600"/>
          </a:xfrm>
        </p:spPr>
        <p:txBody>
          <a:bodyPr lIns="90488" tIns="44450" rIns="90488" bIns="44450"/>
          <a:lstStyle/>
          <a:p>
            <a:pPr eaLnBrk="1" fontAlgn="auto" hangingPunct="1">
              <a:spcAft>
                <a:spcPts val="0"/>
              </a:spcAft>
              <a:defRPr/>
            </a:pPr>
            <a:r>
              <a:rPr lang="es-ES_tradnl" altLang="es-CL" dirty="0" smtClean="0">
                <a:latin typeface="Arial" panose="020B0604020202020204" pitchFamily="34" charset="0"/>
                <a:cs typeface="Arial" panose="020B0604020202020204" pitchFamily="34" charset="0"/>
              </a:rPr>
              <a:t>Estructura de la Presentación</a:t>
            </a:r>
          </a:p>
        </p:txBody>
      </p:sp>
      <p:sp>
        <p:nvSpPr>
          <p:cNvPr id="8195" name="Rectangle 1028" descr="Rectangle: Click to edit Master text styles&#10;Second level&#10;Third level&#10;Fourth level&#10;Fifth level"/>
          <p:cNvSpPr>
            <a:spLocks noGrp="1" noChangeArrowheads="1"/>
          </p:cNvSpPr>
          <p:nvPr>
            <p:ph idx="1"/>
          </p:nvPr>
        </p:nvSpPr>
        <p:spPr>
          <a:xfrm>
            <a:off x="1371600" y="1916113"/>
            <a:ext cx="7772400" cy="4552950"/>
          </a:xfrm>
        </p:spPr>
        <p:txBody>
          <a:bodyPr/>
          <a:lstStyle/>
          <a:p>
            <a:pPr marL="339725" indent="-339725" eaLnBrk="1" hangingPunct="1">
              <a:spcBef>
                <a:spcPts val="2400"/>
              </a:spcBef>
              <a:spcAft>
                <a:spcPts val="3000"/>
              </a:spcAft>
              <a:buFont typeface="Symbol" panose="05050102010706020507" pitchFamily="18" charset="2"/>
              <a:buChar char="·"/>
            </a:pPr>
            <a:r>
              <a:rPr lang="es-ES" altLang="es-CL" dirty="0" smtClean="0">
                <a:latin typeface="Arial" panose="020B0604020202020204" pitchFamily="34" charset="0"/>
                <a:cs typeface="Arial" panose="020B0604020202020204" pitchFamily="34" charset="0"/>
              </a:rPr>
              <a:t>Motivación</a:t>
            </a:r>
          </a:p>
          <a:p>
            <a:pPr marL="339725" indent="-339725" eaLnBrk="1" hangingPunct="1">
              <a:spcBef>
                <a:spcPts val="2400"/>
              </a:spcBef>
              <a:spcAft>
                <a:spcPts val="3000"/>
              </a:spcAft>
              <a:buFont typeface="Symbol" panose="05050102010706020507" pitchFamily="18" charset="2"/>
              <a:buChar char="·"/>
            </a:pPr>
            <a:r>
              <a:rPr lang="es-ES" altLang="es-CL" dirty="0" smtClean="0">
                <a:latin typeface="Arial" panose="020B0604020202020204" pitchFamily="34" charset="0"/>
                <a:cs typeface="Arial" panose="020B0604020202020204" pitchFamily="34" charset="0"/>
              </a:rPr>
              <a:t>Definición de Requisitos de Usuarios.</a:t>
            </a:r>
          </a:p>
          <a:p>
            <a:pPr marL="339725" indent="-339725" eaLnBrk="1" hangingPunct="1">
              <a:spcBef>
                <a:spcPts val="2400"/>
              </a:spcBef>
              <a:spcAft>
                <a:spcPts val="3000"/>
              </a:spcAft>
              <a:buFont typeface="Symbol" panose="05050102010706020507" pitchFamily="18" charset="2"/>
              <a:buChar char="·"/>
            </a:pPr>
            <a:r>
              <a:rPr lang="es-ES" altLang="es-CL" dirty="0" smtClean="0">
                <a:latin typeface="Arial" panose="020B0604020202020204" pitchFamily="34" charset="0"/>
                <a:cs typeface="Arial" panose="020B0604020202020204" pitchFamily="34" charset="0"/>
              </a:rPr>
              <a:t>Definición de Requisitos de Software.</a:t>
            </a:r>
          </a:p>
          <a:p>
            <a:pPr marL="339725" indent="-339725" eaLnBrk="1" hangingPunct="1">
              <a:spcBef>
                <a:spcPts val="2400"/>
              </a:spcBef>
              <a:spcAft>
                <a:spcPts val="3000"/>
              </a:spcAft>
              <a:buFont typeface="Symbol" panose="05050102010706020507" pitchFamily="18" charset="2"/>
              <a:buChar char="·"/>
            </a:pPr>
            <a:r>
              <a:rPr lang="es-ES" altLang="es-CL" dirty="0" smtClean="0">
                <a:latin typeface="Arial" panose="020B0604020202020204" pitchFamily="34" charset="0"/>
                <a:cs typeface="Arial" panose="020B0604020202020204" pitchFamily="34" charset="0"/>
              </a:rPr>
              <a:t>Trazabilidad de los </a:t>
            </a:r>
            <a:r>
              <a:rPr lang="es-ES" altLang="es-CL" dirty="0" smtClean="0">
                <a:latin typeface="Arial" panose="020B0604020202020204" pitchFamily="34" charset="0"/>
                <a:cs typeface="Arial" panose="020B0604020202020204" pitchFamily="34" charset="0"/>
              </a:rPr>
              <a:t>Requisitos (matriz de trazado).</a:t>
            </a:r>
            <a:endParaRPr lang="es-ES" altLang="es-CL" dirty="0" smtClean="0">
              <a:latin typeface="Arial" panose="020B0604020202020204" pitchFamily="34" charset="0"/>
              <a:cs typeface="Arial" panose="020B0604020202020204" pitchFamily="34" charset="0"/>
            </a:endParaRPr>
          </a:p>
        </p:txBody>
      </p:sp>
    </p:spTree>
  </p:cSld>
  <p:clrMapOvr>
    <a:masterClrMapping/>
  </p:clrMapOvr>
  <p:transition advTm="1766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780928"/>
            <a:ext cx="8079581" cy="1658198"/>
          </a:xfrm>
        </p:spPr>
        <p:txBody>
          <a:bodyPr/>
          <a:lstStyle/>
          <a:p>
            <a:pPr algn="ctr"/>
            <a:r>
              <a:rPr lang="es-CL" dirty="0" smtClean="0"/>
              <a:t>… y así sucesivamente</a:t>
            </a:r>
            <a:endParaRPr lang="en-US" dirty="0"/>
          </a:p>
        </p:txBody>
      </p:sp>
    </p:spTree>
    <p:extLst>
      <p:ext uri="{BB962C8B-B14F-4D97-AF65-F5344CB8AC3E}">
        <p14:creationId xmlns:p14="http://schemas.microsoft.com/office/powerpoint/2010/main" val="1389491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1371600" y="0"/>
            <a:ext cx="7772400" cy="990600"/>
          </a:xfrm>
        </p:spPr>
        <p:txBody>
          <a:bodyPr/>
          <a:lstStyle/>
          <a:p>
            <a:pPr eaLnBrk="1" fontAlgn="auto" hangingPunct="1">
              <a:spcAft>
                <a:spcPts val="0"/>
              </a:spcAft>
              <a:defRPr/>
            </a:pPr>
            <a:r>
              <a:rPr lang="es-CL" altLang="es-CL" sz="4000" dirty="0" smtClean="0">
                <a:latin typeface="Arial" panose="020B0604020202020204" pitchFamily="34" charset="0"/>
                <a:cs typeface="Arial" panose="020B0604020202020204" pitchFamily="34" charset="0"/>
              </a:rPr>
              <a:t>Once </a:t>
            </a:r>
            <a:r>
              <a:rPr lang="es-CL" altLang="es-CL" sz="4000" dirty="0" err="1" smtClean="0">
                <a:latin typeface="Arial" panose="020B0604020202020204" pitchFamily="34" charset="0"/>
                <a:cs typeface="Arial" panose="020B0604020202020204" pitchFamily="34" charset="0"/>
              </a:rPr>
              <a:t>Again</a:t>
            </a:r>
            <a:r>
              <a:rPr lang="es-CL" altLang="es-CL" sz="4000" dirty="0" smtClean="0">
                <a:latin typeface="Arial" panose="020B0604020202020204" pitchFamily="34" charset="0"/>
                <a:cs typeface="Arial" panose="020B0604020202020204" pitchFamily="34" charset="0"/>
              </a:rPr>
              <a:t>… No perder de vista</a:t>
            </a:r>
            <a:endParaRPr lang="en-US" altLang="es-CL" sz="4000" dirty="0" smtClean="0">
              <a:latin typeface="Arial" panose="020B0604020202020204" pitchFamily="34" charset="0"/>
              <a:cs typeface="Arial" panose="020B0604020202020204" pitchFamily="34" charset="0"/>
            </a:endParaRP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977900"/>
            <a:ext cx="7786687"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90223"/>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4 Elipse"/>
          <p:cNvSpPr>
            <a:spLocks noChangeArrowheads="1"/>
          </p:cNvSpPr>
          <p:nvPr/>
        </p:nvSpPr>
        <p:spPr bwMode="auto">
          <a:xfrm>
            <a:off x="1331913" y="1052513"/>
            <a:ext cx="6985000" cy="5761037"/>
          </a:xfrm>
          <a:prstGeom prst="ellipse">
            <a:avLst/>
          </a:prstGeom>
          <a:solidFill>
            <a:schemeClr val="tx1"/>
          </a:solidFill>
          <a:ln w="9525" algn="ctr">
            <a:solidFill>
              <a:schemeClr val="tx1"/>
            </a:solidFill>
            <a:round/>
            <a:headEnd/>
            <a:tailEnd/>
          </a:ln>
        </p:spPr>
        <p:txBody>
          <a:bodyPr anchor="ct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algn="ctr" eaLnBrk="1" hangingPunct="1"/>
            <a:endParaRPr lang="es-CL" altLang="es-CL" sz="2000">
              <a:solidFill>
                <a:schemeClr val="bg2"/>
              </a:solidFill>
              <a:latin typeface="Arial" panose="020B0604020202020204" pitchFamily="34" charset="0"/>
              <a:cs typeface="Arial" panose="020B0604020202020204" pitchFamily="34" charset="0"/>
            </a:endParaRPr>
          </a:p>
          <a:p>
            <a:pPr algn="ctr" eaLnBrk="1" hangingPunct="1"/>
            <a:endParaRPr lang="es-CL" altLang="es-CL" sz="2000">
              <a:solidFill>
                <a:schemeClr val="bg2"/>
              </a:solidFill>
              <a:latin typeface="Arial" panose="020B0604020202020204" pitchFamily="34" charset="0"/>
              <a:cs typeface="Arial" panose="020B0604020202020204" pitchFamily="34" charset="0"/>
            </a:endParaRPr>
          </a:p>
          <a:p>
            <a:pPr algn="ctr" eaLnBrk="1" hangingPunct="1"/>
            <a:endParaRPr lang="es-CL" altLang="es-CL" sz="2000">
              <a:solidFill>
                <a:schemeClr val="bg2"/>
              </a:solidFill>
              <a:latin typeface="Arial" panose="020B0604020202020204" pitchFamily="34" charset="0"/>
              <a:cs typeface="Arial" panose="020B0604020202020204" pitchFamily="34" charset="0"/>
            </a:endParaRPr>
          </a:p>
          <a:p>
            <a:pPr algn="ctr" eaLnBrk="1" hangingPunct="1"/>
            <a:endParaRPr lang="es-CL" altLang="es-CL" sz="2000">
              <a:solidFill>
                <a:schemeClr val="bg2"/>
              </a:solidFill>
              <a:latin typeface="Arial" panose="020B0604020202020204" pitchFamily="34" charset="0"/>
              <a:cs typeface="Arial" panose="020B0604020202020204" pitchFamily="34" charset="0"/>
            </a:endParaRPr>
          </a:p>
          <a:p>
            <a:pPr algn="ctr" eaLnBrk="1" hangingPunct="1"/>
            <a:endParaRPr lang="es-CL" altLang="es-CL" sz="2000">
              <a:solidFill>
                <a:schemeClr val="bg2"/>
              </a:solidFill>
              <a:latin typeface="Arial" panose="020B0604020202020204" pitchFamily="34" charset="0"/>
              <a:cs typeface="Arial" panose="020B0604020202020204" pitchFamily="34" charset="0"/>
            </a:endParaRPr>
          </a:p>
          <a:p>
            <a:pPr algn="ctr" eaLnBrk="1" hangingPunct="1"/>
            <a:endParaRPr lang="es-CL" altLang="es-CL" sz="2000">
              <a:solidFill>
                <a:schemeClr val="bg2"/>
              </a:solidFill>
              <a:latin typeface="Arial" panose="020B0604020202020204" pitchFamily="34" charset="0"/>
              <a:cs typeface="Arial" panose="020B0604020202020204" pitchFamily="34" charset="0"/>
            </a:endParaRPr>
          </a:p>
          <a:p>
            <a:pPr algn="ctr" eaLnBrk="1" hangingPunct="1"/>
            <a:endParaRPr lang="es-CL" altLang="es-CL" sz="2000">
              <a:solidFill>
                <a:schemeClr val="bg2"/>
              </a:solidFill>
              <a:latin typeface="Arial" panose="020B0604020202020204" pitchFamily="34" charset="0"/>
              <a:cs typeface="Arial" panose="020B0604020202020204" pitchFamily="34" charset="0"/>
            </a:endParaRPr>
          </a:p>
          <a:p>
            <a:pPr algn="ctr" eaLnBrk="1" hangingPunct="1"/>
            <a:endParaRPr lang="es-CL" altLang="es-CL" sz="2000">
              <a:solidFill>
                <a:schemeClr val="bg2"/>
              </a:solidFill>
              <a:latin typeface="Arial" panose="020B0604020202020204" pitchFamily="34" charset="0"/>
              <a:cs typeface="Arial" panose="020B0604020202020204" pitchFamily="34" charset="0"/>
            </a:endParaRPr>
          </a:p>
          <a:p>
            <a:pPr algn="ctr" eaLnBrk="1" hangingPunct="1"/>
            <a:endParaRPr lang="es-CL" altLang="es-CL" sz="2000">
              <a:solidFill>
                <a:schemeClr val="bg2"/>
              </a:solidFill>
              <a:latin typeface="Arial" panose="020B0604020202020204" pitchFamily="34" charset="0"/>
              <a:cs typeface="Arial" panose="020B0604020202020204" pitchFamily="34" charset="0"/>
            </a:endParaRPr>
          </a:p>
          <a:p>
            <a:pPr algn="ctr" eaLnBrk="1" hangingPunct="1"/>
            <a:endParaRPr lang="es-CL" altLang="es-CL" sz="2000">
              <a:solidFill>
                <a:schemeClr val="bg2"/>
              </a:solidFill>
              <a:latin typeface="Arial" panose="020B0604020202020204" pitchFamily="34" charset="0"/>
              <a:cs typeface="Arial" panose="020B0604020202020204" pitchFamily="34" charset="0"/>
            </a:endParaRPr>
          </a:p>
          <a:p>
            <a:pPr algn="ctr" eaLnBrk="1" hangingPunct="1"/>
            <a:endParaRPr lang="es-CL" altLang="es-CL" sz="2000">
              <a:solidFill>
                <a:schemeClr val="bg2"/>
              </a:solidFill>
              <a:latin typeface="Arial" panose="020B0604020202020204" pitchFamily="34" charset="0"/>
              <a:cs typeface="Arial" panose="020B0604020202020204" pitchFamily="34" charset="0"/>
            </a:endParaRPr>
          </a:p>
          <a:p>
            <a:pPr algn="ctr" eaLnBrk="1" hangingPunct="1"/>
            <a:endParaRPr lang="es-CL" altLang="es-CL" sz="2000">
              <a:solidFill>
                <a:schemeClr val="bg2"/>
              </a:solidFill>
              <a:latin typeface="Arial" panose="020B0604020202020204" pitchFamily="34" charset="0"/>
              <a:cs typeface="Arial" panose="020B0604020202020204" pitchFamily="34" charset="0"/>
            </a:endParaRPr>
          </a:p>
          <a:p>
            <a:pPr algn="ctr" eaLnBrk="1" hangingPunct="1"/>
            <a:endParaRPr lang="es-CL" altLang="es-CL" sz="2000">
              <a:solidFill>
                <a:schemeClr val="bg2"/>
              </a:solidFill>
              <a:latin typeface="Arial" panose="020B0604020202020204" pitchFamily="34" charset="0"/>
              <a:cs typeface="Arial" panose="020B0604020202020204" pitchFamily="34" charset="0"/>
            </a:endParaRPr>
          </a:p>
          <a:p>
            <a:pPr algn="ctr" eaLnBrk="1" hangingPunct="1"/>
            <a:endParaRPr lang="es-CL" altLang="es-CL" sz="2000">
              <a:solidFill>
                <a:schemeClr val="bg2"/>
              </a:solidFill>
              <a:latin typeface="Arial" panose="020B0604020202020204" pitchFamily="34" charset="0"/>
              <a:cs typeface="Arial" panose="020B0604020202020204" pitchFamily="34" charset="0"/>
            </a:endParaRPr>
          </a:p>
          <a:p>
            <a:pPr algn="ctr" eaLnBrk="1" hangingPunct="1"/>
            <a:endParaRPr lang="es-CL" altLang="es-CL" sz="2000">
              <a:solidFill>
                <a:schemeClr val="bg2"/>
              </a:solidFill>
              <a:latin typeface="Arial" panose="020B0604020202020204" pitchFamily="34" charset="0"/>
              <a:cs typeface="Arial" panose="020B0604020202020204" pitchFamily="34" charset="0"/>
            </a:endParaRPr>
          </a:p>
          <a:p>
            <a:pPr algn="ctr" eaLnBrk="1" hangingPunct="1"/>
            <a:endParaRPr lang="es-CL" altLang="es-CL" sz="2000">
              <a:solidFill>
                <a:schemeClr val="bg2"/>
              </a:solidFill>
              <a:latin typeface="Arial" panose="020B0604020202020204" pitchFamily="34" charset="0"/>
              <a:cs typeface="Arial" panose="020B0604020202020204" pitchFamily="34" charset="0"/>
            </a:endParaRPr>
          </a:p>
          <a:p>
            <a:pPr algn="ctr" eaLnBrk="1" hangingPunct="1"/>
            <a:r>
              <a:rPr lang="es-CL" altLang="es-CL" sz="2000">
                <a:solidFill>
                  <a:schemeClr val="bg2"/>
                </a:solidFill>
                <a:latin typeface="Arial" panose="020B0604020202020204" pitchFamily="34" charset="0"/>
                <a:cs typeface="Arial" panose="020B0604020202020204" pitchFamily="34" charset="0"/>
              </a:rPr>
              <a:t>Requisitos </a:t>
            </a:r>
            <a:r>
              <a:rPr lang="es-CL" altLang="es-CL" sz="2000" b="1">
                <a:solidFill>
                  <a:schemeClr val="bg2"/>
                </a:solidFill>
                <a:latin typeface="Arial" panose="020B0604020202020204" pitchFamily="34" charset="0"/>
                <a:cs typeface="Arial" panose="020B0604020202020204" pitchFamily="34" charset="0"/>
              </a:rPr>
              <a:t>deseables</a:t>
            </a:r>
            <a:r>
              <a:rPr lang="es-CL" altLang="es-CL" sz="2000">
                <a:solidFill>
                  <a:schemeClr val="bg2"/>
                </a:solidFill>
                <a:latin typeface="Arial" panose="020B0604020202020204" pitchFamily="34" charset="0"/>
                <a:cs typeface="Arial" panose="020B0604020202020204" pitchFamily="34" charset="0"/>
              </a:rPr>
              <a:t> </a:t>
            </a:r>
          </a:p>
          <a:p>
            <a:pPr algn="ctr" eaLnBrk="1" hangingPunct="1"/>
            <a:r>
              <a:rPr lang="es-CL" altLang="es-CL" sz="2000">
                <a:solidFill>
                  <a:schemeClr val="bg2"/>
                </a:solidFill>
                <a:latin typeface="Arial" panose="020B0604020202020204" pitchFamily="34" charset="0"/>
                <a:cs typeface="Arial" panose="020B0604020202020204" pitchFamily="34" charset="0"/>
              </a:rPr>
              <a:t>(si nos sobra tiempo)</a:t>
            </a:r>
          </a:p>
        </p:txBody>
      </p:sp>
      <p:sp>
        <p:nvSpPr>
          <p:cNvPr id="5" name="4 Elipse"/>
          <p:cNvSpPr/>
          <p:nvPr/>
        </p:nvSpPr>
        <p:spPr bwMode="auto">
          <a:xfrm>
            <a:off x="2411413" y="1844675"/>
            <a:ext cx="4897437" cy="4105275"/>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nchor="ctr"/>
          <a:lstStyle/>
          <a:p>
            <a:pPr algn="ctr" eaLnBrk="1" fontAlgn="auto" hangingPunct="1">
              <a:spcBef>
                <a:spcPts val="0"/>
              </a:spcBef>
              <a:spcAft>
                <a:spcPts val="0"/>
              </a:spcAft>
              <a:defRPr/>
            </a:pPr>
            <a:endParaRPr lang="es-CL" sz="2000" dirty="0">
              <a:latin typeface="Arial" pitchFamily="34" charset="0"/>
              <a:cs typeface="Arial" pitchFamily="34" charset="0"/>
            </a:endParaRPr>
          </a:p>
          <a:p>
            <a:pPr algn="ctr" eaLnBrk="1" fontAlgn="auto" hangingPunct="1">
              <a:spcBef>
                <a:spcPts val="0"/>
              </a:spcBef>
              <a:spcAft>
                <a:spcPts val="0"/>
              </a:spcAft>
              <a:defRPr/>
            </a:pPr>
            <a:endParaRPr lang="es-CL" sz="2000" dirty="0">
              <a:latin typeface="Arial" pitchFamily="34" charset="0"/>
              <a:cs typeface="Arial" pitchFamily="34" charset="0"/>
            </a:endParaRPr>
          </a:p>
          <a:p>
            <a:pPr algn="ctr" eaLnBrk="1" fontAlgn="auto" hangingPunct="1">
              <a:spcBef>
                <a:spcPts val="0"/>
              </a:spcBef>
              <a:spcAft>
                <a:spcPts val="0"/>
              </a:spcAft>
              <a:defRPr/>
            </a:pPr>
            <a:endParaRPr lang="es-CL" sz="2000" dirty="0">
              <a:latin typeface="Arial" pitchFamily="34" charset="0"/>
              <a:cs typeface="Arial" pitchFamily="34" charset="0"/>
            </a:endParaRPr>
          </a:p>
          <a:p>
            <a:pPr algn="ctr" eaLnBrk="1" fontAlgn="auto" hangingPunct="1">
              <a:spcBef>
                <a:spcPts val="0"/>
              </a:spcBef>
              <a:spcAft>
                <a:spcPts val="0"/>
              </a:spcAft>
              <a:defRPr/>
            </a:pPr>
            <a:endParaRPr lang="es-CL" sz="2000" dirty="0">
              <a:latin typeface="Arial" pitchFamily="34" charset="0"/>
              <a:cs typeface="Arial" pitchFamily="34" charset="0"/>
            </a:endParaRPr>
          </a:p>
          <a:p>
            <a:pPr algn="ctr" eaLnBrk="1" fontAlgn="auto" hangingPunct="1">
              <a:spcBef>
                <a:spcPts val="0"/>
              </a:spcBef>
              <a:spcAft>
                <a:spcPts val="0"/>
              </a:spcAft>
              <a:defRPr/>
            </a:pPr>
            <a:endParaRPr lang="es-CL" sz="2000" dirty="0">
              <a:latin typeface="Arial" pitchFamily="34" charset="0"/>
              <a:cs typeface="Arial" pitchFamily="34" charset="0"/>
            </a:endParaRPr>
          </a:p>
          <a:p>
            <a:pPr algn="ctr" eaLnBrk="1" fontAlgn="auto" hangingPunct="1">
              <a:spcBef>
                <a:spcPts val="0"/>
              </a:spcBef>
              <a:spcAft>
                <a:spcPts val="0"/>
              </a:spcAft>
              <a:defRPr/>
            </a:pPr>
            <a:endParaRPr lang="es-CL" sz="2000" dirty="0">
              <a:latin typeface="Arial" pitchFamily="34" charset="0"/>
              <a:cs typeface="Arial" pitchFamily="34" charset="0"/>
            </a:endParaRPr>
          </a:p>
          <a:p>
            <a:pPr algn="ctr" eaLnBrk="1" fontAlgn="auto" hangingPunct="1">
              <a:spcBef>
                <a:spcPts val="0"/>
              </a:spcBef>
              <a:spcAft>
                <a:spcPts val="0"/>
              </a:spcAft>
              <a:defRPr/>
            </a:pPr>
            <a:endParaRPr lang="es-CL" sz="2000" dirty="0">
              <a:latin typeface="Arial" pitchFamily="34" charset="0"/>
              <a:cs typeface="Arial" pitchFamily="34" charset="0"/>
            </a:endParaRPr>
          </a:p>
          <a:p>
            <a:pPr algn="ctr" eaLnBrk="1" fontAlgn="auto" hangingPunct="1">
              <a:spcBef>
                <a:spcPts val="0"/>
              </a:spcBef>
              <a:spcAft>
                <a:spcPts val="0"/>
              </a:spcAft>
              <a:defRPr/>
            </a:pPr>
            <a:endParaRPr lang="es-CL" sz="2000" dirty="0">
              <a:latin typeface="Arial" pitchFamily="34" charset="0"/>
              <a:cs typeface="Arial" pitchFamily="34" charset="0"/>
            </a:endParaRPr>
          </a:p>
          <a:p>
            <a:pPr algn="ctr" eaLnBrk="1" fontAlgn="auto" hangingPunct="1">
              <a:spcBef>
                <a:spcPts val="0"/>
              </a:spcBef>
              <a:spcAft>
                <a:spcPts val="0"/>
              </a:spcAft>
              <a:defRPr/>
            </a:pPr>
            <a:endParaRPr lang="es-CL" sz="2000" dirty="0">
              <a:latin typeface="Arial" pitchFamily="34" charset="0"/>
              <a:cs typeface="Arial" pitchFamily="34" charset="0"/>
            </a:endParaRPr>
          </a:p>
          <a:p>
            <a:pPr algn="ctr" eaLnBrk="1" fontAlgn="auto" hangingPunct="1">
              <a:spcBef>
                <a:spcPts val="0"/>
              </a:spcBef>
              <a:spcAft>
                <a:spcPts val="0"/>
              </a:spcAft>
              <a:defRPr/>
            </a:pPr>
            <a:endParaRPr lang="es-CL" sz="2000" dirty="0">
              <a:latin typeface="Arial" pitchFamily="34" charset="0"/>
              <a:cs typeface="Arial" pitchFamily="34" charset="0"/>
            </a:endParaRPr>
          </a:p>
          <a:p>
            <a:pPr algn="ctr" eaLnBrk="1" fontAlgn="auto" hangingPunct="1">
              <a:spcBef>
                <a:spcPts val="0"/>
              </a:spcBef>
              <a:spcAft>
                <a:spcPts val="0"/>
              </a:spcAft>
              <a:defRPr/>
            </a:pPr>
            <a:r>
              <a:rPr lang="es-CL" sz="2000" dirty="0">
                <a:latin typeface="Arial" pitchFamily="34" charset="0"/>
                <a:cs typeface="Arial" pitchFamily="34" charset="0"/>
              </a:rPr>
              <a:t>Requisitos </a:t>
            </a:r>
            <a:r>
              <a:rPr lang="es-CL" sz="2000" b="1" dirty="0">
                <a:latin typeface="Arial" pitchFamily="34" charset="0"/>
                <a:cs typeface="Arial" pitchFamily="34" charset="0"/>
              </a:rPr>
              <a:t>no mandatorios, </a:t>
            </a:r>
            <a:r>
              <a:rPr lang="es-CL" sz="2000" dirty="0">
                <a:latin typeface="Arial" pitchFamily="34" charset="0"/>
                <a:cs typeface="Arial" pitchFamily="34" charset="0"/>
              </a:rPr>
              <a:t>pero</a:t>
            </a:r>
            <a:r>
              <a:rPr lang="es-CL" sz="2000" b="1" dirty="0">
                <a:latin typeface="Arial" pitchFamily="34" charset="0"/>
                <a:cs typeface="Arial" pitchFamily="34" charset="0"/>
              </a:rPr>
              <a:t> comprometidos</a:t>
            </a:r>
          </a:p>
          <a:p>
            <a:pPr algn="ctr" eaLnBrk="1" fontAlgn="auto" hangingPunct="1">
              <a:spcBef>
                <a:spcPts val="0"/>
              </a:spcBef>
              <a:spcAft>
                <a:spcPts val="0"/>
              </a:spcAft>
              <a:defRPr/>
            </a:pPr>
            <a:r>
              <a:rPr lang="es-CL" sz="2000" dirty="0">
                <a:latin typeface="Arial" pitchFamily="34" charset="0"/>
                <a:cs typeface="Arial" pitchFamily="34" charset="0"/>
              </a:rPr>
              <a:t>en el proyecto</a:t>
            </a:r>
          </a:p>
        </p:txBody>
      </p:sp>
      <p:sp>
        <p:nvSpPr>
          <p:cNvPr id="14340" name="1 Título"/>
          <p:cNvSpPr>
            <a:spLocks noGrp="1"/>
          </p:cNvSpPr>
          <p:nvPr>
            <p:ph type="title"/>
          </p:nvPr>
        </p:nvSpPr>
        <p:spPr>
          <a:xfrm>
            <a:off x="971550" y="0"/>
            <a:ext cx="8280400" cy="820738"/>
          </a:xfrm>
        </p:spPr>
        <p:txBody>
          <a:bodyPr/>
          <a:lstStyle/>
          <a:p>
            <a:pPr eaLnBrk="1" fontAlgn="auto" hangingPunct="1">
              <a:spcAft>
                <a:spcPts val="0"/>
              </a:spcAft>
              <a:defRPr/>
            </a:pPr>
            <a:r>
              <a:rPr lang="es-CL" altLang="es-CL" sz="4000" u="sng" dirty="0">
                <a:latin typeface="Arial" panose="020B0604020202020204" pitchFamily="34" charset="0"/>
                <a:cs typeface="Arial" panose="020B0604020202020204" pitchFamily="34" charset="0"/>
              </a:rPr>
              <a:t>No perder de </a:t>
            </a:r>
            <a:r>
              <a:rPr lang="es-CL" altLang="es-CL" sz="4000" u="sng" dirty="0" smtClean="0">
                <a:latin typeface="Arial" panose="020B0604020202020204" pitchFamily="34" charset="0"/>
                <a:cs typeface="Arial" panose="020B0604020202020204" pitchFamily="34" charset="0"/>
              </a:rPr>
              <a:t>vista</a:t>
            </a:r>
            <a:r>
              <a:rPr lang="es-CL" altLang="es-CL" sz="4000" dirty="0" smtClean="0">
                <a:latin typeface="Arial" panose="020B0604020202020204" pitchFamily="34" charset="0"/>
                <a:cs typeface="Arial" panose="020B0604020202020204" pitchFamily="34" charset="0"/>
              </a:rPr>
              <a:t> en esta etapa</a:t>
            </a:r>
          </a:p>
        </p:txBody>
      </p:sp>
      <p:sp>
        <p:nvSpPr>
          <p:cNvPr id="18437" name="3 Elipse"/>
          <p:cNvSpPr>
            <a:spLocks noChangeArrowheads="1"/>
          </p:cNvSpPr>
          <p:nvPr/>
        </p:nvSpPr>
        <p:spPr bwMode="auto">
          <a:xfrm>
            <a:off x="3492500" y="2817813"/>
            <a:ext cx="2592388" cy="2087562"/>
          </a:xfrm>
          <a:prstGeom prst="ellipse">
            <a:avLst/>
          </a:prstGeom>
          <a:solidFill>
            <a:schemeClr val="accent1"/>
          </a:solidFill>
          <a:ln w="9525" algn="ctr">
            <a:solidFill>
              <a:schemeClr val="tx1"/>
            </a:solidFill>
            <a:round/>
            <a:headEnd/>
            <a:tailEnd/>
          </a:ln>
        </p:spPr>
        <p:txBody>
          <a:bodyPr anchor="ct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algn="ctr" eaLnBrk="1" hangingPunct="1"/>
            <a:r>
              <a:rPr lang="es-CL" altLang="es-CL">
                <a:solidFill>
                  <a:schemeClr val="bg2"/>
                </a:solidFill>
                <a:latin typeface="Arial" panose="020B0604020202020204" pitchFamily="34" charset="0"/>
                <a:cs typeface="Arial" panose="020B0604020202020204" pitchFamily="34" charset="0"/>
              </a:rPr>
              <a:t>Requisitos de Usuario que son el </a:t>
            </a:r>
            <a:r>
              <a:rPr lang="es-CL" altLang="es-CL" b="1" u="sng">
                <a:solidFill>
                  <a:schemeClr val="bg2"/>
                </a:solidFill>
                <a:latin typeface="Arial" panose="020B0604020202020204" pitchFamily="34" charset="0"/>
                <a:cs typeface="Arial" panose="020B0604020202020204" pitchFamily="34" charset="0"/>
              </a:rPr>
              <a:t>CORE del Proyecto</a:t>
            </a:r>
          </a:p>
        </p:txBody>
      </p:sp>
    </p:spTree>
  </p:cSld>
  <p:clrMapOvr>
    <a:masterClrMapping/>
  </p:clrMapOvr>
  <p:transition spd="slow" advTm="42721"/>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2060848"/>
            <a:ext cx="7772400" cy="2880320"/>
          </a:xfrm>
        </p:spPr>
        <p:txBody>
          <a:bodyPr>
            <a:noAutofit/>
          </a:bodyPr>
          <a:lstStyle/>
          <a:p>
            <a:pPr algn="ctr"/>
            <a:r>
              <a:rPr lang="es-419" b="1" dirty="0" smtClean="0"/>
              <a:t>Aspectos Conceptuales de la Ingeniería de los Requisitos de Usuario</a:t>
            </a:r>
            <a:endParaRPr lang="es-CL" b="1" dirty="0"/>
          </a:p>
        </p:txBody>
      </p:sp>
    </p:spTree>
    <p:extLst>
      <p:ext uri="{BB962C8B-B14F-4D97-AF65-F5344CB8AC3E}">
        <p14:creationId xmlns:p14="http://schemas.microsoft.com/office/powerpoint/2010/main" val="3819615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590550" y="157163"/>
            <a:ext cx="6819900" cy="990600"/>
          </a:xfrm>
        </p:spPr>
        <p:txBody>
          <a:bodyPr/>
          <a:lstStyle/>
          <a:p>
            <a:pPr eaLnBrk="1" fontAlgn="auto" hangingPunct="1">
              <a:lnSpc>
                <a:spcPts val="3400"/>
              </a:lnSpc>
              <a:spcAft>
                <a:spcPts val="0"/>
              </a:spcAft>
              <a:defRPr/>
            </a:pPr>
            <a:r>
              <a:rPr lang="es-CL" altLang="es-CL" sz="3600" dirty="0" smtClean="0">
                <a:latin typeface="Arial" panose="020B0604020202020204" pitchFamily="34" charset="0"/>
                <a:cs typeface="Arial" panose="020B0604020202020204" pitchFamily="34" charset="0"/>
              </a:rPr>
              <a:t>Fase de Definición de </a:t>
            </a:r>
            <a:r>
              <a:rPr lang="es-CL" altLang="es-CL" sz="3600" dirty="0" err="1" smtClean="0">
                <a:latin typeface="Arial" panose="020B0604020202020204" pitchFamily="34" charset="0"/>
                <a:cs typeface="Arial" panose="020B0604020202020204" pitchFamily="34" charset="0"/>
              </a:rPr>
              <a:t>Req</a:t>
            </a:r>
            <a:r>
              <a:rPr lang="es-CL" altLang="es-CL" sz="3600" dirty="0" smtClean="0">
                <a:latin typeface="Arial" panose="020B0604020202020204" pitchFamily="34" charset="0"/>
                <a:cs typeface="Arial" panose="020B0604020202020204" pitchFamily="34" charset="0"/>
              </a:rPr>
              <a:t>. de Usuario</a:t>
            </a:r>
          </a:p>
        </p:txBody>
      </p:sp>
      <p:sp>
        <p:nvSpPr>
          <p:cNvPr id="19459" name="Rectangle 3" descr="Rectangle: Click to edit Master text styles&#10;Second level&#10;Third level&#10;Fourth level&#10;Fifth level"/>
          <p:cNvSpPr>
            <a:spLocks noGrp="1" noChangeArrowheads="1"/>
          </p:cNvSpPr>
          <p:nvPr>
            <p:ph idx="1"/>
          </p:nvPr>
        </p:nvSpPr>
        <p:spPr>
          <a:xfrm>
            <a:off x="611188" y="2940050"/>
            <a:ext cx="8389937" cy="3441700"/>
          </a:xfrm>
        </p:spPr>
        <p:txBody>
          <a:bodyPr/>
          <a:lstStyle/>
          <a:p>
            <a:pPr marL="339725" indent="-339725" eaLnBrk="1" hangingPunct="1">
              <a:lnSpc>
                <a:spcPct val="90000"/>
              </a:lnSpc>
              <a:spcBef>
                <a:spcPts val="1200"/>
              </a:spcBef>
              <a:spcAft>
                <a:spcPts val="1200"/>
              </a:spcAft>
              <a:buFont typeface="Arial" panose="020B0604020202020204" pitchFamily="34" charset="0"/>
              <a:buChar char="•"/>
            </a:pPr>
            <a:r>
              <a:rPr lang="es-CL" altLang="en-US" dirty="0" smtClean="0">
                <a:latin typeface="Arial" panose="020B0604020202020204" pitchFamily="34" charset="0"/>
                <a:cs typeface="Arial" panose="020B0604020202020204" pitchFamily="34" charset="0"/>
              </a:rPr>
              <a:t>Para identificar los requisitos de usuario deben </a:t>
            </a:r>
            <a:r>
              <a:rPr lang="es-CL" altLang="en-US" b="1" dirty="0" smtClean="0">
                <a:solidFill>
                  <a:schemeClr val="tx2"/>
                </a:solidFill>
                <a:latin typeface="Arial" panose="020B0604020202020204" pitchFamily="34" charset="0"/>
                <a:cs typeface="Arial" panose="020B0604020202020204" pitchFamily="34" charset="0"/>
              </a:rPr>
              <a:t>hacerle “doble </a:t>
            </a:r>
            <a:r>
              <a:rPr lang="es-CL" altLang="en-US" b="1" dirty="0" err="1" smtClean="0">
                <a:solidFill>
                  <a:schemeClr val="tx2"/>
                </a:solidFill>
                <a:latin typeface="Arial" panose="020B0604020202020204" pitchFamily="34" charset="0"/>
                <a:cs typeface="Arial" panose="020B0604020202020204" pitchFamily="34" charset="0"/>
              </a:rPr>
              <a:t>click</a:t>
            </a:r>
            <a:r>
              <a:rPr lang="en-US" altLang="en-US" b="1" dirty="0" smtClean="0">
                <a:solidFill>
                  <a:schemeClr val="tx2"/>
                </a:solidFill>
                <a:latin typeface="Arial" panose="020B0604020202020204" pitchFamily="34" charset="0"/>
                <a:cs typeface="Arial" panose="020B0604020202020204" pitchFamily="34" charset="0"/>
              </a:rPr>
              <a:t>”</a:t>
            </a:r>
            <a:r>
              <a:rPr lang="es-CL" altLang="en-US" b="1" dirty="0" smtClean="0">
                <a:solidFill>
                  <a:schemeClr val="tx2"/>
                </a:solidFill>
                <a:latin typeface="Arial" panose="020B0604020202020204" pitchFamily="34" charset="0"/>
                <a:cs typeface="Arial" panose="020B0604020202020204" pitchFamily="34" charset="0"/>
              </a:rPr>
              <a:t> a los post-</a:t>
            </a:r>
            <a:r>
              <a:rPr lang="es-CL" altLang="en-US" b="1" dirty="0" err="1" smtClean="0">
                <a:solidFill>
                  <a:schemeClr val="tx2"/>
                </a:solidFill>
                <a:latin typeface="Arial" panose="020B0604020202020204" pitchFamily="34" charset="0"/>
                <a:cs typeface="Arial" panose="020B0604020202020204" pitchFamily="34" charset="0"/>
              </a:rPr>
              <a:t>its</a:t>
            </a:r>
            <a:r>
              <a:rPr lang="es-CL" altLang="en-US" b="1" dirty="0" smtClean="0">
                <a:solidFill>
                  <a:schemeClr val="tx2"/>
                </a:solidFill>
                <a:latin typeface="Arial" panose="020B0604020202020204" pitchFamily="34" charset="0"/>
                <a:cs typeface="Arial" panose="020B0604020202020204" pitchFamily="34" charset="0"/>
              </a:rPr>
              <a:t> del tablero</a:t>
            </a:r>
            <a:r>
              <a:rPr lang="es-CL" altLang="en-US" dirty="0" smtClean="0">
                <a:latin typeface="Arial" panose="020B0604020202020204" pitchFamily="34" charset="0"/>
                <a:cs typeface="Arial" panose="020B0604020202020204" pitchFamily="34" charset="0"/>
              </a:rPr>
              <a:t>, para clarificar qué significa cada funcionalidad.</a:t>
            </a:r>
          </a:p>
          <a:p>
            <a:pPr marL="339725" indent="-339725" eaLnBrk="1" hangingPunct="1">
              <a:lnSpc>
                <a:spcPct val="90000"/>
              </a:lnSpc>
              <a:spcBef>
                <a:spcPts val="1200"/>
              </a:spcBef>
              <a:spcAft>
                <a:spcPts val="1200"/>
              </a:spcAft>
              <a:buFont typeface="Arial" panose="020B0604020202020204" pitchFamily="34" charset="0"/>
              <a:buChar char="•"/>
            </a:pPr>
            <a:r>
              <a:rPr lang="es-CL" altLang="en-US" dirty="0" smtClean="0">
                <a:latin typeface="Arial" panose="020B0604020202020204" pitchFamily="34" charset="0"/>
                <a:cs typeface="Arial" panose="020B0604020202020204" pitchFamily="34" charset="0"/>
              </a:rPr>
              <a:t>El resultado del </a:t>
            </a:r>
            <a:r>
              <a:rPr lang="en-US" altLang="en-US" dirty="0" smtClean="0">
                <a:latin typeface="Arial" panose="020B0604020202020204" pitchFamily="34" charset="0"/>
                <a:cs typeface="Arial" panose="020B0604020202020204" pitchFamily="34" charset="0"/>
              </a:rPr>
              <a:t>“</a:t>
            </a:r>
            <a:r>
              <a:rPr lang="en-US" altLang="en-US" dirty="0" err="1" smtClean="0">
                <a:latin typeface="Arial" panose="020B0604020202020204" pitchFamily="34" charset="0"/>
                <a:cs typeface="Arial" panose="020B0604020202020204" pitchFamily="34" charset="0"/>
              </a:rPr>
              <a:t>doble</a:t>
            </a:r>
            <a:r>
              <a:rPr lang="en-US" altLang="en-US" dirty="0" smtClean="0">
                <a:latin typeface="Arial" panose="020B0604020202020204" pitchFamily="34" charset="0"/>
                <a:cs typeface="Arial" panose="020B0604020202020204" pitchFamily="34" charset="0"/>
              </a:rPr>
              <a:t> click” </a:t>
            </a:r>
            <a:r>
              <a:rPr lang="en-US" altLang="en-US" dirty="0" err="1" smtClean="0">
                <a:latin typeface="Arial" panose="020B0604020202020204" pitchFamily="34" charset="0"/>
                <a:cs typeface="Arial" panose="020B0604020202020204" pitchFamily="34" charset="0"/>
              </a:rPr>
              <a:t>tambi</a:t>
            </a:r>
            <a:r>
              <a:rPr lang="es-CL" altLang="en-US" dirty="0" smtClean="0">
                <a:latin typeface="Arial" panose="020B0604020202020204" pitchFamily="34" charset="0"/>
                <a:cs typeface="Arial" panose="020B0604020202020204" pitchFamily="34" charset="0"/>
              </a:rPr>
              <a:t>é</a:t>
            </a:r>
            <a:r>
              <a:rPr lang="en-US" altLang="en-US" dirty="0" smtClean="0">
                <a:latin typeface="Arial" panose="020B0604020202020204" pitchFamily="34" charset="0"/>
                <a:cs typeface="Arial" panose="020B0604020202020204" pitchFamily="34" charset="0"/>
              </a:rPr>
              <a:t>n </a:t>
            </a:r>
            <a:r>
              <a:rPr lang="en-US" altLang="en-US" dirty="0" err="1" smtClean="0">
                <a:latin typeface="Arial" panose="020B0604020202020204" pitchFamily="34" charset="0"/>
                <a:cs typeface="Arial" panose="020B0604020202020204" pitchFamily="34" charset="0"/>
              </a:rPr>
              <a:t>tiene</a:t>
            </a:r>
            <a:r>
              <a:rPr lang="en-US" altLang="en-US" dirty="0" smtClean="0">
                <a:latin typeface="Arial" panose="020B0604020202020204" pitchFamily="34" charset="0"/>
                <a:cs typeface="Arial" panose="020B0604020202020204" pitchFamily="34" charset="0"/>
              </a:rPr>
              <a:t> que </a:t>
            </a:r>
            <a:r>
              <a:rPr lang="en-US" altLang="en-US" dirty="0" err="1" smtClean="0">
                <a:latin typeface="Arial" panose="020B0604020202020204" pitchFamily="34" charset="0"/>
                <a:cs typeface="Arial" panose="020B0604020202020204" pitchFamily="34" charset="0"/>
              </a:rPr>
              <a:t>estar</a:t>
            </a:r>
            <a:r>
              <a:rPr lang="en-US" altLang="en-US" dirty="0" smtClean="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acordado</a:t>
            </a:r>
            <a:r>
              <a:rPr lang="en-US" altLang="en-US" dirty="0" smtClean="0">
                <a:latin typeface="Arial" panose="020B0604020202020204" pitchFamily="34" charset="0"/>
                <a:cs typeface="Arial" panose="020B0604020202020204" pitchFamily="34" charset="0"/>
              </a:rPr>
              <a:t> con </a:t>
            </a:r>
            <a:r>
              <a:rPr lang="es-CL" altLang="en-US" dirty="0" smtClean="0">
                <a:latin typeface="Arial" panose="020B0604020202020204" pitchFamily="34" charset="0"/>
                <a:cs typeface="Arial" panose="020B0604020202020204" pitchFamily="34" charset="0"/>
              </a:rPr>
              <a:t>la </a:t>
            </a:r>
            <a:r>
              <a:rPr lang="es-CL" altLang="en-US" b="1" dirty="0" smtClean="0">
                <a:solidFill>
                  <a:schemeClr val="tx2"/>
                </a:solidFill>
                <a:latin typeface="Arial" panose="020B0604020202020204" pitchFamily="34" charset="0"/>
                <a:cs typeface="Arial" panose="020B0604020202020204" pitchFamily="34" charset="0"/>
              </a:rPr>
              <a:t>contraparte</a:t>
            </a:r>
            <a:r>
              <a:rPr lang="es-CL" altLang="en-US" dirty="0" smtClean="0">
                <a:latin typeface="Arial" panose="020B0604020202020204" pitchFamily="34" charset="0"/>
                <a:cs typeface="Arial" panose="020B0604020202020204" pitchFamily="34" charset="0"/>
              </a:rPr>
              <a:t> (</a:t>
            </a:r>
            <a:r>
              <a:rPr lang="es-CL" altLang="en-US" i="1" dirty="0" smtClean="0">
                <a:latin typeface="Arial" panose="020B0604020202020204" pitchFamily="34" charset="0"/>
                <a:cs typeface="Arial" panose="020B0604020202020204" pitchFamily="34" charset="0"/>
              </a:rPr>
              <a:t>Clientes y Usuarios)</a:t>
            </a:r>
            <a:r>
              <a:rPr lang="es-CL" altLang="en-US" dirty="0" smtClean="0">
                <a:latin typeface="Arial" panose="020B0604020202020204" pitchFamily="34" charset="0"/>
                <a:cs typeface="Arial" panose="020B0604020202020204" pitchFamily="34" charset="0"/>
              </a:rPr>
              <a:t>.</a:t>
            </a:r>
          </a:p>
          <a:p>
            <a:pPr marL="339725" indent="-339725" eaLnBrk="1" hangingPunct="1">
              <a:lnSpc>
                <a:spcPct val="90000"/>
              </a:lnSpc>
              <a:spcBef>
                <a:spcPts val="1200"/>
              </a:spcBef>
              <a:spcAft>
                <a:spcPts val="1200"/>
              </a:spcAft>
              <a:buFont typeface="Arial" panose="020B0604020202020204" pitchFamily="34" charset="0"/>
              <a:buChar char="•"/>
            </a:pPr>
            <a:r>
              <a:rPr lang="es-CL" altLang="en-US" dirty="0" smtClean="0">
                <a:latin typeface="Arial" panose="020B0604020202020204" pitchFamily="34" charset="0"/>
                <a:cs typeface="Arial" panose="020B0604020202020204" pitchFamily="34" charset="0"/>
              </a:rPr>
              <a:t>A esta altura aún puede haber un poco de ambigüedad, </a:t>
            </a:r>
            <a:r>
              <a:rPr lang="es-CL" altLang="en-US" b="1" dirty="0" smtClean="0">
                <a:latin typeface="Arial" panose="020B0604020202020204" pitchFamily="34" charset="0"/>
                <a:cs typeface="Arial" panose="020B0604020202020204" pitchFamily="34" charset="0"/>
              </a:rPr>
              <a:t>pero </a:t>
            </a:r>
            <a:r>
              <a:rPr lang="es-CL" altLang="en-US" b="1" u="sng" dirty="0" smtClean="0">
                <a:solidFill>
                  <a:schemeClr val="tx2"/>
                </a:solidFill>
                <a:latin typeface="Arial" panose="020B0604020202020204" pitchFamily="34" charset="0"/>
                <a:cs typeface="Arial" panose="020B0604020202020204" pitchFamily="34" charset="0"/>
              </a:rPr>
              <a:t>no</a:t>
            </a:r>
            <a:r>
              <a:rPr lang="es-CL" altLang="en-US" b="1" dirty="0" smtClean="0">
                <a:solidFill>
                  <a:schemeClr val="tx2"/>
                </a:solidFill>
                <a:latin typeface="Arial" panose="020B0604020202020204" pitchFamily="34" charset="0"/>
                <a:cs typeface="Arial" panose="020B0604020202020204" pitchFamily="34" charset="0"/>
              </a:rPr>
              <a:t> cuando pasemos a especificar los requisitos de software</a:t>
            </a:r>
            <a:r>
              <a:rPr lang="es-CL" altLang="en-US" dirty="0" smtClean="0">
                <a:latin typeface="Arial" panose="020B0604020202020204" pitchFamily="34" charset="0"/>
                <a:cs typeface="Arial" panose="020B0604020202020204" pitchFamily="34" charset="0"/>
              </a:rPr>
              <a:t>.</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0"/>
            <a:ext cx="1857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descr="Rectangle: Click to edit Master text styles&#10;Second level&#10;Third level&#10;Fourth level&#10;Fifth level"/>
          <p:cNvSpPr>
            <a:spLocks noChangeArrowheads="1"/>
          </p:cNvSpPr>
          <p:nvPr/>
        </p:nvSpPr>
        <p:spPr bwMode="auto">
          <a:xfrm>
            <a:off x="611188" y="1292225"/>
            <a:ext cx="64103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spcBef>
                <a:spcPct val="20000"/>
              </a:spcBef>
              <a:spcAft>
                <a:spcPct val="50000"/>
              </a:spcAft>
              <a:buClr>
                <a:schemeClr val="tx1"/>
              </a:buClr>
              <a:buSzPct val="110000"/>
              <a:buFontTx/>
              <a:buChar char="•"/>
            </a:pPr>
            <a:r>
              <a:rPr lang="es-CL" altLang="es-CL" sz="2400" dirty="0">
                <a:latin typeface="Arial" panose="020B0604020202020204" pitchFamily="34" charset="0"/>
                <a:cs typeface="Arial" panose="020B0604020202020204" pitchFamily="34" charset="0"/>
              </a:rPr>
              <a:t>El propósito es </a:t>
            </a:r>
            <a:r>
              <a:rPr lang="es-CL" altLang="es-CL" sz="2400" b="1" dirty="0">
                <a:solidFill>
                  <a:schemeClr val="tx2"/>
                </a:solidFill>
                <a:latin typeface="Arial" panose="020B0604020202020204" pitchFamily="34" charset="0"/>
                <a:cs typeface="Arial" panose="020B0604020202020204" pitchFamily="34" charset="0"/>
              </a:rPr>
              <a:t>refinar la definición del producto </a:t>
            </a:r>
            <a:r>
              <a:rPr lang="es-CL" altLang="es-CL" sz="2400" dirty="0">
                <a:latin typeface="Arial" panose="020B0604020202020204" pitchFamily="34" charset="0"/>
                <a:cs typeface="Arial" panose="020B0604020202020204" pitchFamily="34" charset="0"/>
              </a:rPr>
              <a:t>que se especificó en </a:t>
            </a:r>
            <a:r>
              <a:rPr lang="es-CL" altLang="es-CL" sz="2400" dirty="0">
                <a:solidFill>
                  <a:schemeClr val="tx2"/>
                </a:solidFill>
                <a:latin typeface="Arial" panose="020B0604020202020204" pitchFamily="34" charset="0"/>
                <a:cs typeface="Arial" panose="020B0604020202020204" pitchFamily="34" charset="0"/>
              </a:rPr>
              <a:t>el </a:t>
            </a:r>
            <a:r>
              <a:rPr lang="es-CL" altLang="es-CL" sz="2400" b="1" dirty="0" smtClean="0">
                <a:solidFill>
                  <a:srgbClr val="0070C0"/>
                </a:solidFill>
                <a:latin typeface="Arial" panose="020B0604020202020204" pitchFamily="34" charset="0"/>
                <a:cs typeface="Arial" panose="020B0604020202020204" pitchFamily="34" charset="0"/>
              </a:rPr>
              <a:t>tablero de producto</a:t>
            </a:r>
            <a:r>
              <a:rPr lang="es-CL" altLang="es-CL" sz="2400" dirty="0" smtClean="0">
                <a:latin typeface="Arial" panose="020B0604020202020204" pitchFamily="34" charset="0"/>
                <a:cs typeface="Arial" panose="020B0604020202020204" pitchFamily="34" charset="0"/>
              </a:rPr>
              <a:t>, </a:t>
            </a:r>
            <a:r>
              <a:rPr lang="es-CL" altLang="es-CL" sz="2400" dirty="0">
                <a:latin typeface="Arial" panose="020B0604020202020204" pitchFamily="34" charset="0"/>
                <a:cs typeface="Arial" panose="020B0604020202020204" pitchFamily="34" charset="0"/>
              </a:rPr>
              <a:t>en conjunto con los </a:t>
            </a:r>
            <a:r>
              <a:rPr lang="es-CL" altLang="en-US" sz="2400" dirty="0">
                <a:latin typeface="Arial" panose="020B0604020202020204" pitchFamily="34" charset="0"/>
                <a:cs typeface="Arial" panose="020B0604020202020204" pitchFamily="34" charset="0"/>
              </a:rPr>
              <a:t>clientes/usuarios.</a:t>
            </a:r>
            <a:endParaRPr lang="es-CL" altLang="es-CL" sz="2400" dirty="0">
              <a:latin typeface="Arial" panose="020B0604020202020204" pitchFamily="34" charset="0"/>
              <a:cs typeface="Arial" panose="020B0604020202020204" pitchFamily="34" charset="0"/>
            </a:endParaRPr>
          </a:p>
        </p:txBody>
      </p:sp>
    </p:spTree>
  </p:cSld>
  <p:clrMapOvr>
    <a:masterClrMapping/>
  </p:clrMapOvr>
  <p:transition spd="slow" advTm="57384"/>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descr="Rectangle: Click to edit Master text styles&#10;Second level&#10;Third level&#10;Fourth level&#10;Fifth level"/>
          <p:cNvSpPr>
            <a:spLocks noGrp="1" noChangeArrowheads="1"/>
          </p:cNvSpPr>
          <p:nvPr>
            <p:ph idx="1"/>
          </p:nvPr>
        </p:nvSpPr>
        <p:spPr>
          <a:xfrm>
            <a:off x="250825" y="1773238"/>
            <a:ext cx="7210425" cy="5084762"/>
          </a:xfrm>
        </p:spPr>
        <p:txBody>
          <a:bodyPr/>
          <a:lstStyle/>
          <a:p>
            <a:pPr marL="461963" indent="-346075" eaLnBrk="1" hangingPunct="1">
              <a:lnSpc>
                <a:spcPct val="90000"/>
              </a:lnSpc>
              <a:spcBef>
                <a:spcPts val="1800"/>
              </a:spcBef>
              <a:spcAft>
                <a:spcPts val="1800"/>
              </a:spcAft>
            </a:pPr>
            <a:r>
              <a:rPr lang="es-CL" altLang="en-US" b="1" dirty="0" smtClean="0">
                <a:solidFill>
                  <a:schemeClr val="tx2"/>
                </a:solidFill>
                <a:latin typeface="Arial" panose="020B0604020202020204" pitchFamily="34" charset="0"/>
                <a:cs typeface="Arial" panose="020B0604020202020204" pitchFamily="34" charset="0"/>
              </a:rPr>
              <a:t>Debe usarse la experiencia </a:t>
            </a:r>
            <a:r>
              <a:rPr lang="es-CL" altLang="en-US" dirty="0" smtClean="0">
                <a:latin typeface="Arial" panose="020B0604020202020204" pitchFamily="34" charset="0"/>
                <a:cs typeface="Arial" panose="020B0604020202020204" pitchFamily="34" charset="0"/>
              </a:rPr>
              <a:t>de ingenieros, especialistas, personal clave que conozca el negocio y la organización cliente.</a:t>
            </a:r>
          </a:p>
          <a:p>
            <a:pPr marL="461963" indent="-346075" eaLnBrk="1" hangingPunct="1">
              <a:lnSpc>
                <a:spcPct val="90000"/>
              </a:lnSpc>
              <a:spcBef>
                <a:spcPts val="1800"/>
              </a:spcBef>
              <a:spcAft>
                <a:spcPts val="1800"/>
              </a:spcAft>
            </a:pPr>
            <a:r>
              <a:rPr lang="es-CL" altLang="en-US" dirty="0" smtClean="0">
                <a:latin typeface="Arial" panose="020B0604020202020204" pitchFamily="34" charset="0"/>
                <a:cs typeface="Arial" panose="020B0604020202020204" pitchFamily="34" charset="0"/>
              </a:rPr>
              <a:t>Ellos ayudarán a especificar/revisar/validar los requisitos.</a:t>
            </a:r>
          </a:p>
          <a:p>
            <a:pPr marL="461963" indent="-346075" eaLnBrk="1" hangingPunct="1">
              <a:lnSpc>
                <a:spcPct val="90000"/>
              </a:lnSpc>
              <a:spcBef>
                <a:spcPts val="1800"/>
              </a:spcBef>
              <a:spcAft>
                <a:spcPts val="1800"/>
              </a:spcAft>
            </a:pPr>
            <a:r>
              <a:rPr lang="es-CL" altLang="en-US" dirty="0" smtClean="0">
                <a:latin typeface="Arial" panose="020B0604020202020204" pitchFamily="34" charset="0"/>
                <a:cs typeface="Arial" panose="020B0604020202020204" pitchFamily="34" charset="0"/>
              </a:rPr>
              <a:t>El resultado de la fase es la lista de perfiles de usuario y de requisitos de usuarios. </a:t>
            </a:r>
          </a:p>
          <a:p>
            <a:pPr marL="461963" indent="-346075" eaLnBrk="1" hangingPunct="1">
              <a:lnSpc>
                <a:spcPct val="90000"/>
              </a:lnSpc>
              <a:spcBef>
                <a:spcPts val="1800"/>
              </a:spcBef>
              <a:spcAft>
                <a:spcPts val="1800"/>
              </a:spcAft>
            </a:pPr>
            <a:r>
              <a:rPr lang="es-CL" altLang="en-US" dirty="0" smtClean="0">
                <a:latin typeface="Arial" panose="020B0604020202020204" pitchFamily="34" charset="0"/>
                <a:cs typeface="Arial" panose="020B0604020202020204" pitchFamily="34" charset="0"/>
              </a:rPr>
              <a:t>En nuestro caso, estos están contenidos en las</a:t>
            </a:r>
            <a:r>
              <a:rPr lang="es-CL" altLang="en-US" b="1" dirty="0" smtClean="0">
                <a:latin typeface="Arial" panose="020B0604020202020204" pitchFamily="34" charset="0"/>
                <a:cs typeface="Arial" panose="020B0604020202020204" pitchFamily="34" charset="0"/>
              </a:rPr>
              <a:t> </a:t>
            </a:r>
            <a:r>
              <a:rPr lang="es-CL" altLang="en-US" b="1" dirty="0" smtClean="0">
                <a:solidFill>
                  <a:schemeClr val="tx2"/>
                </a:solidFill>
                <a:latin typeface="Arial" panose="020B0604020202020204" pitchFamily="34" charset="0"/>
                <a:cs typeface="Arial" panose="020B0604020202020204" pitchFamily="34" charset="0"/>
              </a:rPr>
              <a:t>secciones 1 y 3.1 del Documento de Requisitos</a:t>
            </a:r>
            <a:r>
              <a:rPr lang="es-CL" altLang="en-US" dirty="0" smtClean="0">
                <a:latin typeface="Arial" panose="020B0604020202020204" pitchFamily="34" charset="0"/>
                <a:cs typeface="Arial" panose="020B0604020202020204" pitchFamily="34" charset="0"/>
              </a:rPr>
              <a:t> </a:t>
            </a:r>
            <a:r>
              <a:rPr lang="es-CL" altLang="en-US" sz="1600" dirty="0" smtClean="0">
                <a:latin typeface="Arial" panose="020B0604020202020204" pitchFamily="34" charset="0"/>
                <a:cs typeface="Arial" panose="020B0604020202020204" pitchFamily="34" charset="0"/>
              </a:rPr>
              <a:t>(que se genera automáticamente desde </a:t>
            </a:r>
            <a:r>
              <a:rPr lang="es-CL" altLang="en-US" sz="1600" dirty="0" err="1" smtClean="0">
                <a:solidFill>
                  <a:srgbClr val="0070C0"/>
                </a:solidFill>
                <a:latin typeface="Arial" panose="020B0604020202020204" pitchFamily="34" charset="0"/>
                <a:cs typeface="Arial" panose="020B0604020202020204" pitchFamily="34" charset="0"/>
              </a:rPr>
              <a:t>MainReq</a:t>
            </a:r>
            <a:r>
              <a:rPr lang="es-CL" altLang="en-US" sz="1600" dirty="0" smtClean="0">
                <a:latin typeface="Arial" panose="020B0604020202020204" pitchFamily="34" charset="0"/>
                <a:cs typeface="Arial" panose="020B0604020202020204" pitchFamily="34" charset="0"/>
              </a:rPr>
              <a:t>).</a:t>
            </a:r>
          </a:p>
        </p:txBody>
      </p:sp>
      <p:pic>
        <p:nvPicPr>
          <p:cNvPr id="215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1123950"/>
            <a:ext cx="12477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115888"/>
            <a:ext cx="125888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2105025"/>
            <a:ext cx="1258887"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5588" y="3095625"/>
            <a:ext cx="12684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9238" y="4941888"/>
            <a:ext cx="1274762"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bwMode="auto">
          <a:xfrm>
            <a:off x="684213" y="333375"/>
            <a:ext cx="6670675" cy="990600"/>
          </a:xfrm>
          <a:prstGeom prst="rect">
            <a:avLst/>
          </a:prstGeom>
          <a:noFill/>
          <a:ln w="9525">
            <a:noFill/>
            <a:miter lim="800000"/>
            <a:headEnd/>
            <a:tailEnd/>
          </a:ln>
        </p:spPr>
        <p:txBody>
          <a:bodyPr anchor="ctr"/>
          <a:lstStyle/>
          <a:p>
            <a:pPr eaLnBrk="1" fontAlgn="auto" hangingPunct="1">
              <a:lnSpc>
                <a:spcPts val="4200"/>
              </a:lnSpc>
              <a:spcBef>
                <a:spcPts val="0"/>
              </a:spcBef>
              <a:spcAft>
                <a:spcPts val="0"/>
              </a:spcAft>
              <a:defRPr/>
            </a:pPr>
            <a:r>
              <a:rPr lang="es-CL" sz="3600" spc="-120" dirty="0">
                <a:solidFill>
                  <a:schemeClr val="accent1"/>
                </a:solidFill>
                <a:latin typeface="Arial" panose="020B0604020202020204" pitchFamily="34" charset="0"/>
                <a:ea typeface="+mj-ea"/>
                <a:cs typeface="Arial" panose="020B0604020202020204" pitchFamily="34" charset="0"/>
              </a:rPr>
              <a:t>Fase de Definición de </a:t>
            </a:r>
            <a:r>
              <a:rPr lang="es-CL" sz="3600" spc="-120" dirty="0" err="1">
                <a:solidFill>
                  <a:schemeClr val="accent1"/>
                </a:solidFill>
                <a:latin typeface="Arial" panose="020B0604020202020204" pitchFamily="34" charset="0"/>
                <a:ea typeface="+mj-ea"/>
                <a:cs typeface="Arial" panose="020B0604020202020204" pitchFamily="34" charset="0"/>
              </a:rPr>
              <a:t>Req</a:t>
            </a:r>
            <a:r>
              <a:rPr lang="es-CL" sz="3600" spc="-120" dirty="0">
                <a:solidFill>
                  <a:schemeClr val="accent1"/>
                </a:solidFill>
                <a:latin typeface="Arial" panose="020B0604020202020204" pitchFamily="34" charset="0"/>
                <a:ea typeface="+mj-ea"/>
                <a:cs typeface="Arial" panose="020B0604020202020204" pitchFamily="34" charset="0"/>
              </a:rPr>
              <a:t>. de Usuario</a:t>
            </a:r>
          </a:p>
        </p:txBody>
      </p:sp>
    </p:spTree>
  </p:cSld>
  <p:clrMapOvr>
    <a:masterClrMapping/>
  </p:clrMapOvr>
  <p:transition spd="slow" advTm="77742"/>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4213" y="0"/>
            <a:ext cx="8459787" cy="990600"/>
          </a:xfrm>
        </p:spPr>
        <p:txBody>
          <a:bodyPr/>
          <a:lstStyle/>
          <a:p>
            <a:pPr eaLnBrk="1" fontAlgn="auto" hangingPunct="1">
              <a:spcAft>
                <a:spcPts val="0"/>
              </a:spcAft>
              <a:defRPr/>
            </a:pPr>
            <a:r>
              <a:rPr lang="es-CL" altLang="es-CL" sz="4000" dirty="0" smtClean="0">
                <a:latin typeface="Arial" panose="020B0604020202020204" pitchFamily="34" charset="0"/>
                <a:cs typeface="Arial" panose="020B0604020202020204" pitchFamily="34" charset="0"/>
              </a:rPr>
              <a:t>UR: Entradas/Salidas de la Fase</a:t>
            </a:r>
          </a:p>
        </p:txBody>
      </p:sp>
      <p:sp>
        <p:nvSpPr>
          <p:cNvPr id="23555" name="Rectangle 3" descr="Rectangle: Click to edit Master text styles&#10;Second level&#10;Third level&#10;Fourth level&#10;Fifth level"/>
          <p:cNvSpPr>
            <a:spLocks noGrp="1" noChangeArrowheads="1"/>
          </p:cNvSpPr>
          <p:nvPr>
            <p:ph idx="1"/>
          </p:nvPr>
        </p:nvSpPr>
        <p:spPr>
          <a:xfrm>
            <a:off x="684212" y="1124745"/>
            <a:ext cx="8280275" cy="5760244"/>
          </a:xfrm>
        </p:spPr>
        <p:txBody>
          <a:bodyPr/>
          <a:lstStyle/>
          <a:p>
            <a:pPr marL="438150" indent="-342900" eaLnBrk="1" hangingPunct="1">
              <a:spcBef>
                <a:spcPts val="1200"/>
              </a:spcBef>
              <a:spcAft>
                <a:spcPts val="1800"/>
              </a:spcAft>
              <a:buFont typeface="Arial" panose="020B0604020202020204" pitchFamily="34" charset="0"/>
              <a:buChar char="•"/>
            </a:pPr>
            <a:r>
              <a:rPr lang="es-CL" altLang="es-CL" b="1" dirty="0" smtClean="0">
                <a:solidFill>
                  <a:schemeClr val="tx1"/>
                </a:solidFill>
                <a:latin typeface="Arial" panose="020B0604020202020204" pitchFamily="34" charset="0"/>
                <a:cs typeface="Arial" panose="020B0604020202020204" pitchFamily="34" charset="0"/>
              </a:rPr>
              <a:t>El tablero de problema/contexto </a:t>
            </a:r>
            <a:r>
              <a:rPr lang="es-CL" altLang="es-CL" dirty="0" smtClean="0">
                <a:solidFill>
                  <a:schemeClr val="tx2"/>
                </a:solidFill>
                <a:latin typeface="Arial" panose="020B0604020202020204" pitchFamily="34" charset="0"/>
                <a:cs typeface="Arial" panose="020B0604020202020204" pitchFamily="34" charset="0"/>
              </a:rPr>
              <a:t>es la principal entrada formal </a:t>
            </a:r>
            <a:r>
              <a:rPr lang="es-CL" altLang="es-CL" dirty="0" smtClean="0">
                <a:latin typeface="Arial" panose="020B0604020202020204" pitchFamily="34" charset="0"/>
                <a:cs typeface="Arial" panose="020B0604020202020204" pitchFamily="34" charset="0"/>
              </a:rPr>
              <a:t>para esta fase.</a:t>
            </a:r>
          </a:p>
          <a:p>
            <a:pPr marL="438150" indent="-342900" eaLnBrk="1" hangingPunct="1">
              <a:spcBef>
                <a:spcPts val="1200"/>
              </a:spcBef>
              <a:spcAft>
                <a:spcPts val="1800"/>
              </a:spcAft>
              <a:buFont typeface="Arial" panose="020B0604020202020204" pitchFamily="34" charset="0"/>
              <a:buChar char="•"/>
            </a:pPr>
            <a:r>
              <a:rPr lang="es-CL" altLang="es-CL" dirty="0" smtClean="0">
                <a:latin typeface="Arial" panose="020B0604020202020204" pitchFamily="34" charset="0"/>
                <a:cs typeface="Arial" panose="020B0604020202020204" pitchFamily="34" charset="0"/>
              </a:rPr>
              <a:t>... es posible también utilizar </a:t>
            </a:r>
            <a:r>
              <a:rPr lang="es-CL" altLang="es-CL" dirty="0">
                <a:latin typeface="Arial" panose="020B0604020202020204" pitchFamily="34" charset="0"/>
                <a:cs typeface="Arial" panose="020B0604020202020204" pitchFamily="34" charset="0"/>
              </a:rPr>
              <a:t>como entrada </a:t>
            </a:r>
            <a:r>
              <a:rPr lang="es-CL" altLang="es-CL" b="1" dirty="0" smtClean="0">
                <a:solidFill>
                  <a:schemeClr val="tx1"/>
                </a:solidFill>
                <a:latin typeface="Arial" panose="020B0604020202020204" pitchFamily="34" charset="0"/>
                <a:cs typeface="Arial" panose="020B0604020202020204" pitchFamily="34" charset="0"/>
              </a:rPr>
              <a:t>artefactos</a:t>
            </a:r>
            <a:r>
              <a:rPr lang="es-CL" altLang="es-CL" dirty="0">
                <a:latin typeface="Arial" panose="020B0604020202020204" pitchFamily="34" charset="0"/>
                <a:cs typeface="Arial" panose="020B0604020202020204" pitchFamily="34" charset="0"/>
              </a:rPr>
              <a:t>, </a:t>
            </a:r>
            <a:r>
              <a:rPr lang="es-CL" altLang="es-CL" dirty="0" smtClean="0">
                <a:latin typeface="Arial" panose="020B0604020202020204" pitchFamily="34" charset="0"/>
                <a:cs typeface="Arial" panose="020B0604020202020204" pitchFamily="34" charset="0"/>
              </a:rPr>
              <a:t>tales como: informes, código fuente, </a:t>
            </a:r>
            <a:r>
              <a:rPr lang="es-CL" altLang="es-CL" dirty="0" smtClean="0">
                <a:solidFill>
                  <a:schemeClr val="tx2"/>
                </a:solidFill>
                <a:latin typeface="Arial" panose="020B0604020202020204" pitchFamily="34" charset="0"/>
                <a:cs typeface="Arial" panose="020B0604020202020204" pitchFamily="34" charset="0"/>
              </a:rPr>
              <a:t>documentación de sistemas legados o estudios hechos al respecto</a:t>
            </a:r>
            <a:r>
              <a:rPr lang="es-CL" altLang="es-CL" dirty="0" smtClean="0">
                <a:latin typeface="Arial" panose="020B0604020202020204" pitchFamily="34" charset="0"/>
                <a:cs typeface="Arial" panose="020B0604020202020204" pitchFamily="34" charset="0"/>
              </a:rPr>
              <a:t>. </a:t>
            </a:r>
          </a:p>
          <a:p>
            <a:pPr marL="438150" indent="-342900" eaLnBrk="1" hangingPunct="1">
              <a:spcBef>
                <a:spcPts val="1200"/>
              </a:spcBef>
              <a:spcAft>
                <a:spcPts val="1800"/>
              </a:spcAft>
              <a:buFont typeface="Arial" panose="020B0604020202020204" pitchFamily="34" charset="0"/>
              <a:buChar char="•"/>
            </a:pPr>
            <a:r>
              <a:rPr lang="es-CL" altLang="es-CL" dirty="0" smtClean="0">
                <a:latin typeface="Arial" panose="020B0604020202020204" pitchFamily="34" charset="0"/>
                <a:cs typeface="Arial" panose="020B0604020202020204" pitchFamily="34" charset="0"/>
              </a:rPr>
              <a:t>Son entradas también, los documentos que </a:t>
            </a:r>
            <a:r>
              <a:rPr lang="es-CL" altLang="es-CL" dirty="0" smtClean="0">
                <a:latin typeface="Arial" panose="020B0604020202020204" pitchFamily="34" charset="0"/>
                <a:cs typeface="Arial" panose="020B0604020202020204" pitchFamily="34" charset="0"/>
              </a:rPr>
              <a:t>determinan la</a:t>
            </a:r>
            <a:r>
              <a:rPr lang="es-CL" altLang="es-CL" b="1" dirty="0" smtClean="0">
                <a:solidFill>
                  <a:schemeClr val="tx1"/>
                </a:solidFill>
                <a:latin typeface="Arial" panose="020B0604020202020204" pitchFamily="34" charset="0"/>
                <a:cs typeface="Arial" panose="020B0604020202020204" pitchFamily="34" charset="0"/>
              </a:rPr>
              <a:t> </a:t>
            </a:r>
            <a:r>
              <a:rPr lang="es-CL" altLang="es-CL" b="1" dirty="0">
                <a:solidFill>
                  <a:schemeClr val="tx1"/>
                </a:solidFill>
                <a:latin typeface="Arial" panose="020B0604020202020204" pitchFamily="34" charset="0"/>
                <a:cs typeface="Arial" panose="020B0604020202020204" pitchFamily="34" charset="0"/>
              </a:rPr>
              <a:t>factibilidad técnica </a:t>
            </a:r>
            <a:r>
              <a:rPr lang="es-CL" altLang="es-CL" b="1" dirty="0" smtClean="0">
                <a:solidFill>
                  <a:schemeClr val="tx1"/>
                </a:solidFill>
                <a:latin typeface="Arial" panose="020B0604020202020204" pitchFamily="34" charset="0"/>
                <a:cs typeface="Arial" panose="020B0604020202020204" pitchFamily="34" charset="0"/>
              </a:rPr>
              <a:t>del proyecto/producto</a:t>
            </a:r>
            <a:r>
              <a:rPr lang="es-CL" altLang="es-CL" dirty="0" smtClean="0">
                <a:latin typeface="Arial" panose="020B0604020202020204" pitchFamily="34" charset="0"/>
                <a:cs typeface="Arial" panose="020B0604020202020204" pitchFamily="34" charset="0"/>
              </a:rPr>
              <a:t> </a:t>
            </a:r>
            <a:r>
              <a:rPr lang="es-CL" altLang="es-CL" sz="1800" dirty="0" smtClean="0">
                <a:latin typeface="Arial" panose="020B0604020202020204" pitchFamily="34" charset="0"/>
                <a:cs typeface="Arial" panose="020B0604020202020204" pitchFamily="34" charset="0"/>
              </a:rPr>
              <a:t>(si existe).</a:t>
            </a:r>
          </a:p>
          <a:p>
            <a:pPr marL="438150" indent="-342900" eaLnBrk="1" hangingPunct="1">
              <a:spcBef>
                <a:spcPts val="1200"/>
              </a:spcBef>
              <a:spcAft>
                <a:spcPts val="1800"/>
              </a:spcAft>
              <a:buFont typeface="Arial" panose="020B0604020202020204" pitchFamily="34" charset="0"/>
              <a:buChar char="•"/>
            </a:pPr>
            <a:r>
              <a:rPr lang="es-CL" altLang="es-CL" dirty="0">
                <a:latin typeface="Arial" panose="020B0604020202020204" pitchFamily="34" charset="0"/>
                <a:cs typeface="Arial" panose="020B0604020202020204" pitchFamily="34" charset="0"/>
              </a:rPr>
              <a:t>Acá hay que crear el </a:t>
            </a:r>
            <a:r>
              <a:rPr lang="es-CL" altLang="es-CL" b="1" dirty="0">
                <a:solidFill>
                  <a:schemeClr val="tx1"/>
                </a:solidFill>
                <a:latin typeface="Arial" panose="020B0604020202020204" pitchFamily="34" charset="0"/>
                <a:cs typeface="Arial" panose="020B0604020202020204" pitchFamily="34" charset="0"/>
              </a:rPr>
              <a:t>tablero </a:t>
            </a:r>
            <a:r>
              <a:rPr lang="es-CL" altLang="es-CL" b="1" dirty="0" smtClean="0">
                <a:solidFill>
                  <a:schemeClr val="tx1"/>
                </a:solidFill>
                <a:latin typeface="Arial" panose="020B0604020202020204" pitchFamily="34" charset="0"/>
                <a:cs typeface="Arial" panose="020B0604020202020204" pitchFamily="34" charset="0"/>
              </a:rPr>
              <a:t>del </a:t>
            </a:r>
            <a:r>
              <a:rPr lang="es-CL" altLang="es-CL" b="1" dirty="0">
                <a:solidFill>
                  <a:schemeClr val="tx1"/>
                </a:solidFill>
                <a:latin typeface="Arial" panose="020B0604020202020204" pitchFamily="34" charset="0"/>
                <a:cs typeface="Arial" panose="020B0604020202020204" pitchFamily="34" charset="0"/>
              </a:rPr>
              <a:t>producto </a:t>
            </a:r>
            <a:r>
              <a:rPr lang="es-CL" altLang="es-CL" sz="1800" dirty="0">
                <a:solidFill>
                  <a:schemeClr val="tx1"/>
                </a:solidFill>
                <a:latin typeface="Arial" panose="020B0604020202020204" pitchFamily="34" charset="0"/>
                <a:cs typeface="Arial" panose="020B0604020202020204" pitchFamily="34" charset="0"/>
              </a:rPr>
              <a:t>(definir el objetivo y el alcance de la solución)</a:t>
            </a:r>
            <a:r>
              <a:rPr lang="es-CL" altLang="es-CL" dirty="0">
                <a:latin typeface="Arial" panose="020B0604020202020204" pitchFamily="34" charset="0"/>
                <a:cs typeface="Arial" panose="020B0604020202020204" pitchFamily="34" charset="0"/>
              </a:rPr>
              <a:t>.</a:t>
            </a:r>
          </a:p>
          <a:p>
            <a:pPr marL="438150" indent="-342900" eaLnBrk="1" hangingPunct="1">
              <a:spcBef>
                <a:spcPts val="1200"/>
              </a:spcBef>
              <a:spcAft>
                <a:spcPts val="1800"/>
              </a:spcAft>
              <a:buFont typeface="Arial" panose="020B0604020202020204" pitchFamily="34" charset="0"/>
              <a:buChar char="•"/>
            </a:pPr>
            <a:r>
              <a:rPr lang="es-CL" altLang="es-CL" dirty="0" smtClean="0">
                <a:latin typeface="Arial" panose="020B0604020202020204" pitchFamily="34" charset="0"/>
                <a:cs typeface="Arial" panose="020B0604020202020204" pitchFamily="34" charset="0"/>
              </a:rPr>
              <a:t>Los requisitos de usuario representan </a:t>
            </a:r>
            <a:r>
              <a:rPr lang="es-CL" altLang="es-CL" b="1" dirty="0">
                <a:solidFill>
                  <a:schemeClr val="tx1"/>
                </a:solidFill>
                <a:latin typeface="Arial" panose="020B0604020202020204" pitchFamily="34" charset="0"/>
                <a:cs typeface="Arial" panose="020B0604020202020204" pitchFamily="34" charset="0"/>
              </a:rPr>
              <a:t>la visión del cliente / usuario</a:t>
            </a:r>
            <a:r>
              <a:rPr lang="es-CL" altLang="es-CL" dirty="0" smtClean="0">
                <a:latin typeface="Arial" panose="020B0604020202020204" pitchFamily="34" charset="0"/>
                <a:cs typeface="Arial" panose="020B0604020202020204" pitchFamily="34" charset="0"/>
              </a:rPr>
              <a:t>, acerca del problema / oportunidad a abordar, y la solución a desarrollar. </a:t>
            </a:r>
          </a:p>
        </p:txBody>
      </p:sp>
    </p:spTree>
  </p:cSld>
  <p:clrMapOvr>
    <a:masterClrMapping/>
  </p:clrMapOvr>
  <p:transition spd="slow" advTm="188048"/>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46100" y="198438"/>
            <a:ext cx="7772400" cy="990600"/>
          </a:xfrm>
        </p:spPr>
        <p:txBody>
          <a:bodyPr/>
          <a:lstStyle/>
          <a:p>
            <a:pPr eaLnBrk="1" fontAlgn="auto" hangingPunct="1">
              <a:spcAft>
                <a:spcPts val="0"/>
              </a:spcAft>
              <a:defRPr/>
            </a:pPr>
            <a:r>
              <a:rPr lang="es-CL" altLang="es-CL" dirty="0" smtClean="0">
                <a:latin typeface="Arial" panose="020B0604020202020204" pitchFamily="34" charset="0"/>
                <a:cs typeface="Arial" panose="020B0604020202020204" pitchFamily="34" charset="0"/>
              </a:rPr>
              <a:t>UR: Actividades de la Fase</a:t>
            </a:r>
          </a:p>
        </p:txBody>
      </p:sp>
      <p:sp>
        <p:nvSpPr>
          <p:cNvPr id="25603" name="Rectangle 3" descr="Rectangle: Click to edit Master text styles&#10;Second level&#10;Third level&#10;Fourth level&#10;Fifth level"/>
          <p:cNvSpPr>
            <a:spLocks noGrp="1" noChangeArrowheads="1"/>
          </p:cNvSpPr>
          <p:nvPr>
            <p:ph idx="1"/>
          </p:nvPr>
        </p:nvSpPr>
        <p:spPr>
          <a:xfrm>
            <a:off x="468313" y="1557338"/>
            <a:ext cx="6191250" cy="5084762"/>
          </a:xfrm>
        </p:spPr>
        <p:txBody>
          <a:bodyPr/>
          <a:lstStyle/>
          <a:p>
            <a:pPr marL="514350" indent="-514350" eaLnBrk="1" hangingPunct="1">
              <a:lnSpc>
                <a:spcPct val="90000"/>
              </a:lnSpc>
              <a:spcBef>
                <a:spcPts val="1800"/>
              </a:spcBef>
              <a:spcAft>
                <a:spcPts val="1200"/>
              </a:spcAft>
              <a:buFont typeface="+mj-lt"/>
              <a:buAutoNum type="arabicPeriod"/>
            </a:pPr>
            <a:r>
              <a:rPr lang="es-CL" altLang="es-CL" b="1" dirty="0" smtClean="0">
                <a:solidFill>
                  <a:schemeClr val="tx2"/>
                </a:solidFill>
                <a:latin typeface="Arial" panose="020B0604020202020204" pitchFamily="34" charset="0"/>
                <a:cs typeface="Arial" panose="020B0604020202020204" pitchFamily="34" charset="0"/>
              </a:rPr>
              <a:t>Capturar y especificar los requisitos del usuario</a:t>
            </a:r>
            <a:r>
              <a:rPr lang="es-CL" altLang="es-CL" dirty="0" smtClean="0">
                <a:latin typeface="Arial" panose="020B0604020202020204" pitchFamily="34" charset="0"/>
                <a:cs typeface="Arial" panose="020B0604020202020204" pitchFamily="34" charset="0"/>
              </a:rPr>
              <a:t>.</a:t>
            </a:r>
          </a:p>
          <a:p>
            <a:pPr marL="514350" indent="-514350" eaLnBrk="1" hangingPunct="1">
              <a:lnSpc>
                <a:spcPct val="90000"/>
              </a:lnSpc>
              <a:spcBef>
                <a:spcPts val="1800"/>
              </a:spcBef>
              <a:spcAft>
                <a:spcPts val="1200"/>
              </a:spcAft>
              <a:buFont typeface="+mj-lt"/>
              <a:buAutoNum type="arabicPeriod"/>
            </a:pPr>
            <a:r>
              <a:rPr lang="es-CL" altLang="es-CL" dirty="0" smtClean="0">
                <a:latin typeface="Arial" panose="020B0604020202020204" pitchFamily="34" charset="0"/>
                <a:cs typeface="Arial" panose="020B0604020202020204" pitchFamily="34" charset="0"/>
              </a:rPr>
              <a:t>Determinar </a:t>
            </a:r>
            <a:r>
              <a:rPr lang="es-CL" altLang="es-CL" dirty="0" smtClean="0">
                <a:latin typeface="Arial" panose="020B0604020202020204" pitchFamily="34" charset="0"/>
                <a:cs typeface="Arial" panose="020B0604020202020204" pitchFamily="34" charset="0"/>
              </a:rPr>
              <a:t>el </a:t>
            </a:r>
            <a:r>
              <a:rPr lang="es-CL" altLang="es-CL" b="1" dirty="0" smtClean="0">
                <a:solidFill>
                  <a:schemeClr val="tx2"/>
                </a:solidFill>
                <a:latin typeface="Arial" panose="020B0604020202020204" pitchFamily="34" charset="0"/>
                <a:cs typeface="Arial" panose="020B0604020202020204" pitchFamily="34" charset="0"/>
              </a:rPr>
              <a:t>ambiente operacional.</a:t>
            </a:r>
          </a:p>
          <a:p>
            <a:pPr marL="514350" indent="-514350" eaLnBrk="1" hangingPunct="1">
              <a:lnSpc>
                <a:spcPct val="90000"/>
              </a:lnSpc>
              <a:spcBef>
                <a:spcPts val="1800"/>
              </a:spcBef>
              <a:spcAft>
                <a:spcPts val="1200"/>
              </a:spcAft>
              <a:buFont typeface="+mj-lt"/>
              <a:buAutoNum type="arabicPeriod"/>
            </a:pPr>
            <a:r>
              <a:rPr lang="es-CL" altLang="es-CL" b="1" dirty="0" smtClean="0">
                <a:solidFill>
                  <a:schemeClr val="tx2"/>
                </a:solidFill>
                <a:latin typeface="Arial" panose="020B0604020202020204" pitchFamily="34" charset="0"/>
                <a:cs typeface="Arial" panose="020B0604020202020204" pitchFamily="34" charset="0"/>
              </a:rPr>
              <a:t>Revisar </a:t>
            </a:r>
            <a:r>
              <a:rPr lang="es-CL" altLang="es-CL" dirty="0" smtClean="0">
                <a:latin typeface="Arial" panose="020B0604020202020204" pitchFamily="34" charset="0"/>
                <a:cs typeface="Arial" panose="020B0604020202020204" pitchFamily="34" charset="0"/>
              </a:rPr>
              <a:t>los requisitos </a:t>
            </a:r>
            <a:r>
              <a:rPr lang="es-CL" altLang="es-CL" b="1" dirty="0" smtClean="0">
                <a:latin typeface="Arial" panose="020B0604020202020204" pitchFamily="34" charset="0"/>
                <a:cs typeface="Arial" panose="020B0604020202020204" pitchFamily="34" charset="0"/>
              </a:rPr>
              <a:t>con los </a:t>
            </a:r>
            <a:r>
              <a:rPr lang="es-CL" altLang="es-CL" b="1" dirty="0" err="1" smtClean="0">
                <a:latin typeface="Arial" panose="020B0604020202020204" pitchFamily="34" charset="0"/>
                <a:cs typeface="Arial" panose="020B0604020202020204" pitchFamily="34" charset="0"/>
              </a:rPr>
              <a:t>stakeholders</a:t>
            </a:r>
            <a:r>
              <a:rPr lang="es-CL" altLang="es-CL" b="1" dirty="0" smtClean="0">
                <a:latin typeface="Arial" panose="020B0604020202020204" pitchFamily="34" charset="0"/>
                <a:cs typeface="Arial" panose="020B0604020202020204" pitchFamily="34" charset="0"/>
              </a:rPr>
              <a:t> </a:t>
            </a:r>
            <a:r>
              <a:rPr lang="es-CL" altLang="es-CL" dirty="0" smtClean="0">
                <a:latin typeface="Arial" panose="020B0604020202020204" pitchFamily="34" charset="0"/>
                <a:cs typeface="Arial" panose="020B0604020202020204" pitchFamily="34" charset="0"/>
              </a:rPr>
              <a:t>hasta lograr su aprobación.</a:t>
            </a:r>
          </a:p>
          <a:p>
            <a:pPr marL="514350" indent="-514350" eaLnBrk="1" hangingPunct="1">
              <a:lnSpc>
                <a:spcPct val="90000"/>
              </a:lnSpc>
              <a:spcBef>
                <a:spcPts val="1800"/>
              </a:spcBef>
              <a:spcAft>
                <a:spcPts val="1200"/>
              </a:spcAft>
              <a:buFont typeface="+mj-lt"/>
              <a:buAutoNum type="arabicPeriod"/>
            </a:pPr>
            <a:r>
              <a:rPr lang="es-CL" altLang="es-CL" dirty="0" smtClean="0">
                <a:latin typeface="Arial" panose="020B0604020202020204" pitchFamily="34" charset="0"/>
                <a:cs typeface="Arial" panose="020B0604020202020204" pitchFamily="34" charset="0"/>
              </a:rPr>
              <a:t>Generar el </a:t>
            </a:r>
            <a:r>
              <a:rPr lang="es-CL" altLang="es-CL" b="1" dirty="0" smtClean="0">
                <a:solidFill>
                  <a:schemeClr val="tx2"/>
                </a:solidFill>
                <a:latin typeface="Arial" panose="020B0604020202020204" pitchFamily="34" charset="0"/>
                <a:cs typeface="Arial" panose="020B0604020202020204" pitchFamily="34" charset="0"/>
              </a:rPr>
              <a:t>set inicial de pruebas </a:t>
            </a:r>
            <a:r>
              <a:rPr lang="es-CL" altLang="es-CL" dirty="0" smtClean="0">
                <a:latin typeface="Arial" panose="020B0604020202020204" pitchFamily="34" charset="0"/>
                <a:cs typeface="Arial" panose="020B0604020202020204" pitchFamily="34" charset="0"/>
              </a:rPr>
              <a:t>de sistema, que se emplearán para verificar que el software sirve para resolver el problema</a:t>
            </a:r>
            <a:r>
              <a:rPr lang="es-CL" altLang="es-CL" sz="2800" dirty="0" smtClean="0">
                <a:latin typeface="Arial" panose="020B0604020202020204" pitchFamily="34" charset="0"/>
                <a:cs typeface="Arial" panose="020B0604020202020204" pitchFamily="34" charset="0"/>
              </a:rPr>
              <a:t> </a:t>
            </a:r>
            <a:r>
              <a:rPr lang="es-CL" altLang="es-CL" sz="1600" dirty="0" smtClean="0">
                <a:latin typeface="Arial" panose="020B0604020202020204" pitchFamily="34" charset="0"/>
                <a:cs typeface="Arial" panose="020B0604020202020204" pitchFamily="34" charset="0"/>
              </a:rPr>
              <a:t>(los responsables de esto son </a:t>
            </a:r>
            <a:r>
              <a:rPr lang="es-CL" altLang="es-CL" sz="1600" dirty="0" err="1" smtClean="0">
                <a:latin typeface="Arial" panose="020B0604020202020204" pitchFamily="34" charset="0"/>
                <a:cs typeface="Arial" panose="020B0604020202020204" pitchFamily="34" charset="0"/>
              </a:rPr>
              <a:t>l@s</a:t>
            </a:r>
            <a:r>
              <a:rPr lang="es-CL" altLang="es-CL" sz="1600" dirty="0" smtClean="0">
                <a:latin typeface="Arial" panose="020B0604020202020204" pitchFamily="34" charset="0"/>
                <a:cs typeface="Arial" panose="020B0604020202020204" pitchFamily="34" charset="0"/>
              </a:rPr>
              <a:t> </a:t>
            </a:r>
            <a:r>
              <a:rPr lang="es-CL" altLang="es-CL" sz="1600" b="1" dirty="0" err="1" smtClean="0">
                <a:solidFill>
                  <a:schemeClr val="tx2"/>
                </a:solidFill>
                <a:latin typeface="Arial" panose="020B0604020202020204" pitchFamily="34" charset="0"/>
                <a:cs typeface="Arial" panose="020B0604020202020204" pitchFamily="34" charset="0"/>
              </a:rPr>
              <a:t>Ingenier@s</a:t>
            </a:r>
            <a:r>
              <a:rPr lang="es-CL" altLang="es-CL" sz="1600" b="1" dirty="0" smtClean="0">
                <a:solidFill>
                  <a:schemeClr val="tx2"/>
                </a:solidFill>
                <a:latin typeface="Arial" panose="020B0604020202020204" pitchFamily="34" charset="0"/>
                <a:cs typeface="Arial" panose="020B0604020202020204" pitchFamily="34" charset="0"/>
              </a:rPr>
              <a:t> de Calidad</a:t>
            </a:r>
            <a:r>
              <a:rPr lang="es-CL" altLang="es-CL" sz="1600" dirty="0" smtClean="0">
                <a:latin typeface="Arial" panose="020B0604020202020204" pitchFamily="34" charset="0"/>
                <a:cs typeface="Arial" panose="020B0604020202020204" pitchFamily="34" charset="0"/>
              </a:rPr>
              <a:t>).</a:t>
            </a: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988" y="4941888"/>
            <a:ext cx="1624012"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738" y="1484313"/>
            <a:ext cx="235426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57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539552" y="0"/>
            <a:ext cx="8461573" cy="990600"/>
          </a:xfrm>
        </p:spPr>
        <p:txBody>
          <a:bodyPr/>
          <a:lstStyle/>
          <a:p>
            <a:pPr eaLnBrk="1" fontAlgn="auto" hangingPunct="1">
              <a:spcAft>
                <a:spcPts val="0"/>
              </a:spcAft>
              <a:defRPr/>
            </a:pPr>
            <a:r>
              <a:rPr lang="es-CL" altLang="es-CL" dirty="0" smtClean="0">
                <a:latin typeface="Arial" panose="020B0604020202020204" pitchFamily="34" charset="0"/>
                <a:cs typeface="Arial" panose="020B0604020202020204" pitchFamily="34" charset="0"/>
              </a:rPr>
              <a:t>1. Capturar </a:t>
            </a:r>
            <a:r>
              <a:rPr lang="es-CL" altLang="es-CL" dirty="0">
                <a:latin typeface="Arial" panose="020B0604020202020204" pitchFamily="34" charset="0"/>
                <a:cs typeface="Arial" panose="020B0604020202020204" pitchFamily="34" charset="0"/>
              </a:rPr>
              <a:t>los </a:t>
            </a:r>
            <a:r>
              <a:rPr lang="es-CL" altLang="es-CL" dirty="0" err="1">
                <a:latin typeface="Arial" panose="020B0604020202020204" pitchFamily="34" charset="0"/>
                <a:cs typeface="Arial" panose="020B0604020202020204" pitchFamily="34" charset="0"/>
              </a:rPr>
              <a:t>Req</a:t>
            </a:r>
            <a:r>
              <a:rPr lang="es-CL" altLang="es-CL" dirty="0">
                <a:latin typeface="Arial" panose="020B0604020202020204" pitchFamily="34" charset="0"/>
                <a:cs typeface="Arial" panose="020B0604020202020204" pitchFamily="34" charset="0"/>
              </a:rPr>
              <a:t>. de Usuario</a:t>
            </a:r>
          </a:p>
        </p:txBody>
      </p:sp>
      <p:sp>
        <p:nvSpPr>
          <p:cNvPr id="27651" name="Rectangle 3" descr="Rectangle: Click to edit Master text styles&#10;Second level&#10;Third level&#10;Fourth level&#10;Fifth level"/>
          <p:cNvSpPr>
            <a:spLocks noGrp="1" noChangeArrowheads="1"/>
          </p:cNvSpPr>
          <p:nvPr>
            <p:ph idx="1"/>
          </p:nvPr>
        </p:nvSpPr>
        <p:spPr>
          <a:xfrm>
            <a:off x="323850" y="1268413"/>
            <a:ext cx="7089775" cy="5407025"/>
          </a:xfrm>
        </p:spPr>
        <p:txBody>
          <a:bodyPr/>
          <a:lstStyle/>
          <a:p>
            <a:pPr marL="401638" indent="-401638" eaLnBrk="1" hangingPunct="1">
              <a:lnSpc>
                <a:spcPct val="80000"/>
              </a:lnSpc>
              <a:spcBef>
                <a:spcPct val="40000"/>
              </a:spcBef>
              <a:spcAft>
                <a:spcPct val="30000"/>
              </a:spcAft>
            </a:pPr>
            <a:r>
              <a:rPr lang="es-CL" altLang="es-CL" sz="2600" dirty="0" smtClean="0">
                <a:latin typeface="Arial" panose="020B0604020202020204" pitchFamily="34" charset="0"/>
                <a:cs typeface="Arial" panose="020B0604020202020204" pitchFamily="34" charset="0"/>
              </a:rPr>
              <a:t>Proceso </a:t>
            </a:r>
            <a:r>
              <a:rPr lang="es-CL" altLang="es-CL" sz="2600" b="1" dirty="0" smtClean="0">
                <a:solidFill>
                  <a:schemeClr val="tx2"/>
                </a:solidFill>
                <a:latin typeface="Arial" panose="020B0604020202020204" pitchFamily="34" charset="0"/>
                <a:cs typeface="Arial" panose="020B0604020202020204" pitchFamily="34" charset="0"/>
              </a:rPr>
              <a:t>iterativo</a:t>
            </a:r>
            <a:r>
              <a:rPr lang="es-CL" altLang="es-CL" sz="2600" dirty="0" smtClean="0">
                <a:latin typeface="Arial" panose="020B0604020202020204" pitchFamily="34" charset="0"/>
                <a:cs typeface="Arial" panose="020B0604020202020204" pitchFamily="34" charset="0"/>
              </a:rPr>
              <a:t> </a:t>
            </a:r>
            <a:r>
              <a:rPr lang="es-CL" altLang="es-CL" sz="2000" dirty="0" smtClean="0">
                <a:latin typeface="Arial" panose="020B0604020202020204" pitchFamily="34" charset="0"/>
                <a:cs typeface="Arial" panose="020B0604020202020204" pitchFamily="34" charset="0"/>
              </a:rPr>
              <a:t>(especificación y validación).</a:t>
            </a:r>
          </a:p>
          <a:p>
            <a:pPr marL="401638" indent="-401638" eaLnBrk="1" hangingPunct="1">
              <a:lnSpc>
                <a:spcPct val="80000"/>
              </a:lnSpc>
              <a:spcBef>
                <a:spcPct val="40000"/>
              </a:spcBef>
              <a:spcAft>
                <a:spcPct val="30000"/>
              </a:spcAft>
            </a:pPr>
            <a:r>
              <a:rPr lang="es-CL" altLang="es-CL" sz="2600" dirty="0" smtClean="0">
                <a:latin typeface="Arial" panose="020B0604020202020204" pitchFamily="34" charset="0"/>
                <a:cs typeface="Arial" panose="020B0604020202020204" pitchFamily="34" charset="0"/>
              </a:rPr>
              <a:t>Se realizan </a:t>
            </a:r>
            <a:r>
              <a:rPr lang="es-CL" altLang="es-CL" sz="2600" b="1" dirty="0" smtClean="0">
                <a:solidFill>
                  <a:schemeClr val="tx2"/>
                </a:solidFill>
                <a:latin typeface="Arial" panose="020B0604020202020204" pitchFamily="34" charset="0"/>
                <a:cs typeface="Arial" panose="020B0604020202020204" pitchFamily="34" charset="0"/>
              </a:rPr>
              <a:t>entrevistas </a:t>
            </a:r>
            <a:r>
              <a:rPr lang="es-CL" altLang="es-CL" sz="2600" dirty="0" smtClean="0">
                <a:latin typeface="Arial" panose="020B0604020202020204" pitchFamily="34" charset="0"/>
                <a:cs typeface="Arial" panose="020B0604020202020204" pitchFamily="34" charset="0"/>
              </a:rPr>
              <a:t>con los clientes / usuarios </a:t>
            </a:r>
            <a:r>
              <a:rPr lang="es-CL" altLang="es-CL" sz="2000" dirty="0" smtClean="0">
                <a:latin typeface="Arial" panose="020B0604020202020204" pitchFamily="34" charset="0"/>
                <a:cs typeface="Arial" panose="020B0604020202020204" pitchFamily="34" charset="0"/>
              </a:rPr>
              <a:t>(ver la clase sobre entrevistas).</a:t>
            </a:r>
          </a:p>
          <a:p>
            <a:pPr marL="401638" indent="-401638" eaLnBrk="1" hangingPunct="1">
              <a:lnSpc>
                <a:spcPct val="80000"/>
              </a:lnSpc>
              <a:spcBef>
                <a:spcPct val="40000"/>
              </a:spcBef>
              <a:spcAft>
                <a:spcPct val="30000"/>
              </a:spcAft>
            </a:pPr>
            <a:r>
              <a:rPr lang="es-CL" altLang="es-CL" sz="2600" dirty="0" smtClean="0">
                <a:latin typeface="Arial" panose="020B0604020202020204" pitchFamily="34" charset="0"/>
                <a:cs typeface="Arial" panose="020B0604020202020204" pitchFamily="34" charset="0"/>
              </a:rPr>
              <a:t>Eventualmente se usan </a:t>
            </a:r>
            <a:r>
              <a:rPr lang="es-CL" altLang="es-CL" sz="2600" b="1" dirty="0" smtClean="0">
                <a:solidFill>
                  <a:schemeClr val="tx2"/>
                </a:solidFill>
                <a:latin typeface="Arial" panose="020B0604020202020204" pitchFamily="34" charset="0"/>
                <a:cs typeface="Arial" panose="020B0604020202020204" pitchFamily="34" charset="0"/>
              </a:rPr>
              <a:t>cuestionarios.</a:t>
            </a:r>
          </a:p>
          <a:p>
            <a:pPr marL="401638" indent="-401638" eaLnBrk="1" hangingPunct="1">
              <a:lnSpc>
                <a:spcPct val="80000"/>
              </a:lnSpc>
              <a:spcBef>
                <a:spcPct val="40000"/>
              </a:spcBef>
              <a:spcAft>
                <a:spcPct val="30000"/>
              </a:spcAft>
            </a:pPr>
            <a:r>
              <a:rPr lang="es-CL" altLang="es-CL" sz="2600" dirty="0" smtClean="0">
                <a:latin typeface="Arial" panose="020B0604020202020204" pitchFamily="34" charset="0"/>
                <a:cs typeface="Arial" panose="020B0604020202020204" pitchFamily="34" charset="0"/>
              </a:rPr>
              <a:t>Se revisan todos los informes, manuales de </a:t>
            </a:r>
            <a:r>
              <a:rPr lang="es-CL" altLang="es-CL" sz="2600" dirty="0" err="1" smtClean="0">
                <a:latin typeface="Arial" panose="020B0604020202020204" pitchFamily="34" charset="0"/>
                <a:cs typeface="Arial" panose="020B0604020202020204" pitchFamily="34" charset="0"/>
              </a:rPr>
              <a:t>proc</a:t>
            </a:r>
            <a:r>
              <a:rPr lang="es-CL" altLang="es-CL" sz="2600" dirty="0" smtClean="0">
                <a:latin typeface="Arial" panose="020B0604020202020204" pitchFamily="34" charset="0"/>
                <a:cs typeface="Arial" panose="020B0604020202020204" pitchFamily="34" charset="0"/>
              </a:rPr>
              <a:t>., formularios y código fuente de los </a:t>
            </a:r>
            <a:r>
              <a:rPr lang="es-CL" altLang="es-CL" sz="2600" b="1" dirty="0" smtClean="0">
                <a:solidFill>
                  <a:schemeClr val="tx2"/>
                </a:solidFill>
                <a:latin typeface="Arial" panose="020B0604020202020204" pitchFamily="34" charset="0"/>
                <a:cs typeface="Arial" panose="020B0604020202020204" pitchFamily="34" charset="0"/>
              </a:rPr>
              <a:t>sistemas legados </a:t>
            </a:r>
            <a:r>
              <a:rPr lang="es-CL" altLang="es-CL" sz="2600" dirty="0" smtClean="0">
                <a:latin typeface="Arial" panose="020B0604020202020204" pitchFamily="34" charset="0"/>
                <a:cs typeface="Arial" panose="020B0604020202020204" pitchFamily="34" charset="0"/>
              </a:rPr>
              <a:t>involucrados en el proyecto.</a:t>
            </a:r>
          </a:p>
          <a:p>
            <a:pPr marL="401638" indent="-401638" eaLnBrk="1" hangingPunct="1">
              <a:lnSpc>
                <a:spcPct val="80000"/>
              </a:lnSpc>
              <a:spcBef>
                <a:spcPct val="40000"/>
              </a:spcBef>
              <a:spcAft>
                <a:spcPct val="30000"/>
              </a:spcAft>
            </a:pPr>
            <a:r>
              <a:rPr lang="es-CL" altLang="es-CL" sz="2600" b="1" dirty="0" smtClean="0">
                <a:solidFill>
                  <a:schemeClr val="tx2"/>
                </a:solidFill>
                <a:latin typeface="Arial" panose="020B0604020202020204" pitchFamily="34" charset="0"/>
                <a:cs typeface="Arial" panose="020B0604020202020204" pitchFamily="34" charset="0"/>
              </a:rPr>
              <a:t>Se revisan y ajustan los acuerdos </a:t>
            </a:r>
            <a:r>
              <a:rPr lang="es-CL" altLang="es-CL" sz="2600" dirty="0" smtClean="0">
                <a:latin typeface="Arial" panose="020B0604020202020204" pitchFamily="34" charset="0"/>
                <a:cs typeface="Arial" panose="020B0604020202020204" pitchFamily="34" charset="0"/>
              </a:rPr>
              <a:t>respecto a los límites del sistema.</a:t>
            </a:r>
          </a:p>
          <a:p>
            <a:pPr marL="401638" indent="-401638" eaLnBrk="1" hangingPunct="1">
              <a:lnSpc>
                <a:spcPct val="80000"/>
              </a:lnSpc>
              <a:spcBef>
                <a:spcPct val="40000"/>
              </a:spcBef>
              <a:spcAft>
                <a:spcPct val="30000"/>
              </a:spcAft>
            </a:pPr>
            <a:r>
              <a:rPr lang="es-CL" altLang="es-CL" sz="2600" dirty="0" smtClean="0">
                <a:latin typeface="Arial" panose="020B0604020202020204" pitchFamily="34" charset="0"/>
                <a:cs typeface="Arial" panose="020B0604020202020204" pitchFamily="34" charset="0"/>
              </a:rPr>
              <a:t>Los requisitos se validan usando </a:t>
            </a:r>
            <a:r>
              <a:rPr lang="es-CL" altLang="es-CL" sz="2600" b="1" dirty="0" smtClean="0">
                <a:solidFill>
                  <a:schemeClr val="tx2"/>
                </a:solidFill>
                <a:latin typeface="Arial" panose="020B0604020202020204" pitchFamily="34" charset="0"/>
                <a:cs typeface="Arial" panose="020B0604020202020204" pitchFamily="34" charset="0"/>
              </a:rPr>
              <a:t>prototipos del sistema </a:t>
            </a:r>
            <a:r>
              <a:rPr lang="es-CL" altLang="es-CL" sz="2600" dirty="0" smtClean="0">
                <a:latin typeface="Arial" panose="020B0604020202020204" pitchFamily="34" charset="0"/>
                <a:cs typeface="Arial" panose="020B0604020202020204" pitchFamily="34" charset="0"/>
              </a:rPr>
              <a:t>a desarrollar.</a:t>
            </a: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525" y="5838825"/>
            <a:ext cx="15144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263" y="1000125"/>
            <a:ext cx="19224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450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39750" y="41275"/>
            <a:ext cx="8458200" cy="990600"/>
          </a:xfrm>
        </p:spPr>
        <p:txBody>
          <a:bodyPr>
            <a:normAutofit fontScale="90000"/>
          </a:bodyPr>
          <a:lstStyle/>
          <a:p>
            <a:pPr eaLnBrk="1" fontAlgn="auto" hangingPunct="1">
              <a:spcAft>
                <a:spcPts val="0"/>
              </a:spcAft>
              <a:defRPr/>
            </a:pPr>
            <a:r>
              <a:rPr lang="es-CL" altLang="es-CL" sz="4000" dirty="0" smtClean="0">
                <a:latin typeface="Arial" panose="020B0604020202020204" pitchFamily="34" charset="0"/>
                <a:cs typeface="Arial" panose="020B0604020202020204" pitchFamily="34" charset="0"/>
              </a:rPr>
              <a:t>2. Determinar </a:t>
            </a:r>
            <a:r>
              <a:rPr lang="es-CL" altLang="es-CL" sz="4000" dirty="0" smtClean="0">
                <a:latin typeface="Arial" panose="020B0604020202020204" pitchFamily="34" charset="0"/>
                <a:cs typeface="Arial" panose="020B0604020202020204" pitchFamily="34" charset="0"/>
              </a:rPr>
              <a:t>del Ambiente Operacional</a:t>
            </a:r>
          </a:p>
        </p:txBody>
      </p:sp>
      <p:sp>
        <p:nvSpPr>
          <p:cNvPr id="13316" name="Rectangle 3" descr="Rectangle: Click to edit Master text styles&#10;Second level&#10;Third level&#10;Fourth level&#10;Fifth level"/>
          <p:cNvSpPr>
            <a:spLocks noGrp="1" noChangeArrowheads="1"/>
          </p:cNvSpPr>
          <p:nvPr>
            <p:ph idx="1"/>
          </p:nvPr>
        </p:nvSpPr>
        <p:spPr>
          <a:xfrm>
            <a:off x="188913" y="3600450"/>
            <a:ext cx="8991600" cy="2852738"/>
          </a:xfrm>
        </p:spPr>
        <p:txBody>
          <a:bodyPr rtlCol="0">
            <a:normAutofit fontScale="92500" lnSpcReduction="10000"/>
          </a:bodyPr>
          <a:lstStyle/>
          <a:p>
            <a:pPr marL="461963" indent="-369888" eaLnBrk="1" fontAlgn="auto" hangingPunct="1">
              <a:lnSpc>
                <a:spcPct val="90000"/>
              </a:lnSpc>
              <a:spcAft>
                <a:spcPct val="50000"/>
              </a:spcAft>
              <a:defRPr/>
            </a:pPr>
            <a:r>
              <a:rPr lang="es-CL" altLang="es-CL" sz="2200" b="1" dirty="0" smtClean="0">
                <a:solidFill>
                  <a:schemeClr val="tx1"/>
                </a:solidFill>
                <a:latin typeface="Arial" charset="0"/>
                <a:cs typeface="Arial" charset="0"/>
              </a:rPr>
              <a:t>Es una narrativa</a:t>
            </a:r>
            <a:r>
              <a:rPr lang="es-CL" altLang="es-CL" sz="2200" dirty="0" smtClean="0">
                <a:solidFill>
                  <a:schemeClr val="tx1"/>
                </a:solidFill>
                <a:latin typeface="Arial" charset="0"/>
                <a:cs typeface="Arial" charset="0"/>
              </a:rPr>
              <a:t> que puede apoyarse de </a:t>
            </a:r>
            <a:r>
              <a:rPr lang="es-CL" altLang="es-CL" sz="2200" b="1" dirty="0" smtClean="0">
                <a:solidFill>
                  <a:schemeClr val="tx1"/>
                </a:solidFill>
                <a:latin typeface="Arial" charset="0"/>
                <a:cs typeface="Arial" charset="0"/>
              </a:rPr>
              <a:t>diagramas de contexto o de bloques</a:t>
            </a:r>
            <a:r>
              <a:rPr lang="es-CL" altLang="es-CL" sz="2200" dirty="0" smtClean="0">
                <a:solidFill>
                  <a:schemeClr val="tx1"/>
                </a:solidFill>
                <a:latin typeface="Arial" charset="0"/>
                <a:cs typeface="Arial" charset="0"/>
              </a:rPr>
              <a:t>, que permita mostrar el uso del sistema en un contexto más amplio (ecosistema de TI).</a:t>
            </a:r>
          </a:p>
          <a:p>
            <a:pPr marL="461963" indent="-369888" eaLnBrk="1" fontAlgn="auto" hangingPunct="1">
              <a:lnSpc>
                <a:spcPct val="90000"/>
              </a:lnSpc>
              <a:spcAft>
                <a:spcPct val="50000"/>
              </a:spcAft>
              <a:defRPr/>
            </a:pPr>
            <a:r>
              <a:rPr lang="es-CL" altLang="es-CL" sz="2200" dirty="0" smtClean="0">
                <a:solidFill>
                  <a:schemeClr val="tx1"/>
                </a:solidFill>
                <a:latin typeface="Arial" charset="0"/>
                <a:cs typeface="Arial" charset="0"/>
              </a:rPr>
              <a:t>Cosas a revisar en la </a:t>
            </a:r>
            <a:r>
              <a:rPr lang="es-CL" altLang="es-CL" sz="2200" b="1" dirty="0">
                <a:solidFill>
                  <a:schemeClr val="tx1"/>
                </a:solidFill>
                <a:latin typeface="Arial" charset="0"/>
                <a:cs typeface="Arial" charset="0"/>
              </a:rPr>
              <a:t>definición del escenario: </a:t>
            </a:r>
          </a:p>
          <a:p>
            <a:pPr marL="862013" lvl="1" eaLnBrk="1" fontAlgn="auto" hangingPunct="1">
              <a:lnSpc>
                <a:spcPct val="90000"/>
              </a:lnSpc>
              <a:spcAft>
                <a:spcPct val="20000"/>
              </a:spcAft>
              <a:defRPr/>
            </a:pPr>
            <a:r>
              <a:rPr lang="es-CL" altLang="es-CL" sz="1900" dirty="0" smtClean="0">
                <a:solidFill>
                  <a:schemeClr val="tx1"/>
                </a:solidFill>
                <a:latin typeface="Arial" charset="0"/>
                <a:cs typeface="Arial" charset="0"/>
              </a:rPr>
              <a:t>Recursos involucrados (hardware y software).</a:t>
            </a:r>
          </a:p>
          <a:p>
            <a:pPr marL="862013" lvl="1" eaLnBrk="1" fontAlgn="auto" hangingPunct="1">
              <a:lnSpc>
                <a:spcPct val="90000"/>
              </a:lnSpc>
              <a:spcAft>
                <a:spcPct val="20000"/>
              </a:spcAft>
              <a:defRPr/>
            </a:pPr>
            <a:r>
              <a:rPr lang="es-CL" altLang="es-CL" sz="1900" dirty="0" smtClean="0">
                <a:solidFill>
                  <a:schemeClr val="tx1"/>
                </a:solidFill>
                <a:latin typeface="Arial" charset="0"/>
                <a:cs typeface="Arial" charset="0"/>
              </a:rPr>
              <a:t>Tipos de comunicación a usar (3G/4G/5G, LAN, WAN, etc.).</a:t>
            </a:r>
          </a:p>
          <a:p>
            <a:pPr marL="862013" lvl="1" eaLnBrk="1" fontAlgn="auto" hangingPunct="1">
              <a:lnSpc>
                <a:spcPct val="90000"/>
              </a:lnSpc>
              <a:spcAft>
                <a:spcPct val="20000"/>
              </a:spcAft>
              <a:defRPr/>
            </a:pPr>
            <a:r>
              <a:rPr lang="es-CL" altLang="es-CL" sz="1900" dirty="0" smtClean="0">
                <a:solidFill>
                  <a:schemeClr val="tx1"/>
                </a:solidFill>
                <a:latin typeface="Arial" charset="0"/>
                <a:cs typeface="Arial" charset="0"/>
              </a:rPr>
              <a:t>Interfaces con otros sistemas (en producción o en desarrollo) involucrados en el escenario de trabajo.</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004888"/>
            <a:ext cx="349250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 descr="Rectangle: Click to edit Master text styles&#10;Second level&#10;Third level&#10;Fourth level&#10;Fifth level"/>
          <p:cNvSpPr>
            <a:spLocks noChangeArrowheads="1"/>
          </p:cNvSpPr>
          <p:nvPr/>
        </p:nvSpPr>
        <p:spPr bwMode="auto">
          <a:xfrm>
            <a:off x="539750" y="1196975"/>
            <a:ext cx="50403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1963" indent="-369888">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lnSpc>
                <a:spcPct val="90000"/>
              </a:lnSpc>
              <a:spcBef>
                <a:spcPct val="20000"/>
              </a:spcBef>
              <a:spcAft>
                <a:spcPct val="50000"/>
              </a:spcAft>
              <a:buClr>
                <a:schemeClr val="tx1"/>
              </a:buClr>
              <a:buSzPct val="110000"/>
              <a:buFontTx/>
              <a:buChar char="•"/>
            </a:pPr>
            <a:r>
              <a:rPr lang="es-CL" altLang="es-CL" sz="2200" b="1">
                <a:latin typeface="Arial" panose="020B0604020202020204" pitchFamily="34" charset="0"/>
                <a:cs typeface="Arial" panose="020B0604020202020204" pitchFamily="34" charset="0"/>
              </a:rPr>
              <a:t>Este es el primer paso</a:t>
            </a:r>
            <a:r>
              <a:rPr lang="es-CL" altLang="es-CL" sz="2200">
                <a:latin typeface="Arial" panose="020B0604020202020204" pitchFamily="34" charset="0"/>
                <a:cs typeface="Arial" panose="020B0604020202020204" pitchFamily="34" charset="0"/>
              </a:rPr>
              <a:t> para comenzar a definir los requisitos de software.</a:t>
            </a:r>
          </a:p>
          <a:p>
            <a:pPr eaLnBrk="1" hangingPunct="1">
              <a:lnSpc>
                <a:spcPct val="90000"/>
              </a:lnSpc>
              <a:spcBef>
                <a:spcPct val="20000"/>
              </a:spcBef>
              <a:spcAft>
                <a:spcPct val="50000"/>
              </a:spcAft>
              <a:buClr>
                <a:schemeClr val="tx1"/>
              </a:buClr>
              <a:buSzPct val="110000"/>
              <a:buFontTx/>
              <a:buChar char="•"/>
            </a:pPr>
            <a:r>
              <a:rPr lang="es-CL" altLang="es-CL" sz="2200">
                <a:latin typeface="Arial" panose="020B0604020202020204" pitchFamily="34" charset="0"/>
                <a:cs typeface="Arial" panose="020B0604020202020204" pitchFamily="34" charset="0"/>
              </a:rPr>
              <a:t>Se debe </a:t>
            </a:r>
            <a:r>
              <a:rPr lang="es-CL" altLang="es-CL" sz="2200" b="1">
                <a:latin typeface="Arial" panose="020B0604020202020204" pitchFamily="34" charset="0"/>
                <a:cs typeface="Arial" panose="020B0604020202020204" pitchFamily="34" charset="0"/>
              </a:rPr>
              <a:t>establecer</a:t>
            </a:r>
            <a:r>
              <a:rPr lang="es-CL" altLang="es-CL" sz="2200">
                <a:latin typeface="Arial" panose="020B0604020202020204" pitchFamily="34" charset="0"/>
                <a:cs typeface="Arial" panose="020B0604020202020204" pitchFamily="34" charset="0"/>
              </a:rPr>
              <a:t> el </a:t>
            </a:r>
            <a:r>
              <a:rPr lang="es-CL" altLang="es-CL" sz="2200" b="1">
                <a:latin typeface="Arial" panose="020B0604020202020204" pitchFamily="34" charset="0"/>
                <a:cs typeface="Arial" panose="020B0604020202020204" pitchFamily="34" charset="0"/>
              </a:rPr>
              <a:t>escenario</a:t>
            </a:r>
            <a:r>
              <a:rPr lang="es-CL" altLang="es-CL" sz="2200">
                <a:latin typeface="Arial" panose="020B0604020202020204" pitchFamily="34" charset="0"/>
                <a:cs typeface="Arial" panose="020B0604020202020204" pitchFamily="34" charset="0"/>
              </a:rPr>
              <a:t> en el que </a:t>
            </a:r>
            <a:r>
              <a:rPr lang="es-CL" altLang="es-CL" sz="2200" b="1">
                <a:latin typeface="Arial" panose="020B0604020202020204" pitchFamily="34" charset="0"/>
                <a:cs typeface="Arial" panose="020B0604020202020204" pitchFamily="34" charset="0"/>
              </a:rPr>
              <a:t>operará el software</a:t>
            </a:r>
            <a:r>
              <a:rPr lang="es-CL" altLang="es-CL" sz="2200">
                <a:latin typeface="Arial" panose="020B0604020202020204" pitchFamily="34" charset="0"/>
                <a:cs typeface="Arial" panose="020B0604020202020204" pitchFamily="34" charset="0"/>
              </a:rPr>
              <a:t> a desarrollar.</a:t>
            </a:r>
          </a:p>
        </p:txBody>
      </p:sp>
    </p:spTree>
  </p:cSld>
  <p:clrMapOvr>
    <a:masterClrMapping/>
  </p:clrMapOvr>
  <p:transition spd="slow" advTm="7643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6713" y="376238"/>
            <a:ext cx="8748712" cy="990600"/>
          </a:xfrm>
        </p:spPr>
        <p:txBody>
          <a:bodyPr/>
          <a:lstStyle/>
          <a:p>
            <a:pPr eaLnBrk="1" fontAlgn="auto" hangingPunct="1">
              <a:lnSpc>
                <a:spcPts val="2280"/>
              </a:lnSpc>
              <a:spcAft>
                <a:spcPts val="0"/>
              </a:spcAft>
              <a:defRPr/>
            </a:pPr>
            <a:r>
              <a:rPr lang="es-CL" dirty="0" smtClean="0">
                <a:latin typeface="Arial" panose="020B0604020202020204" pitchFamily="34" charset="0"/>
                <a:cs typeface="Arial" panose="020B0604020202020204" pitchFamily="34" charset="0"/>
              </a:rPr>
              <a:t>Hoja de Ruta del Proyecto </a:t>
            </a:r>
            <a:r>
              <a:rPr lang="es-CL" sz="2400" dirty="0" smtClean="0">
                <a:latin typeface="Arial" panose="020B0604020202020204" pitchFamily="34" charset="0"/>
                <a:cs typeface="Arial" panose="020B0604020202020204" pitchFamily="34" charset="0"/>
              </a:rPr>
              <a:t>(hasta ahora)</a:t>
            </a:r>
            <a:r>
              <a:rPr lang="es-CL"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10243" name="Marcador de contenido 2"/>
          <p:cNvSpPr>
            <a:spLocks noGrp="1"/>
          </p:cNvSpPr>
          <p:nvPr>
            <p:ph idx="1"/>
          </p:nvPr>
        </p:nvSpPr>
        <p:spPr>
          <a:xfrm>
            <a:off x="611188" y="1700213"/>
            <a:ext cx="8424862" cy="4968875"/>
          </a:xfrm>
        </p:spPr>
        <p:txBody>
          <a:bodyPr/>
          <a:lstStyle/>
          <a:p>
            <a:pPr marL="514350" indent="-514350" eaLnBrk="1" hangingPunct="1">
              <a:spcBef>
                <a:spcPts val="1800"/>
              </a:spcBef>
              <a:spcAft>
                <a:spcPts val="1800"/>
              </a:spcAft>
              <a:buFont typeface="Calibri Light" panose="020F0302020204030204" pitchFamily="34" charset="0"/>
              <a:buAutoNum type="arabicPeriod"/>
            </a:pPr>
            <a:r>
              <a:rPr lang="es-CL" altLang="en-US" sz="2800" dirty="0" smtClean="0">
                <a:latin typeface="Arial" panose="020B0604020202020204" pitchFamily="34" charset="0"/>
                <a:cs typeface="Arial" panose="020B0604020202020204" pitchFamily="34" charset="0"/>
              </a:rPr>
              <a:t>Entender el </a:t>
            </a:r>
            <a:r>
              <a:rPr lang="es-CL" altLang="en-US" sz="2800" dirty="0" smtClean="0">
                <a:solidFill>
                  <a:srgbClr val="0070C0"/>
                </a:solidFill>
                <a:latin typeface="Arial" panose="020B0604020202020204" pitchFamily="34" charset="0"/>
                <a:cs typeface="Arial" panose="020B0604020202020204" pitchFamily="34" charset="0"/>
              </a:rPr>
              <a:t>problema</a:t>
            </a:r>
            <a:r>
              <a:rPr lang="es-CL" altLang="en-US" sz="2800" dirty="0" smtClean="0">
                <a:latin typeface="Arial" panose="020B0604020202020204" pitchFamily="34" charset="0"/>
                <a:cs typeface="Arial" panose="020B0604020202020204" pitchFamily="34" charset="0"/>
              </a:rPr>
              <a:t> y el </a:t>
            </a:r>
            <a:r>
              <a:rPr lang="es-CL" altLang="en-US" sz="2800" dirty="0" smtClean="0">
                <a:solidFill>
                  <a:srgbClr val="0070C0"/>
                </a:solidFill>
                <a:latin typeface="Arial" panose="020B0604020202020204" pitchFamily="34" charset="0"/>
                <a:cs typeface="Arial" panose="020B0604020202020204" pitchFamily="34" charset="0"/>
              </a:rPr>
              <a:t>contexto</a:t>
            </a:r>
            <a:r>
              <a:rPr lang="es-CL" altLang="en-US" sz="2800" dirty="0" smtClean="0">
                <a:latin typeface="Arial" panose="020B0604020202020204" pitchFamily="34" charset="0"/>
                <a:cs typeface="Arial" panose="020B0604020202020204" pitchFamily="34" charset="0"/>
              </a:rPr>
              <a:t> a abordar.</a:t>
            </a:r>
          </a:p>
          <a:p>
            <a:pPr marL="514350" indent="-514350" eaLnBrk="1" hangingPunct="1">
              <a:spcBef>
                <a:spcPts val="1800"/>
              </a:spcBef>
              <a:spcAft>
                <a:spcPts val="1800"/>
              </a:spcAft>
              <a:buFont typeface="Calibri Light" panose="020F0302020204030204" pitchFamily="34" charset="0"/>
              <a:buAutoNum type="arabicPeriod"/>
            </a:pPr>
            <a:r>
              <a:rPr lang="es-CL" altLang="en-US" sz="2800" dirty="0" smtClean="0">
                <a:latin typeface="Arial" panose="020B0604020202020204" pitchFamily="34" charset="0"/>
                <a:cs typeface="Arial" panose="020B0604020202020204" pitchFamily="34" charset="0"/>
              </a:rPr>
              <a:t>Imaginarse cuál sería el </a:t>
            </a:r>
            <a:r>
              <a:rPr lang="es-CL" altLang="en-US" sz="2800" dirty="0" smtClean="0">
                <a:solidFill>
                  <a:srgbClr val="0070C0"/>
                </a:solidFill>
                <a:latin typeface="Arial" panose="020B0604020202020204" pitchFamily="34" charset="0"/>
                <a:cs typeface="Arial" panose="020B0604020202020204" pitchFamily="34" charset="0"/>
              </a:rPr>
              <a:t>producto de </a:t>
            </a:r>
            <a:r>
              <a:rPr lang="es-CL" altLang="en-US" sz="2800" dirty="0" err="1" smtClean="0">
                <a:solidFill>
                  <a:srgbClr val="0070C0"/>
                </a:solidFill>
                <a:latin typeface="Arial" panose="020B0604020202020204" pitchFamily="34" charset="0"/>
                <a:cs typeface="Arial" panose="020B0604020202020204" pitchFamily="34" charset="0"/>
              </a:rPr>
              <a:t>softw</a:t>
            </a:r>
            <a:r>
              <a:rPr lang="es-CL" altLang="en-US" sz="2800" dirty="0" smtClean="0">
                <a:latin typeface="Arial" panose="020B0604020202020204" pitchFamily="34" charset="0"/>
                <a:cs typeface="Arial" panose="020B0604020202020204" pitchFamily="34" charset="0"/>
              </a:rPr>
              <a:t>. (el Frankenstein) que mitigaría el problema en dicho contexto.</a:t>
            </a:r>
          </a:p>
          <a:p>
            <a:pPr marL="514350" indent="-514350" eaLnBrk="1" hangingPunct="1">
              <a:spcBef>
                <a:spcPts val="1800"/>
              </a:spcBef>
              <a:spcAft>
                <a:spcPts val="1800"/>
              </a:spcAft>
              <a:buFont typeface="Calibri Light" panose="020F0302020204030204" pitchFamily="34" charset="0"/>
              <a:buAutoNum type="arabicPeriod"/>
            </a:pPr>
            <a:r>
              <a:rPr lang="es-CL" altLang="en-US" sz="2800" dirty="0" smtClean="0">
                <a:latin typeface="Arial" panose="020B0604020202020204" pitchFamily="34" charset="0"/>
                <a:cs typeface="Arial" panose="020B0604020202020204" pitchFamily="34" charset="0"/>
              </a:rPr>
              <a:t>Caracterizar el Frankenstein, y acordar esas características con el cliente </a:t>
            </a:r>
            <a:r>
              <a:rPr lang="es-CL" altLang="en-US" sz="2800" dirty="0" smtClean="0">
                <a:solidFill>
                  <a:srgbClr val="0070C0"/>
                </a:solidFill>
                <a:latin typeface="Arial" panose="020B0604020202020204" pitchFamily="34" charset="0"/>
                <a:cs typeface="Arial" panose="020B0604020202020204" pitchFamily="34" charset="0"/>
              </a:rPr>
              <a:t>(en el </a:t>
            </a:r>
            <a:r>
              <a:rPr lang="es-CL" altLang="en-US" sz="2800" dirty="0" smtClean="0">
                <a:solidFill>
                  <a:srgbClr val="0070C0"/>
                </a:solidFill>
                <a:latin typeface="Arial" panose="020B0604020202020204" pitchFamily="34" charset="0"/>
                <a:cs typeface="Arial" panose="020B0604020202020204" pitchFamily="34" charset="0"/>
              </a:rPr>
              <a:t>tablero).</a:t>
            </a:r>
          </a:p>
          <a:p>
            <a:pPr marL="514350" indent="-514350" eaLnBrk="1" hangingPunct="1">
              <a:spcBef>
                <a:spcPts val="1800"/>
              </a:spcBef>
              <a:spcAft>
                <a:spcPts val="1800"/>
              </a:spcAft>
              <a:buFont typeface="Calibri Light" panose="020F0302020204030204" pitchFamily="34" charset="0"/>
              <a:buAutoNum type="arabicPeriod"/>
            </a:pPr>
            <a:r>
              <a:rPr lang="es-CL" altLang="en-US" sz="2800" dirty="0" smtClean="0">
                <a:solidFill>
                  <a:srgbClr val="0070C0"/>
                </a:solidFill>
                <a:latin typeface="Arial" panose="020B0604020202020204" pitchFamily="34" charset="0"/>
                <a:cs typeface="Arial" panose="020B0604020202020204" pitchFamily="34" charset="0"/>
              </a:rPr>
              <a:t>Derivar los requisitos de usuario y de software del producto</a:t>
            </a:r>
            <a:r>
              <a:rPr lang="es-CL" altLang="en-US" sz="2800" dirty="0" smtClean="0">
                <a:latin typeface="Arial" panose="020B0604020202020204" pitchFamily="34" charset="0"/>
                <a:cs typeface="Arial" panose="020B0604020202020204" pitchFamily="34" charset="0"/>
              </a:rPr>
              <a:t>.</a:t>
            </a:r>
          </a:p>
          <a:p>
            <a:pPr marL="514350" indent="-514350" eaLnBrk="1" hangingPunct="1">
              <a:spcBef>
                <a:spcPts val="1800"/>
              </a:spcBef>
              <a:spcAft>
                <a:spcPts val="1800"/>
              </a:spcAft>
              <a:buFont typeface="Calibri Light" panose="020F0302020204030204" pitchFamily="34" charset="0"/>
              <a:buAutoNum type="arabicPeriod"/>
            </a:pPr>
            <a:endParaRPr lang="en-US" altLang="en-US" sz="2800" dirty="0" smtClean="0">
              <a:latin typeface="Arial" panose="020B0604020202020204" pitchFamily="34" charset="0"/>
              <a:cs typeface="Arial" panose="020B0604020202020204" pitchFamily="34" charset="0"/>
            </a:endParaRPr>
          </a:p>
        </p:txBody>
      </p:sp>
    </p:spTree>
  </p:cSld>
  <p:clrMapOvr>
    <a:masterClrMapping/>
  </p:clrMapOvr>
  <p:transition spd="slow" advTm="89247"/>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813" y="2997200"/>
            <a:ext cx="7042150" cy="990600"/>
          </a:xfrm>
        </p:spPr>
        <p:txBody>
          <a:bodyPr/>
          <a:lstStyle/>
          <a:p>
            <a:pPr eaLnBrk="1" fontAlgn="auto" hangingPunct="1">
              <a:spcAft>
                <a:spcPts val="0"/>
              </a:spcAft>
              <a:defRPr/>
            </a:pPr>
            <a:r>
              <a:rPr lang="es-CL" b="1" dirty="0" smtClean="0">
                <a:latin typeface="Arial" panose="020B0604020202020204" pitchFamily="34" charset="0"/>
                <a:cs typeface="Arial" panose="020B0604020202020204" pitchFamily="34" charset="0"/>
              </a:rPr>
              <a:t>Requisitos de Calidad</a:t>
            </a:r>
            <a:endParaRPr lang="en-US" b="1" dirty="0">
              <a:latin typeface="Arial" panose="020B0604020202020204" pitchFamily="34" charset="0"/>
              <a:cs typeface="Arial" panose="020B0604020202020204" pitchFamily="34" charset="0"/>
            </a:endParaRPr>
          </a:p>
        </p:txBody>
      </p:sp>
    </p:spTree>
  </p:cSld>
  <p:clrMapOvr>
    <a:masterClrMapping/>
  </p:clrMapOvr>
  <p:transition spd="slow" advTm="10713"/>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611188" y="106363"/>
            <a:ext cx="7858125" cy="990600"/>
          </a:xfrm>
        </p:spPr>
        <p:txBody>
          <a:bodyPr/>
          <a:lstStyle/>
          <a:p>
            <a:pPr eaLnBrk="1" fontAlgn="auto" hangingPunct="1">
              <a:spcAft>
                <a:spcPts val="0"/>
              </a:spcAft>
              <a:defRPr/>
            </a:pPr>
            <a:r>
              <a:rPr lang="es-ES" altLang="es-CL" dirty="0" smtClean="0">
                <a:latin typeface="Arial" panose="020B0604020202020204" pitchFamily="34" charset="0"/>
                <a:cs typeface="Arial" panose="020B0604020202020204" pitchFamily="34" charset="0"/>
              </a:rPr>
              <a:t>Ejemplos de </a:t>
            </a:r>
            <a:r>
              <a:rPr lang="es-ES" altLang="es-CL" dirty="0" err="1" smtClean="0">
                <a:latin typeface="Arial" panose="020B0604020202020204" pitchFamily="34" charset="0"/>
                <a:cs typeface="Arial" panose="020B0604020202020204" pitchFamily="34" charset="0"/>
              </a:rPr>
              <a:t>Req</a:t>
            </a:r>
            <a:r>
              <a:rPr lang="es-ES" altLang="es-CL" dirty="0" smtClean="0">
                <a:latin typeface="Arial" panose="020B0604020202020204" pitchFamily="34" charset="0"/>
                <a:cs typeface="Arial" panose="020B0604020202020204" pitchFamily="34" charset="0"/>
              </a:rPr>
              <a:t>. de Calidad</a:t>
            </a:r>
          </a:p>
        </p:txBody>
      </p:sp>
      <p:sp>
        <p:nvSpPr>
          <p:cNvPr id="38915" name="Rectangle 3" descr="Rectangle: Click to edit Master text styles&#10;Second level&#10;Third level&#10;Fourth level&#10;Fifth level"/>
          <p:cNvSpPr>
            <a:spLocks noGrp="1" noChangeArrowheads="1"/>
          </p:cNvSpPr>
          <p:nvPr>
            <p:ph idx="1"/>
          </p:nvPr>
        </p:nvSpPr>
        <p:spPr>
          <a:xfrm>
            <a:off x="179388" y="1327150"/>
            <a:ext cx="6086475" cy="2957513"/>
          </a:xfrm>
        </p:spPr>
        <p:txBody>
          <a:bodyPr/>
          <a:lstStyle/>
          <a:p>
            <a:pPr marL="461963" indent="-461963" eaLnBrk="1" hangingPunct="1">
              <a:lnSpc>
                <a:spcPct val="80000"/>
              </a:lnSpc>
              <a:spcBef>
                <a:spcPts val="1200"/>
              </a:spcBef>
              <a:spcAft>
                <a:spcPts val="1200"/>
              </a:spcAft>
            </a:pPr>
            <a:r>
              <a:rPr lang="es-ES" altLang="es-CL" dirty="0" smtClean="0">
                <a:latin typeface="Arial" panose="020B0604020202020204" pitchFamily="34" charset="0"/>
                <a:cs typeface="Arial" panose="020B0604020202020204" pitchFamily="34" charset="0"/>
              </a:rPr>
              <a:t>Estos atributos </a:t>
            </a:r>
            <a:r>
              <a:rPr lang="es-ES" altLang="es-CL" i="1" dirty="0" smtClean="0">
                <a:solidFill>
                  <a:schemeClr val="tx2"/>
                </a:solidFill>
                <a:latin typeface="Arial" panose="020B0604020202020204" pitchFamily="34" charset="0"/>
                <a:cs typeface="Arial" panose="020B0604020202020204" pitchFamily="34" charset="0"/>
              </a:rPr>
              <a:t>deberían ser revisados cuidadosamente </a:t>
            </a:r>
            <a:r>
              <a:rPr lang="es-ES" altLang="es-CL" dirty="0" smtClean="0">
                <a:latin typeface="Arial" panose="020B0604020202020204" pitchFamily="34" charset="0"/>
                <a:cs typeface="Arial" panose="020B0604020202020204" pitchFamily="34" charset="0"/>
              </a:rPr>
              <a:t>a la hora de especificar un sistema. </a:t>
            </a:r>
          </a:p>
          <a:p>
            <a:pPr marL="461963" indent="-461963" eaLnBrk="1" hangingPunct="1">
              <a:lnSpc>
                <a:spcPct val="80000"/>
              </a:lnSpc>
              <a:spcBef>
                <a:spcPts val="1200"/>
              </a:spcBef>
              <a:spcAft>
                <a:spcPts val="1200"/>
              </a:spcAft>
            </a:pPr>
            <a:r>
              <a:rPr lang="es-ES" altLang="es-CL" dirty="0" smtClean="0">
                <a:latin typeface="Arial" panose="020B0604020202020204" pitchFamily="34" charset="0"/>
                <a:cs typeface="Arial" panose="020B0604020202020204" pitchFamily="34" charset="0"/>
              </a:rPr>
              <a:t>Esto es porque aparecen en la mayoría de los proyectos.</a:t>
            </a:r>
          </a:p>
          <a:p>
            <a:pPr marL="461963" indent="-461963" eaLnBrk="1" hangingPunct="1">
              <a:lnSpc>
                <a:spcPct val="80000"/>
              </a:lnSpc>
              <a:spcBef>
                <a:spcPts val="1200"/>
              </a:spcBef>
              <a:spcAft>
                <a:spcPts val="1200"/>
              </a:spcAft>
            </a:pPr>
            <a:r>
              <a:rPr lang="es-ES" altLang="es-CL" dirty="0" smtClean="0">
                <a:latin typeface="Arial" panose="020B0604020202020204" pitchFamily="34" charset="0"/>
                <a:cs typeface="Arial" panose="020B0604020202020204" pitchFamily="34" charset="0"/>
              </a:rPr>
              <a:t>Entre los </a:t>
            </a:r>
            <a:r>
              <a:rPr lang="es-ES" altLang="es-CL" i="1" dirty="0" smtClean="0">
                <a:latin typeface="Arial" panose="020B0604020202020204" pitchFamily="34" charset="0"/>
                <a:cs typeface="Arial" panose="020B0604020202020204" pitchFamily="34" charset="0"/>
              </a:rPr>
              <a:t>Requisitos de Calidad </a:t>
            </a:r>
            <a:r>
              <a:rPr lang="es-ES" altLang="es-CL" dirty="0" smtClean="0">
                <a:latin typeface="Arial" panose="020B0604020202020204" pitchFamily="34" charset="0"/>
                <a:cs typeface="Arial" panose="020B0604020202020204" pitchFamily="34" charset="0"/>
              </a:rPr>
              <a:t>típicos figuran (ISO 9126):</a:t>
            </a:r>
          </a:p>
        </p:txBody>
      </p:sp>
      <p:grpSp>
        <p:nvGrpSpPr>
          <p:cNvPr id="38916" name="Group 4"/>
          <p:cNvGrpSpPr>
            <a:grpSpLocks/>
          </p:cNvGrpSpPr>
          <p:nvPr/>
        </p:nvGrpSpPr>
        <p:grpSpPr bwMode="auto">
          <a:xfrm>
            <a:off x="827088" y="4581525"/>
            <a:ext cx="8102600" cy="2046288"/>
            <a:chOff x="864" y="2064"/>
            <a:chExt cx="4656" cy="1289"/>
          </a:xfrm>
        </p:grpSpPr>
        <p:sp>
          <p:nvSpPr>
            <p:cNvPr id="38918" name="Rectangle 5"/>
            <p:cNvSpPr>
              <a:spLocks noChangeArrowheads="1"/>
            </p:cNvSpPr>
            <p:nvPr/>
          </p:nvSpPr>
          <p:spPr bwMode="auto">
            <a:xfrm>
              <a:off x="3236" y="2064"/>
              <a:ext cx="2284"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spcBef>
                  <a:spcPct val="20000"/>
                </a:spcBef>
                <a:buClr>
                  <a:schemeClr val="hlink"/>
                </a:buClr>
                <a:buSzPct val="110000"/>
                <a:buFont typeface="Wingdings" panose="05000000000000000000" pitchFamily="2" charset="2"/>
                <a:buNone/>
              </a:pPr>
              <a:r>
                <a:rPr lang="es-ES" altLang="es-CL" sz="2000" b="1">
                  <a:latin typeface="Arial" panose="020B0604020202020204" pitchFamily="34" charset="0"/>
                  <a:cs typeface="Arial" panose="020B0604020202020204" pitchFamily="34" charset="0"/>
                </a:rPr>
                <a:t>Usabilidad:</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Entendibilidad</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Aprendibilidad</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Operabilidad</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Aceptación de Uso</a:t>
              </a:r>
            </a:p>
          </p:txBody>
        </p:sp>
        <p:sp>
          <p:nvSpPr>
            <p:cNvPr id="38919" name="Rectangle 6"/>
            <p:cNvSpPr>
              <a:spLocks noChangeArrowheads="1"/>
            </p:cNvSpPr>
            <p:nvPr/>
          </p:nvSpPr>
          <p:spPr bwMode="auto">
            <a:xfrm>
              <a:off x="3121" y="2064"/>
              <a:ext cx="115"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spcBef>
                  <a:spcPct val="20000"/>
                </a:spcBef>
                <a:buClr>
                  <a:schemeClr val="hlink"/>
                </a:buClr>
                <a:buSzPct val="110000"/>
                <a:buFont typeface="Wingdings" panose="05000000000000000000" pitchFamily="2" charset="2"/>
                <a:buNone/>
              </a:pPr>
              <a:endParaRPr lang="es-CL" altLang="es-CL" sz="2000">
                <a:latin typeface="Arial" panose="020B0604020202020204" pitchFamily="34" charset="0"/>
                <a:cs typeface="Arial" panose="020B0604020202020204" pitchFamily="34" charset="0"/>
              </a:endParaRPr>
            </a:p>
          </p:txBody>
        </p:sp>
        <p:sp>
          <p:nvSpPr>
            <p:cNvPr id="38920" name="Rectangle 7"/>
            <p:cNvSpPr>
              <a:spLocks noChangeArrowheads="1"/>
            </p:cNvSpPr>
            <p:nvPr/>
          </p:nvSpPr>
          <p:spPr bwMode="auto">
            <a:xfrm>
              <a:off x="864" y="2064"/>
              <a:ext cx="2257"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spcBef>
                  <a:spcPct val="20000"/>
                </a:spcBef>
                <a:buClr>
                  <a:schemeClr val="hlink"/>
                </a:buClr>
                <a:buSzPct val="110000"/>
                <a:buFont typeface="Wingdings" panose="05000000000000000000" pitchFamily="2" charset="2"/>
                <a:buNone/>
              </a:pPr>
              <a:r>
                <a:rPr lang="es-ES" altLang="es-CL" sz="2000" b="1">
                  <a:latin typeface="Arial" panose="020B0604020202020204" pitchFamily="34" charset="0"/>
                  <a:cs typeface="Arial" panose="020B0604020202020204" pitchFamily="34" charset="0"/>
                </a:rPr>
                <a:t>Funcionalidad:</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Pertinencia</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Precisión</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Interoperabilidad</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Adherencia</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Seguridad</a:t>
              </a:r>
            </a:p>
          </p:txBody>
        </p:sp>
        <p:sp>
          <p:nvSpPr>
            <p:cNvPr id="38921" name="Line 8"/>
            <p:cNvSpPr>
              <a:spLocks noChangeShapeType="1"/>
            </p:cNvSpPr>
            <p:nvPr/>
          </p:nvSpPr>
          <p:spPr bwMode="auto">
            <a:xfrm>
              <a:off x="864" y="3353"/>
              <a:ext cx="465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38922" name="Line 9"/>
            <p:cNvSpPr>
              <a:spLocks noChangeShapeType="1"/>
            </p:cNvSpPr>
            <p:nvPr/>
          </p:nvSpPr>
          <p:spPr bwMode="auto">
            <a:xfrm>
              <a:off x="864" y="2064"/>
              <a:ext cx="0" cy="128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38923" name="Line 10"/>
            <p:cNvSpPr>
              <a:spLocks noChangeShapeType="1"/>
            </p:cNvSpPr>
            <p:nvPr/>
          </p:nvSpPr>
          <p:spPr bwMode="auto">
            <a:xfrm>
              <a:off x="3121" y="2064"/>
              <a:ext cx="0" cy="128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38924" name="Line 11"/>
            <p:cNvSpPr>
              <a:spLocks noChangeShapeType="1"/>
            </p:cNvSpPr>
            <p:nvPr/>
          </p:nvSpPr>
          <p:spPr bwMode="auto">
            <a:xfrm>
              <a:off x="5520" y="2064"/>
              <a:ext cx="0" cy="128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38925" name="Line 12"/>
            <p:cNvSpPr>
              <a:spLocks noChangeShapeType="1"/>
            </p:cNvSpPr>
            <p:nvPr/>
          </p:nvSpPr>
          <p:spPr bwMode="auto">
            <a:xfrm>
              <a:off x="3236" y="2064"/>
              <a:ext cx="0" cy="128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38926" name="Line 13"/>
            <p:cNvSpPr>
              <a:spLocks noChangeShapeType="1"/>
            </p:cNvSpPr>
            <p:nvPr/>
          </p:nvSpPr>
          <p:spPr bwMode="auto">
            <a:xfrm>
              <a:off x="3121" y="2064"/>
              <a:ext cx="11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38927" name="Line 14"/>
            <p:cNvSpPr>
              <a:spLocks noChangeShapeType="1"/>
            </p:cNvSpPr>
            <p:nvPr/>
          </p:nvSpPr>
          <p:spPr bwMode="auto">
            <a:xfrm>
              <a:off x="864" y="2064"/>
              <a:ext cx="2257"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38928" name="Line 15"/>
            <p:cNvSpPr>
              <a:spLocks noChangeShapeType="1"/>
            </p:cNvSpPr>
            <p:nvPr/>
          </p:nvSpPr>
          <p:spPr bwMode="auto">
            <a:xfrm>
              <a:off x="3236" y="2064"/>
              <a:ext cx="228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grpSp>
      <p:pic>
        <p:nvPicPr>
          <p:cNvPr id="389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275" y="1333500"/>
            <a:ext cx="26749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399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546100" y="82550"/>
            <a:ext cx="7772400" cy="990600"/>
          </a:xfrm>
        </p:spPr>
        <p:txBody>
          <a:bodyPr/>
          <a:lstStyle/>
          <a:p>
            <a:pPr eaLnBrk="1" fontAlgn="auto" hangingPunct="1">
              <a:spcAft>
                <a:spcPts val="0"/>
              </a:spcAft>
              <a:defRPr/>
            </a:pPr>
            <a:r>
              <a:rPr lang="es-ES" altLang="es-CL" dirty="0" smtClean="0">
                <a:latin typeface="Arial" panose="020B0604020202020204" pitchFamily="34" charset="0"/>
                <a:cs typeface="Arial" panose="020B0604020202020204" pitchFamily="34" charset="0"/>
              </a:rPr>
              <a:t>Ejemplos de </a:t>
            </a:r>
            <a:r>
              <a:rPr lang="es-ES" altLang="es-CL" dirty="0" err="1" smtClean="0">
                <a:latin typeface="Arial" panose="020B0604020202020204" pitchFamily="34" charset="0"/>
                <a:cs typeface="Arial" panose="020B0604020202020204" pitchFamily="34" charset="0"/>
              </a:rPr>
              <a:t>Req</a:t>
            </a:r>
            <a:r>
              <a:rPr lang="es-ES" altLang="es-CL" dirty="0" smtClean="0">
                <a:latin typeface="Arial" panose="020B0604020202020204" pitchFamily="34" charset="0"/>
                <a:cs typeface="Arial" panose="020B0604020202020204" pitchFamily="34" charset="0"/>
              </a:rPr>
              <a:t>. de Calidad</a:t>
            </a:r>
          </a:p>
        </p:txBody>
      </p:sp>
      <p:sp>
        <p:nvSpPr>
          <p:cNvPr id="40963" name="Rectangle 3" descr="Rectangle: Click to edit Master text styles&#10;Second level&#10;Third level&#10;Fourth level&#10;Fifth level"/>
          <p:cNvSpPr>
            <a:spLocks noGrp="1" noChangeArrowheads="1"/>
          </p:cNvSpPr>
          <p:nvPr>
            <p:ph idx="1"/>
          </p:nvPr>
        </p:nvSpPr>
        <p:spPr>
          <a:xfrm>
            <a:off x="598488" y="1690688"/>
            <a:ext cx="6264275" cy="971550"/>
          </a:xfrm>
        </p:spPr>
        <p:txBody>
          <a:bodyPr/>
          <a:lstStyle/>
          <a:p>
            <a:pPr marL="0" indent="0" eaLnBrk="1" hangingPunct="1">
              <a:buNone/>
            </a:pPr>
            <a:r>
              <a:rPr lang="es-ES" altLang="es-CL" dirty="0" smtClean="0">
                <a:latin typeface="Arial" panose="020B0604020202020204" pitchFamily="34" charset="0"/>
                <a:cs typeface="Arial" panose="020B0604020202020204" pitchFamily="34" charset="0"/>
              </a:rPr>
              <a:t>Entre los </a:t>
            </a:r>
            <a:r>
              <a:rPr lang="es-ES" altLang="es-CL" i="1" dirty="0" smtClean="0">
                <a:latin typeface="Arial" panose="020B0604020202020204" pitchFamily="34" charset="0"/>
                <a:cs typeface="Arial" panose="020B0604020202020204" pitchFamily="34" charset="0"/>
              </a:rPr>
              <a:t>Requisitos de Calidad </a:t>
            </a:r>
            <a:r>
              <a:rPr lang="es-ES" altLang="es-CL" dirty="0" smtClean="0">
                <a:latin typeface="Arial" panose="020B0604020202020204" pitchFamily="34" charset="0"/>
                <a:cs typeface="Arial" panose="020B0604020202020204" pitchFamily="34" charset="0"/>
              </a:rPr>
              <a:t>típicos</a:t>
            </a:r>
            <a:r>
              <a:rPr lang="es-ES" altLang="es-CL" i="1" dirty="0" smtClean="0">
                <a:latin typeface="Arial" panose="020B0604020202020204" pitchFamily="34" charset="0"/>
                <a:cs typeface="Arial" panose="020B0604020202020204" pitchFamily="34" charset="0"/>
              </a:rPr>
              <a:t> </a:t>
            </a:r>
            <a:r>
              <a:rPr lang="es-ES" altLang="es-CL" dirty="0">
                <a:latin typeface="Arial" panose="020B0604020202020204" pitchFamily="34" charset="0"/>
                <a:cs typeface="Arial" panose="020B0604020202020204" pitchFamily="34" charset="0"/>
              </a:rPr>
              <a:t>figuran (ISO 9126</a:t>
            </a:r>
            <a:r>
              <a:rPr lang="es-ES" altLang="es-CL" dirty="0" smtClean="0">
                <a:latin typeface="Arial" panose="020B0604020202020204" pitchFamily="34" charset="0"/>
                <a:cs typeface="Arial" panose="020B0604020202020204" pitchFamily="34" charset="0"/>
              </a:rPr>
              <a:t>):</a:t>
            </a:r>
          </a:p>
          <a:p>
            <a:pPr marL="0" indent="0" eaLnBrk="1" hangingPunct="1">
              <a:buFont typeface="Wingdings" panose="05000000000000000000" pitchFamily="2" charset="2"/>
              <a:buNone/>
            </a:pPr>
            <a:endParaRPr lang="es-ES" altLang="es-CL" dirty="0" smtClean="0">
              <a:latin typeface="Arial" panose="020B0604020202020204" pitchFamily="34" charset="0"/>
              <a:cs typeface="Arial" panose="020B0604020202020204" pitchFamily="34" charset="0"/>
            </a:endParaRPr>
          </a:p>
        </p:txBody>
      </p:sp>
      <p:grpSp>
        <p:nvGrpSpPr>
          <p:cNvPr id="40964" name="Group 4"/>
          <p:cNvGrpSpPr>
            <a:grpSpLocks/>
          </p:cNvGrpSpPr>
          <p:nvPr/>
        </p:nvGrpSpPr>
        <p:grpSpPr bwMode="auto">
          <a:xfrm>
            <a:off x="684213" y="2852738"/>
            <a:ext cx="8174037" cy="2182812"/>
            <a:chOff x="864" y="1392"/>
            <a:chExt cx="4656" cy="1375"/>
          </a:xfrm>
        </p:grpSpPr>
        <p:sp>
          <p:nvSpPr>
            <p:cNvPr id="40976" name="Rectangle 5"/>
            <p:cNvSpPr>
              <a:spLocks noChangeArrowheads="1"/>
            </p:cNvSpPr>
            <p:nvPr/>
          </p:nvSpPr>
          <p:spPr bwMode="auto">
            <a:xfrm>
              <a:off x="3236" y="1392"/>
              <a:ext cx="2284" cy="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spcBef>
                  <a:spcPct val="20000"/>
                </a:spcBef>
                <a:buClr>
                  <a:schemeClr val="hlink"/>
                </a:buClr>
                <a:buSzPct val="110000"/>
                <a:buFont typeface="Wingdings" panose="05000000000000000000" pitchFamily="2" charset="2"/>
                <a:buNone/>
              </a:pPr>
              <a:r>
                <a:rPr lang="es-ES" altLang="es-CL" sz="2000" b="1">
                  <a:latin typeface="Arial" panose="020B0604020202020204" pitchFamily="34" charset="0"/>
                  <a:cs typeface="Arial" panose="020B0604020202020204" pitchFamily="34" charset="0"/>
                </a:rPr>
                <a:t>Portabilidad:</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Adaptabilidad</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Instanciabilidad</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Adecuación</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Reemplazabilidad</a:t>
              </a:r>
            </a:p>
          </p:txBody>
        </p:sp>
        <p:sp>
          <p:nvSpPr>
            <p:cNvPr id="40977" name="Rectangle 6"/>
            <p:cNvSpPr>
              <a:spLocks noChangeArrowheads="1"/>
            </p:cNvSpPr>
            <p:nvPr/>
          </p:nvSpPr>
          <p:spPr bwMode="auto">
            <a:xfrm>
              <a:off x="3121" y="1392"/>
              <a:ext cx="115" cy="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spcBef>
                  <a:spcPct val="20000"/>
                </a:spcBef>
                <a:buClr>
                  <a:schemeClr val="hlink"/>
                </a:buClr>
                <a:buSzPct val="110000"/>
                <a:buFont typeface="Wingdings" panose="05000000000000000000" pitchFamily="2" charset="2"/>
                <a:buNone/>
              </a:pPr>
              <a:endParaRPr lang="es-CL" altLang="es-CL" sz="2000">
                <a:latin typeface="Arial" panose="020B0604020202020204" pitchFamily="34" charset="0"/>
                <a:cs typeface="Arial" panose="020B0604020202020204" pitchFamily="34" charset="0"/>
              </a:endParaRPr>
            </a:p>
          </p:txBody>
        </p:sp>
        <p:sp>
          <p:nvSpPr>
            <p:cNvPr id="40978" name="Rectangle 7"/>
            <p:cNvSpPr>
              <a:spLocks noChangeArrowheads="1"/>
            </p:cNvSpPr>
            <p:nvPr/>
          </p:nvSpPr>
          <p:spPr bwMode="auto">
            <a:xfrm>
              <a:off x="864" y="1392"/>
              <a:ext cx="2257" cy="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spcBef>
                  <a:spcPct val="20000"/>
                </a:spcBef>
                <a:buClr>
                  <a:schemeClr val="hlink"/>
                </a:buClr>
                <a:buSzPct val="110000"/>
                <a:buFont typeface="Wingdings" panose="05000000000000000000" pitchFamily="2" charset="2"/>
                <a:buNone/>
              </a:pPr>
              <a:r>
                <a:rPr lang="es-ES" altLang="es-CL" sz="2000" b="1">
                  <a:latin typeface="Arial" panose="020B0604020202020204" pitchFamily="34" charset="0"/>
                  <a:cs typeface="Arial" panose="020B0604020202020204" pitchFamily="34" charset="0"/>
                </a:rPr>
                <a:t>Mantenibilidad:</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Analizabilidad</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Cambiabilidad</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Estabilidad</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Demostrabilidad</a:t>
              </a:r>
            </a:p>
          </p:txBody>
        </p:sp>
        <p:sp>
          <p:nvSpPr>
            <p:cNvPr id="40979" name="Line 8"/>
            <p:cNvSpPr>
              <a:spLocks noChangeShapeType="1"/>
            </p:cNvSpPr>
            <p:nvPr/>
          </p:nvSpPr>
          <p:spPr bwMode="auto">
            <a:xfrm>
              <a:off x="864" y="2767"/>
              <a:ext cx="465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40980" name="Line 9"/>
            <p:cNvSpPr>
              <a:spLocks noChangeShapeType="1"/>
            </p:cNvSpPr>
            <p:nvPr/>
          </p:nvSpPr>
          <p:spPr bwMode="auto">
            <a:xfrm>
              <a:off x="864" y="1392"/>
              <a:ext cx="0" cy="137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40981" name="Line 10"/>
            <p:cNvSpPr>
              <a:spLocks noChangeShapeType="1"/>
            </p:cNvSpPr>
            <p:nvPr/>
          </p:nvSpPr>
          <p:spPr bwMode="auto">
            <a:xfrm>
              <a:off x="3121" y="1392"/>
              <a:ext cx="0" cy="1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40982" name="Line 11"/>
            <p:cNvSpPr>
              <a:spLocks noChangeShapeType="1"/>
            </p:cNvSpPr>
            <p:nvPr/>
          </p:nvSpPr>
          <p:spPr bwMode="auto">
            <a:xfrm>
              <a:off x="5520" y="1392"/>
              <a:ext cx="0" cy="137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40983" name="Line 12"/>
            <p:cNvSpPr>
              <a:spLocks noChangeShapeType="1"/>
            </p:cNvSpPr>
            <p:nvPr/>
          </p:nvSpPr>
          <p:spPr bwMode="auto">
            <a:xfrm>
              <a:off x="3236" y="1392"/>
              <a:ext cx="0" cy="1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40984" name="Line 13"/>
            <p:cNvSpPr>
              <a:spLocks noChangeShapeType="1"/>
            </p:cNvSpPr>
            <p:nvPr/>
          </p:nvSpPr>
          <p:spPr bwMode="auto">
            <a:xfrm>
              <a:off x="3121" y="1392"/>
              <a:ext cx="11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40985" name="Line 14"/>
            <p:cNvSpPr>
              <a:spLocks noChangeShapeType="1"/>
            </p:cNvSpPr>
            <p:nvPr/>
          </p:nvSpPr>
          <p:spPr bwMode="auto">
            <a:xfrm>
              <a:off x="864" y="1392"/>
              <a:ext cx="2257"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40986" name="Line 15"/>
            <p:cNvSpPr>
              <a:spLocks noChangeShapeType="1"/>
            </p:cNvSpPr>
            <p:nvPr/>
          </p:nvSpPr>
          <p:spPr bwMode="auto">
            <a:xfrm>
              <a:off x="3236" y="1392"/>
              <a:ext cx="228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grpSp>
      <p:grpSp>
        <p:nvGrpSpPr>
          <p:cNvPr id="40965" name="Group 16"/>
          <p:cNvGrpSpPr>
            <a:grpSpLocks/>
          </p:cNvGrpSpPr>
          <p:nvPr/>
        </p:nvGrpSpPr>
        <p:grpSpPr bwMode="auto">
          <a:xfrm>
            <a:off x="684213" y="5033963"/>
            <a:ext cx="8174037" cy="1668462"/>
            <a:chOff x="552" y="1635"/>
            <a:chExt cx="4656" cy="1051"/>
          </a:xfrm>
        </p:grpSpPr>
        <p:sp>
          <p:nvSpPr>
            <p:cNvPr id="40967" name="Rectangle 17"/>
            <p:cNvSpPr>
              <a:spLocks noChangeArrowheads="1"/>
            </p:cNvSpPr>
            <p:nvPr/>
          </p:nvSpPr>
          <p:spPr bwMode="auto">
            <a:xfrm>
              <a:off x="2924" y="1635"/>
              <a:ext cx="2284"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spcBef>
                  <a:spcPct val="20000"/>
                </a:spcBef>
                <a:buClr>
                  <a:schemeClr val="hlink"/>
                </a:buClr>
                <a:buSzPct val="110000"/>
                <a:buFont typeface="Wingdings" panose="05000000000000000000" pitchFamily="2" charset="2"/>
                <a:buNone/>
              </a:pPr>
              <a:r>
                <a:rPr lang="es-ES" altLang="es-CL" sz="2000" b="1">
                  <a:latin typeface="Arial" panose="020B0604020202020204" pitchFamily="34" charset="0"/>
                  <a:cs typeface="Arial" panose="020B0604020202020204" pitchFamily="34" charset="0"/>
                </a:rPr>
                <a:t>Confiabilidad:</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Madurez</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Tolerancia a Fallas</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Recuperabilidad</a:t>
              </a:r>
            </a:p>
          </p:txBody>
        </p:sp>
        <p:sp>
          <p:nvSpPr>
            <p:cNvPr id="40968" name="Rectangle 18"/>
            <p:cNvSpPr>
              <a:spLocks noChangeArrowheads="1"/>
            </p:cNvSpPr>
            <p:nvPr/>
          </p:nvSpPr>
          <p:spPr bwMode="auto">
            <a:xfrm>
              <a:off x="2809" y="1635"/>
              <a:ext cx="115"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spcBef>
                  <a:spcPct val="20000"/>
                </a:spcBef>
                <a:buClr>
                  <a:schemeClr val="hlink"/>
                </a:buClr>
                <a:buSzPct val="110000"/>
                <a:buFont typeface="Wingdings" panose="05000000000000000000" pitchFamily="2" charset="2"/>
                <a:buNone/>
              </a:pPr>
              <a:endParaRPr lang="es-CL" altLang="es-CL" sz="2000">
                <a:latin typeface="Arial" panose="020B0604020202020204" pitchFamily="34" charset="0"/>
                <a:cs typeface="Arial" panose="020B0604020202020204" pitchFamily="34" charset="0"/>
              </a:endParaRPr>
            </a:p>
          </p:txBody>
        </p:sp>
        <p:sp>
          <p:nvSpPr>
            <p:cNvPr id="40969" name="Rectangle 19"/>
            <p:cNvSpPr>
              <a:spLocks noChangeArrowheads="1"/>
            </p:cNvSpPr>
            <p:nvPr/>
          </p:nvSpPr>
          <p:spPr bwMode="auto">
            <a:xfrm>
              <a:off x="552" y="1635"/>
              <a:ext cx="2257"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spcBef>
                  <a:spcPct val="20000"/>
                </a:spcBef>
                <a:buClr>
                  <a:schemeClr val="hlink"/>
                </a:buClr>
                <a:buSzPct val="110000"/>
                <a:buFont typeface="Wingdings" panose="05000000000000000000" pitchFamily="2" charset="2"/>
                <a:buNone/>
              </a:pPr>
              <a:r>
                <a:rPr lang="es-ES" altLang="es-CL" sz="2000" b="1">
                  <a:latin typeface="Arial" panose="020B0604020202020204" pitchFamily="34" charset="0"/>
                  <a:cs typeface="Arial" panose="020B0604020202020204" pitchFamily="34" charset="0"/>
                </a:rPr>
                <a:t>Eficiencia:</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Rendimiento</a:t>
              </a:r>
            </a:p>
            <a:p>
              <a:pPr lvl="1" eaLnBrk="1" hangingPunct="1">
                <a:spcBef>
                  <a:spcPct val="20000"/>
                </a:spcBef>
                <a:buClr>
                  <a:schemeClr val="tx1"/>
                </a:buClr>
                <a:buSzPct val="60000"/>
                <a:buFont typeface="Wingdings" panose="05000000000000000000" pitchFamily="2" charset="2"/>
                <a:buNone/>
              </a:pPr>
              <a:r>
                <a:rPr lang="es-ES" altLang="es-CL">
                  <a:latin typeface="Arial" panose="020B0604020202020204" pitchFamily="34" charset="0"/>
                  <a:cs typeface="Arial" panose="020B0604020202020204" pitchFamily="34" charset="0"/>
                </a:rPr>
                <a:t>Uso de Recursos</a:t>
              </a:r>
            </a:p>
          </p:txBody>
        </p:sp>
        <p:sp>
          <p:nvSpPr>
            <p:cNvPr id="40970" name="Line 20"/>
            <p:cNvSpPr>
              <a:spLocks noChangeShapeType="1"/>
            </p:cNvSpPr>
            <p:nvPr/>
          </p:nvSpPr>
          <p:spPr bwMode="auto">
            <a:xfrm>
              <a:off x="552" y="1635"/>
              <a:ext cx="465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40971" name="Line 21"/>
            <p:cNvSpPr>
              <a:spLocks noChangeShapeType="1"/>
            </p:cNvSpPr>
            <p:nvPr/>
          </p:nvSpPr>
          <p:spPr bwMode="auto">
            <a:xfrm>
              <a:off x="552" y="2686"/>
              <a:ext cx="465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40972" name="Line 22"/>
            <p:cNvSpPr>
              <a:spLocks noChangeShapeType="1"/>
            </p:cNvSpPr>
            <p:nvPr/>
          </p:nvSpPr>
          <p:spPr bwMode="auto">
            <a:xfrm>
              <a:off x="552" y="1635"/>
              <a:ext cx="0" cy="105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40973" name="Line 23"/>
            <p:cNvSpPr>
              <a:spLocks noChangeShapeType="1"/>
            </p:cNvSpPr>
            <p:nvPr/>
          </p:nvSpPr>
          <p:spPr bwMode="auto">
            <a:xfrm>
              <a:off x="2809" y="1635"/>
              <a:ext cx="0" cy="10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40974" name="Line 24"/>
            <p:cNvSpPr>
              <a:spLocks noChangeShapeType="1"/>
            </p:cNvSpPr>
            <p:nvPr/>
          </p:nvSpPr>
          <p:spPr bwMode="auto">
            <a:xfrm>
              <a:off x="2924" y="1635"/>
              <a:ext cx="0" cy="10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sp>
          <p:nvSpPr>
            <p:cNvPr id="40975" name="Line 25"/>
            <p:cNvSpPr>
              <a:spLocks noChangeShapeType="1"/>
            </p:cNvSpPr>
            <p:nvPr/>
          </p:nvSpPr>
          <p:spPr bwMode="auto">
            <a:xfrm>
              <a:off x="5208" y="1635"/>
              <a:ext cx="0" cy="105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CL"/>
            </a:p>
          </p:txBody>
        </p:sp>
      </p:grpSp>
      <p:pic>
        <p:nvPicPr>
          <p:cNvPr id="40966"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613" y="1062038"/>
            <a:ext cx="21240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96206"/>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xfrm>
            <a:off x="592138" y="277813"/>
            <a:ext cx="8461375" cy="990600"/>
          </a:xfrm>
        </p:spPr>
        <p:txBody>
          <a:bodyPr/>
          <a:lstStyle/>
          <a:p>
            <a:pPr eaLnBrk="1" fontAlgn="auto" hangingPunct="1">
              <a:spcAft>
                <a:spcPts val="0"/>
              </a:spcAft>
              <a:defRPr/>
            </a:pPr>
            <a:r>
              <a:rPr lang="es-ES" altLang="es-CL" dirty="0" smtClean="0">
                <a:latin typeface="Arial" panose="020B0604020202020204" pitchFamily="34" charset="0"/>
                <a:cs typeface="Arial" panose="020B0604020202020204" pitchFamily="34" charset="0"/>
              </a:rPr>
              <a:t>Requisitos de Calidad (cont...)</a:t>
            </a:r>
          </a:p>
        </p:txBody>
      </p:sp>
      <p:sp>
        <p:nvSpPr>
          <p:cNvPr id="43011" name="Rectangle 3" descr="Rectangle: Click to edit Master text styles&#10;Second level&#10;Third level&#10;Fourth level&#10;Fifth level"/>
          <p:cNvSpPr>
            <a:spLocks noGrp="1" noChangeArrowheads="1"/>
          </p:cNvSpPr>
          <p:nvPr>
            <p:ph idx="1"/>
          </p:nvPr>
        </p:nvSpPr>
        <p:spPr>
          <a:xfrm>
            <a:off x="179388" y="1357313"/>
            <a:ext cx="8964612" cy="2071687"/>
          </a:xfrm>
        </p:spPr>
        <p:txBody>
          <a:bodyPr/>
          <a:lstStyle/>
          <a:p>
            <a:pPr marL="461963" indent="-461963" eaLnBrk="1" hangingPunct="1">
              <a:spcAft>
                <a:spcPct val="40000"/>
              </a:spcAft>
            </a:pPr>
            <a:r>
              <a:rPr lang="es-ES" altLang="es-CL" smtClean="0">
                <a:latin typeface="Arial" panose="020B0604020202020204" pitchFamily="34" charset="0"/>
                <a:cs typeface="Arial" panose="020B0604020202020204" pitchFamily="34" charset="0"/>
              </a:rPr>
              <a:t>Los requisitos de calidad son transversales a los requisitos funcionales.</a:t>
            </a:r>
          </a:p>
          <a:p>
            <a:pPr marL="461963" indent="-461963" eaLnBrk="1" hangingPunct="1">
              <a:spcAft>
                <a:spcPct val="40000"/>
              </a:spcAft>
            </a:pPr>
            <a:r>
              <a:rPr lang="es-ES" altLang="es-CL" smtClean="0">
                <a:latin typeface="Arial" panose="020B0604020202020204" pitchFamily="34" charset="0"/>
                <a:cs typeface="Arial" panose="020B0604020202020204" pitchFamily="34" charset="0"/>
              </a:rPr>
              <a:t>También se los suele llamar “</a:t>
            </a:r>
            <a:r>
              <a:rPr lang="es-ES" altLang="es-CL" smtClean="0">
                <a:solidFill>
                  <a:schemeClr val="tx2"/>
                </a:solidFill>
                <a:latin typeface="Arial" panose="020B0604020202020204" pitchFamily="34" charset="0"/>
                <a:cs typeface="Arial" panose="020B0604020202020204" pitchFamily="34" charset="0"/>
              </a:rPr>
              <a:t>aspectos de diseño</a:t>
            </a:r>
            <a:r>
              <a:rPr lang="es-ES" altLang="es-CL" smtClean="0">
                <a:latin typeface="Arial" panose="020B0604020202020204" pitchFamily="34" charset="0"/>
                <a:cs typeface="Arial" panose="020B0604020202020204" pitchFamily="34" charset="0"/>
              </a:rPr>
              <a:t>” de un software, porque influencian fuertemente el diseño de los productos.</a:t>
            </a:r>
          </a:p>
          <a:p>
            <a:pPr marL="461963" indent="-461963" eaLnBrk="1" hangingPunct="1">
              <a:spcAft>
                <a:spcPct val="40000"/>
              </a:spcAft>
            </a:pPr>
            <a:endParaRPr lang="es-ES" altLang="es-CL" smtClean="0">
              <a:latin typeface="Arial" panose="020B0604020202020204" pitchFamily="34" charset="0"/>
              <a:cs typeface="Arial" panose="020B0604020202020204" pitchFamily="34" charset="0"/>
            </a:endParaRPr>
          </a:p>
        </p:txBody>
      </p:sp>
      <p:sp>
        <p:nvSpPr>
          <p:cNvPr id="35844" name="Rectangle 26"/>
          <p:cNvSpPr>
            <a:spLocks noChangeArrowheads="1"/>
          </p:cNvSpPr>
          <p:nvPr/>
        </p:nvSpPr>
        <p:spPr bwMode="auto">
          <a:xfrm>
            <a:off x="2987675" y="4076700"/>
            <a:ext cx="2735263" cy="2592388"/>
          </a:xfrm>
          <a:prstGeom prst="rect">
            <a:avLst/>
          </a:prstGeom>
          <a:solidFill>
            <a:schemeClr val="accent1"/>
          </a:solidFill>
          <a:ln w="9525">
            <a:solidFill>
              <a:schemeClr val="tx1"/>
            </a:solidFill>
            <a:miter lim="800000"/>
            <a:headEnd/>
            <a:tailEnd/>
          </a:ln>
        </p:spPr>
        <p:txBody>
          <a:bodyPr wrap="none" anchor="ctr"/>
          <a:lstStyle/>
          <a:p>
            <a:pPr eaLnBrk="1" fontAlgn="auto" hangingPunct="1">
              <a:spcBef>
                <a:spcPts val="0"/>
              </a:spcBef>
              <a:spcAft>
                <a:spcPts val="0"/>
              </a:spcAft>
              <a:buFontTx/>
              <a:buChar char="-"/>
              <a:defRPr/>
            </a:pPr>
            <a:r>
              <a:rPr lang="en-US" dirty="0">
                <a:solidFill>
                  <a:schemeClr val="accent5">
                    <a:lumMod val="10000"/>
                  </a:schemeClr>
                </a:solidFill>
                <a:latin typeface="Arial" pitchFamily="34" charset="0"/>
                <a:cs typeface="Arial" pitchFamily="34" charset="0"/>
              </a:rPr>
              <a:t> Req. </a:t>
            </a:r>
            <a:r>
              <a:rPr lang="en-US" dirty="0" err="1">
                <a:solidFill>
                  <a:schemeClr val="accent5">
                    <a:lumMod val="10000"/>
                  </a:schemeClr>
                </a:solidFill>
                <a:latin typeface="Arial" pitchFamily="34" charset="0"/>
                <a:cs typeface="Arial" pitchFamily="34" charset="0"/>
              </a:rPr>
              <a:t>Funcional</a:t>
            </a:r>
            <a:r>
              <a:rPr lang="en-US" dirty="0">
                <a:solidFill>
                  <a:schemeClr val="accent5">
                    <a:lumMod val="10000"/>
                  </a:schemeClr>
                </a:solidFill>
                <a:latin typeface="Arial" pitchFamily="34" charset="0"/>
                <a:cs typeface="Arial" pitchFamily="34" charset="0"/>
              </a:rPr>
              <a:t> 1 </a:t>
            </a:r>
          </a:p>
          <a:p>
            <a:pPr eaLnBrk="1" fontAlgn="auto" hangingPunct="1">
              <a:spcBef>
                <a:spcPts val="0"/>
              </a:spcBef>
              <a:spcAft>
                <a:spcPts val="0"/>
              </a:spcAft>
              <a:buFontTx/>
              <a:buChar char="-"/>
              <a:defRPr/>
            </a:pPr>
            <a:r>
              <a:rPr lang="en-US" dirty="0">
                <a:solidFill>
                  <a:schemeClr val="accent5">
                    <a:lumMod val="10000"/>
                  </a:schemeClr>
                </a:solidFill>
                <a:latin typeface="Arial" pitchFamily="34" charset="0"/>
                <a:cs typeface="Arial" pitchFamily="34" charset="0"/>
              </a:rPr>
              <a:t> Req. </a:t>
            </a:r>
            <a:r>
              <a:rPr lang="en-US" dirty="0" err="1">
                <a:solidFill>
                  <a:schemeClr val="accent5">
                    <a:lumMod val="10000"/>
                  </a:schemeClr>
                </a:solidFill>
                <a:latin typeface="Arial" pitchFamily="34" charset="0"/>
                <a:cs typeface="Arial" pitchFamily="34" charset="0"/>
              </a:rPr>
              <a:t>Funcional</a:t>
            </a:r>
            <a:r>
              <a:rPr lang="en-US" dirty="0">
                <a:solidFill>
                  <a:schemeClr val="accent5">
                    <a:lumMod val="10000"/>
                  </a:schemeClr>
                </a:solidFill>
                <a:latin typeface="Arial" pitchFamily="34" charset="0"/>
                <a:cs typeface="Arial" pitchFamily="34" charset="0"/>
              </a:rPr>
              <a:t> 2</a:t>
            </a:r>
          </a:p>
          <a:p>
            <a:pPr eaLnBrk="1" fontAlgn="auto" hangingPunct="1">
              <a:spcBef>
                <a:spcPts val="0"/>
              </a:spcBef>
              <a:spcAft>
                <a:spcPts val="0"/>
              </a:spcAft>
              <a:buFontTx/>
              <a:buChar char="-"/>
              <a:defRPr/>
            </a:pPr>
            <a:r>
              <a:rPr lang="en-US" dirty="0">
                <a:solidFill>
                  <a:schemeClr val="accent5">
                    <a:lumMod val="10000"/>
                  </a:schemeClr>
                </a:solidFill>
                <a:latin typeface="Arial" pitchFamily="34" charset="0"/>
                <a:cs typeface="Arial" pitchFamily="34" charset="0"/>
              </a:rPr>
              <a:t> Req. </a:t>
            </a:r>
            <a:r>
              <a:rPr lang="en-US" dirty="0" err="1">
                <a:solidFill>
                  <a:schemeClr val="accent5">
                    <a:lumMod val="10000"/>
                  </a:schemeClr>
                </a:solidFill>
                <a:latin typeface="Arial" pitchFamily="34" charset="0"/>
                <a:cs typeface="Arial" pitchFamily="34" charset="0"/>
              </a:rPr>
              <a:t>Funcional</a:t>
            </a:r>
            <a:r>
              <a:rPr lang="en-US" dirty="0">
                <a:solidFill>
                  <a:schemeClr val="accent5">
                    <a:lumMod val="10000"/>
                  </a:schemeClr>
                </a:solidFill>
                <a:latin typeface="Arial" pitchFamily="34" charset="0"/>
                <a:cs typeface="Arial" pitchFamily="34" charset="0"/>
              </a:rPr>
              <a:t> 3 </a:t>
            </a:r>
          </a:p>
          <a:p>
            <a:pPr eaLnBrk="1" fontAlgn="auto" hangingPunct="1">
              <a:spcBef>
                <a:spcPts val="0"/>
              </a:spcBef>
              <a:spcAft>
                <a:spcPts val="0"/>
              </a:spcAft>
              <a:buFontTx/>
              <a:buChar char="-"/>
              <a:defRPr/>
            </a:pPr>
            <a:r>
              <a:rPr lang="en-US" dirty="0">
                <a:solidFill>
                  <a:schemeClr val="accent5">
                    <a:lumMod val="10000"/>
                  </a:schemeClr>
                </a:solidFill>
                <a:latin typeface="Arial" pitchFamily="34" charset="0"/>
                <a:cs typeface="Arial" pitchFamily="34" charset="0"/>
              </a:rPr>
              <a:t> Req. </a:t>
            </a:r>
            <a:r>
              <a:rPr lang="en-US" dirty="0" err="1">
                <a:solidFill>
                  <a:schemeClr val="accent5">
                    <a:lumMod val="10000"/>
                  </a:schemeClr>
                </a:solidFill>
                <a:latin typeface="Arial" pitchFamily="34" charset="0"/>
                <a:cs typeface="Arial" pitchFamily="34" charset="0"/>
              </a:rPr>
              <a:t>Funcional</a:t>
            </a:r>
            <a:r>
              <a:rPr lang="en-US" dirty="0">
                <a:solidFill>
                  <a:schemeClr val="accent5">
                    <a:lumMod val="10000"/>
                  </a:schemeClr>
                </a:solidFill>
                <a:latin typeface="Arial" pitchFamily="34" charset="0"/>
                <a:cs typeface="Arial" pitchFamily="34" charset="0"/>
              </a:rPr>
              <a:t> 4 </a:t>
            </a:r>
          </a:p>
          <a:p>
            <a:pPr eaLnBrk="1" fontAlgn="auto" hangingPunct="1">
              <a:spcBef>
                <a:spcPts val="0"/>
              </a:spcBef>
              <a:spcAft>
                <a:spcPts val="0"/>
              </a:spcAft>
              <a:buFontTx/>
              <a:buChar char="-"/>
              <a:defRPr/>
            </a:pPr>
            <a:r>
              <a:rPr lang="en-US" dirty="0">
                <a:solidFill>
                  <a:schemeClr val="accent5">
                    <a:lumMod val="10000"/>
                  </a:schemeClr>
                </a:solidFill>
                <a:latin typeface="Arial" pitchFamily="34" charset="0"/>
                <a:cs typeface="Arial" pitchFamily="34" charset="0"/>
              </a:rPr>
              <a:t> Req. </a:t>
            </a:r>
            <a:r>
              <a:rPr lang="en-US" dirty="0" err="1">
                <a:solidFill>
                  <a:schemeClr val="accent5">
                    <a:lumMod val="10000"/>
                  </a:schemeClr>
                </a:solidFill>
                <a:latin typeface="Arial" pitchFamily="34" charset="0"/>
                <a:cs typeface="Arial" pitchFamily="34" charset="0"/>
              </a:rPr>
              <a:t>Funcional</a:t>
            </a:r>
            <a:r>
              <a:rPr lang="en-US" dirty="0">
                <a:solidFill>
                  <a:schemeClr val="accent5">
                    <a:lumMod val="10000"/>
                  </a:schemeClr>
                </a:solidFill>
                <a:latin typeface="Arial" pitchFamily="34" charset="0"/>
                <a:cs typeface="Arial" pitchFamily="34" charset="0"/>
              </a:rPr>
              <a:t> 5</a:t>
            </a:r>
          </a:p>
          <a:p>
            <a:pPr eaLnBrk="1" fontAlgn="auto" hangingPunct="1">
              <a:spcBef>
                <a:spcPts val="0"/>
              </a:spcBef>
              <a:spcAft>
                <a:spcPts val="0"/>
              </a:spcAft>
              <a:buFontTx/>
              <a:buChar char="-"/>
              <a:defRPr/>
            </a:pPr>
            <a:r>
              <a:rPr lang="en-US" dirty="0">
                <a:solidFill>
                  <a:schemeClr val="accent5">
                    <a:lumMod val="10000"/>
                  </a:schemeClr>
                </a:solidFill>
                <a:latin typeface="Arial" pitchFamily="34" charset="0"/>
                <a:cs typeface="Arial" pitchFamily="34" charset="0"/>
              </a:rPr>
              <a:t> Req. </a:t>
            </a:r>
            <a:r>
              <a:rPr lang="en-US" dirty="0" err="1">
                <a:solidFill>
                  <a:schemeClr val="accent5">
                    <a:lumMod val="10000"/>
                  </a:schemeClr>
                </a:solidFill>
                <a:latin typeface="Arial" pitchFamily="34" charset="0"/>
                <a:cs typeface="Arial" pitchFamily="34" charset="0"/>
              </a:rPr>
              <a:t>Funcional</a:t>
            </a:r>
            <a:r>
              <a:rPr lang="en-US" dirty="0">
                <a:solidFill>
                  <a:schemeClr val="accent5">
                    <a:lumMod val="10000"/>
                  </a:schemeClr>
                </a:solidFill>
                <a:latin typeface="Arial" pitchFamily="34" charset="0"/>
                <a:cs typeface="Arial" pitchFamily="34" charset="0"/>
              </a:rPr>
              <a:t> 6</a:t>
            </a:r>
          </a:p>
          <a:p>
            <a:pPr eaLnBrk="1" fontAlgn="auto" hangingPunct="1">
              <a:spcBef>
                <a:spcPts val="0"/>
              </a:spcBef>
              <a:spcAft>
                <a:spcPts val="0"/>
              </a:spcAft>
              <a:buFontTx/>
              <a:buChar char="-"/>
              <a:defRPr/>
            </a:pPr>
            <a:r>
              <a:rPr lang="en-US" dirty="0">
                <a:solidFill>
                  <a:schemeClr val="accent5">
                    <a:lumMod val="10000"/>
                  </a:schemeClr>
                </a:solidFill>
                <a:latin typeface="Arial" pitchFamily="34" charset="0"/>
                <a:cs typeface="Arial" pitchFamily="34" charset="0"/>
              </a:rPr>
              <a:t> Req. </a:t>
            </a:r>
            <a:r>
              <a:rPr lang="en-US" dirty="0" err="1">
                <a:solidFill>
                  <a:schemeClr val="accent5">
                    <a:lumMod val="10000"/>
                  </a:schemeClr>
                </a:solidFill>
                <a:latin typeface="Arial" pitchFamily="34" charset="0"/>
                <a:cs typeface="Arial" pitchFamily="34" charset="0"/>
              </a:rPr>
              <a:t>Funcional</a:t>
            </a:r>
            <a:r>
              <a:rPr lang="en-US" dirty="0">
                <a:solidFill>
                  <a:schemeClr val="accent5">
                    <a:lumMod val="10000"/>
                  </a:schemeClr>
                </a:solidFill>
                <a:latin typeface="Arial" pitchFamily="34" charset="0"/>
                <a:cs typeface="Arial" pitchFamily="34" charset="0"/>
              </a:rPr>
              <a:t> 7</a:t>
            </a:r>
          </a:p>
        </p:txBody>
      </p:sp>
      <p:sp>
        <p:nvSpPr>
          <p:cNvPr id="35846" name="Rectangle 28"/>
          <p:cNvSpPr>
            <a:spLocks noChangeArrowheads="1"/>
          </p:cNvSpPr>
          <p:nvPr/>
        </p:nvSpPr>
        <p:spPr bwMode="auto">
          <a:xfrm>
            <a:off x="2849563" y="3406775"/>
            <a:ext cx="461962" cy="2736850"/>
          </a:xfrm>
          <a:prstGeom prst="rect">
            <a:avLst/>
          </a:prstGeom>
          <a:solidFill>
            <a:srgbClr val="C0C0C0">
              <a:alpha val="70195"/>
            </a:srgbClr>
          </a:solidFill>
          <a:ln w="9525">
            <a:solidFill>
              <a:schemeClr val="tx1"/>
            </a:solidFill>
            <a:miter lim="800000"/>
            <a:headEnd/>
            <a:tailEnd/>
          </a:ln>
        </p:spPr>
        <p:txBody>
          <a:bodyPr vert="eaVert" anchor="ctr">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b="1">
                <a:latin typeface="Arial" panose="020B0604020202020204" pitchFamily="34" charset="0"/>
                <a:cs typeface="Arial" panose="020B0604020202020204" pitchFamily="34" charset="0"/>
              </a:rPr>
              <a:t>Mantenibilidad</a:t>
            </a:r>
          </a:p>
        </p:txBody>
      </p:sp>
      <p:sp>
        <p:nvSpPr>
          <p:cNvPr id="35847" name="Rectangle 30"/>
          <p:cNvSpPr>
            <a:spLocks noChangeArrowheads="1"/>
          </p:cNvSpPr>
          <p:nvPr/>
        </p:nvSpPr>
        <p:spPr bwMode="auto">
          <a:xfrm>
            <a:off x="4206875" y="3406775"/>
            <a:ext cx="461963" cy="2736850"/>
          </a:xfrm>
          <a:prstGeom prst="rect">
            <a:avLst/>
          </a:prstGeom>
          <a:solidFill>
            <a:srgbClr val="C0C0C0">
              <a:alpha val="70195"/>
            </a:srgbClr>
          </a:solidFill>
          <a:ln w="9525">
            <a:solidFill>
              <a:schemeClr val="tx1"/>
            </a:solidFill>
            <a:miter lim="800000"/>
            <a:headEnd/>
            <a:tailEnd/>
          </a:ln>
        </p:spPr>
        <p:txBody>
          <a:bodyPr vert="eaVert" anchor="ctr">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b="1">
                <a:latin typeface="Arial" panose="020B0604020202020204" pitchFamily="34" charset="0"/>
                <a:cs typeface="Arial" panose="020B0604020202020204" pitchFamily="34" charset="0"/>
              </a:rPr>
              <a:t>Portabilidad</a:t>
            </a:r>
          </a:p>
        </p:txBody>
      </p:sp>
      <p:sp>
        <p:nvSpPr>
          <p:cNvPr id="35848" name="Rectangle 31"/>
          <p:cNvSpPr>
            <a:spLocks noChangeArrowheads="1"/>
          </p:cNvSpPr>
          <p:nvPr/>
        </p:nvSpPr>
        <p:spPr bwMode="auto">
          <a:xfrm>
            <a:off x="5564188" y="3406775"/>
            <a:ext cx="461962" cy="2736850"/>
          </a:xfrm>
          <a:prstGeom prst="rect">
            <a:avLst/>
          </a:prstGeom>
          <a:solidFill>
            <a:srgbClr val="C0C0C0">
              <a:alpha val="70195"/>
            </a:srgbClr>
          </a:solidFill>
          <a:ln w="9525">
            <a:solidFill>
              <a:schemeClr val="tx1"/>
            </a:solidFill>
            <a:miter lim="800000"/>
            <a:headEnd/>
            <a:tailEnd/>
          </a:ln>
        </p:spPr>
        <p:txBody>
          <a:bodyPr vert="eaVert" anchor="ctr">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b="1">
                <a:latin typeface="Arial" panose="020B0604020202020204" pitchFamily="34" charset="0"/>
                <a:cs typeface="Arial" panose="020B0604020202020204" pitchFamily="34" charset="0"/>
              </a:rPr>
              <a:t>Usabilidad</a:t>
            </a:r>
          </a:p>
        </p:txBody>
      </p:sp>
    </p:spTree>
    <p:custDataLst>
      <p:tags r:id="rId1"/>
    </p:custDataLst>
  </p:cSld>
  <p:clrMapOvr>
    <a:masterClrMapping/>
  </p:clrMapOvr>
  <p:transition spd="slow" advTm="502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box(in)">
                                      <p:cBhvr>
                                        <p:cTn id="7" dur="500"/>
                                        <p:tgtEl>
                                          <p:spTgt spid="358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47"/>
                                        </p:tgtEl>
                                        <p:attrNameLst>
                                          <p:attrName>style.visibility</p:attrName>
                                        </p:attrNameLst>
                                      </p:cBhvr>
                                      <p:to>
                                        <p:strVal val="visible"/>
                                      </p:to>
                                    </p:set>
                                    <p:animEffect transition="in" filter="box(in)">
                                      <p:cBhvr>
                                        <p:cTn id="12" dur="500"/>
                                        <p:tgtEl>
                                          <p:spTgt spid="358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848"/>
                                        </p:tgtEl>
                                        <p:attrNameLst>
                                          <p:attrName>style.visibility</p:attrName>
                                        </p:attrNameLst>
                                      </p:cBhvr>
                                      <p:to>
                                        <p:strVal val="visible"/>
                                      </p:to>
                                    </p:set>
                                    <p:animEffect transition="in" filter="box(in)">
                                      <p:cBhvr>
                                        <p:cTn id="17"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7" grpId="0" animBg="1"/>
      <p:bldP spid="3584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050"/>
          <p:cNvSpPr>
            <a:spLocks noGrp="1" noChangeArrowheads="1"/>
          </p:cNvSpPr>
          <p:nvPr>
            <p:ph type="title"/>
          </p:nvPr>
        </p:nvSpPr>
        <p:spPr>
          <a:xfrm>
            <a:off x="388938" y="193675"/>
            <a:ext cx="7929562" cy="990600"/>
          </a:xfrm>
        </p:spPr>
        <p:txBody>
          <a:bodyPr/>
          <a:lstStyle/>
          <a:p>
            <a:pPr eaLnBrk="1" fontAlgn="auto" hangingPunct="1">
              <a:spcAft>
                <a:spcPts val="0"/>
              </a:spcAft>
              <a:defRPr/>
            </a:pPr>
            <a:r>
              <a:rPr lang="es-CL" altLang="es-CL" sz="4400" dirty="0" err="1" smtClean="0">
                <a:latin typeface="Arial" panose="020B0604020202020204" pitchFamily="34" charset="0"/>
                <a:cs typeface="Arial" panose="020B0604020202020204" pitchFamily="34" charset="0"/>
              </a:rPr>
              <a:t>Especificac</a:t>
            </a:r>
            <a:r>
              <a:rPr lang="es-CL" altLang="es-CL" sz="4400" dirty="0" smtClean="0">
                <a:latin typeface="Arial" panose="020B0604020202020204" pitchFamily="34" charset="0"/>
                <a:cs typeface="Arial" panose="020B0604020202020204" pitchFamily="34" charset="0"/>
              </a:rPr>
              <a:t>. de </a:t>
            </a:r>
            <a:r>
              <a:rPr lang="es-CL" altLang="es-CL" sz="4400" dirty="0" err="1" smtClean="0">
                <a:latin typeface="Arial" panose="020B0604020202020204" pitchFamily="34" charset="0"/>
                <a:cs typeface="Arial" panose="020B0604020202020204" pitchFamily="34" charset="0"/>
              </a:rPr>
              <a:t>Req</a:t>
            </a:r>
            <a:r>
              <a:rPr lang="es-CL" altLang="es-CL" sz="4400" dirty="0" smtClean="0">
                <a:latin typeface="Arial" panose="020B0604020202020204" pitchFamily="34" charset="0"/>
                <a:cs typeface="Arial" panose="020B0604020202020204" pitchFamily="34" charset="0"/>
              </a:rPr>
              <a:t>. de Usuario</a:t>
            </a:r>
          </a:p>
        </p:txBody>
      </p:sp>
      <p:sp>
        <p:nvSpPr>
          <p:cNvPr id="45059" name="Rectangle 2051" descr="Rectangle: Click to edit Master text styles&#10;Second level&#10;Third level&#10;Fourth level&#10;Fifth level"/>
          <p:cNvSpPr>
            <a:spLocks noGrp="1" noChangeArrowheads="1"/>
          </p:cNvSpPr>
          <p:nvPr>
            <p:ph idx="1"/>
          </p:nvPr>
        </p:nvSpPr>
        <p:spPr>
          <a:xfrm>
            <a:off x="539750" y="1285875"/>
            <a:ext cx="8461375" cy="5383213"/>
          </a:xfrm>
        </p:spPr>
        <p:txBody>
          <a:bodyPr/>
          <a:lstStyle/>
          <a:p>
            <a:pPr marL="0" indent="0" eaLnBrk="1" hangingPunct="1">
              <a:lnSpc>
                <a:spcPct val="90000"/>
              </a:lnSpc>
              <a:spcAft>
                <a:spcPct val="40000"/>
              </a:spcAft>
              <a:buFont typeface="Wingdings" panose="05000000000000000000" pitchFamily="2" charset="2"/>
              <a:buNone/>
            </a:pPr>
            <a:r>
              <a:rPr lang="es-CL" altLang="es-CL" sz="2800" dirty="0" smtClean="0">
                <a:latin typeface="Arial" panose="020B0604020202020204" pitchFamily="34" charset="0"/>
                <a:cs typeface="Arial" panose="020B0604020202020204" pitchFamily="34" charset="0"/>
              </a:rPr>
              <a:t>Atributos de los requisitos de software:</a:t>
            </a:r>
          </a:p>
          <a:p>
            <a:pPr marL="820738" lvl="1" eaLnBrk="1" hangingPunct="1">
              <a:lnSpc>
                <a:spcPct val="90000"/>
              </a:lnSpc>
              <a:spcAft>
                <a:spcPct val="40000"/>
              </a:spcAft>
            </a:pPr>
            <a:r>
              <a:rPr lang="es-CL" altLang="es-CL" sz="2800" dirty="0" smtClean="0">
                <a:latin typeface="Arial" panose="020B0604020202020204" pitchFamily="34" charset="0"/>
                <a:cs typeface="Arial" panose="020B0604020202020204" pitchFamily="34" charset="0"/>
              </a:rPr>
              <a:t>Para </a:t>
            </a:r>
            <a:r>
              <a:rPr lang="es-CL" altLang="es-CL" sz="2800" i="1" dirty="0" smtClean="0">
                <a:solidFill>
                  <a:schemeClr val="tx2"/>
                </a:solidFill>
                <a:latin typeface="Arial" panose="020B0604020202020204" pitchFamily="34" charset="0"/>
                <a:cs typeface="Arial" panose="020B0604020202020204" pitchFamily="34" charset="0"/>
              </a:rPr>
              <a:t>Requisitos de Calidad relevantes</a:t>
            </a:r>
            <a:r>
              <a:rPr lang="es-CL" altLang="es-CL" sz="2800" dirty="0" smtClean="0">
                <a:latin typeface="Arial" panose="020B0604020202020204" pitchFamily="34" charset="0"/>
                <a:cs typeface="Arial" panose="020B0604020202020204" pitchFamily="34" charset="0"/>
              </a:rPr>
              <a:t>, se recomienda utilizar el formato completo de especificación.</a:t>
            </a:r>
          </a:p>
          <a:p>
            <a:pPr marL="820738" lvl="1" eaLnBrk="1" hangingPunct="1">
              <a:lnSpc>
                <a:spcPct val="90000"/>
              </a:lnSpc>
              <a:spcBef>
                <a:spcPct val="50000"/>
              </a:spcBef>
              <a:spcAft>
                <a:spcPct val="40000"/>
              </a:spcAft>
            </a:pPr>
            <a:r>
              <a:rPr lang="es-CL" altLang="es-CL" sz="2800" dirty="0" smtClean="0">
                <a:latin typeface="Arial" panose="020B0604020202020204" pitchFamily="34" charset="0"/>
                <a:cs typeface="Arial" panose="020B0604020202020204" pitchFamily="34" charset="0"/>
              </a:rPr>
              <a:t>Para </a:t>
            </a:r>
            <a:r>
              <a:rPr lang="es-CL" altLang="es-CL" sz="2800" i="1" dirty="0" smtClean="0">
                <a:solidFill>
                  <a:schemeClr val="tx2"/>
                </a:solidFill>
                <a:latin typeface="Arial" panose="020B0604020202020204" pitchFamily="34" charset="0"/>
                <a:cs typeface="Arial" panose="020B0604020202020204" pitchFamily="34" charset="0"/>
              </a:rPr>
              <a:t>Requisitos de Calidad poco relevantes</a:t>
            </a:r>
            <a:r>
              <a:rPr lang="es-CL" altLang="es-CL" sz="2800" dirty="0" smtClean="0">
                <a:latin typeface="Arial" panose="020B0604020202020204" pitchFamily="34" charset="0"/>
                <a:cs typeface="Arial" panose="020B0604020202020204" pitchFamily="34" charset="0"/>
              </a:rPr>
              <a:t>, se recomienda utilizar el mismo formato (simplificado) que para los Requisitos Funcionales y de Restricción.</a:t>
            </a:r>
          </a:p>
          <a:p>
            <a:pPr marL="0" indent="0" eaLnBrk="1" hangingPunct="1">
              <a:lnSpc>
                <a:spcPct val="90000"/>
              </a:lnSpc>
              <a:spcBef>
                <a:spcPct val="50000"/>
              </a:spcBef>
              <a:spcAft>
                <a:spcPct val="40000"/>
              </a:spcAft>
              <a:buFont typeface="Wingdings" panose="05000000000000000000" pitchFamily="2" charset="2"/>
              <a:buNone/>
            </a:pPr>
            <a:r>
              <a:rPr lang="es-CL" altLang="es-CL" sz="3200" dirty="0" smtClean="0">
                <a:latin typeface="Arial" panose="020B0604020202020204" pitchFamily="34" charset="0"/>
                <a:cs typeface="Arial" panose="020B0604020202020204" pitchFamily="34" charset="0"/>
              </a:rPr>
              <a:t>En nuestro caso utilizaremos los formatos propuestos en </a:t>
            </a:r>
            <a:r>
              <a:rPr lang="es-CL" altLang="es-CL" sz="2800" b="1" i="1" dirty="0" err="1" smtClean="0">
                <a:solidFill>
                  <a:srgbClr val="0070C0"/>
                </a:solidFill>
                <a:latin typeface="Arial" panose="020B0604020202020204" pitchFamily="34" charset="0"/>
                <a:cs typeface="Arial" panose="020B0604020202020204" pitchFamily="34" charset="0"/>
              </a:rPr>
              <a:t>MainReq</a:t>
            </a:r>
            <a:r>
              <a:rPr lang="es-CL" altLang="es-CL" sz="2800" b="1" i="1" dirty="0" smtClean="0">
                <a:solidFill>
                  <a:srgbClr val="0070C0"/>
                </a:solidFill>
                <a:latin typeface="Arial" panose="020B0604020202020204" pitchFamily="34" charset="0"/>
                <a:cs typeface="Arial" panose="020B0604020202020204" pitchFamily="34" charset="0"/>
              </a:rPr>
              <a:t>:</a:t>
            </a:r>
            <a:r>
              <a:rPr lang="es-CL" altLang="es-CL" sz="3200" b="1" i="1" dirty="0" smtClean="0">
                <a:solidFill>
                  <a:srgbClr val="0070C0"/>
                </a:solidFill>
                <a:latin typeface="Arial" panose="020B0604020202020204" pitchFamily="34" charset="0"/>
                <a:cs typeface="Arial" panose="020B0604020202020204" pitchFamily="34" charset="0"/>
              </a:rPr>
              <a:t> </a:t>
            </a:r>
            <a:r>
              <a:rPr lang="es-CL" altLang="es-CL" b="1" i="1" dirty="0" smtClean="0">
                <a:solidFill>
                  <a:srgbClr val="0070C0"/>
                </a:solidFill>
                <a:latin typeface="Arial" panose="020B0604020202020204" pitchFamily="34" charset="0"/>
                <a:cs typeface="Arial" panose="020B0604020202020204" pitchFamily="34" charset="0"/>
              </a:rPr>
              <a:t>http://</a:t>
            </a:r>
            <a:r>
              <a:rPr lang="es-CL" altLang="es-CL" b="1" i="1" dirty="0" err="1" smtClean="0">
                <a:solidFill>
                  <a:srgbClr val="0070C0"/>
                </a:solidFill>
                <a:latin typeface="Arial" panose="020B0604020202020204" pitchFamily="34" charset="0"/>
                <a:cs typeface="Arial" panose="020B0604020202020204" pitchFamily="34" charset="0"/>
              </a:rPr>
              <a:t>mainreq.dcc.uchile.cl</a:t>
            </a:r>
            <a:r>
              <a:rPr lang="es-CL" altLang="es-CL" b="1" i="1" dirty="0" smtClean="0">
                <a:solidFill>
                  <a:srgbClr val="0070C0"/>
                </a:solidFill>
                <a:latin typeface="Arial" panose="020B0604020202020204" pitchFamily="34" charset="0"/>
                <a:cs typeface="Arial" panose="020B0604020202020204" pitchFamily="34" charset="0"/>
              </a:rPr>
              <a:t>/</a:t>
            </a:r>
          </a:p>
        </p:txBody>
      </p:sp>
    </p:spTree>
  </p:cSld>
  <p:clrMapOvr>
    <a:masterClrMapping/>
  </p:clrMapOvr>
  <p:transition spd="slow" advTm="3124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323850" y="104775"/>
            <a:ext cx="8604250" cy="955675"/>
          </a:xfrm>
        </p:spPr>
        <p:txBody>
          <a:bodyPr/>
          <a:lstStyle/>
          <a:p>
            <a:pPr eaLnBrk="1" fontAlgn="auto" hangingPunct="1">
              <a:lnSpc>
                <a:spcPct val="80000"/>
              </a:lnSpc>
              <a:spcAft>
                <a:spcPts val="0"/>
              </a:spcAft>
              <a:defRPr/>
            </a:pPr>
            <a:r>
              <a:rPr lang="es-ES" altLang="es-CL" sz="4000" dirty="0" smtClean="0">
                <a:latin typeface="Arial" panose="020B0604020202020204" pitchFamily="34" charset="0"/>
                <a:cs typeface="Arial" panose="020B0604020202020204" pitchFamily="34" charset="0"/>
              </a:rPr>
              <a:t>Ej. de </a:t>
            </a:r>
            <a:r>
              <a:rPr lang="es-ES" altLang="es-CL" sz="4000" dirty="0" err="1" smtClean="0">
                <a:latin typeface="Arial" panose="020B0604020202020204" pitchFamily="34" charset="0"/>
                <a:cs typeface="Arial" panose="020B0604020202020204" pitchFamily="34" charset="0"/>
              </a:rPr>
              <a:t>Especificac</a:t>
            </a:r>
            <a:r>
              <a:rPr lang="es-ES" altLang="es-CL" sz="4000" dirty="0" smtClean="0">
                <a:latin typeface="Arial" panose="020B0604020202020204" pitchFamily="34" charset="0"/>
                <a:cs typeface="Arial" panose="020B0604020202020204" pitchFamily="34" charset="0"/>
              </a:rPr>
              <a:t>. de </a:t>
            </a:r>
            <a:r>
              <a:rPr lang="es-ES" altLang="es-CL" sz="4000" dirty="0" err="1" smtClean="0">
                <a:latin typeface="Arial" panose="020B0604020202020204" pitchFamily="34" charset="0"/>
                <a:cs typeface="Arial" panose="020B0604020202020204" pitchFamily="34" charset="0"/>
              </a:rPr>
              <a:t>Req</a:t>
            </a:r>
            <a:r>
              <a:rPr lang="es-ES" altLang="es-CL" sz="4000" dirty="0" smtClean="0">
                <a:latin typeface="Arial" panose="020B0604020202020204" pitchFamily="34" charset="0"/>
                <a:cs typeface="Arial" panose="020B0604020202020204" pitchFamily="34" charset="0"/>
              </a:rPr>
              <a:t>. de </a:t>
            </a:r>
            <a:r>
              <a:rPr lang="es-ES" altLang="es-CL" sz="4000" u="sng" dirty="0" smtClean="0">
                <a:latin typeface="Arial" panose="020B0604020202020204" pitchFamily="34" charset="0"/>
                <a:cs typeface="Arial" panose="020B0604020202020204" pitchFamily="34" charset="0"/>
              </a:rPr>
              <a:t>Calidad</a:t>
            </a:r>
          </a:p>
        </p:txBody>
      </p:sp>
      <p:sp>
        <p:nvSpPr>
          <p:cNvPr id="47107" name="Rectangle 3" descr="Rectangle: Click to edit Master text styles&#10;Second level&#10;Third level&#10;Fourth level&#10;Fifth level"/>
          <p:cNvSpPr>
            <a:spLocks noGrp="1" noChangeArrowheads="1"/>
          </p:cNvSpPr>
          <p:nvPr>
            <p:ph idx="1"/>
          </p:nvPr>
        </p:nvSpPr>
        <p:spPr>
          <a:xfrm>
            <a:off x="539750" y="1268413"/>
            <a:ext cx="8604250" cy="5589587"/>
          </a:xfrm>
        </p:spPr>
        <p:txBody>
          <a:bodyPr/>
          <a:lstStyle/>
          <a:p>
            <a:pPr marL="461963" indent="-461963" eaLnBrk="1" hangingPunct="1">
              <a:lnSpc>
                <a:spcPct val="80000"/>
              </a:lnSpc>
              <a:spcBef>
                <a:spcPts val="1200"/>
              </a:spcBef>
              <a:spcAft>
                <a:spcPts val="1200"/>
              </a:spcAft>
              <a:buFont typeface="Wingdings" panose="05000000000000000000" pitchFamily="2" charset="2"/>
              <a:buNone/>
            </a:pPr>
            <a:r>
              <a:rPr lang="es-ES" altLang="es-CL" b="1" dirty="0" smtClean="0">
                <a:latin typeface="Arial" panose="020B0604020202020204" pitchFamily="34" charset="0"/>
                <a:cs typeface="Arial" panose="020B0604020202020204" pitchFamily="34" charset="0"/>
              </a:rPr>
              <a:t>ID: </a:t>
            </a:r>
            <a:r>
              <a:rPr lang="es-ES" altLang="es-CL" dirty="0" err="1" smtClean="0">
                <a:latin typeface="Arial" panose="020B0604020202020204" pitchFamily="34" charset="0"/>
                <a:cs typeface="Arial" panose="020B0604020202020204" pitchFamily="34" charset="0"/>
              </a:rPr>
              <a:t>RC25</a:t>
            </a:r>
            <a:endParaRPr lang="es-ES" altLang="es-CL" dirty="0" smtClean="0">
              <a:latin typeface="Arial" panose="020B0604020202020204" pitchFamily="34" charset="0"/>
              <a:cs typeface="Arial" panose="020B0604020202020204" pitchFamily="34" charset="0"/>
            </a:endParaRPr>
          </a:p>
          <a:p>
            <a:pPr marL="461963" indent="-461963" eaLnBrk="1" hangingPunct="1">
              <a:lnSpc>
                <a:spcPct val="80000"/>
              </a:lnSpc>
              <a:spcBef>
                <a:spcPts val="1200"/>
              </a:spcBef>
              <a:spcAft>
                <a:spcPts val="1200"/>
              </a:spcAft>
              <a:buFont typeface="Wingdings" panose="05000000000000000000" pitchFamily="2" charset="2"/>
              <a:buNone/>
            </a:pPr>
            <a:r>
              <a:rPr lang="es-ES" altLang="es-CL" b="1" dirty="0" smtClean="0">
                <a:latin typeface="Arial" panose="020B0604020202020204" pitchFamily="34" charset="0"/>
                <a:cs typeface="Arial" panose="020B0604020202020204" pitchFamily="34" charset="0"/>
              </a:rPr>
              <a:t>NOMBRE: </a:t>
            </a:r>
            <a:r>
              <a:rPr lang="es-ES" altLang="es-CL" dirty="0" smtClean="0">
                <a:latin typeface="Arial" panose="020B0604020202020204" pitchFamily="34" charset="0"/>
                <a:cs typeface="Arial" panose="020B0604020202020204" pitchFamily="34" charset="0"/>
              </a:rPr>
              <a:t>Consistencia de mediciones.</a:t>
            </a:r>
          </a:p>
          <a:p>
            <a:pPr marL="461963" indent="-461963" eaLnBrk="1" hangingPunct="1">
              <a:lnSpc>
                <a:spcPct val="80000"/>
              </a:lnSpc>
              <a:spcBef>
                <a:spcPts val="1200"/>
              </a:spcBef>
              <a:spcAft>
                <a:spcPts val="1200"/>
              </a:spcAft>
              <a:buFont typeface="Wingdings" panose="05000000000000000000" pitchFamily="2" charset="2"/>
              <a:buNone/>
            </a:pPr>
            <a:r>
              <a:rPr lang="es-ES" altLang="es-CL" b="1" dirty="0" smtClean="0">
                <a:latin typeface="Arial" panose="020B0604020202020204" pitchFamily="34" charset="0"/>
                <a:cs typeface="Arial" panose="020B0604020202020204" pitchFamily="34" charset="0"/>
              </a:rPr>
              <a:t>ESCALA:</a:t>
            </a:r>
            <a:r>
              <a:rPr lang="es-ES" altLang="es-CL" dirty="0" smtClean="0">
                <a:latin typeface="Arial" panose="020B0604020202020204" pitchFamily="34" charset="0"/>
                <a:cs typeface="Arial" panose="020B0604020202020204" pitchFamily="34" charset="0"/>
              </a:rPr>
              <a:t> Probabilidad de que dos mediciones básicas sean consistentes.</a:t>
            </a:r>
          </a:p>
          <a:p>
            <a:pPr marL="461963" indent="-461963" eaLnBrk="1" hangingPunct="1">
              <a:lnSpc>
                <a:spcPct val="80000"/>
              </a:lnSpc>
              <a:spcBef>
                <a:spcPts val="1200"/>
              </a:spcBef>
              <a:spcAft>
                <a:spcPts val="1200"/>
              </a:spcAft>
              <a:buFont typeface="Wingdings" panose="05000000000000000000" pitchFamily="2" charset="2"/>
              <a:buNone/>
            </a:pPr>
            <a:r>
              <a:rPr lang="es-ES" altLang="es-CL" b="1" dirty="0" smtClean="0">
                <a:latin typeface="Arial" panose="020B0604020202020204" pitchFamily="34" charset="0"/>
                <a:cs typeface="Arial" panose="020B0604020202020204" pitchFamily="34" charset="0"/>
              </a:rPr>
              <a:t>PRUEBA:</a:t>
            </a:r>
            <a:r>
              <a:rPr lang="es-ES" altLang="es-CL" dirty="0" smtClean="0">
                <a:latin typeface="Arial" panose="020B0604020202020204" pitchFamily="34" charset="0"/>
                <a:cs typeface="Arial" panose="020B0604020202020204" pitchFamily="34" charset="0"/>
              </a:rPr>
              <a:t> Se realizan 1000 mediciones básicas comparadas usando 3 cifras significativas, bajo las siguientes condiciones: … detalle.</a:t>
            </a:r>
          </a:p>
          <a:p>
            <a:pPr marL="461963" indent="-461963" eaLnBrk="1" hangingPunct="1">
              <a:lnSpc>
                <a:spcPct val="80000"/>
              </a:lnSpc>
              <a:spcBef>
                <a:spcPts val="1200"/>
              </a:spcBef>
              <a:spcAft>
                <a:spcPts val="1200"/>
              </a:spcAft>
              <a:buFont typeface="Wingdings" panose="05000000000000000000" pitchFamily="2" charset="2"/>
              <a:buNone/>
            </a:pPr>
            <a:r>
              <a:rPr lang="es-ES" altLang="es-CL" b="1" dirty="0" smtClean="0">
                <a:latin typeface="Arial" panose="020B0604020202020204" pitchFamily="34" charset="0"/>
                <a:cs typeface="Arial" panose="020B0604020202020204" pitchFamily="34" charset="0"/>
              </a:rPr>
              <a:t>VALOR ACTUAL:</a:t>
            </a:r>
            <a:r>
              <a:rPr lang="es-ES" altLang="es-CL" dirty="0" smtClean="0">
                <a:latin typeface="Arial" panose="020B0604020202020204" pitchFamily="34" charset="0"/>
                <a:cs typeface="Arial" panose="020B0604020202020204" pitchFamily="34" charset="0"/>
              </a:rPr>
              <a:t> entre 90% y 95%.</a:t>
            </a:r>
          </a:p>
          <a:p>
            <a:pPr marL="461963" indent="-461963" eaLnBrk="1" hangingPunct="1">
              <a:lnSpc>
                <a:spcPct val="80000"/>
              </a:lnSpc>
              <a:spcBef>
                <a:spcPts val="1200"/>
              </a:spcBef>
              <a:spcAft>
                <a:spcPts val="1200"/>
              </a:spcAft>
              <a:buFont typeface="Wingdings" panose="05000000000000000000" pitchFamily="2" charset="2"/>
              <a:buNone/>
            </a:pPr>
            <a:r>
              <a:rPr lang="es-ES" altLang="es-CL" b="1" dirty="0" smtClean="0">
                <a:latin typeface="Arial" panose="020B0604020202020204" pitchFamily="34" charset="0"/>
                <a:cs typeface="Arial" panose="020B0604020202020204" pitchFamily="34" charset="0"/>
              </a:rPr>
              <a:t>PEOR VALOR ACEPTABLE:</a:t>
            </a:r>
            <a:r>
              <a:rPr lang="es-ES" altLang="es-CL" dirty="0" smtClean="0">
                <a:latin typeface="Arial" panose="020B0604020202020204" pitchFamily="34" charset="0"/>
                <a:cs typeface="Arial" panose="020B0604020202020204" pitchFamily="34" charset="0"/>
              </a:rPr>
              <a:t> 98%.</a:t>
            </a:r>
          </a:p>
          <a:p>
            <a:pPr marL="461963" indent="-461963" eaLnBrk="1" hangingPunct="1">
              <a:lnSpc>
                <a:spcPct val="80000"/>
              </a:lnSpc>
              <a:spcBef>
                <a:spcPts val="1200"/>
              </a:spcBef>
              <a:spcAft>
                <a:spcPts val="1200"/>
              </a:spcAft>
              <a:buFont typeface="Wingdings" panose="05000000000000000000" pitchFamily="2" charset="2"/>
              <a:buNone/>
            </a:pPr>
            <a:r>
              <a:rPr lang="es-ES" altLang="es-CL" b="1" dirty="0" smtClean="0">
                <a:latin typeface="Arial" panose="020B0604020202020204" pitchFamily="34" charset="0"/>
                <a:cs typeface="Arial" panose="020B0604020202020204" pitchFamily="34" charset="0"/>
              </a:rPr>
              <a:t>VALOR PLANIFICADO:</a:t>
            </a:r>
            <a:r>
              <a:rPr lang="es-ES" altLang="es-CL" dirty="0" smtClean="0">
                <a:latin typeface="Arial" panose="020B0604020202020204" pitchFamily="34" charset="0"/>
                <a:cs typeface="Arial" panose="020B0604020202020204" pitchFamily="34" charset="0"/>
              </a:rPr>
              <a:t> 99.5%.</a:t>
            </a:r>
          </a:p>
          <a:p>
            <a:pPr marL="461963" indent="-461963" eaLnBrk="1" hangingPunct="1">
              <a:lnSpc>
                <a:spcPct val="80000"/>
              </a:lnSpc>
              <a:spcBef>
                <a:spcPts val="1200"/>
              </a:spcBef>
              <a:spcAft>
                <a:spcPts val="1200"/>
              </a:spcAft>
              <a:buFont typeface="Wingdings" panose="05000000000000000000" pitchFamily="2" charset="2"/>
              <a:buNone/>
            </a:pPr>
            <a:r>
              <a:rPr lang="es-ES" altLang="es-CL" b="1" dirty="0" smtClean="0">
                <a:latin typeface="Arial" panose="020B0604020202020204" pitchFamily="34" charset="0"/>
                <a:cs typeface="Arial" panose="020B0604020202020204" pitchFamily="34" charset="0"/>
              </a:rPr>
              <a:t>AUTORIDAD:</a:t>
            </a:r>
            <a:r>
              <a:rPr lang="es-ES" altLang="es-CL" dirty="0" smtClean="0">
                <a:latin typeface="Arial" panose="020B0604020202020204" pitchFamily="34" charset="0"/>
                <a:cs typeface="Arial" panose="020B0604020202020204" pitchFamily="34" charset="0"/>
              </a:rPr>
              <a:t> Minuta del 20/03/2024.</a:t>
            </a:r>
          </a:p>
        </p:txBody>
      </p:sp>
    </p:spTree>
  </p:cSld>
  <p:clrMapOvr>
    <a:masterClrMapping/>
  </p:clrMapOvr>
  <p:transition spd="slow" advTm="173374"/>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684213" y="336550"/>
            <a:ext cx="8153400" cy="909638"/>
          </a:xfrm>
        </p:spPr>
        <p:txBody>
          <a:bodyPr/>
          <a:lstStyle/>
          <a:p>
            <a:pPr eaLnBrk="1" fontAlgn="auto" hangingPunct="1">
              <a:spcAft>
                <a:spcPts val="0"/>
              </a:spcAft>
              <a:defRPr/>
            </a:pPr>
            <a:r>
              <a:rPr lang="es-ES" altLang="es-CL" dirty="0" smtClean="0">
                <a:latin typeface="Arial" panose="020B0604020202020204" pitchFamily="34" charset="0"/>
                <a:cs typeface="Arial" panose="020B0604020202020204" pitchFamily="34" charset="0"/>
              </a:rPr>
              <a:t>Otro Ejemplo …</a:t>
            </a:r>
          </a:p>
        </p:txBody>
      </p:sp>
      <p:sp>
        <p:nvSpPr>
          <p:cNvPr id="49155" name="Rectangle 3" descr="Rectangle: Click to edit Master text styles&#10;Second level&#10;Third level&#10;Fourth level&#10;Fifth level"/>
          <p:cNvSpPr>
            <a:spLocks noGrp="1" noChangeArrowheads="1"/>
          </p:cNvSpPr>
          <p:nvPr>
            <p:ph idx="1"/>
          </p:nvPr>
        </p:nvSpPr>
        <p:spPr>
          <a:xfrm>
            <a:off x="684213" y="1412875"/>
            <a:ext cx="8351837" cy="5192713"/>
          </a:xfrm>
        </p:spPr>
        <p:txBody>
          <a:bodyPr/>
          <a:lstStyle/>
          <a:p>
            <a:pPr marL="461963" indent="-461963" eaLnBrk="1" hangingPunct="1">
              <a:lnSpc>
                <a:spcPct val="80000"/>
              </a:lnSpc>
              <a:spcBef>
                <a:spcPct val="35000"/>
              </a:spcBef>
              <a:spcAft>
                <a:spcPct val="30000"/>
              </a:spcAft>
              <a:buFont typeface="Wingdings" panose="05000000000000000000" pitchFamily="2" charset="2"/>
              <a:buNone/>
            </a:pPr>
            <a:r>
              <a:rPr lang="es-ES" altLang="es-CL" b="1" dirty="0" smtClean="0">
                <a:latin typeface="Arial" panose="020B0604020202020204" pitchFamily="34" charset="0"/>
                <a:cs typeface="Arial" panose="020B0604020202020204" pitchFamily="34" charset="0"/>
              </a:rPr>
              <a:t>ID: </a:t>
            </a:r>
            <a:r>
              <a:rPr lang="es-ES" altLang="es-CL" dirty="0" err="1" smtClean="0">
                <a:latin typeface="Arial" panose="020B0604020202020204" pitchFamily="34" charset="0"/>
                <a:cs typeface="Arial" panose="020B0604020202020204" pitchFamily="34" charset="0"/>
              </a:rPr>
              <a:t>RC32</a:t>
            </a:r>
            <a:endParaRPr lang="es-ES" altLang="es-CL" dirty="0" smtClean="0">
              <a:latin typeface="Arial" panose="020B0604020202020204" pitchFamily="34" charset="0"/>
              <a:cs typeface="Arial" panose="020B0604020202020204" pitchFamily="34" charset="0"/>
            </a:endParaRPr>
          </a:p>
          <a:p>
            <a:pPr marL="461963" indent="-461963" eaLnBrk="1" hangingPunct="1">
              <a:lnSpc>
                <a:spcPct val="80000"/>
              </a:lnSpc>
              <a:spcBef>
                <a:spcPct val="30000"/>
              </a:spcBef>
              <a:spcAft>
                <a:spcPct val="30000"/>
              </a:spcAft>
              <a:buFont typeface="Wingdings" panose="05000000000000000000" pitchFamily="2" charset="2"/>
              <a:buNone/>
            </a:pPr>
            <a:r>
              <a:rPr lang="es-ES" altLang="es-CL" b="1" dirty="0" smtClean="0">
                <a:latin typeface="Arial" panose="020B0604020202020204" pitchFamily="34" charset="0"/>
                <a:cs typeface="Arial" panose="020B0604020202020204" pitchFamily="34" charset="0"/>
              </a:rPr>
              <a:t>NOMBRE: </a:t>
            </a:r>
            <a:r>
              <a:rPr lang="es-ES" altLang="es-CL" dirty="0" smtClean="0">
                <a:latin typeface="Arial" panose="020B0604020202020204" pitchFamily="34" charset="0"/>
                <a:cs typeface="Arial" panose="020B0604020202020204" pitchFamily="34" charset="0"/>
              </a:rPr>
              <a:t>Consistencia de datos.</a:t>
            </a:r>
          </a:p>
          <a:p>
            <a:pPr marL="461963" indent="-461963" eaLnBrk="1" hangingPunct="1">
              <a:lnSpc>
                <a:spcPct val="80000"/>
              </a:lnSpc>
              <a:spcBef>
                <a:spcPct val="30000"/>
              </a:spcBef>
              <a:spcAft>
                <a:spcPct val="30000"/>
              </a:spcAft>
              <a:buFont typeface="Wingdings" panose="05000000000000000000" pitchFamily="2" charset="2"/>
              <a:buNone/>
            </a:pPr>
            <a:r>
              <a:rPr lang="es-ES" altLang="es-CL" b="1" dirty="0" smtClean="0">
                <a:latin typeface="Arial" panose="020B0604020202020204" pitchFamily="34" charset="0"/>
                <a:cs typeface="Arial" panose="020B0604020202020204" pitchFamily="34" charset="0"/>
              </a:rPr>
              <a:t>ESCALA:</a:t>
            </a:r>
            <a:r>
              <a:rPr lang="es-ES" altLang="es-CL" dirty="0" smtClean="0">
                <a:latin typeface="Arial" panose="020B0604020202020204" pitchFamily="34" charset="0"/>
                <a:cs typeface="Arial" panose="020B0604020202020204" pitchFamily="34" charset="0"/>
              </a:rPr>
              <a:t> Probabilidad de que se muestre un dato inconsistente, sin que se advierta su inconsistencia.</a:t>
            </a:r>
          </a:p>
          <a:p>
            <a:pPr marL="461963" indent="-461963" eaLnBrk="1" hangingPunct="1">
              <a:lnSpc>
                <a:spcPct val="80000"/>
              </a:lnSpc>
              <a:spcBef>
                <a:spcPct val="30000"/>
              </a:spcBef>
              <a:spcAft>
                <a:spcPct val="30000"/>
              </a:spcAft>
              <a:buFont typeface="Wingdings" panose="05000000000000000000" pitchFamily="2" charset="2"/>
              <a:buNone/>
            </a:pPr>
            <a:r>
              <a:rPr lang="es-ES" altLang="es-CL" b="1" dirty="0" smtClean="0">
                <a:latin typeface="Arial" panose="020B0604020202020204" pitchFamily="34" charset="0"/>
                <a:cs typeface="Arial" panose="020B0604020202020204" pitchFamily="34" charset="0"/>
              </a:rPr>
              <a:t>PRUEBA:</a:t>
            </a:r>
            <a:r>
              <a:rPr lang="es-ES" altLang="es-CL" dirty="0" smtClean="0">
                <a:latin typeface="Arial" panose="020B0604020202020204" pitchFamily="34" charset="0"/>
                <a:cs typeface="Arial" panose="020B0604020202020204" pitchFamily="34" charset="0"/>
              </a:rPr>
              <a:t> sobre una base de datos 100% consistente, se ingresan inconsistencias hasta hacerla 98% inconsistente. Luego se cuentan los datos inconsistentes no detectados. </a:t>
            </a:r>
          </a:p>
          <a:p>
            <a:pPr marL="461963" indent="-461963" eaLnBrk="1" hangingPunct="1">
              <a:lnSpc>
                <a:spcPct val="80000"/>
              </a:lnSpc>
              <a:spcBef>
                <a:spcPct val="30000"/>
              </a:spcBef>
              <a:spcAft>
                <a:spcPct val="30000"/>
              </a:spcAft>
              <a:buFont typeface="Wingdings" panose="05000000000000000000" pitchFamily="2" charset="2"/>
              <a:buNone/>
            </a:pPr>
            <a:r>
              <a:rPr lang="es-ES" altLang="es-CL" b="1" dirty="0" smtClean="0">
                <a:latin typeface="Arial" panose="020B0604020202020204" pitchFamily="34" charset="0"/>
                <a:cs typeface="Arial" panose="020B0604020202020204" pitchFamily="34" charset="0"/>
              </a:rPr>
              <a:t>VALOR ACTUAL:</a:t>
            </a:r>
            <a:r>
              <a:rPr lang="es-ES" altLang="es-CL" dirty="0" smtClean="0">
                <a:latin typeface="Arial" panose="020B0604020202020204" pitchFamily="34" charset="0"/>
                <a:cs typeface="Arial" panose="020B0604020202020204" pitchFamily="34" charset="0"/>
              </a:rPr>
              <a:t> 100% (no hay detección).</a:t>
            </a:r>
          </a:p>
          <a:p>
            <a:pPr marL="461963" indent="-461963" eaLnBrk="1" hangingPunct="1">
              <a:lnSpc>
                <a:spcPct val="80000"/>
              </a:lnSpc>
              <a:spcBef>
                <a:spcPct val="30000"/>
              </a:spcBef>
              <a:spcAft>
                <a:spcPct val="30000"/>
              </a:spcAft>
              <a:buFont typeface="Wingdings" panose="05000000000000000000" pitchFamily="2" charset="2"/>
              <a:buNone/>
            </a:pPr>
            <a:r>
              <a:rPr lang="es-ES" altLang="es-CL" b="1" dirty="0" smtClean="0">
                <a:latin typeface="Arial" panose="020B0604020202020204" pitchFamily="34" charset="0"/>
                <a:cs typeface="Arial" panose="020B0604020202020204" pitchFamily="34" charset="0"/>
              </a:rPr>
              <a:t>PEOR VALOR ACEPTABLE:</a:t>
            </a:r>
            <a:r>
              <a:rPr lang="es-ES" altLang="es-CL" dirty="0" smtClean="0">
                <a:latin typeface="Arial" panose="020B0604020202020204" pitchFamily="34" charset="0"/>
                <a:cs typeface="Arial" panose="020B0604020202020204" pitchFamily="34" charset="0"/>
              </a:rPr>
              <a:t> 5%.</a:t>
            </a:r>
          </a:p>
          <a:p>
            <a:pPr marL="461963" indent="-461963" eaLnBrk="1" hangingPunct="1">
              <a:lnSpc>
                <a:spcPct val="80000"/>
              </a:lnSpc>
              <a:spcBef>
                <a:spcPct val="30000"/>
              </a:spcBef>
              <a:spcAft>
                <a:spcPct val="30000"/>
              </a:spcAft>
              <a:buFont typeface="Wingdings" panose="05000000000000000000" pitchFamily="2" charset="2"/>
              <a:buNone/>
            </a:pPr>
            <a:r>
              <a:rPr lang="es-ES" altLang="es-CL" b="1" dirty="0" smtClean="0">
                <a:latin typeface="Arial" panose="020B0604020202020204" pitchFamily="34" charset="0"/>
                <a:cs typeface="Arial" panose="020B0604020202020204" pitchFamily="34" charset="0"/>
              </a:rPr>
              <a:t>VALOR PLANIFICADO:</a:t>
            </a:r>
            <a:r>
              <a:rPr lang="es-ES" altLang="es-CL" dirty="0" smtClean="0">
                <a:latin typeface="Arial" panose="020B0604020202020204" pitchFamily="34" charset="0"/>
                <a:cs typeface="Arial" panose="020B0604020202020204" pitchFamily="34" charset="0"/>
              </a:rPr>
              <a:t> 1%.</a:t>
            </a:r>
          </a:p>
          <a:p>
            <a:pPr marL="461963" indent="-461963" eaLnBrk="1" hangingPunct="1">
              <a:lnSpc>
                <a:spcPct val="80000"/>
              </a:lnSpc>
              <a:spcBef>
                <a:spcPct val="30000"/>
              </a:spcBef>
              <a:spcAft>
                <a:spcPct val="30000"/>
              </a:spcAft>
              <a:buFont typeface="Wingdings" panose="05000000000000000000" pitchFamily="2" charset="2"/>
              <a:buNone/>
            </a:pPr>
            <a:r>
              <a:rPr lang="es-ES" altLang="es-CL" b="1" dirty="0" smtClean="0">
                <a:latin typeface="Arial" panose="020B0604020202020204" pitchFamily="34" charset="0"/>
                <a:cs typeface="Arial" panose="020B0604020202020204" pitchFamily="34" charset="0"/>
              </a:rPr>
              <a:t>AUTORIDAD:</a:t>
            </a:r>
            <a:r>
              <a:rPr lang="es-ES" altLang="es-CL" dirty="0" smtClean="0">
                <a:latin typeface="Arial" panose="020B0604020202020204" pitchFamily="34" charset="0"/>
                <a:cs typeface="Arial" panose="020B0604020202020204" pitchFamily="34" charset="0"/>
              </a:rPr>
              <a:t> Entrevista con Usuario (03/03/2024).</a:t>
            </a:r>
          </a:p>
        </p:txBody>
      </p:sp>
    </p:spTree>
  </p:cSld>
  <p:clrMapOvr>
    <a:masterClrMapping/>
  </p:clrMapOvr>
  <p:transition spd="slow" advTm="8138"/>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631825" y="282575"/>
            <a:ext cx="7858125" cy="990600"/>
          </a:xfrm>
        </p:spPr>
        <p:txBody>
          <a:bodyPr/>
          <a:lstStyle/>
          <a:p>
            <a:pPr eaLnBrk="1" fontAlgn="auto" hangingPunct="1">
              <a:spcAft>
                <a:spcPts val="0"/>
              </a:spcAft>
              <a:defRPr/>
            </a:pPr>
            <a:r>
              <a:rPr lang="es-ES" altLang="es-CL" dirty="0" smtClean="0">
                <a:latin typeface="Arial" panose="020B0604020202020204" pitchFamily="34" charset="0"/>
                <a:cs typeface="Arial" panose="020B0604020202020204" pitchFamily="34" charset="0"/>
              </a:rPr>
              <a:t>Los Niveles de Cumplimiento</a:t>
            </a:r>
          </a:p>
        </p:txBody>
      </p:sp>
      <p:pic>
        <p:nvPicPr>
          <p:cNvPr id="51203"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35275"/>
            <a:ext cx="912018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CuadroTexto 3"/>
          <p:cNvSpPr txBox="1">
            <a:spLocks noChangeArrowheads="1"/>
          </p:cNvSpPr>
          <p:nvPr/>
        </p:nvSpPr>
        <p:spPr bwMode="auto">
          <a:xfrm>
            <a:off x="1547813" y="5110163"/>
            <a:ext cx="6478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r>
              <a:rPr lang="es-CL" altLang="en-US" sz="2800">
                <a:latin typeface="Arial" panose="020B0604020202020204" pitchFamily="34" charset="0"/>
                <a:cs typeface="Arial" panose="020B0604020202020204" pitchFamily="34" charset="0"/>
              </a:rPr>
              <a:t>El peor caso es lo que va en el contrato</a:t>
            </a:r>
            <a:endParaRPr lang="en-US" altLang="en-US" sz="2800">
              <a:latin typeface="Arial" panose="020B0604020202020204" pitchFamily="34" charset="0"/>
              <a:cs typeface="Arial" panose="020B0604020202020204" pitchFamily="34" charset="0"/>
            </a:endParaRPr>
          </a:p>
        </p:txBody>
      </p:sp>
    </p:spTree>
  </p:cSld>
  <p:clrMapOvr>
    <a:masterClrMapping/>
  </p:clrMapOvr>
  <p:transition spd="slow" advTm="90088"/>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257175" y="385763"/>
            <a:ext cx="8080375" cy="698500"/>
          </a:xfrm>
        </p:spPr>
        <p:txBody>
          <a:bodyPr>
            <a:normAutofit fontScale="90000"/>
          </a:bodyPr>
          <a:lstStyle/>
          <a:p>
            <a:pPr eaLnBrk="1" fontAlgn="auto" hangingPunct="1">
              <a:spcAft>
                <a:spcPts val="0"/>
              </a:spcAft>
              <a:defRPr/>
            </a:pPr>
            <a:r>
              <a:rPr lang="es-ES" altLang="es-CL" dirty="0" smtClean="0">
                <a:latin typeface="Arial" panose="020B0604020202020204" pitchFamily="34" charset="0"/>
                <a:cs typeface="Arial" panose="020B0604020202020204" pitchFamily="34" charset="0"/>
              </a:rPr>
              <a:t>La Autoridad</a:t>
            </a:r>
          </a:p>
        </p:txBody>
      </p:sp>
      <p:sp>
        <p:nvSpPr>
          <p:cNvPr id="68612" name="Rectangle 3" descr="Rectangle: Click to edit Master text styles&#10;Second level&#10;Third level&#10;Fourth level&#10;Fifth level"/>
          <p:cNvSpPr>
            <a:spLocks noGrp="1" noChangeArrowheads="1"/>
          </p:cNvSpPr>
          <p:nvPr>
            <p:ph idx="1"/>
          </p:nvPr>
        </p:nvSpPr>
        <p:spPr>
          <a:xfrm>
            <a:off x="468313" y="5084763"/>
            <a:ext cx="8370887" cy="1657350"/>
          </a:xfrm>
        </p:spPr>
        <p:txBody>
          <a:bodyPr rtlCol="0">
            <a:normAutofit lnSpcReduction="10000"/>
          </a:bodyPr>
          <a:lstStyle/>
          <a:p>
            <a:pPr marL="0" indent="0" eaLnBrk="1" fontAlgn="auto" hangingPunct="1">
              <a:lnSpc>
                <a:spcPct val="110000"/>
              </a:lnSpc>
              <a:spcBef>
                <a:spcPct val="25000"/>
              </a:spcBef>
              <a:spcAft>
                <a:spcPct val="30000"/>
              </a:spcAft>
              <a:buFont typeface="Wingdings" panose="05000000000000000000" pitchFamily="2" charset="2"/>
              <a:buNone/>
              <a:defRPr/>
            </a:pPr>
            <a:r>
              <a:rPr lang="es-ES" altLang="es-CL" b="1" dirty="0" smtClean="0">
                <a:solidFill>
                  <a:schemeClr val="tx2"/>
                </a:solidFill>
                <a:latin typeface="Arial" panose="020B0604020202020204" pitchFamily="34" charset="0"/>
                <a:cs typeface="Arial" panose="020B0604020202020204" pitchFamily="34" charset="0"/>
              </a:rPr>
              <a:t>La autoridad es opcional </a:t>
            </a:r>
            <a:r>
              <a:rPr lang="es-ES" altLang="es-CL" dirty="0" smtClean="0">
                <a:solidFill>
                  <a:schemeClr val="tx2"/>
                </a:solidFill>
                <a:latin typeface="Arial" panose="020B0604020202020204" pitchFamily="34" charset="0"/>
                <a:cs typeface="Arial" panose="020B0604020202020204" pitchFamily="34" charset="0"/>
              </a:rPr>
              <a:t>(pero es muy útil tenerla) </a:t>
            </a:r>
            <a:r>
              <a:rPr lang="es-ES" altLang="es-CL" dirty="0" smtClean="0">
                <a:solidFill>
                  <a:schemeClr val="tx1">
                    <a:lumMod val="85000"/>
                    <a:lumOff val="15000"/>
                  </a:schemeClr>
                </a:solidFill>
                <a:latin typeface="Arial" panose="020B0604020202020204" pitchFamily="34" charset="0"/>
                <a:cs typeface="Arial" panose="020B0604020202020204" pitchFamily="34" charset="0"/>
              </a:rPr>
              <a:t>y puede haber más de una. Por ejemplo:</a:t>
            </a:r>
          </a:p>
          <a:p>
            <a:pPr marL="1022350" lvl="1" eaLnBrk="1" fontAlgn="auto" hangingPunct="1">
              <a:lnSpc>
                <a:spcPct val="80000"/>
              </a:lnSpc>
              <a:spcBef>
                <a:spcPct val="25000"/>
              </a:spcBef>
              <a:spcAft>
                <a:spcPct val="30000"/>
              </a:spcAft>
              <a:buFont typeface="Wingdings" panose="05000000000000000000" pitchFamily="2" charset="2"/>
              <a:buNone/>
              <a:defRPr/>
            </a:pPr>
            <a:r>
              <a:rPr lang="es-ES" altLang="es-CL" sz="1800" dirty="0" smtClean="0">
                <a:solidFill>
                  <a:schemeClr val="tx1">
                    <a:lumMod val="85000"/>
                    <a:lumOff val="15000"/>
                  </a:schemeClr>
                </a:solidFill>
                <a:latin typeface="Arial" panose="020B0604020202020204" pitchFamily="34" charset="0"/>
                <a:cs typeface="Arial" panose="020B0604020202020204" pitchFamily="34" charset="0"/>
              </a:rPr>
              <a:t>AUTORIDAD = Documento de análisis de Juan Pérez.</a:t>
            </a:r>
          </a:p>
          <a:p>
            <a:pPr marL="1022350" lvl="1" eaLnBrk="1" fontAlgn="auto" hangingPunct="1">
              <a:lnSpc>
                <a:spcPct val="80000"/>
              </a:lnSpc>
              <a:spcBef>
                <a:spcPct val="25000"/>
              </a:spcBef>
              <a:spcAft>
                <a:spcPct val="30000"/>
              </a:spcAft>
              <a:buFont typeface="Wingdings" panose="05000000000000000000" pitchFamily="2" charset="2"/>
              <a:buNone/>
              <a:defRPr/>
            </a:pPr>
            <a:r>
              <a:rPr lang="es-ES" altLang="es-CL" sz="1800" dirty="0" smtClean="0">
                <a:solidFill>
                  <a:schemeClr val="tx1">
                    <a:lumMod val="85000"/>
                    <a:lumOff val="15000"/>
                  </a:schemeClr>
                </a:solidFill>
                <a:latin typeface="Arial" panose="020B0604020202020204" pitchFamily="34" charset="0"/>
                <a:cs typeface="Arial" panose="020B0604020202020204" pitchFamily="34" charset="0"/>
              </a:rPr>
              <a:t>AUTORIDAD = Anexo A del contrato, sección 5.6b.</a:t>
            </a: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18288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descr="Rectangle: Click to edit Master text styles&#10;Second level&#10;Third level&#10;Fourth level&#10;Fifth level"/>
          <p:cNvSpPr>
            <a:spLocks noChangeArrowheads="1"/>
          </p:cNvSpPr>
          <p:nvPr/>
        </p:nvSpPr>
        <p:spPr bwMode="auto">
          <a:xfrm>
            <a:off x="468313" y="1557338"/>
            <a:ext cx="684053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marL="1022350" indent="-34290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lnSpc>
                <a:spcPct val="90000"/>
              </a:lnSpc>
              <a:spcBef>
                <a:spcPct val="25000"/>
              </a:spcBef>
              <a:spcAft>
                <a:spcPct val="25000"/>
              </a:spcAft>
              <a:buClr>
                <a:schemeClr val="hlink"/>
              </a:buClr>
              <a:buSzPct val="110000"/>
              <a:buFont typeface="Wingdings" panose="05000000000000000000" pitchFamily="2" charset="2"/>
              <a:buNone/>
            </a:pPr>
            <a:r>
              <a:rPr lang="es-ES" altLang="es-CL" sz="2400" b="1">
                <a:latin typeface="Arial" panose="020B0604020202020204" pitchFamily="34" charset="0"/>
                <a:cs typeface="Arial" panose="020B0604020202020204" pitchFamily="34" charset="0"/>
              </a:rPr>
              <a:t>La autoridad:</a:t>
            </a:r>
            <a:r>
              <a:rPr lang="es-ES" altLang="es-CL" sz="2400">
                <a:latin typeface="Arial" panose="020B0604020202020204" pitchFamily="34" charset="0"/>
                <a:cs typeface="Arial" panose="020B0604020202020204" pitchFamily="34" charset="0"/>
              </a:rPr>
              <a:t> Indica </a:t>
            </a:r>
            <a:r>
              <a:rPr lang="es-ES" altLang="es-CL" sz="2400" i="1">
                <a:solidFill>
                  <a:schemeClr val="tx2"/>
                </a:solidFill>
                <a:latin typeface="Arial" panose="020B0604020202020204" pitchFamily="34" charset="0"/>
                <a:cs typeface="Arial" panose="020B0604020202020204" pitchFamily="34" charset="0"/>
              </a:rPr>
              <a:t>qué, quién o quiénes</a:t>
            </a:r>
            <a:r>
              <a:rPr lang="es-ES" altLang="es-CL" sz="2400">
                <a:solidFill>
                  <a:schemeClr val="tx2"/>
                </a:solidFill>
                <a:latin typeface="Arial" panose="020B0604020202020204" pitchFamily="34" charset="0"/>
                <a:cs typeface="Arial" panose="020B0604020202020204" pitchFamily="34" charset="0"/>
              </a:rPr>
              <a:t> </a:t>
            </a:r>
            <a:r>
              <a:rPr lang="es-ES" altLang="es-CL" sz="2400">
                <a:latin typeface="Arial" panose="020B0604020202020204" pitchFamily="34" charset="0"/>
                <a:cs typeface="Arial" panose="020B0604020202020204" pitchFamily="34" charset="0"/>
              </a:rPr>
              <a:t>sustentan el requisito?.</a:t>
            </a:r>
          </a:p>
          <a:p>
            <a:pPr lvl="1" eaLnBrk="1" hangingPunct="1">
              <a:lnSpc>
                <a:spcPct val="90000"/>
              </a:lnSpc>
              <a:spcBef>
                <a:spcPct val="25000"/>
              </a:spcBef>
              <a:spcAft>
                <a:spcPct val="25000"/>
              </a:spcAft>
              <a:buClr>
                <a:schemeClr val="tx1"/>
              </a:buClr>
              <a:buSzPct val="60000"/>
              <a:buFont typeface="Wingdings" panose="05000000000000000000" pitchFamily="2" charset="2"/>
              <a:buChar char="n"/>
            </a:pPr>
            <a:r>
              <a:rPr lang="es-ES" altLang="es-CL" sz="2000">
                <a:latin typeface="Arial" panose="020B0604020202020204" pitchFamily="34" charset="0"/>
                <a:cs typeface="Arial" panose="020B0604020202020204" pitchFamily="34" charset="0"/>
              </a:rPr>
              <a:t>Puede ser la orden de un jefe.</a:t>
            </a:r>
          </a:p>
          <a:p>
            <a:pPr lvl="1" eaLnBrk="1" hangingPunct="1">
              <a:lnSpc>
                <a:spcPct val="90000"/>
              </a:lnSpc>
              <a:spcBef>
                <a:spcPct val="25000"/>
              </a:spcBef>
              <a:spcAft>
                <a:spcPct val="25000"/>
              </a:spcAft>
              <a:buClr>
                <a:schemeClr val="tx1"/>
              </a:buClr>
              <a:buSzPct val="60000"/>
              <a:buFont typeface="Wingdings" panose="05000000000000000000" pitchFamily="2" charset="2"/>
              <a:buChar char="n"/>
            </a:pPr>
            <a:r>
              <a:rPr lang="es-ES" altLang="es-CL" sz="2000">
                <a:latin typeface="Arial" panose="020B0604020202020204" pitchFamily="34" charset="0"/>
                <a:cs typeface="Arial" panose="020B0604020202020204" pitchFamily="34" charset="0"/>
              </a:rPr>
              <a:t>Puede ser un manual de procedimientos.</a:t>
            </a:r>
          </a:p>
          <a:p>
            <a:pPr lvl="1" eaLnBrk="1" hangingPunct="1">
              <a:lnSpc>
                <a:spcPct val="90000"/>
              </a:lnSpc>
              <a:spcBef>
                <a:spcPct val="25000"/>
              </a:spcBef>
              <a:spcAft>
                <a:spcPct val="25000"/>
              </a:spcAft>
              <a:buClr>
                <a:schemeClr val="tx1"/>
              </a:buClr>
              <a:buSzPct val="60000"/>
              <a:buFont typeface="Wingdings" panose="05000000000000000000" pitchFamily="2" charset="2"/>
              <a:buChar char="n"/>
            </a:pPr>
            <a:r>
              <a:rPr lang="es-ES" altLang="es-CL" sz="2000">
                <a:latin typeface="Arial" panose="020B0604020202020204" pitchFamily="34" charset="0"/>
                <a:cs typeface="Arial" panose="020B0604020202020204" pitchFamily="34" charset="0"/>
              </a:rPr>
              <a:t>Puede ser un requisito ya aprobado.</a:t>
            </a:r>
          </a:p>
          <a:p>
            <a:pPr lvl="1" eaLnBrk="1" hangingPunct="1">
              <a:lnSpc>
                <a:spcPct val="90000"/>
              </a:lnSpc>
              <a:spcBef>
                <a:spcPct val="25000"/>
              </a:spcBef>
              <a:spcAft>
                <a:spcPct val="25000"/>
              </a:spcAft>
              <a:buClr>
                <a:schemeClr val="tx1"/>
              </a:buClr>
              <a:buSzPct val="60000"/>
              <a:buFont typeface="Wingdings" panose="05000000000000000000" pitchFamily="2" charset="2"/>
              <a:buChar char="n"/>
            </a:pPr>
            <a:r>
              <a:rPr lang="es-ES" altLang="es-CL" sz="2000">
                <a:latin typeface="Arial" panose="020B0604020202020204" pitchFamily="34" charset="0"/>
                <a:cs typeface="Arial" panose="020B0604020202020204" pitchFamily="34" charset="0"/>
              </a:rPr>
              <a:t>Puede ser un contrato.</a:t>
            </a:r>
          </a:p>
          <a:p>
            <a:pPr lvl="1" eaLnBrk="1" hangingPunct="1">
              <a:lnSpc>
                <a:spcPct val="90000"/>
              </a:lnSpc>
              <a:spcBef>
                <a:spcPct val="25000"/>
              </a:spcBef>
              <a:spcAft>
                <a:spcPct val="25000"/>
              </a:spcAft>
              <a:buClr>
                <a:schemeClr val="tx1"/>
              </a:buClr>
              <a:buSzPct val="60000"/>
              <a:buFont typeface="Wingdings" panose="05000000000000000000" pitchFamily="2" charset="2"/>
              <a:buChar char="n"/>
            </a:pPr>
            <a:r>
              <a:rPr lang="es-ES" altLang="es-CL" sz="2000">
                <a:latin typeface="Arial" panose="020B0604020202020204" pitchFamily="34" charset="0"/>
                <a:cs typeface="Arial" panose="020B0604020202020204" pitchFamily="34" charset="0"/>
              </a:rPr>
              <a:t>O incluso, una ocurrencia basada en la experiencias previas.</a:t>
            </a:r>
          </a:p>
        </p:txBody>
      </p:sp>
    </p:spTree>
  </p:cSld>
  <p:clrMapOvr>
    <a:masterClrMapping/>
  </p:clrMapOvr>
  <p:transition spd="slow" advTm="45302"/>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a:xfrm>
            <a:off x="239713" y="82550"/>
            <a:ext cx="8078787" cy="841375"/>
          </a:xfrm>
        </p:spPr>
        <p:txBody>
          <a:bodyPr/>
          <a:lstStyle/>
          <a:p>
            <a:pPr eaLnBrk="1" fontAlgn="auto" hangingPunct="1">
              <a:spcAft>
                <a:spcPts val="0"/>
              </a:spcAft>
              <a:defRPr/>
            </a:pPr>
            <a:r>
              <a:rPr lang="es-CL" altLang="es-CL" dirty="0" smtClean="0">
                <a:latin typeface="Arial" panose="020B0604020202020204" pitchFamily="34" charset="0"/>
                <a:cs typeface="Arial" panose="020B0604020202020204" pitchFamily="34" charset="0"/>
              </a:rPr>
              <a:t>UR: Salidas de la Fase</a:t>
            </a:r>
          </a:p>
        </p:txBody>
      </p:sp>
      <p:sp>
        <p:nvSpPr>
          <p:cNvPr id="55299" name="Rectangle 3" descr="Rectangle: Click to edit Master text styles&#10;Second level&#10;Third level&#10;Fourth level&#10;Fifth level"/>
          <p:cNvSpPr>
            <a:spLocks noGrp="1" noChangeArrowheads="1"/>
          </p:cNvSpPr>
          <p:nvPr>
            <p:ph idx="1"/>
          </p:nvPr>
        </p:nvSpPr>
        <p:spPr>
          <a:xfrm>
            <a:off x="239713" y="1143000"/>
            <a:ext cx="8509000" cy="5526088"/>
          </a:xfrm>
        </p:spPr>
        <p:txBody>
          <a:bodyPr/>
          <a:lstStyle/>
          <a:p>
            <a:pPr eaLnBrk="1" hangingPunct="1">
              <a:lnSpc>
                <a:spcPct val="90000"/>
              </a:lnSpc>
              <a:spcBef>
                <a:spcPts val="1800"/>
              </a:spcBef>
              <a:spcAft>
                <a:spcPts val="600"/>
              </a:spcAft>
              <a:buFont typeface="Wingdings" panose="05000000000000000000" pitchFamily="2" charset="2"/>
              <a:buNone/>
            </a:pPr>
            <a:r>
              <a:rPr lang="es-CL" altLang="es-CL" sz="2800" smtClean="0">
                <a:solidFill>
                  <a:schemeClr val="tx1"/>
                </a:solidFill>
                <a:latin typeface="Arial" panose="020B0604020202020204" pitchFamily="34" charset="0"/>
                <a:cs typeface="Arial" panose="020B0604020202020204" pitchFamily="34" charset="0"/>
              </a:rPr>
              <a:t> Documento de Requisitos (de usuario).</a:t>
            </a:r>
          </a:p>
          <a:p>
            <a:pPr lvl="1" eaLnBrk="1" hangingPunct="1">
              <a:lnSpc>
                <a:spcPct val="120000"/>
              </a:lnSpc>
              <a:spcBef>
                <a:spcPts val="1800"/>
              </a:spcBef>
              <a:spcAft>
                <a:spcPts val="600"/>
              </a:spcAft>
              <a:buFont typeface="Wingdings" panose="05000000000000000000" pitchFamily="2" charset="2"/>
              <a:buNone/>
            </a:pPr>
            <a:r>
              <a:rPr lang="es-CL" altLang="es-CL" b="1" smtClean="0">
                <a:solidFill>
                  <a:schemeClr val="tx1"/>
                </a:solidFill>
                <a:latin typeface="Arial" panose="020B0604020202020204" pitchFamily="34" charset="0"/>
                <a:cs typeface="Arial" panose="020B0604020202020204" pitchFamily="34" charset="0"/>
              </a:rPr>
              <a:t>1. Introducción</a:t>
            </a:r>
          </a:p>
          <a:p>
            <a:pPr marL="1082675" lvl="2" indent="-574675" eaLnBrk="1" hangingPunct="1">
              <a:lnSpc>
                <a:spcPct val="90000"/>
              </a:lnSpc>
              <a:spcBef>
                <a:spcPts val="1800"/>
              </a:spcBef>
              <a:spcAft>
                <a:spcPts val="600"/>
              </a:spcAft>
              <a:buFont typeface="Wingdings" panose="05000000000000000000" pitchFamily="2" charset="2"/>
              <a:buNone/>
            </a:pPr>
            <a:r>
              <a:rPr lang="es-CL" altLang="es-CL" smtClean="0">
                <a:solidFill>
                  <a:schemeClr val="tx1"/>
                </a:solidFill>
                <a:latin typeface="Arial" panose="020B0604020202020204" pitchFamily="34" charset="0"/>
                <a:cs typeface="Arial" panose="020B0604020202020204" pitchFamily="34" charset="0"/>
              </a:rPr>
              <a:t>1.1 Propósito.</a:t>
            </a:r>
            <a:r>
              <a:rPr lang="es-CL" altLang="es-CL" sz="1800" smtClean="0">
                <a:solidFill>
                  <a:schemeClr val="tx1"/>
                </a:solidFill>
                <a:latin typeface="Arial" panose="020B0604020202020204" pitchFamily="34" charset="0"/>
                <a:cs typeface="Arial" panose="020B0604020202020204" pitchFamily="34" charset="0"/>
              </a:rPr>
              <a:t> Narrativa que describe el propósito del sistema a desarrollar.</a:t>
            </a:r>
          </a:p>
          <a:p>
            <a:pPr marL="1082675" lvl="2" indent="-574675" eaLnBrk="1" hangingPunct="1">
              <a:lnSpc>
                <a:spcPct val="90000"/>
              </a:lnSpc>
              <a:spcBef>
                <a:spcPts val="1800"/>
              </a:spcBef>
              <a:spcAft>
                <a:spcPts val="600"/>
              </a:spcAft>
              <a:buFont typeface="Wingdings" panose="05000000000000000000" pitchFamily="2" charset="2"/>
              <a:buNone/>
            </a:pPr>
            <a:r>
              <a:rPr lang="es-CL" altLang="es-CL" smtClean="0">
                <a:solidFill>
                  <a:schemeClr val="tx1"/>
                </a:solidFill>
                <a:latin typeface="Arial" panose="020B0604020202020204" pitchFamily="34" charset="0"/>
                <a:cs typeface="Arial" panose="020B0604020202020204" pitchFamily="34" charset="0"/>
              </a:rPr>
              <a:t>1.2 Alcance.</a:t>
            </a:r>
            <a:r>
              <a:rPr lang="es-CL" altLang="es-CL" sz="1800" smtClean="0">
                <a:solidFill>
                  <a:schemeClr val="tx1"/>
                </a:solidFill>
                <a:latin typeface="Arial" panose="020B0604020202020204" pitchFamily="34" charset="0"/>
                <a:cs typeface="Arial" panose="020B0604020202020204" pitchFamily="34" charset="0"/>
              </a:rPr>
              <a:t> Narrativa que establece el alcance del sistema a desarrollar.</a:t>
            </a:r>
            <a:r>
              <a:rPr lang="es-CL" altLang="es-CL" smtClean="0">
                <a:solidFill>
                  <a:schemeClr val="tx1"/>
                </a:solidFill>
                <a:latin typeface="Arial" panose="020B0604020202020204" pitchFamily="34" charset="0"/>
                <a:cs typeface="Arial" panose="020B0604020202020204" pitchFamily="34" charset="0"/>
              </a:rPr>
              <a:t> </a:t>
            </a:r>
          </a:p>
          <a:p>
            <a:pPr marL="1082675" lvl="2" indent="-574675" eaLnBrk="1" hangingPunct="1">
              <a:lnSpc>
                <a:spcPct val="90000"/>
              </a:lnSpc>
              <a:spcBef>
                <a:spcPts val="1800"/>
              </a:spcBef>
              <a:spcAft>
                <a:spcPts val="600"/>
              </a:spcAft>
              <a:buFont typeface="Wingdings" panose="05000000000000000000" pitchFamily="2" charset="2"/>
              <a:buNone/>
            </a:pPr>
            <a:r>
              <a:rPr lang="es-CL" altLang="es-CL" smtClean="0">
                <a:solidFill>
                  <a:schemeClr val="tx1"/>
                </a:solidFill>
                <a:latin typeface="Arial" panose="020B0604020202020204" pitchFamily="34" charset="0"/>
                <a:cs typeface="Arial" panose="020B0604020202020204" pitchFamily="34" charset="0"/>
              </a:rPr>
              <a:t>1.3. Contexto (Descripción general). </a:t>
            </a:r>
            <a:r>
              <a:rPr lang="es-CL" altLang="es-CL" sz="1800" smtClean="0">
                <a:solidFill>
                  <a:schemeClr val="tx1"/>
                </a:solidFill>
                <a:latin typeface="Arial" panose="020B0604020202020204" pitchFamily="34" charset="0"/>
                <a:cs typeface="Arial" panose="020B0604020202020204" pitchFamily="34" charset="0"/>
              </a:rPr>
              <a:t>Narrativa que describe a grandes rasgos el contexto del proyecto y eventualmente el de la organización que lo recibe.</a:t>
            </a:r>
          </a:p>
          <a:p>
            <a:pPr marL="1082675" lvl="2" indent="-574675" eaLnBrk="1" hangingPunct="1">
              <a:lnSpc>
                <a:spcPct val="90000"/>
              </a:lnSpc>
              <a:spcBef>
                <a:spcPts val="1800"/>
              </a:spcBef>
              <a:spcAft>
                <a:spcPts val="600"/>
              </a:spcAft>
              <a:buFont typeface="Wingdings" panose="05000000000000000000" pitchFamily="2" charset="2"/>
              <a:buNone/>
            </a:pPr>
            <a:r>
              <a:rPr lang="es-CL" altLang="es-CL" smtClean="0">
                <a:solidFill>
                  <a:schemeClr val="tx1"/>
                </a:solidFill>
                <a:latin typeface="Arial" panose="020B0604020202020204" pitchFamily="34" charset="0"/>
                <a:cs typeface="Arial" panose="020B0604020202020204" pitchFamily="34" charset="0"/>
              </a:rPr>
              <a:t>1.4 Definiciones, acrónimos y abreviaciones. </a:t>
            </a:r>
            <a:r>
              <a:rPr lang="es-CL" altLang="es-CL" sz="1800" smtClean="0">
                <a:solidFill>
                  <a:schemeClr val="tx1"/>
                </a:solidFill>
                <a:latin typeface="Arial" panose="020B0604020202020204" pitchFamily="34" charset="0"/>
                <a:cs typeface="Arial" panose="020B0604020202020204" pitchFamily="34" charset="0"/>
              </a:rPr>
              <a:t>Listado de acrónimos, con su significado.</a:t>
            </a:r>
          </a:p>
          <a:p>
            <a:pPr marL="1082675" lvl="2" indent="-574675" eaLnBrk="1" hangingPunct="1">
              <a:lnSpc>
                <a:spcPct val="90000"/>
              </a:lnSpc>
              <a:spcBef>
                <a:spcPts val="1800"/>
              </a:spcBef>
              <a:spcAft>
                <a:spcPts val="600"/>
              </a:spcAft>
              <a:buFont typeface="Wingdings" panose="05000000000000000000" pitchFamily="2" charset="2"/>
              <a:buNone/>
            </a:pPr>
            <a:r>
              <a:rPr lang="es-CL" altLang="es-CL" smtClean="0">
                <a:solidFill>
                  <a:schemeClr val="tx1"/>
                </a:solidFill>
                <a:latin typeface="Arial" panose="020B0604020202020204" pitchFamily="34" charset="0"/>
                <a:cs typeface="Arial" panose="020B0604020202020204" pitchFamily="34" charset="0"/>
              </a:rPr>
              <a:t>1.5 Referencias.</a:t>
            </a:r>
            <a:r>
              <a:rPr lang="es-CL" altLang="es-CL" sz="1800" smtClean="0">
                <a:solidFill>
                  <a:schemeClr val="tx1"/>
                </a:solidFill>
                <a:latin typeface="Arial" panose="020B0604020202020204" pitchFamily="34" charset="0"/>
                <a:cs typeface="Arial" panose="020B0604020202020204" pitchFamily="34" charset="0"/>
              </a:rPr>
              <a:t> Se colocan las referencias de los documentos utilizados para construir el DR.</a:t>
            </a:r>
          </a:p>
        </p:txBody>
      </p:sp>
    </p:spTree>
  </p:cSld>
  <p:clrMapOvr>
    <a:masterClrMapping/>
  </p:clrMapOvr>
  <p:transition spd="slow" advTm="12267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5663" y="93663"/>
            <a:ext cx="7770812" cy="914400"/>
          </a:xfrm>
        </p:spPr>
        <p:txBody>
          <a:bodyPr/>
          <a:lstStyle/>
          <a:p>
            <a:pPr eaLnBrk="1" fontAlgn="auto" hangingPunct="1">
              <a:spcAft>
                <a:spcPts val="0"/>
              </a:spcAft>
              <a:defRPr/>
            </a:pPr>
            <a:r>
              <a:rPr lang="es-CL" dirty="0" smtClean="0">
                <a:latin typeface="Arial" panose="020B0604020202020204" pitchFamily="34" charset="0"/>
                <a:cs typeface="Arial" panose="020B0604020202020204" pitchFamily="34" charset="0"/>
              </a:rPr>
              <a:t>Derivando desde el Tablero</a:t>
            </a:r>
            <a:endParaRPr lang="en-US" dirty="0">
              <a:latin typeface="Arial" panose="020B0604020202020204" pitchFamily="34" charset="0"/>
              <a:cs typeface="Arial" panose="020B0604020202020204" pitchFamily="34" charset="0"/>
            </a:endParaRPr>
          </a:p>
        </p:txBody>
      </p:sp>
      <p:pic>
        <p:nvPicPr>
          <p:cNvPr id="11267"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255713"/>
            <a:ext cx="8934450"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5687"/>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395288" y="284163"/>
            <a:ext cx="8080375" cy="642937"/>
          </a:xfrm>
        </p:spPr>
        <p:txBody>
          <a:bodyPr>
            <a:normAutofit fontScale="90000"/>
          </a:bodyPr>
          <a:lstStyle/>
          <a:p>
            <a:pPr eaLnBrk="1" fontAlgn="auto" hangingPunct="1">
              <a:spcAft>
                <a:spcPts val="0"/>
              </a:spcAft>
              <a:defRPr/>
            </a:pPr>
            <a:r>
              <a:rPr lang="es-CL" altLang="es-CL" dirty="0" smtClean="0">
                <a:latin typeface="Arial" panose="020B0604020202020204" pitchFamily="34" charset="0"/>
                <a:cs typeface="Arial" panose="020B0604020202020204" pitchFamily="34" charset="0"/>
              </a:rPr>
              <a:t>UR: Salidas de la Fase</a:t>
            </a:r>
          </a:p>
        </p:txBody>
      </p:sp>
      <p:sp>
        <p:nvSpPr>
          <p:cNvPr id="57347" name="Rectangle 3" descr="Rectangle: Click to edit Master text styles&#10;Second level&#10;Third level&#10;Fourth level&#10;Fifth level"/>
          <p:cNvSpPr>
            <a:spLocks noGrp="1" noChangeArrowheads="1"/>
          </p:cNvSpPr>
          <p:nvPr>
            <p:ph idx="1"/>
          </p:nvPr>
        </p:nvSpPr>
        <p:spPr>
          <a:xfrm>
            <a:off x="395288" y="1143000"/>
            <a:ext cx="8748712" cy="5715000"/>
          </a:xfrm>
        </p:spPr>
        <p:txBody>
          <a:bodyPr/>
          <a:lstStyle/>
          <a:p>
            <a:pPr eaLnBrk="1" hangingPunct="1">
              <a:spcBef>
                <a:spcPts val="1400"/>
              </a:spcBef>
              <a:spcAft>
                <a:spcPts val="1800"/>
              </a:spcAft>
              <a:buFont typeface="Wingdings" panose="05000000000000000000" pitchFamily="2" charset="2"/>
              <a:buNone/>
            </a:pPr>
            <a:r>
              <a:rPr lang="es-CL" altLang="es-CL" sz="2800" smtClean="0">
                <a:solidFill>
                  <a:schemeClr val="tx1"/>
                </a:solidFill>
                <a:latin typeface="Arial" panose="020B0604020202020204" pitchFamily="34" charset="0"/>
                <a:cs typeface="Arial" panose="020B0604020202020204" pitchFamily="34" charset="0"/>
              </a:rPr>
              <a:t>Documento de requisitos (de usuario).</a:t>
            </a:r>
          </a:p>
          <a:p>
            <a:pPr lvl="1" eaLnBrk="1" hangingPunct="1">
              <a:spcBef>
                <a:spcPts val="1400"/>
              </a:spcBef>
              <a:spcAft>
                <a:spcPts val="1800"/>
              </a:spcAft>
              <a:buFont typeface="Wingdings" panose="05000000000000000000" pitchFamily="2" charset="2"/>
              <a:buNone/>
            </a:pPr>
            <a:r>
              <a:rPr lang="es-CL" altLang="es-CL" sz="2800" b="1" smtClean="0">
                <a:solidFill>
                  <a:schemeClr val="tx1"/>
                </a:solidFill>
                <a:latin typeface="Arial" panose="020B0604020202020204" pitchFamily="34" charset="0"/>
                <a:cs typeface="Arial" panose="020B0604020202020204" pitchFamily="34" charset="0"/>
              </a:rPr>
              <a:t>2. Descripción General</a:t>
            </a:r>
          </a:p>
          <a:p>
            <a:pPr marL="808038" lvl="2" eaLnBrk="1" hangingPunct="1">
              <a:spcBef>
                <a:spcPts val="1400"/>
              </a:spcBef>
              <a:spcAft>
                <a:spcPts val="1800"/>
              </a:spcAft>
              <a:buFont typeface="Wingdings" panose="05000000000000000000" pitchFamily="2" charset="2"/>
              <a:buNone/>
            </a:pPr>
            <a:r>
              <a:rPr lang="es-CL" altLang="es-CL" sz="2400" smtClean="0">
                <a:solidFill>
                  <a:schemeClr val="tx1"/>
                </a:solidFill>
                <a:latin typeface="Arial" panose="020B0604020202020204" pitchFamily="34" charset="0"/>
                <a:cs typeface="Arial" panose="020B0604020202020204" pitchFamily="34" charset="0"/>
              </a:rPr>
              <a:t>2.1 </a:t>
            </a:r>
            <a:r>
              <a:rPr lang="es-CL" altLang="es-CL" sz="2400" b="1" smtClean="0">
                <a:solidFill>
                  <a:schemeClr val="tx1"/>
                </a:solidFill>
                <a:latin typeface="Arial" panose="020B0604020202020204" pitchFamily="34" charset="0"/>
                <a:cs typeface="Arial" panose="020B0604020202020204" pitchFamily="34" charset="0"/>
              </a:rPr>
              <a:t>Características de los Usuarios</a:t>
            </a:r>
            <a:r>
              <a:rPr lang="es-CL" altLang="es-CL" sz="2400" smtClean="0">
                <a:solidFill>
                  <a:schemeClr val="tx1"/>
                </a:solidFill>
                <a:latin typeface="Arial" panose="020B0604020202020204" pitchFamily="34" charset="0"/>
                <a:cs typeface="Arial" panose="020B0604020202020204" pitchFamily="34" charset="0"/>
              </a:rPr>
              <a:t>. Narrativa que establece los diferentes tipos de usuario que interactuarán con el software, y las características de cada uno de ellos </a:t>
            </a:r>
            <a:r>
              <a:rPr lang="es-CL" altLang="es-CL" smtClean="0">
                <a:solidFill>
                  <a:schemeClr val="tx1"/>
                </a:solidFill>
                <a:latin typeface="Arial" panose="020B0604020202020204" pitchFamily="34" charset="0"/>
                <a:cs typeface="Arial" panose="020B0604020202020204" pitchFamily="34" charset="0"/>
              </a:rPr>
              <a:t>(atribuciones, limitaciones y cantidad de usuarios por tipo).</a:t>
            </a:r>
          </a:p>
          <a:p>
            <a:pPr marL="808038" lvl="2" eaLnBrk="1" hangingPunct="1">
              <a:spcBef>
                <a:spcPts val="1400"/>
              </a:spcBef>
              <a:spcAft>
                <a:spcPts val="1800"/>
              </a:spcAft>
              <a:buFont typeface="Wingdings" panose="05000000000000000000" pitchFamily="2" charset="2"/>
              <a:buNone/>
            </a:pPr>
            <a:r>
              <a:rPr lang="es-CL" altLang="es-CL" sz="2400" smtClean="0">
                <a:solidFill>
                  <a:schemeClr val="tx1"/>
                </a:solidFill>
                <a:latin typeface="Arial" panose="020B0604020202020204" pitchFamily="34" charset="0"/>
                <a:cs typeface="Arial" panose="020B0604020202020204" pitchFamily="34" charset="0"/>
              </a:rPr>
              <a:t>2.2 </a:t>
            </a:r>
            <a:r>
              <a:rPr lang="es-CL" altLang="es-CL" sz="2400" b="1" smtClean="0">
                <a:solidFill>
                  <a:schemeClr val="tx1"/>
                </a:solidFill>
                <a:latin typeface="Arial" panose="020B0604020202020204" pitchFamily="34" charset="0"/>
                <a:cs typeface="Arial" panose="020B0604020202020204" pitchFamily="34" charset="0"/>
              </a:rPr>
              <a:t>Perspectivas del Producto</a:t>
            </a:r>
            <a:r>
              <a:rPr lang="es-CL" altLang="es-CL" sz="2400" smtClean="0">
                <a:solidFill>
                  <a:schemeClr val="tx1"/>
                </a:solidFill>
                <a:latin typeface="Arial" panose="020B0604020202020204" pitchFamily="34" charset="0"/>
                <a:cs typeface="Arial" panose="020B0604020202020204" pitchFamily="34" charset="0"/>
              </a:rPr>
              <a:t>. Narrativa que establece qué es lo que se espera obtener con el producto de software en desarrollo.</a:t>
            </a:r>
          </a:p>
          <a:p>
            <a:pPr marL="808038" lvl="2" eaLnBrk="1" hangingPunct="1">
              <a:spcBef>
                <a:spcPts val="1400"/>
              </a:spcBef>
              <a:spcAft>
                <a:spcPts val="1800"/>
              </a:spcAft>
              <a:buFont typeface="Wingdings" panose="05000000000000000000" pitchFamily="2" charset="2"/>
              <a:buNone/>
            </a:pPr>
            <a:r>
              <a:rPr lang="es-CL" altLang="es-CL" sz="2400" smtClean="0">
                <a:solidFill>
                  <a:schemeClr val="tx1"/>
                </a:solidFill>
                <a:latin typeface="Arial" panose="020B0604020202020204" pitchFamily="34" charset="0"/>
                <a:cs typeface="Arial" panose="020B0604020202020204" pitchFamily="34" charset="0"/>
              </a:rPr>
              <a:t>2.3 </a:t>
            </a:r>
            <a:r>
              <a:rPr lang="es-CL" altLang="es-CL" sz="2400" b="1" smtClean="0">
                <a:solidFill>
                  <a:schemeClr val="tx1"/>
                </a:solidFill>
                <a:latin typeface="Arial" panose="020B0604020202020204" pitchFamily="34" charset="0"/>
                <a:cs typeface="Arial" panose="020B0604020202020204" pitchFamily="34" charset="0"/>
              </a:rPr>
              <a:t>Ambiente Operacional</a:t>
            </a:r>
            <a:r>
              <a:rPr lang="es-CL" altLang="es-CL" sz="2400" smtClean="0">
                <a:solidFill>
                  <a:schemeClr val="tx1"/>
                </a:solidFill>
                <a:latin typeface="Arial" panose="020B0604020202020204" pitchFamily="34" charset="0"/>
                <a:cs typeface="Arial" panose="020B0604020202020204" pitchFamily="34" charset="0"/>
              </a:rPr>
              <a:t>. Narrativa que establece las características del escenario de trabajo del software. </a:t>
            </a:r>
          </a:p>
        </p:txBody>
      </p:sp>
    </p:spTree>
  </p:cSld>
  <p:clrMapOvr>
    <a:masterClrMapping/>
  </p:clrMapOvr>
  <p:transition spd="slow" advTm="83094"/>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a:xfrm>
            <a:off x="493713" y="500063"/>
            <a:ext cx="8078787" cy="768350"/>
          </a:xfrm>
        </p:spPr>
        <p:txBody>
          <a:bodyPr/>
          <a:lstStyle/>
          <a:p>
            <a:pPr eaLnBrk="1" fontAlgn="auto" hangingPunct="1">
              <a:spcAft>
                <a:spcPts val="0"/>
              </a:spcAft>
              <a:defRPr/>
            </a:pPr>
            <a:r>
              <a:rPr lang="es-CL" altLang="es-CL" dirty="0" smtClean="0">
                <a:latin typeface="Arial" panose="020B0604020202020204" pitchFamily="34" charset="0"/>
                <a:cs typeface="Arial" panose="020B0604020202020204" pitchFamily="34" charset="0"/>
              </a:rPr>
              <a:t>UR: Salidas de la Fase</a:t>
            </a:r>
          </a:p>
        </p:txBody>
      </p:sp>
      <p:sp>
        <p:nvSpPr>
          <p:cNvPr id="59395" name="Rectangle 3" descr="Rectangle: Click to edit Master text styles&#10;Second level&#10;Third level&#10;Fourth level&#10;Fifth level"/>
          <p:cNvSpPr>
            <a:spLocks noGrp="1" noChangeArrowheads="1"/>
          </p:cNvSpPr>
          <p:nvPr>
            <p:ph idx="1"/>
          </p:nvPr>
        </p:nvSpPr>
        <p:spPr>
          <a:xfrm>
            <a:off x="493713" y="1557338"/>
            <a:ext cx="7966075" cy="5300662"/>
          </a:xfrm>
        </p:spPr>
        <p:txBody>
          <a:bodyPr/>
          <a:lstStyle/>
          <a:p>
            <a:pPr eaLnBrk="1" hangingPunct="1">
              <a:lnSpc>
                <a:spcPct val="80000"/>
              </a:lnSpc>
              <a:spcBef>
                <a:spcPts val="1800"/>
              </a:spcBef>
              <a:spcAft>
                <a:spcPct val="40000"/>
              </a:spcAft>
              <a:buFont typeface="Wingdings" panose="05000000000000000000" pitchFamily="2" charset="2"/>
              <a:buNone/>
            </a:pPr>
            <a:r>
              <a:rPr lang="es-CL" altLang="es-CL" sz="2800" smtClean="0">
                <a:solidFill>
                  <a:schemeClr val="tx1"/>
                </a:solidFill>
                <a:latin typeface="Arial" panose="020B0604020202020204" pitchFamily="34" charset="0"/>
                <a:cs typeface="Arial" panose="020B0604020202020204" pitchFamily="34" charset="0"/>
              </a:rPr>
              <a:t>Documento de requisitos de usuario.</a:t>
            </a:r>
          </a:p>
          <a:p>
            <a:pPr lvl="2" eaLnBrk="1" hangingPunct="1">
              <a:lnSpc>
                <a:spcPct val="80000"/>
              </a:lnSpc>
              <a:spcBef>
                <a:spcPts val="1800"/>
              </a:spcBef>
              <a:spcAft>
                <a:spcPct val="40000"/>
              </a:spcAft>
              <a:buFont typeface="Wingdings" panose="05000000000000000000" pitchFamily="2" charset="2"/>
              <a:buNone/>
            </a:pPr>
            <a:r>
              <a:rPr lang="es-CL" altLang="es-CL" sz="2400" smtClean="0">
                <a:solidFill>
                  <a:schemeClr val="tx1"/>
                </a:solidFill>
                <a:latin typeface="Arial" panose="020B0604020202020204" pitchFamily="34" charset="0"/>
                <a:cs typeface="Arial" panose="020B0604020202020204" pitchFamily="34" charset="0"/>
              </a:rPr>
              <a:t>2.4 </a:t>
            </a:r>
            <a:r>
              <a:rPr lang="es-CL" altLang="es-CL" sz="2400" b="1" smtClean="0">
                <a:solidFill>
                  <a:schemeClr val="tx1"/>
                </a:solidFill>
                <a:latin typeface="Arial" panose="020B0604020202020204" pitchFamily="34" charset="0"/>
                <a:cs typeface="Arial" panose="020B0604020202020204" pitchFamily="34" charset="0"/>
              </a:rPr>
              <a:t>Proyectos Relacionados. </a:t>
            </a:r>
            <a:r>
              <a:rPr lang="es-CL" altLang="es-CL" sz="2400" smtClean="0">
                <a:solidFill>
                  <a:schemeClr val="tx1"/>
                </a:solidFill>
                <a:latin typeface="Arial" panose="020B0604020202020204" pitchFamily="34" charset="0"/>
                <a:cs typeface="Arial" panose="020B0604020202020204" pitchFamily="34" charset="0"/>
              </a:rPr>
              <a:t>Indica si hay otros proyectos relacionados a éste, que eventualmente pudieran afectar la implantación o ejecución del mismo. </a:t>
            </a:r>
            <a:r>
              <a:rPr lang="es-CL" altLang="es-CL" smtClean="0">
                <a:solidFill>
                  <a:schemeClr val="tx1"/>
                </a:solidFill>
                <a:latin typeface="Arial" panose="020B0604020202020204" pitchFamily="34" charset="0"/>
                <a:cs typeface="Arial" panose="020B0604020202020204" pitchFamily="34" charset="0"/>
              </a:rPr>
              <a:t>Por ejemplo, si hay otros proyectos en ejecución, cuyos resultados deben estar disponibles para que nosotros podamos poner el producción al nuestro.</a:t>
            </a:r>
          </a:p>
        </p:txBody>
      </p:sp>
    </p:spTree>
  </p:cSld>
  <p:clrMapOvr>
    <a:masterClrMapping/>
  </p:clrMapOvr>
  <p:transition spd="slow" advTm="73025"/>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a:xfrm>
            <a:off x="493713" y="500063"/>
            <a:ext cx="8078787" cy="841375"/>
          </a:xfrm>
        </p:spPr>
        <p:txBody>
          <a:bodyPr/>
          <a:lstStyle/>
          <a:p>
            <a:pPr eaLnBrk="1" fontAlgn="auto" hangingPunct="1">
              <a:spcAft>
                <a:spcPts val="0"/>
              </a:spcAft>
              <a:defRPr/>
            </a:pPr>
            <a:r>
              <a:rPr lang="es-CL" altLang="es-CL" dirty="0" smtClean="0">
                <a:latin typeface="Arial" panose="020B0604020202020204" pitchFamily="34" charset="0"/>
                <a:cs typeface="Arial" panose="020B0604020202020204" pitchFamily="34" charset="0"/>
              </a:rPr>
              <a:t>UR: Salidas de la Fase</a:t>
            </a:r>
          </a:p>
        </p:txBody>
      </p:sp>
      <p:sp>
        <p:nvSpPr>
          <p:cNvPr id="93188" name="Rectangle 3" descr="Rectangle: Click to edit Master text styles&#10;Second level&#10;Third level&#10;Fourth level&#10;Fifth level"/>
          <p:cNvSpPr>
            <a:spLocks noGrp="1" noChangeArrowheads="1"/>
          </p:cNvSpPr>
          <p:nvPr>
            <p:ph idx="1"/>
          </p:nvPr>
        </p:nvSpPr>
        <p:spPr>
          <a:xfrm>
            <a:off x="493713" y="1557338"/>
            <a:ext cx="8399462" cy="5300662"/>
          </a:xfrm>
        </p:spPr>
        <p:txBody>
          <a:bodyPr rtlCol="0">
            <a:normAutofit fontScale="85000" lnSpcReduction="20000"/>
          </a:bodyPr>
          <a:lstStyle/>
          <a:p>
            <a:pPr marL="274320" lvl="1" eaLnBrk="1" fontAlgn="auto" hangingPunct="1">
              <a:lnSpc>
                <a:spcPct val="110000"/>
              </a:lnSpc>
              <a:spcBef>
                <a:spcPts val="1200"/>
              </a:spcBef>
              <a:spcAft>
                <a:spcPts val="1200"/>
              </a:spcAft>
              <a:buFont typeface="Wingdings" panose="05000000000000000000" pitchFamily="2" charset="2"/>
              <a:buNone/>
              <a:defRPr/>
            </a:pPr>
            <a:r>
              <a:rPr lang="es-CL" altLang="es-CL" sz="2800" b="1" dirty="0" smtClean="0">
                <a:solidFill>
                  <a:schemeClr val="tx1"/>
                </a:solidFill>
                <a:latin typeface="Arial" panose="020B0604020202020204" pitchFamily="34" charset="0"/>
                <a:cs typeface="Arial" panose="020B0604020202020204" pitchFamily="34" charset="0"/>
              </a:rPr>
              <a:t>3. Requisitos del Sistema</a:t>
            </a:r>
          </a:p>
          <a:p>
            <a:pPr marL="548640" lvl="2" indent="-548640" eaLnBrk="1" fontAlgn="auto" hangingPunct="1">
              <a:lnSpc>
                <a:spcPct val="110000"/>
              </a:lnSpc>
              <a:spcBef>
                <a:spcPts val="1200"/>
              </a:spcBef>
              <a:spcAft>
                <a:spcPts val="1200"/>
              </a:spcAft>
              <a:buFont typeface="Wingdings" panose="05000000000000000000" pitchFamily="2" charset="2"/>
              <a:buNone/>
              <a:defRPr/>
            </a:pPr>
            <a:r>
              <a:rPr lang="es-CL" altLang="es-CL" sz="2100" b="1" dirty="0" smtClean="0">
                <a:solidFill>
                  <a:schemeClr val="tx1"/>
                </a:solidFill>
                <a:latin typeface="Arial" panose="020B0604020202020204" pitchFamily="34" charset="0"/>
                <a:cs typeface="Arial" panose="020B0604020202020204" pitchFamily="34" charset="0"/>
              </a:rPr>
              <a:t>3.1 Requisitos de Usuario</a:t>
            </a:r>
            <a:r>
              <a:rPr lang="es-CL" altLang="es-CL" sz="2100" dirty="0" smtClean="0">
                <a:solidFill>
                  <a:schemeClr val="tx1"/>
                </a:solidFill>
                <a:latin typeface="Arial" panose="020B0604020202020204" pitchFamily="34" charset="0"/>
                <a:cs typeface="Arial" panose="020B0604020202020204" pitchFamily="34" charset="0"/>
              </a:rPr>
              <a:t>. Listado de requisitos que representan la necesidad del usuario/cliente. </a:t>
            </a:r>
          </a:p>
          <a:p>
            <a:pPr marL="1082675" lvl="2" indent="-630238" eaLnBrk="1" fontAlgn="auto" hangingPunct="1">
              <a:lnSpc>
                <a:spcPct val="110000"/>
              </a:lnSpc>
              <a:spcBef>
                <a:spcPts val="1200"/>
              </a:spcBef>
              <a:spcAft>
                <a:spcPts val="1200"/>
              </a:spcAft>
              <a:buFont typeface="Wingdings" panose="05000000000000000000" pitchFamily="2" charset="2"/>
              <a:buNone/>
              <a:defRPr/>
            </a:pPr>
            <a:r>
              <a:rPr lang="es-CL" altLang="es-CL" dirty="0" smtClean="0">
                <a:solidFill>
                  <a:schemeClr val="tx1"/>
                </a:solidFill>
                <a:latin typeface="Arial" panose="020B0604020202020204" pitchFamily="34" charset="0"/>
                <a:cs typeface="Arial" panose="020B0604020202020204" pitchFamily="34" charset="0"/>
              </a:rPr>
              <a:t>3.1.1 </a:t>
            </a:r>
            <a:r>
              <a:rPr lang="es-CL" altLang="es-CL" b="1" dirty="0" smtClean="0">
                <a:solidFill>
                  <a:schemeClr val="tx1"/>
                </a:solidFill>
                <a:latin typeface="Arial" panose="020B0604020202020204" pitchFamily="34" charset="0"/>
                <a:cs typeface="Arial" panose="020B0604020202020204" pitchFamily="34" charset="0"/>
              </a:rPr>
              <a:t>Requisitos de Capacidad</a:t>
            </a:r>
            <a:r>
              <a:rPr lang="es-CL" altLang="es-CL" dirty="0" smtClean="0">
                <a:solidFill>
                  <a:schemeClr val="tx1"/>
                </a:solidFill>
                <a:latin typeface="Arial" panose="020B0604020202020204" pitchFamily="34" charset="0"/>
                <a:cs typeface="Arial" panose="020B0604020202020204" pitchFamily="34" charset="0"/>
              </a:rPr>
              <a:t>. Listado de requisitos que especifican las capacidades que debe poseer el software (lo que debe poder realizar el software), para satisfacer las necesidades del cliente/usuario. Estos requisitos se deben especificar según el formato preestablecido.</a:t>
            </a:r>
          </a:p>
          <a:p>
            <a:pPr marL="1082675" lvl="2" indent="-630238" eaLnBrk="1" fontAlgn="auto" hangingPunct="1">
              <a:lnSpc>
                <a:spcPct val="110000"/>
              </a:lnSpc>
              <a:spcBef>
                <a:spcPts val="1200"/>
              </a:spcBef>
              <a:spcAft>
                <a:spcPts val="1200"/>
              </a:spcAft>
              <a:buFont typeface="Wingdings" panose="05000000000000000000" pitchFamily="2" charset="2"/>
              <a:buNone/>
              <a:defRPr/>
            </a:pPr>
            <a:r>
              <a:rPr lang="es-CL" altLang="es-CL" dirty="0" smtClean="0">
                <a:solidFill>
                  <a:schemeClr val="tx1"/>
                </a:solidFill>
                <a:latin typeface="Arial" panose="020B0604020202020204" pitchFamily="34" charset="0"/>
                <a:cs typeface="Arial" panose="020B0604020202020204" pitchFamily="34" charset="0"/>
              </a:rPr>
              <a:t>3.1.2 </a:t>
            </a:r>
            <a:r>
              <a:rPr lang="es-CL" altLang="es-CL" b="1" dirty="0" smtClean="0">
                <a:solidFill>
                  <a:schemeClr val="tx1"/>
                </a:solidFill>
                <a:latin typeface="Arial" panose="020B0604020202020204" pitchFamily="34" charset="0"/>
                <a:cs typeface="Arial" panose="020B0604020202020204" pitchFamily="34" charset="0"/>
              </a:rPr>
              <a:t>Requisitos de Calidad. </a:t>
            </a:r>
            <a:r>
              <a:rPr lang="es-CL" altLang="es-CL" dirty="0" smtClean="0">
                <a:solidFill>
                  <a:schemeClr val="tx1"/>
                </a:solidFill>
                <a:latin typeface="Arial" panose="020B0604020202020204" pitchFamily="34" charset="0"/>
                <a:cs typeface="Arial" panose="020B0604020202020204" pitchFamily="34" charset="0"/>
              </a:rPr>
              <a:t>Listado de requisitos de calidad del producto de software. Estos requisitos se deben especificar según el formato preestablecido.</a:t>
            </a:r>
          </a:p>
          <a:p>
            <a:pPr marL="1082675" lvl="2" indent="-630238" eaLnBrk="1" fontAlgn="auto" hangingPunct="1">
              <a:lnSpc>
                <a:spcPct val="110000"/>
              </a:lnSpc>
              <a:spcBef>
                <a:spcPts val="1200"/>
              </a:spcBef>
              <a:spcAft>
                <a:spcPts val="1200"/>
              </a:spcAft>
              <a:buFont typeface="Wingdings" panose="05000000000000000000" pitchFamily="2" charset="2"/>
              <a:buNone/>
              <a:defRPr/>
            </a:pPr>
            <a:r>
              <a:rPr lang="es-CL" altLang="es-CL" dirty="0" smtClean="0">
                <a:solidFill>
                  <a:schemeClr val="tx1"/>
                </a:solidFill>
                <a:latin typeface="Arial" panose="020B0604020202020204" pitchFamily="34" charset="0"/>
                <a:cs typeface="Arial" panose="020B0604020202020204" pitchFamily="34" charset="0"/>
              </a:rPr>
              <a:t>3.1.3 </a:t>
            </a:r>
            <a:r>
              <a:rPr lang="es-CL" altLang="es-CL" b="1" dirty="0" smtClean="0">
                <a:solidFill>
                  <a:schemeClr val="tx1"/>
                </a:solidFill>
                <a:latin typeface="Arial" panose="020B0604020202020204" pitchFamily="34" charset="0"/>
                <a:cs typeface="Arial" panose="020B0604020202020204" pitchFamily="34" charset="0"/>
              </a:rPr>
              <a:t>Requisitos de Restricción</a:t>
            </a:r>
            <a:r>
              <a:rPr lang="es-CL" altLang="es-CL" dirty="0" smtClean="0">
                <a:solidFill>
                  <a:schemeClr val="tx1"/>
                </a:solidFill>
                <a:latin typeface="Arial" panose="020B0604020202020204" pitchFamily="34" charset="0"/>
                <a:cs typeface="Arial" panose="020B0604020202020204" pitchFamily="34" charset="0"/>
              </a:rPr>
              <a:t>. Listado de requisitos que especifican restricciones a cerca de cómo debe ser construido (se refiere a conexiones con otros sistemas, o adhesión a los estándares de la empresa) y operado el software. Estos requisitos se deben especificar según el formato preestablecido.</a:t>
            </a:r>
          </a:p>
          <a:p>
            <a:pPr marL="548640" lvl="2" indent="-548640" eaLnBrk="1" fontAlgn="auto" hangingPunct="1">
              <a:lnSpc>
                <a:spcPct val="110000"/>
              </a:lnSpc>
              <a:spcBef>
                <a:spcPts val="1200"/>
              </a:spcBef>
              <a:spcAft>
                <a:spcPts val="1200"/>
              </a:spcAft>
              <a:buFont typeface="Wingdings" panose="05000000000000000000" pitchFamily="2" charset="2"/>
              <a:buNone/>
              <a:defRPr/>
            </a:pPr>
            <a:endParaRPr lang="es-CL" altLang="es-CL"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advTm="18567"/>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a:xfrm>
            <a:off x="250825" y="312738"/>
            <a:ext cx="8372475" cy="841375"/>
          </a:xfrm>
        </p:spPr>
        <p:txBody>
          <a:bodyPr/>
          <a:lstStyle/>
          <a:p>
            <a:pPr eaLnBrk="1" fontAlgn="auto" hangingPunct="1">
              <a:spcAft>
                <a:spcPts val="0"/>
              </a:spcAft>
              <a:defRPr/>
            </a:pPr>
            <a:r>
              <a:rPr lang="es-CL" altLang="es-CL" dirty="0" smtClean="0">
                <a:latin typeface="Arial" panose="020B0604020202020204" pitchFamily="34" charset="0"/>
                <a:cs typeface="Arial" panose="020B0604020202020204" pitchFamily="34" charset="0"/>
              </a:rPr>
              <a:t>3. </a:t>
            </a:r>
            <a:r>
              <a:rPr lang="es-CL" altLang="es-CL" dirty="0" err="1" smtClean="0">
                <a:latin typeface="Arial" panose="020B0604020202020204" pitchFamily="34" charset="0"/>
                <a:cs typeface="Arial" panose="020B0604020202020204" pitchFamily="34" charset="0"/>
              </a:rPr>
              <a:t>Revisi</a:t>
            </a:r>
            <a:r>
              <a:rPr lang="es-419" altLang="es-CL" dirty="0" err="1" smtClean="0">
                <a:latin typeface="Arial" panose="020B0604020202020204" pitchFamily="34" charset="0"/>
                <a:cs typeface="Arial" panose="020B0604020202020204" pitchFamily="34" charset="0"/>
              </a:rPr>
              <a:t>ó</a:t>
            </a:r>
            <a:r>
              <a:rPr lang="es-CL" altLang="es-CL" dirty="0" smtClean="0">
                <a:latin typeface="Arial" panose="020B0604020202020204" pitchFamily="34" charset="0"/>
                <a:cs typeface="Arial" panose="020B0604020202020204" pitchFamily="34" charset="0"/>
              </a:rPr>
              <a:t>n </a:t>
            </a:r>
            <a:r>
              <a:rPr lang="es-CL" altLang="es-CL" dirty="0" smtClean="0">
                <a:latin typeface="Arial" panose="020B0604020202020204" pitchFamily="34" charset="0"/>
                <a:cs typeface="Arial" panose="020B0604020202020204" pitchFamily="34" charset="0"/>
              </a:rPr>
              <a:t>de los </a:t>
            </a:r>
            <a:r>
              <a:rPr lang="es-CL" altLang="es-CL" dirty="0" err="1" smtClean="0">
                <a:latin typeface="Arial" panose="020B0604020202020204" pitchFamily="34" charset="0"/>
                <a:cs typeface="Arial" panose="020B0604020202020204" pitchFamily="34" charset="0"/>
              </a:rPr>
              <a:t>URs</a:t>
            </a:r>
            <a:endParaRPr lang="es-CL" altLang="es-CL" dirty="0" smtClean="0">
              <a:latin typeface="Arial" panose="020B0604020202020204" pitchFamily="34" charset="0"/>
              <a:cs typeface="Arial" panose="020B0604020202020204" pitchFamily="34" charset="0"/>
            </a:endParaRPr>
          </a:p>
        </p:txBody>
      </p:sp>
      <p:sp>
        <p:nvSpPr>
          <p:cNvPr id="63491" name="Rectangle 3" descr="Rectangle: Click to edit Master text styles&#10;Second level&#10;Third level&#10;Fourth level&#10;Fifth level"/>
          <p:cNvSpPr>
            <a:spLocks noGrp="1" noChangeArrowheads="1"/>
          </p:cNvSpPr>
          <p:nvPr>
            <p:ph idx="1"/>
          </p:nvPr>
        </p:nvSpPr>
        <p:spPr>
          <a:xfrm>
            <a:off x="250825" y="1511300"/>
            <a:ext cx="8372475" cy="5275263"/>
          </a:xfrm>
        </p:spPr>
        <p:txBody>
          <a:bodyPr/>
          <a:lstStyle/>
          <a:p>
            <a:pPr marL="273050" indent="-273050" eaLnBrk="1" hangingPunct="1">
              <a:lnSpc>
                <a:spcPct val="90000"/>
              </a:lnSpc>
              <a:spcBef>
                <a:spcPts val="1800"/>
              </a:spcBef>
              <a:spcAft>
                <a:spcPts val="1800"/>
              </a:spcAft>
            </a:pPr>
            <a:r>
              <a:rPr lang="es-CL" altLang="es-CL" sz="2600" dirty="0" smtClean="0">
                <a:solidFill>
                  <a:schemeClr val="tx1"/>
                </a:solidFill>
                <a:latin typeface="Arial" panose="020B0604020202020204" pitchFamily="34" charset="0"/>
                <a:cs typeface="Arial" panose="020B0604020202020204" pitchFamily="34" charset="0"/>
              </a:rPr>
              <a:t>Las salidas de esta etapa deben ser </a:t>
            </a:r>
            <a:r>
              <a:rPr lang="es-CL" altLang="es-CL" sz="2600" i="1" dirty="0" smtClean="0">
                <a:solidFill>
                  <a:schemeClr val="tx1"/>
                </a:solidFill>
                <a:latin typeface="Arial" panose="020B0604020202020204" pitchFamily="34" charset="0"/>
                <a:cs typeface="Arial" panose="020B0604020202020204" pitchFamily="34" charset="0"/>
              </a:rPr>
              <a:t>formalmente revisadas</a:t>
            </a:r>
            <a:r>
              <a:rPr lang="es-CL" altLang="es-CL" sz="2600" dirty="0" smtClean="0">
                <a:solidFill>
                  <a:schemeClr val="tx1"/>
                </a:solidFill>
                <a:latin typeface="Arial" panose="020B0604020202020204" pitchFamily="34" charset="0"/>
                <a:cs typeface="Arial" panose="020B0604020202020204" pitchFamily="34" charset="0"/>
              </a:rPr>
              <a:t> durante la actividad de revisión de Requisitos de Usuario (</a:t>
            </a:r>
            <a:r>
              <a:rPr lang="es-CL" altLang="es-CL" sz="2600" dirty="0" err="1" smtClean="0">
                <a:solidFill>
                  <a:schemeClr val="tx1"/>
                </a:solidFill>
                <a:latin typeface="Arial" panose="020B0604020202020204" pitchFamily="34" charset="0"/>
                <a:cs typeface="Arial" panose="020B0604020202020204" pitchFamily="34" charset="0"/>
              </a:rPr>
              <a:t>UR</a:t>
            </a:r>
            <a:r>
              <a:rPr lang="es-CL" altLang="es-CL" sz="2600" dirty="0" smtClean="0">
                <a:solidFill>
                  <a:schemeClr val="tx1"/>
                </a:solidFill>
                <a:latin typeface="Arial" panose="020B0604020202020204" pitchFamily="34" charset="0"/>
                <a:cs typeface="Arial" panose="020B0604020202020204" pitchFamily="34" charset="0"/>
              </a:rPr>
              <a:t>/R).</a:t>
            </a:r>
          </a:p>
          <a:p>
            <a:pPr marL="273050" indent="-273050" eaLnBrk="1" hangingPunct="1">
              <a:lnSpc>
                <a:spcPct val="90000"/>
              </a:lnSpc>
              <a:spcBef>
                <a:spcPts val="1800"/>
              </a:spcBef>
              <a:spcAft>
                <a:spcPts val="1800"/>
              </a:spcAft>
            </a:pPr>
            <a:r>
              <a:rPr lang="es-CL" altLang="es-CL" sz="2600" dirty="0" smtClean="0">
                <a:solidFill>
                  <a:schemeClr val="tx1"/>
                </a:solidFill>
                <a:latin typeface="Arial" panose="020B0604020202020204" pitchFamily="34" charset="0"/>
                <a:cs typeface="Arial" panose="020B0604020202020204" pitchFamily="34" charset="0"/>
              </a:rPr>
              <a:t>Están </a:t>
            </a:r>
            <a:r>
              <a:rPr lang="es-CL" altLang="es-CL" sz="2600" i="1" dirty="0" smtClean="0">
                <a:solidFill>
                  <a:schemeClr val="tx1"/>
                </a:solidFill>
                <a:latin typeface="Arial" panose="020B0604020202020204" pitchFamily="34" charset="0"/>
                <a:cs typeface="Arial" panose="020B0604020202020204" pitchFamily="34" charset="0"/>
              </a:rPr>
              <a:t>involucrados</a:t>
            </a:r>
            <a:r>
              <a:rPr lang="es-CL" altLang="es-CL" sz="2600" dirty="0" smtClean="0">
                <a:solidFill>
                  <a:schemeClr val="tx1"/>
                </a:solidFill>
                <a:latin typeface="Arial" panose="020B0604020202020204" pitchFamily="34" charset="0"/>
                <a:cs typeface="Arial" panose="020B0604020202020204" pitchFamily="34" charset="0"/>
              </a:rPr>
              <a:t> los usuarios, clientes, analistas, administrador del proyecto, y los ingenieros de calidad.</a:t>
            </a:r>
          </a:p>
          <a:p>
            <a:pPr marL="273050" indent="-273050" eaLnBrk="1" hangingPunct="1">
              <a:lnSpc>
                <a:spcPct val="90000"/>
              </a:lnSpc>
              <a:spcBef>
                <a:spcPts val="1800"/>
              </a:spcBef>
              <a:spcAft>
                <a:spcPts val="1800"/>
              </a:spcAft>
            </a:pPr>
            <a:r>
              <a:rPr lang="es-CL" altLang="es-CL" sz="2600" dirty="0" smtClean="0">
                <a:solidFill>
                  <a:schemeClr val="tx1"/>
                </a:solidFill>
                <a:latin typeface="Arial" panose="020B0604020202020204" pitchFamily="34" charset="0"/>
                <a:cs typeface="Arial" panose="020B0604020202020204" pitchFamily="34" charset="0"/>
              </a:rPr>
              <a:t>Es aconsejable realizar </a:t>
            </a:r>
            <a:r>
              <a:rPr lang="es-CL" altLang="es-CL" sz="2600" i="1" dirty="0" smtClean="0">
                <a:solidFill>
                  <a:schemeClr val="tx1"/>
                </a:solidFill>
                <a:latin typeface="Arial" panose="020B0604020202020204" pitchFamily="34" charset="0"/>
                <a:cs typeface="Arial" panose="020B0604020202020204" pitchFamily="34" charset="0"/>
              </a:rPr>
              <a:t>revisiones periódicas</a:t>
            </a:r>
            <a:r>
              <a:rPr lang="es-CL" altLang="es-CL" sz="2600" dirty="0" smtClean="0">
                <a:solidFill>
                  <a:schemeClr val="tx1"/>
                </a:solidFill>
                <a:latin typeface="Arial" panose="020B0604020202020204" pitchFamily="34" charset="0"/>
                <a:cs typeface="Arial" panose="020B0604020202020204" pitchFamily="34" charset="0"/>
              </a:rPr>
              <a:t>, antes de la revisión final.</a:t>
            </a:r>
          </a:p>
          <a:p>
            <a:pPr marL="273050" indent="-273050" eaLnBrk="1" hangingPunct="1">
              <a:lnSpc>
                <a:spcPct val="90000"/>
              </a:lnSpc>
              <a:spcBef>
                <a:spcPts val="1800"/>
              </a:spcBef>
              <a:spcAft>
                <a:spcPts val="1800"/>
              </a:spcAft>
            </a:pPr>
            <a:r>
              <a:rPr lang="es-CL" altLang="es-CL" sz="2600" dirty="0" smtClean="0">
                <a:solidFill>
                  <a:schemeClr val="tx1"/>
                </a:solidFill>
                <a:latin typeface="Arial" panose="020B0604020202020204" pitchFamily="34" charset="0"/>
                <a:cs typeface="Arial" panose="020B0604020202020204" pitchFamily="34" charset="0"/>
              </a:rPr>
              <a:t>Eso </a:t>
            </a:r>
            <a:r>
              <a:rPr lang="es-CL" altLang="es-CL" sz="2600" i="1" dirty="0" smtClean="0">
                <a:solidFill>
                  <a:schemeClr val="tx1"/>
                </a:solidFill>
                <a:latin typeface="Arial" panose="020B0604020202020204" pitchFamily="34" charset="0"/>
                <a:cs typeface="Arial" panose="020B0604020202020204" pitchFamily="34" charset="0"/>
              </a:rPr>
              <a:t>mejorará la calidad</a:t>
            </a:r>
            <a:r>
              <a:rPr lang="es-CL" altLang="es-CL" sz="2600" dirty="0" smtClean="0">
                <a:solidFill>
                  <a:schemeClr val="tx1"/>
                </a:solidFill>
                <a:latin typeface="Arial" panose="020B0604020202020204" pitchFamily="34" charset="0"/>
                <a:cs typeface="Arial" panose="020B0604020202020204" pitchFamily="34" charset="0"/>
              </a:rPr>
              <a:t> y la disponibilidad del producto final de la fase (</a:t>
            </a:r>
            <a:r>
              <a:rPr lang="es-CL" altLang="es-CL" sz="2600" dirty="0" err="1" smtClean="0">
                <a:solidFill>
                  <a:schemeClr val="tx1"/>
                </a:solidFill>
                <a:latin typeface="Arial" panose="020B0604020202020204" pitchFamily="34" charset="0"/>
                <a:cs typeface="Arial" panose="020B0604020202020204" pitchFamily="34" charset="0"/>
              </a:rPr>
              <a:t>UR</a:t>
            </a:r>
            <a:r>
              <a:rPr lang="es-CL" altLang="es-CL" sz="2600" dirty="0" smtClean="0">
                <a:solidFill>
                  <a:schemeClr val="tx1"/>
                </a:solidFill>
                <a:latin typeface="Arial" panose="020B0604020202020204" pitchFamily="34" charset="0"/>
                <a:cs typeface="Arial" panose="020B0604020202020204" pitchFamily="34" charset="0"/>
              </a:rPr>
              <a:t>).</a:t>
            </a:r>
          </a:p>
        </p:txBody>
      </p:sp>
      <p:pic>
        <p:nvPicPr>
          <p:cNvPr id="63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0"/>
            <a:ext cx="18065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918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47688" y="284163"/>
            <a:ext cx="7770812" cy="720725"/>
          </a:xfrm>
        </p:spPr>
        <p:txBody>
          <a:bodyPr>
            <a:normAutofit fontScale="90000"/>
          </a:bodyPr>
          <a:lstStyle/>
          <a:p>
            <a:pPr eaLnBrk="1" fontAlgn="auto" hangingPunct="1">
              <a:spcAft>
                <a:spcPts val="0"/>
              </a:spcAft>
              <a:defRPr/>
            </a:pPr>
            <a:r>
              <a:rPr lang="es-ES" altLang="es-CL" dirty="0" smtClean="0">
                <a:latin typeface="Arial" panose="020B0604020202020204" pitchFamily="34" charset="0"/>
              </a:rPr>
              <a:t>Fase de Requisitos de Usuario</a:t>
            </a:r>
          </a:p>
        </p:txBody>
      </p:sp>
      <p:sp>
        <p:nvSpPr>
          <p:cNvPr id="13315" name="Rectangle 3"/>
          <p:cNvSpPr>
            <a:spLocks noGrp="1" noChangeArrowheads="1"/>
          </p:cNvSpPr>
          <p:nvPr>
            <p:ph idx="1"/>
          </p:nvPr>
        </p:nvSpPr>
        <p:spPr>
          <a:xfrm>
            <a:off x="547688" y="1557338"/>
            <a:ext cx="8128000" cy="1270000"/>
          </a:xfrm>
        </p:spPr>
        <p:txBody>
          <a:bodyPr rtlCol="0">
            <a:normAutofit/>
          </a:bodyPr>
          <a:lstStyle/>
          <a:p>
            <a:pPr marL="0" indent="0" algn="just" eaLnBrk="1" fontAlgn="auto" hangingPunct="1">
              <a:lnSpc>
                <a:spcPct val="90000"/>
              </a:lnSpc>
              <a:spcAft>
                <a:spcPts val="0"/>
              </a:spcAft>
              <a:buFontTx/>
              <a:buNone/>
              <a:defRPr/>
            </a:pPr>
            <a:r>
              <a:rPr lang="es-ES" altLang="es-CL" sz="2500" dirty="0" smtClean="0">
                <a:solidFill>
                  <a:schemeClr val="tx1">
                    <a:lumMod val="85000"/>
                    <a:lumOff val="15000"/>
                  </a:schemeClr>
                </a:solidFill>
                <a:latin typeface="Arial" charset="0"/>
                <a:cs typeface="Times New Roman" pitchFamily="18" charset="0"/>
              </a:rPr>
              <a:t>A esta altura del proyecto </a:t>
            </a:r>
            <a:r>
              <a:rPr lang="es-ES" altLang="es-CL" sz="2500" b="1" u="sng" dirty="0" smtClean="0">
                <a:solidFill>
                  <a:schemeClr val="tx1">
                    <a:lumMod val="85000"/>
                    <a:lumOff val="15000"/>
                  </a:schemeClr>
                </a:solidFill>
                <a:latin typeface="Arial" charset="0"/>
                <a:cs typeface="Times New Roman" pitchFamily="18" charset="0"/>
              </a:rPr>
              <a:t>hay que tener </a:t>
            </a:r>
            <a:r>
              <a:rPr lang="es-ES" altLang="es-CL" sz="2500" b="1" u="sng" dirty="0" smtClean="0">
                <a:solidFill>
                  <a:schemeClr val="tx2"/>
                </a:solidFill>
                <a:latin typeface="Arial" charset="0"/>
                <a:cs typeface="Times New Roman" pitchFamily="18" charset="0"/>
              </a:rPr>
              <a:t>una idea clara</a:t>
            </a:r>
            <a:r>
              <a:rPr lang="es-ES" altLang="es-CL" sz="2500" dirty="0" smtClean="0">
                <a:solidFill>
                  <a:schemeClr val="tx2"/>
                </a:solidFill>
                <a:latin typeface="Arial" charset="0"/>
                <a:cs typeface="Times New Roman" pitchFamily="18" charset="0"/>
              </a:rPr>
              <a:t> </a:t>
            </a:r>
            <a:r>
              <a:rPr lang="es-ES" altLang="es-CL" sz="2500" dirty="0" smtClean="0">
                <a:solidFill>
                  <a:schemeClr val="tx1">
                    <a:lumMod val="85000"/>
                    <a:lumOff val="15000"/>
                  </a:schemeClr>
                </a:solidFill>
                <a:latin typeface="Arial" charset="0"/>
                <a:cs typeface="Times New Roman" pitchFamily="18" charset="0"/>
              </a:rPr>
              <a:t>de los componentes que van en las tres capas de la arquitectura.</a:t>
            </a:r>
            <a:endParaRPr lang="es-ES" altLang="es-CL" dirty="0">
              <a:solidFill>
                <a:schemeClr val="tx1">
                  <a:lumMod val="85000"/>
                  <a:lumOff val="15000"/>
                </a:schemeClr>
              </a:solidFill>
              <a:latin typeface="Arial" charset="0"/>
              <a:cs typeface="Times New Roman" pitchFamily="18" charset="0"/>
            </a:endParaRPr>
          </a:p>
          <a:p>
            <a:pPr marL="266700" indent="-266700" algn="just" eaLnBrk="1" fontAlgn="auto" hangingPunct="1">
              <a:lnSpc>
                <a:spcPct val="90000"/>
              </a:lnSpc>
              <a:spcAft>
                <a:spcPts val="0"/>
              </a:spcAft>
              <a:buFontTx/>
              <a:buChar char="-"/>
              <a:defRPr/>
            </a:pPr>
            <a:endParaRPr lang="es-ES" altLang="es-CL" dirty="0">
              <a:solidFill>
                <a:schemeClr val="tx1">
                  <a:lumMod val="85000"/>
                  <a:lumOff val="15000"/>
                </a:schemeClr>
              </a:solidFill>
              <a:latin typeface="Arial" charset="0"/>
              <a:cs typeface="Times New Roman" pitchFamily="18" charset="0"/>
            </a:endParaRPr>
          </a:p>
        </p:txBody>
      </p:sp>
      <p:grpSp>
        <p:nvGrpSpPr>
          <p:cNvPr id="65540" name="Grupo 3"/>
          <p:cNvGrpSpPr>
            <a:grpSpLocks/>
          </p:cNvGrpSpPr>
          <p:nvPr/>
        </p:nvGrpSpPr>
        <p:grpSpPr bwMode="auto">
          <a:xfrm>
            <a:off x="1187450" y="3394075"/>
            <a:ext cx="7105650" cy="2305050"/>
            <a:chOff x="1874494" y="2780928"/>
            <a:chExt cx="5339912" cy="1531149"/>
          </a:xfrm>
        </p:grpSpPr>
        <p:sp>
          <p:nvSpPr>
            <p:cNvPr id="65541" name="Rectángulo 1"/>
            <p:cNvSpPr>
              <a:spLocks noChangeArrowheads="1"/>
            </p:cNvSpPr>
            <p:nvPr/>
          </p:nvSpPr>
          <p:spPr bwMode="auto">
            <a:xfrm>
              <a:off x="1885814" y="2780928"/>
              <a:ext cx="5328592" cy="504056"/>
            </a:xfrm>
            <a:prstGeom prst="rect">
              <a:avLst/>
            </a:prstGeom>
            <a:solidFill>
              <a:srgbClr val="00B8FF"/>
            </a:solidFill>
            <a:ln w="9525" algn="ctr">
              <a:solidFill>
                <a:schemeClr val="tx1"/>
              </a:solidFill>
              <a:round/>
              <a:headEnd/>
              <a:tailEnd/>
            </a:ln>
          </p:spPr>
          <p:txBody>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algn="ctr" eaLnBrk="1" hangingPunct="1"/>
              <a:r>
                <a:rPr lang="es-CL" altLang="en-US" sz="2400" b="1">
                  <a:latin typeface="Arial" panose="020B0604020202020204" pitchFamily="34" charset="0"/>
                  <a:cs typeface="Arial" panose="020B0604020202020204" pitchFamily="34" charset="0"/>
                </a:rPr>
                <a:t>Capa 3: </a:t>
              </a:r>
              <a:r>
                <a:rPr lang="es-CL" altLang="en-US" sz="2400">
                  <a:latin typeface="Arial" panose="020B0604020202020204" pitchFamily="34" charset="0"/>
                  <a:cs typeface="Arial" panose="020B0604020202020204" pitchFamily="34" charset="0"/>
                </a:rPr>
                <a:t>Interfaces de Usuario</a:t>
              </a:r>
            </a:p>
          </p:txBody>
        </p:sp>
        <p:sp>
          <p:nvSpPr>
            <p:cNvPr id="65542" name="Rectángulo 4"/>
            <p:cNvSpPr>
              <a:spLocks noChangeArrowheads="1"/>
            </p:cNvSpPr>
            <p:nvPr/>
          </p:nvSpPr>
          <p:spPr bwMode="auto">
            <a:xfrm>
              <a:off x="1874494" y="3332555"/>
              <a:ext cx="5328592" cy="427896"/>
            </a:xfrm>
            <a:prstGeom prst="rect">
              <a:avLst/>
            </a:prstGeom>
            <a:solidFill>
              <a:srgbClr val="00B0F0"/>
            </a:solidFill>
            <a:ln w="9525" algn="ctr">
              <a:solidFill>
                <a:schemeClr val="tx1"/>
              </a:solidFill>
              <a:round/>
              <a:headEnd/>
              <a:tailEnd/>
            </a:ln>
          </p:spPr>
          <p:txBody>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algn="ctr" eaLnBrk="1" hangingPunct="1"/>
              <a:r>
                <a:rPr lang="es-CL" altLang="en-US" sz="2400" b="1">
                  <a:latin typeface="Arial" panose="020B0604020202020204" pitchFamily="34" charset="0"/>
                  <a:cs typeface="Arial" panose="020B0604020202020204" pitchFamily="34" charset="0"/>
                </a:rPr>
                <a:t>Capa 2: </a:t>
              </a:r>
              <a:r>
                <a:rPr lang="es-CL" altLang="en-US" sz="2400">
                  <a:latin typeface="Arial" panose="020B0604020202020204" pitchFamily="34" charset="0"/>
                  <a:cs typeface="Arial" panose="020B0604020202020204" pitchFamily="34" charset="0"/>
                </a:rPr>
                <a:t>Proceso de Negocio </a:t>
              </a:r>
              <a:r>
                <a:rPr lang="es-CL" altLang="en-US" sz="1400">
                  <a:latin typeface="Arial" panose="020B0604020202020204" pitchFamily="34" charset="0"/>
                  <a:cs typeface="Arial" panose="020B0604020202020204" pitchFamily="34" charset="0"/>
                </a:rPr>
                <a:t>(Lógica de Negocio)</a:t>
              </a:r>
            </a:p>
          </p:txBody>
        </p:sp>
        <p:sp>
          <p:nvSpPr>
            <p:cNvPr id="65543" name="Rectángulo 5"/>
            <p:cNvSpPr>
              <a:spLocks noChangeArrowheads="1"/>
            </p:cNvSpPr>
            <p:nvPr/>
          </p:nvSpPr>
          <p:spPr bwMode="auto">
            <a:xfrm>
              <a:off x="1885814" y="3808021"/>
              <a:ext cx="5328592" cy="504056"/>
            </a:xfrm>
            <a:prstGeom prst="rect">
              <a:avLst/>
            </a:prstGeom>
            <a:solidFill>
              <a:srgbClr val="00B8FF"/>
            </a:solidFill>
            <a:ln w="9525" algn="ctr">
              <a:solidFill>
                <a:schemeClr val="tx1"/>
              </a:solidFill>
              <a:round/>
              <a:headEnd/>
              <a:tailEnd/>
            </a:ln>
          </p:spPr>
          <p:txBody>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algn="ctr" eaLnBrk="1" hangingPunct="1"/>
              <a:r>
                <a:rPr lang="es-CL" altLang="en-US" sz="2400" b="1">
                  <a:latin typeface="Arial" panose="020B0604020202020204" pitchFamily="34" charset="0"/>
                  <a:cs typeface="Arial" panose="020B0604020202020204" pitchFamily="34" charset="0"/>
                </a:rPr>
                <a:t>Capa 1: </a:t>
              </a:r>
              <a:r>
                <a:rPr lang="es-CL" altLang="en-US" sz="2400">
                  <a:latin typeface="Arial" panose="020B0604020202020204" pitchFamily="34" charset="0"/>
                  <a:cs typeface="Arial" panose="020B0604020202020204" pitchFamily="34" charset="0"/>
                </a:rPr>
                <a:t>Espacio de Datos</a:t>
              </a:r>
            </a:p>
          </p:txBody>
        </p:sp>
      </p:grpSp>
    </p:spTree>
  </p:cSld>
  <p:clrMapOvr>
    <a:masterClrMapping/>
  </p:clrMapOvr>
  <p:transition spd="slow" advTm="56602"/>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6 Título"/>
          <p:cNvSpPr>
            <a:spLocks noGrp="1"/>
          </p:cNvSpPr>
          <p:nvPr>
            <p:ph type="ctrTitle"/>
          </p:nvPr>
        </p:nvSpPr>
        <p:spPr>
          <a:xfrm>
            <a:off x="684213" y="981075"/>
            <a:ext cx="8459787" cy="3346450"/>
          </a:xfrm>
        </p:spPr>
        <p:txBody>
          <a:bodyPr/>
          <a:lstStyle/>
          <a:p>
            <a:pPr algn="ctr" eaLnBrk="1" fontAlgn="auto" hangingPunct="1">
              <a:spcAft>
                <a:spcPts val="0"/>
              </a:spcAft>
              <a:defRPr/>
            </a:pPr>
            <a:r>
              <a:rPr lang="es-ES" altLang="es-CL" b="1" i="1" dirty="0" smtClean="0">
                <a:latin typeface="Arial" panose="020B0604020202020204" pitchFamily="34" charset="0"/>
                <a:cs typeface="Arial" panose="020B0604020202020204" pitchFamily="34" charset="0"/>
              </a:rPr>
              <a:t>Definición de Requisitos de Usuario</a:t>
            </a:r>
            <a:endParaRPr lang="es-CL" altLang="es-CL" dirty="0" smtClean="0"/>
          </a:p>
        </p:txBody>
      </p:sp>
      <p:sp>
        <p:nvSpPr>
          <p:cNvPr id="67587" name="Rectangle 1028"/>
          <p:cNvSpPr>
            <a:spLocks noChangeArrowheads="1"/>
          </p:cNvSpPr>
          <p:nvPr/>
        </p:nvSpPr>
        <p:spPr bwMode="auto">
          <a:xfrm>
            <a:off x="339725" y="5087938"/>
            <a:ext cx="7786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algn="ctr" eaLnBrk="1" hangingPunct="1">
              <a:spcBef>
                <a:spcPct val="20000"/>
              </a:spcBef>
            </a:pPr>
            <a:r>
              <a:rPr lang="es-MX" altLang="es-CL" sz="3200">
                <a:solidFill>
                  <a:schemeClr val="bg1"/>
                </a:solidFill>
                <a:latin typeface="Arial" panose="020B0604020202020204" pitchFamily="34" charset="0"/>
                <a:cs typeface="Arial" panose="020B0604020202020204" pitchFamily="34" charset="0"/>
              </a:rPr>
              <a:t>Sergio Ochoa D.</a:t>
            </a:r>
          </a:p>
          <a:p>
            <a:pPr algn="ctr" eaLnBrk="1" hangingPunct="1">
              <a:spcBef>
                <a:spcPct val="20000"/>
              </a:spcBef>
            </a:pPr>
            <a:endParaRPr lang="es-MX" altLang="es-CL">
              <a:solidFill>
                <a:schemeClr val="bg1"/>
              </a:solidFill>
              <a:latin typeface="Arial" panose="020B0604020202020204" pitchFamily="34" charset="0"/>
              <a:cs typeface="Arial" panose="020B0604020202020204" pitchFamily="34" charset="0"/>
            </a:endParaRPr>
          </a:p>
        </p:txBody>
      </p:sp>
      <p:sp>
        <p:nvSpPr>
          <p:cNvPr id="67588" name="Rectangle 1030"/>
          <p:cNvSpPr>
            <a:spLocks noChangeArrowheads="1"/>
          </p:cNvSpPr>
          <p:nvPr/>
        </p:nvSpPr>
        <p:spPr bwMode="auto">
          <a:xfrm>
            <a:off x="0" y="3954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endParaRPr lang="es-CL" altLang="es-CL" sz="2400">
              <a:latin typeface="Times New Roman" panose="02020603050405020304" pitchFamily="18" charset="0"/>
            </a:endParaRPr>
          </a:p>
        </p:txBody>
      </p:sp>
    </p:spTree>
  </p:cSld>
  <p:clrMapOvr>
    <a:masterClrMapping/>
  </p:clrMapOvr>
  <p:transition spd="slow" advTm="1573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68313" y="134938"/>
            <a:ext cx="8491537" cy="990600"/>
          </a:xfrm>
        </p:spPr>
        <p:txBody>
          <a:bodyPr/>
          <a:lstStyle/>
          <a:p>
            <a:pPr eaLnBrk="1" fontAlgn="auto" hangingPunct="1">
              <a:lnSpc>
                <a:spcPts val="3280"/>
              </a:lnSpc>
              <a:spcAft>
                <a:spcPts val="0"/>
              </a:spcAft>
              <a:defRPr/>
            </a:pPr>
            <a:r>
              <a:rPr lang="en-US" altLang="es-CL" sz="4000" dirty="0" err="1" smtClean="0">
                <a:latin typeface="Arial" panose="020B0604020202020204" pitchFamily="34" charset="0"/>
                <a:cs typeface="Arial" panose="020B0604020202020204" pitchFamily="34" charset="0"/>
              </a:rPr>
              <a:t>Mapeo</a:t>
            </a:r>
            <a:r>
              <a:rPr lang="en-US" altLang="es-CL" sz="4000" dirty="0" smtClean="0">
                <a:latin typeface="Arial" panose="020B0604020202020204" pitchFamily="34" charset="0"/>
                <a:cs typeface="Arial" panose="020B0604020202020204" pitchFamily="34" charset="0"/>
              </a:rPr>
              <a:t> de </a:t>
            </a:r>
            <a:r>
              <a:rPr lang="en-US" altLang="es-CL" sz="4000" dirty="0" err="1" smtClean="0">
                <a:latin typeface="Arial" panose="020B0604020202020204" pitchFamily="34" charset="0"/>
                <a:cs typeface="Arial" panose="020B0604020202020204" pitchFamily="34" charset="0"/>
              </a:rPr>
              <a:t>Requisitos</a:t>
            </a:r>
            <a:r>
              <a:rPr lang="en-US" altLang="es-CL" sz="4000" dirty="0" smtClean="0">
                <a:latin typeface="Arial" panose="020B0604020202020204" pitchFamily="34" charset="0"/>
                <a:cs typeface="Arial" panose="020B0604020202020204" pitchFamily="34" charset="0"/>
              </a:rPr>
              <a:t> </a:t>
            </a:r>
            <a:r>
              <a:rPr lang="en-US" altLang="es-CL" sz="2400" dirty="0" smtClean="0">
                <a:latin typeface="Arial" panose="020B0604020202020204" pitchFamily="34" charset="0"/>
                <a:cs typeface="Arial" panose="020B0604020202020204" pitchFamily="34" charset="0"/>
              </a:rPr>
              <a:t>(para la </a:t>
            </a:r>
            <a:r>
              <a:rPr lang="en-US" altLang="es-CL" sz="2400" dirty="0" err="1" smtClean="0">
                <a:latin typeface="Arial" panose="020B0604020202020204" pitchFamily="34" charset="0"/>
                <a:cs typeface="Arial" panose="020B0604020202020204" pitchFamily="34" charset="0"/>
              </a:rPr>
              <a:t>prueba</a:t>
            </a:r>
            <a:r>
              <a:rPr lang="en-US" altLang="es-CL" sz="2400" dirty="0" smtClean="0">
                <a:latin typeface="Arial" panose="020B0604020202020204" pitchFamily="34" charset="0"/>
                <a:cs typeface="Arial" panose="020B0604020202020204" pitchFamily="34" charset="0"/>
              </a:rPr>
              <a:t> de la </a:t>
            </a:r>
            <a:r>
              <a:rPr lang="en-US" altLang="es-CL" sz="2400" dirty="0" err="1" smtClean="0">
                <a:latin typeface="Arial" panose="020B0604020202020204" pitchFamily="34" charset="0"/>
                <a:cs typeface="Arial" panose="020B0604020202020204" pitchFamily="34" charset="0"/>
              </a:rPr>
              <a:t>blancura</a:t>
            </a:r>
            <a:r>
              <a:rPr lang="en-US" altLang="es-CL" sz="2400" dirty="0" smtClean="0">
                <a:latin typeface="Arial" panose="020B0604020202020204" pitchFamily="34" charset="0"/>
                <a:cs typeface="Arial" panose="020B0604020202020204" pitchFamily="34" charset="0"/>
              </a:rPr>
              <a:t> del software)</a:t>
            </a:r>
            <a:endParaRPr lang="en-US" altLang="es-CL" dirty="0" smtClean="0">
              <a:latin typeface="Arial" panose="020B0604020202020204" pitchFamily="34" charset="0"/>
              <a:cs typeface="Arial" panose="020B0604020202020204" pitchFamily="34" charset="0"/>
            </a:endParaRPr>
          </a:p>
        </p:txBody>
      </p:sp>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0350"/>
            <a:ext cx="9109075"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CuadroTexto 1"/>
          <p:cNvSpPr txBox="1">
            <a:spLocks noChangeArrowheads="1"/>
          </p:cNvSpPr>
          <p:nvPr/>
        </p:nvSpPr>
        <p:spPr bwMode="auto">
          <a:xfrm flipH="1">
            <a:off x="684213" y="6153150"/>
            <a:ext cx="8275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r>
              <a:rPr lang="es-CL" altLang="en-US">
                <a:latin typeface="Arial" panose="020B0604020202020204" pitchFamily="34" charset="0"/>
                <a:cs typeface="Arial" panose="020B0604020202020204" pitchFamily="34" charset="0"/>
              </a:rPr>
              <a:t>Esta es una validación </a:t>
            </a:r>
            <a:r>
              <a:rPr lang="es-CL" altLang="en-US" b="1">
                <a:latin typeface="Arial" panose="020B0604020202020204" pitchFamily="34" charset="0"/>
                <a:cs typeface="Arial" panose="020B0604020202020204" pitchFamily="34" charset="0"/>
              </a:rPr>
              <a:t>que si o si se le va a hacer al producto</a:t>
            </a:r>
            <a:r>
              <a:rPr lang="es-CL" altLang="en-US">
                <a:latin typeface="Arial" panose="020B0604020202020204" pitchFamily="34" charset="0"/>
                <a:cs typeface="Arial" panose="020B0604020202020204" pitchFamily="34" charset="0"/>
              </a:rPr>
              <a:t> que obtengan</a:t>
            </a:r>
            <a:endParaRPr lang="en-US" altLang="en-US">
              <a:latin typeface="Arial" panose="020B0604020202020204" pitchFamily="34" charset="0"/>
              <a:cs typeface="Arial" panose="020B0604020202020204" pitchFamily="34" charset="0"/>
            </a:endParaRPr>
          </a:p>
        </p:txBody>
      </p:sp>
    </p:spTree>
  </p:cSld>
  <p:clrMapOvr>
    <a:masterClrMapping/>
  </p:clrMapOvr>
  <p:transition spd="slow" advTm="21346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42900" y="273050"/>
            <a:ext cx="8099425" cy="990600"/>
          </a:xfrm>
        </p:spPr>
        <p:txBody>
          <a:bodyPr/>
          <a:lstStyle/>
          <a:p>
            <a:pPr eaLnBrk="1" fontAlgn="auto" hangingPunct="1">
              <a:spcAft>
                <a:spcPts val="0"/>
              </a:spcAft>
              <a:defRPr/>
            </a:pPr>
            <a:r>
              <a:rPr lang="es-CL" altLang="es-CL" sz="4400" dirty="0" smtClean="0">
                <a:latin typeface="Arial" panose="020B0604020202020204" pitchFamily="34" charset="0"/>
                <a:cs typeface="Arial" panose="020B0604020202020204" pitchFamily="34" charset="0"/>
              </a:rPr>
              <a:t>Tipos de Requisitos de Usuario  </a:t>
            </a:r>
          </a:p>
        </p:txBody>
      </p:sp>
      <p:sp>
        <p:nvSpPr>
          <p:cNvPr id="15364" name="Rectangle 3" descr="Rectangle: Click to edit Master text styles&#10;Second level&#10;Third level&#10;Fourth level&#10;Fifth level"/>
          <p:cNvSpPr>
            <a:spLocks noGrp="1" noChangeArrowheads="1"/>
          </p:cNvSpPr>
          <p:nvPr>
            <p:ph idx="1"/>
          </p:nvPr>
        </p:nvSpPr>
        <p:spPr>
          <a:xfrm>
            <a:off x="323850" y="1412875"/>
            <a:ext cx="6769100" cy="5184775"/>
          </a:xfrm>
        </p:spPr>
        <p:txBody>
          <a:bodyPr rtlCol="0">
            <a:normAutofit/>
          </a:bodyPr>
          <a:lstStyle/>
          <a:p>
            <a:pPr marL="0" indent="0" eaLnBrk="1" fontAlgn="auto" hangingPunct="1">
              <a:lnSpc>
                <a:spcPct val="90000"/>
              </a:lnSpc>
              <a:spcBef>
                <a:spcPct val="40000"/>
              </a:spcBef>
              <a:spcAft>
                <a:spcPct val="50000"/>
              </a:spcAft>
              <a:buFont typeface="Wingdings" pitchFamily="2" charset="2"/>
              <a:buNone/>
              <a:defRPr/>
            </a:pPr>
            <a:r>
              <a:rPr lang="es-CL" sz="2600" dirty="0" smtClean="0">
                <a:solidFill>
                  <a:schemeClr val="tx1">
                    <a:lumMod val="85000"/>
                    <a:lumOff val="15000"/>
                  </a:schemeClr>
                </a:solidFill>
                <a:latin typeface="Arial" charset="0"/>
                <a:cs typeface="Arial" charset="0"/>
              </a:rPr>
              <a:t>Los tipos de requisitos de usuario son:</a:t>
            </a:r>
          </a:p>
          <a:p>
            <a:pPr marL="233363" indent="-115888" eaLnBrk="1" fontAlgn="auto" hangingPunct="1">
              <a:lnSpc>
                <a:spcPct val="90000"/>
              </a:lnSpc>
              <a:spcBef>
                <a:spcPct val="40000"/>
              </a:spcBef>
              <a:spcAft>
                <a:spcPct val="50000"/>
              </a:spcAft>
              <a:defRPr/>
            </a:pPr>
            <a:r>
              <a:rPr lang="es-CL" sz="2600" b="1" i="1" dirty="0" smtClean="0">
                <a:solidFill>
                  <a:schemeClr val="tx2"/>
                </a:solidFill>
                <a:latin typeface="Arial" charset="0"/>
                <a:cs typeface="Arial" charset="0"/>
              </a:rPr>
              <a:t>de Capacidades</a:t>
            </a:r>
            <a:r>
              <a:rPr lang="es-CL" sz="2600" b="1" dirty="0" smtClean="0">
                <a:solidFill>
                  <a:schemeClr val="tx2"/>
                </a:solidFill>
                <a:latin typeface="Arial" charset="0"/>
                <a:cs typeface="Arial" charset="0"/>
              </a:rPr>
              <a:t> </a:t>
            </a:r>
            <a:r>
              <a:rPr lang="es-CL" sz="2600" dirty="0" smtClean="0">
                <a:solidFill>
                  <a:schemeClr val="tx1">
                    <a:lumMod val="85000"/>
                    <a:lumOff val="15000"/>
                  </a:schemeClr>
                </a:solidFill>
                <a:latin typeface="Arial" charset="0"/>
                <a:cs typeface="Arial" charset="0"/>
              </a:rPr>
              <a:t>requeridas para que los usuarios puedan resolver el problema y/o alcanzar el objetivo usando el software.</a:t>
            </a:r>
          </a:p>
          <a:p>
            <a:pPr marL="233363" indent="-115888" eaLnBrk="1" fontAlgn="auto" hangingPunct="1">
              <a:lnSpc>
                <a:spcPct val="90000"/>
              </a:lnSpc>
              <a:spcBef>
                <a:spcPct val="40000"/>
              </a:spcBef>
              <a:spcAft>
                <a:spcPct val="50000"/>
              </a:spcAft>
              <a:defRPr/>
            </a:pPr>
            <a:r>
              <a:rPr lang="es-CL" sz="2600" b="1" i="1" dirty="0" smtClean="0">
                <a:solidFill>
                  <a:schemeClr val="tx2"/>
                </a:solidFill>
                <a:latin typeface="Arial" charset="0"/>
                <a:cs typeface="Arial" charset="0"/>
              </a:rPr>
              <a:t>de Calidad</a:t>
            </a:r>
            <a:r>
              <a:rPr lang="es-CL" sz="2600" i="1" dirty="0" smtClean="0">
                <a:solidFill>
                  <a:schemeClr val="tx2"/>
                </a:solidFill>
                <a:latin typeface="Arial" charset="0"/>
                <a:cs typeface="Arial" charset="0"/>
              </a:rPr>
              <a:t>,</a:t>
            </a:r>
            <a:r>
              <a:rPr lang="es-CL" sz="2600" dirty="0" smtClean="0">
                <a:solidFill>
                  <a:schemeClr val="tx2"/>
                </a:solidFill>
                <a:latin typeface="Arial" charset="0"/>
                <a:cs typeface="Arial" charset="0"/>
              </a:rPr>
              <a:t> que indican los atributos </a:t>
            </a:r>
            <a:r>
              <a:rPr lang="es-CL" sz="2600" dirty="0" smtClean="0">
                <a:solidFill>
                  <a:schemeClr val="tx1">
                    <a:lumMod val="85000"/>
                    <a:lumOff val="15000"/>
                  </a:schemeClr>
                </a:solidFill>
                <a:latin typeface="Arial" charset="0"/>
                <a:cs typeface="Arial" charset="0"/>
              </a:rPr>
              <a:t>de funcionamiento del software </a:t>
            </a:r>
            <a:r>
              <a:rPr lang="es-CL" sz="2000" dirty="0" smtClean="0">
                <a:solidFill>
                  <a:schemeClr val="tx1">
                    <a:lumMod val="85000"/>
                    <a:lumOff val="15000"/>
                  </a:schemeClr>
                </a:solidFill>
                <a:latin typeface="Arial" charset="0"/>
                <a:cs typeface="Arial" charset="0"/>
              </a:rPr>
              <a:t>(“</a:t>
            </a:r>
            <a:r>
              <a:rPr lang="es-CL" sz="2000" dirty="0" err="1" smtClean="0">
                <a:solidFill>
                  <a:schemeClr val="tx1">
                    <a:lumMod val="85000"/>
                    <a:lumOff val="15000"/>
                  </a:schemeClr>
                </a:solidFill>
                <a:latin typeface="Arial" charset="0"/>
                <a:cs typeface="Arial" charset="0"/>
              </a:rPr>
              <a:t>ilidades</a:t>
            </a:r>
            <a:r>
              <a:rPr lang="es-CL" sz="2000" dirty="0" smtClean="0">
                <a:solidFill>
                  <a:schemeClr val="tx1">
                    <a:lumMod val="85000"/>
                    <a:lumOff val="15000"/>
                  </a:schemeClr>
                </a:solidFill>
                <a:latin typeface="Arial" charset="0"/>
                <a:cs typeface="Arial" charset="0"/>
              </a:rPr>
              <a:t>” del software).</a:t>
            </a:r>
          </a:p>
          <a:p>
            <a:pPr marL="233363" indent="-115888" eaLnBrk="1" fontAlgn="auto" hangingPunct="1">
              <a:lnSpc>
                <a:spcPct val="90000"/>
              </a:lnSpc>
              <a:spcBef>
                <a:spcPct val="40000"/>
              </a:spcBef>
              <a:spcAft>
                <a:spcPct val="50000"/>
              </a:spcAft>
              <a:defRPr/>
            </a:pPr>
            <a:r>
              <a:rPr lang="es-CL" sz="2600" b="1" i="1" dirty="0" smtClean="0">
                <a:solidFill>
                  <a:schemeClr val="tx2"/>
                </a:solidFill>
                <a:latin typeface="Arial" charset="0"/>
                <a:cs typeface="Arial" charset="0"/>
              </a:rPr>
              <a:t>Restricciones</a:t>
            </a:r>
            <a:r>
              <a:rPr lang="es-CL" sz="2600" dirty="0" smtClean="0">
                <a:solidFill>
                  <a:schemeClr val="tx2"/>
                </a:solidFill>
                <a:latin typeface="Arial" charset="0"/>
                <a:cs typeface="Arial" charset="0"/>
              </a:rPr>
              <a:t> </a:t>
            </a:r>
            <a:r>
              <a:rPr lang="es-CL" sz="2600" dirty="0" smtClean="0">
                <a:solidFill>
                  <a:schemeClr val="tx1">
                    <a:lumMod val="85000"/>
                    <a:lumOff val="15000"/>
                  </a:schemeClr>
                </a:solidFill>
                <a:latin typeface="Arial" charset="0"/>
                <a:cs typeface="Arial" charset="0"/>
              </a:rPr>
              <a:t>impuestas por los </a:t>
            </a:r>
            <a:r>
              <a:rPr lang="es-CL" sz="2600" dirty="0" err="1" smtClean="0">
                <a:solidFill>
                  <a:schemeClr val="tx1">
                    <a:lumMod val="85000"/>
                    <a:lumOff val="15000"/>
                  </a:schemeClr>
                </a:solidFill>
                <a:latin typeface="Arial" charset="0"/>
                <a:cs typeface="Arial" charset="0"/>
              </a:rPr>
              <a:t>stakeholders</a:t>
            </a:r>
            <a:r>
              <a:rPr lang="es-CL" sz="2600" dirty="0" smtClean="0">
                <a:solidFill>
                  <a:schemeClr val="tx1">
                    <a:lumMod val="85000"/>
                    <a:lumOff val="15000"/>
                  </a:schemeClr>
                </a:solidFill>
                <a:latin typeface="Arial" charset="0"/>
                <a:cs typeface="Arial" charset="0"/>
              </a:rPr>
              <a:t> o el negocio, sobre la forma como debe ser resuelto el problema, o logrado el objetivo.</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989013"/>
            <a:ext cx="183515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3267075"/>
            <a:ext cx="190817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900" y="4868863"/>
            <a:ext cx="15271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234358"/>
      </p:ext>
    </p:extLst>
  </p:cSld>
  <p:clrMapOvr>
    <a:masterClrMapping/>
  </p:clrMapOvr>
  <p:transition spd="slow" advTm="23954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xfrm>
            <a:off x="463550" y="166688"/>
            <a:ext cx="8675688" cy="857250"/>
          </a:xfrm>
        </p:spPr>
        <p:txBody>
          <a:bodyPr/>
          <a:lstStyle/>
          <a:p>
            <a:pPr eaLnBrk="1" fontAlgn="auto" hangingPunct="1">
              <a:spcAft>
                <a:spcPts val="0"/>
              </a:spcAft>
              <a:defRPr/>
            </a:pPr>
            <a:r>
              <a:rPr lang="es-CL" altLang="es-CL" sz="4000" dirty="0" smtClean="0">
                <a:latin typeface="Arial" panose="020B0604020202020204" pitchFamily="34" charset="0"/>
                <a:cs typeface="Arial" panose="020B0604020202020204" pitchFamily="34" charset="0"/>
              </a:rPr>
              <a:t>Atributos de los </a:t>
            </a:r>
            <a:r>
              <a:rPr lang="es-CL" altLang="es-CL" sz="4000" dirty="0" err="1" smtClean="0">
                <a:latin typeface="Arial" panose="020B0604020202020204" pitchFamily="34" charset="0"/>
                <a:cs typeface="Arial" panose="020B0604020202020204" pitchFamily="34" charset="0"/>
              </a:rPr>
              <a:t>Req</a:t>
            </a:r>
            <a:r>
              <a:rPr lang="es-CL" altLang="es-CL" sz="4000" dirty="0" smtClean="0">
                <a:latin typeface="Arial" panose="020B0604020202020204" pitchFamily="34" charset="0"/>
                <a:cs typeface="Arial" panose="020B0604020202020204" pitchFamily="34" charset="0"/>
              </a:rPr>
              <a:t>. de Usuario</a:t>
            </a:r>
          </a:p>
        </p:txBody>
      </p:sp>
      <p:sp>
        <p:nvSpPr>
          <p:cNvPr id="33795" name="Rectangle 3" descr="Rectangle: Click to edit Master text styles&#10;Second level&#10;Third level&#10;Fourth level&#10;Fifth level"/>
          <p:cNvSpPr>
            <a:spLocks noGrp="1" noChangeArrowheads="1"/>
          </p:cNvSpPr>
          <p:nvPr>
            <p:ph idx="1"/>
          </p:nvPr>
        </p:nvSpPr>
        <p:spPr>
          <a:xfrm>
            <a:off x="323850" y="1268413"/>
            <a:ext cx="8820150" cy="5589587"/>
          </a:xfrm>
        </p:spPr>
        <p:txBody>
          <a:bodyPr/>
          <a:lstStyle/>
          <a:p>
            <a:pPr marL="0" lvl="1" indent="0" eaLnBrk="1" hangingPunct="1">
              <a:lnSpc>
                <a:spcPct val="100000"/>
              </a:lnSpc>
              <a:spcAft>
                <a:spcPts val="600"/>
              </a:spcAft>
              <a:buFont typeface="Arial" panose="020B0604020202020204" pitchFamily="34" charset="0"/>
              <a:buNone/>
            </a:pPr>
            <a:r>
              <a:rPr lang="es-CL" altLang="es-CL" b="1" dirty="0" smtClean="0">
                <a:latin typeface="Arial" panose="020B0604020202020204" pitchFamily="34" charset="0"/>
                <a:cs typeface="Arial" panose="020B0604020202020204" pitchFamily="34" charset="0"/>
              </a:rPr>
              <a:t>Para Requisitos Funcionales y de Restricción, especificar:</a:t>
            </a:r>
          </a:p>
          <a:p>
            <a:pPr marL="287338" lvl="2" indent="-287338" eaLnBrk="1" hangingPunct="1">
              <a:lnSpc>
                <a:spcPct val="100000"/>
              </a:lnSpc>
              <a:spcAft>
                <a:spcPts val="600"/>
              </a:spcAft>
            </a:pPr>
            <a:r>
              <a:rPr lang="es-CL" altLang="es-CL" b="1" dirty="0" smtClean="0">
                <a:solidFill>
                  <a:schemeClr val="tx2"/>
                </a:solidFill>
                <a:latin typeface="Arial" panose="020B0604020202020204" pitchFamily="34" charset="0"/>
                <a:cs typeface="Arial" panose="020B0604020202020204" pitchFamily="34" charset="0"/>
              </a:rPr>
              <a:t>Identificador</a:t>
            </a:r>
            <a:r>
              <a:rPr lang="es-CL" altLang="es-CL" dirty="0" smtClean="0">
                <a:solidFill>
                  <a:schemeClr val="tx2"/>
                </a:solidFill>
                <a:latin typeface="Arial" panose="020B0604020202020204" pitchFamily="34" charset="0"/>
                <a:cs typeface="Arial" panose="020B0604020202020204" pitchFamily="34" charset="0"/>
              </a:rPr>
              <a:t>.</a:t>
            </a:r>
            <a:r>
              <a:rPr lang="es-CL" altLang="es-CL" dirty="0" smtClean="0">
                <a:latin typeface="Arial" panose="020B0604020202020204" pitchFamily="34" charset="0"/>
                <a:cs typeface="Arial" panose="020B0604020202020204" pitchFamily="34" charset="0"/>
              </a:rPr>
              <a:t> Identifica unívocamente al requisito.</a:t>
            </a:r>
          </a:p>
          <a:p>
            <a:pPr marL="287338" lvl="2" indent="-287338" eaLnBrk="1" hangingPunct="1">
              <a:lnSpc>
                <a:spcPct val="100000"/>
              </a:lnSpc>
              <a:spcAft>
                <a:spcPts val="600"/>
              </a:spcAft>
            </a:pPr>
            <a:r>
              <a:rPr lang="es-CL" altLang="es-CL" b="1" dirty="0" smtClean="0">
                <a:solidFill>
                  <a:schemeClr val="tx2"/>
                </a:solidFill>
                <a:latin typeface="Arial" panose="020B0604020202020204" pitchFamily="34" charset="0"/>
                <a:cs typeface="Arial" panose="020B0604020202020204" pitchFamily="34" charset="0"/>
              </a:rPr>
              <a:t>Nombre corto. </a:t>
            </a:r>
            <a:r>
              <a:rPr lang="es-CL" altLang="es-CL" dirty="0" smtClean="0">
                <a:latin typeface="Arial" panose="020B0604020202020204" pitchFamily="34" charset="0"/>
                <a:cs typeface="Arial" panose="020B0604020202020204" pitchFamily="34" charset="0"/>
              </a:rPr>
              <a:t>Describe al requisito en una frase.</a:t>
            </a:r>
          </a:p>
          <a:p>
            <a:pPr marL="287338" lvl="2" indent="-287338" eaLnBrk="1" hangingPunct="1">
              <a:lnSpc>
                <a:spcPct val="100000"/>
              </a:lnSpc>
              <a:spcAft>
                <a:spcPts val="600"/>
              </a:spcAft>
            </a:pPr>
            <a:r>
              <a:rPr lang="es-CL" altLang="es-CL" b="1" dirty="0" smtClean="0">
                <a:solidFill>
                  <a:schemeClr val="tx2"/>
                </a:solidFill>
                <a:latin typeface="Arial" panose="020B0604020202020204" pitchFamily="34" charset="0"/>
                <a:cs typeface="Arial" panose="020B0604020202020204" pitchFamily="34" charset="0"/>
              </a:rPr>
              <a:t>Descripción.</a:t>
            </a:r>
            <a:r>
              <a:rPr lang="es-CL" altLang="es-CL" dirty="0" smtClean="0">
                <a:latin typeface="Arial" panose="020B0604020202020204" pitchFamily="34" charset="0"/>
                <a:cs typeface="Arial" panose="020B0604020202020204" pitchFamily="34" charset="0"/>
              </a:rPr>
              <a:t> Describe el requisito.</a:t>
            </a:r>
          </a:p>
          <a:p>
            <a:pPr marL="287338" lvl="2" indent="-287338" eaLnBrk="1" hangingPunct="1">
              <a:lnSpc>
                <a:spcPct val="100000"/>
              </a:lnSpc>
              <a:spcAft>
                <a:spcPts val="600"/>
              </a:spcAft>
            </a:pPr>
            <a:r>
              <a:rPr lang="es-CL" altLang="es-CL" b="1" dirty="0" smtClean="0">
                <a:solidFill>
                  <a:schemeClr val="tx2"/>
                </a:solidFill>
                <a:latin typeface="Arial" panose="020B0604020202020204" pitchFamily="34" charset="0"/>
                <a:cs typeface="Arial" panose="020B0604020202020204" pitchFamily="34" charset="0"/>
              </a:rPr>
              <a:t>Criticidad. </a:t>
            </a:r>
            <a:r>
              <a:rPr lang="es-CL" altLang="es-CL" dirty="0" smtClean="0">
                <a:latin typeface="Arial" panose="020B0604020202020204" pitchFamily="34" charset="0"/>
                <a:cs typeface="Arial" panose="020B0604020202020204" pitchFamily="34" charset="0"/>
              </a:rPr>
              <a:t>Indica si es o no del CORE, y si está comprometido. Por ej.(</a:t>
            </a:r>
            <a:r>
              <a:rPr lang="es-CL" altLang="es-CL" dirty="0">
                <a:latin typeface="Arial" panose="020B0604020202020204" pitchFamily="34" charset="0"/>
                <a:cs typeface="Arial" panose="020B0604020202020204" pitchFamily="34" charset="0"/>
              </a:rPr>
              <a:t>mandatorio-comprometido-deseable</a:t>
            </a:r>
            <a:r>
              <a:rPr lang="es-CL" altLang="es-CL" dirty="0" smtClean="0">
                <a:latin typeface="Arial" panose="020B0604020202020204" pitchFamily="34" charset="0"/>
                <a:cs typeface="Arial" panose="020B0604020202020204" pitchFamily="34" charset="0"/>
              </a:rPr>
              <a:t>).</a:t>
            </a:r>
          </a:p>
          <a:p>
            <a:pPr marL="287338" lvl="2" indent="-287338" eaLnBrk="1" hangingPunct="1">
              <a:lnSpc>
                <a:spcPct val="100000"/>
              </a:lnSpc>
              <a:spcAft>
                <a:spcPts val="600"/>
              </a:spcAft>
            </a:pPr>
            <a:r>
              <a:rPr lang="es-CL" altLang="es-CL" b="1" dirty="0" smtClean="0">
                <a:solidFill>
                  <a:schemeClr val="tx2"/>
                </a:solidFill>
                <a:latin typeface="Arial" panose="020B0604020202020204" pitchFamily="34" charset="0"/>
                <a:cs typeface="Arial" panose="020B0604020202020204" pitchFamily="34" charset="0"/>
              </a:rPr>
              <a:t>Prioridad.</a:t>
            </a:r>
            <a:r>
              <a:rPr lang="es-CL" altLang="es-CL" dirty="0" smtClean="0">
                <a:latin typeface="Arial" panose="020B0604020202020204" pitchFamily="34" charset="0"/>
                <a:cs typeface="Arial" panose="020B0604020202020204" pitchFamily="34" charset="0"/>
              </a:rPr>
              <a:t> Indica una prioridad. Por ej.(alta-media-baja).</a:t>
            </a:r>
          </a:p>
          <a:p>
            <a:pPr marL="287338" lvl="2" indent="-287338" eaLnBrk="1" hangingPunct="1">
              <a:lnSpc>
                <a:spcPct val="100000"/>
              </a:lnSpc>
              <a:spcAft>
                <a:spcPts val="600"/>
              </a:spcAft>
            </a:pPr>
            <a:r>
              <a:rPr lang="es-CL" altLang="es-CL" b="1" dirty="0" smtClean="0">
                <a:solidFill>
                  <a:schemeClr val="tx2"/>
                </a:solidFill>
                <a:latin typeface="Arial" panose="020B0604020202020204" pitchFamily="34" charset="0"/>
                <a:cs typeface="Arial" panose="020B0604020202020204" pitchFamily="34" charset="0"/>
              </a:rPr>
              <a:t>Usuarios.</a:t>
            </a:r>
            <a:r>
              <a:rPr lang="es-CL" altLang="es-CL" dirty="0" smtClean="0">
                <a:latin typeface="Arial" panose="020B0604020202020204" pitchFamily="34" charset="0"/>
                <a:cs typeface="Arial" panose="020B0604020202020204" pitchFamily="34" charset="0"/>
              </a:rPr>
              <a:t> Identifica los tipos de usuario que se verán afectados por este requisito (que usarán esta funcionalidad/servicio de forma directa).</a:t>
            </a:r>
          </a:p>
          <a:p>
            <a:pPr marL="287338" lvl="2" indent="-287338" eaLnBrk="1" hangingPunct="1">
              <a:lnSpc>
                <a:spcPct val="100000"/>
              </a:lnSpc>
              <a:spcAft>
                <a:spcPts val="600"/>
              </a:spcAft>
            </a:pPr>
            <a:r>
              <a:rPr lang="es-CL" altLang="es-CL" b="1" dirty="0" smtClean="0">
                <a:solidFill>
                  <a:schemeClr val="tx2"/>
                </a:solidFill>
                <a:latin typeface="Arial" panose="020B0604020202020204" pitchFamily="34" charset="0"/>
                <a:cs typeface="Arial" panose="020B0604020202020204" pitchFamily="34" charset="0"/>
              </a:rPr>
              <a:t>Estado. </a:t>
            </a:r>
            <a:r>
              <a:rPr lang="es-CL" altLang="es-CL" dirty="0" smtClean="0">
                <a:latin typeface="Arial" panose="020B0604020202020204" pitchFamily="34" charset="0"/>
                <a:cs typeface="Arial" panose="020B0604020202020204" pitchFamily="34" charset="0"/>
              </a:rPr>
              <a:t>Cumple/Ambiguo/No Cumple</a:t>
            </a:r>
          </a:p>
          <a:p>
            <a:pPr marL="287338" lvl="2" indent="-287338" eaLnBrk="1" hangingPunct="1">
              <a:lnSpc>
                <a:spcPct val="100000"/>
              </a:lnSpc>
              <a:spcAft>
                <a:spcPts val="600"/>
              </a:spcAft>
            </a:pPr>
            <a:r>
              <a:rPr lang="es-CL" altLang="es-CL" b="1" dirty="0" smtClean="0">
                <a:solidFill>
                  <a:schemeClr val="tx2"/>
                </a:solidFill>
                <a:latin typeface="Arial" panose="020B0604020202020204" pitchFamily="34" charset="0"/>
                <a:cs typeface="Arial" panose="020B0604020202020204" pitchFamily="34" charset="0"/>
              </a:rPr>
              <a:t>Fuente.</a:t>
            </a:r>
            <a:r>
              <a:rPr lang="es-CL" altLang="es-CL" dirty="0" smtClean="0">
                <a:solidFill>
                  <a:schemeClr val="tx2"/>
                </a:solidFill>
                <a:latin typeface="Arial" panose="020B0604020202020204" pitchFamily="34" charset="0"/>
                <a:cs typeface="Arial" panose="020B0604020202020204" pitchFamily="34" charset="0"/>
              </a:rPr>
              <a:t> </a:t>
            </a:r>
            <a:r>
              <a:rPr lang="es-CL" altLang="es-CL" dirty="0" smtClean="0">
                <a:latin typeface="Arial" panose="020B0604020202020204" pitchFamily="34" charset="0"/>
                <a:cs typeface="Arial" panose="020B0604020202020204" pitchFamily="34" charset="0"/>
              </a:rPr>
              <a:t>Referencia a la fuente de donde surgió el requisito (documento, grupo, entrevista, etc.).</a:t>
            </a:r>
            <a:endParaRPr lang="es-CL" altLang="es-CL"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019560"/>
      </p:ext>
    </p:extLst>
  </p:cSld>
  <p:clrMapOvr>
    <a:masterClrMapping/>
  </p:clrMapOvr>
  <p:transition spd="slow" advTm="28148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8280920" cy="1052736"/>
          </a:xfrm>
        </p:spPr>
        <p:txBody>
          <a:bodyPr>
            <a:normAutofit fontScale="90000"/>
          </a:bodyPr>
          <a:lstStyle/>
          <a:p>
            <a:r>
              <a:rPr lang="es-CL" dirty="0" smtClean="0"/>
              <a:t>Definición de los RU en base al Tablero de Producto</a:t>
            </a:r>
            <a:endParaRPr lang="en-US" dirty="0"/>
          </a:p>
        </p:txBody>
      </p:sp>
      <p:pic>
        <p:nvPicPr>
          <p:cNvPr id="5" name="Imagen 4"/>
          <p:cNvPicPr>
            <a:picLocks noChangeAspect="1"/>
          </p:cNvPicPr>
          <p:nvPr/>
        </p:nvPicPr>
        <p:blipFill>
          <a:blip r:embed="rId2"/>
          <a:stretch>
            <a:fillRect/>
          </a:stretch>
        </p:blipFill>
        <p:spPr>
          <a:xfrm>
            <a:off x="107504" y="1255667"/>
            <a:ext cx="8935471" cy="5602333"/>
          </a:xfrm>
          <a:prstGeom prst="rect">
            <a:avLst/>
          </a:prstGeom>
        </p:spPr>
      </p:pic>
      <p:sp>
        <p:nvSpPr>
          <p:cNvPr id="3" name="Rectángulo redondeado 2"/>
          <p:cNvSpPr/>
          <p:nvPr/>
        </p:nvSpPr>
        <p:spPr>
          <a:xfrm>
            <a:off x="1374190" y="2524426"/>
            <a:ext cx="851004"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775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5280"/>
            <a:ext cx="8079581" cy="1325488"/>
          </a:xfrm>
        </p:spPr>
        <p:txBody>
          <a:bodyPr/>
          <a:lstStyle/>
          <a:p>
            <a:r>
              <a:rPr lang="es-CL" dirty="0" smtClean="0"/>
              <a:t>Requisito de Usuario: </a:t>
            </a:r>
            <a:r>
              <a:rPr lang="es-CL" dirty="0" err="1" smtClean="0"/>
              <a:t>Login</a:t>
            </a:r>
            <a:endParaRPr lang="en-US" dirty="0"/>
          </a:p>
        </p:txBody>
      </p:sp>
      <p:sp>
        <p:nvSpPr>
          <p:cNvPr id="4" name="Rectangle 3" descr="Rectangle: Click to edit Master text styles&#10;Second level&#10;Third level&#10;Fourth level&#10;Fifth level"/>
          <p:cNvSpPr txBox="1">
            <a:spLocks noChangeArrowheads="1"/>
          </p:cNvSpPr>
          <p:nvPr/>
        </p:nvSpPr>
        <p:spPr>
          <a:xfrm>
            <a:off x="323528" y="1484784"/>
            <a:ext cx="8640960" cy="5085184"/>
          </a:xfrm>
          <a:prstGeom prst="rect">
            <a:avLst/>
          </a:prstGeom>
        </p:spPr>
        <p:txBody>
          <a:bodyPr vert="horz" lIns="91440" tIns="45720" rIns="91440" bIns="45720" rtlCol="0">
            <a:normAutofit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RU1:</a:t>
            </a:r>
            <a:r>
              <a:rPr lang="es-CL" altLang="es-CL" sz="2400" dirty="0" smtClean="0">
                <a:latin typeface="Arial" panose="020B0604020202020204" pitchFamily="34" charset="0"/>
                <a:cs typeface="Arial" panose="020B0604020202020204" pitchFamily="34" charset="0"/>
              </a:rPr>
              <a:t> Identificación de usuario.</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Descripción:</a:t>
            </a:r>
            <a:r>
              <a:rPr lang="es-CL" altLang="es-CL" sz="2400" dirty="0" smtClean="0">
                <a:latin typeface="Arial" panose="020B0604020202020204" pitchFamily="34" charset="0"/>
                <a:cs typeface="Arial" panose="020B0604020202020204" pitchFamily="34" charset="0"/>
              </a:rPr>
              <a:t> Para ingresar al sistema, los usuarios deben autenticarse. Interfaz acordada con el cliente: </a:t>
            </a:r>
            <a:r>
              <a:rPr lang="es-CL" altLang="es-CL" sz="2400" u="sng" dirty="0">
                <a:solidFill>
                  <a:srgbClr val="0070C0"/>
                </a:solidFill>
                <a:latin typeface="Arial" panose="020B0604020202020204" pitchFamily="34" charset="0"/>
                <a:cs typeface="Arial" panose="020B0604020202020204" pitchFamily="34" charset="0"/>
              </a:rPr>
              <a:t>l</a:t>
            </a:r>
            <a:r>
              <a:rPr lang="es-CL" altLang="es-CL" sz="2400" u="sng" dirty="0" smtClean="0">
                <a:solidFill>
                  <a:srgbClr val="0070C0"/>
                </a:solidFill>
                <a:latin typeface="Arial" panose="020B0604020202020204" pitchFamily="34" charset="0"/>
                <a:cs typeface="Arial" panose="020B0604020202020204" pitchFamily="34" charset="0"/>
              </a:rPr>
              <a:t>ink a la interfaz</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Criticidad: </a:t>
            </a:r>
            <a:r>
              <a:rPr lang="es-CL" altLang="es-CL" sz="2400" dirty="0" smtClean="0">
                <a:latin typeface="Arial" panose="020B0604020202020204" pitchFamily="34" charset="0"/>
                <a:cs typeface="Arial" panose="020B0604020202020204" pitchFamily="34" charset="0"/>
              </a:rPr>
              <a:t>mandatorio</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Prioridad: </a:t>
            </a:r>
            <a:r>
              <a:rPr lang="es-CL" altLang="es-CL" sz="2400" dirty="0" smtClean="0">
                <a:latin typeface="Arial" panose="020B0604020202020204" pitchFamily="34" charset="0"/>
                <a:cs typeface="Arial" panose="020B0604020202020204" pitchFamily="34" charset="0"/>
              </a:rPr>
              <a:t>media.</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Usuarios:</a:t>
            </a:r>
            <a:r>
              <a:rPr lang="es-CL" altLang="es-CL" sz="2400" dirty="0" smtClean="0">
                <a:latin typeface="Arial" panose="020B0604020202020204" pitchFamily="34" charset="0"/>
                <a:cs typeface="Arial" panose="020B0604020202020204" pitchFamily="34" charset="0"/>
              </a:rPr>
              <a:t> Comprador, Empleado </a:t>
            </a:r>
            <a:r>
              <a:rPr lang="es-CL" altLang="es-CL" sz="2400" dirty="0" err="1" smtClean="0">
                <a:latin typeface="Arial" panose="020B0604020202020204" pitchFamily="34" charset="0"/>
                <a:cs typeface="Arial" panose="020B0604020202020204" pitchFamily="34" charset="0"/>
              </a:rPr>
              <a:t>ChileVentas</a:t>
            </a:r>
            <a:r>
              <a:rPr lang="es-CL" altLang="es-CL" sz="2400" dirty="0" smtClean="0">
                <a:latin typeface="Arial" panose="020B0604020202020204" pitchFamily="34" charset="0"/>
                <a:cs typeface="Arial" panose="020B0604020202020204" pitchFamily="34" charset="0"/>
              </a:rPr>
              <a:t>, Gerente </a:t>
            </a:r>
            <a:r>
              <a:rPr lang="es-CL" altLang="es-CL" sz="2400" dirty="0" err="1" smtClean="0">
                <a:latin typeface="Arial" panose="020B0604020202020204" pitchFamily="34" charset="0"/>
                <a:cs typeface="Arial" panose="020B0604020202020204" pitchFamily="34" charset="0"/>
              </a:rPr>
              <a:t>Chileventas</a:t>
            </a:r>
            <a:r>
              <a:rPr lang="es-CL" altLang="es-CL" sz="2400" dirty="0" smtClean="0">
                <a:latin typeface="Arial" panose="020B0604020202020204" pitchFamily="34" charset="0"/>
                <a:cs typeface="Arial" panose="020B0604020202020204" pitchFamily="34" charset="0"/>
              </a:rPr>
              <a:t>.</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Estado: </a:t>
            </a:r>
            <a:r>
              <a:rPr lang="es-CL" altLang="es-CL" sz="2400" dirty="0" smtClean="0">
                <a:latin typeface="Arial" panose="020B0604020202020204" pitchFamily="34" charset="0"/>
                <a:cs typeface="Arial" panose="020B0604020202020204" pitchFamily="34" charset="0"/>
              </a:rPr>
              <a:t>No cumple.</a:t>
            </a:r>
          </a:p>
          <a:p>
            <a:pPr marL="122238" lvl="2" indent="-122238">
              <a:lnSpc>
                <a:spcPct val="100000"/>
              </a:lnSpc>
              <a:spcBef>
                <a:spcPts val="800"/>
              </a:spcBef>
              <a:spcAft>
                <a:spcPts val="800"/>
              </a:spcAft>
            </a:pPr>
            <a:r>
              <a:rPr lang="es-CL" altLang="es-CL" sz="2400" b="1" dirty="0" smtClean="0">
                <a:solidFill>
                  <a:schemeClr val="tx2"/>
                </a:solidFill>
                <a:latin typeface="Arial" panose="020B0604020202020204" pitchFamily="34" charset="0"/>
                <a:cs typeface="Arial" panose="020B0604020202020204" pitchFamily="34" charset="0"/>
              </a:rPr>
              <a:t>Fuente:</a:t>
            </a:r>
            <a:r>
              <a:rPr lang="es-CL" altLang="es-CL" sz="2400" dirty="0" smtClean="0">
                <a:solidFill>
                  <a:schemeClr val="tx2"/>
                </a:solidFill>
                <a:latin typeface="Arial" panose="020B0604020202020204" pitchFamily="34" charset="0"/>
                <a:cs typeface="Arial" panose="020B0604020202020204" pitchFamily="34" charset="0"/>
              </a:rPr>
              <a:t> </a:t>
            </a:r>
            <a:r>
              <a:rPr lang="es-CL" altLang="es-CL" sz="2400" dirty="0" smtClean="0">
                <a:latin typeface="Arial" panose="020B0604020202020204" pitchFamily="34" charset="0"/>
                <a:cs typeface="Arial" panose="020B0604020202020204" pitchFamily="34" charset="0"/>
              </a:rPr>
              <a:t>Reunión de definición de alcance del producto, del 10-03-2024.</a:t>
            </a:r>
            <a:endParaRPr lang="es-CL" altLang="es-C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6331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2|6|1.8"/>
</p:tagLst>
</file>

<file path=ppt/theme/theme1.xml><?xml version="1.0" encoding="utf-8"?>
<a:theme xmlns:a="http://schemas.openxmlformats.org/drawingml/2006/main" name="Metropolitana">
  <a:themeElements>
    <a:clrScheme name="Metropolitana">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a">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politana">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docProps/app.xml><?xml version="1.0" encoding="utf-8"?>
<Properties xmlns="http://schemas.openxmlformats.org/officeDocument/2006/extended-properties" xmlns:vt="http://schemas.openxmlformats.org/officeDocument/2006/docPropsVTypes">
  <Template>Metropolitano</Template>
  <TotalTime>2809</TotalTime>
  <Words>2828</Words>
  <Application>Microsoft Office PowerPoint</Application>
  <PresentationFormat>Presentación en pantalla (4:3)</PresentationFormat>
  <Paragraphs>349</Paragraphs>
  <Slides>45</Slides>
  <Notes>27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45</vt:i4>
      </vt:variant>
    </vt:vector>
  </HeadingPairs>
  <TitlesOfParts>
    <vt:vector size="52" baseType="lpstr">
      <vt:lpstr>Arial</vt:lpstr>
      <vt:lpstr>Calibri</vt:lpstr>
      <vt:lpstr>Calibri Light</vt:lpstr>
      <vt:lpstr>Symbol</vt:lpstr>
      <vt:lpstr>Times New Roman</vt:lpstr>
      <vt:lpstr>Wingdings</vt:lpstr>
      <vt:lpstr>Metropolitana</vt:lpstr>
      <vt:lpstr>Definición de Requisitos de Usuario</vt:lpstr>
      <vt:lpstr>Estructura de la Presentación</vt:lpstr>
      <vt:lpstr>Hoja de Ruta del Proyecto (hasta ahora) </vt:lpstr>
      <vt:lpstr>Derivando desde el Tablero</vt:lpstr>
      <vt:lpstr>Mapeo de Requisitos (para la prueba de la blancura del software)</vt:lpstr>
      <vt:lpstr>Tipos de Requisitos de Usuario  </vt:lpstr>
      <vt:lpstr>Atributos de los Req. de Usuario</vt:lpstr>
      <vt:lpstr>Definición de los RU en base al Tablero de Producto</vt:lpstr>
      <vt:lpstr>Requisito de Usuario: Login</vt:lpstr>
      <vt:lpstr>Requisito de Software: Login</vt:lpstr>
      <vt:lpstr>Requisito de Software: Login</vt:lpstr>
      <vt:lpstr>Requisito de Software: Login</vt:lpstr>
      <vt:lpstr>Matriz de Trazado</vt:lpstr>
      <vt:lpstr>Definición del Alcance Inicial del Producto usando el Tablero</vt:lpstr>
      <vt:lpstr>Requisito de Usuario: Generación de Orden de Compra</vt:lpstr>
      <vt:lpstr>Requisito de Software: Generación de Orden de Compra</vt:lpstr>
      <vt:lpstr>Requisito de Software: Reserva de Artículos de una Orden de Compra</vt:lpstr>
      <vt:lpstr>Requisito de Software: Anulación es una OC</vt:lpstr>
      <vt:lpstr>Matriz de Trazado</vt:lpstr>
      <vt:lpstr>… y así sucesivamente</vt:lpstr>
      <vt:lpstr>Once Again… No perder de vista</vt:lpstr>
      <vt:lpstr>No perder de vista en esta etapa</vt:lpstr>
      <vt:lpstr>Aspectos Conceptuales de la Ingeniería de los Requisitos de Usuario</vt:lpstr>
      <vt:lpstr>Fase de Definición de Req. de Usuario</vt:lpstr>
      <vt:lpstr>Presentación de PowerPoint</vt:lpstr>
      <vt:lpstr>UR: Entradas/Salidas de la Fase</vt:lpstr>
      <vt:lpstr>UR: Actividades de la Fase</vt:lpstr>
      <vt:lpstr>1. Capturar los Req. de Usuario</vt:lpstr>
      <vt:lpstr>2. Determinar del Ambiente Operacional</vt:lpstr>
      <vt:lpstr>Requisitos de Calidad</vt:lpstr>
      <vt:lpstr>Ejemplos de Req. de Calidad</vt:lpstr>
      <vt:lpstr>Ejemplos de Req. de Calidad</vt:lpstr>
      <vt:lpstr>Requisitos de Calidad (cont...)</vt:lpstr>
      <vt:lpstr>Especificac. de Req. de Usuario</vt:lpstr>
      <vt:lpstr>Ej. de Especificac. de Req. de Calidad</vt:lpstr>
      <vt:lpstr>Otro Ejemplo …</vt:lpstr>
      <vt:lpstr>Los Niveles de Cumplimiento</vt:lpstr>
      <vt:lpstr>La Autoridad</vt:lpstr>
      <vt:lpstr>UR: Salidas de la Fase</vt:lpstr>
      <vt:lpstr>UR: Salidas de la Fase</vt:lpstr>
      <vt:lpstr>UR: Salidas de la Fase</vt:lpstr>
      <vt:lpstr>UR: Salidas de la Fase</vt:lpstr>
      <vt:lpstr>3. Revisión de los URs</vt:lpstr>
      <vt:lpstr>Fase de Requisitos de Usuario</vt:lpstr>
      <vt:lpstr>Definición de Requisitos de Usuario</vt:lpstr>
    </vt:vector>
  </TitlesOfParts>
  <Company>PUC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Ingeniería de Software</dc:title>
  <dc:creator>Sergio Ochoa</dc:creator>
  <cp:lastModifiedBy>S.Ochoa</cp:lastModifiedBy>
  <cp:revision>444</cp:revision>
  <dcterms:created xsi:type="dcterms:W3CDTF">2000-04-11T13:26:24Z</dcterms:created>
  <dcterms:modified xsi:type="dcterms:W3CDTF">2024-09-03T11:17:28Z</dcterms:modified>
</cp:coreProperties>
</file>