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785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8A32-D99A-45A7-BB26-5C3016753275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B909-E51F-4942-8DE0-722491957C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8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8A32-D99A-45A7-BB26-5C3016753275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B909-E51F-4942-8DE0-722491957C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83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8A32-D99A-45A7-BB26-5C3016753275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B909-E51F-4942-8DE0-722491957C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75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8A32-D99A-45A7-BB26-5C3016753275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B909-E51F-4942-8DE0-722491957C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758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8A32-D99A-45A7-BB26-5C3016753275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B909-E51F-4942-8DE0-722491957C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5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8A32-D99A-45A7-BB26-5C3016753275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B909-E51F-4942-8DE0-722491957C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6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8A32-D99A-45A7-BB26-5C3016753275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B909-E51F-4942-8DE0-722491957C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4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8A32-D99A-45A7-BB26-5C3016753275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B909-E51F-4942-8DE0-722491957C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745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8A32-D99A-45A7-BB26-5C3016753275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B909-E51F-4942-8DE0-722491957C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347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8A32-D99A-45A7-BB26-5C3016753275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B909-E51F-4942-8DE0-722491957C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2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8A32-D99A-45A7-BB26-5C3016753275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B909-E51F-4942-8DE0-722491957C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48A32-D99A-45A7-BB26-5C3016753275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DB909-E51F-4942-8DE0-722491957C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75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758516" cy="2825693"/>
          </a:xfrm>
        </p:spPr>
        <p:txBody>
          <a:bodyPr/>
          <a:lstStyle/>
          <a:p>
            <a:r>
              <a:rPr lang="es-ES" dirty="0" smtClean="0"/>
              <a:t>Breve Explicación de la Tarea 4</a:t>
            </a:r>
            <a:br>
              <a:rPr lang="es-ES" dirty="0" smtClean="0"/>
            </a:br>
            <a:r>
              <a:rPr lang="es-ES" sz="4400" dirty="0" smtClean="0"/>
              <a:t>(ajustar el plan en función de la realidad)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6983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63"/>
          <p:cNvSpPr>
            <a:spLocks noChangeArrowheads="1"/>
          </p:cNvSpPr>
          <p:nvPr/>
        </p:nvSpPr>
        <p:spPr bwMode="auto">
          <a:xfrm>
            <a:off x="547688" y="3295651"/>
            <a:ext cx="12354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419" altLang="es-419" sz="2000" b="0" i="0" u="none" strike="noStrike" cap="none" normalizeH="0" baseline="0" dirty="0" smtClean="0">
                <a:ln>
                  <a:noFill/>
                </a:ln>
                <a:solidFill>
                  <a:srgbClr val="5B9BD5"/>
                </a:solidFill>
                <a:effectLst/>
                <a:latin typeface="Calibri" panose="020F0502020204030204" pitchFamily="34" charset="0"/>
              </a:rPr>
              <a:t>Realidad: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419" altLang="es-419" sz="1400" dirty="0" smtClean="0">
                <a:solidFill>
                  <a:srgbClr val="5B9BD5"/>
                </a:solidFill>
                <a:latin typeface="Calibri" panose="020F0502020204030204" pitchFamily="34" charset="0"/>
              </a:rPr>
              <a:t>(Costo y Tiempo)</a:t>
            </a:r>
            <a:endParaRPr kumimoji="0" lang="es-419" altLang="es-419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031" name="Grupo 1030"/>
          <p:cNvGrpSpPr/>
          <p:nvPr/>
        </p:nvGrpSpPr>
        <p:grpSpPr>
          <a:xfrm>
            <a:off x="2063750" y="3209926"/>
            <a:ext cx="2963863" cy="655638"/>
            <a:chOff x="2063750" y="3209926"/>
            <a:chExt cx="2963863" cy="655638"/>
          </a:xfrm>
        </p:grpSpPr>
        <p:pic>
          <p:nvPicPr>
            <p:cNvPr id="1062" name="Picture 3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7538" y="3209926"/>
              <a:ext cx="1870075" cy="655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Rectangle 40"/>
            <p:cNvSpPr>
              <a:spLocks noChangeArrowheads="1"/>
            </p:cNvSpPr>
            <p:nvPr/>
          </p:nvSpPr>
          <p:spPr bwMode="auto">
            <a:xfrm>
              <a:off x="3228975" y="3248026"/>
              <a:ext cx="1697038" cy="487363"/>
            </a:xfrm>
            <a:prstGeom prst="rect">
              <a:avLst/>
            </a:prstGeom>
            <a:solidFill>
              <a:srgbClr val="E2EF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37" name="Freeform 41"/>
            <p:cNvSpPr>
              <a:spLocks noEditPoints="1"/>
            </p:cNvSpPr>
            <p:nvPr/>
          </p:nvSpPr>
          <p:spPr bwMode="auto">
            <a:xfrm>
              <a:off x="3227388" y="3244851"/>
              <a:ext cx="1700213" cy="493713"/>
            </a:xfrm>
            <a:custGeom>
              <a:avLst/>
              <a:gdLst>
                <a:gd name="T0" fmla="*/ 0 w 1071"/>
                <a:gd name="T1" fmla="*/ 56 h 311"/>
                <a:gd name="T2" fmla="*/ 3 w 1071"/>
                <a:gd name="T3" fmla="*/ 83 h 311"/>
                <a:gd name="T4" fmla="*/ 0 w 1071"/>
                <a:gd name="T5" fmla="*/ 83 h 311"/>
                <a:gd name="T6" fmla="*/ 3 w 1071"/>
                <a:gd name="T7" fmla="*/ 219 h 311"/>
                <a:gd name="T8" fmla="*/ 3 w 1071"/>
                <a:gd name="T9" fmla="*/ 164 h 311"/>
                <a:gd name="T10" fmla="*/ 0 w 1071"/>
                <a:gd name="T11" fmla="*/ 300 h 311"/>
                <a:gd name="T12" fmla="*/ 20 w 1071"/>
                <a:gd name="T13" fmla="*/ 308 h 311"/>
                <a:gd name="T14" fmla="*/ 20 w 1071"/>
                <a:gd name="T15" fmla="*/ 311 h 311"/>
                <a:gd name="T16" fmla="*/ 155 w 1071"/>
                <a:gd name="T17" fmla="*/ 308 h 311"/>
                <a:gd name="T18" fmla="*/ 101 w 1071"/>
                <a:gd name="T19" fmla="*/ 308 h 311"/>
                <a:gd name="T20" fmla="*/ 236 w 1071"/>
                <a:gd name="T21" fmla="*/ 311 h 311"/>
                <a:gd name="T22" fmla="*/ 263 w 1071"/>
                <a:gd name="T23" fmla="*/ 308 h 311"/>
                <a:gd name="T24" fmla="*/ 263 w 1071"/>
                <a:gd name="T25" fmla="*/ 311 h 311"/>
                <a:gd name="T26" fmla="*/ 398 w 1071"/>
                <a:gd name="T27" fmla="*/ 308 h 311"/>
                <a:gd name="T28" fmla="*/ 344 w 1071"/>
                <a:gd name="T29" fmla="*/ 308 h 311"/>
                <a:gd name="T30" fmla="*/ 480 w 1071"/>
                <a:gd name="T31" fmla="*/ 311 h 311"/>
                <a:gd name="T32" fmla="*/ 507 w 1071"/>
                <a:gd name="T33" fmla="*/ 308 h 311"/>
                <a:gd name="T34" fmla="*/ 507 w 1071"/>
                <a:gd name="T35" fmla="*/ 311 h 311"/>
                <a:gd name="T36" fmla="*/ 642 w 1071"/>
                <a:gd name="T37" fmla="*/ 308 h 311"/>
                <a:gd name="T38" fmla="*/ 588 w 1071"/>
                <a:gd name="T39" fmla="*/ 308 h 311"/>
                <a:gd name="T40" fmla="*/ 723 w 1071"/>
                <a:gd name="T41" fmla="*/ 311 h 311"/>
                <a:gd name="T42" fmla="*/ 750 w 1071"/>
                <a:gd name="T43" fmla="*/ 308 h 311"/>
                <a:gd name="T44" fmla="*/ 750 w 1071"/>
                <a:gd name="T45" fmla="*/ 311 h 311"/>
                <a:gd name="T46" fmla="*/ 886 w 1071"/>
                <a:gd name="T47" fmla="*/ 308 h 311"/>
                <a:gd name="T48" fmla="*/ 832 w 1071"/>
                <a:gd name="T49" fmla="*/ 308 h 311"/>
                <a:gd name="T50" fmla="*/ 967 w 1071"/>
                <a:gd name="T51" fmla="*/ 311 h 311"/>
                <a:gd name="T52" fmla="*/ 994 w 1071"/>
                <a:gd name="T53" fmla="*/ 308 h 311"/>
                <a:gd name="T54" fmla="*/ 994 w 1071"/>
                <a:gd name="T55" fmla="*/ 311 h 311"/>
                <a:gd name="T56" fmla="*/ 1068 w 1071"/>
                <a:gd name="T57" fmla="*/ 249 h 311"/>
                <a:gd name="T58" fmla="*/ 1068 w 1071"/>
                <a:gd name="T59" fmla="*/ 304 h 311"/>
                <a:gd name="T60" fmla="*/ 1071 w 1071"/>
                <a:gd name="T61" fmla="*/ 168 h 311"/>
                <a:gd name="T62" fmla="*/ 1068 w 1071"/>
                <a:gd name="T63" fmla="*/ 141 h 311"/>
                <a:gd name="T64" fmla="*/ 1071 w 1071"/>
                <a:gd name="T65" fmla="*/ 141 h 311"/>
                <a:gd name="T66" fmla="*/ 1068 w 1071"/>
                <a:gd name="T67" fmla="*/ 5 h 311"/>
                <a:gd name="T68" fmla="*/ 1068 w 1071"/>
                <a:gd name="T69" fmla="*/ 60 h 311"/>
                <a:gd name="T70" fmla="*/ 992 w 1071"/>
                <a:gd name="T71" fmla="*/ 0 h 311"/>
                <a:gd name="T72" fmla="*/ 965 w 1071"/>
                <a:gd name="T73" fmla="*/ 3 h 311"/>
                <a:gd name="T74" fmla="*/ 965 w 1071"/>
                <a:gd name="T75" fmla="*/ 0 h 311"/>
                <a:gd name="T76" fmla="*/ 830 w 1071"/>
                <a:gd name="T77" fmla="*/ 3 h 311"/>
                <a:gd name="T78" fmla="*/ 884 w 1071"/>
                <a:gd name="T79" fmla="*/ 3 h 311"/>
                <a:gd name="T80" fmla="*/ 749 w 1071"/>
                <a:gd name="T81" fmla="*/ 0 h 311"/>
                <a:gd name="T82" fmla="*/ 721 w 1071"/>
                <a:gd name="T83" fmla="*/ 3 h 311"/>
                <a:gd name="T84" fmla="*/ 721 w 1071"/>
                <a:gd name="T85" fmla="*/ 0 h 311"/>
                <a:gd name="T86" fmla="*/ 586 w 1071"/>
                <a:gd name="T87" fmla="*/ 3 h 311"/>
                <a:gd name="T88" fmla="*/ 640 w 1071"/>
                <a:gd name="T89" fmla="*/ 3 h 311"/>
                <a:gd name="T90" fmla="*/ 505 w 1071"/>
                <a:gd name="T91" fmla="*/ 0 h 311"/>
                <a:gd name="T92" fmla="*/ 478 w 1071"/>
                <a:gd name="T93" fmla="*/ 3 h 311"/>
                <a:gd name="T94" fmla="*/ 478 w 1071"/>
                <a:gd name="T95" fmla="*/ 0 h 311"/>
                <a:gd name="T96" fmla="*/ 343 w 1071"/>
                <a:gd name="T97" fmla="*/ 3 h 311"/>
                <a:gd name="T98" fmla="*/ 397 w 1071"/>
                <a:gd name="T99" fmla="*/ 3 h 311"/>
                <a:gd name="T100" fmla="*/ 261 w 1071"/>
                <a:gd name="T101" fmla="*/ 0 h 311"/>
                <a:gd name="T102" fmla="*/ 234 w 1071"/>
                <a:gd name="T103" fmla="*/ 3 h 311"/>
                <a:gd name="T104" fmla="*/ 234 w 1071"/>
                <a:gd name="T105" fmla="*/ 0 h 311"/>
                <a:gd name="T106" fmla="*/ 99 w 1071"/>
                <a:gd name="T107" fmla="*/ 3 h 311"/>
                <a:gd name="T108" fmla="*/ 153 w 1071"/>
                <a:gd name="T109" fmla="*/ 3 h 311"/>
                <a:gd name="T110" fmla="*/ 18 w 1071"/>
                <a:gd name="T111" fmla="*/ 0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071" h="311">
                  <a:moveTo>
                    <a:pt x="3" y="2"/>
                  </a:moveTo>
                  <a:lnTo>
                    <a:pt x="3" y="56"/>
                  </a:lnTo>
                  <a:lnTo>
                    <a:pt x="0" y="56"/>
                  </a:lnTo>
                  <a:lnTo>
                    <a:pt x="0" y="2"/>
                  </a:lnTo>
                  <a:lnTo>
                    <a:pt x="3" y="2"/>
                  </a:lnTo>
                  <a:close/>
                  <a:moveTo>
                    <a:pt x="3" y="83"/>
                  </a:moveTo>
                  <a:lnTo>
                    <a:pt x="3" y="137"/>
                  </a:lnTo>
                  <a:lnTo>
                    <a:pt x="0" y="137"/>
                  </a:lnTo>
                  <a:lnTo>
                    <a:pt x="0" y="83"/>
                  </a:lnTo>
                  <a:lnTo>
                    <a:pt x="3" y="83"/>
                  </a:lnTo>
                  <a:close/>
                  <a:moveTo>
                    <a:pt x="3" y="164"/>
                  </a:moveTo>
                  <a:lnTo>
                    <a:pt x="3" y="219"/>
                  </a:lnTo>
                  <a:lnTo>
                    <a:pt x="0" y="219"/>
                  </a:lnTo>
                  <a:lnTo>
                    <a:pt x="0" y="164"/>
                  </a:lnTo>
                  <a:lnTo>
                    <a:pt x="3" y="164"/>
                  </a:lnTo>
                  <a:close/>
                  <a:moveTo>
                    <a:pt x="3" y="246"/>
                  </a:moveTo>
                  <a:lnTo>
                    <a:pt x="3" y="300"/>
                  </a:lnTo>
                  <a:lnTo>
                    <a:pt x="0" y="300"/>
                  </a:lnTo>
                  <a:lnTo>
                    <a:pt x="0" y="246"/>
                  </a:lnTo>
                  <a:lnTo>
                    <a:pt x="3" y="246"/>
                  </a:lnTo>
                  <a:close/>
                  <a:moveTo>
                    <a:pt x="20" y="308"/>
                  </a:moveTo>
                  <a:lnTo>
                    <a:pt x="74" y="308"/>
                  </a:lnTo>
                  <a:lnTo>
                    <a:pt x="74" y="311"/>
                  </a:lnTo>
                  <a:lnTo>
                    <a:pt x="20" y="311"/>
                  </a:lnTo>
                  <a:lnTo>
                    <a:pt x="20" y="308"/>
                  </a:lnTo>
                  <a:close/>
                  <a:moveTo>
                    <a:pt x="101" y="308"/>
                  </a:moveTo>
                  <a:lnTo>
                    <a:pt x="155" y="308"/>
                  </a:lnTo>
                  <a:lnTo>
                    <a:pt x="155" y="311"/>
                  </a:lnTo>
                  <a:lnTo>
                    <a:pt x="101" y="311"/>
                  </a:lnTo>
                  <a:lnTo>
                    <a:pt x="101" y="308"/>
                  </a:lnTo>
                  <a:close/>
                  <a:moveTo>
                    <a:pt x="182" y="308"/>
                  </a:moveTo>
                  <a:lnTo>
                    <a:pt x="236" y="308"/>
                  </a:lnTo>
                  <a:lnTo>
                    <a:pt x="236" y="311"/>
                  </a:lnTo>
                  <a:lnTo>
                    <a:pt x="182" y="311"/>
                  </a:lnTo>
                  <a:lnTo>
                    <a:pt x="182" y="308"/>
                  </a:lnTo>
                  <a:close/>
                  <a:moveTo>
                    <a:pt x="263" y="308"/>
                  </a:moveTo>
                  <a:lnTo>
                    <a:pt x="317" y="308"/>
                  </a:lnTo>
                  <a:lnTo>
                    <a:pt x="317" y="311"/>
                  </a:lnTo>
                  <a:lnTo>
                    <a:pt x="263" y="311"/>
                  </a:lnTo>
                  <a:lnTo>
                    <a:pt x="263" y="308"/>
                  </a:lnTo>
                  <a:close/>
                  <a:moveTo>
                    <a:pt x="344" y="308"/>
                  </a:moveTo>
                  <a:lnTo>
                    <a:pt x="398" y="308"/>
                  </a:lnTo>
                  <a:lnTo>
                    <a:pt x="398" y="311"/>
                  </a:lnTo>
                  <a:lnTo>
                    <a:pt x="344" y="311"/>
                  </a:lnTo>
                  <a:lnTo>
                    <a:pt x="344" y="308"/>
                  </a:lnTo>
                  <a:close/>
                  <a:moveTo>
                    <a:pt x="426" y="308"/>
                  </a:moveTo>
                  <a:lnTo>
                    <a:pt x="480" y="308"/>
                  </a:lnTo>
                  <a:lnTo>
                    <a:pt x="480" y="311"/>
                  </a:lnTo>
                  <a:lnTo>
                    <a:pt x="426" y="311"/>
                  </a:lnTo>
                  <a:lnTo>
                    <a:pt x="426" y="308"/>
                  </a:lnTo>
                  <a:close/>
                  <a:moveTo>
                    <a:pt x="507" y="308"/>
                  </a:moveTo>
                  <a:lnTo>
                    <a:pt x="561" y="308"/>
                  </a:lnTo>
                  <a:lnTo>
                    <a:pt x="561" y="311"/>
                  </a:lnTo>
                  <a:lnTo>
                    <a:pt x="507" y="311"/>
                  </a:lnTo>
                  <a:lnTo>
                    <a:pt x="507" y="308"/>
                  </a:lnTo>
                  <a:close/>
                  <a:moveTo>
                    <a:pt x="588" y="308"/>
                  </a:moveTo>
                  <a:lnTo>
                    <a:pt x="642" y="308"/>
                  </a:lnTo>
                  <a:lnTo>
                    <a:pt x="642" y="311"/>
                  </a:lnTo>
                  <a:lnTo>
                    <a:pt x="588" y="311"/>
                  </a:lnTo>
                  <a:lnTo>
                    <a:pt x="588" y="308"/>
                  </a:lnTo>
                  <a:close/>
                  <a:moveTo>
                    <a:pt x="669" y="308"/>
                  </a:moveTo>
                  <a:lnTo>
                    <a:pt x="723" y="308"/>
                  </a:lnTo>
                  <a:lnTo>
                    <a:pt x="723" y="311"/>
                  </a:lnTo>
                  <a:lnTo>
                    <a:pt x="669" y="311"/>
                  </a:lnTo>
                  <a:lnTo>
                    <a:pt x="669" y="308"/>
                  </a:lnTo>
                  <a:close/>
                  <a:moveTo>
                    <a:pt x="750" y="308"/>
                  </a:moveTo>
                  <a:lnTo>
                    <a:pt x="804" y="308"/>
                  </a:lnTo>
                  <a:lnTo>
                    <a:pt x="804" y="311"/>
                  </a:lnTo>
                  <a:lnTo>
                    <a:pt x="750" y="311"/>
                  </a:lnTo>
                  <a:lnTo>
                    <a:pt x="750" y="308"/>
                  </a:lnTo>
                  <a:close/>
                  <a:moveTo>
                    <a:pt x="832" y="308"/>
                  </a:moveTo>
                  <a:lnTo>
                    <a:pt x="886" y="308"/>
                  </a:lnTo>
                  <a:lnTo>
                    <a:pt x="886" y="311"/>
                  </a:lnTo>
                  <a:lnTo>
                    <a:pt x="832" y="311"/>
                  </a:lnTo>
                  <a:lnTo>
                    <a:pt x="832" y="308"/>
                  </a:lnTo>
                  <a:close/>
                  <a:moveTo>
                    <a:pt x="913" y="308"/>
                  </a:moveTo>
                  <a:lnTo>
                    <a:pt x="967" y="308"/>
                  </a:lnTo>
                  <a:lnTo>
                    <a:pt x="967" y="311"/>
                  </a:lnTo>
                  <a:lnTo>
                    <a:pt x="913" y="311"/>
                  </a:lnTo>
                  <a:lnTo>
                    <a:pt x="913" y="308"/>
                  </a:lnTo>
                  <a:close/>
                  <a:moveTo>
                    <a:pt x="994" y="308"/>
                  </a:moveTo>
                  <a:lnTo>
                    <a:pt x="1048" y="308"/>
                  </a:lnTo>
                  <a:lnTo>
                    <a:pt x="1048" y="311"/>
                  </a:lnTo>
                  <a:lnTo>
                    <a:pt x="994" y="311"/>
                  </a:lnTo>
                  <a:lnTo>
                    <a:pt x="994" y="308"/>
                  </a:lnTo>
                  <a:close/>
                  <a:moveTo>
                    <a:pt x="1068" y="304"/>
                  </a:moveTo>
                  <a:lnTo>
                    <a:pt x="1068" y="249"/>
                  </a:lnTo>
                  <a:lnTo>
                    <a:pt x="1071" y="249"/>
                  </a:lnTo>
                  <a:lnTo>
                    <a:pt x="1071" y="304"/>
                  </a:lnTo>
                  <a:lnTo>
                    <a:pt x="1068" y="304"/>
                  </a:lnTo>
                  <a:close/>
                  <a:moveTo>
                    <a:pt x="1068" y="223"/>
                  </a:moveTo>
                  <a:lnTo>
                    <a:pt x="1068" y="168"/>
                  </a:lnTo>
                  <a:lnTo>
                    <a:pt x="1071" y="168"/>
                  </a:lnTo>
                  <a:lnTo>
                    <a:pt x="1071" y="223"/>
                  </a:lnTo>
                  <a:lnTo>
                    <a:pt x="1068" y="223"/>
                  </a:lnTo>
                  <a:close/>
                  <a:moveTo>
                    <a:pt x="1068" y="141"/>
                  </a:moveTo>
                  <a:lnTo>
                    <a:pt x="1068" y="87"/>
                  </a:lnTo>
                  <a:lnTo>
                    <a:pt x="1071" y="87"/>
                  </a:lnTo>
                  <a:lnTo>
                    <a:pt x="1071" y="141"/>
                  </a:lnTo>
                  <a:lnTo>
                    <a:pt x="1068" y="141"/>
                  </a:lnTo>
                  <a:close/>
                  <a:moveTo>
                    <a:pt x="1068" y="60"/>
                  </a:moveTo>
                  <a:lnTo>
                    <a:pt x="1068" y="5"/>
                  </a:lnTo>
                  <a:lnTo>
                    <a:pt x="1071" y="5"/>
                  </a:lnTo>
                  <a:lnTo>
                    <a:pt x="1071" y="60"/>
                  </a:lnTo>
                  <a:lnTo>
                    <a:pt x="1068" y="60"/>
                  </a:lnTo>
                  <a:close/>
                  <a:moveTo>
                    <a:pt x="1046" y="3"/>
                  </a:moveTo>
                  <a:lnTo>
                    <a:pt x="992" y="3"/>
                  </a:lnTo>
                  <a:lnTo>
                    <a:pt x="992" y="0"/>
                  </a:lnTo>
                  <a:lnTo>
                    <a:pt x="1046" y="0"/>
                  </a:lnTo>
                  <a:lnTo>
                    <a:pt x="1046" y="3"/>
                  </a:lnTo>
                  <a:close/>
                  <a:moveTo>
                    <a:pt x="965" y="3"/>
                  </a:moveTo>
                  <a:lnTo>
                    <a:pt x="911" y="3"/>
                  </a:lnTo>
                  <a:lnTo>
                    <a:pt x="911" y="0"/>
                  </a:lnTo>
                  <a:lnTo>
                    <a:pt x="965" y="0"/>
                  </a:lnTo>
                  <a:lnTo>
                    <a:pt x="965" y="3"/>
                  </a:lnTo>
                  <a:close/>
                  <a:moveTo>
                    <a:pt x="884" y="3"/>
                  </a:moveTo>
                  <a:lnTo>
                    <a:pt x="830" y="3"/>
                  </a:lnTo>
                  <a:lnTo>
                    <a:pt x="830" y="0"/>
                  </a:lnTo>
                  <a:lnTo>
                    <a:pt x="884" y="0"/>
                  </a:lnTo>
                  <a:lnTo>
                    <a:pt x="884" y="3"/>
                  </a:lnTo>
                  <a:close/>
                  <a:moveTo>
                    <a:pt x="803" y="3"/>
                  </a:moveTo>
                  <a:lnTo>
                    <a:pt x="749" y="3"/>
                  </a:lnTo>
                  <a:lnTo>
                    <a:pt x="749" y="0"/>
                  </a:lnTo>
                  <a:lnTo>
                    <a:pt x="803" y="0"/>
                  </a:lnTo>
                  <a:lnTo>
                    <a:pt x="803" y="3"/>
                  </a:lnTo>
                  <a:close/>
                  <a:moveTo>
                    <a:pt x="721" y="3"/>
                  </a:moveTo>
                  <a:lnTo>
                    <a:pt x="667" y="3"/>
                  </a:lnTo>
                  <a:lnTo>
                    <a:pt x="667" y="0"/>
                  </a:lnTo>
                  <a:lnTo>
                    <a:pt x="721" y="0"/>
                  </a:lnTo>
                  <a:lnTo>
                    <a:pt x="721" y="3"/>
                  </a:lnTo>
                  <a:close/>
                  <a:moveTo>
                    <a:pt x="640" y="3"/>
                  </a:moveTo>
                  <a:lnTo>
                    <a:pt x="586" y="3"/>
                  </a:lnTo>
                  <a:lnTo>
                    <a:pt x="586" y="0"/>
                  </a:lnTo>
                  <a:lnTo>
                    <a:pt x="640" y="0"/>
                  </a:lnTo>
                  <a:lnTo>
                    <a:pt x="640" y="3"/>
                  </a:lnTo>
                  <a:close/>
                  <a:moveTo>
                    <a:pt x="559" y="3"/>
                  </a:moveTo>
                  <a:lnTo>
                    <a:pt x="505" y="3"/>
                  </a:lnTo>
                  <a:lnTo>
                    <a:pt x="505" y="0"/>
                  </a:lnTo>
                  <a:lnTo>
                    <a:pt x="559" y="0"/>
                  </a:lnTo>
                  <a:lnTo>
                    <a:pt x="559" y="3"/>
                  </a:lnTo>
                  <a:close/>
                  <a:moveTo>
                    <a:pt x="478" y="3"/>
                  </a:moveTo>
                  <a:lnTo>
                    <a:pt x="424" y="3"/>
                  </a:lnTo>
                  <a:lnTo>
                    <a:pt x="424" y="0"/>
                  </a:lnTo>
                  <a:lnTo>
                    <a:pt x="478" y="0"/>
                  </a:lnTo>
                  <a:lnTo>
                    <a:pt x="478" y="3"/>
                  </a:lnTo>
                  <a:close/>
                  <a:moveTo>
                    <a:pt x="397" y="3"/>
                  </a:moveTo>
                  <a:lnTo>
                    <a:pt x="343" y="3"/>
                  </a:lnTo>
                  <a:lnTo>
                    <a:pt x="343" y="0"/>
                  </a:lnTo>
                  <a:lnTo>
                    <a:pt x="397" y="0"/>
                  </a:lnTo>
                  <a:lnTo>
                    <a:pt x="397" y="3"/>
                  </a:lnTo>
                  <a:close/>
                  <a:moveTo>
                    <a:pt x="315" y="3"/>
                  </a:moveTo>
                  <a:lnTo>
                    <a:pt x="261" y="3"/>
                  </a:lnTo>
                  <a:lnTo>
                    <a:pt x="261" y="0"/>
                  </a:lnTo>
                  <a:lnTo>
                    <a:pt x="315" y="0"/>
                  </a:lnTo>
                  <a:lnTo>
                    <a:pt x="315" y="3"/>
                  </a:lnTo>
                  <a:close/>
                  <a:moveTo>
                    <a:pt x="234" y="3"/>
                  </a:moveTo>
                  <a:lnTo>
                    <a:pt x="180" y="3"/>
                  </a:lnTo>
                  <a:lnTo>
                    <a:pt x="180" y="0"/>
                  </a:lnTo>
                  <a:lnTo>
                    <a:pt x="234" y="0"/>
                  </a:lnTo>
                  <a:lnTo>
                    <a:pt x="234" y="3"/>
                  </a:lnTo>
                  <a:close/>
                  <a:moveTo>
                    <a:pt x="153" y="3"/>
                  </a:moveTo>
                  <a:lnTo>
                    <a:pt x="99" y="3"/>
                  </a:lnTo>
                  <a:lnTo>
                    <a:pt x="99" y="0"/>
                  </a:lnTo>
                  <a:lnTo>
                    <a:pt x="153" y="0"/>
                  </a:lnTo>
                  <a:lnTo>
                    <a:pt x="153" y="3"/>
                  </a:lnTo>
                  <a:close/>
                  <a:moveTo>
                    <a:pt x="72" y="3"/>
                  </a:moveTo>
                  <a:lnTo>
                    <a:pt x="18" y="3"/>
                  </a:lnTo>
                  <a:lnTo>
                    <a:pt x="18" y="0"/>
                  </a:lnTo>
                  <a:lnTo>
                    <a:pt x="72" y="0"/>
                  </a:lnTo>
                  <a:lnTo>
                    <a:pt x="72" y="3"/>
                  </a:lnTo>
                  <a:close/>
                </a:path>
              </a:pathLst>
            </a:custGeom>
            <a:solidFill>
              <a:srgbClr val="C8C8C8"/>
            </a:solidFill>
            <a:ln w="0" cap="flat">
              <a:solidFill>
                <a:srgbClr val="C8C8C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38" name="Rectangle 42"/>
            <p:cNvSpPr>
              <a:spLocks noChangeArrowheads="1"/>
            </p:cNvSpPr>
            <p:nvPr/>
          </p:nvSpPr>
          <p:spPr bwMode="auto">
            <a:xfrm>
              <a:off x="4471988" y="3357563"/>
              <a:ext cx="221214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35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43"/>
            <p:cNvSpPr>
              <a:spLocks noChangeArrowheads="1"/>
            </p:cNvSpPr>
            <p:nvPr/>
          </p:nvSpPr>
          <p:spPr bwMode="auto">
            <a:xfrm>
              <a:off x="4691063" y="3357563"/>
              <a:ext cx="257175" cy="314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%</a:t>
              </a:r>
              <a:endParaRPr kumimoji="0" lang="es-419" altLang="es-419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59"/>
            <p:cNvSpPr>
              <a:spLocks noChangeArrowheads="1"/>
            </p:cNvSpPr>
            <p:nvPr/>
          </p:nvSpPr>
          <p:spPr bwMode="auto">
            <a:xfrm>
              <a:off x="2501900" y="3248026"/>
              <a:ext cx="1825625" cy="4873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50" name="Rectangle 60"/>
            <p:cNvSpPr>
              <a:spLocks noChangeArrowheads="1"/>
            </p:cNvSpPr>
            <p:nvPr/>
          </p:nvSpPr>
          <p:spPr bwMode="auto">
            <a:xfrm>
              <a:off x="2501900" y="3248026"/>
              <a:ext cx="1825625" cy="487363"/>
            </a:xfrm>
            <a:prstGeom prst="rect">
              <a:avLst/>
            </a:prstGeom>
            <a:noFill/>
            <a:ln w="4763" cap="sq">
              <a:solidFill>
                <a:srgbClr val="C8C8C8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51" name="Rectangle 61"/>
            <p:cNvSpPr>
              <a:spLocks noChangeArrowheads="1"/>
            </p:cNvSpPr>
            <p:nvPr/>
          </p:nvSpPr>
          <p:spPr bwMode="auto">
            <a:xfrm>
              <a:off x="2768600" y="3357563"/>
              <a:ext cx="1074738" cy="261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Incremento 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62"/>
            <p:cNvSpPr>
              <a:spLocks noChangeArrowheads="1"/>
            </p:cNvSpPr>
            <p:nvPr/>
          </p:nvSpPr>
          <p:spPr bwMode="auto">
            <a:xfrm>
              <a:off x="3840163" y="3357563"/>
              <a:ext cx="222250" cy="314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419" altLang="es-419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64"/>
            <p:cNvSpPr>
              <a:spLocks noChangeArrowheads="1"/>
            </p:cNvSpPr>
            <p:nvPr/>
          </p:nvSpPr>
          <p:spPr bwMode="auto">
            <a:xfrm>
              <a:off x="2063750" y="3295651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033" name="Grupo 1032"/>
          <p:cNvGrpSpPr/>
          <p:nvPr/>
        </p:nvGrpSpPr>
        <p:grpSpPr>
          <a:xfrm>
            <a:off x="7219767" y="2563812"/>
            <a:ext cx="4445183" cy="2483378"/>
            <a:chOff x="7219767" y="2563812"/>
            <a:chExt cx="4445183" cy="2483378"/>
          </a:xfrm>
        </p:grpSpPr>
        <p:pic>
          <p:nvPicPr>
            <p:cNvPr id="1089" name="Picture 6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87836" y="4364037"/>
              <a:ext cx="2014721" cy="683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5" name="Rectangle 67"/>
            <p:cNvSpPr>
              <a:spLocks noChangeArrowheads="1"/>
            </p:cNvSpPr>
            <p:nvPr/>
          </p:nvSpPr>
          <p:spPr bwMode="auto">
            <a:xfrm>
              <a:off x="8405035" y="4402138"/>
              <a:ext cx="1700684" cy="509470"/>
            </a:xfrm>
            <a:prstGeom prst="rect">
              <a:avLst/>
            </a:prstGeom>
            <a:solidFill>
              <a:srgbClr val="E2EF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56" name="Freeform 68"/>
            <p:cNvSpPr>
              <a:spLocks noEditPoints="1"/>
            </p:cNvSpPr>
            <p:nvPr/>
          </p:nvSpPr>
          <p:spPr bwMode="auto">
            <a:xfrm>
              <a:off x="8402025" y="4400551"/>
              <a:ext cx="1705281" cy="514433"/>
            </a:xfrm>
            <a:custGeom>
              <a:avLst/>
              <a:gdLst>
                <a:gd name="T0" fmla="*/ 0 w 1113"/>
                <a:gd name="T1" fmla="*/ 56 h 311"/>
                <a:gd name="T2" fmla="*/ 4 w 1113"/>
                <a:gd name="T3" fmla="*/ 83 h 311"/>
                <a:gd name="T4" fmla="*/ 0 w 1113"/>
                <a:gd name="T5" fmla="*/ 83 h 311"/>
                <a:gd name="T6" fmla="*/ 4 w 1113"/>
                <a:gd name="T7" fmla="*/ 219 h 311"/>
                <a:gd name="T8" fmla="*/ 4 w 1113"/>
                <a:gd name="T9" fmla="*/ 164 h 311"/>
                <a:gd name="T10" fmla="*/ 0 w 1113"/>
                <a:gd name="T11" fmla="*/ 300 h 311"/>
                <a:gd name="T12" fmla="*/ 20 w 1113"/>
                <a:gd name="T13" fmla="*/ 307 h 311"/>
                <a:gd name="T14" fmla="*/ 20 w 1113"/>
                <a:gd name="T15" fmla="*/ 311 h 311"/>
                <a:gd name="T16" fmla="*/ 155 w 1113"/>
                <a:gd name="T17" fmla="*/ 307 h 311"/>
                <a:gd name="T18" fmla="*/ 101 w 1113"/>
                <a:gd name="T19" fmla="*/ 307 h 311"/>
                <a:gd name="T20" fmla="*/ 236 w 1113"/>
                <a:gd name="T21" fmla="*/ 311 h 311"/>
                <a:gd name="T22" fmla="*/ 264 w 1113"/>
                <a:gd name="T23" fmla="*/ 307 h 311"/>
                <a:gd name="T24" fmla="*/ 264 w 1113"/>
                <a:gd name="T25" fmla="*/ 311 h 311"/>
                <a:gd name="T26" fmla="*/ 399 w 1113"/>
                <a:gd name="T27" fmla="*/ 307 h 311"/>
                <a:gd name="T28" fmla="*/ 345 w 1113"/>
                <a:gd name="T29" fmla="*/ 307 h 311"/>
                <a:gd name="T30" fmla="*/ 480 w 1113"/>
                <a:gd name="T31" fmla="*/ 311 h 311"/>
                <a:gd name="T32" fmla="*/ 507 w 1113"/>
                <a:gd name="T33" fmla="*/ 307 h 311"/>
                <a:gd name="T34" fmla="*/ 507 w 1113"/>
                <a:gd name="T35" fmla="*/ 311 h 311"/>
                <a:gd name="T36" fmla="*/ 642 w 1113"/>
                <a:gd name="T37" fmla="*/ 307 h 311"/>
                <a:gd name="T38" fmla="*/ 588 w 1113"/>
                <a:gd name="T39" fmla="*/ 307 h 311"/>
                <a:gd name="T40" fmla="*/ 724 w 1113"/>
                <a:gd name="T41" fmla="*/ 311 h 311"/>
                <a:gd name="T42" fmla="*/ 751 w 1113"/>
                <a:gd name="T43" fmla="*/ 307 h 311"/>
                <a:gd name="T44" fmla="*/ 751 w 1113"/>
                <a:gd name="T45" fmla="*/ 311 h 311"/>
                <a:gd name="T46" fmla="*/ 886 w 1113"/>
                <a:gd name="T47" fmla="*/ 307 h 311"/>
                <a:gd name="T48" fmla="*/ 832 w 1113"/>
                <a:gd name="T49" fmla="*/ 307 h 311"/>
                <a:gd name="T50" fmla="*/ 967 w 1113"/>
                <a:gd name="T51" fmla="*/ 311 h 311"/>
                <a:gd name="T52" fmla="*/ 994 w 1113"/>
                <a:gd name="T53" fmla="*/ 307 h 311"/>
                <a:gd name="T54" fmla="*/ 994 w 1113"/>
                <a:gd name="T55" fmla="*/ 311 h 311"/>
                <a:gd name="T56" fmla="*/ 1112 w 1113"/>
                <a:gd name="T57" fmla="*/ 307 h 311"/>
                <a:gd name="T58" fmla="*/ 1113 w 1113"/>
                <a:gd name="T59" fmla="*/ 291 h 311"/>
                <a:gd name="T60" fmla="*/ 1076 w 1113"/>
                <a:gd name="T61" fmla="*/ 307 h 311"/>
                <a:gd name="T62" fmla="*/ 1113 w 1113"/>
                <a:gd name="T63" fmla="*/ 209 h 311"/>
                <a:gd name="T64" fmla="*/ 1110 w 1113"/>
                <a:gd name="T65" fmla="*/ 182 h 311"/>
                <a:gd name="T66" fmla="*/ 1113 w 1113"/>
                <a:gd name="T67" fmla="*/ 182 h 311"/>
                <a:gd name="T68" fmla="*/ 1110 w 1113"/>
                <a:gd name="T69" fmla="*/ 47 h 311"/>
                <a:gd name="T70" fmla="*/ 1110 w 1113"/>
                <a:gd name="T71" fmla="*/ 101 h 311"/>
                <a:gd name="T72" fmla="*/ 1112 w 1113"/>
                <a:gd name="T73" fmla="*/ 3 h 311"/>
                <a:gd name="T74" fmla="*/ 1113 w 1113"/>
                <a:gd name="T75" fmla="*/ 0 h 311"/>
                <a:gd name="T76" fmla="*/ 1048 w 1113"/>
                <a:gd name="T77" fmla="*/ 3 h 311"/>
                <a:gd name="T78" fmla="*/ 1048 w 1113"/>
                <a:gd name="T79" fmla="*/ 0 h 311"/>
                <a:gd name="T80" fmla="*/ 913 w 1113"/>
                <a:gd name="T81" fmla="*/ 3 h 311"/>
                <a:gd name="T82" fmla="*/ 967 w 1113"/>
                <a:gd name="T83" fmla="*/ 3 h 311"/>
                <a:gd name="T84" fmla="*/ 832 w 1113"/>
                <a:gd name="T85" fmla="*/ 0 h 311"/>
                <a:gd name="T86" fmla="*/ 804 w 1113"/>
                <a:gd name="T87" fmla="*/ 3 h 311"/>
                <a:gd name="T88" fmla="*/ 804 w 1113"/>
                <a:gd name="T89" fmla="*/ 0 h 311"/>
                <a:gd name="T90" fmla="*/ 669 w 1113"/>
                <a:gd name="T91" fmla="*/ 3 h 311"/>
                <a:gd name="T92" fmla="*/ 723 w 1113"/>
                <a:gd name="T93" fmla="*/ 3 h 311"/>
                <a:gd name="T94" fmla="*/ 588 w 1113"/>
                <a:gd name="T95" fmla="*/ 0 h 311"/>
                <a:gd name="T96" fmla="*/ 561 w 1113"/>
                <a:gd name="T97" fmla="*/ 3 h 311"/>
                <a:gd name="T98" fmla="*/ 561 w 1113"/>
                <a:gd name="T99" fmla="*/ 0 h 311"/>
                <a:gd name="T100" fmla="*/ 426 w 1113"/>
                <a:gd name="T101" fmla="*/ 3 h 311"/>
                <a:gd name="T102" fmla="*/ 480 w 1113"/>
                <a:gd name="T103" fmla="*/ 3 h 311"/>
                <a:gd name="T104" fmla="*/ 344 w 1113"/>
                <a:gd name="T105" fmla="*/ 0 h 311"/>
                <a:gd name="T106" fmla="*/ 317 w 1113"/>
                <a:gd name="T107" fmla="*/ 3 h 311"/>
                <a:gd name="T108" fmla="*/ 317 w 1113"/>
                <a:gd name="T109" fmla="*/ 0 h 311"/>
                <a:gd name="T110" fmla="*/ 182 w 1113"/>
                <a:gd name="T111" fmla="*/ 3 h 311"/>
                <a:gd name="T112" fmla="*/ 236 w 1113"/>
                <a:gd name="T113" fmla="*/ 3 h 311"/>
                <a:gd name="T114" fmla="*/ 101 w 1113"/>
                <a:gd name="T115" fmla="*/ 0 h 311"/>
                <a:gd name="T116" fmla="*/ 74 w 1113"/>
                <a:gd name="T117" fmla="*/ 3 h 311"/>
                <a:gd name="T118" fmla="*/ 74 w 1113"/>
                <a:gd name="T119" fmla="*/ 0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113" h="311">
                  <a:moveTo>
                    <a:pt x="4" y="1"/>
                  </a:moveTo>
                  <a:lnTo>
                    <a:pt x="4" y="56"/>
                  </a:lnTo>
                  <a:lnTo>
                    <a:pt x="0" y="56"/>
                  </a:lnTo>
                  <a:lnTo>
                    <a:pt x="0" y="1"/>
                  </a:lnTo>
                  <a:lnTo>
                    <a:pt x="4" y="1"/>
                  </a:lnTo>
                  <a:close/>
                  <a:moveTo>
                    <a:pt x="4" y="83"/>
                  </a:moveTo>
                  <a:lnTo>
                    <a:pt x="4" y="137"/>
                  </a:lnTo>
                  <a:lnTo>
                    <a:pt x="0" y="137"/>
                  </a:lnTo>
                  <a:lnTo>
                    <a:pt x="0" y="83"/>
                  </a:lnTo>
                  <a:lnTo>
                    <a:pt x="4" y="83"/>
                  </a:lnTo>
                  <a:close/>
                  <a:moveTo>
                    <a:pt x="4" y="164"/>
                  </a:moveTo>
                  <a:lnTo>
                    <a:pt x="4" y="219"/>
                  </a:lnTo>
                  <a:lnTo>
                    <a:pt x="0" y="219"/>
                  </a:lnTo>
                  <a:lnTo>
                    <a:pt x="0" y="164"/>
                  </a:lnTo>
                  <a:lnTo>
                    <a:pt x="4" y="164"/>
                  </a:lnTo>
                  <a:close/>
                  <a:moveTo>
                    <a:pt x="4" y="245"/>
                  </a:moveTo>
                  <a:lnTo>
                    <a:pt x="4" y="300"/>
                  </a:lnTo>
                  <a:lnTo>
                    <a:pt x="0" y="300"/>
                  </a:lnTo>
                  <a:lnTo>
                    <a:pt x="0" y="245"/>
                  </a:lnTo>
                  <a:lnTo>
                    <a:pt x="4" y="245"/>
                  </a:lnTo>
                  <a:close/>
                  <a:moveTo>
                    <a:pt x="20" y="307"/>
                  </a:moveTo>
                  <a:lnTo>
                    <a:pt x="74" y="307"/>
                  </a:lnTo>
                  <a:lnTo>
                    <a:pt x="74" y="311"/>
                  </a:lnTo>
                  <a:lnTo>
                    <a:pt x="20" y="311"/>
                  </a:lnTo>
                  <a:lnTo>
                    <a:pt x="20" y="307"/>
                  </a:lnTo>
                  <a:close/>
                  <a:moveTo>
                    <a:pt x="101" y="307"/>
                  </a:moveTo>
                  <a:lnTo>
                    <a:pt x="155" y="307"/>
                  </a:lnTo>
                  <a:lnTo>
                    <a:pt x="155" y="311"/>
                  </a:lnTo>
                  <a:lnTo>
                    <a:pt x="101" y="311"/>
                  </a:lnTo>
                  <a:lnTo>
                    <a:pt x="101" y="307"/>
                  </a:lnTo>
                  <a:close/>
                  <a:moveTo>
                    <a:pt x="182" y="307"/>
                  </a:moveTo>
                  <a:lnTo>
                    <a:pt x="236" y="307"/>
                  </a:lnTo>
                  <a:lnTo>
                    <a:pt x="236" y="311"/>
                  </a:lnTo>
                  <a:lnTo>
                    <a:pt x="182" y="311"/>
                  </a:lnTo>
                  <a:lnTo>
                    <a:pt x="182" y="307"/>
                  </a:lnTo>
                  <a:close/>
                  <a:moveTo>
                    <a:pt x="264" y="307"/>
                  </a:moveTo>
                  <a:lnTo>
                    <a:pt x="318" y="307"/>
                  </a:lnTo>
                  <a:lnTo>
                    <a:pt x="318" y="311"/>
                  </a:lnTo>
                  <a:lnTo>
                    <a:pt x="264" y="311"/>
                  </a:lnTo>
                  <a:lnTo>
                    <a:pt x="264" y="307"/>
                  </a:lnTo>
                  <a:close/>
                  <a:moveTo>
                    <a:pt x="345" y="307"/>
                  </a:moveTo>
                  <a:lnTo>
                    <a:pt x="399" y="307"/>
                  </a:lnTo>
                  <a:lnTo>
                    <a:pt x="399" y="311"/>
                  </a:lnTo>
                  <a:lnTo>
                    <a:pt x="345" y="311"/>
                  </a:lnTo>
                  <a:lnTo>
                    <a:pt x="345" y="307"/>
                  </a:lnTo>
                  <a:close/>
                  <a:moveTo>
                    <a:pt x="426" y="307"/>
                  </a:moveTo>
                  <a:lnTo>
                    <a:pt x="480" y="307"/>
                  </a:lnTo>
                  <a:lnTo>
                    <a:pt x="480" y="311"/>
                  </a:lnTo>
                  <a:lnTo>
                    <a:pt x="426" y="311"/>
                  </a:lnTo>
                  <a:lnTo>
                    <a:pt x="426" y="307"/>
                  </a:lnTo>
                  <a:close/>
                  <a:moveTo>
                    <a:pt x="507" y="307"/>
                  </a:moveTo>
                  <a:lnTo>
                    <a:pt x="561" y="307"/>
                  </a:lnTo>
                  <a:lnTo>
                    <a:pt x="561" y="311"/>
                  </a:lnTo>
                  <a:lnTo>
                    <a:pt x="507" y="311"/>
                  </a:lnTo>
                  <a:lnTo>
                    <a:pt x="507" y="307"/>
                  </a:lnTo>
                  <a:close/>
                  <a:moveTo>
                    <a:pt x="588" y="307"/>
                  </a:moveTo>
                  <a:lnTo>
                    <a:pt x="642" y="307"/>
                  </a:lnTo>
                  <a:lnTo>
                    <a:pt x="642" y="311"/>
                  </a:lnTo>
                  <a:lnTo>
                    <a:pt x="588" y="311"/>
                  </a:lnTo>
                  <a:lnTo>
                    <a:pt x="588" y="307"/>
                  </a:lnTo>
                  <a:close/>
                  <a:moveTo>
                    <a:pt x="670" y="307"/>
                  </a:moveTo>
                  <a:lnTo>
                    <a:pt x="724" y="307"/>
                  </a:lnTo>
                  <a:lnTo>
                    <a:pt x="724" y="311"/>
                  </a:lnTo>
                  <a:lnTo>
                    <a:pt x="670" y="311"/>
                  </a:lnTo>
                  <a:lnTo>
                    <a:pt x="670" y="307"/>
                  </a:lnTo>
                  <a:close/>
                  <a:moveTo>
                    <a:pt x="751" y="307"/>
                  </a:moveTo>
                  <a:lnTo>
                    <a:pt x="805" y="307"/>
                  </a:lnTo>
                  <a:lnTo>
                    <a:pt x="805" y="311"/>
                  </a:lnTo>
                  <a:lnTo>
                    <a:pt x="751" y="311"/>
                  </a:lnTo>
                  <a:lnTo>
                    <a:pt x="751" y="307"/>
                  </a:lnTo>
                  <a:close/>
                  <a:moveTo>
                    <a:pt x="832" y="307"/>
                  </a:moveTo>
                  <a:lnTo>
                    <a:pt x="886" y="307"/>
                  </a:lnTo>
                  <a:lnTo>
                    <a:pt x="886" y="311"/>
                  </a:lnTo>
                  <a:lnTo>
                    <a:pt x="832" y="311"/>
                  </a:lnTo>
                  <a:lnTo>
                    <a:pt x="832" y="307"/>
                  </a:lnTo>
                  <a:close/>
                  <a:moveTo>
                    <a:pt x="913" y="307"/>
                  </a:moveTo>
                  <a:lnTo>
                    <a:pt x="967" y="307"/>
                  </a:lnTo>
                  <a:lnTo>
                    <a:pt x="967" y="311"/>
                  </a:lnTo>
                  <a:lnTo>
                    <a:pt x="913" y="311"/>
                  </a:lnTo>
                  <a:lnTo>
                    <a:pt x="913" y="307"/>
                  </a:lnTo>
                  <a:close/>
                  <a:moveTo>
                    <a:pt x="994" y="307"/>
                  </a:moveTo>
                  <a:lnTo>
                    <a:pt x="1048" y="307"/>
                  </a:lnTo>
                  <a:lnTo>
                    <a:pt x="1048" y="311"/>
                  </a:lnTo>
                  <a:lnTo>
                    <a:pt x="994" y="311"/>
                  </a:lnTo>
                  <a:lnTo>
                    <a:pt x="994" y="307"/>
                  </a:lnTo>
                  <a:close/>
                  <a:moveTo>
                    <a:pt x="1076" y="307"/>
                  </a:moveTo>
                  <a:lnTo>
                    <a:pt x="1112" y="307"/>
                  </a:lnTo>
                  <a:lnTo>
                    <a:pt x="1110" y="309"/>
                  </a:lnTo>
                  <a:lnTo>
                    <a:pt x="1110" y="291"/>
                  </a:lnTo>
                  <a:lnTo>
                    <a:pt x="1113" y="291"/>
                  </a:lnTo>
                  <a:lnTo>
                    <a:pt x="1113" y="311"/>
                  </a:lnTo>
                  <a:lnTo>
                    <a:pt x="1076" y="311"/>
                  </a:lnTo>
                  <a:lnTo>
                    <a:pt x="1076" y="307"/>
                  </a:lnTo>
                  <a:close/>
                  <a:moveTo>
                    <a:pt x="1110" y="264"/>
                  </a:moveTo>
                  <a:lnTo>
                    <a:pt x="1110" y="209"/>
                  </a:lnTo>
                  <a:lnTo>
                    <a:pt x="1113" y="209"/>
                  </a:lnTo>
                  <a:lnTo>
                    <a:pt x="1113" y="264"/>
                  </a:lnTo>
                  <a:lnTo>
                    <a:pt x="1110" y="264"/>
                  </a:lnTo>
                  <a:close/>
                  <a:moveTo>
                    <a:pt x="1110" y="182"/>
                  </a:moveTo>
                  <a:lnTo>
                    <a:pt x="1110" y="128"/>
                  </a:lnTo>
                  <a:lnTo>
                    <a:pt x="1113" y="128"/>
                  </a:lnTo>
                  <a:lnTo>
                    <a:pt x="1113" y="182"/>
                  </a:lnTo>
                  <a:lnTo>
                    <a:pt x="1110" y="182"/>
                  </a:lnTo>
                  <a:close/>
                  <a:moveTo>
                    <a:pt x="1110" y="101"/>
                  </a:moveTo>
                  <a:lnTo>
                    <a:pt x="1110" y="47"/>
                  </a:lnTo>
                  <a:lnTo>
                    <a:pt x="1113" y="47"/>
                  </a:lnTo>
                  <a:lnTo>
                    <a:pt x="1113" y="101"/>
                  </a:lnTo>
                  <a:lnTo>
                    <a:pt x="1110" y="101"/>
                  </a:lnTo>
                  <a:close/>
                  <a:moveTo>
                    <a:pt x="1110" y="19"/>
                  </a:moveTo>
                  <a:lnTo>
                    <a:pt x="1110" y="1"/>
                  </a:lnTo>
                  <a:lnTo>
                    <a:pt x="1112" y="3"/>
                  </a:lnTo>
                  <a:lnTo>
                    <a:pt x="1075" y="3"/>
                  </a:lnTo>
                  <a:lnTo>
                    <a:pt x="1075" y="0"/>
                  </a:lnTo>
                  <a:lnTo>
                    <a:pt x="1113" y="0"/>
                  </a:lnTo>
                  <a:lnTo>
                    <a:pt x="1113" y="19"/>
                  </a:lnTo>
                  <a:lnTo>
                    <a:pt x="1110" y="19"/>
                  </a:lnTo>
                  <a:close/>
                  <a:moveTo>
                    <a:pt x="1048" y="3"/>
                  </a:moveTo>
                  <a:lnTo>
                    <a:pt x="994" y="3"/>
                  </a:lnTo>
                  <a:lnTo>
                    <a:pt x="994" y="0"/>
                  </a:lnTo>
                  <a:lnTo>
                    <a:pt x="1048" y="0"/>
                  </a:lnTo>
                  <a:lnTo>
                    <a:pt x="1048" y="3"/>
                  </a:lnTo>
                  <a:close/>
                  <a:moveTo>
                    <a:pt x="967" y="3"/>
                  </a:moveTo>
                  <a:lnTo>
                    <a:pt x="913" y="3"/>
                  </a:lnTo>
                  <a:lnTo>
                    <a:pt x="913" y="0"/>
                  </a:lnTo>
                  <a:lnTo>
                    <a:pt x="967" y="0"/>
                  </a:lnTo>
                  <a:lnTo>
                    <a:pt x="967" y="3"/>
                  </a:lnTo>
                  <a:close/>
                  <a:moveTo>
                    <a:pt x="886" y="3"/>
                  </a:moveTo>
                  <a:lnTo>
                    <a:pt x="832" y="3"/>
                  </a:lnTo>
                  <a:lnTo>
                    <a:pt x="832" y="0"/>
                  </a:lnTo>
                  <a:lnTo>
                    <a:pt x="886" y="0"/>
                  </a:lnTo>
                  <a:lnTo>
                    <a:pt x="886" y="3"/>
                  </a:lnTo>
                  <a:close/>
                  <a:moveTo>
                    <a:pt x="804" y="3"/>
                  </a:moveTo>
                  <a:lnTo>
                    <a:pt x="750" y="3"/>
                  </a:lnTo>
                  <a:lnTo>
                    <a:pt x="750" y="0"/>
                  </a:lnTo>
                  <a:lnTo>
                    <a:pt x="804" y="0"/>
                  </a:lnTo>
                  <a:lnTo>
                    <a:pt x="804" y="3"/>
                  </a:lnTo>
                  <a:close/>
                  <a:moveTo>
                    <a:pt x="723" y="3"/>
                  </a:moveTo>
                  <a:lnTo>
                    <a:pt x="669" y="3"/>
                  </a:lnTo>
                  <a:lnTo>
                    <a:pt x="669" y="0"/>
                  </a:lnTo>
                  <a:lnTo>
                    <a:pt x="723" y="0"/>
                  </a:lnTo>
                  <a:lnTo>
                    <a:pt x="723" y="3"/>
                  </a:lnTo>
                  <a:close/>
                  <a:moveTo>
                    <a:pt x="642" y="3"/>
                  </a:moveTo>
                  <a:lnTo>
                    <a:pt x="588" y="3"/>
                  </a:lnTo>
                  <a:lnTo>
                    <a:pt x="588" y="0"/>
                  </a:lnTo>
                  <a:lnTo>
                    <a:pt x="642" y="0"/>
                  </a:lnTo>
                  <a:lnTo>
                    <a:pt x="642" y="3"/>
                  </a:lnTo>
                  <a:close/>
                  <a:moveTo>
                    <a:pt x="561" y="3"/>
                  </a:moveTo>
                  <a:lnTo>
                    <a:pt x="507" y="3"/>
                  </a:lnTo>
                  <a:lnTo>
                    <a:pt x="507" y="0"/>
                  </a:lnTo>
                  <a:lnTo>
                    <a:pt x="561" y="0"/>
                  </a:lnTo>
                  <a:lnTo>
                    <a:pt x="561" y="3"/>
                  </a:lnTo>
                  <a:close/>
                  <a:moveTo>
                    <a:pt x="480" y="3"/>
                  </a:moveTo>
                  <a:lnTo>
                    <a:pt x="426" y="3"/>
                  </a:lnTo>
                  <a:lnTo>
                    <a:pt x="426" y="0"/>
                  </a:lnTo>
                  <a:lnTo>
                    <a:pt x="480" y="0"/>
                  </a:lnTo>
                  <a:lnTo>
                    <a:pt x="480" y="3"/>
                  </a:lnTo>
                  <a:close/>
                  <a:moveTo>
                    <a:pt x="398" y="3"/>
                  </a:moveTo>
                  <a:lnTo>
                    <a:pt x="344" y="3"/>
                  </a:lnTo>
                  <a:lnTo>
                    <a:pt x="344" y="0"/>
                  </a:lnTo>
                  <a:lnTo>
                    <a:pt x="398" y="0"/>
                  </a:lnTo>
                  <a:lnTo>
                    <a:pt x="398" y="3"/>
                  </a:lnTo>
                  <a:close/>
                  <a:moveTo>
                    <a:pt x="317" y="3"/>
                  </a:moveTo>
                  <a:lnTo>
                    <a:pt x="263" y="3"/>
                  </a:lnTo>
                  <a:lnTo>
                    <a:pt x="263" y="0"/>
                  </a:lnTo>
                  <a:lnTo>
                    <a:pt x="317" y="0"/>
                  </a:lnTo>
                  <a:lnTo>
                    <a:pt x="317" y="3"/>
                  </a:lnTo>
                  <a:close/>
                  <a:moveTo>
                    <a:pt x="236" y="3"/>
                  </a:moveTo>
                  <a:lnTo>
                    <a:pt x="182" y="3"/>
                  </a:lnTo>
                  <a:lnTo>
                    <a:pt x="182" y="0"/>
                  </a:lnTo>
                  <a:lnTo>
                    <a:pt x="236" y="0"/>
                  </a:lnTo>
                  <a:lnTo>
                    <a:pt x="236" y="3"/>
                  </a:lnTo>
                  <a:close/>
                  <a:moveTo>
                    <a:pt x="155" y="3"/>
                  </a:moveTo>
                  <a:lnTo>
                    <a:pt x="101" y="3"/>
                  </a:lnTo>
                  <a:lnTo>
                    <a:pt x="101" y="0"/>
                  </a:lnTo>
                  <a:lnTo>
                    <a:pt x="155" y="0"/>
                  </a:lnTo>
                  <a:lnTo>
                    <a:pt x="155" y="3"/>
                  </a:lnTo>
                  <a:close/>
                  <a:moveTo>
                    <a:pt x="74" y="3"/>
                  </a:moveTo>
                  <a:lnTo>
                    <a:pt x="20" y="3"/>
                  </a:lnTo>
                  <a:lnTo>
                    <a:pt x="20" y="0"/>
                  </a:lnTo>
                  <a:lnTo>
                    <a:pt x="74" y="0"/>
                  </a:lnTo>
                  <a:lnTo>
                    <a:pt x="74" y="3"/>
                  </a:lnTo>
                  <a:close/>
                </a:path>
              </a:pathLst>
            </a:custGeom>
            <a:solidFill>
              <a:srgbClr val="C8C8C8"/>
            </a:solidFill>
            <a:ln w="0" cap="flat">
              <a:solidFill>
                <a:srgbClr val="C8C8C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57" name="Rectangle 69"/>
            <p:cNvSpPr>
              <a:spLocks noChangeArrowheads="1"/>
            </p:cNvSpPr>
            <p:nvPr/>
          </p:nvSpPr>
          <p:spPr bwMode="auto">
            <a:xfrm>
              <a:off x="9511769" y="4513262"/>
              <a:ext cx="294218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35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70"/>
            <p:cNvSpPr>
              <a:spLocks noChangeArrowheads="1"/>
            </p:cNvSpPr>
            <p:nvPr/>
          </p:nvSpPr>
          <p:spPr bwMode="auto">
            <a:xfrm>
              <a:off x="9732448" y="4513262"/>
              <a:ext cx="301834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% </a:t>
              </a:r>
              <a:endParaRPr kumimoji="0" lang="es-419" altLang="es-419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71"/>
            <p:cNvSpPr>
              <a:spLocks noChangeArrowheads="1"/>
            </p:cNvSpPr>
            <p:nvPr/>
          </p:nvSpPr>
          <p:spPr bwMode="auto">
            <a:xfrm>
              <a:off x="9930574" y="4513262"/>
              <a:ext cx="205308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?</a:t>
              </a:r>
              <a:endParaRPr kumimoji="0" lang="es-419" altLang="es-419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096" name="Picture 7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19767" y="4364037"/>
              <a:ext cx="2014721" cy="683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0" name="Rectangle 74"/>
            <p:cNvSpPr>
              <a:spLocks noChangeArrowheads="1"/>
            </p:cNvSpPr>
            <p:nvPr/>
          </p:nvSpPr>
          <p:spPr bwMode="auto">
            <a:xfrm>
              <a:off x="7730513" y="4402138"/>
              <a:ext cx="1705281" cy="5094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61" name="Rectangle 75"/>
            <p:cNvSpPr>
              <a:spLocks noChangeArrowheads="1"/>
            </p:cNvSpPr>
            <p:nvPr/>
          </p:nvSpPr>
          <p:spPr bwMode="auto">
            <a:xfrm>
              <a:off x="7645009" y="4402138"/>
              <a:ext cx="1790786" cy="509470"/>
            </a:xfrm>
            <a:prstGeom prst="rect">
              <a:avLst/>
            </a:prstGeom>
            <a:noFill/>
            <a:ln w="4763" cap="sq">
              <a:solidFill>
                <a:srgbClr val="C8C8C8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62" name="Rectangle 76"/>
            <p:cNvSpPr>
              <a:spLocks noChangeArrowheads="1"/>
            </p:cNvSpPr>
            <p:nvPr/>
          </p:nvSpPr>
          <p:spPr bwMode="auto">
            <a:xfrm>
              <a:off x="7965141" y="4513262"/>
              <a:ext cx="1037265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Incremento 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77"/>
            <p:cNvSpPr>
              <a:spLocks noChangeArrowheads="1"/>
            </p:cNvSpPr>
            <p:nvPr/>
          </p:nvSpPr>
          <p:spPr bwMode="auto">
            <a:xfrm>
              <a:off x="8984701" y="4513262"/>
              <a:ext cx="212969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419" altLang="es-419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4" name="Freeform 78"/>
            <p:cNvSpPr>
              <a:spLocks noEditPoints="1"/>
            </p:cNvSpPr>
            <p:nvPr/>
          </p:nvSpPr>
          <p:spPr bwMode="auto">
            <a:xfrm>
              <a:off x="9774557" y="2563812"/>
              <a:ext cx="45719" cy="1819535"/>
            </a:xfrm>
            <a:custGeom>
              <a:avLst/>
              <a:gdLst>
                <a:gd name="T0" fmla="*/ 38 w 38"/>
                <a:gd name="T1" fmla="*/ 19 h 3025"/>
                <a:gd name="T2" fmla="*/ 0 w 38"/>
                <a:gd name="T3" fmla="*/ 19 h 3025"/>
                <a:gd name="T4" fmla="*/ 19 w 38"/>
                <a:gd name="T5" fmla="*/ 0 h 3025"/>
                <a:gd name="T6" fmla="*/ 38 w 38"/>
                <a:gd name="T7" fmla="*/ 206 h 3025"/>
                <a:gd name="T8" fmla="*/ 19 w 38"/>
                <a:gd name="T9" fmla="*/ 225 h 3025"/>
                <a:gd name="T10" fmla="*/ 0 w 38"/>
                <a:gd name="T11" fmla="*/ 206 h 3025"/>
                <a:gd name="T12" fmla="*/ 38 w 38"/>
                <a:gd name="T13" fmla="*/ 206 h 3025"/>
                <a:gd name="T14" fmla="*/ 38 w 38"/>
                <a:gd name="T15" fmla="*/ 393 h 3025"/>
                <a:gd name="T16" fmla="*/ 0 w 38"/>
                <a:gd name="T17" fmla="*/ 393 h 3025"/>
                <a:gd name="T18" fmla="*/ 19 w 38"/>
                <a:gd name="T19" fmla="*/ 374 h 3025"/>
                <a:gd name="T20" fmla="*/ 38 w 38"/>
                <a:gd name="T21" fmla="*/ 579 h 3025"/>
                <a:gd name="T22" fmla="*/ 19 w 38"/>
                <a:gd name="T23" fmla="*/ 598 h 3025"/>
                <a:gd name="T24" fmla="*/ 0 w 38"/>
                <a:gd name="T25" fmla="*/ 579 h 3025"/>
                <a:gd name="T26" fmla="*/ 38 w 38"/>
                <a:gd name="T27" fmla="*/ 579 h 3025"/>
                <a:gd name="T28" fmla="*/ 38 w 38"/>
                <a:gd name="T29" fmla="*/ 766 h 3025"/>
                <a:gd name="T30" fmla="*/ 0 w 38"/>
                <a:gd name="T31" fmla="*/ 766 h 3025"/>
                <a:gd name="T32" fmla="*/ 19 w 38"/>
                <a:gd name="T33" fmla="*/ 747 h 3025"/>
                <a:gd name="T34" fmla="*/ 38 w 38"/>
                <a:gd name="T35" fmla="*/ 953 h 3025"/>
                <a:gd name="T36" fmla="*/ 19 w 38"/>
                <a:gd name="T37" fmla="*/ 971 h 3025"/>
                <a:gd name="T38" fmla="*/ 0 w 38"/>
                <a:gd name="T39" fmla="*/ 953 h 3025"/>
                <a:gd name="T40" fmla="*/ 38 w 38"/>
                <a:gd name="T41" fmla="*/ 953 h 3025"/>
                <a:gd name="T42" fmla="*/ 38 w 38"/>
                <a:gd name="T43" fmla="*/ 1139 h 3025"/>
                <a:gd name="T44" fmla="*/ 0 w 38"/>
                <a:gd name="T45" fmla="*/ 1139 h 3025"/>
                <a:gd name="T46" fmla="*/ 19 w 38"/>
                <a:gd name="T47" fmla="*/ 1121 h 3025"/>
                <a:gd name="T48" fmla="*/ 38 w 38"/>
                <a:gd name="T49" fmla="*/ 1326 h 3025"/>
                <a:gd name="T50" fmla="*/ 19 w 38"/>
                <a:gd name="T51" fmla="*/ 1345 h 3025"/>
                <a:gd name="T52" fmla="*/ 0 w 38"/>
                <a:gd name="T53" fmla="*/ 1326 h 3025"/>
                <a:gd name="T54" fmla="*/ 38 w 38"/>
                <a:gd name="T55" fmla="*/ 1326 h 3025"/>
                <a:gd name="T56" fmla="*/ 38 w 38"/>
                <a:gd name="T57" fmla="*/ 1513 h 3025"/>
                <a:gd name="T58" fmla="*/ 0 w 38"/>
                <a:gd name="T59" fmla="*/ 1513 h 3025"/>
                <a:gd name="T60" fmla="*/ 19 w 38"/>
                <a:gd name="T61" fmla="*/ 1494 h 3025"/>
                <a:gd name="T62" fmla="*/ 38 w 38"/>
                <a:gd name="T63" fmla="*/ 1699 h 3025"/>
                <a:gd name="T64" fmla="*/ 19 w 38"/>
                <a:gd name="T65" fmla="*/ 1718 h 3025"/>
                <a:gd name="T66" fmla="*/ 0 w 38"/>
                <a:gd name="T67" fmla="*/ 1699 h 3025"/>
                <a:gd name="T68" fmla="*/ 38 w 38"/>
                <a:gd name="T69" fmla="*/ 1699 h 3025"/>
                <a:gd name="T70" fmla="*/ 38 w 38"/>
                <a:gd name="T71" fmla="*/ 1886 h 3025"/>
                <a:gd name="T72" fmla="*/ 0 w 38"/>
                <a:gd name="T73" fmla="*/ 1886 h 3025"/>
                <a:gd name="T74" fmla="*/ 19 w 38"/>
                <a:gd name="T75" fmla="*/ 1868 h 3025"/>
                <a:gd name="T76" fmla="*/ 38 w 38"/>
                <a:gd name="T77" fmla="*/ 2073 h 3025"/>
                <a:gd name="T78" fmla="*/ 19 w 38"/>
                <a:gd name="T79" fmla="*/ 2092 h 3025"/>
                <a:gd name="T80" fmla="*/ 0 w 38"/>
                <a:gd name="T81" fmla="*/ 2073 h 3025"/>
                <a:gd name="T82" fmla="*/ 38 w 38"/>
                <a:gd name="T83" fmla="*/ 2073 h 3025"/>
                <a:gd name="T84" fmla="*/ 38 w 38"/>
                <a:gd name="T85" fmla="*/ 2260 h 3025"/>
                <a:gd name="T86" fmla="*/ 0 w 38"/>
                <a:gd name="T87" fmla="*/ 2260 h 3025"/>
                <a:gd name="T88" fmla="*/ 19 w 38"/>
                <a:gd name="T89" fmla="*/ 2241 h 3025"/>
                <a:gd name="T90" fmla="*/ 38 w 38"/>
                <a:gd name="T91" fmla="*/ 2446 h 3025"/>
                <a:gd name="T92" fmla="*/ 19 w 38"/>
                <a:gd name="T93" fmla="*/ 2465 h 3025"/>
                <a:gd name="T94" fmla="*/ 0 w 38"/>
                <a:gd name="T95" fmla="*/ 2446 h 3025"/>
                <a:gd name="T96" fmla="*/ 38 w 38"/>
                <a:gd name="T97" fmla="*/ 2446 h 3025"/>
                <a:gd name="T98" fmla="*/ 38 w 38"/>
                <a:gd name="T99" fmla="*/ 2633 h 3025"/>
                <a:gd name="T100" fmla="*/ 0 w 38"/>
                <a:gd name="T101" fmla="*/ 2633 h 3025"/>
                <a:gd name="T102" fmla="*/ 19 w 38"/>
                <a:gd name="T103" fmla="*/ 2614 h 3025"/>
                <a:gd name="T104" fmla="*/ 38 w 38"/>
                <a:gd name="T105" fmla="*/ 2820 h 3025"/>
                <a:gd name="T106" fmla="*/ 19 w 38"/>
                <a:gd name="T107" fmla="*/ 2838 h 3025"/>
                <a:gd name="T108" fmla="*/ 0 w 38"/>
                <a:gd name="T109" fmla="*/ 2820 h 3025"/>
                <a:gd name="T110" fmla="*/ 38 w 38"/>
                <a:gd name="T111" fmla="*/ 2820 h 3025"/>
                <a:gd name="T112" fmla="*/ 38 w 38"/>
                <a:gd name="T113" fmla="*/ 3006 h 3025"/>
                <a:gd name="T114" fmla="*/ 0 w 38"/>
                <a:gd name="T115" fmla="*/ 3006 h 3025"/>
                <a:gd name="T116" fmla="*/ 19 w 38"/>
                <a:gd name="T117" fmla="*/ 2988 h 30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8" h="3025">
                  <a:moveTo>
                    <a:pt x="38" y="19"/>
                  </a:moveTo>
                  <a:lnTo>
                    <a:pt x="38" y="19"/>
                  </a:lnTo>
                  <a:cubicBezTo>
                    <a:pt x="38" y="29"/>
                    <a:pt x="29" y="38"/>
                    <a:pt x="19" y="38"/>
                  </a:cubicBezTo>
                  <a:cubicBezTo>
                    <a:pt x="9" y="38"/>
                    <a:pt x="0" y="29"/>
                    <a:pt x="0" y="19"/>
                  </a:cubicBezTo>
                  <a:lnTo>
                    <a:pt x="0" y="19"/>
                  </a:lnTo>
                  <a:cubicBezTo>
                    <a:pt x="0" y="9"/>
                    <a:pt x="9" y="0"/>
                    <a:pt x="19" y="0"/>
                  </a:cubicBezTo>
                  <a:cubicBezTo>
                    <a:pt x="29" y="0"/>
                    <a:pt x="38" y="9"/>
                    <a:pt x="38" y="19"/>
                  </a:cubicBezTo>
                  <a:close/>
                  <a:moveTo>
                    <a:pt x="38" y="206"/>
                  </a:moveTo>
                  <a:lnTo>
                    <a:pt x="38" y="206"/>
                  </a:lnTo>
                  <a:cubicBezTo>
                    <a:pt x="38" y="216"/>
                    <a:pt x="29" y="225"/>
                    <a:pt x="19" y="225"/>
                  </a:cubicBezTo>
                  <a:cubicBezTo>
                    <a:pt x="9" y="225"/>
                    <a:pt x="0" y="216"/>
                    <a:pt x="0" y="206"/>
                  </a:cubicBezTo>
                  <a:lnTo>
                    <a:pt x="0" y="206"/>
                  </a:lnTo>
                  <a:cubicBezTo>
                    <a:pt x="0" y="196"/>
                    <a:pt x="9" y="187"/>
                    <a:pt x="19" y="187"/>
                  </a:cubicBezTo>
                  <a:cubicBezTo>
                    <a:pt x="29" y="187"/>
                    <a:pt x="38" y="196"/>
                    <a:pt x="38" y="206"/>
                  </a:cubicBezTo>
                  <a:close/>
                  <a:moveTo>
                    <a:pt x="38" y="393"/>
                  </a:moveTo>
                  <a:lnTo>
                    <a:pt x="38" y="393"/>
                  </a:lnTo>
                  <a:cubicBezTo>
                    <a:pt x="38" y="403"/>
                    <a:pt x="29" y="411"/>
                    <a:pt x="19" y="411"/>
                  </a:cubicBezTo>
                  <a:cubicBezTo>
                    <a:pt x="9" y="411"/>
                    <a:pt x="0" y="403"/>
                    <a:pt x="0" y="393"/>
                  </a:cubicBezTo>
                  <a:lnTo>
                    <a:pt x="0" y="393"/>
                  </a:lnTo>
                  <a:cubicBezTo>
                    <a:pt x="0" y="382"/>
                    <a:pt x="9" y="374"/>
                    <a:pt x="19" y="374"/>
                  </a:cubicBezTo>
                  <a:cubicBezTo>
                    <a:pt x="29" y="374"/>
                    <a:pt x="38" y="382"/>
                    <a:pt x="38" y="393"/>
                  </a:cubicBezTo>
                  <a:close/>
                  <a:moveTo>
                    <a:pt x="38" y="579"/>
                  </a:moveTo>
                  <a:lnTo>
                    <a:pt x="38" y="579"/>
                  </a:lnTo>
                  <a:cubicBezTo>
                    <a:pt x="38" y="590"/>
                    <a:pt x="29" y="598"/>
                    <a:pt x="19" y="598"/>
                  </a:cubicBezTo>
                  <a:cubicBezTo>
                    <a:pt x="9" y="598"/>
                    <a:pt x="0" y="590"/>
                    <a:pt x="0" y="579"/>
                  </a:cubicBezTo>
                  <a:lnTo>
                    <a:pt x="0" y="579"/>
                  </a:lnTo>
                  <a:cubicBezTo>
                    <a:pt x="0" y="569"/>
                    <a:pt x="9" y="561"/>
                    <a:pt x="19" y="561"/>
                  </a:cubicBezTo>
                  <a:cubicBezTo>
                    <a:pt x="29" y="561"/>
                    <a:pt x="38" y="569"/>
                    <a:pt x="38" y="579"/>
                  </a:cubicBezTo>
                  <a:close/>
                  <a:moveTo>
                    <a:pt x="38" y="766"/>
                  </a:moveTo>
                  <a:lnTo>
                    <a:pt x="38" y="766"/>
                  </a:lnTo>
                  <a:cubicBezTo>
                    <a:pt x="38" y="776"/>
                    <a:pt x="29" y="785"/>
                    <a:pt x="19" y="785"/>
                  </a:cubicBezTo>
                  <a:cubicBezTo>
                    <a:pt x="9" y="785"/>
                    <a:pt x="0" y="776"/>
                    <a:pt x="0" y="766"/>
                  </a:cubicBezTo>
                  <a:lnTo>
                    <a:pt x="0" y="766"/>
                  </a:lnTo>
                  <a:cubicBezTo>
                    <a:pt x="0" y="756"/>
                    <a:pt x="9" y="747"/>
                    <a:pt x="19" y="747"/>
                  </a:cubicBezTo>
                  <a:cubicBezTo>
                    <a:pt x="29" y="747"/>
                    <a:pt x="38" y="756"/>
                    <a:pt x="38" y="766"/>
                  </a:cubicBezTo>
                  <a:close/>
                  <a:moveTo>
                    <a:pt x="38" y="953"/>
                  </a:moveTo>
                  <a:lnTo>
                    <a:pt x="38" y="953"/>
                  </a:lnTo>
                  <a:cubicBezTo>
                    <a:pt x="38" y="963"/>
                    <a:pt x="29" y="971"/>
                    <a:pt x="19" y="971"/>
                  </a:cubicBezTo>
                  <a:cubicBezTo>
                    <a:pt x="9" y="971"/>
                    <a:pt x="0" y="963"/>
                    <a:pt x="0" y="953"/>
                  </a:cubicBezTo>
                  <a:lnTo>
                    <a:pt x="0" y="953"/>
                  </a:lnTo>
                  <a:cubicBezTo>
                    <a:pt x="0" y="942"/>
                    <a:pt x="9" y="934"/>
                    <a:pt x="19" y="934"/>
                  </a:cubicBezTo>
                  <a:cubicBezTo>
                    <a:pt x="29" y="934"/>
                    <a:pt x="38" y="942"/>
                    <a:pt x="38" y="953"/>
                  </a:cubicBezTo>
                  <a:close/>
                  <a:moveTo>
                    <a:pt x="38" y="1139"/>
                  </a:moveTo>
                  <a:lnTo>
                    <a:pt x="38" y="1139"/>
                  </a:lnTo>
                  <a:cubicBezTo>
                    <a:pt x="38" y="1150"/>
                    <a:pt x="29" y="1158"/>
                    <a:pt x="19" y="1158"/>
                  </a:cubicBezTo>
                  <a:cubicBezTo>
                    <a:pt x="9" y="1158"/>
                    <a:pt x="0" y="1150"/>
                    <a:pt x="0" y="1139"/>
                  </a:cubicBezTo>
                  <a:lnTo>
                    <a:pt x="0" y="1139"/>
                  </a:lnTo>
                  <a:cubicBezTo>
                    <a:pt x="0" y="1129"/>
                    <a:pt x="9" y="1121"/>
                    <a:pt x="19" y="1121"/>
                  </a:cubicBezTo>
                  <a:cubicBezTo>
                    <a:pt x="29" y="1121"/>
                    <a:pt x="38" y="1129"/>
                    <a:pt x="38" y="1139"/>
                  </a:cubicBezTo>
                  <a:close/>
                  <a:moveTo>
                    <a:pt x="38" y="1326"/>
                  </a:moveTo>
                  <a:lnTo>
                    <a:pt x="38" y="1326"/>
                  </a:lnTo>
                  <a:cubicBezTo>
                    <a:pt x="38" y="1336"/>
                    <a:pt x="29" y="1345"/>
                    <a:pt x="19" y="1345"/>
                  </a:cubicBezTo>
                  <a:cubicBezTo>
                    <a:pt x="9" y="1345"/>
                    <a:pt x="0" y="1336"/>
                    <a:pt x="0" y="1326"/>
                  </a:cubicBezTo>
                  <a:lnTo>
                    <a:pt x="0" y="1326"/>
                  </a:lnTo>
                  <a:cubicBezTo>
                    <a:pt x="0" y="1316"/>
                    <a:pt x="9" y="1307"/>
                    <a:pt x="19" y="1307"/>
                  </a:cubicBezTo>
                  <a:cubicBezTo>
                    <a:pt x="29" y="1307"/>
                    <a:pt x="38" y="1316"/>
                    <a:pt x="38" y="1326"/>
                  </a:cubicBezTo>
                  <a:close/>
                  <a:moveTo>
                    <a:pt x="38" y="1513"/>
                  </a:moveTo>
                  <a:lnTo>
                    <a:pt x="38" y="1513"/>
                  </a:lnTo>
                  <a:cubicBezTo>
                    <a:pt x="38" y="1523"/>
                    <a:pt x="29" y="1531"/>
                    <a:pt x="19" y="1531"/>
                  </a:cubicBezTo>
                  <a:cubicBezTo>
                    <a:pt x="9" y="1531"/>
                    <a:pt x="0" y="1523"/>
                    <a:pt x="0" y="1513"/>
                  </a:cubicBezTo>
                  <a:lnTo>
                    <a:pt x="0" y="1513"/>
                  </a:lnTo>
                  <a:cubicBezTo>
                    <a:pt x="0" y="1502"/>
                    <a:pt x="9" y="1494"/>
                    <a:pt x="19" y="1494"/>
                  </a:cubicBezTo>
                  <a:cubicBezTo>
                    <a:pt x="29" y="1494"/>
                    <a:pt x="38" y="1502"/>
                    <a:pt x="38" y="1513"/>
                  </a:cubicBezTo>
                  <a:close/>
                  <a:moveTo>
                    <a:pt x="38" y="1699"/>
                  </a:moveTo>
                  <a:lnTo>
                    <a:pt x="38" y="1700"/>
                  </a:lnTo>
                  <a:cubicBezTo>
                    <a:pt x="38" y="1710"/>
                    <a:pt x="29" y="1718"/>
                    <a:pt x="19" y="1718"/>
                  </a:cubicBezTo>
                  <a:cubicBezTo>
                    <a:pt x="9" y="1718"/>
                    <a:pt x="0" y="1710"/>
                    <a:pt x="0" y="1700"/>
                  </a:cubicBezTo>
                  <a:lnTo>
                    <a:pt x="0" y="1699"/>
                  </a:lnTo>
                  <a:cubicBezTo>
                    <a:pt x="0" y="1689"/>
                    <a:pt x="9" y="1681"/>
                    <a:pt x="19" y="1681"/>
                  </a:cubicBezTo>
                  <a:cubicBezTo>
                    <a:pt x="29" y="1681"/>
                    <a:pt x="38" y="1689"/>
                    <a:pt x="38" y="1699"/>
                  </a:cubicBezTo>
                  <a:close/>
                  <a:moveTo>
                    <a:pt x="38" y="1886"/>
                  </a:moveTo>
                  <a:lnTo>
                    <a:pt x="38" y="1886"/>
                  </a:lnTo>
                  <a:cubicBezTo>
                    <a:pt x="38" y="1897"/>
                    <a:pt x="29" y="1905"/>
                    <a:pt x="19" y="1905"/>
                  </a:cubicBezTo>
                  <a:cubicBezTo>
                    <a:pt x="9" y="1905"/>
                    <a:pt x="0" y="1897"/>
                    <a:pt x="0" y="1886"/>
                  </a:cubicBezTo>
                  <a:lnTo>
                    <a:pt x="0" y="1886"/>
                  </a:lnTo>
                  <a:cubicBezTo>
                    <a:pt x="0" y="1876"/>
                    <a:pt x="9" y="1868"/>
                    <a:pt x="19" y="1868"/>
                  </a:cubicBezTo>
                  <a:cubicBezTo>
                    <a:pt x="29" y="1868"/>
                    <a:pt x="38" y="1876"/>
                    <a:pt x="38" y="1886"/>
                  </a:cubicBezTo>
                  <a:close/>
                  <a:moveTo>
                    <a:pt x="38" y="2073"/>
                  </a:moveTo>
                  <a:lnTo>
                    <a:pt x="38" y="2073"/>
                  </a:lnTo>
                  <a:cubicBezTo>
                    <a:pt x="38" y="2083"/>
                    <a:pt x="29" y="2092"/>
                    <a:pt x="19" y="2092"/>
                  </a:cubicBezTo>
                  <a:cubicBezTo>
                    <a:pt x="9" y="2092"/>
                    <a:pt x="0" y="2083"/>
                    <a:pt x="0" y="2073"/>
                  </a:cubicBezTo>
                  <a:lnTo>
                    <a:pt x="0" y="2073"/>
                  </a:lnTo>
                  <a:cubicBezTo>
                    <a:pt x="0" y="2063"/>
                    <a:pt x="9" y="2054"/>
                    <a:pt x="19" y="2054"/>
                  </a:cubicBezTo>
                  <a:cubicBezTo>
                    <a:pt x="29" y="2054"/>
                    <a:pt x="38" y="2063"/>
                    <a:pt x="38" y="2073"/>
                  </a:cubicBezTo>
                  <a:close/>
                  <a:moveTo>
                    <a:pt x="38" y="2260"/>
                  </a:moveTo>
                  <a:lnTo>
                    <a:pt x="38" y="2260"/>
                  </a:lnTo>
                  <a:cubicBezTo>
                    <a:pt x="38" y="2270"/>
                    <a:pt x="29" y="2278"/>
                    <a:pt x="19" y="2278"/>
                  </a:cubicBezTo>
                  <a:cubicBezTo>
                    <a:pt x="9" y="2278"/>
                    <a:pt x="0" y="2270"/>
                    <a:pt x="0" y="2260"/>
                  </a:cubicBezTo>
                  <a:lnTo>
                    <a:pt x="0" y="2260"/>
                  </a:lnTo>
                  <a:cubicBezTo>
                    <a:pt x="0" y="2249"/>
                    <a:pt x="9" y="2241"/>
                    <a:pt x="19" y="2241"/>
                  </a:cubicBezTo>
                  <a:cubicBezTo>
                    <a:pt x="29" y="2241"/>
                    <a:pt x="38" y="2249"/>
                    <a:pt x="38" y="2260"/>
                  </a:cubicBezTo>
                  <a:close/>
                  <a:moveTo>
                    <a:pt x="38" y="2446"/>
                  </a:moveTo>
                  <a:lnTo>
                    <a:pt x="38" y="2446"/>
                  </a:lnTo>
                  <a:cubicBezTo>
                    <a:pt x="38" y="2457"/>
                    <a:pt x="29" y="2465"/>
                    <a:pt x="19" y="2465"/>
                  </a:cubicBezTo>
                  <a:cubicBezTo>
                    <a:pt x="9" y="2465"/>
                    <a:pt x="0" y="2457"/>
                    <a:pt x="0" y="2446"/>
                  </a:cubicBezTo>
                  <a:lnTo>
                    <a:pt x="0" y="2446"/>
                  </a:lnTo>
                  <a:cubicBezTo>
                    <a:pt x="0" y="2436"/>
                    <a:pt x="9" y="2428"/>
                    <a:pt x="19" y="2428"/>
                  </a:cubicBezTo>
                  <a:cubicBezTo>
                    <a:pt x="29" y="2428"/>
                    <a:pt x="38" y="2436"/>
                    <a:pt x="38" y="2446"/>
                  </a:cubicBezTo>
                  <a:close/>
                  <a:moveTo>
                    <a:pt x="38" y="2633"/>
                  </a:moveTo>
                  <a:lnTo>
                    <a:pt x="38" y="2633"/>
                  </a:lnTo>
                  <a:cubicBezTo>
                    <a:pt x="38" y="2643"/>
                    <a:pt x="29" y="2652"/>
                    <a:pt x="19" y="2652"/>
                  </a:cubicBezTo>
                  <a:cubicBezTo>
                    <a:pt x="9" y="2652"/>
                    <a:pt x="0" y="2643"/>
                    <a:pt x="0" y="2633"/>
                  </a:cubicBezTo>
                  <a:lnTo>
                    <a:pt x="0" y="2633"/>
                  </a:lnTo>
                  <a:cubicBezTo>
                    <a:pt x="0" y="2623"/>
                    <a:pt x="9" y="2614"/>
                    <a:pt x="19" y="2614"/>
                  </a:cubicBezTo>
                  <a:cubicBezTo>
                    <a:pt x="29" y="2614"/>
                    <a:pt x="38" y="2623"/>
                    <a:pt x="38" y="2633"/>
                  </a:cubicBezTo>
                  <a:close/>
                  <a:moveTo>
                    <a:pt x="38" y="2820"/>
                  </a:moveTo>
                  <a:lnTo>
                    <a:pt x="38" y="2820"/>
                  </a:lnTo>
                  <a:cubicBezTo>
                    <a:pt x="38" y="2830"/>
                    <a:pt x="29" y="2838"/>
                    <a:pt x="19" y="2838"/>
                  </a:cubicBezTo>
                  <a:cubicBezTo>
                    <a:pt x="9" y="2838"/>
                    <a:pt x="0" y="2830"/>
                    <a:pt x="0" y="2820"/>
                  </a:cubicBezTo>
                  <a:lnTo>
                    <a:pt x="0" y="2820"/>
                  </a:lnTo>
                  <a:cubicBezTo>
                    <a:pt x="0" y="2809"/>
                    <a:pt x="9" y="2801"/>
                    <a:pt x="19" y="2801"/>
                  </a:cubicBezTo>
                  <a:cubicBezTo>
                    <a:pt x="29" y="2801"/>
                    <a:pt x="38" y="2809"/>
                    <a:pt x="38" y="2820"/>
                  </a:cubicBezTo>
                  <a:close/>
                  <a:moveTo>
                    <a:pt x="38" y="3006"/>
                  </a:moveTo>
                  <a:lnTo>
                    <a:pt x="38" y="3006"/>
                  </a:lnTo>
                  <a:cubicBezTo>
                    <a:pt x="38" y="3017"/>
                    <a:pt x="29" y="3025"/>
                    <a:pt x="19" y="3025"/>
                  </a:cubicBezTo>
                  <a:cubicBezTo>
                    <a:pt x="9" y="3025"/>
                    <a:pt x="0" y="3017"/>
                    <a:pt x="0" y="3006"/>
                  </a:cubicBezTo>
                  <a:lnTo>
                    <a:pt x="0" y="3006"/>
                  </a:lnTo>
                  <a:cubicBezTo>
                    <a:pt x="0" y="2996"/>
                    <a:pt x="9" y="2988"/>
                    <a:pt x="19" y="2988"/>
                  </a:cubicBezTo>
                  <a:cubicBezTo>
                    <a:pt x="29" y="2988"/>
                    <a:pt x="38" y="2996"/>
                    <a:pt x="38" y="3006"/>
                  </a:cubicBezTo>
                  <a:close/>
                </a:path>
              </a:pathLst>
            </a:custGeom>
            <a:solidFill>
              <a:srgbClr val="5B9BD5"/>
            </a:solidFill>
            <a:ln w="0" cap="flat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1025" name="Rectangle 81"/>
            <p:cNvSpPr>
              <a:spLocks noChangeArrowheads="1"/>
            </p:cNvSpPr>
            <p:nvPr/>
          </p:nvSpPr>
          <p:spPr bwMode="auto">
            <a:xfrm>
              <a:off x="10108729" y="4402138"/>
              <a:ext cx="1556221" cy="509470"/>
            </a:xfrm>
            <a:prstGeom prst="rect">
              <a:avLst/>
            </a:prstGeom>
            <a:solidFill>
              <a:srgbClr val="A8D0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1026" name="Rectangle 82"/>
            <p:cNvSpPr>
              <a:spLocks noChangeArrowheads="1"/>
            </p:cNvSpPr>
            <p:nvPr/>
          </p:nvSpPr>
          <p:spPr bwMode="auto">
            <a:xfrm>
              <a:off x="10160085" y="4402138"/>
              <a:ext cx="1504865" cy="509470"/>
            </a:xfrm>
            <a:prstGeom prst="rect">
              <a:avLst/>
            </a:prstGeom>
            <a:noFill/>
            <a:ln w="4763" cap="sq">
              <a:solidFill>
                <a:srgbClr val="C8C8C8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1027" name="Rectangle 83"/>
            <p:cNvSpPr>
              <a:spLocks noChangeArrowheads="1"/>
            </p:cNvSpPr>
            <p:nvPr/>
          </p:nvSpPr>
          <p:spPr bwMode="auto">
            <a:xfrm>
              <a:off x="10183760" y="4513262"/>
              <a:ext cx="1481190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lang="es-419" altLang="es-419" sz="1700" dirty="0">
                  <a:solidFill>
                    <a:srgbClr val="000000"/>
                  </a:solidFill>
                  <a:latin typeface="Calibri" panose="020F0502020204030204" pitchFamily="34" charset="0"/>
                </a:rPr>
                <a:t>Margen de </a:t>
              </a:r>
              <a:r>
                <a:rPr lang="es-419" altLang="es-419" sz="1700" dirty="0" err="1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Gan</a:t>
              </a:r>
              <a:r>
                <a:rPr lang="es-419" altLang="es-419" sz="17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.</a:t>
              </a:r>
              <a:endParaRPr lang="es-419" altLang="es-419" dirty="0"/>
            </a:p>
          </p:txBody>
        </p:sp>
      </p:grpSp>
      <p:grpSp>
        <p:nvGrpSpPr>
          <p:cNvPr id="1032" name="Grupo 1031"/>
          <p:cNvGrpSpPr/>
          <p:nvPr/>
        </p:nvGrpSpPr>
        <p:grpSpPr>
          <a:xfrm>
            <a:off x="4937124" y="3819526"/>
            <a:ext cx="2664311" cy="655638"/>
            <a:chOff x="4937124" y="3819526"/>
            <a:chExt cx="2664311" cy="655638"/>
          </a:xfrm>
        </p:grpSpPr>
        <p:pic>
          <p:nvPicPr>
            <p:cNvPr id="1068" name="Picture 4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1963" y="3819526"/>
              <a:ext cx="1979797" cy="655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" name="Rectangle 46"/>
            <p:cNvSpPr>
              <a:spLocks noChangeArrowheads="1"/>
            </p:cNvSpPr>
            <p:nvPr/>
          </p:nvSpPr>
          <p:spPr bwMode="auto">
            <a:xfrm>
              <a:off x="5781981" y="3857626"/>
              <a:ext cx="1804249" cy="488950"/>
            </a:xfrm>
            <a:prstGeom prst="rect">
              <a:avLst/>
            </a:prstGeom>
            <a:solidFill>
              <a:srgbClr val="E2EF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41" name="Freeform 47"/>
            <p:cNvSpPr>
              <a:spLocks noEditPoints="1"/>
            </p:cNvSpPr>
            <p:nvPr/>
          </p:nvSpPr>
          <p:spPr bwMode="auto">
            <a:xfrm>
              <a:off x="5787768" y="3856038"/>
              <a:ext cx="1807500" cy="493713"/>
            </a:xfrm>
            <a:custGeom>
              <a:avLst/>
              <a:gdLst>
                <a:gd name="T0" fmla="*/ 0 w 1112"/>
                <a:gd name="T1" fmla="*/ 56 h 311"/>
                <a:gd name="T2" fmla="*/ 3 w 1112"/>
                <a:gd name="T3" fmla="*/ 83 h 311"/>
                <a:gd name="T4" fmla="*/ 0 w 1112"/>
                <a:gd name="T5" fmla="*/ 83 h 311"/>
                <a:gd name="T6" fmla="*/ 3 w 1112"/>
                <a:gd name="T7" fmla="*/ 219 h 311"/>
                <a:gd name="T8" fmla="*/ 3 w 1112"/>
                <a:gd name="T9" fmla="*/ 164 h 311"/>
                <a:gd name="T10" fmla="*/ 0 w 1112"/>
                <a:gd name="T11" fmla="*/ 300 h 311"/>
                <a:gd name="T12" fmla="*/ 19 w 1112"/>
                <a:gd name="T13" fmla="*/ 307 h 311"/>
                <a:gd name="T14" fmla="*/ 19 w 1112"/>
                <a:gd name="T15" fmla="*/ 311 h 311"/>
                <a:gd name="T16" fmla="*/ 155 w 1112"/>
                <a:gd name="T17" fmla="*/ 307 h 311"/>
                <a:gd name="T18" fmla="*/ 101 w 1112"/>
                <a:gd name="T19" fmla="*/ 307 h 311"/>
                <a:gd name="T20" fmla="*/ 236 w 1112"/>
                <a:gd name="T21" fmla="*/ 311 h 311"/>
                <a:gd name="T22" fmla="*/ 263 w 1112"/>
                <a:gd name="T23" fmla="*/ 307 h 311"/>
                <a:gd name="T24" fmla="*/ 263 w 1112"/>
                <a:gd name="T25" fmla="*/ 311 h 311"/>
                <a:gd name="T26" fmla="*/ 398 w 1112"/>
                <a:gd name="T27" fmla="*/ 307 h 311"/>
                <a:gd name="T28" fmla="*/ 344 w 1112"/>
                <a:gd name="T29" fmla="*/ 307 h 311"/>
                <a:gd name="T30" fmla="*/ 480 w 1112"/>
                <a:gd name="T31" fmla="*/ 311 h 311"/>
                <a:gd name="T32" fmla="*/ 507 w 1112"/>
                <a:gd name="T33" fmla="*/ 307 h 311"/>
                <a:gd name="T34" fmla="*/ 507 w 1112"/>
                <a:gd name="T35" fmla="*/ 311 h 311"/>
                <a:gd name="T36" fmla="*/ 642 w 1112"/>
                <a:gd name="T37" fmla="*/ 307 h 311"/>
                <a:gd name="T38" fmla="*/ 588 w 1112"/>
                <a:gd name="T39" fmla="*/ 307 h 311"/>
                <a:gd name="T40" fmla="*/ 723 w 1112"/>
                <a:gd name="T41" fmla="*/ 311 h 311"/>
                <a:gd name="T42" fmla="*/ 750 w 1112"/>
                <a:gd name="T43" fmla="*/ 307 h 311"/>
                <a:gd name="T44" fmla="*/ 750 w 1112"/>
                <a:gd name="T45" fmla="*/ 311 h 311"/>
                <a:gd name="T46" fmla="*/ 886 w 1112"/>
                <a:gd name="T47" fmla="*/ 307 h 311"/>
                <a:gd name="T48" fmla="*/ 832 w 1112"/>
                <a:gd name="T49" fmla="*/ 307 h 311"/>
                <a:gd name="T50" fmla="*/ 967 w 1112"/>
                <a:gd name="T51" fmla="*/ 311 h 311"/>
                <a:gd name="T52" fmla="*/ 994 w 1112"/>
                <a:gd name="T53" fmla="*/ 307 h 311"/>
                <a:gd name="T54" fmla="*/ 994 w 1112"/>
                <a:gd name="T55" fmla="*/ 311 h 311"/>
                <a:gd name="T56" fmla="*/ 1111 w 1112"/>
                <a:gd name="T57" fmla="*/ 307 h 311"/>
                <a:gd name="T58" fmla="*/ 1112 w 1112"/>
                <a:gd name="T59" fmla="*/ 291 h 311"/>
                <a:gd name="T60" fmla="*/ 1075 w 1112"/>
                <a:gd name="T61" fmla="*/ 307 h 311"/>
                <a:gd name="T62" fmla="*/ 1112 w 1112"/>
                <a:gd name="T63" fmla="*/ 210 h 311"/>
                <a:gd name="T64" fmla="*/ 1109 w 1112"/>
                <a:gd name="T65" fmla="*/ 182 h 311"/>
                <a:gd name="T66" fmla="*/ 1112 w 1112"/>
                <a:gd name="T67" fmla="*/ 182 h 311"/>
                <a:gd name="T68" fmla="*/ 1109 w 1112"/>
                <a:gd name="T69" fmla="*/ 47 h 311"/>
                <a:gd name="T70" fmla="*/ 1109 w 1112"/>
                <a:gd name="T71" fmla="*/ 101 h 311"/>
                <a:gd name="T72" fmla="*/ 1111 w 1112"/>
                <a:gd name="T73" fmla="*/ 3 h 311"/>
                <a:gd name="T74" fmla="*/ 1112 w 1112"/>
                <a:gd name="T75" fmla="*/ 0 h 311"/>
                <a:gd name="T76" fmla="*/ 1048 w 1112"/>
                <a:gd name="T77" fmla="*/ 3 h 311"/>
                <a:gd name="T78" fmla="*/ 1048 w 1112"/>
                <a:gd name="T79" fmla="*/ 0 h 311"/>
                <a:gd name="T80" fmla="*/ 912 w 1112"/>
                <a:gd name="T81" fmla="*/ 3 h 311"/>
                <a:gd name="T82" fmla="*/ 966 w 1112"/>
                <a:gd name="T83" fmla="*/ 3 h 311"/>
                <a:gd name="T84" fmla="*/ 831 w 1112"/>
                <a:gd name="T85" fmla="*/ 0 h 311"/>
                <a:gd name="T86" fmla="*/ 804 w 1112"/>
                <a:gd name="T87" fmla="*/ 3 h 311"/>
                <a:gd name="T88" fmla="*/ 804 w 1112"/>
                <a:gd name="T89" fmla="*/ 0 h 311"/>
                <a:gd name="T90" fmla="*/ 669 w 1112"/>
                <a:gd name="T91" fmla="*/ 3 h 311"/>
                <a:gd name="T92" fmla="*/ 723 w 1112"/>
                <a:gd name="T93" fmla="*/ 3 h 311"/>
                <a:gd name="T94" fmla="*/ 588 w 1112"/>
                <a:gd name="T95" fmla="*/ 0 h 311"/>
                <a:gd name="T96" fmla="*/ 560 w 1112"/>
                <a:gd name="T97" fmla="*/ 3 h 311"/>
                <a:gd name="T98" fmla="*/ 560 w 1112"/>
                <a:gd name="T99" fmla="*/ 0 h 311"/>
                <a:gd name="T100" fmla="*/ 425 w 1112"/>
                <a:gd name="T101" fmla="*/ 3 h 311"/>
                <a:gd name="T102" fmla="*/ 479 w 1112"/>
                <a:gd name="T103" fmla="*/ 3 h 311"/>
                <a:gd name="T104" fmla="*/ 344 w 1112"/>
                <a:gd name="T105" fmla="*/ 0 h 311"/>
                <a:gd name="T106" fmla="*/ 317 w 1112"/>
                <a:gd name="T107" fmla="*/ 3 h 311"/>
                <a:gd name="T108" fmla="*/ 317 w 1112"/>
                <a:gd name="T109" fmla="*/ 0 h 311"/>
                <a:gd name="T110" fmla="*/ 182 w 1112"/>
                <a:gd name="T111" fmla="*/ 3 h 311"/>
                <a:gd name="T112" fmla="*/ 236 w 1112"/>
                <a:gd name="T113" fmla="*/ 3 h 311"/>
                <a:gd name="T114" fmla="*/ 100 w 1112"/>
                <a:gd name="T115" fmla="*/ 0 h 311"/>
                <a:gd name="T116" fmla="*/ 73 w 1112"/>
                <a:gd name="T117" fmla="*/ 3 h 311"/>
                <a:gd name="T118" fmla="*/ 73 w 1112"/>
                <a:gd name="T119" fmla="*/ 0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112" h="311">
                  <a:moveTo>
                    <a:pt x="3" y="1"/>
                  </a:moveTo>
                  <a:lnTo>
                    <a:pt x="3" y="56"/>
                  </a:lnTo>
                  <a:lnTo>
                    <a:pt x="0" y="56"/>
                  </a:lnTo>
                  <a:lnTo>
                    <a:pt x="0" y="1"/>
                  </a:lnTo>
                  <a:lnTo>
                    <a:pt x="3" y="1"/>
                  </a:lnTo>
                  <a:close/>
                  <a:moveTo>
                    <a:pt x="3" y="83"/>
                  </a:moveTo>
                  <a:lnTo>
                    <a:pt x="3" y="137"/>
                  </a:lnTo>
                  <a:lnTo>
                    <a:pt x="0" y="137"/>
                  </a:lnTo>
                  <a:lnTo>
                    <a:pt x="0" y="83"/>
                  </a:lnTo>
                  <a:lnTo>
                    <a:pt x="3" y="83"/>
                  </a:lnTo>
                  <a:close/>
                  <a:moveTo>
                    <a:pt x="3" y="164"/>
                  </a:moveTo>
                  <a:lnTo>
                    <a:pt x="3" y="219"/>
                  </a:lnTo>
                  <a:lnTo>
                    <a:pt x="0" y="219"/>
                  </a:lnTo>
                  <a:lnTo>
                    <a:pt x="0" y="164"/>
                  </a:lnTo>
                  <a:lnTo>
                    <a:pt x="3" y="164"/>
                  </a:lnTo>
                  <a:close/>
                  <a:moveTo>
                    <a:pt x="3" y="246"/>
                  </a:moveTo>
                  <a:lnTo>
                    <a:pt x="3" y="300"/>
                  </a:lnTo>
                  <a:lnTo>
                    <a:pt x="0" y="300"/>
                  </a:lnTo>
                  <a:lnTo>
                    <a:pt x="0" y="246"/>
                  </a:lnTo>
                  <a:lnTo>
                    <a:pt x="3" y="246"/>
                  </a:lnTo>
                  <a:close/>
                  <a:moveTo>
                    <a:pt x="19" y="307"/>
                  </a:moveTo>
                  <a:lnTo>
                    <a:pt x="73" y="307"/>
                  </a:lnTo>
                  <a:lnTo>
                    <a:pt x="73" y="311"/>
                  </a:lnTo>
                  <a:lnTo>
                    <a:pt x="19" y="311"/>
                  </a:lnTo>
                  <a:lnTo>
                    <a:pt x="19" y="307"/>
                  </a:lnTo>
                  <a:close/>
                  <a:moveTo>
                    <a:pt x="101" y="307"/>
                  </a:moveTo>
                  <a:lnTo>
                    <a:pt x="155" y="307"/>
                  </a:lnTo>
                  <a:lnTo>
                    <a:pt x="155" y="311"/>
                  </a:lnTo>
                  <a:lnTo>
                    <a:pt x="101" y="311"/>
                  </a:lnTo>
                  <a:lnTo>
                    <a:pt x="101" y="307"/>
                  </a:lnTo>
                  <a:close/>
                  <a:moveTo>
                    <a:pt x="182" y="307"/>
                  </a:moveTo>
                  <a:lnTo>
                    <a:pt x="236" y="307"/>
                  </a:lnTo>
                  <a:lnTo>
                    <a:pt x="236" y="311"/>
                  </a:lnTo>
                  <a:lnTo>
                    <a:pt x="182" y="311"/>
                  </a:lnTo>
                  <a:lnTo>
                    <a:pt x="182" y="307"/>
                  </a:lnTo>
                  <a:close/>
                  <a:moveTo>
                    <a:pt x="263" y="307"/>
                  </a:moveTo>
                  <a:lnTo>
                    <a:pt x="317" y="307"/>
                  </a:lnTo>
                  <a:lnTo>
                    <a:pt x="317" y="311"/>
                  </a:lnTo>
                  <a:lnTo>
                    <a:pt x="263" y="311"/>
                  </a:lnTo>
                  <a:lnTo>
                    <a:pt x="263" y="307"/>
                  </a:lnTo>
                  <a:close/>
                  <a:moveTo>
                    <a:pt x="344" y="307"/>
                  </a:moveTo>
                  <a:lnTo>
                    <a:pt x="398" y="307"/>
                  </a:lnTo>
                  <a:lnTo>
                    <a:pt x="398" y="311"/>
                  </a:lnTo>
                  <a:lnTo>
                    <a:pt x="344" y="311"/>
                  </a:lnTo>
                  <a:lnTo>
                    <a:pt x="344" y="307"/>
                  </a:lnTo>
                  <a:close/>
                  <a:moveTo>
                    <a:pt x="425" y="307"/>
                  </a:moveTo>
                  <a:lnTo>
                    <a:pt x="480" y="307"/>
                  </a:lnTo>
                  <a:lnTo>
                    <a:pt x="480" y="311"/>
                  </a:lnTo>
                  <a:lnTo>
                    <a:pt x="425" y="311"/>
                  </a:lnTo>
                  <a:lnTo>
                    <a:pt x="425" y="307"/>
                  </a:lnTo>
                  <a:close/>
                  <a:moveTo>
                    <a:pt x="507" y="307"/>
                  </a:moveTo>
                  <a:lnTo>
                    <a:pt x="561" y="307"/>
                  </a:lnTo>
                  <a:lnTo>
                    <a:pt x="561" y="311"/>
                  </a:lnTo>
                  <a:lnTo>
                    <a:pt x="507" y="311"/>
                  </a:lnTo>
                  <a:lnTo>
                    <a:pt x="507" y="307"/>
                  </a:lnTo>
                  <a:close/>
                  <a:moveTo>
                    <a:pt x="588" y="307"/>
                  </a:moveTo>
                  <a:lnTo>
                    <a:pt x="642" y="307"/>
                  </a:lnTo>
                  <a:lnTo>
                    <a:pt x="642" y="311"/>
                  </a:lnTo>
                  <a:lnTo>
                    <a:pt x="588" y="311"/>
                  </a:lnTo>
                  <a:lnTo>
                    <a:pt x="588" y="307"/>
                  </a:lnTo>
                  <a:close/>
                  <a:moveTo>
                    <a:pt x="669" y="307"/>
                  </a:moveTo>
                  <a:lnTo>
                    <a:pt x="723" y="307"/>
                  </a:lnTo>
                  <a:lnTo>
                    <a:pt x="723" y="311"/>
                  </a:lnTo>
                  <a:lnTo>
                    <a:pt x="669" y="311"/>
                  </a:lnTo>
                  <a:lnTo>
                    <a:pt x="669" y="307"/>
                  </a:lnTo>
                  <a:close/>
                  <a:moveTo>
                    <a:pt x="750" y="307"/>
                  </a:moveTo>
                  <a:lnTo>
                    <a:pt x="804" y="307"/>
                  </a:lnTo>
                  <a:lnTo>
                    <a:pt x="804" y="311"/>
                  </a:lnTo>
                  <a:lnTo>
                    <a:pt x="750" y="311"/>
                  </a:lnTo>
                  <a:lnTo>
                    <a:pt x="750" y="307"/>
                  </a:lnTo>
                  <a:close/>
                  <a:moveTo>
                    <a:pt x="832" y="307"/>
                  </a:moveTo>
                  <a:lnTo>
                    <a:pt x="886" y="307"/>
                  </a:lnTo>
                  <a:lnTo>
                    <a:pt x="886" y="311"/>
                  </a:lnTo>
                  <a:lnTo>
                    <a:pt x="832" y="311"/>
                  </a:lnTo>
                  <a:lnTo>
                    <a:pt x="832" y="307"/>
                  </a:lnTo>
                  <a:close/>
                  <a:moveTo>
                    <a:pt x="913" y="307"/>
                  </a:moveTo>
                  <a:lnTo>
                    <a:pt x="967" y="307"/>
                  </a:lnTo>
                  <a:lnTo>
                    <a:pt x="967" y="311"/>
                  </a:lnTo>
                  <a:lnTo>
                    <a:pt x="913" y="311"/>
                  </a:lnTo>
                  <a:lnTo>
                    <a:pt x="913" y="307"/>
                  </a:lnTo>
                  <a:close/>
                  <a:moveTo>
                    <a:pt x="994" y="307"/>
                  </a:moveTo>
                  <a:lnTo>
                    <a:pt x="1048" y="307"/>
                  </a:lnTo>
                  <a:lnTo>
                    <a:pt x="1048" y="311"/>
                  </a:lnTo>
                  <a:lnTo>
                    <a:pt x="994" y="311"/>
                  </a:lnTo>
                  <a:lnTo>
                    <a:pt x="994" y="307"/>
                  </a:lnTo>
                  <a:close/>
                  <a:moveTo>
                    <a:pt x="1075" y="307"/>
                  </a:moveTo>
                  <a:lnTo>
                    <a:pt x="1111" y="307"/>
                  </a:lnTo>
                  <a:lnTo>
                    <a:pt x="1109" y="309"/>
                  </a:lnTo>
                  <a:lnTo>
                    <a:pt x="1109" y="291"/>
                  </a:lnTo>
                  <a:lnTo>
                    <a:pt x="1112" y="291"/>
                  </a:lnTo>
                  <a:lnTo>
                    <a:pt x="1112" y="311"/>
                  </a:lnTo>
                  <a:lnTo>
                    <a:pt x="1075" y="311"/>
                  </a:lnTo>
                  <a:lnTo>
                    <a:pt x="1075" y="307"/>
                  </a:lnTo>
                  <a:close/>
                  <a:moveTo>
                    <a:pt x="1109" y="264"/>
                  </a:moveTo>
                  <a:lnTo>
                    <a:pt x="1109" y="210"/>
                  </a:lnTo>
                  <a:lnTo>
                    <a:pt x="1112" y="210"/>
                  </a:lnTo>
                  <a:lnTo>
                    <a:pt x="1112" y="264"/>
                  </a:lnTo>
                  <a:lnTo>
                    <a:pt x="1109" y="264"/>
                  </a:lnTo>
                  <a:close/>
                  <a:moveTo>
                    <a:pt x="1109" y="182"/>
                  </a:moveTo>
                  <a:lnTo>
                    <a:pt x="1109" y="128"/>
                  </a:lnTo>
                  <a:lnTo>
                    <a:pt x="1112" y="128"/>
                  </a:lnTo>
                  <a:lnTo>
                    <a:pt x="1112" y="182"/>
                  </a:lnTo>
                  <a:lnTo>
                    <a:pt x="1109" y="182"/>
                  </a:lnTo>
                  <a:close/>
                  <a:moveTo>
                    <a:pt x="1109" y="101"/>
                  </a:moveTo>
                  <a:lnTo>
                    <a:pt x="1109" y="47"/>
                  </a:lnTo>
                  <a:lnTo>
                    <a:pt x="1112" y="47"/>
                  </a:lnTo>
                  <a:lnTo>
                    <a:pt x="1112" y="101"/>
                  </a:lnTo>
                  <a:lnTo>
                    <a:pt x="1109" y="101"/>
                  </a:lnTo>
                  <a:close/>
                  <a:moveTo>
                    <a:pt x="1109" y="19"/>
                  </a:moveTo>
                  <a:lnTo>
                    <a:pt x="1109" y="1"/>
                  </a:lnTo>
                  <a:lnTo>
                    <a:pt x="1111" y="3"/>
                  </a:lnTo>
                  <a:lnTo>
                    <a:pt x="1075" y="3"/>
                  </a:lnTo>
                  <a:lnTo>
                    <a:pt x="1075" y="0"/>
                  </a:lnTo>
                  <a:lnTo>
                    <a:pt x="1112" y="0"/>
                  </a:lnTo>
                  <a:lnTo>
                    <a:pt x="1112" y="19"/>
                  </a:lnTo>
                  <a:lnTo>
                    <a:pt x="1109" y="19"/>
                  </a:lnTo>
                  <a:close/>
                  <a:moveTo>
                    <a:pt x="1048" y="3"/>
                  </a:moveTo>
                  <a:lnTo>
                    <a:pt x="994" y="3"/>
                  </a:lnTo>
                  <a:lnTo>
                    <a:pt x="994" y="0"/>
                  </a:lnTo>
                  <a:lnTo>
                    <a:pt x="1048" y="0"/>
                  </a:lnTo>
                  <a:lnTo>
                    <a:pt x="1048" y="3"/>
                  </a:lnTo>
                  <a:close/>
                  <a:moveTo>
                    <a:pt x="966" y="3"/>
                  </a:moveTo>
                  <a:lnTo>
                    <a:pt x="912" y="3"/>
                  </a:lnTo>
                  <a:lnTo>
                    <a:pt x="912" y="0"/>
                  </a:lnTo>
                  <a:lnTo>
                    <a:pt x="966" y="0"/>
                  </a:lnTo>
                  <a:lnTo>
                    <a:pt x="966" y="3"/>
                  </a:lnTo>
                  <a:close/>
                  <a:moveTo>
                    <a:pt x="885" y="3"/>
                  </a:moveTo>
                  <a:lnTo>
                    <a:pt x="831" y="3"/>
                  </a:lnTo>
                  <a:lnTo>
                    <a:pt x="831" y="0"/>
                  </a:lnTo>
                  <a:lnTo>
                    <a:pt x="885" y="0"/>
                  </a:lnTo>
                  <a:lnTo>
                    <a:pt x="885" y="3"/>
                  </a:lnTo>
                  <a:close/>
                  <a:moveTo>
                    <a:pt x="804" y="3"/>
                  </a:moveTo>
                  <a:lnTo>
                    <a:pt x="750" y="3"/>
                  </a:lnTo>
                  <a:lnTo>
                    <a:pt x="750" y="0"/>
                  </a:lnTo>
                  <a:lnTo>
                    <a:pt x="804" y="0"/>
                  </a:lnTo>
                  <a:lnTo>
                    <a:pt x="804" y="3"/>
                  </a:lnTo>
                  <a:close/>
                  <a:moveTo>
                    <a:pt x="723" y="3"/>
                  </a:moveTo>
                  <a:lnTo>
                    <a:pt x="669" y="3"/>
                  </a:lnTo>
                  <a:lnTo>
                    <a:pt x="669" y="0"/>
                  </a:lnTo>
                  <a:lnTo>
                    <a:pt x="723" y="0"/>
                  </a:lnTo>
                  <a:lnTo>
                    <a:pt x="723" y="3"/>
                  </a:lnTo>
                  <a:close/>
                  <a:moveTo>
                    <a:pt x="642" y="3"/>
                  </a:moveTo>
                  <a:lnTo>
                    <a:pt x="588" y="3"/>
                  </a:lnTo>
                  <a:lnTo>
                    <a:pt x="588" y="0"/>
                  </a:lnTo>
                  <a:lnTo>
                    <a:pt x="642" y="0"/>
                  </a:lnTo>
                  <a:lnTo>
                    <a:pt x="642" y="3"/>
                  </a:lnTo>
                  <a:close/>
                  <a:moveTo>
                    <a:pt x="560" y="3"/>
                  </a:moveTo>
                  <a:lnTo>
                    <a:pt x="506" y="3"/>
                  </a:lnTo>
                  <a:lnTo>
                    <a:pt x="506" y="0"/>
                  </a:lnTo>
                  <a:lnTo>
                    <a:pt x="560" y="0"/>
                  </a:lnTo>
                  <a:lnTo>
                    <a:pt x="560" y="3"/>
                  </a:lnTo>
                  <a:close/>
                  <a:moveTo>
                    <a:pt x="479" y="3"/>
                  </a:moveTo>
                  <a:lnTo>
                    <a:pt x="425" y="3"/>
                  </a:lnTo>
                  <a:lnTo>
                    <a:pt x="425" y="0"/>
                  </a:lnTo>
                  <a:lnTo>
                    <a:pt x="479" y="0"/>
                  </a:lnTo>
                  <a:lnTo>
                    <a:pt x="479" y="3"/>
                  </a:lnTo>
                  <a:close/>
                  <a:moveTo>
                    <a:pt x="398" y="3"/>
                  </a:moveTo>
                  <a:lnTo>
                    <a:pt x="344" y="3"/>
                  </a:lnTo>
                  <a:lnTo>
                    <a:pt x="344" y="0"/>
                  </a:lnTo>
                  <a:lnTo>
                    <a:pt x="398" y="0"/>
                  </a:lnTo>
                  <a:lnTo>
                    <a:pt x="398" y="3"/>
                  </a:lnTo>
                  <a:close/>
                  <a:moveTo>
                    <a:pt x="317" y="3"/>
                  </a:moveTo>
                  <a:lnTo>
                    <a:pt x="263" y="3"/>
                  </a:lnTo>
                  <a:lnTo>
                    <a:pt x="263" y="0"/>
                  </a:lnTo>
                  <a:lnTo>
                    <a:pt x="317" y="0"/>
                  </a:lnTo>
                  <a:lnTo>
                    <a:pt x="317" y="3"/>
                  </a:lnTo>
                  <a:close/>
                  <a:moveTo>
                    <a:pt x="236" y="3"/>
                  </a:moveTo>
                  <a:lnTo>
                    <a:pt x="182" y="3"/>
                  </a:lnTo>
                  <a:lnTo>
                    <a:pt x="182" y="0"/>
                  </a:lnTo>
                  <a:lnTo>
                    <a:pt x="236" y="0"/>
                  </a:lnTo>
                  <a:lnTo>
                    <a:pt x="236" y="3"/>
                  </a:lnTo>
                  <a:close/>
                  <a:moveTo>
                    <a:pt x="154" y="3"/>
                  </a:moveTo>
                  <a:lnTo>
                    <a:pt x="100" y="3"/>
                  </a:lnTo>
                  <a:lnTo>
                    <a:pt x="100" y="0"/>
                  </a:lnTo>
                  <a:lnTo>
                    <a:pt x="154" y="0"/>
                  </a:lnTo>
                  <a:lnTo>
                    <a:pt x="154" y="3"/>
                  </a:lnTo>
                  <a:close/>
                  <a:moveTo>
                    <a:pt x="73" y="3"/>
                  </a:moveTo>
                  <a:lnTo>
                    <a:pt x="19" y="3"/>
                  </a:lnTo>
                  <a:lnTo>
                    <a:pt x="19" y="0"/>
                  </a:lnTo>
                  <a:lnTo>
                    <a:pt x="73" y="0"/>
                  </a:lnTo>
                  <a:lnTo>
                    <a:pt x="73" y="3"/>
                  </a:lnTo>
                  <a:close/>
                </a:path>
              </a:pathLst>
            </a:custGeom>
            <a:solidFill>
              <a:srgbClr val="C8C8C8"/>
            </a:solidFill>
            <a:ln w="0" cap="flat">
              <a:solidFill>
                <a:srgbClr val="C8C8C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42" name="Rectangle 48"/>
            <p:cNvSpPr>
              <a:spLocks noChangeArrowheads="1"/>
            </p:cNvSpPr>
            <p:nvPr/>
          </p:nvSpPr>
          <p:spPr bwMode="auto">
            <a:xfrm>
              <a:off x="6964564" y="3968751"/>
              <a:ext cx="226502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35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9"/>
            <p:cNvSpPr>
              <a:spLocks noChangeArrowheads="1"/>
            </p:cNvSpPr>
            <p:nvPr/>
          </p:nvSpPr>
          <p:spPr bwMode="auto">
            <a:xfrm>
              <a:off x="7182051" y="3968751"/>
              <a:ext cx="321839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% 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50"/>
            <p:cNvSpPr>
              <a:spLocks noChangeArrowheads="1"/>
            </p:cNvSpPr>
            <p:nvPr/>
          </p:nvSpPr>
          <p:spPr bwMode="auto">
            <a:xfrm>
              <a:off x="7385250" y="3968751"/>
              <a:ext cx="216185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?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53"/>
            <p:cNvSpPr>
              <a:spLocks noChangeArrowheads="1"/>
            </p:cNvSpPr>
            <p:nvPr/>
          </p:nvSpPr>
          <p:spPr bwMode="auto">
            <a:xfrm>
              <a:off x="4937124" y="3857626"/>
              <a:ext cx="1952165" cy="488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47" name="Rectangle 55"/>
            <p:cNvSpPr>
              <a:spLocks noChangeArrowheads="1"/>
            </p:cNvSpPr>
            <p:nvPr/>
          </p:nvSpPr>
          <p:spPr bwMode="auto">
            <a:xfrm>
              <a:off x="5186363" y="3968751"/>
              <a:ext cx="1100430" cy="261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Incremento 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56"/>
            <p:cNvSpPr>
              <a:spLocks noChangeArrowheads="1"/>
            </p:cNvSpPr>
            <p:nvPr/>
          </p:nvSpPr>
          <p:spPr bwMode="auto">
            <a:xfrm>
              <a:off x="6246813" y="3968751"/>
              <a:ext cx="225938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54"/>
            <p:cNvSpPr>
              <a:spLocks noChangeArrowheads="1"/>
            </p:cNvSpPr>
            <p:nvPr/>
          </p:nvSpPr>
          <p:spPr bwMode="auto">
            <a:xfrm>
              <a:off x="4937125" y="3857626"/>
              <a:ext cx="1963332" cy="488950"/>
            </a:xfrm>
            <a:prstGeom prst="rect">
              <a:avLst/>
            </a:prstGeom>
            <a:noFill/>
            <a:ln w="4763" cap="sq">
              <a:solidFill>
                <a:srgbClr val="C8C8C8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28456"/>
            <a:ext cx="10515600" cy="1325563"/>
          </a:xfrm>
        </p:spPr>
        <p:txBody>
          <a:bodyPr/>
          <a:lstStyle/>
          <a:p>
            <a:r>
              <a:rPr lang="es-ES" dirty="0" smtClean="0"/>
              <a:t>Plan de Proyecto vs la Realidad</a:t>
            </a:r>
            <a:endParaRPr lang="en-US" dirty="0"/>
          </a:p>
        </p:txBody>
      </p:sp>
      <p:cxnSp>
        <p:nvCxnSpPr>
          <p:cNvPr id="7" name="Conector recto de flecha 6"/>
          <p:cNvCxnSpPr/>
          <p:nvPr/>
        </p:nvCxnSpPr>
        <p:spPr>
          <a:xfrm flipV="1">
            <a:off x="4957105" y="4411408"/>
            <a:ext cx="0" cy="654672"/>
          </a:xfrm>
          <a:prstGeom prst="straightConnector1">
            <a:avLst/>
          </a:prstGeom>
          <a:ln w="1587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/>
          <p:cNvSpPr txBox="1"/>
          <p:nvPr/>
        </p:nvSpPr>
        <p:spPr>
          <a:xfrm>
            <a:off x="3436398" y="5055987"/>
            <a:ext cx="345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Actualizar del Alcance y Considerar</a:t>
            </a:r>
          </a:p>
          <a:p>
            <a:pPr algn="ctr"/>
            <a:r>
              <a:rPr lang="es-ES" dirty="0" smtClean="0">
                <a:solidFill>
                  <a:srgbClr val="FF0000"/>
                </a:solidFill>
              </a:rPr>
              <a:t> los Incidentes y Extras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449483" y="4771710"/>
            <a:ext cx="320811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Miembro</a:t>
            </a:r>
            <a:r>
              <a:rPr lang="en-US" b="1" dirty="0" smtClean="0"/>
              <a:t> del </a:t>
            </a:r>
            <a:r>
              <a:rPr lang="en-US" b="1" dirty="0" err="1" smtClean="0"/>
              <a:t>Equipo</a:t>
            </a:r>
            <a:r>
              <a:rPr lang="en-US" b="1" dirty="0" smtClean="0"/>
              <a:t> </a:t>
            </a:r>
            <a:r>
              <a:rPr lang="en-US" b="1" smtClean="0"/>
              <a:t>E</a:t>
            </a:r>
            <a:r>
              <a:rPr lang="en-US" b="1" smtClean="0"/>
              <a:t>nfermo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Requisitos</a:t>
            </a:r>
            <a:r>
              <a:rPr lang="en-US" b="1" dirty="0" smtClean="0"/>
              <a:t> </a:t>
            </a:r>
            <a:r>
              <a:rPr lang="en-US" b="1" dirty="0" err="1" smtClean="0"/>
              <a:t>Functionales</a:t>
            </a:r>
            <a:r>
              <a:rPr lang="en-US" b="1" dirty="0" smtClean="0"/>
              <a:t> Extra:</a:t>
            </a:r>
            <a:endParaRPr lang="en-US" b="1" dirty="0"/>
          </a:p>
          <a:p>
            <a:pPr marL="285750" indent="-285750">
              <a:buFont typeface="Calibri" panose="020F0502020204030204" pitchFamily="34" charset="0"/>
              <a:buChar char="-"/>
            </a:pPr>
            <a:r>
              <a:rPr lang="en-US" dirty="0"/>
              <a:t>2 </a:t>
            </a:r>
            <a:r>
              <a:rPr lang="en-US" dirty="0" err="1" smtClean="0"/>
              <a:t>procesos</a:t>
            </a:r>
            <a:r>
              <a:rPr lang="en-US" dirty="0" smtClean="0"/>
              <a:t> </a:t>
            </a:r>
            <a:r>
              <a:rPr lang="en-US" dirty="0" err="1" smtClean="0"/>
              <a:t>autónomos</a:t>
            </a:r>
            <a:endParaRPr lang="en-US" dirty="0"/>
          </a:p>
          <a:p>
            <a:pPr marL="285750" indent="-285750">
              <a:buFont typeface="Calibri" panose="020F0502020204030204" pitchFamily="34" charset="0"/>
              <a:buChar char="-"/>
            </a:pPr>
            <a:r>
              <a:rPr lang="en-US" dirty="0"/>
              <a:t>3 </a:t>
            </a:r>
            <a:r>
              <a:rPr lang="en-US" dirty="0" err="1" smtClean="0"/>
              <a:t>consultas</a:t>
            </a:r>
            <a:endParaRPr lang="en-US" dirty="0"/>
          </a:p>
          <a:p>
            <a:pPr marL="285750" indent="-285750">
              <a:buFont typeface="Calibri" panose="020F0502020204030204" pitchFamily="34" charset="0"/>
              <a:buChar char="-"/>
            </a:pPr>
            <a:r>
              <a:rPr lang="en-US" dirty="0"/>
              <a:t>3 </a:t>
            </a:r>
            <a:r>
              <a:rPr lang="en-US" dirty="0" err="1" smtClean="0"/>
              <a:t>reportes</a:t>
            </a:r>
            <a:endParaRPr lang="en-US" dirty="0"/>
          </a:p>
          <a:p>
            <a:r>
              <a:rPr lang="en-US" b="1" dirty="0" err="1"/>
              <a:t>Requisitos</a:t>
            </a:r>
            <a:r>
              <a:rPr lang="en-US" b="1" dirty="0"/>
              <a:t> </a:t>
            </a:r>
            <a:r>
              <a:rPr lang="en-US" b="1" dirty="0" err="1"/>
              <a:t>Functionales</a:t>
            </a:r>
            <a:r>
              <a:rPr lang="en-US" b="1" dirty="0"/>
              <a:t> </a:t>
            </a:r>
            <a:r>
              <a:rPr lang="en-US" b="1" dirty="0" smtClean="0"/>
              <a:t>Extra:</a:t>
            </a:r>
            <a:endParaRPr lang="en-US" b="1" dirty="0"/>
          </a:p>
          <a:p>
            <a:pPr marL="285750" indent="-285750">
              <a:buFont typeface="Calibri" panose="020F0502020204030204" pitchFamily="34" charset="0"/>
              <a:buChar char="-"/>
            </a:pPr>
            <a:r>
              <a:rPr lang="en-US" dirty="0" smtClean="0"/>
              <a:t>Alta </a:t>
            </a:r>
            <a:r>
              <a:rPr lang="en-US" dirty="0" err="1" smtClean="0"/>
              <a:t>disponibilidad</a:t>
            </a:r>
            <a:r>
              <a:rPr lang="en-US" dirty="0" smtClean="0"/>
              <a:t> (10%)</a:t>
            </a:r>
            <a:endParaRPr lang="en-US" dirty="0"/>
          </a:p>
        </p:txBody>
      </p:sp>
      <p:cxnSp>
        <p:nvCxnSpPr>
          <p:cNvPr id="14" name="Conector recto de flecha 13"/>
          <p:cNvCxnSpPr/>
          <p:nvPr/>
        </p:nvCxnSpPr>
        <p:spPr>
          <a:xfrm>
            <a:off x="4905487" y="2822629"/>
            <a:ext cx="1" cy="353708"/>
          </a:xfrm>
          <a:prstGeom prst="straightConnector1">
            <a:avLst/>
          </a:prstGeom>
          <a:ln w="1587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4244645" y="2463367"/>
            <a:ext cx="1334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Estamos acá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2452346" y="2559607"/>
            <a:ext cx="8010827" cy="2062103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endParaRPr lang="es-ES" sz="3200" dirty="0" smtClean="0"/>
          </a:p>
          <a:p>
            <a:r>
              <a:rPr lang="es-ES" sz="3200" dirty="0" smtClean="0"/>
              <a:t>¿Cómo vamos a abordar el resto del proyecto?</a:t>
            </a:r>
          </a:p>
          <a:p>
            <a:pPr algn="ctr"/>
            <a:r>
              <a:rPr lang="es-ES" sz="3200" dirty="0" smtClean="0"/>
              <a:t>¿Cuál es nuestra estrategia y el nuevo plan?</a:t>
            </a:r>
          </a:p>
          <a:p>
            <a:endParaRPr lang="en-US" sz="3200" dirty="0"/>
          </a:p>
        </p:txBody>
      </p:sp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449483" y="1934203"/>
            <a:ext cx="11285538" cy="674687"/>
            <a:chOff x="283" y="1195"/>
            <a:chExt cx="7109" cy="425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283" y="1195"/>
              <a:ext cx="7109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1552" y="1226"/>
              <a:ext cx="1156" cy="3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552" y="1226"/>
              <a:ext cx="1156" cy="313"/>
            </a:xfrm>
            <a:prstGeom prst="rect">
              <a:avLst/>
            </a:prstGeom>
            <a:noFill/>
            <a:ln w="4763" cap="sq">
              <a:solidFill>
                <a:srgbClr val="C8C8C8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797" y="1297"/>
              <a:ext cx="74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Incremento 1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2399" y="129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2708" y="1226"/>
              <a:ext cx="1156" cy="3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2708" y="1226"/>
              <a:ext cx="1156" cy="313"/>
            </a:xfrm>
            <a:prstGeom prst="rect">
              <a:avLst/>
            </a:prstGeom>
            <a:noFill/>
            <a:ln w="4763" cap="sq">
              <a:solidFill>
                <a:srgbClr val="C8C8C8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20" name="Rectangle 15"/>
            <p:cNvSpPr>
              <a:spLocks noChangeArrowheads="1"/>
            </p:cNvSpPr>
            <p:nvPr/>
          </p:nvSpPr>
          <p:spPr bwMode="auto">
            <a:xfrm>
              <a:off x="2953" y="1297"/>
              <a:ext cx="77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Incremento 2 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6"/>
            <p:cNvSpPr>
              <a:spLocks noChangeArrowheads="1"/>
            </p:cNvSpPr>
            <p:nvPr/>
          </p:nvSpPr>
          <p:spPr bwMode="auto">
            <a:xfrm>
              <a:off x="3555" y="129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3864" y="1226"/>
              <a:ext cx="1156" cy="3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864" y="1226"/>
              <a:ext cx="1156" cy="313"/>
            </a:xfrm>
            <a:prstGeom prst="rect">
              <a:avLst/>
            </a:prstGeom>
            <a:noFill/>
            <a:ln w="4763" cap="sq">
              <a:solidFill>
                <a:srgbClr val="C8C8C8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4109" y="1297"/>
              <a:ext cx="77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Incremento</a:t>
              </a:r>
              <a:r>
                <a:rPr lang="es-419" altLang="es-419" sz="17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 3</a:t>
              </a: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4711" y="129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5020" y="1226"/>
              <a:ext cx="1156" cy="313"/>
            </a:xfrm>
            <a:prstGeom prst="rect">
              <a:avLst/>
            </a:prstGeom>
            <a:solidFill>
              <a:srgbClr val="E2EF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5020" y="1226"/>
              <a:ext cx="1156" cy="313"/>
            </a:xfrm>
            <a:prstGeom prst="rect">
              <a:avLst/>
            </a:prstGeom>
            <a:noFill/>
            <a:ln w="4763" cap="sq">
              <a:solidFill>
                <a:srgbClr val="C8C8C8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5121" y="1297"/>
              <a:ext cx="97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Margen de Segur.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383" y="1263"/>
              <a:ext cx="83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kumimoji="0" lang="es-419" altLang="es-419" sz="2100" b="0" i="0" u="none" strike="noStrike" cap="none" normalizeH="0" baseline="0" dirty="0" smtClean="0">
                  <a:ln>
                    <a:noFill/>
                  </a:ln>
                  <a:solidFill>
                    <a:srgbClr val="5B9BD5"/>
                  </a:solidFill>
                  <a:effectLst/>
                  <a:latin typeface="Calibri" panose="020F0502020204030204" pitchFamily="34" charset="0"/>
                </a:rPr>
                <a:t>Plan </a:t>
              </a:r>
              <a:r>
                <a:rPr lang="es-419" altLang="es-419" dirty="0" smtClean="0">
                  <a:solidFill>
                    <a:srgbClr val="5B9BD5"/>
                  </a:solidFill>
                  <a:latin typeface="Calibri" panose="020F0502020204030204" pitchFamily="34" charset="0"/>
                </a:rPr>
                <a:t>Original: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1223" y="1263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6190" y="1221"/>
              <a:ext cx="1157" cy="313"/>
            </a:xfrm>
            <a:prstGeom prst="rect">
              <a:avLst/>
            </a:prstGeom>
            <a:solidFill>
              <a:srgbClr val="A8D0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419"/>
            </a:p>
          </p:txBody>
        </p:sp>
        <p:sp>
          <p:nvSpPr>
            <p:cNvPr id="33" name="Rectangle 34"/>
            <p:cNvSpPr>
              <a:spLocks noChangeArrowheads="1"/>
            </p:cNvSpPr>
            <p:nvPr/>
          </p:nvSpPr>
          <p:spPr bwMode="auto">
            <a:xfrm>
              <a:off x="6204" y="1297"/>
              <a:ext cx="115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419" altLang="es-419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Margen</a:t>
              </a:r>
              <a:r>
                <a:rPr kumimoji="0" lang="es-419" altLang="es-419" sz="17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de Ganancia</a:t>
              </a:r>
              <a:endParaRPr kumimoji="0" lang="es-419" altLang="es-419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519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9" grpId="0"/>
      <p:bldP spid="11" grpId="0"/>
      <p:bldP spid="15" grpId="0"/>
      <p:bldP spid="19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121</Words>
  <Application>Microsoft Office PowerPoint</Application>
  <PresentationFormat>Panorámica</PresentationFormat>
  <Paragraphs>38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Breve Explicación de la Tarea 4 (ajustar el plan en función de la realidad)</vt:lpstr>
      <vt:lpstr>Plan de Proyecto vs la Realidad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S.Ochoa</dc:creator>
  <cp:lastModifiedBy>S.Ochoa</cp:lastModifiedBy>
  <cp:revision>31</cp:revision>
  <dcterms:created xsi:type="dcterms:W3CDTF">2023-10-02T11:13:50Z</dcterms:created>
  <dcterms:modified xsi:type="dcterms:W3CDTF">2024-11-19T18:37:11Z</dcterms:modified>
</cp:coreProperties>
</file>